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85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13BB4A73-B9D4-5B42-B18D-A3F68999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329" y="4368382"/>
            <a:ext cx="2586798" cy="4641425"/>
          </a:xfrm>
          <a:custGeom>
            <a:avLst/>
            <a:gdLst>
              <a:gd name="T0" fmla="*/ 0 w 2463"/>
              <a:gd name="T1" fmla="*/ 4422 h 4423"/>
              <a:gd name="T2" fmla="*/ 0 w 2463"/>
              <a:gd name="T3" fmla="*/ 0 h 4423"/>
              <a:gd name="T4" fmla="*/ 2462 w 2463"/>
              <a:gd name="T5" fmla="*/ 0 h 4423"/>
              <a:gd name="T6" fmla="*/ 2462 w 2463"/>
              <a:gd name="T7" fmla="*/ 4422 h 4423"/>
              <a:gd name="T8" fmla="*/ 0 w 2463"/>
              <a:gd name="T9" fmla="*/ 4422 h 4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3" h="4423">
                <a:moveTo>
                  <a:pt x="0" y="4422"/>
                </a:moveTo>
                <a:lnTo>
                  <a:pt x="0" y="0"/>
                </a:lnTo>
                <a:lnTo>
                  <a:pt x="2462" y="0"/>
                </a:lnTo>
                <a:lnTo>
                  <a:pt x="2462" y="4422"/>
                </a:lnTo>
                <a:lnTo>
                  <a:pt x="0" y="44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405420D9-EDCA-7C49-9ED5-5C538A93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074" y="8880235"/>
            <a:ext cx="10684999" cy="2596053"/>
          </a:xfrm>
          <a:custGeom>
            <a:avLst/>
            <a:gdLst>
              <a:gd name="T0" fmla="*/ 10179 w 10180"/>
              <a:gd name="T1" fmla="*/ 2471 h 2472"/>
              <a:gd name="T2" fmla="*/ 0 w 10180"/>
              <a:gd name="T3" fmla="*/ 2471 h 2472"/>
              <a:gd name="T4" fmla="*/ 0 w 10180"/>
              <a:gd name="T5" fmla="*/ 0 h 2472"/>
              <a:gd name="T6" fmla="*/ 10179 w 10180"/>
              <a:gd name="T7" fmla="*/ 0 h 2472"/>
              <a:gd name="T8" fmla="*/ 10179 w 10180"/>
              <a:gd name="T9" fmla="*/ 247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80" h="2472">
                <a:moveTo>
                  <a:pt x="10179" y="2471"/>
                </a:moveTo>
                <a:lnTo>
                  <a:pt x="0" y="2471"/>
                </a:lnTo>
                <a:lnTo>
                  <a:pt x="0" y="0"/>
                </a:lnTo>
                <a:lnTo>
                  <a:pt x="10179" y="0"/>
                </a:lnTo>
                <a:lnTo>
                  <a:pt x="10179" y="24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DD59E93C-EF79-3946-8EAB-BE80D2DC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293" y="4368382"/>
            <a:ext cx="2586798" cy="4641425"/>
          </a:xfrm>
          <a:custGeom>
            <a:avLst/>
            <a:gdLst>
              <a:gd name="T0" fmla="*/ 0 w 2464"/>
              <a:gd name="T1" fmla="*/ 4422 h 4423"/>
              <a:gd name="T2" fmla="*/ 0 w 2464"/>
              <a:gd name="T3" fmla="*/ 0 h 4423"/>
              <a:gd name="T4" fmla="*/ 2463 w 2464"/>
              <a:gd name="T5" fmla="*/ 0 h 4423"/>
              <a:gd name="T6" fmla="*/ 2463 w 2464"/>
              <a:gd name="T7" fmla="*/ 4422 h 4423"/>
              <a:gd name="T8" fmla="*/ 0 w 2464"/>
              <a:gd name="T9" fmla="*/ 4422 h 4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4" h="4423">
                <a:moveTo>
                  <a:pt x="0" y="4422"/>
                </a:moveTo>
                <a:lnTo>
                  <a:pt x="0" y="0"/>
                </a:lnTo>
                <a:lnTo>
                  <a:pt x="2463" y="0"/>
                </a:lnTo>
                <a:lnTo>
                  <a:pt x="2463" y="4422"/>
                </a:lnTo>
                <a:lnTo>
                  <a:pt x="0" y="44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424F1D3A-75F4-F34D-ADE5-6CDBD938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561" y="1749192"/>
            <a:ext cx="10684999" cy="2596050"/>
          </a:xfrm>
          <a:custGeom>
            <a:avLst/>
            <a:gdLst>
              <a:gd name="T0" fmla="*/ 10180 w 10181"/>
              <a:gd name="T1" fmla="*/ 2471 h 2472"/>
              <a:gd name="T2" fmla="*/ 0 w 10181"/>
              <a:gd name="T3" fmla="*/ 2471 h 2472"/>
              <a:gd name="T4" fmla="*/ 0 w 10181"/>
              <a:gd name="T5" fmla="*/ 0 h 2472"/>
              <a:gd name="T6" fmla="*/ 10180 w 10181"/>
              <a:gd name="T7" fmla="*/ 0 h 2472"/>
              <a:gd name="T8" fmla="*/ 10180 w 10181"/>
              <a:gd name="T9" fmla="*/ 247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81" h="2472">
                <a:moveTo>
                  <a:pt x="10180" y="2471"/>
                </a:moveTo>
                <a:lnTo>
                  <a:pt x="0" y="2471"/>
                </a:lnTo>
                <a:lnTo>
                  <a:pt x="0" y="0"/>
                </a:lnTo>
                <a:lnTo>
                  <a:pt x="10180" y="0"/>
                </a:lnTo>
                <a:lnTo>
                  <a:pt x="10180" y="24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65D373E0-1114-3E4B-894D-3B2105B7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074" y="1749192"/>
            <a:ext cx="2591424" cy="2596050"/>
          </a:xfrm>
          <a:custGeom>
            <a:avLst/>
            <a:gdLst>
              <a:gd name="T0" fmla="*/ 2470 w 2471"/>
              <a:gd name="T1" fmla="*/ 746 h 2472"/>
              <a:gd name="T2" fmla="*/ 2470 w 2471"/>
              <a:gd name="T3" fmla="*/ 746 h 2472"/>
              <a:gd name="T4" fmla="*/ 2470 w 2471"/>
              <a:gd name="T5" fmla="*/ 0 h 2472"/>
              <a:gd name="T6" fmla="*/ 0 w 2471"/>
              <a:gd name="T7" fmla="*/ 0 h 2472"/>
              <a:gd name="T8" fmla="*/ 0 w 2471"/>
              <a:gd name="T9" fmla="*/ 763 h 2472"/>
              <a:gd name="T10" fmla="*/ 0 w 2471"/>
              <a:gd name="T11" fmla="*/ 1708 h 2472"/>
              <a:gd name="T12" fmla="*/ 0 w 2471"/>
              <a:gd name="T13" fmla="*/ 2003 h 2472"/>
              <a:gd name="T14" fmla="*/ 0 w 2471"/>
              <a:gd name="T15" fmla="*/ 2471 h 2472"/>
              <a:gd name="T16" fmla="*/ 2470 w 2471"/>
              <a:gd name="T17" fmla="*/ 2471 h 2472"/>
              <a:gd name="T18" fmla="*/ 2470 w 2471"/>
              <a:gd name="T19" fmla="*/ 1682 h 2472"/>
              <a:gd name="T20" fmla="*/ 2003 w 2471"/>
              <a:gd name="T21" fmla="*/ 1214 h 2472"/>
              <a:gd name="T22" fmla="*/ 2470 w 2471"/>
              <a:gd name="T23" fmla="*/ 746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1" h="2472">
                <a:moveTo>
                  <a:pt x="2470" y="746"/>
                </a:moveTo>
                <a:lnTo>
                  <a:pt x="2470" y="746"/>
                </a:lnTo>
                <a:cubicBezTo>
                  <a:pt x="2470" y="0"/>
                  <a:pt x="2470" y="0"/>
                  <a:pt x="24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63"/>
                  <a:pt x="0" y="763"/>
                  <a:pt x="0" y="763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0" y="2003"/>
                  <a:pt x="0" y="2003"/>
                  <a:pt x="0" y="2003"/>
                </a:cubicBezTo>
                <a:cubicBezTo>
                  <a:pt x="0" y="2471"/>
                  <a:pt x="0" y="2471"/>
                  <a:pt x="0" y="2471"/>
                </a:cubicBezTo>
                <a:cubicBezTo>
                  <a:pt x="2470" y="2471"/>
                  <a:pt x="2470" y="2471"/>
                  <a:pt x="2470" y="2471"/>
                </a:cubicBezTo>
                <a:cubicBezTo>
                  <a:pt x="2470" y="1682"/>
                  <a:pt x="2470" y="1682"/>
                  <a:pt x="2470" y="1682"/>
                </a:cubicBezTo>
                <a:cubicBezTo>
                  <a:pt x="2210" y="1682"/>
                  <a:pt x="2003" y="1474"/>
                  <a:pt x="2003" y="1214"/>
                </a:cubicBezTo>
                <a:cubicBezTo>
                  <a:pt x="2003" y="954"/>
                  <a:pt x="2210" y="746"/>
                  <a:pt x="2470" y="7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64AC21D6-0D92-E947-AFAC-FF894334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896" y="3859352"/>
            <a:ext cx="985665" cy="994920"/>
          </a:xfrm>
          <a:custGeom>
            <a:avLst/>
            <a:gdLst>
              <a:gd name="T0" fmla="*/ 0 w 938"/>
              <a:gd name="T1" fmla="*/ 468 h 946"/>
              <a:gd name="T2" fmla="*/ 0 w 938"/>
              <a:gd name="T3" fmla="*/ 468 h 946"/>
              <a:gd name="T4" fmla="*/ 469 w 938"/>
              <a:gd name="T5" fmla="*/ 945 h 946"/>
              <a:gd name="T6" fmla="*/ 937 w 938"/>
              <a:gd name="T7" fmla="*/ 468 h 946"/>
              <a:gd name="T8" fmla="*/ 469 w 938"/>
              <a:gd name="T9" fmla="*/ 0 h 946"/>
              <a:gd name="T10" fmla="*/ 0 w 938"/>
              <a:gd name="T11" fmla="*/ 468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46">
                <a:moveTo>
                  <a:pt x="0" y="468"/>
                </a:moveTo>
                <a:lnTo>
                  <a:pt x="0" y="468"/>
                </a:lnTo>
                <a:cubicBezTo>
                  <a:pt x="0" y="728"/>
                  <a:pt x="208" y="945"/>
                  <a:pt x="469" y="945"/>
                </a:cubicBezTo>
                <a:cubicBezTo>
                  <a:pt x="729" y="945"/>
                  <a:pt x="937" y="728"/>
                  <a:pt x="937" y="468"/>
                </a:cubicBezTo>
                <a:cubicBezTo>
                  <a:pt x="937" y="208"/>
                  <a:pt x="729" y="0"/>
                  <a:pt x="469" y="0"/>
                </a:cubicBezTo>
                <a:cubicBezTo>
                  <a:pt x="208" y="0"/>
                  <a:pt x="0" y="208"/>
                  <a:pt x="0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098E14F-D452-3B41-B339-EEE51486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859" y="3850097"/>
            <a:ext cx="985665" cy="994920"/>
          </a:xfrm>
          <a:custGeom>
            <a:avLst/>
            <a:gdLst>
              <a:gd name="T0" fmla="*/ 0 w 938"/>
              <a:gd name="T1" fmla="*/ 468 h 946"/>
              <a:gd name="T2" fmla="*/ 0 w 938"/>
              <a:gd name="T3" fmla="*/ 468 h 946"/>
              <a:gd name="T4" fmla="*/ 468 w 938"/>
              <a:gd name="T5" fmla="*/ 945 h 946"/>
              <a:gd name="T6" fmla="*/ 937 w 938"/>
              <a:gd name="T7" fmla="*/ 468 h 946"/>
              <a:gd name="T8" fmla="*/ 468 w 938"/>
              <a:gd name="T9" fmla="*/ 0 h 946"/>
              <a:gd name="T10" fmla="*/ 0 w 938"/>
              <a:gd name="T11" fmla="*/ 468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46">
                <a:moveTo>
                  <a:pt x="0" y="468"/>
                </a:moveTo>
                <a:lnTo>
                  <a:pt x="0" y="468"/>
                </a:lnTo>
                <a:cubicBezTo>
                  <a:pt x="0" y="728"/>
                  <a:pt x="208" y="945"/>
                  <a:pt x="468" y="945"/>
                </a:cubicBezTo>
                <a:cubicBezTo>
                  <a:pt x="728" y="945"/>
                  <a:pt x="937" y="728"/>
                  <a:pt x="937" y="468"/>
                </a:cubicBezTo>
                <a:cubicBezTo>
                  <a:pt x="937" y="217"/>
                  <a:pt x="728" y="0"/>
                  <a:pt x="468" y="0"/>
                </a:cubicBezTo>
                <a:cubicBezTo>
                  <a:pt x="208" y="0"/>
                  <a:pt x="0" y="217"/>
                  <a:pt x="0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B2E6CD5F-FE26-2D43-A228-813650BF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293" y="1767702"/>
            <a:ext cx="2586798" cy="2596050"/>
          </a:xfrm>
          <a:custGeom>
            <a:avLst/>
            <a:gdLst>
              <a:gd name="T0" fmla="*/ 763 w 2464"/>
              <a:gd name="T1" fmla="*/ 2472 h 2473"/>
              <a:gd name="T2" fmla="*/ 763 w 2464"/>
              <a:gd name="T3" fmla="*/ 2472 h 2473"/>
              <a:gd name="T4" fmla="*/ 1231 w 2464"/>
              <a:gd name="T5" fmla="*/ 1995 h 2473"/>
              <a:gd name="T6" fmla="*/ 1700 w 2464"/>
              <a:gd name="T7" fmla="*/ 2472 h 2473"/>
              <a:gd name="T8" fmla="*/ 2463 w 2464"/>
              <a:gd name="T9" fmla="*/ 2472 h 2473"/>
              <a:gd name="T10" fmla="*/ 2463 w 2464"/>
              <a:gd name="T11" fmla="*/ 0 h 2473"/>
              <a:gd name="T12" fmla="*/ 1682 w 2464"/>
              <a:gd name="T13" fmla="*/ 0 h 2473"/>
              <a:gd name="T14" fmla="*/ 746 w 2464"/>
              <a:gd name="T15" fmla="*/ 0 h 2473"/>
              <a:gd name="T16" fmla="*/ 399 w 2464"/>
              <a:gd name="T17" fmla="*/ 0 h 2473"/>
              <a:gd name="T18" fmla="*/ 0 w 2464"/>
              <a:gd name="T19" fmla="*/ 0 h 2473"/>
              <a:gd name="T20" fmla="*/ 0 w 2464"/>
              <a:gd name="T21" fmla="*/ 2472 h 2473"/>
              <a:gd name="T22" fmla="*/ 763 w 2464"/>
              <a:gd name="T23" fmla="*/ 2472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4" h="2473">
                <a:moveTo>
                  <a:pt x="763" y="2472"/>
                </a:moveTo>
                <a:lnTo>
                  <a:pt x="763" y="2472"/>
                </a:lnTo>
                <a:cubicBezTo>
                  <a:pt x="763" y="2211"/>
                  <a:pt x="971" y="1995"/>
                  <a:pt x="1231" y="1995"/>
                </a:cubicBezTo>
                <a:cubicBezTo>
                  <a:pt x="1491" y="1995"/>
                  <a:pt x="1700" y="2211"/>
                  <a:pt x="1700" y="2472"/>
                </a:cubicBezTo>
                <a:cubicBezTo>
                  <a:pt x="2463" y="2472"/>
                  <a:pt x="2463" y="2472"/>
                  <a:pt x="2463" y="2472"/>
                </a:cubicBezTo>
                <a:cubicBezTo>
                  <a:pt x="2463" y="0"/>
                  <a:pt x="2463" y="0"/>
                  <a:pt x="2463" y="0"/>
                </a:cubicBezTo>
                <a:cubicBezTo>
                  <a:pt x="1682" y="0"/>
                  <a:pt x="1682" y="0"/>
                  <a:pt x="1682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72"/>
                  <a:pt x="0" y="2472"/>
                  <a:pt x="0" y="2472"/>
                </a:cubicBezTo>
                <a:lnTo>
                  <a:pt x="763" y="24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E7993CFF-551F-054D-802B-961F2761F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008" y="2559011"/>
            <a:ext cx="981039" cy="981039"/>
          </a:xfrm>
          <a:custGeom>
            <a:avLst/>
            <a:gdLst>
              <a:gd name="T0" fmla="*/ 0 w 937"/>
              <a:gd name="T1" fmla="*/ 468 h 937"/>
              <a:gd name="T2" fmla="*/ 0 w 937"/>
              <a:gd name="T3" fmla="*/ 468 h 937"/>
              <a:gd name="T4" fmla="*/ 468 w 937"/>
              <a:gd name="T5" fmla="*/ 936 h 937"/>
              <a:gd name="T6" fmla="*/ 936 w 937"/>
              <a:gd name="T7" fmla="*/ 468 h 937"/>
              <a:gd name="T8" fmla="*/ 468 w 937"/>
              <a:gd name="T9" fmla="*/ 0 h 937"/>
              <a:gd name="T10" fmla="*/ 0 w 937"/>
              <a:gd name="T11" fmla="*/ 468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7" h="937">
                <a:moveTo>
                  <a:pt x="0" y="468"/>
                </a:moveTo>
                <a:lnTo>
                  <a:pt x="0" y="468"/>
                </a:lnTo>
                <a:cubicBezTo>
                  <a:pt x="0" y="728"/>
                  <a:pt x="208" y="936"/>
                  <a:pt x="468" y="936"/>
                </a:cubicBezTo>
                <a:cubicBezTo>
                  <a:pt x="728" y="936"/>
                  <a:pt x="936" y="728"/>
                  <a:pt x="936" y="468"/>
                </a:cubicBezTo>
                <a:cubicBezTo>
                  <a:pt x="936" y="208"/>
                  <a:pt x="728" y="0"/>
                  <a:pt x="468" y="0"/>
                </a:cubicBezTo>
                <a:cubicBezTo>
                  <a:pt x="208" y="0"/>
                  <a:pt x="0" y="208"/>
                  <a:pt x="0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F3384D40-77CE-8543-9CEE-FDB6F385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4995" y="10981140"/>
            <a:ext cx="985668" cy="985668"/>
          </a:xfrm>
          <a:custGeom>
            <a:avLst/>
            <a:gdLst>
              <a:gd name="T0" fmla="*/ 0 w 938"/>
              <a:gd name="T1" fmla="*/ 468 h 938"/>
              <a:gd name="T2" fmla="*/ 0 w 938"/>
              <a:gd name="T3" fmla="*/ 468 h 938"/>
              <a:gd name="T4" fmla="*/ 468 w 938"/>
              <a:gd name="T5" fmla="*/ 937 h 938"/>
              <a:gd name="T6" fmla="*/ 937 w 938"/>
              <a:gd name="T7" fmla="*/ 468 h 938"/>
              <a:gd name="T8" fmla="*/ 468 w 938"/>
              <a:gd name="T9" fmla="*/ 0 h 938"/>
              <a:gd name="T10" fmla="*/ 0 w 938"/>
              <a:gd name="T11" fmla="*/ 46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38">
                <a:moveTo>
                  <a:pt x="0" y="468"/>
                </a:moveTo>
                <a:lnTo>
                  <a:pt x="0" y="468"/>
                </a:lnTo>
                <a:cubicBezTo>
                  <a:pt x="0" y="729"/>
                  <a:pt x="208" y="937"/>
                  <a:pt x="468" y="937"/>
                </a:cubicBezTo>
                <a:cubicBezTo>
                  <a:pt x="728" y="937"/>
                  <a:pt x="937" y="729"/>
                  <a:pt x="937" y="468"/>
                </a:cubicBezTo>
                <a:cubicBezTo>
                  <a:pt x="937" y="208"/>
                  <a:pt x="728" y="0"/>
                  <a:pt x="468" y="0"/>
                </a:cubicBezTo>
                <a:cubicBezTo>
                  <a:pt x="208" y="0"/>
                  <a:pt x="0" y="208"/>
                  <a:pt x="0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05C1ADA5-F31A-D540-9DCB-5B25BA41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432" y="8898745"/>
            <a:ext cx="2586795" cy="2586798"/>
          </a:xfrm>
          <a:custGeom>
            <a:avLst/>
            <a:gdLst>
              <a:gd name="T0" fmla="*/ 763 w 2464"/>
              <a:gd name="T1" fmla="*/ 2462 h 2463"/>
              <a:gd name="T2" fmla="*/ 763 w 2464"/>
              <a:gd name="T3" fmla="*/ 2462 h 2463"/>
              <a:gd name="T4" fmla="*/ 1231 w 2464"/>
              <a:gd name="T5" fmla="*/ 1994 h 2463"/>
              <a:gd name="T6" fmla="*/ 1700 w 2464"/>
              <a:gd name="T7" fmla="*/ 2462 h 2463"/>
              <a:gd name="T8" fmla="*/ 2463 w 2464"/>
              <a:gd name="T9" fmla="*/ 2462 h 2463"/>
              <a:gd name="T10" fmla="*/ 2463 w 2464"/>
              <a:gd name="T11" fmla="*/ 0 h 2463"/>
              <a:gd name="T12" fmla="*/ 1682 w 2464"/>
              <a:gd name="T13" fmla="*/ 0 h 2463"/>
              <a:gd name="T14" fmla="*/ 746 w 2464"/>
              <a:gd name="T15" fmla="*/ 0 h 2463"/>
              <a:gd name="T16" fmla="*/ 399 w 2464"/>
              <a:gd name="T17" fmla="*/ 0 h 2463"/>
              <a:gd name="T18" fmla="*/ 0 w 2464"/>
              <a:gd name="T19" fmla="*/ 0 h 2463"/>
              <a:gd name="T20" fmla="*/ 0 w 2464"/>
              <a:gd name="T21" fmla="*/ 2462 h 2463"/>
              <a:gd name="T22" fmla="*/ 763 w 2464"/>
              <a:gd name="T23" fmla="*/ 246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4" h="2463">
                <a:moveTo>
                  <a:pt x="763" y="2462"/>
                </a:moveTo>
                <a:lnTo>
                  <a:pt x="763" y="2462"/>
                </a:lnTo>
                <a:cubicBezTo>
                  <a:pt x="763" y="2202"/>
                  <a:pt x="971" y="1994"/>
                  <a:pt x="1231" y="1994"/>
                </a:cubicBezTo>
                <a:cubicBezTo>
                  <a:pt x="1491" y="1994"/>
                  <a:pt x="1700" y="2202"/>
                  <a:pt x="1700" y="2462"/>
                </a:cubicBezTo>
                <a:cubicBezTo>
                  <a:pt x="2463" y="2462"/>
                  <a:pt x="2463" y="2462"/>
                  <a:pt x="2463" y="2462"/>
                </a:cubicBezTo>
                <a:cubicBezTo>
                  <a:pt x="2463" y="0"/>
                  <a:pt x="2463" y="0"/>
                  <a:pt x="2463" y="0"/>
                </a:cubicBezTo>
                <a:cubicBezTo>
                  <a:pt x="1682" y="0"/>
                  <a:pt x="1682" y="0"/>
                  <a:pt x="1682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62"/>
                  <a:pt x="0" y="2462"/>
                  <a:pt x="0" y="2462"/>
                </a:cubicBezTo>
                <a:lnTo>
                  <a:pt x="763" y="24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0B76575B-7822-5F4B-9CEF-85E28B01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147" y="9680802"/>
            <a:ext cx="981039" cy="994920"/>
          </a:xfrm>
          <a:custGeom>
            <a:avLst/>
            <a:gdLst>
              <a:gd name="T0" fmla="*/ 0 w 937"/>
              <a:gd name="T1" fmla="*/ 477 h 946"/>
              <a:gd name="T2" fmla="*/ 0 w 937"/>
              <a:gd name="T3" fmla="*/ 477 h 946"/>
              <a:gd name="T4" fmla="*/ 468 w 937"/>
              <a:gd name="T5" fmla="*/ 945 h 946"/>
              <a:gd name="T6" fmla="*/ 936 w 937"/>
              <a:gd name="T7" fmla="*/ 477 h 946"/>
              <a:gd name="T8" fmla="*/ 468 w 937"/>
              <a:gd name="T9" fmla="*/ 0 h 946"/>
              <a:gd name="T10" fmla="*/ 0 w 937"/>
              <a:gd name="T11" fmla="*/ 477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7" h="946">
                <a:moveTo>
                  <a:pt x="0" y="477"/>
                </a:moveTo>
                <a:lnTo>
                  <a:pt x="0" y="477"/>
                </a:lnTo>
                <a:cubicBezTo>
                  <a:pt x="0" y="737"/>
                  <a:pt x="208" y="945"/>
                  <a:pt x="468" y="945"/>
                </a:cubicBezTo>
                <a:cubicBezTo>
                  <a:pt x="728" y="945"/>
                  <a:pt x="936" y="737"/>
                  <a:pt x="936" y="477"/>
                </a:cubicBezTo>
                <a:cubicBezTo>
                  <a:pt x="936" y="217"/>
                  <a:pt x="728" y="0"/>
                  <a:pt x="468" y="0"/>
                </a:cubicBezTo>
                <a:cubicBezTo>
                  <a:pt x="208" y="0"/>
                  <a:pt x="0" y="217"/>
                  <a:pt x="0" y="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3">
            <a:extLst>
              <a:ext uri="{FF2B5EF4-FFF2-40B4-BE49-F238E27FC236}">
                <a16:creationId xmlns:a16="http://schemas.microsoft.com/office/drawing/2014/main" id="{4AEFE1AC-745D-CE45-85F1-9DDCB43F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074" y="8880235"/>
            <a:ext cx="2591424" cy="2596053"/>
          </a:xfrm>
          <a:custGeom>
            <a:avLst/>
            <a:gdLst>
              <a:gd name="T0" fmla="*/ 2470 w 2471"/>
              <a:gd name="T1" fmla="*/ 746 h 2472"/>
              <a:gd name="T2" fmla="*/ 2470 w 2471"/>
              <a:gd name="T3" fmla="*/ 746 h 2472"/>
              <a:gd name="T4" fmla="*/ 2470 w 2471"/>
              <a:gd name="T5" fmla="*/ 0 h 2472"/>
              <a:gd name="T6" fmla="*/ 0 w 2471"/>
              <a:gd name="T7" fmla="*/ 0 h 2472"/>
              <a:gd name="T8" fmla="*/ 0 w 2471"/>
              <a:gd name="T9" fmla="*/ 772 h 2472"/>
              <a:gd name="T10" fmla="*/ 0 w 2471"/>
              <a:gd name="T11" fmla="*/ 1708 h 2472"/>
              <a:gd name="T12" fmla="*/ 0 w 2471"/>
              <a:gd name="T13" fmla="*/ 2003 h 2472"/>
              <a:gd name="T14" fmla="*/ 0 w 2471"/>
              <a:gd name="T15" fmla="*/ 2471 h 2472"/>
              <a:gd name="T16" fmla="*/ 2470 w 2471"/>
              <a:gd name="T17" fmla="*/ 2471 h 2472"/>
              <a:gd name="T18" fmla="*/ 2470 w 2471"/>
              <a:gd name="T19" fmla="*/ 1691 h 2472"/>
              <a:gd name="T20" fmla="*/ 2003 w 2471"/>
              <a:gd name="T21" fmla="*/ 1214 h 2472"/>
              <a:gd name="T22" fmla="*/ 2470 w 2471"/>
              <a:gd name="T23" fmla="*/ 746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1" h="2472">
                <a:moveTo>
                  <a:pt x="2470" y="746"/>
                </a:moveTo>
                <a:lnTo>
                  <a:pt x="2470" y="746"/>
                </a:lnTo>
                <a:cubicBezTo>
                  <a:pt x="2470" y="0"/>
                  <a:pt x="2470" y="0"/>
                  <a:pt x="24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2"/>
                  <a:pt x="0" y="772"/>
                  <a:pt x="0" y="772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0" y="2003"/>
                  <a:pt x="0" y="2003"/>
                  <a:pt x="0" y="2003"/>
                </a:cubicBezTo>
                <a:cubicBezTo>
                  <a:pt x="0" y="2471"/>
                  <a:pt x="0" y="2471"/>
                  <a:pt x="0" y="2471"/>
                </a:cubicBezTo>
                <a:cubicBezTo>
                  <a:pt x="2470" y="2471"/>
                  <a:pt x="2470" y="2471"/>
                  <a:pt x="2470" y="2471"/>
                </a:cubicBezTo>
                <a:cubicBezTo>
                  <a:pt x="2470" y="1691"/>
                  <a:pt x="2470" y="1691"/>
                  <a:pt x="2470" y="1691"/>
                </a:cubicBezTo>
                <a:cubicBezTo>
                  <a:pt x="2210" y="1691"/>
                  <a:pt x="2003" y="1474"/>
                  <a:pt x="2003" y="1214"/>
                </a:cubicBezTo>
                <a:cubicBezTo>
                  <a:pt x="2003" y="963"/>
                  <a:pt x="2210" y="746"/>
                  <a:pt x="2470" y="7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4">
            <a:extLst>
              <a:ext uri="{FF2B5EF4-FFF2-40B4-BE49-F238E27FC236}">
                <a16:creationId xmlns:a16="http://schemas.microsoft.com/office/drawing/2014/main" id="{D865BA7B-7B53-3B41-B8B9-BC2BB7E0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896" y="8408226"/>
            <a:ext cx="985665" cy="985668"/>
          </a:xfrm>
          <a:custGeom>
            <a:avLst/>
            <a:gdLst>
              <a:gd name="T0" fmla="*/ 0 w 938"/>
              <a:gd name="T1" fmla="*/ 469 h 938"/>
              <a:gd name="T2" fmla="*/ 0 w 938"/>
              <a:gd name="T3" fmla="*/ 469 h 938"/>
              <a:gd name="T4" fmla="*/ 469 w 938"/>
              <a:gd name="T5" fmla="*/ 937 h 938"/>
              <a:gd name="T6" fmla="*/ 937 w 938"/>
              <a:gd name="T7" fmla="*/ 469 h 938"/>
              <a:gd name="T8" fmla="*/ 469 w 938"/>
              <a:gd name="T9" fmla="*/ 0 h 938"/>
              <a:gd name="T10" fmla="*/ 0 w 938"/>
              <a:gd name="T11" fmla="*/ 46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38">
                <a:moveTo>
                  <a:pt x="0" y="469"/>
                </a:moveTo>
                <a:lnTo>
                  <a:pt x="0" y="469"/>
                </a:lnTo>
                <a:cubicBezTo>
                  <a:pt x="0" y="729"/>
                  <a:pt x="208" y="937"/>
                  <a:pt x="469" y="937"/>
                </a:cubicBezTo>
                <a:cubicBezTo>
                  <a:pt x="729" y="937"/>
                  <a:pt x="937" y="729"/>
                  <a:pt x="937" y="469"/>
                </a:cubicBezTo>
                <a:cubicBezTo>
                  <a:pt x="937" y="208"/>
                  <a:pt x="729" y="0"/>
                  <a:pt x="469" y="0"/>
                </a:cubicBezTo>
                <a:cubicBezTo>
                  <a:pt x="208" y="0"/>
                  <a:pt x="0" y="208"/>
                  <a:pt x="0" y="4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85">
            <a:extLst>
              <a:ext uri="{FF2B5EF4-FFF2-40B4-BE49-F238E27FC236}">
                <a16:creationId xmlns:a16="http://schemas.microsoft.com/office/drawing/2014/main" id="{31E9FC2A-9F34-AB48-BDFE-232A100D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557" y="6099083"/>
            <a:ext cx="1466933" cy="1184651"/>
          </a:xfrm>
          <a:custGeom>
            <a:avLst/>
            <a:gdLst>
              <a:gd name="T0" fmla="*/ 1075 w 1397"/>
              <a:gd name="T1" fmla="*/ 1126 h 1127"/>
              <a:gd name="T2" fmla="*/ 962 w 1397"/>
              <a:gd name="T3" fmla="*/ 1039 h 1127"/>
              <a:gd name="T4" fmla="*/ 936 w 1397"/>
              <a:gd name="T5" fmla="*/ 901 h 1127"/>
              <a:gd name="T6" fmla="*/ 737 w 1397"/>
              <a:gd name="T7" fmla="*/ 918 h 1127"/>
              <a:gd name="T8" fmla="*/ 563 w 1397"/>
              <a:gd name="T9" fmla="*/ 1013 h 1127"/>
              <a:gd name="T10" fmla="*/ 347 w 1397"/>
              <a:gd name="T11" fmla="*/ 1039 h 1127"/>
              <a:gd name="T12" fmla="*/ 242 w 1397"/>
              <a:gd name="T13" fmla="*/ 762 h 1127"/>
              <a:gd name="T14" fmla="*/ 69 w 1397"/>
              <a:gd name="T15" fmla="*/ 659 h 1127"/>
              <a:gd name="T16" fmla="*/ 0 w 1397"/>
              <a:gd name="T17" fmla="*/ 581 h 1127"/>
              <a:gd name="T18" fmla="*/ 69 w 1397"/>
              <a:gd name="T19" fmla="*/ 373 h 1127"/>
              <a:gd name="T20" fmla="*/ 242 w 1397"/>
              <a:gd name="T21" fmla="*/ 191 h 1127"/>
              <a:gd name="T22" fmla="*/ 164 w 1397"/>
              <a:gd name="T23" fmla="*/ 26 h 1127"/>
              <a:gd name="T24" fmla="*/ 425 w 1397"/>
              <a:gd name="T25" fmla="*/ 52 h 1127"/>
              <a:gd name="T26" fmla="*/ 737 w 1397"/>
              <a:gd name="T27" fmla="*/ 60 h 1127"/>
              <a:gd name="T28" fmla="*/ 1396 w 1397"/>
              <a:gd name="T29" fmla="*/ 511 h 1127"/>
              <a:gd name="T30" fmla="*/ 1292 w 1397"/>
              <a:gd name="T31" fmla="*/ 753 h 1127"/>
              <a:gd name="T32" fmla="*/ 1196 w 1397"/>
              <a:gd name="T33" fmla="*/ 961 h 1127"/>
              <a:gd name="T34" fmla="*/ 1075 w 1397"/>
              <a:gd name="T35" fmla="*/ 1126 h 1127"/>
              <a:gd name="T36" fmla="*/ 1031 w 1397"/>
              <a:gd name="T37" fmla="*/ 1022 h 1127"/>
              <a:gd name="T38" fmla="*/ 1118 w 1397"/>
              <a:gd name="T39" fmla="*/ 1013 h 1127"/>
              <a:gd name="T40" fmla="*/ 1144 w 1397"/>
              <a:gd name="T41" fmla="*/ 866 h 1127"/>
              <a:gd name="T42" fmla="*/ 1257 w 1397"/>
              <a:gd name="T43" fmla="*/ 676 h 1127"/>
              <a:gd name="T44" fmla="*/ 1153 w 1397"/>
              <a:gd name="T45" fmla="*/ 251 h 1127"/>
              <a:gd name="T46" fmla="*/ 659 w 1397"/>
              <a:gd name="T47" fmla="*/ 139 h 1127"/>
              <a:gd name="T48" fmla="*/ 398 w 1397"/>
              <a:gd name="T49" fmla="*/ 121 h 1127"/>
              <a:gd name="T50" fmla="*/ 320 w 1397"/>
              <a:gd name="T51" fmla="*/ 173 h 1127"/>
              <a:gd name="T52" fmla="*/ 320 w 1397"/>
              <a:gd name="T53" fmla="*/ 225 h 1127"/>
              <a:gd name="T54" fmla="*/ 78 w 1397"/>
              <a:gd name="T55" fmla="*/ 451 h 1127"/>
              <a:gd name="T56" fmla="*/ 69 w 1397"/>
              <a:gd name="T57" fmla="*/ 581 h 1127"/>
              <a:gd name="T58" fmla="*/ 95 w 1397"/>
              <a:gd name="T59" fmla="*/ 590 h 1127"/>
              <a:gd name="T60" fmla="*/ 260 w 1397"/>
              <a:gd name="T61" fmla="*/ 693 h 1127"/>
              <a:gd name="T62" fmla="*/ 416 w 1397"/>
              <a:gd name="T63" fmla="*/ 1022 h 1127"/>
              <a:gd name="T64" fmla="*/ 494 w 1397"/>
              <a:gd name="T65" fmla="*/ 1013 h 1127"/>
              <a:gd name="T66" fmla="*/ 502 w 1397"/>
              <a:gd name="T67" fmla="*/ 831 h 1127"/>
              <a:gd name="T68" fmla="*/ 737 w 1397"/>
              <a:gd name="T69" fmla="*/ 840 h 1127"/>
              <a:gd name="T70" fmla="*/ 971 w 1397"/>
              <a:gd name="T71" fmla="*/ 831 h 1127"/>
              <a:gd name="T72" fmla="*/ 1023 w 1397"/>
              <a:gd name="T73" fmla="*/ 9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7" h="1127">
                <a:moveTo>
                  <a:pt x="1075" y="1126"/>
                </a:moveTo>
                <a:lnTo>
                  <a:pt x="1075" y="1126"/>
                </a:lnTo>
                <a:cubicBezTo>
                  <a:pt x="1023" y="1126"/>
                  <a:pt x="980" y="1091"/>
                  <a:pt x="962" y="1048"/>
                </a:cubicBezTo>
                <a:cubicBezTo>
                  <a:pt x="962" y="1039"/>
                  <a:pt x="962" y="1039"/>
                  <a:pt x="962" y="1039"/>
                </a:cubicBezTo>
                <a:cubicBezTo>
                  <a:pt x="953" y="935"/>
                  <a:pt x="953" y="935"/>
                  <a:pt x="953" y="935"/>
                </a:cubicBezTo>
                <a:cubicBezTo>
                  <a:pt x="945" y="927"/>
                  <a:pt x="945" y="918"/>
                  <a:pt x="936" y="901"/>
                </a:cubicBezTo>
                <a:cubicBezTo>
                  <a:pt x="927" y="901"/>
                  <a:pt x="927" y="901"/>
                  <a:pt x="927" y="901"/>
                </a:cubicBezTo>
                <a:cubicBezTo>
                  <a:pt x="867" y="909"/>
                  <a:pt x="806" y="918"/>
                  <a:pt x="737" y="918"/>
                </a:cubicBezTo>
                <a:cubicBezTo>
                  <a:pt x="676" y="918"/>
                  <a:pt x="624" y="909"/>
                  <a:pt x="563" y="901"/>
                </a:cubicBezTo>
                <a:cubicBezTo>
                  <a:pt x="563" y="1013"/>
                  <a:pt x="563" y="1013"/>
                  <a:pt x="563" y="1013"/>
                </a:cubicBezTo>
                <a:cubicBezTo>
                  <a:pt x="563" y="1074"/>
                  <a:pt x="511" y="1126"/>
                  <a:pt x="451" y="1126"/>
                </a:cubicBezTo>
                <a:cubicBezTo>
                  <a:pt x="398" y="1126"/>
                  <a:pt x="355" y="1091"/>
                  <a:pt x="347" y="1039"/>
                </a:cubicBezTo>
                <a:cubicBezTo>
                  <a:pt x="286" y="779"/>
                  <a:pt x="286" y="779"/>
                  <a:pt x="286" y="779"/>
                </a:cubicBezTo>
                <a:cubicBezTo>
                  <a:pt x="286" y="779"/>
                  <a:pt x="251" y="771"/>
                  <a:pt x="242" y="762"/>
                </a:cubicBezTo>
                <a:cubicBezTo>
                  <a:pt x="208" y="753"/>
                  <a:pt x="173" y="745"/>
                  <a:pt x="156" y="719"/>
                </a:cubicBezTo>
                <a:cubicBezTo>
                  <a:pt x="130" y="685"/>
                  <a:pt x="95" y="676"/>
                  <a:pt x="69" y="659"/>
                </a:cubicBezTo>
                <a:cubicBezTo>
                  <a:pt x="60" y="659"/>
                  <a:pt x="52" y="659"/>
                  <a:pt x="43" y="650"/>
                </a:cubicBezTo>
                <a:cubicBezTo>
                  <a:pt x="17" y="641"/>
                  <a:pt x="0" y="615"/>
                  <a:pt x="0" y="581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07"/>
                  <a:pt x="34" y="381"/>
                  <a:pt x="69" y="373"/>
                </a:cubicBezTo>
                <a:cubicBezTo>
                  <a:pt x="95" y="373"/>
                  <a:pt x="112" y="355"/>
                  <a:pt x="138" y="312"/>
                </a:cubicBezTo>
                <a:cubicBezTo>
                  <a:pt x="164" y="277"/>
                  <a:pt x="190" y="234"/>
                  <a:pt x="242" y="191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47" y="78"/>
                  <a:pt x="147" y="43"/>
                  <a:pt x="164" y="26"/>
                </a:cubicBezTo>
                <a:cubicBezTo>
                  <a:pt x="173" y="9"/>
                  <a:pt x="199" y="0"/>
                  <a:pt x="225" y="0"/>
                </a:cubicBezTo>
                <a:cubicBezTo>
                  <a:pt x="286" y="9"/>
                  <a:pt x="398" y="43"/>
                  <a:pt x="425" y="52"/>
                </a:cubicBezTo>
                <a:cubicBezTo>
                  <a:pt x="468" y="69"/>
                  <a:pt x="589" y="69"/>
                  <a:pt x="659" y="60"/>
                </a:cubicBezTo>
                <a:cubicBezTo>
                  <a:pt x="685" y="60"/>
                  <a:pt x="711" y="60"/>
                  <a:pt x="737" y="60"/>
                </a:cubicBezTo>
                <a:cubicBezTo>
                  <a:pt x="910" y="60"/>
                  <a:pt x="1075" y="104"/>
                  <a:pt x="1196" y="191"/>
                </a:cubicBezTo>
                <a:cubicBezTo>
                  <a:pt x="1318" y="269"/>
                  <a:pt x="1396" y="390"/>
                  <a:pt x="1396" y="511"/>
                </a:cubicBezTo>
                <a:cubicBezTo>
                  <a:pt x="1396" y="581"/>
                  <a:pt x="1370" y="650"/>
                  <a:pt x="1318" y="719"/>
                </a:cubicBezTo>
                <a:cubicBezTo>
                  <a:pt x="1309" y="727"/>
                  <a:pt x="1300" y="745"/>
                  <a:pt x="1292" y="753"/>
                </a:cubicBezTo>
                <a:cubicBezTo>
                  <a:pt x="1257" y="797"/>
                  <a:pt x="1231" y="831"/>
                  <a:pt x="1214" y="892"/>
                </a:cubicBezTo>
                <a:cubicBezTo>
                  <a:pt x="1205" y="918"/>
                  <a:pt x="1196" y="935"/>
                  <a:pt x="1196" y="961"/>
                </a:cubicBezTo>
                <a:cubicBezTo>
                  <a:pt x="1196" y="970"/>
                  <a:pt x="1188" y="987"/>
                  <a:pt x="1188" y="1013"/>
                </a:cubicBezTo>
                <a:cubicBezTo>
                  <a:pt x="1188" y="1074"/>
                  <a:pt x="1135" y="1126"/>
                  <a:pt x="1075" y="1126"/>
                </a:cubicBezTo>
                <a:lnTo>
                  <a:pt x="1031" y="1022"/>
                </a:lnTo>
                <a:lnTo>
                  <a:pt x="1031" y="1022"/>
                </a:lnTo>
                <a:cubicBezTo>
                  <a:pt x="1040" y="1039"/>
                  <a:pt x="1057" y="1048"/>
                  <a:pt x="1075" y="1048"/>
                </a:cubicBezTo>
                <a:cubicBezTo>
                  <a:pt x="1092" y="1048"/>
                  <a:pt x="1118" y="1031"/>
                  <a:pt x="1118" y="1013"/>
                </a:cubicBezTo>
                <a:cubicBezTo>
                  <a:pt x="1118" y="987"/>
                  <a:pt x="1118" y="961"/>
                  <a:pt x="1118" y="953"/>
                </a:cubicBezTo>
                <a:cubicBezTo>
                  <a:pt x="1127" y="927"/>
                  <a:pt x="1135" y="892"/>
                  <a:pt x="1144" y="866"/>
                </a:cubicBezTo>
                <a:cubicBezTo>
                  <a:pt x="1162" y="797"/>
                  <a:pt x="1196" y="753"/>
                  <a:pt x="1231" y="711"/>
                </a:cubicBezTo>
                <a:cubicBezTo>
                  <a:pt x="1240" y="693"/>
                  <a:pt x="1248" y="685"/>
                  <a:pt x="1257" y="676"/>
                </a:cubicBezTo>
                <a:cubicBezTo>
                  <a:pt x="1300" y="624"/>
                  <a:pt x="1318" y="563"/>
                  <a:pt x="1318" y="511"/>
                </a:cubicBezTo>
                <a:cubicBezTo>
                  <a:pt x="1318" y="416"/>
                  <a:pt x="1257" y="321"/>
                  <a:pt x="1153" y="251"/>
                </a:cubicBezTo>
                <a:cubicBezTo>
                  <a:pt x="1040" y="173"/>
                  <a:pt x="893" y="139"/>
                  <a:pt x="737" y="139"/>
                </a:cubicBezTo>
                <a:cubicBezTo>
                  <a:pt x="711" y="139"/>
                  <a:pt x="685" y="139"/>
                  <a:pt x="659" y="139"/>
                </a:cubicBezTo>
                <a:lnTo>
                  <a:pt x="659" y="139"/>
                </a:lnTo>
                <a:cubicBezTo>
                  <a:pt x="641" y="139"/>
                  <a:pt x="459" y="147"/>
                  <a:pt x="398" y="121"/>
                </a:cubicBezTo>
                <a:cubicBezTo>
                  <a:pt x="381" y="113"/>
                  <a:pt x="303" y="87"/>
                  <a:pt x="242" y="78"/>
                </a:cubicBezTo>
                <a:cubicBezTo>
                  <a:pt x="320" y="173"/>
                  <a:pt x="320" y="173"/>
                  <a:pt x="320" y="173"/>
                </a:cubicBezTo>
                <a:cubicBezTo>
                  <a:pt x="329" y="182"/>
                  <a:pt x="329" y="191"/>
                  <a:pt x="329" y="199"/>
                </a:cubicBezTo>
                <a:cubicBezTo>
                  <a:pt x="329" y="208"/>
                  <a:pt x="320" y="225"/>
                  <a:pt x="320" y="225"/>
                </a:cubicBezTo>
                <a:cubicBezTo>
                  <a:pt x="260" y="269"/>
                  <a:pt x="225" y="312"/>
                  <a:pt x="199" y="355"/>
                </a:cubicBezTo>
                <a:cubicBezTo>
                  <a:pt x="164" y="399"/>
                  <a:pt x="138" y="442"/>
                  <a:pt x="78" y="451"/>
                </a:cubicBezTo>
                <a:lnTo>
                  <a:pt x="78" y="451"/>
                </a:lnTo>
                <a:cubicBezTo>
                  <a:pt x="69" y="581"/>
                  <a:pt x="69" y="581"/>
                  <a:pt x="69" y="581"/>
                </a:cubicBezTo>
                <a:lnTo>
                  <a:pt x="78" y="581"/>
                </a:lnTo>
                <a:cubicBezTo>
                  <a:pt x="78" y="590"/>
                  <a:pt x="86" y="590"/>
                  <a:pt x="95" y="590"/>
                </a:cubicBezTo>
                <a:cubicBezTo>
                  <a:pt x="130" y="607"/>
                  <a:pt x="173" y="624"/>
                  <a:pt x="208" y="668"/>
                </a:cubicBezTo>
                <a:cubicBezTo>
                  <a:pt x="216" y="676"/>
                  <a:pt x="242" y="685"/>
                  <a:pt x="260" y="693"/>
                </a:cubicBezTo>
                <a:cubicBezTo>
                  <a:pt x="303" y="702"/>
                  <a:pt x="355" y="719"/>
                  <a:pt x="364" y="762"/>
                </a:cubicBezTo>
                <a:cubicBezTo>
                  <a:pt x="416" y="1022"/>
                  <a:pt x="416" y="1022"/>
                  <a:pt x="416" y="1022"/>
                </a:cubicBezTo>
                <a:cubicBezTo>
                  <a:pt x="425" y="1039"/>
                  <a:pt x="433" y="1048"/>
                  <a:pt x="451" y="1048"/>
                </a:cubicBezTo>
                <a:cubicBezTo>
                  <a:pt x="476" y="1048"/>
                  <a:pt x="494" y="1031"/>
                  <a:pt x="494" y="1013"/>
                </a:cubicBezTo>
                <a:cubicBezTo>
                  <a:pt x="494" y="857"/>
                  <a:pt x="494" y="857"/>
                  <a:pt x="494" y="857"/>
                </a:cubicBezTo>
                <a:cubicBezTo>
                  <a:pt x="494" y="849"/>
                  <a:pt x="494" y="831"/>
                  <a:pt x="502" y="831"/>
                </a:cubicBezTo>
                <a:cubicBezTo>
                  <a:pt x="511" y="822"/>
                  <a:pt x="529" y="814"/>
                  <a:pt x="537" y="822"/>
                </a:cubicBezTo>
                <a:cubicBezTo>
                  <a:pt x="598" y="840"/>
                  <a:pt x="667" y="840"/>
                  <a:pt x="737" y="840"/>
                </a:cubicBezTo>
                <a:cubicBezTo>
                  <a:pt x="806" y="840"/>
                  <a:pt x="875" y="840"/>
                  <a:pt x="936" y="822"/>
                </a:cubicBezTo>
                <a:cubicBezTo>
                  <a:pt x="945" y="822"/>
                  <a:pt x="962" y="822"/>
                  <a:pt x="971" y="831"/>
                </a:cubicBezTo>
                <a:cubicBezTo>
                  <a:pt x="988" y="857"/>
                  <a:pt x="988" y="857"/>
                  <a:pt x="988" y="857"/>
                </a:cubicBezTo>
                <a:cubicBezTo>
                  <a:pt x="1005" y="875"/>
                  <a:pt x="1023" y="901"/>
                  <a:pt x="1023" y="927"/>
                </a:cubicBezTo>
                <a:lnTo>
                  <a:pt x="1075" y="11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86">
            <a:extLst>
              <a:ext uri="{FF2B5EF4-FFF2-40B4-BE49-F238E27FC236}">
                <a16:creationId xmlns:a16="http://schemas.microsoft.com/office/drawing/2014/main" id="{9DA8B35C-DD8B-A64B-AB51-C9D3CE35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9174" y="6288811"/>
            <a:ext cx="328554" cy="226751"/>
          </a:xfrm>
          <a:custGeom>
            <a:avLst/>
            <a:gdLst>
              <a:gd name="T0" fmla="*/ 26 w 313"/>
              <a:gd name="T1" fmla="*/ 217 h 218"/>
              <a:gd name="T2" fmla="*/ 26 w 313"/>
              <a:gd name="T3" fmla="*/ 217 h 218"/>
              <a:gd name="T4" fmla="*/ 9 w 313"/>
              <a:gd name="T5" fmla="*/ 199 h 218"/>
              <a:gd name="T6" fmla="*/ 17 w 313"/>
              <a:gd name="T7" fmla="*/ 173 h 218"/>
              <a:gd name="T8" fmla="*/ 104 w 313"/>
              <a:gd name="T9" fmla="*/ 139 h 218"/>
              <a:gd name="T10" fmla="*/ 87 w 313"/>
              <a:gd name="T11" fmla="*/ 121 h 218"/>
              <a:gd name="T12" fmla="*/ 78 w 313"/>
              <a:gd name="T13" fmla="*/ 43 h 218"/>
              <a:gd name="T14" fmla="*/ 147 w 313"/>
              <a:gd name="T15" fmla="*/ 9 h 218"/>
              <a:gd name="T16" fmla="*/ 208 w 313"/>
              <a:gd name="T17" fmla="*/ 43 h 218"/>
              <a:gd name="T18" fmla="*/ 208 w 313"/>
              <a:gd name="T19" fmla="*/ 104 h 218"/>
              <a:gd name="T20" fmla="*/ 286 w 313"/>
              <a:gd name="T21" fmla="*/ 95 h 218"/>
              <a:gd name="T22" fmla="*/ 312 w 313"/>
              <a:gd name="T23" fmla="*/ 113 h 218"/>
              <a:gd name="T24" fmla="*/ 295 w 313"/>
              <a:gd name="T25" fmla="*/ 139 h 218"/>
              <a:gd name="T26" fmla="*/ 208 w 313"/>
              <a:gd name="T27" fmla="*/ 156 h 218"/>
              <a:gd name="T28" fmla="*/ 174 w 313"/>
              <a:gd name="T29" fmla="*/ 156 h 218"/>
              <a:gd name="T30" fmla="*/ 104 w 313"/>
              <a:gd name="T31" fmla="*/ 191 h 218"/>
              <a:gd name="T32" fmla="*/ 35 w 313"/>
              <a:gd name="T33" fmla="*/ 217 h 218"/>
              <a:gd name="T34" fmla="*/ 26 w 313"/>
              <a:gd name="T35" fmla="*/ 217 h 218"/>
              <a:gd name="T36" fmla="*/ 147 w 313"/>
              <a:gd name="T37" fmla="*/ 52 h 218"/>
              <a:gd name="T38" fmla="*/ 147 w 313"/>
              <a:gd name="T39" fmla="*/ 52 h 218"/>
              <a:gd name="T40" fmla="*/ 139 w 313"/>
              <a:gd name="T41" fmla="*/ 52 h 218"/>
              <a:gd name="T42" fmla="*/ 121 w 313"/>
              <a:gd name="T43" fmla="*/ 69 h 218"/>
              <a:gd name="T44" fmla="*/ 121 w 313"/>
              <a:gd name="T45" fmla="*/ 87 h 218"/>
              <a:gd name="T46" fmla="*/ 156 w 313"/>
              <a:gd name="T47" fmla="*/ 104 h 218"/>
              <a:gd name="T48" fmla="*/ 165 w 313"/>
              <a:gd name="T49" fmla="*/ 87 h 218"/>
              <a:gd name="T50" fmla="*/ 165 w 313"/>
              <a:gd name="T51" fmla="*/ 61 h 218"/>
              <a:gd name="T52" fmla="*/ 147 w 313"/>
              <a:gd name="T53" fmla="*/ 52 h 218"/>
              <a:gd name="T54" fmla="*/ 26 w 313"/>
              <a:gd name="T5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3" h="218">
                <a:moveTo>
                  <a:pt x="26" y="217"/>
                </a:moveTo>
                <a:lnTo>
                  <a:pt x="26" y="217"/>
                </a:lnTo>
                <a:cubicBezTo>
                  <a:pt x="17" y="217"/>
                  <a:pt x="9" y="217"/>
                  <a:pt x="9" y="199"/>
                </a:cubicBezTo>
                <a:cubicBezTo>
                  <a:pt x="0" y="191"/>
                  <a:pt x="9" y="173"/>
                  <a:pt x="17" y="173"/>
                </a:cubicBezTo>
                <a:cubicBezTo>
                  <a:pt x="43" y="165"/>
                  <a:pt x="78" y="156"/>
                  <a:pt x="104" y="139"/>
                </a:cubicBezTo>
                <a:cubicBezTo>
                  <a:pt x="95" y="130"/>
                  <a:pt x="87" y="130"/>
                  <a:pt x="87" y="121"/>
                </a:cubicBezTo>
                <a:cubicBezTo>
                  <a:pt x="69" y="104"/>
                  <a:pt x="61" y="87"/>
                  <a:pt x="78" y="43"/>
                </a:cubicBezTo>
                <a:cubicBezTo>
                  <a:pt x="87" y="17"/>
                  <a:pt x="113" y="0"/>
                  <a:pt x="147" y="9"/>
                </a:cubicBezTo>
                <a:cubicBezTo>
                  <a:pt x="182" y="9"/>
                  <a:pt x="208" y="26"/>
                  <a:pt x="208" y="43"/>
                </a:cubicBezTo>
                <a:cubicBezTo>
                  <a:pt x="217" y="61"/>
                  <a:pt x="217" y="87"/>
                  <a:pt x="208" y="104"/>
                </a:cubicBezTo>
                <a:cubicBezTo>
                  <a:pt x="234" y="104"/>
                  <a:pt x="260" y="104"/>
                  <a:pt x="286" y="95"/>
                </a:cubicBezTo>
                <a:cubicBezTo>
                  <a:pt x="295" y="95"/>
                  <a:pt x="312" y="104"/>
                  <a:pt x="312" y="113"/>
                </a:cubicBezTo>
                <a:cubicBezTo>
                  <a:pt x="312" y="130"/>
                  <a:pt x="303" y="139"/>
                  <a:pt x="295" y="139"/>
                </a:cubicBezTo>
                <a:cubicBezTo>
                  <a:pt x="295" y="139"/>
                  <a:pt x="251" y="147"/>
                  <a:pt x="208" y="156"/>
                </a:cubicBezTo>
                <a:cubicBezTo>
                  <a:pt x="199" y="156"/>
                  <a:pt x="182" y="156"/>
                  <a:pt x="174" y="156"/>
                </a:cubicBezTo>
                <a:cubicBezTo>
                  <a:pt x="156" y="165"/>
                  <a:pt x="130" y="182"/>
                  <a:pt x="104" y="191"/>
                </a:cubicBezTo>
                <a:cubicBezTo>
                  <a:pt x="69" y="208"/>
                  <a:pt x="35" y="217"/>
                  <a:pt x="35" y="217"/>
                </a:cubicBezTo>
                <a:lnTo>
                  <a:pt x="26" y="217"/>
                </a:lnTo>
                <a:lnTo>
                  <a:pt x="147" y="52"/>
                </a:lnTo>
                <a:lnTo>
                  <a:pt x="147" y="52"/>
                </a:lnTo>
                <a:cubicBezTo>
                  <a:pt x="139" y="52"/>
                  <a:pt x="139" y="52"/>
                  <a:pt x="139" y="52"/>
                </a:cubicBezTo>
                <a:cubicBezTo>
                  <a:pt x="130" y="52"/>
                  <a:pt x="130" y="61"/>
                  <a:pt x="121" y="69"/>
                </a:cubicBezTo>
                <a:cubicBezTo>
                  <a:pt x="121" y="78"/>
                  <a:pt x="121" y="87"/>
                  <a:pt x="121" y="87"/>
                </a:cubicBezTo>
                <a:cubicBezTo>
                  <a:pt x="130" y="95"/>
                  <a:pt x="139" y="104"/>
                  <a:pt x="156" y="104"/>
                </a:cubicBezTo>
                <a:cubicBezTo>
                  <a:pt x="156" y="95"/>
                  <a:pt x="156" y="95"/>
                  <a:pt x="165" y="87"/>
                </a:cubicBezTo>
                <a:cubicBezTo>
                  <a:pt x="165" y="78"/>
                  <a:pt x="165" y="69"/>
                  <a:pt x="165" y="61"/>
                </a:cubicBezTo>
                <a:cubicBezTo>
                  <a:pt x="165" y="61"/>
                  <a:pt x="156" y="52"/>
                  <a:pt x="147" y="52"/>
                </a:cubicBezTo>
                <a:lnTo>
                  <a:pt x="26" y="2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87">
            <a:extLst>
              <a:ext uri="{FF2B5EF4-FFF2-40B4-BE49-F238E27FC236}">
                <a16:creationId xmlns:a16="http://schemas.microsoft.com/office/drawing/2014/main" id="{4E927BCA-E635-0F4B-A55E-206C5A29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3349" y="6469286"/>
            <a:ext cx="83296" cy="92551"/>
          </a:xfrm>
          <a:custGeom>
            <a:avLst/>
            <a:gdLst>
              <a:gd name="T0" fmla="*/ 0 w 79"/>
              <a:gd name="T1" fmla="*/ 44 h 88"/>
              <a:gd name="T2" fmla="*/ 0 w 79"/>
              <a:gd name="T3" fmla="*/ 44 h 88"/>
              <a:gd name="T4" fmla="*/ 34 w 79"/>
              <a:gd name="T5" fmla="*/ 0 h 88"/>
              <a:gd name="T6" fmla="*/ 78 w 79"/>
              <a:gd name="T7" fmla="*/ 44 h 88"/>
              <a:gd name="T8" fmla="*/ 34 w 79"/>
              <a:gd name="T9" fmla="*/ 87 h 88"/>
              <a:gd name="T10" fmla="*/ 0 w 79"/>
              <a:gd name="T11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88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17" y="0"/>
                  <a:pt x="34" y="0"/>
                </a:cubicBezTo>
                <a:cubicBezTo>
                  <a:pt x="61" y="0"/>
                  <a:pt x="78" y="18"/>
                  <a:pt x="78" y="44"/>
                </a:cubicBezTo>
                <a:cubicBezTo>
                  <a:pt x="78" y="61"/>
                  <a:pt x="61" y="87"/>
                  <a:pt x="34" y="87"/>
                </a:cubicBezTo>
                <a:cubicBezTo>
                  <a:pt x="17" y="87"/>
                  <a:pt x="0" y="61"/>
                  <a:pt x="0" y="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88">
            <a:extLst>
              <a:ext uri="{FF2B5EF4-FFF2-40B4-BE49-F238E27FC236}">
                <a16:creationId xmlns:a16="http://schemas.microsoft.com/office/drawing/2014/main" id="{F06E61A4-25B3-C74B-94DA-EDB00E84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5042" y="6316576"/>
            <a:ext cx="365574" cy="120316"/>
          </a:xfrm>
          <a:custGeom>
            <a:avLst/>
            <a:gdLst>
              <a:gd name="T0" fmla="*/ 312 w 348"/>
              <a:gd name="T1" fmla="*/ 113 h 114"/>
              <a:gd name="T2" fmla="*/ 312 w 348"/>
              <a:gd name="T3" fmla="*/ 113 h 114"/>
              <a:gd name="T4" fmla="*/ 295 w 348"/>
              <a:gd name="T5" fmla="*/ 104 h 114"/>
              <a:gd name="T6" fmla="*/ 156 w 348"/>
              <a:gd name="T7" fmla="*/ 78 h 114"/>
              <a:gd name="T8" fmla="*/ 43 w 348"/>
              <a:gd name="T9" fmla="*/ 78 h 114"/>
              <a:gd name="T10" fmla="*/ 9 w 348"/>
              <a:gd name="T11" fmla="*/ 52 h 114"/>
              <a:gd name="T12" fmla="*/ 35 w 348"/>
              <a:gd name="T13" fmla="*/ 9 h 114"/>
              <a:gd name="T14" fmla="*/ 165 w 348"/>
              <a:gd name="T15" fmla="*/ 0 h 114"/>
              <a:gd name="T16" fmla="*/ 321 w 348"/>
              <a:gd name="T17" fmla="*/ 35 h 114"/>
              <a:gd name="T18" fmla="*/ 347 w 348"/>
              <a:gd name="T19" fmla="*/ 87 h 114"/>
              <a:gd name="T20" fmla="*/ 312 w 348"/>
              <a:gd name="T2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8" h="114">
                <a:moveTo>
                  <a:pt x="312" y="113"/>
                </a:moveTo>
                <a:lnTo>
                  <a:pt x="312" y="113"/>
                </a:lnTo>
                <a:cubicBezTo>
                  <a:pt x="303" y="113"/>
                  <a:pt x="303" y="104"/>
                  <a:pt x="295" y="104"/>
                </a:cubicBezTo>
                <a:cubicBezTo>
                  <a:pt x="251" y="95"/>
                  <a:pt x="217" y="87"/>
                  <a:pt x="156" y="78"/>
                </a:cubicBezTo>
                <a:cubicBezTo>
                  <a:pt x="139" y="78"/>
                  <a:pt x="78" y="78"/>
                  <a:pt x="43" y="78"/>
                </a:cubicBezTo>
                <a:cubicBezTo>
                  <a:pt x="26" y="87"/>
                  <a:pt x="9" y="69"/>
                  <a:pt x="9" y="52"/>
                </a:cubicBezTo>
                <a:cubicBezTo>
                  <a:pt x="0" y="35"/>
                  <a:pt x="17" y="9"/>
                  <a:pt x="35" y="9"/>
                </a:cubicBezTo>
                <a:cubicBezTo>
                  <a:pt x="69" y="0"/>
                  <a:pt x="139" y="0"/>
                  <a:pt x="165" y="0"/>
                </a:cubicBezTo>
                <a:cubicBezTo>
                  <a:pt x="225" y="9"/>
                  <a:pt x="269" y="17"/>
                  <a:pt x="321" y="35"/>
                </a:cubicBezTo>
                <a:cubicBezTo>
                  <a:pt x="338" y="43"/>
                  <a:pt x="347" y="61"/>
                  <a:pt x="347" y="87"/>
                </a:cubicBezTo>
                <a:cubicBezTo>
                  <a:pt x="338" y="95"/>
                  <a:pt x="321" y="113"/>
                  <a:pt x="312" y="1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9">
            <a:extLst>
              <a:ext uri="{FF2B5EF4-FFF2-40B4-BE49-F238E27FC236}">
                <a16:creationId xmlns:a16="http://schemas.microsoft.com/office/drawing/2014/main" id="{ECD1986C-BA72-F040-86E7-CC4F14FD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757" y="6196260"/>
            <a:ext cx="1036570" cy="1244811"/>
          </a:xfrm>
          <a:custGeom>
            <a:avLst/>
            <a:gdLst>
              <a:gd name="T0" fmla="*/ 494 w 989"/>
              <a:gd name="T1" fmla="*/ 1187 h 1188"/>
              <a:gd name="T2" fmla="*/ 494 w 989"/>
              <a:gd name="T3" fmla="*/ 1187 h 1188"/>
              <a:gd name="T4" fmla="*/ 0 w 989"/>
              <a:gd name="T5" fmla="*/ 702 h 1188"/>
              <a:gd name="T6" fmla="*/ 60 w 989"/>
              <a:gd name="T7" fmla="*/ 382 h 1188"/>
              <a:gd name="T8" fmla="*/ 225 w 989"/>
              <a:gd name="T9" fmla="*/ 61 h 1188"/>
              <a:gd name="T10" fmla="*/ 260 w 989"/>
              <a:gd name="T11" fmla="*/ 18 h 1188"/>
              <a:gd name="T12" fmla="*/ 312 w 989"/>
              <a:gd name="T13" fmla="*/ 18 h 1188"/>
              <a:gd name="T14" fmla="*/ 320 w 989"/>
              <a:gd name="T15" fmla="*/ 69 h 1188"/>
              <a:gd name="T16" fmla="*/ 286 w 989"/>
              <a:gd name="T17" fmla="*/ 104 h 1188"/>
              <a:gd name="T18" fmla="*/ 129 w 989"/>
              <a:gd name="T19" fmla="*/ 408 h 1188"/>
              <a:gd name="T20" fmla="*/ 69 w 989"/>
              <a:gd name="T21" fmla="*/ 702 h 1188"/>
              <a:gd name="T22" fmla="*/ 494 w 989"/>
              <a:gd name="T23" fmla="*/ 1118 h 1188"/>
              <a:gd name="T24" fmla="*/ 910 w 989"/>
              <a:gd name="T25" fmla="*/ 702 h 1188"/>
              <a:gd name="T26" fmla="*/ 849 w 989"/>
              <a:gd name="T27" fmla="*/ 408 h 1188"/>
              <a:gd name="T28" fmla="*/ 693 w 989"/>
              <a:gd name="T29" fmla="*/ 104 h 1188"/>
              <a:gd name="T30" fmla="*/ 667 w 989"/>
              <a:gd name="T31" fmla="*/ 69 h 1188"/>
              <a:gd name="T32" fmla="*/ 667 w 989"/>
              <a:gd name="T33" fmla="*/ 18 h 1188"/>
              <a:gd name="T34" fmla="*/ 719 w 989"/>
              <a:gd name="T35" fmla="*/ 18 h 1188"/>
              <a:gd name="T36" fmla="*/ 754 w 989"/>
              <a:gd name="T37" fmla="*/ 61 h 1188"/>
              <a:gd name="T38" fmla="*/ 919 w 989"/>
              <a:gd name="T39" fmla="*/ 382 h 1188"/>
              <a:gd name="T40" fmla="*/ 988 w 989"/>
              <a:gd name="T41" fmla="*/ 702 h 1188"/>
              <a:gd name="T42" fmla="*/ 494 w 989"/>
              <a:gd name="T43" fmla="*/ 1187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89" h="1188">
                <a:moveTo>
                  <a:pt x="494" y="1187"/>
                </a:moveTo>
                <a:lnTo>
                  <a:pt x="494" y="1187"/>
                </a:lnTo>
                <a:cubicBezTo>
                  <a:pt x="216" y="1187"/>
                  <a:pt x="0" y="970"/>
                  <a:pt x="0" y="702"/>
                </a:cubicBezTo>
                <a:cubicBezTo>
                  <a:pt x="0" y="616"/>
                  <a:pt x="25" y="495"/>
                  <a:pt x="60" y="382"/>
                </a:cubicBezTo>
                <a:cubicBezTo>
                  <a:pt x="104" y="260"/>
                  <a:pt x="164" y="139"/>
                  <a:pt x="225" y="61"/>
                </a:cubicBezTo>
                <a:cubicBezTo>
                  <a:pt x="242" y="44"/>
                  <a:pt x="251" y="35"/>
                  <a:pt x="260" y="18"/>
                </a:cubicBezTo>
                <a:cubicBezTo>
                  <a:pt x="277" y="0"/>
                  <a:pt x="303" y="0"/>
                  <a:pt x="312" y="18"/>
                </a:cubicBezTo>
                <a:cubicBezTo>
                  <a:pt x="329" y="26"/>
                  <a:pt x="329" y="52"/>
                  <a:pt x="320" y="69"/>
                </a:cubicBezTo>
                <a:cubicBezTo>
                  <a:pt x="303" y="78"/>
                  <a:pt x="294" y="96"/>
                  <a:pt x="286" y="104"/>
                </a:cubicBezTo>
                <a:cubicBezTo>
                  <a:pt x="225" y="182"/>
                  <a:pt x="173" y="286"/>
                  <a:pt x="129" y="408"/>
                </a:cubicBezTo>
                <a:cubicBezTo>
                  <a:pt x="95" y="512"/>
                  <a:pt x="69" y="624"/>
                  <a:pt x="69" y="702"/>
                </a:cubicBezTo>
                <a:cubicBezTo>
                  <a:pt x="69" y="927"/>
                  <a:pt x="260" y="1118"/>
                  <a:pt x="494" y="1118"/>
                </a:cubicBezTo>
                <a:cubicBezTo>
                  <a:pt x="719" y="1118"/>
                  <a:pt x="910" y="927"/>
                  <a:pt x="910" y="702"/>
                </a:cubicBezTo>
                <a:cubicBezTo>
                  <a:pt x="910" y="616"/>
                  <a:pt x="893" y="512"/>
                  <a:pt x="849" y="408"/>
                </a:cubicBezTo>
                <a:cubicBezTo>
                  <a:pt x="815" y="286"/>
                  <a:pt x="754" y="182"/>
                  <a:pt x="693" y="104"/>
                </a:cubicBezTo>
                <a:cubicBezTo>
                  <a:pt x="684" y="96"/>
                  <a:pt x="676" y="78"/>
                  <a:pt x="667" y="69"/>
                </a:cubicBezTo>
                <a:cubicBezTo>
                  <a:pt x="650" y="52"/>
                  <a:pt x="650" y="35"/>
                  <a:pt x="667" y="18"/>
                </a:cubicBezTo>
                <a:cubicBezTo>
                  <a:pt x="684" y="0"/>
                  <a:pt x="710" y="0"/>
                  <a:pt x="719" y="18"/>
                </a:cubicBezTo>
                <a:cubicBezTo>
                  <a:pt x="737" y="35"/>
                  <a:pt x="745" y="44"/>
                  <a:pt x="754" y="61"/>
                </a:cubicBezTo>
                <a:cubicBezTo>
                  <a:pt x="815" y="139"/>
                  <a:pt x="875" y="260"/>
                  <a:pt x="919" y="382"/>
                </a:cubicBezTo>
                <a:cubicBezTo>
                  <a:pt x="962" y="495"/>
                  <a:pt x="988" y="616"/>
                  <a:pt x="988" y="702"/>
                </a:cubicBezTo>
                <a:cubicBezTo>
                  <a:pt x="988" y="970"/>
                  <a:pt x="763" y="1187"/>
                  <a:pt x="494" y="11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0">
            <a:extLst>
              <a:ext uri="{FF2B5EF4-FFF2-40B4-BE49-F238E27FC236}">
                <a16:creationId xmlns:a16="http://schemas.microsoft.com/office/drawing/2014/main" id="{0CB3A964-0FB1-F345-92EE-F4DC237A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742" y="5770526"/>
            <a:ext cx="638601" cy="319302"/>
          </a:xfrm>
          <a:custGeom>
            <a:avLst/>
            <a:gdLst>
              <a:gd name="T0" fmla="*/ 486 w 608"/>
              <a:gd name="T1" fmla="*/ 303 h 304"/>
              <a:gd name="T2" fmla="*/ 486 w 608"/>
              <a:gd name="T3" fmla="*/ 303 h 304"/>
              <a:gd name="T4" fmla="*/ 469 w 608"/>
              <a:gd name="T5" fmla="*/ 303 h 304"/>
              <a:gd name="T6" fmla="*/ 451 w 608"/>
              <a:gd name="T7" fmla="*/ 251 h 304"/>
              <a:gd name="T8" fmla="*/ 520 w 608"/>
              <a:gd name="T9" fmla="*/ 104 h 304"/>
              <a:gd name="T10" fmla="*/ 520 w 608"/>
              <a:gd name="T11" fmla="*/ 86 h 304"/>
              <a:gd name="T12" fmla="*/ 503 w 608"/>
              <a:gd name="T13" fmla="*/ 78 h 304"/>
              <a:gd name="T14" fmla="*/ 104 w 608"/>
              <a:gd name="T15" fmla="*/ 78 h 304"/>
              <a:gd name="T16" fmla="*/ 78 w 608"/>
              <a:gd name="T17" fmla="*/ 86 h 304"/>
              <a:gd name="T18" fmla="*/ 78 w 608"/>
              <a:gd name="T19" fmla="*/ 104 h 304"/>
              <a:gd name="T20" fmla="*/ 148 w 608"/>
              <a:gd name="T21" fmla="*/ 251 h 304"/>
              <a:gd name="T22" fmla="*/ 130 w 608"/>
              <a:gd name="T23" fmla="*/ 294 h 304"/>
              <a:gd name="T24" fmla="*/ 87 w 608"/>
              <a:gd name="T25" fmla="*/ 277 h 304"/>
              <a:gd name="T26" fmla="*/ 18 w 608"/>
              <a:gd name="T27" fmla="*/ 139 h 304"/>
              <a:gd name="T28" fmla="*/ 18 w 608"/>
              <a:gd name="T29" fmla="*/ 43 h 304"/>
              <a:gd name="T30" fmla="*/ 104 w 608"/>
              <a:gd name="T31" fmla="*/ 0 h 304"/>
              <a:gd name="T32" fmla="*/ 503 w 608"/>
              <a:gd name="T33" fmla="*/ 0 h 304"/>
              <a:gd name="T34" fmla="*/ 581 w 608"/>
              <a:gd name="T35" fmla="*/ 43 h 304"/>
              <a:gd name="T36" fmla="*/ 590 w 608"/>
              <a:gd name="T37" fmla="*/ 139 h 304"/>
              <a:gd name="T38" fmla="*/ 520 w 608"/>
              <a:gd name="T39" fmla="*/ 286 h 304"/>
              <a:gd name="T40" fmla="*/ 486 w 608"/>
              <a:gd name="T4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8" h="304">
                <a:moveTo>
                  <a:pt x="486" y="303"/>
                </a:moveTo>
                <a:lnTo>
                  <a:pt x="486" y="303"/>
                </a:lnTo>
                <a:cubicBezTo>
                  <a:pt x="477" y="303"/>
                  <a:pt x="477" y="303"/>
                  <a:pt x="469" y="303"/>
                </a:cubicBezTo>
                <a:cubicBezTo>
                  <a:pt x="451" y="294"/>
                  <a:pt x="442" y="268"/>
                  <a:pt x="451" y="251"/>
                </a:cubicBezTo>
                <a:cubicBezTo>
                  <a:pt x="520" y="104"/>
                  <a:pt x="520" y="104"/>
                  <a:pt x="520" y="104"/>
                </a:cubicBezTo>
                <a:cubicBezTo>
                  <a:pt x="529" y="95"/>
                  <a:pt x="520" y="86"/>
                  <a:pt x="520" y="86"/>
                </a:cubicBezTo>
                <a:cubicBezTo>
                  <a:pt x="520" y="78"/>
                  <a:pt x="512" y="78"/>
                  <a:pt x="503" y="78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87" y="78"/>
                  <a:pt x="87" y="78"/>
                  <a:pt x="78" y="86"/>
                </a:cubicBezTo>
                <a:cubicBezTo>
                  <a:pt x="78" y="86"/>
                  <a:pt x="78" y="95"/>
                  <a:pt x="78" y="104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56" y="268"/>
                  <a:pt x="148" y="286"/>
                  <a:pt x="130" y="294"/>
                </a:cubicBezTo>
                <a:cubicBezTo>
                  <a:pt x="113" y="303"/>
                  <a:pt x="96" y="294"/>
                  <a:pt x="87" y="277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0" y="104"/>
                  <a:pt x="0" y="69"/>
                  <a:pt x="18" y="43"/>
                </a:cubicBezTo>
                <a:cubicBezTo>
                  <a:pt x="35" y="17"/>
                  <a:pt x="70" y="0"/>
                  <a:pt x="104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38" y="0"/>
                  <a:pt x="564" y="17"/>
                  <a:pt x="581" y="43"/>
                </a:cubicBezTo>
                <a:cubicBezTo>
                  <a:pt x="598" y="69"/>
                  <a:pt x="607" y="104"/>
                  <a:pt x="590" y="139"/>
                </a:cubicBezTo>
                <a:cubicBezTo>
                  <a:pt x="520" y="286"/>
                  <a:pt x="520" y="286"/>
                  <a:pt x="520" y="286"/>
                </a:cubicBezTo>
                <a:cubicBezTo>
                  <a:pt x="512" y="294"/>
                  <a:pt x="503" y="303"/>
                  <a:pt x="486" y="30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1">
            <a:extLst>
              <a:ext uri="{FF2B5EF4-FFF2-40B4-BE49-F238E27FC236}">
                <a16:creationId xmlns:a16="http://schemas.microsoft.com/office/drawing/2014/main" id="{B4577DA3-1482-7743-B5D4-663B0E2C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429" y="6126848"/>
            <a:ext cx="402598" cy="83296"/>
          </a:xfrm>
          <a:custGeom>
            <a:avLst/>
            <a:gdLst>
              <a:gd name="T0" fmla="*/ 338 w 382"/>
              <a:gd name="T1" fmla="*/ 78 h 79"/>
              <a:gd name="T2" fmla="*/ 338 w 382"/>
              <a:gd name="T3" fmla="*/ 78 h 79"/>
              <a:gd name="T4" fmla="*/ 35 w 382"/>
              <a:gd name="T5" fmla="*/ 78 h 79"/>
              <a:gd name="T6" fmla="*/ 0 w 382"/>
              <a:gd name="T7" fmla="*/ 43 h 79"/>
              <a:gd name="T8" fmla="*/ 35 w 382"/>
              <a:gd name="T9" fmla="*/ 0 h 79"/>
              <a:gd name="T10" fmla="*/ 338 w 382"/>
              <a:gd name="T11" fmla="*/ 0 h 79"/>
              <a:gd name="T12" fmla="*/ 381 w 382"/>
              <a:gd name="T13" fmla="*/ 43 h 79"/>
              <a:gd name="T14" fmla="*/ 338 w 382"/>
              <a:gd name="T1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2" h="79">
                <a:moveTo>
                  <a:pt x="338" y="78"/>
                </a:moveTo>
                <a:lnTo>
                  <a:pt x="338" y="78"/>
                </a:lnTo>
                <a:cubicBezTo>
                  <a:pt x="35" y="78"/>
                  <a:pt x="35" y="78"/>
                  <a:pt x="35" y="78"/>
                </a:cubicBezTo>
                <a:cubicBezTo>
                  <a:pt x="17" y="78"/>
                  <a:pt x="0" y="61"/>
                  <a:pt x="0" y="43"/>
                </a:cubicBezTo>
                <a:cubicBezTo>
                  <a:pt x="0" y="17"/>
                  <a:pt x="17" y="0"/>
                  <a:pt x="35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64" y="0"/>
                  <a:pt x="381" y="17"/>
                  <a:pt x="381" y="43"/>
                </a:cubicBezTo>
                <a:cubicBezTo>
                  <a:pt x="381" y="61"/>
                  <a:pt x="364" y="78"/>
                  <a:pt x="338" y="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2">
            <a:extLst>
              <a:ext uri="{FF2B5EF4-FFF2-40B4-BE49-F238E27FC236}">
                <a16:creationId xmlns:a16="http://schemas.microsoft.com/office/drawing/2014/main" id="{54D8449C-251E-A146-932A-34746764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70" y="6608113"/>
            <a:ext cx="254516" cy="425734"/>
          </a:xfrm>
          <a:custGeom>
            <a:avLst/>
            <a:gdLst>
              <a:gd name="T0" fmla="*/ 113 w 244"/>
              <a:gd name="T1" fmla="*/ 406 h 407"/>
              <a:gd name="T2" fmla="*/ 113 w 244"/>
              <a:gd name="T3" fmla="*/ 406 h 407"/>
              <a:gd name="T4" fmla="*/ 18 w 244"/>
              <a:gd name="T5" fmla="*/ 380 h 407"/>
              <a:gd name="T6" fmla="*/ 0 w 244"/>
              <a:gd name="T7" fmla="*/ 354 h 407"/>
              <a:gd name="T8" fmla="*/ 35 w 244"/>
              <a:gd name="T9" fmla="*/ 336 h 407"/>
              <a:gd name="T10" fmla="*/ 165 w 244"/>
              <a:gd name="T11" fmla="*/ 336 h 407"/>
              <a:gd name="T12" fmla="*/ 191 w 244"/>
              <a:gd name="T13" fmla="*/ 293 h 407"/>
              <a:gd name="T14" fmla="*/ 113 w 244"/>
              <a:gd name="T15" fmla="*/ 233 h 407"/>
              <a:gd name="T16" fmla="*/ 44 w 244"/>
              <a:gd name="T17" fmla="*/ 190 h 407"/>
              <a:gd name="T18" fmla="*/ 0 w 244"/>
              <a:gd name="T19" fmla="*/ 121 h 407"/>
              <a:gd name="T20" fmla="*/ 44 w 244"/>
              <a:gd name="T21" fmla="*/ 34 h 407"/>
              <a:gd name="T22" fmla="*/ 226 w 244"/>
              <a:gd name="T23" fmla="*/ 34 h 407"/>
              <a:gd name="T24" fmla="*/ 234 w 244"/>
              <a:gd name="T25" fmla="*/ 60 h 407"/>
              <a:gd name="T26" fmla="*/ 208 w 244"/>
              <a:gd name="T27" fmla="*/ 77 h 407"/>
              <a:gd name="T28" fmla="*/ 78 w 244"/>
              <a:gd name="T29" fmla="*/ 77 h 407"/>
              <a:gd name="T30" fmla="*/ 52 w 244"/>
              <a:gd name="T31" fmla="*/ 121 h 407"/>
              <a:gd name="T32" fmla="*/ 130 w 244"/>
              <a:gd name="T33" fmla="*/ 190 h 407"/>
              <a:gd name="T34" fmla="*/ 200 w 244"/>
              <a:gd name="T35" fmla="*/ 225 h 407"/>
              <a:gd name="T36" fmla="*/ 243 w 244"/>
              <a:gd name="T37" fmla="*/ 293 h 407"/>
              <a:gd name="T38" fmla="*/ 191 w 244"/>
              <a:gd name="T39" fmla="*/ 380 h 407"/>
              <a:gd name="T40" fmla="*/ 113 w 244"/>
              <a:gd name="T41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407">
                <a:moveTo>
                  <a:pt x="113" y="406"/>
                </a:moveTo>
                <a:lnTo>
                  <a:pt x="113" y="406"/>
                </a:lnTo>
                <a:cubicBezTo>
                  <a:pt x="78" y="406"/>
                  <a:pt x="44" y="397"/>
                  <a:pt x="18" y="380"/>
                </a:cubicBezTo>
                <a:cubicBezTo>
                  <a:pt x="0" y="380"/>
                  <a:pt x="0" y="363"/>
                  <a:pt x="0" y="354"/>
                </a:cubicBezTo>
                <a:cubicBezTo>
                  <a:pt x="9" y="336"/>
                  <a:pt x="26" y="328"/>
                  <a:pt x="35" y="336"/>
                </a:cubicBezTo>
                <a:cubicBezTo>
                  <a:pt x="87" y="363"/>
                  <a:pt x="139" y="363"/>
                  <a:pt x="165" y="336"/>
                </a:cubicBezTo>
                <a:cubicBezTo>
                  <a:pt x="183" y="328"/>
                  <a:pt x="191" y="311"/>
                  <a:pt x="191" y="293"/>
                </a:cubicBezTo>
                <a:cubicBezTo>
                  <a:pt x="191" y="267"/>
                  <a:pt x="148" y="250"/>
                  <a:pt x="113" y="233"/>
                </a:cubicBezTo>
                <a:cubicBezTo>
                  <a:pt x="87" y="216"/>
                  <a:pt x="61" y="207"/>
                  <a:pt x="44" y="190"/>
                </a:cubicBezTo>
                <a:cubicBezTo>
                  <a:pt x="9" y="173"/>
                  <a:pt x="0" y="147"/>
                  <a:pt x="0" y="121"/>
                </a:cubicBezTo>
                <a:cubicBezTo>
                  <a:pt x="0" y="86"/>
                  <a:pt x="18" y="51"/>
                  <a:pt x="44" y="34"/>
                </a:cubicBezTo>
                <a:cubicBezTo>
                  <a:pt x="96" y="8"/>
                  <a:pt x="156" y="0"/>
                  <a:pt x="226" y="34"/>
                </a:cubicBezTo>
                <a:cubicBezTo>
                  <a:pt x="234" y="34"/>
                  <a:pt x="243" y="51"/>
                  <a:pt x="234" y="60"/>
                </a:cubicBezTo>
                <a:cubicBezTo>
                  <a:pt x="234" y="77"/>
                  <a:pt x="217" y="86"/>
                  <a:pt x="208" y="77"/>
                </a:cubicBezTo>
                <a:cubicBezTo>
                  <a:pt x="156" y="60"/>
                  <a:pt x="104" y="60"/>
                  <a:pt x="78" y="77"/>
                </a:cubicBezTo>
                <a:cubicBezTo>
                  <a:pt x="61" y="86"/>
                  <a:pt x="52" y="104"/>
                  <a:pt x="52" y="121"/>
                </a:cubicBezTo>
                <a:cubicBezTo>
                  <a:pt x="52" y="147"/>
                  <a:pt x="96" y="164"/>
                  <a:pt x="130" y="190"/>
                </a:cubicBezTo>
                <a:cubicBezTo>
                  <a:pt x="156" y="199"/>
                  <a:pt x="183" y="207"/>
                  <a:pt x="200" y="225"/>
                </a:cubicBezTo>
                <a:cubicBezTo>
                  <a:pt x="226" y="250"/>
                  <a:pt x="243" y="267"/>
                  <a:pt x="243" y="293"/>
                </a:cubicBezTo>
                <a:cubicBezTo>
                  <a:pt x="243" y="328"/>
                  <a:pt x="226" y="363"/>
                  <a:pt x="191" y="380"/>
                </a:cubicBezTo>
                <a:cubicBezTo>
                  <a:pt x="174" y="397"/>
                  <a:pt x="139" y="406"/>
                  <a:pt x="113" y="4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3">
            <a:extLst>
              <a:ext uri="{FF2B5EF4-FFF2-40B4-BE49-F238E27FC236}">
                <a16:creationId xmlns:a16="http://schemas.microsoft.com/office/drawing/2014/main" id="{6663B47E-4774-C74B-9507-778535F6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276" y="6515562"/>
            <a:ext cx="55531" cy="92551"/>
          </a:xfrm>
          <a:custGeom>
            <a:avLst/>
            <a:gdLst>
              <a:gd name="T0" fmla="*/ 26 w 53"/>
              <a:gd name="T1" fmla="*/ 87 h 88"/>
              <a:gd name="T2" fmla="*/ 26 w 53"/>
              <a:gd name="T3" fmla="*/ 87 h 88"/>
              <a:gd name="T4" fmla="*/ 0 w 53"/>
              <a:gd name="T5" fmla="*/ 60 h 88"/>
              <a:gd name="T6" fmla="*/ 0 w 53"/>
              <a:gd name="T7" fmla="*/ 26 h 88"/>
              <a:gd name="T8" fmla="*/ 26 w 53"/>
              <a:gd name="T9" fmla="*/ 0 h 88"/>
              <a:gd name="T10" fmla="*/ 52 w 53"/>
              <a:gd name="T11" fmla="*/ 26 h 88"/>
              <a:gd name="T12" fmla="*/ 52 w 53"/>
              <a:gd name="T13" fmla="*/ 60 h 88"/>
              <a:gd name="T14" fmla="*/ 26 w 53"/>
              <a:gd name="T1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88">
                <a:moveTo>
                  <a:pt x="26" y="87"/>
                </a:moveTo>
                <a:lnTo>
                  <a:pt x="26" y="87"/>
                </a:lnTo>
                <a:cubicBezTo>
                  <a:pt x="8" y="87"/>
                  <a:pt x="0" y="78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34" y="0"/>
                  <a:pt x="52" y="8"/>
                  <a:pt x="52" y="26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78"/>
                  <a:pt x="34" y="87"/>
                  <a:pt x="26" y="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94">
            <a:extLst>
              <a:ext uri="{FF2B5EF4-FFF2-40B4-BE49-F238E27FC236}">
                <a16:creationId xmlns:a16="http://schemas.microsoft.com/office/drawing/2014/main" id="{C22ACCAF-C13A-9F4A-AABA-624077CB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276" y="7043102"/>
            <a:ext cx="55531" cy="92551"/>
          </a:xfrm>
          <a:custGeom>
            <a:avLst/>
            <a:gdLst>
              <a:gd name="T0" fmla="*/ 26 w 53"/>
              <a:gd name="T1" fmla="*/ 86 h 87"/>
              <a:gd name="T2" fmla="*/ 26 w 53"/>
              <a:gd name="T3" fmla="*/ 86 h 87"/>
              <a:gd name="T4" fmla="*/ 0 w 53"/>
              <a:gd name="T5" fmla="*/ 60 h 87"/>
              <a:gd name="T6" fmla="*/ 0 w 53"/>
              <a:gd name="T7" fmla="*/ 26 h 87"/>
              <a:gd name="T8" fmla="*/ 26 w 53"/>
              <a:gd name="T9" fmla="*/ 0 h 87"/>
              <a:gd name="T10" fmla="*/ 52 w 53"/>
              <a:gd name="T11" fmla="*/ 26 h 87"/>
              <a:gd name="T12" fmla="*/ 52 w 53"/>
              <a:gd name="T13" fmla="*/ 60 h 87"/>
              <a:gd name="T14" fmla="*/ 26 w 53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87">
                <a:moveTo>
                  <a:pt x="26" y="86"/>
                </a:moveTo>
                <a:lnTo>
                  <a:pt x="26" y="86"/>
                </a:lnTo>
                <a:cubicBezTo>
                  <a:pt x="8" y="86"/>
                  <a:pt x="0" y="78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34" y="0"/>
                  <a:pt x="52" y="8"/>
                  <a:pt x="52" y="26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78"/>
                  <a:pt x="34" y="86"/>
                  <a:pt x="26" y="8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026EEFCD-2322-564B-8CD3-FD44FBA7B68D}"/>
              </a:ext>
            </a:extLst>
          </p:cNvPr>
          <p:cNvGrpSpPr/>
          <p:nvPr/>
        </p:nvGrpSpPr>
        <p:grpSpPr>
          <a:xfrm>
            <a:off x="13402512" y="1992626"/>
            <a:ext cx="6238130" cy="2055394"/>
            <a:chOff x="4247967" y="10448443"/>
            <a:chExt cx="4236804" cy="2055394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56BC7B65-88F6-644A-AC86-E63D687C8547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4A537CF3-6503-CA43-AF9F-B66F35BACE5F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91407252-363D-EC42-A1CE-8E0A46C4AC9C}"/>
              </a:ext>
            </a:extLst>
          </p:cNvPr>
          <p:cNvGrpSpPr/>
          <p:nvPr/>
        </p:nvGrpSpPr>
        <p:grpSpPr>
          <a:xfrm>
            <a:off x="13510049" y="9150564"/>
            <a:ext cx="6238130" cy="2055394"/>
            <a:chOff x="4247967" y="10448443"/>
            <a:chExt cx="4236804" cy="2055394"/>
          </a:xfrm>
        </p:grpSpPr>
        <p:sp>
          <p:nvSpPr>
            <p:cNvPr id="186" name="CuadroTexto 395">
              <a:extLst>
                <a:ext uri="{FF2B5EF4-FFF2-40B4-BE49-F238E27FC236}">
                  <a16:creationId xmlns:a16="http://schemas.microsoft.com/office/drawing/2014/main" id="{C82BF0AB-F9DD-1942-BCB7-F2842990A44E}"/>
                </a:ext>
              </a:extLst>
            </p:cNvPr>
            <p:cNvSpPr txBox="1"/>
            <p:nvPr/>
          </p:nvSpPr>
          <p:spPr>
            <a:xfrm flipH="1">
              <a:off x="4263265" y="10448443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7" name="Rectangle 40">
              <a:extLst>
                <a:ext uri="{FF2B5EF4-FFF2-40B4-BE49-F238E27FC236}">
                  <a16:creationId xmlns:a16="http://schemas.microsoft.com/office/drawing/2014/main" id="{D54433A9-17CE-8145-8225-694327FABDFE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AE6A0E4D-5D13-6E4F-90EF-A7BEAD573222}"/>
              </a:ext>
            </a:extLst>
          </p:cNvPr>
          <p:cNvSpPr txBox="1"/>
          <p:nvPr/>
        </p:nvSpPr>
        <p:spPr>
          <a:xfrm>
            <a:off x="10442917" y="2323942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BD5F7E2E-F82E-4042-8373-A28B93178A56}"/>
              </a:ext>
            </a:extLst>
          </p:cNvPr>
          <p:cNvSpPr txBox="1"/>
          <p:nvPr/>
        </p:nvSpPr>
        <p:spPr>
          <a:xfrm>
            <a:off x="20358737" y="2346211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E8D60D1F-FFEC-A64C-934B-F0DF9AFEAB84}"/>
              </a:ext>
            </a:extLst>
          </p:cNvPr>
          <p:cNvSpPr txBox="1"/>
          <p:nvPr/>
        </p:nvSpPr>
        <p:spPr>
          <a:xfrm>
            <a:off x="20431470" y="9504148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89AA49D7-8904-F744-ADD6-01ED3E306F82}"/>
              </a:ext>
            </a:extLst>
          </p:cNvPr>
          <p:cNvSpPr txBox="1"/>
          <p:nvPr/>
        </p:nvSpPr>
        <p:spPr>
          <a:xfrm>
            <a:off x="10341111" y="9454986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0919AB22-AA67-B941-928F-D53B4A48AF03}"/>
              </a:ext>
            </a:extLst>
          </p:cNvPr>
          <p:cNvGrpSpPr/>
          <p:nvPr/>
        </p:nvGrpSpPr>
        <p:grpSpPr>
          <a:xfrm>
            <a:off x="2176888" y="4126840"/>
            <a:ext cx="5932234" cy="4777441"/>
            <a:chOff x="2633903" y="861425"/>
            <a:chExt cx="5932234" cy="4777441"/>
          </a:xfrm>
        </p:grpSpPr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E802D722-653A-AD4E-ABD7-AED74B7B4E6C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CEBFAD34-7B31-194E-BBDA-7D8EAF310900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9">
            <a:extLst>
              <a:ext uri="{FF2B5EF4-FFF2-40B4-BE49-F238E27FC236}">
                <a16:creationId xmlns:a16="http://schemas.microsoft.com/office/drawing/2014/main" id="{22762528-3EC5-6449-BCB2-1A32A9DE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913" y="7283237"/>
            <a:ext cx="2822648" cy="2831842"/>
          </a:xfrm>
          <a:custGeom>
            <a:avLst/>
            <a:gdLst>
              <a:gd name="T0" fmla="*/ 809 w 2706"/>
              <a:gd name="T1" fmla="*/ 0 h 2717"/>
              <a:gd name="T2" fmla="*/ 809 w 2706"/>
              <a:gd name="T3" fmla="*/ 0 h 2717"/>
              <a:gd name="T4" fmla="*/ 0 w 2706"/>
              <a:gd name="T5" fmla="*/ 0 h 2717"/>
              <a:gd name="T6" fmla="*/ 0 w 2706"/>
              <a:gd name="T7" fmla="*/ 2716 h 2717"/>
              <a:gd name="T8" fmla="*/ 838 w 2706"/>
              <a:gd name="T9" fmla="*/ 2716 h 2717"/>
              <a:gd name="T10" fmla="*/ 1867 w 2706"/>
              <a:gd name="T11" fmla="*/ 2716 h 2717"/>
              <a:gd name="T12" fmla="*/ 2191 w 2706"/>
              <a:gd name="T13" fmla="*/ 2716 h 2717"/>
              <a:gd name="T14" fmla="*/ 2705 w 2706"/>
              <a:gd name="T15" fmla="*/ 2716 h 2717"/>
              <a:gd name="T16" fmla="*/ 2705 w 2706"/>
              <a:gd name="T17" fmla="*/ 0 h 2717"/>
              <a:gd name="T18" fmla="*/ 1848 w 2706"/>
              <a:gd name="T19" fmla="*/ 0 h 2717"/>
              <a:gd name="T20" fmla="*/ 1333 w 2706"/>
              <a:gd name="T21" fmla="*/ 515 h 2717"/>
              <a:gd name="T22" fmla="*/ 809 w 2706"/>
              <a:gd name="T23" fmla="*/ 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6" h="2717">
                <a:moveTo>
                  <a:pt x="809" y="0"/>
                </a:moveTo>
                <a:lnTo>
                  <a:pt x="809" y="0"/>
                </a:lnTo>
                <a:cubicBezTo>
                  <a:pt x="0" y="0"/>
                  <a:pt x="0" y="0"/>
                  <a:pt x="0" y="0"/>
                </a:cubicBezTo>
                <a:cubicBezTo>
                  <a:pt x="0" y="2716"/>
                  <a:pt x="0" y="2716"/>
                  <a:pt x="0" y="2716"/>
                </a:cubicBezTo>
                <a:cubicBezTo>
                  <a:pt x="838" y="2716"/>
                  <a:pt x="838" y="2716"/>
                  <a:pt x="838" y="2716"/>
                </a:cubicBezTo>
                <a:cubicBezTo>
                  <a:pt x="1867" y="2716"/>
                  <a:pt x="1867" y="2716"/>
                  <a:pt x="1867" y="2716"/>
                </a:cubicBezTo>
                <a:cubicBezTo>
                  <a:pt x="2191" y="2716"/>
                  <a:pt x="2191" y="2716"/>
                  <a:pt x="2191" y="2716"/>
                </a:cubicBezTo>
                <a:cubicBezTo>
                  <a:pt x="2705" y="2716"/>
                  <a:pt x="2705" y="2716"/>
                  <a:pt x="2705" y="2716"/>
                </a:cubicBezTo>
                <a:cubicBezTo>
                  <a:pt x="2705" y="0"/>
                  <a:pt x="2705" y="0"/>
                  <a:pt x="2705" y="0"/>
                </a:cubicBezTo>
                <a:cubicBezTo>
                  <a:pt x="1848" y="0"/>
                  <a:pt x="1848" y="0"/>
                  <a:pt x="1848" y="0"/>
                </a:cubicBezTo>
                <a:cubicBezTo>
                  <a:pt x="1848" y="286"/>
                  <a:pt x="1619" y="515"/>
                  <a:pt x="1333" y="515"/>
                </a:cubicBezTo>
                <a:cubicBezTo>
                  <a:pt x="1048" y="515"/>
                  <a:pt x="809" y="286"/>
                  <a:pt x="80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87AE1961-911D-E143-85B5-6C1FF1A4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486" y="8147500"/>
            <a:ext cx="1071134" cy="1075732"/>
          </a:xfrm>
          <a:custGeom>
            <a:avLst/>
            <a:gdLst>
              <a:gd name="T0" fmla="*/ 513 w 1029"/>
              <a:gd name="T1" fmla="*/ 1029 h 1030"/>
              <a:gd name="T2" fmla="*/ 513 w 1029"/>
              <a:gd name="T3" fmla="*/ 1029 h 1030"/>
              <a:gd name="T4" fmla="*/ 1028 w 1029"/>
              <a:gd name="T5" fmla="*/ 515 h 1030"/>
              <a:gd name="T6" fmla="*/ 513 w 1029"/>
              <a:gd name="T7" fmla="*/ 0 h 1030"/>
              <a:gd name="T8" fmla="*/ 0 w 1029"/>
              <a:gd name="T9" fmla="*/ 515 h 1030"/>
              <a:gd name="T10" fmla="*/ 513 w 1029"/>
              <a:gd name="T11" fmla="*/ 102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9" h="1030">
                <a:moveTo>
                  <a:pt x="513" y="1029"/>
                </a:moveTo>
                <a:lnTo>
                  <a:pt x="513" y="1029"/>
                </a:lnTo>
                <a:cubicBezTo>
                  <a:pt x="799" y="1029"/>
                  <a:pt x="1028" y="801"/>
                  <a:pt x="1028" y="515"/>
                </a:cubicBezTo>
                <a:cubicBezTo>
                  <a:pt x="1028" y="229"/>
                  <a:pt x="799" y="0"/>
                  <a:pt x="513" y="0"/>
                </a:cubicBezTo>
                <a:cubicBezTo>
                  <a:pt x="228" y="0"/>
                  <a:pt x="0" y="229"/>
                  <a:pt x="0" y="515"/>
                </a:cubicBezTo>
                <a:cubicBezTo>
                  <a:pt x="0" y="801"/>
                  <a:pt x="228" y="1029"/>
                  <a:pt x="513" y="10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E280698C-B800-DC47-946A-EDEABD2C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407" y="9577211"/>
            <a:ext cx="1075732" cy="1084926"/>
          </a:xfrm>
          <a:custGeom>
            <a:avLst/>
            <a:gdLst>
              <a:gd name="T0" fmla="*/ 1029 w 1030"/>
              <a:gd name="T1" fmla="*/ 525 h 1040"/>
              <a:gd name="T2" fmla="*/ 1029 w 1030"/>
              <a:gd name="T3" fmla="*/ 525 h 1040"/>
              <a:gd name="T4" fmla="*/ 515 w 1030"/>
              <a:gd name="T5" fmla="*/ 1039 h 1040"/>
              <a:gd name="T6" fmla="*/ 0 w 1030"/>
              <a:gd name="T7" fmla="*/ 525 h 1040"/>
              <a:gd name="T8" fmla="*/ 515 w 1030"/>
              <a:gd name="T9" fmla="*/ 0 h 1040"/>
              <a:gd name="T10" fmla="*/ 1029 w 1030"/>
              <a:gd name="T11" fmla="*/ 52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0" h="1040">
                <a:moveTo>
                  <a:pt x="1029" y="525"/>
                </a:moveTo>
                <a:lnTo>
                  <a:pt x="1029" y="525"/>
                </a:lnTo>
                <a:cubicBezTo>
                  <a:pt x="1029" y="801"/>
                  <a:pt x="801" y="1039"/>
                  <a:pt x="515" y="1039"/>
                </a:cubicBezTo>
                <a:cubicBezTo>
                  <a:pt x="229" y="1039"/>
                  <a:pt x="0" y="801"/>
                  <a:pt x="0" y="525"/>
                </a:cubicBezTo>
                <a:cubicBezTo>
                  <a:pt x="0" y="239"/>
                  <a:pt x="229" y="0"/>
                  <a:pt x="515" y="0"/>
                </a:cubicBezTo>
                <a:cubicBezTo>
                  <a:pt x="801" y="0"/>
                  <a:pt x="1029" y="239"/>
                  <a:pt x="1029" y="5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13D214ED-3AB5-1747-8D29-69D921A2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913" y="4460589"/>
            <a:ext cx="2822648" cy="2831842"/>
          </a:xfrm>
          <a:custGeom>
            <a:avLst/>
            <a:gdLst>
              <a:gd name="T0" fmla="*/ 2705 w 2706"/>
              <a:gd name="T1" fmla="*/ 820 h 2716"/>
              <a:gd name="T2" fmla="*/ 2705 w 2706"/>
              <a:gd name="T3" fmla="*/ 820 h 2716"/>
              <a:gd name="T4" fmla="*/ 2705 w 2706"/>
              <a:gd name="T5" fmla="*/ 0 h 2716"/>
              <a:gd name="T6" fmla="*/ 0 w 2706"/>
              <a:gd name="T7" fmla="*/ 0 h 2716"/>
              <a:gd name="T8" fmla="*/ 0 w 2706"/>
              <a:gd name="T9" fmla="*/ 839 h 2716"/>
              <a:gd name="T10" fmla="*/ 0 w 2706"/>
              <a:gd name="T11" fmla="*/ 1868 h 2716"/>
              <a:gd name="T12" fmla="*/ 0 w 2706"/>
              <a:gd name="T13" fmla="*/ 2192 h 2716"/>
              <a:gd name="T14" fmla="*/ 0 w 2706"/>
              <a:gd name="T15" fmla="*/ 2715 h 2716"/>
              <a:gd name="T16" fmla="*/ 2705 w 2706"/>
              <a:gd name="T17" fmla="*/ 2715 h 2716"/>
              <a:gd name="T18" fmla="*/ 2705 w 2706"/>
              <a:gd name="T19" fmla="*/ 1849 h 2716"/>
              <a:gd name="T20" fmla="*/ 2191 w 2706"/>
              <a:gd name="T21" fmla="*/ 1334 h 2716"/>
              <a:gd name="T22" fmla="*/ 2705 w 2706"/>
              <a:gd name="T23" fmla="*/ 820 h 2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6" h="2716">
                <a:moveTo>
                  <a:pt x="2705" y="820"/>
                </a:moveTo>
                <a:lnTo>
                  <a:pt x="2705" y="820"/>
                </a:lnTo>
                <a:cubicBezTo>
                  <a:pt x="2705" y="0"/>
                  <a:pt x="2705" y="0"/>
                  <a:pt x="270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39"/>
                  <a:pt x="0" y="839"/>
                  <a:pt x="0" y="839"/>
                </a:cubicBezTo>
                <a:cubicBezTo>
                  <a:pt x="0" y="1868"/>
                  <a:pt x="0" y="1868"/>
                  <a:pt x="0" y="1868"/>
                </a:cubicBezTo>
                <a:cubicBezTo>
                  <a:pt x="0" y="2192"/>
                  <a:pt x="0" y="2192"/>
                  <a:pt x="0" y="2192"/>
                </a:cubicBezTo>
                <a:cubicBezTo>
                  <a:pt x="0" y="2715"/>
                  <a:pt x="0" y="2715"/>
                  <a:pt x="0" y="2715"/>
                </a:cubicBezTo>
                <a:cubicBezTo>
                  <a:pt x="2705" y="2715"/>
                  <a:pt x="2705" y="2715"/>
                  <a:pt x="2705" y="2715"/>
                </a:cubicBezTo>
                <a:cubicBezTo>
                  <a:pt x="2705" y="1849"/>
                  <a:pt x="2705" y="1849"/>
                  <a:pt x="2705" y="1849"/>
                </a:cubicBezTo>
                <a:cubicBezTo>
                  <a:pt x="2420" y="1849"/>
                  <a:pt x="2191" y="1620"/>
                  <a:pt x="2191" y="1334"/>
                </a:cubicBezTo>
                <a:cubicBezTo>
                  <a:pt x="2191" y="1049"/>
                  <a:pt x="2420" y="820"/>
                  <a:pt x="2705" y="8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3">
            <a:extLst>
              <a:ext uri="{FF2B5EF4-FFF2-40B4-BE49-F238E27FC236}">
                <a16:creationId xmlns:a16="http://schemas.microsoft.com/office/drawing/2014/main" id="{46F2B8E4-7E44-1141-8AF8-E51994DA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371" y="6768356"/>
            <a:ext cx="1075732" cy="1071134"/>
          </a:xfrm>
          <a:custGeom>
            <a:avLst/>
            <a:gdLst>
              <a:gd name="T0" fmla="*/ 0 w 1030"/>
              <a:gd name="T1" fmla="*/ 514 h 1029"/>
              <a:gd name="T2" fmla="*/ 0 w 1030"/>
              <a:gd name="T3" fmla="*/ 514 h 1029"/>
              <a:gd name="T4" fmla="*/ 515 w 1030"/>
              <a:gd name="T5" fmla="*/ 1028 h 1029"/>
              <a:gd name="T6" fmla="*/ 1029 w 1030"/>
              <a:gd name="T7" fmla="*/ 514 h 1029"/>
              <a:gd name="T8" fmla="*/ 515 w 1030"/>
              <a:gd name="T9" fmla="*/ 0 h 1029"/>
              <a:gd name="T10" fmla="*/ 0 w 1030"/>
              <a:gd name="T11" fmla="*/ 514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0" h="1029">
                <a:moveTo>
                  <a:pt x="0" y="514"/>
                </a:moveTo>
                <a:lnTo>
                  <a:pt x="0" y="514"/>
                </a:lnTo>
                <a:cubicBezTo>
                  <a:pt x="0" y="799"/>
                  <a:pt x="229" y="1028"/>
                  <a:pt x="515" y="1028"/>
                </a:cubicBezTo>
                <a:cubicBezTo>
                  <a:pt x="800" y="1028"/>
                  <a:pt x="1029" y="799"/>
                  <a:pt x="1029" y="514"/>
                </a:cubicBezTo>
                <a:cubicBezTo>
                  <a:pt x="1029" y="228"/>
                  <a:pt x="800" y="0"/>
                  <a:pt x="515" y="0"/>
                </a:cubicBezTo>
                <a:cubicBezTo>
                  <a:pt x="229" y="0"/>
                  <a:pt x="0" y="228"/>
                  <a:pt x="0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4">
            <a:extLst>
              <a:ext uri="{FF2B5EF4-FFF2-40B4-BE49-F238E27FC236}">
                <a16:creationId xmlns:a16="http://schemas.microsoft.com/office/drawing/2014/main" id="{A63E7BA3-B5AF-0949-B9F0-23B5F81E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213" y="6736175"/>
            <a:ext cx="1075732" cy="1071136"/>
          </a:xfrm>
          <a:custGeom>
            <a:avLst/>
            <a:gdLst>
              <a:gd name="T0" fmla="*/ 0 w 1030"/>
              <a:gd name="T1" fmla="*/ 514 h 1029"/>
              <a:gd name="T2" fmla="*/ 0 w 1030"/>
              <a:gd name="T3" fmla="*/ 514 h 1029"/>
              <a:gd name="T4" fmla="*/ 515 w 1030"/>
              <a:gd name="T5" fmla="*/ 1028 h 1029"/>
              <a:gd name="T6" fmla="*/ 1029 w 1030"/>
              <a:gd name="T7" fmla="*/ 514 h 1029"/>
              <a:gd name="T8" fmla="*/ 515 w 1030"/>
              <a:gd name="T9" fmla="*/ 0 h 1029"/>
              <a:gd name="T10" fmla="*/ 0 w 1030"/>
              <a:gd name="T11" fmla="*/ 514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0" h="1029">
                <a:moveTo>
                  <a:pt x="0" y="514"/>
                </a:moveTo>
                <a:lnTo>
                  <a:pt x="0" y="514"/>
                </a:lnTo>
                <a:cubicBezTo>
                  <a:pt x="0" y="800"/>
                  <a:pt x="229" y="1028"/>
                  <a:pt x="515" y="1028"/>
                </a:cubicBezTo>
                <a:cubicBezTo>
                  <a:pt x="801" y="1028"/>
                  <a:pt x="1029" y="800"/>
                  <a:pt x="1029" y="514"/>
                </a:cubicBezTo>
                <a:cubicBezTo>
                  <a:pt x="1029" y="228"/>
                  <a:pt x="801" y="0"/>
                  <a:pt x="515" y="0"/>
                </a:cubicBezTo>
                <a:cubicBezTo>
                  <a:pt x="229" y="0"/>
                  <a:pt x="0" y="228"/>
                  <a:pt x="0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5">
            <a:extLst>
              <a:ext uri="{FF2B5EF4-FFF2-40B4-BE49-F238E27FC236}">
                <a16:creationId xmlns:a16="http://schemas.microsoft.com/office/drawing/2014/main" id="{B0C48A34-6E56-CA44-96DB-AC2C6195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755" y="4460589"/>
            <a:ext cx="2831842" cy="2822648"/>
          </a:xfrm>
          <a:custGeom>
            <a:avLst/>
            <a:gdLst>
              <a:gd name="T0" fmla="*/ 838 w 2717"/>
              <a:gd name="T1" fmla="*/ 2705 h 2706"/>
              <a:gd name="T2" fmla="*/ 838 w 2717"/>
              <a:gd name="T3" fmla="*/ 2705 h 2706"/>
              <a:gd name="T4" fmla="*/ 1353 w 2717"/>
              <a:gd name="T5" fmla="*/ 2192 h 2706"/>
              <a:gd name="T6" fmla="*/ 1867 w 2717"/>
              <a:gd name="T7" fmla="*/ 2705 h 2706"/>
              <a:gd name="T8" fmla="*/ 2716 w 2717"/>
              <a:gd name="T9" fmla="*/ 2705 h 2706"/>
              <a:gd name="T10" fmla="*/ 2716 w 2717"/>
              <a:gd name="T11" fmla="*/ 0 h 2706"/>
              <a:gd name="T12" fmla="*/ 1849 w 2717"/>
              <a:gd name="T13" fmla="*/ 0 h 2706"/>
              <a:gd name="T14" fmla="*/ 820 w 2717"/>
              <a:gd name="T15" fmla="*/ 0 h 2706"/>
              <a:gd name="T16" fmla="*/ 438 w 2717"/>
              <a:gd name="T17" fmla="*/ 0 h 2706"/>
              <a:gd name="T18" fmla="*/ 0 w 2717"/>
              <a:gd name="T19" fmla="*/ 0 h 2706"/>
              <a:gd name="T20" fmla="*/ 0 w 2717"/>
              <a:gd name="T21" fmla="*/ 2705 h 2706"/>
              <a:gd name="T22" fmla="*/ 838 w 2717"/>
              <a:gd name="T23" fmla="*/ 2705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17" h="2706">
                <a:moveTo>
                  <a:pt x="838" y="2705"/>
                </a:moveTo>
                <a:lnTo>
                  <a:pt x="838" y="2705"/>
                </a:lnTo>
                <a:cubicBezTo>
                  <a:pt x="838" y="2420"/>
                  <a:pt x="1067" y="2192"/>
                  <a:pt x="1353" y="2192"/>
                </a:cubicBezTo>
                <a:cubicBezTo>
                  <a:pt x="1639" y="2192"/>
                  <a:pt x="1867" y="2420"/>
                  <a:pt x="1867" y="2705"/>
                </a:cubicBezTo>
                <a:cubicBezTo>
                  <a:pt x="2716" y="2705"/>
                  <a:pt x="2716" y="2705"/>
                  <a:pt x="2716" y="2705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1849" y="0"/>
                  <a:pt x="1849" y="0"/>
                  <a:pt x="1849" y="0"/>
                </a:cubicBezTo>
                <a:cubicBezTo>
                  <a:pt x="820" y="0"/>
                  <a:pt x="820" y="0"/>
                  <a:pt x="820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05"/>
                  <a:pt x="0" y="2705"/>
                  <a:pt x="0" y="2705"/>
                </a:cubicBezTo>
                <a:lnTo>
                  <a:pt x="838" y="27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6">
            <a:extLst>
              <a:ext uri="{FF2B5EF4-FFF2-40B4-BE49-F238E27FC236}">
                <a16:creationId xmlns:a16="http://schemas.microsoft.com/office/drawing/2014/main" id="{818D9E9B-795A-6C43-9B5E-9BEFCAE8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05" y="5315658"/>
            <a:ext cx="1071136" cy="1084926"/>
          </a:xfrm>
          <a:custGeom>
            <a:avLst/>
            <a:gdLst>
              <a:gd name="T0" fmla="*/ 0 w 1029"/>
              <a:gd name="T1" fmla="*/ 524 h 1040"/>
              <a:gd name="T2" fmla="*/ 0 w 1029"/>
              <a:gd name="T3" fmla="*/ 524 h 1040"/>
              <a:gd name="T4" fmla="*/ 514 w 1029"/>
              <a:gd name="T5" fmla="*/ 1039 h 1040"/>
              <a:gd name="T6" fmla="*/ 1028 w 1029"/>
              <a:gd name="T7" fmla="*/ 524 h 1040"/>
              <a:gd name="T8" fmla="*/ 514 w 1029"/>
              <a:gd name="T9" fmla="*/ 0 h 1040"/>
              <a:gd name="T10" fmla="*/ 0 w 1029"/>
              <a:gd name="T11" fmla="*/ 52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9" h="1040">
                <a:moveTo>
                  <a:pt x="0" y="524"/>
                </a:moveTo>
                <a:lnTo>
                  <a:pt x="0" y="524"/>
                </a:lnTo>
                <a:cubicBezTo>
                  <a:pt x="0" y="810"/>
                  <a:pt x="229" y="1039"/>
                  <a:pt x="514" y="1039"/>
                </a:cubicBezTo>
                <a:cubicBezTo>
                  <a:pt x="799" y="1039"/>
                  <a:pt x="1028" y="810"/>
                  <a:pt x="1028" y="524"/>
                </a:cubicBezTo>
                <a:cubicBezTo>
                  <a:pt x="1028" y="238"/>
                  <a:pt x="799" y="0"/>
                  <a:pt x="514" y="0"/>
                </a:cubicBezTo>
                <a:cubicBezTo>
                  <a:pt x="229" y="0"/>
                  <a:pt x="0" y="238"/>
                  <a:pt x="0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">
            <a:extLst>
              <a:ext uri="{FF2B5EF4-FFF2-40B4-BE49-F238E27FC236}">
                <a16:creationId xmlns:a16="http://schemas.microsoft.com/office/drawing/2014/main" id="{8C206BD8-D628-DA4E-9FD2-B824A0B1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561" y="7283237"/>
            <a:ext cx="2822648" cy="2831842"/>
          </a:xfrm>
          <a:custGeom>
            <a:avLst/>
            <a:gdLst>
              <a:gd name="T0" fmla="*/ 1867 w 2706"/>
              <a:gd name="T1" fmla="*/ 0 h 2717"/>
              <a:gd name="T2" fmla="*/ 1867 w 2706"/>
              <a:gd name="T3" fmla="*/ 0 h 2717"/>
              <a:gd name="T4" fmla="*/ 1353 w 2706"/>
              <a:gd name="T5" fmla="*/ 515 h 2717"/>
              <a:gd name="T6" fmla="*/ 838 w 2706"/>
              <a:gd name="T7" fmla="*/ 0 h 2717"/>
              <a:gd name="T8" fmla="*/ 0 w 2706"/>
              <a:gd name="T9" fmla="*/ 0 h 2717"/>
              <a:gd name="T10" fmla="*/ 0 w 2706"/>
              <a:gd name="T11" fmla="*/ 820 h 2717"/>
              <a:gd name="T12" fmla="*/ 514 w 2706"/>
              <a:gd name="T13" fmla="*/ 1334 h 2717"/>
              <a:gd name="T14" fmla="*/ 0 w 2706"/>
              <a:gd name="T15" fmla="*/ 1858 h 2717"/>
              <a:gd name="T16" fmla="*/ 0 w 2706"/>
              <a:gd name="T17" fmla="*/ 2716 h 2717"/>
              <a:gd name="T18" fmla="*/ 2705 w 2706"/>
              <a:gd name="T19" fmla="*/ 2716 h 2717"/>
              <a:gd name="T20" fmla="*/ 2705 w 2706"/>
              <a:gd name="T21" fmla="*/ 2201 h 2717"/>
              <a:gd name="T22" fmla="*/ 2705 w 2706"/>
              <a:gd name="T23" fmla="*/ 1877 h 2717"/>
              <a:gd name="T24" fmla="*/ 2705 w 2706"/>
              <a:gd name="T25" fmla="*/ 839 h 2717"/>
              <a:gd name="T26" fmla="*/ 2705 w 2706"/>
              <a:gd name="T27" fmla="*/ 0 h 2717"/>
              <a:gd name="T28" fmla="*/ 1867 w 2706"/>
              <a:gd name="T29" fmla="*/ 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06" h="2717">
                <a:moveTo>
                  <a:pt x="1867" y="0"/>
                </a:moveTo>
                <a:lnTo>
                  <a:pt x="1867" y="0"/>
                </a:lnTo>
                <a:cubicBezTo>
                  <a:pt x="1867" y="286"/>
                  <a:pt x="1638" y="515"/>
                  <a:pt x="1353" y="515"/>
                </a:cubicBezTo>
                <a:cubicBezTo>
                  <a:pt x="1067" y="515"/>
                  <a:pt x="838" y="286"/>
                  <a:pt x="8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0"/>
                  <a:pt x="0" y="820"/>
                  <a:pt x="0" y="820"/>
                </a:cubicBezTo>
                <a:cubicBezTo>
                  <a:pt x="276" y="820"/>
                  <a:pt x="514" y="1049"/>
                  <a:pt x="514" y="1334"/>
                </a:cubicBezTo>
                <a:cubicBezTo>
                  <a:pt x="514" y="1620"/>
                  <a:pt x="276" y="1858"/>
                  <a:pt x="0" y="1858"/>
                </a:cubicBezTo>
                <a:cubicBezTo>
                  <a:pt x="0" y="2716"/>
                  <a:pt x="0" y="2716"/>
                  <a:pt x="0" y="2716"/>
                </a:cubicBezTo>
                <a:cubicBezTo>
                  <a:pt x="2705" y="2716"/>
                  <a:pt x="2705" y="2716"/>
                  <a:pt x="2705" y="2716"/>
                </a:cubicBezTo>
                <a:cubicBezTo>
                  <a:pt x="2705" y="2201"/>
                  <a:pt x="2705" y="2201"/>
                  <a:pt x="2705" y="2201"/>
                </a:cubicBezTo>
                <a:cubicBezTo>
                  <a:pt x="2705" y="1877"/>
                  <a:pt x="2705" y="1877"/>
                  <a:pt x="2705" y="1877"/>
                </a:cubicBezTo>
                <a:cubicBezTo>
                  <a:pt x="2705" y="839"/>
                  <a:pt x="2705" y="839"/>
                  <a:pt x="2705" y="839"/>
                </a:cubicBezTo>
                <a:cubicBezTo>
                  <a:pt x="2705" y="0"/>
                  <a:pt x="2705" y="0"/>
                  <a:pt x="2705" y="0"/>
                </a:cubicBezTo>
                <a:lnTo>
                  <a:pt x="186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CB95BAB6-6B9F-9F46-B1BD-16351D4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755" y="10115078"/>
            <a:ext cx="2822648" cy="2822648"/>
          </a:xfrm>
          <a:custGeom>
            <a:avLst/>
            <a:gdLst>
              <a:gd name="T0" fmla="*/ 1867 w 2707"/>
              <a:gd name="T1" fmla="*/ 0 h 2707"/>
              <a:gd name="T2" fmla="*/ 1867 w 2707"/>
              <a:gd name="T3" fmla="*/ 0 h 2707"/>
              <a:gd name="T4" fmla="*/ 1353 w 2707"/>
              <a:gd name="T5" fmla="*/ 514 h 2707"/>
              <a:gd name="T6" fmla="*/ 838 w 2707"/>
              <a:gd name="T7" fmla="*/ 0 h 2707"/>
              <a:gd name="T8" fmla="*/ 0 w 2707"/>
              <a:gd name="T9" fmla="*/ 0 h 2707"/>
              <a:gd name="T10" fmla="*/ 0 w 2707"/>
              <a:gd name="T11" fmla="*/ 810 h 2707"/>
              <a:gd name="T12" fmla="*/ 515 w 2707"/>
              <a:gd name="T13" fmla="*/ 1334 h 2707"/>
              <a:gd name="T14" fmla="*/ 0 w 2707"/>
              <a:gd name="T15" fmla="*/ 1848 h 2707"/>
              <a:gd name="T16" fmla="*/ 0 w 2707"/>
              <a:gd name="T17" fmla="*/ 2706 h 2707"/>
              <a:gd name="T18" fmla="*/ 2706 w 2707"/>
              <a:gd name="T19" fmla="*/ 2706 h 2707"/>
              <a:gd name="T20" fmla="*/ 2706 w 2707"/>
              <a:gd name="T21" fmla="*/ 2191 h 2707"/>
              <a:gd name="T22" fmla="*/ 2706 w 2707"/>
              <a:gd name="T23" fmla="*/ 1867 h 2707"/>
              <a:gd name="T24" fmla="*/ 2706 w 2707"/>
              <a:gd name="T25" fmla="*/ 838 h 2707"/>
              <a:gd name="T26" fmla="*/ 2706 w 2707"/>
              <a:gd name="T27" fmla="*/ 0 h 2707"/>
              <a:gd name="T28" fmla="*/ 1867 w 2707"/>
              <a:gd name="T29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07" h="2707">
                <a:moveTo>
                  <a:pt x="1867" y="0"/>
                </a:moveTo>
                <a:lnTo>
                  <a:pt x="1867" y="0"/>
                </a:lnTo>
                <a:cubicBezTo>
                  <a:pt x="1867" y="276"/>
                  <a:pt x="1639" y="514"/>
                  <a:pt x="1353" y="514"/>
                </a:cubicBezTo>
                <a:cubicBezTo>
                  <a:pt x="1067" y="514"/>
                  <a:pt x="838" y="276"/>
                  <a:pt x="8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10"/>
                  <a:pt x="0" y="810"/>
                  <a:pt x="0" y="810"/>
                </a:cubicBezTo>
                <a:cubicBezTo>
                  <a:pt x="277" y="810"/>
                  <a:pt x="515" y="1048"/>
                  <a:pt x="515" y="1334"/>
                </a:cubicBezTo>
                <a:cubicBezTo>
                  <a:pt x="515" y="1620"/>
                  <a:pt x="277" y="1848"/>
                  <a:pt x="0" y="1848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2706" y="2706"/>
                  <a:pt x="2706" y="2706"/>
                  <a:pt x="2706" y="2706"/>
                </a:cubicBezTo>
                <a:cubicBezTo>
                  <a:pt x="2706" y="2191"/>
                  <a:pt x="2706" y="2191"/>
                  <a:pt x="2706" y="2191"/>
                </a:cubicBezTo>
                <a:cubicBezTo>
                  <a:pt x="2706" y="1867"/>
                  <a:pt x="2706" y="1867"/>
                  <a:pt x="2706" y="1867"/>
                </a:cubicBezTo>
                <a:cubicBezTo>
                  <a:pt x="2706" y="838"/>
                  <a:pt x="2706" y="838"/>
                  <a:pt x="2706" y="838"/>
                </a:cubicBezTo>
                <a:cubicBezTo>
                  <a:pt x="2706" y="0"/>
                  <a:pt x="2706" y="0"/>
                  <a:pt x="2706" y="0"/>
                </a:cubicBezTo>
                <a:lnTo>
                  <a:pt x="186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9">
            <a:extLst>
              <a:ext uri="{FF2B5EF4-FFF2-40B4-BE49-F238E27FC236}">
                <a16:creationId xmlns:a16="http://schemas.microsoft.com/office/drawing/2014/main" id="{58F31C0F-45F3-0942-8426-63E7B45E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913" y="10115078"/>
            <a:ext cx="2822648" cy="2822648"/>
          </a:xfrm>
          <a:custGeom>
            <a:avLst/>
            <a:gdLst>
              <a:gd name="T0" fmla="*/ 809 w 2706"/>
              <a:gd name="T1" fmla="*/ 0 h 2707"/>
              <a:gd name="T2" fmla="*/ 809 w 2706"/>
              <a:gd name="T3" fmla="*/ 0 h 2707"/>
              <a:gd name="T4" fmla="*/ 0 w 2706"/>
              <a:gd name="T5" fmla="*/ 0 h 2707"/>
              <a:gd name="T6" fmla="*/ 0 w 2706"/>
              <a:gd name="T7" fmla="*/ 2706 h 2707"/>
              <a:gd name="T8" fmla="*/ 838 w 2706"/>
              <a:gd name="T9" fmla="*/ 2706 h 2707"/>
              <a:gd name="T10" fmla="*/ 1867 w 2706"/>
              <a:gd name="T11" fmla="*/ 2706 h 2707"/>
              <a:gd name="T12" fmla="*/ 2191 w 2706"/>
              <a:gd name="T13" fmla="*/ 2706 h 2707"/>
              <a:gd name="T14" fmla="*/ 2705 w 2706"/>
              <a:gd name="T15" fmla="*/ 2706 h 2707"/>
              <a:gd name="T16" fmla="*/ 2705 w 2706"/>
              <a:gd name="T17" fmla="*/ 0 h 2707"/>
              <a:gd name="T18" fmla="*/ 1848 w 2706"/>
              <a:gd name="T19" fmla="*/ 0 h 2707"/>
              <a:gd name="T20" fmla="*/ 1333 w 2706"/>
              <a:gd name="T21" fmla="*/ 514 h 2707"/>
              <a:gd name="T22" fmla="*/ 809 w 2706"/>
              <a:gd name="T23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6" h="2707">
                <a:moveTo>
                  <a:pt x="809" y="0"/>
                </a:moveTo>
                <a:lnTo>
                  <a:pt x="809" y="0"/>
                </a:lnTo>
                <a:cubicBezTo>
                  <a:pt x="0" y="0"/>
                  <a:pt x="0" y="0"/>
                  <a:pt x="0" y="0"/>
                </a:cubicBezTo>
                <a:cubicBezTo>
                  <a:pt x="0" y="2706"/>
                  <a:pt x="0" y="2706"/>
                  <a:pt x="0" y="2706"/>
                </a:cubicBezTo>
                <a:cubicBezTo>
                  <a:pt x="838" y="2706"/>
                  <a:pt x="838" y="2706"/>
                  <a:pt x="838" y="2706"/>
                </a:cubicBezTo>
                <a:cubicBezTo>
                  <a:pt x="1867" y="2706"/>
                  <a:pt x="1867" y="2706"/>
                  <a:pt x="1867" y="2706"/>
                </a:cubicBezTo>
                <a:cubicBezTo>
                  <a:pt x="2191" y="2706"/>
                  <a:pt x="2191" y="2706"/>
                  <a:pt x="2191" y="2706"/>
                </a:cubicBezTo>
                <a:cubicBezTo>
                  <a:pt x="2705" y="2706"/>
                  <a:pt x="2705" y="2706"/>
                  <a:pt x="2705" y="2706"/>
                </a:cubicBezTo>
                <a:cubicBezTo>
                  <a:pt x="2705" y="0"/>
                  <a:pt x="2705" y="0"/>
                  <a:pt x="2705" y="0"/>
                </a:cubicBezTo>
                <a:cubicBezTo>
                  <a:pt x="1848" y="0"/>
                  <a:pt x="1848" y="0"/>
                  <a:pt x="1848" y="0"/>
                </a:cubicBezTo>
                <a:cubicBezTo>
                  <a:pt x="1848" y="276"/>
                  <a:pt x="1619" y="514"/>
                  <a:pt x="1333" y="514"/>
                </a:cubicBezTo>
                <a:cubicBezTo>
                  <a:pt x="1048" y="514"/>
                  <a:pt x="809" y="276"/>
                  <a:pt x="80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0">
            <a:extLst>
              <a:ext uri="{FF2B5EF4-FFF2-40B4-BE49-F238E27FC236}">
                <a16:creationId xmlns:a16="http://schemas.microsoft.com/office/drawing/2014/main" id="{8AD3A609-2582-1E4D-BFA6-0AD5C87A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486" y="10979342"/>
            <a:ext cx="1071134" cy="1075732"/>
          </a:xfrm>
          <a:custGeom>
            <a:avLst/>
            <a:gdLst>
              <a:gd name="T0" fmla="*/ 513 w 1029"/>
              <a:gd name="T1" fmla="*/ 1029 h 1030"/>
              <a:gd name="T2" fmla="*/ 513 w 1029"/>
              <a:gd name="T3" fmla="*/ 1029 h 1030"/>
              <a:gd name="T4" fmla="*/ 1028 w 1029"/>
              <a:gd name="T5" fmla="*/ 514 h 1030"/>
              <a:gd name="T6" fmla="*/ 513 w 1029"/>
              <a:gd name="T7" fmla="*/ 0 h 1030"/>
              <a:gd name="T8" fmla="*/ 0 w 1029"/>
              <a:gd name="T9" fmla="*/ 514 h 1030"/>
              <a:gd name="T10" fmla="*/ 513 w 1029"/>
              <a:gd name="T11" fmla="*/ 102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9" h="1030">
                <a:moveTo>
                  <a:pt x="513" y="1029"/>
                </a:moveTo>
                <a:lnTo>
                  <a:pt x="513" y="1029"/>
                </a:lnTo>
                <a:cubicBezTo>
                  <a:pt x="799" y="1029"/>
                  <a:pt x="1028" y="800"/>
                  <a:pt x="1028" y="514"/>
                </a:cubicBezTo>
                <a:cubicBezTo>
                  <a:pt x="1028" y="228"/>
                  <a:pt x="799" y="0"/>
                  <a:pt x="513" y="0"/>
                </a:cubicBezTo>
                <a:cubicBezTo>
                  <a:pt x="228" y="0"/>
                  <a:pt x="0" y="228"/>
                  <a:pt x="0" y="514"/>
                </a:cubicBezTo>
                <a:cubicBezTo>
                  <a:pt x="0" y="800"/>
                  <a:pt x="228" y="1029"/>
                  <a:pt x="513" y="10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3DE035E4-AADB-3448-B1E7-8C4E1510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177" y="9577211"/>
            <a:ext cx="1075732" cy="1084926"/>
          </a:xfrm>
          <a:custGeom>
            <a:avLst/>
            <a:gdLst>
              <a:gd name="T0" fmla="*/ 514 w 1030"/>
              <a:gd name="T1" fmla="*/ 1039 h 1040"/>
              <a:gd name="T2" fmla="*/ 514 w 1030"/>
              <a:gd name="T3" fmla="*/ 1039 h 1040"/>
              <a:gd name="T4" fmla="*/ 1029 w 1030"/>
              <a:gd name="T5" fmla="*/ 525 h 1040"/>
              <a:gd name="T6" fmla="*/ 514 w 1030"/>
              <a:gd name="T7" fmla="*/ 0 h 1040"/>
              <a:gd name="T8" fmla="*/ 0 w 1030"/>
              <a:gd name="T9" fmla="*/ 525 h 1040"/>
              <a:gd name="T10" fmla="*/ 514 w 1030"/>
              <a:gd name="T11" fmla="*/ 103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0" h="1040">
                <a:moveTo>
                  <a:pt x="514" y="1039"/>
                </a:moveTo>
                <a:lnTo>
                  <a:pt x="514" y="1039"/>
                </a:lnTo>
                <a:cubicBezTo>
                  <a:pt x="800" y="1039"/>
                  <a:pt x="1029" y="801"/>
                  <a:pt x="1029" y="525"/>
                </a:cubicBezTo>
                <a:cubicBezTo>
                  <a:pt x="1029" y="239"/>
                  <a:pt x="800" y="0"/>
                  <a:pt x="514" y="0"/>
                </a:cubicBezTo>
                <a:cubicBezTo>
                  <a:pt x="228" y="0"/>
                  <a:pt x="0" y="239"/>
                  <a:pt x="0" y="525"/>
                </a:cubicBezTo>
                <a:cubicBezTo>
                  <a:pt x="0" y="801"/>
                  <a:pt x="228" y="1039"/>
                  <a:pt x="514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2">
            <a:extLst>
              <a:ext uri="{FF2B5EF4-FFF2-40B4-BE49-F238E27FC236}">
                <a16:creationId xmlns:a16="http://schemas.microsoft.com/office/drawing/2014/main" id="{3EA4E808-2E5C-1945-B8D2-55CD2E7C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407" y="5324853"/>
            <a:ext cx="1052745" cy="1066538"/>
          </a:xfrm>
          <a:custGeom>
            <a:avLst/>
            <a:gdLst>
              <a:gd name="T0" fmla="*/ 505 w 1011"/>
              <a:gd name="T1" fmla="*/ 1020 h 1021"/>
              <a:gd name="T2" fmla="*/ 505 w 1011"/>
              <a:gd name="T3" fmla="*/ 1020 h 1021"/>
              <a:gd name="T4" fmla="*/ 153 w 1011"/>
              <a:gd name="T5" fmla="*/ 868 h 1021"/>
              <a:gd name="T6" fmla="*/ 0 w 1011"/>
              <a:gd name="T7" fmla="*/ 515 h 1021"/>
              <a:gd name="T8" fmla="*/ 153 w 1011"/>
              <a:gd name="T9" fmla="*/ 153 h 1021"/>
              <a:gd name="T10" fmla="*/ 505 w 1011"/>
              <a:gd name="T11" fmla="*/ 0 h 1021"/>
              <a:gd name="T12" fmla="*/ 867 w 1011"/>
              <a:gd name="T13" fmla="*/ 153 h 1021"/>
              <a:gd name="T14" fmla="*/ 1010 w 1011"/>
              <a:gd name="T15" fmla="*/ 515 h 1021"/>
              <a:gd name="T16" fmla="*/ 867 w 1011"/>
              <a:gd name="T17" fmla="*/ 868 h 1021"/>
              <a:gd name="T18" fmla="*/ 505 w 1011"/>
              <a:gd name="T19" fmla="*/ 1020 h 1021"/>
              <a:gd name="T20" fmla="*/ 505 w 1011"/>
              <a:gd name="T21" fmla="*/ 67 h 1021"/>
              <a:gd name="T22" fmla="*/ 505 w 1011"/>
              <a:gd name="T23" fmla="*/ 67 h 1021"/>
              <a:gd name="T24" fmla="*/ 57 w 1011"/>
              <a:gd name="T25" fmla="*/ 515 h 1021"/>
              <a:gd name="T26" fmla="*/ 505 w 1011"/>
              <a:gd name="T27" fmla="*/ 953 h 1021"/>
              <a:gd name="T28" fmla="*/ 953 w 1011"/>
              <a:gd name="T29" fmla="*/ 515 h 1021"/>
              <a:gd name="T30" fmla="*/ 505 w 1011"/>
              <a:gd name="T31" fmla="*/ 67 h 1021"/>
              <a:gd name="T32" fmla="*/ 505 w 1011"/>
              <a:gd name="T33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1" h="1021">
                <a:moveTo>
                  <a:pt x="505" y="1020"/>
                </a:moveTo>
                <a:lnTo>
                  <a:pt x="505" y="1020"/>
                </a:lnTo>
                <a:cubicBezTo>
                  <a:pt x="372" y="1020"/>
                  <a:pt x="248" y="963"/>
                  <a:pt x="153" y="868"/>
                </a:cubicBezTo>
                <a:cubicBezTo>
                  <a:pt x="57" y="772"/>
                  <a:pt x="0" y="648"/>
                  <a:pt x="0" y="515"/>
                </a:cubicBezTo>
                <a:cubicBezTo>
                  <a:pt x="0" y="372"/>
                  <a:pt x="57" y="248"/>
                  <a:pt x="153" y="153"/>
                </a:cubicBezTo>
                <a:cubicBezTo>
                  <a:pt x="248" y="58"/>
                  <a:pt x="372" y="0"/>
                  <a:pt x="505" y="0"/>
                </a:cubicBezTo>
                <a:cubicBezTo>
                  <a:pt x="638" y="0"/>
                  <a:pt x="772" y="58"/>
                  <a:pt x="867" y="153"/>
                </a:cubicBezTo>
                <a:cubicBezTo>
                  <a:pt x="962" y="248"/>
                  <a:pt x="1010" y="372"/>
                  <a:pt x="1010" y="515"/>
                </a:cubicBezTo>
                <a:cubicBezTo>
                  <a:pt x="1010" y="648"/>
                  <a:pt x="962" y="772"/>
                  <a:pt x="867" y="868"/>
                </a:cubicBezTo>
                <a:cubicBezTo>
                  <a:pt x="772" y="963"/>
                  <a:pt x="638" y="1020"/>
                  <a:pt x="505" y="1020"/>
                </a:cubicBezTo>
                <a:lnTo>
                  <a:pt x="505" y="67"/>
                </a:lnTo>
                <a:lnTo>
                  <a:pt x="505" y="67"/>
                </a:lnTo>
                <a:cubicBezTo>
                  <a:pt x="257" y="67"/>
                  <a:pt x="57" y="267"/>
                  <a:pt x="57" y="515"/>
                </a:cubicBezTo>
                <a:cubicBezTo>
                  <a:pt x="57" y="753"/>
                  <a:pt x="257" y="953"/>
                  <a:pt x="505" y="953"/>
                </a:cubicBezTo>
                <a:cubicBezTo>
                  <a:pt x="753" y="953"/>
                  <a:pt x="953" y="753"/>
                  <a:pt x="953" y="515"/>
                </a:cubicBezTo>
                <a:cubicBezTo>
                  <a:pt x="953" y="267"/>
                  <a:pt x="753" y="67"/>
                  <a:pt x="505" y="67"/>
                </a:cubicBezTo>
                <a:lnTo>
                  <a:pt x="505" y="102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88ECE8F7-29CA-3045-9FB4-525F8A5A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127" y="5453573"/>
            <a:ext cx="804499" cy="804499"/>
          </a:xfrm>
          <a:custGeom>
            <a:avLst/>
            <a:gdLst>
              <a:gd name="T0" fmla="*/ 381 w 773"/>
              <a:gd name="T1" fmla="*/ 772 h 773"/>
              <a:gd name="T2" fmla="*/ 381 w 773"/>
              <a:gd name="T3" fmla="*/ 772 h 773"/>
              <a:gd name="T4" fmla="*/ 0 w 773"/>
              <a:gd name="T5" fmla="*/ 391 h 773"/>
              <a:gd name="T6" fmla="*/ 381 w 773"/>
              <a:gd name="T7" fmla="*/ 0 h 773"/>
              <a:gd name="T8" fmla="*/ 772 w 773"/>
              <a:gd name="T9" fmla="*/ 391 h 773"/>
              <a:gd name="T10" fmla="*/ 381 w 773"/>
              <a:gd name="T11" fmla="*/ 772 h 773"/>
              <a:gd name="T12" fmla="*/ 381 w 773"/>
              <a:gd name="T13" fmla="*/ 58 h 773"/>
              <a:gd name="T14" fmla="*/ 381 w 773"/>
              <a:gd name="T15" fmla="*/ 58 h 773"/>
              <a:gd name="T16" fmla="*/ 57 w 773"/>
              <a:gd name="T17" fmla="*/ 391 h 773"/>
              <a:gd name="T18" fmla="*/ 381 w 773"/>
              <a:gd name="T19" fmla="*/ 715 h 773"/>
              <a:gd name="T20" fmla="*/ 705 w 773"/>
              <a:gd name="T21" fmla="*/ 391 h 773"/>
              <a:gd name="T22" fmla="*/ 381 w 773"/>
              <a:gd name="T23" fmla="*/ 58 h 773"/>
              <a:gd name="T24" fmla="*/ 381 w 773"/>
              <a:gd name="T25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3" h="773">
                <a:moveTo>
                  <a:pt x="381" y="772"/>
                </a:moveTo>
                <a:lnTo>
                  <a:pt x="381" y="772"/>
                </a:lnTo>
                <a:cubicBezTo>
                  <a:pt x="171" y="772"/>
                  <a:pt x="0" y="601"/>
                  <a:pt x="0" y="391"/>
                </a:cubicBezTo>
                <a:cubicBezTo>
                  <a:pt x="0" y="172"/>
                  <a:pt x="171" y="0"/>
                  <a:pt x="381" y="0"/>
                </a:cubicBezTo>
                <a:cubicBezTo>
                  <a:pt x="600" y="0"/>
                  <a:pt x="772" y="172"/>
                  <a:pt x="772" y="391"/>
                </a:cubicBezTo>
                <a:cubicBezTo>
                  <a:pt x="772" y="601"/>
                  <a:pt x="600" y="772"/>
                  <a:pt x="381" y="772"/>
                </a:cubicBezTo>
                <a:lnTo>
                  <a:pt x="381" y="58"/>
                </a:lnTo>
                <a:lnTo>
                  <a:pt x="381" y="58"/>
                </a:lnTo>
                <a:cubicBezTo>
                  <a:pt x="200" y="58"/>
                  <a:pt x="57" y="210"/>
                  <a:pt x="57" y="391"/>
                </a:cubicBezTo>
                <a:cubicBezTo>
                  <a:pt x="57" y="572"/>
                  <a:pt x="200" y="715"/>
                  <a:pt x="381" y="715"/>
                </a:cubicBezTo>
                <a:cubicBezTo>
                  <a:pt x="562" y="715"/>
                  <a:pt x="705" y="572"/>
                  <a:pt x="705" y="391"/>
                </a:cubicBezTo>
                <a:cubicBezTo>
                  <a:pt x="705" y="210"/>
                  <a:pt x="562" y="58"/>
                  <a:pt x="381" y="58"/>
                </a:cubicBezTo>
                <a:lnTo>
                  <a:pt x="381" y="7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FE85FE14-4E11-814C-A818-4A1EF31F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552" y="5655847"/>
            <a:ext cx="239052" cy="399950"/>
          </a:xfrm>
          <a:custGeom>
            <a:avLst/>
            <a:gdLst>
              <a:gd name="T0" fmla="*/ 105 w 229"/>
              <a:gd name="T1" fmla="*/ 381 h 382"/>
              <a:gd name="T2" fmla="*/ 105 w 229"/>
              <a:gd name="T3" fmla="*/ 381 h 382"/>
              <a:gd name="T4" fmla="*/ 19 w 229"/>
              <a:gd name="T5" fmla="*/ 362 h 382"/>
              <a:gd name="T6" fmla="*/ 0 w 229"/>
              <a:gd name="T7" fmla="*/ 333 h 382"/>
              <a:gd name="T8" fmla="*/ 38 w 229"/>
              <a:gd name="T9" fmla="*/ 314 h 382"/>
              <a:gd name="T10" fmla="*/ 162 w 229"/>
              <a:gd name="T11" fmla="*/ 324 h 382"/>
              <a:gd name="T12" fmla="*/ 181 w 229"/>
              <a:gd name="T13" fmla="*/ 276 h 382"/>
              <a:gd name="T14" fmla="*/ 105 w 229"/>
              <a:gd name="T15" fmla="*/ 219 h 382"/>
              <a:gd name="T16" fmla="*/ 38 w 229"/>
              <a:gd name="T17" fmla="*/ 181 h 382"/>
              <a:gd name="T18" fmla="*/ 0 w 229"/>
              <a:gd name="T19" fmla="*/ 114 h 382"/>
              <a:gd name="T20" fmla="*/ 47 w 229"/>
              <a:gd name="T21" fmla="*/ 28 h 382"/>
              <a:gd name="T22" fmla="*/ 219 w 229"/>
              <a:gd name="T23" fmla="*/ 28 h 382"/>
              <a:gd name="T24" fmla="*/ 228 w 229"/>
              <a:gd name="T25" fmla="*/ 57 h 382"/>
              <a:gd name="T26" fmla="*/ 200 w 229"/>
              <a:gd name="T27" fmla="*/ 67 h 382"/>
              <a:gd name="T28" fmla="*/ 76 w 229"/>
              <a:gd name="T29" fmla="*/ 67 h 382"/>
              <a:gd name="T30" fmla="*/ 47 w 229"/>
              <a:gd name="T31" fmla="*/ 114 h 382"/>
              <a:gd name="T32" fmla="*/ 124 w 229"/>
              <a:gd name="T33" fmla="*/ 171 h 382"/>
              <a:gd name="T34" fmla="*/ 190 w 229"/>
              <a:gd name="T35" fmla="*/ 210 h 382"/>
              <a:gd name="T36" fmla="*/ 228 w 229"/>
              <a:gd name="T37" fmla="*/ 276 h 382"/>
              <a:gd name="T38" fmla="*/ 190 w 229"/>
              <a:gd name="T39" fmla="*/ 362 h 382"/>
              <a:gd name="T40" fmla="*/ 105 w 229"/>
              <a:gd name="T41" fmla="*/ 3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9" h="382">
                <a:moveTo>
                  <a:pt x="105" y="381"/>
                </a:moveTo>
                <a:lnTo>
                  <a:pt x="105" y="381"/>
                </a:lnTo>
                <a:cubicBezTo>
                  <a:pt x="76" y="381"/>
                  <a:pt x="47" y="372"/>
                  <a:pt x="19" y="362"/>
                </a:cubicBezTo>
                <a:cubicBezTo>
                  <a:pt x="9" y="352"/>
                  <a:pt x="0" y="343"/>
                  <a:pt x="0" y="333"/>
                </a:cubicBezTo>
                <a:cubicBezTo>
                  <a:pt x="9" y="314"/>
                  <a:pt x="19" y="314"/>
                  <a:pt x="38" y="314"/>
                </a:cubicBezTo>
                <a:cubicBezTo>
                  <a:pt x="85" y="343"/>
                  <a:pt x="133" y="343"/>
                  <a:pt x="162" y="324"/>
                </a:cubicBezTo>
                <a:cubicBezTo>
                  <a:pt x="181" y="314"/>
                  <a:pt x="181" y="295"/>
                  <a:pt x="181" y="276"/>
                </a:cubicBezTo>
                <a:cubicBezTo>
                  <a:pt x="181" y="257"/>
                  <a:pt x="143" y="238"/>
                  <a:pt x="105" y="219"/>
                </a:cubicBezTo>
                <a:cubicBezTo>
                  <a:pt x="85" y="200"/>
                  <a:pt x="57" y="190"/>
                  <a:pt x="38" y="181"/>
                </a:cubicBezTo>
                <a:cubicBezTo>
                  <a:pt x="19" y="162"/>
                  <a:pt x="0" y="133"/>
                  <a:pt x="0" y="114"/>
                </a:cubicBezTo>
                <a:cubicBezTo>
                  <a:pt x="0" y="76"/>
                  <a:pt x="19" y="47"/>
                  <a:pt x="47" y="28"/>
                </a:cubicBezTo>
                <a:cubicBezTo>
                  <a:pt x="85" y="0"/>
                  <a:pt x="152" y="0"/>
                  <a:pt x="219" y="28"/>
                </a:cubicBezTo>
                <a:cubicBezTo>
                  <a:pt x="228" y="28"/>
                  <a:pt x="228" y="47"/>
                  <a:pt x="228" y="57"/>
                </a:cubicBezTo>
                <a:cubicBezTo>
                  <a:pt x="219" y="67"/>
                  <a:pt x="209" y="76"/>
                  <a:pt x="200" y="67"/>
                </a:cubicBezTo>
                <a:cubicBezTo>
                  <a:pt x="152" y="47"/>
                  <a:pt x="105" y="47"/>
                  <a:pt x="76" y="67"/>
                </a:cubicBezTo>
                <a:cubicBezTo>
                  <a:pt x="57" y="76"/>
                  <a:pt x="47" y="95"/>
                  <a:pt x="47" y="114"/>
                </a:cubicBezTo>
                <a:cubicBezTo>
                  <a:pt x="47" y="133"/>
                  <a:pt x="95" y="152"/>
                  <a:pt x="124" y="171"/>
                </a:cubicBezTo>
                <a:cubicBezTo>
                  <a:pt x="152" y="181"/>
                  <a:pt x="171" y="200"/>
                  <a:pt x="190" y="210"/>
                </a:cubicBezTo>
                <a:cubicBezTo>
                  <a:pt x="219" y="229"/>
                  <a:pt x="228" y="257"/>
                  <a:pt x="228" y="276"/>
                </a:cubicBezTo>
                <a:cubicBezTo>
                  <a:pt x="228" y="314"/>
                  <a:pt x="219" y="343"/>
                  <a:pt x="190" y="362"/>
                </a:cubicBezTo>
                <a:cubicBezTo>
                  <a:pt x="162" y="372"/>
                  <a:pt x="133" y="381"/>
                  <a:pt x="105" y="3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5">
            <a:extLst>
              <a:ext uri="{FF2B5EF4-FFF2-40B4-BE49-F238E27FC236}">
                <a16:creationId xmlns:a16="http://schemas.microsoft.com/office/drawing/2014/main" id="{C5BF80C8-FF84-834C-9BD1-5E4BEBBF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2093" y="5563904"/>
            <a:ext cx="50567" cy="91943"/>
          </a:xfrm>
          <a:custGeom>
            <a:avLst/>
            <a:gdLst>
              <a:gd name="T0" fmla="*/ 19 w 49"/>
              <a:gd name="T1" fmla="*/ 86 h 87"/>
              <a:gd name="T2" fmla="*/ 19 w 49"/>
              <a:gd name="T3" fmla="*/ 86 h 87"/>
              <a:gd name="T4" fmla="*/ 0 w 49"/>
              <a:gd name="T5" fmla="*/ 57 h 87"/>
              <a:gd name="T6" fmla="*/ 0 w 49"/>
              <a:gd name="T7" fmla="*/ 29 h 87"/>
              <a:gd name="T8" fmla="*/ 19 w 49"/>
              <a:gd name="T9" fmla="*/ 0 h 87"/>
              <a:gd name="T10" fmla="*/ 48 w 49"/>
              <a:gd name="T11" fmla="*/ 29 h 87"/>
              <a:gd name="T12" fmla="*/ 48 w 49"/>
              <a:gd name="T13" fmla="*/ 57 h 87"/>
              <a:gd name="T14" fmla="*/ 19 w 49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87">
                <a:moveTo>
                  <a:pt x="19" y="86"/>
                </a:moveTo>
                <a:lnTo>
                  <a:pt x="19" y="86"/>
                </a:lnTo>
                <a:cubicBezTo>
                  <a:pt x="10" y="86"/>
                  <a:pt x="0" y="76"/>
                  <a:pt x="0" y="5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1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76"/>
                  <a:pt x="38" y="86"/>
                  <a:pt x="19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6">
            <a:extLst>
              <a:ext uri="{FF2B5EF4-FFF2-40B4-BE49-F238E27FC236}">
                <a16:creationId xmlns:a16="http://schemas.microsoft.com/office/drawing/2014/main" id="{CBA99027-CA09-9B47-8371-5D2AD528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2093" y="6060396"/>
            <a:ext cx="50567" cy="91943"/>
          </a:xfrm>
          <a:custGeom>
            <a:avLst/>
            <a:gdLst>
              <a:gd name="T0" fmla="*/ 19 w 49"/>
              <a:gd name="T1" fmla="*/ 86 h 87"/>
              <a:gd name="T2" fmla="*/ 19 w 49"/>
              <a:gd name="T3" fmla="*/ 86 h 87"/>
              <a:gd name="T4" fmla="*/ 0 w 49"/>
              <a:gd name="T5" fmla="*/ 58 h 87"/>
              <a:gd name="T6" fmla="*/ 0 w 49"/>
              <a:gd name="T7" fmla="*/ 20 h 87"/>
              <a:gd name="T8" fmla="*/ 19 w 49"/>
              <a:gd name="T9" fmla="*/ 0 h 87"/>
              <a:gd name="T10" fmla="*/ 48 w 49"/>
              <a:gd name="T11" fmla="*/ 20 h 87"/>
              <a:gd name="T12" fmla="*/ 48 w 49"/>
              <a:gd name="T13" fmla="*/ 58 h 87"/>
              <a:gd name="T14" fmla="*/ 19 w 49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87">
                <a:moveTo>
                  <a:pt x="19" y="86"/>
                </a:moveTo>
                <a:lnTo>
                  <a:pt x="19" y="86"/>
                </a:lnTo>
                <a:cubicBezTo>
                  <a:pt x="10" y="86"/>
                  <a:pt x="0" y="77"/>
                  <a:pt x="0" y="5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77"/>
                  <a:pt x="38" y="86"/>
                  <a:pt x="19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0">
            <a:extLst>
              <a:ext uri="{FF2B5EF4-FFF2-40B4-BE49-F238E27FC236}">
                <a16:creationId xmlns:a16="http://schemas.microsoft.com/office/drawing/2014/main" id="{BED5A7E0-1BAD-4847-84A5-442349EF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972" y="5375420"/>
            <a:ext cx="1213647" cy="992983"/>
          </a:xfrm>
          <a:custGeom>
            <a:avLst/>
            <a:gdLst>
              <a:gd name="T0" fmla="*/ 895 w 1163"/>
              <a:gd name="T1" fmla="*/ 953 h 954"/>
              <a:gd name="T2" fmla="*/ 800 w 1163"/>
              <a:gd name="T3" fmla="*/ 877 h 954"/>
              <a:gd name="T4" fmla="*/ 781 w 1163"/>
              <a:gd name="T5" fmla="*/ 762 h 954"/>
              <a:gd name="T6" fmla="*/ 619 w 1163"/>
              <a:gd name="T7" fmla="*/ 772 h 954"/>
              <a:gd name="T8" fmla="*/ 466 w 1163"/>
              <a:gd name="T9" fmla="*/ 858 h 954"/>
              <a:gd name="T10" fmla="*/ 285 w 1163"/>
              <a:gd name="T11" fmla="*/ 877 h 954"/>
              <a:gd name="T12" fmla="*/ 200 w 1163"/>
              <a:gd name="T13" fmla="*/ 648 h 954"/>
              <a:gd name="T14" fmla="*/ 57 w 1163"/>
              <a:gd name="T15" fmla="*/ 562 h 954"/>
              <a:gd name="T16" fmla="*/ 0 w 1163"/>
              <a:gd name="T17" fmla="*/ 496 h 954"/>
              <a:gd name="T18" fmla="*/ 57 w 1163"/>
              <a:gd name="T19" fmla="*/ 324 h 954"/>
              <a:gd name="T20" fmla="*/ 200 w 1163"/>
              <a:gd name="T21" fmla="*/ 162 h 954"/>
              <a:gd name="T22" fmla="*/ 133 w 1163"/>
              <a:gd name="T23" fmla="*/ 29 h 954"/>
              <a:gd name="T24" fmla="*/ 352 w 1163"/>
              <a:gd name="T25" fmla="*/ 48 h 954"/>
              <a:gd name="T26" fmla="*/ 619 w 1163"/>
              <a:gd name="T27" fmla="*/ 57 h 954"/>
              <a:gd name="T28" fmla="*/ 1162 w 1163"/>
              <a:gd name="T29" fmla="*/ 429 h 954"/>
              <a:gd name="T30" fmla="*/ 1076 w 1163"/>
              <a:gd name="T31" fmla="*/ 639 h 954"/>
              <a:gd name="T32" fmla="*/ 1000 w 1163"/>
              <a:gd name="T33" fmla="*/ 810 h 954"/>
              <a:gd name="T34" fmla="*/ 895 w 1163"/>
              <a:gd name="T35" fmla="*/ 953 h 954"/>
              <a:gd name="T36" fmla="*/ 867 w 1163"/>
              <a:gd name="T37" fmla="*/ 867 h 954"/>
              <a:gd name="T38" fmla="*/ 933 w 1163"/>
              <a:gd name="T39" fmla="*/ 848 h 954"/>
              <a:gd name="T40" fmla="*/ 952 w 1163"/>
              <a:gd name="T41" fmla="*/ 734 h 954"/>
              <a:gd name="T42" fmla="*/ 1048 w 1163"/>
              <a:gd name="T43" fmla="*/ 572 h 954"/>
              <a:gd name="T44" fmla="*/ 962 w 1163"/>
              <a:gd name="T45" fmla="*/ 219 h 954"/>
              <a:gd name="T46" fmla="*/ 552 w 1163"/>
              <a:gd name="T47" fmla="*/ 124 h 954"/>
              <a:gd name="T48" fmla="*/ 333 w 1163"/>
              <a:gd name="T49" fmla="*/ 105 h 954"/>
              <a:gd name="T50" fmla="*/ 266 w 1163"/>
              <a:gd name="T51" fmla="*/ 153 h 954"/>
              <a:gd name="T52" fmla="*/ 266 w 1163"/>
              <a:gd name="T53" fmla="*/ 200 h 954"/>
              <a:gd name="T54" fmla="*/ 66 w 1163"/>
              <a:gd name="T55" fmla="*/ 381 h 954"/>
              <a:gd name="T56" fmla="*/ 57 w 1163"/>
              <a:gd name="T57" fmla="*/ 496 h 954"/>
              <a:gd name="T58" fmla="*/ 76 w 1163"/>
              <a:gd name="T59" fmla="*/ 505 h 954"/>
              <a:gd name="T60" fmla="*/ 219 w 1163"/>
              <a:gd name="T61" fmla="*/ 581 h 954"/>
              <a:gd name="T62" fmla="*/ 352 w 1163"/>
              <a:gd name="T63" fmla="*/ 867 h 954"/>
              <a:gd name="T64" fmla="*/ 409 w 1163"/>
              <a:gd name="T65" fmla="*/ 858 h 954"/>
              <a:gd name="T66" fmla="*/ 419 w 1163"/>
              <a:gd name="T67" fmla="*/ 696 h 954"/>
              <a:gd name="T68" fmla="*/ 619 w 1163"/>
              <a:gd name="T69" fmla="*/ 715 h 954"/>
              <a:gd name="T70" fmla="*/ 809 w 1163"/>
              <a:gd name="T71" fmla="*/ 705 h 954"/>
              <a:gd name="T72" fmla="*/ 857 w 1163"/>
              <a:gd name="T73" fmla="*/ 781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3" h="954">
                <a:moveTo>
                  <a:pt x="895" y="953"/>
                </a:moveTo>
                <a:lnTo>
                  <a:pt x="895" y="953"/>
                </a:lnTo>
                <a:cubicBezTo>
                  <a:pt x="857" y="953"/>
                  <a:pt x="819" y="924"/>
                  <a:pt x="800" y="877"/>
                </a:cubicBezTo>
                <a:lnTo>
                  <a:pt x="800" y="877"/>
                </a:lnTo>
                <a:cubicBezTo>
                  <a:pt x="791" y="791"/>
                  <a:pt x="791" y="791"/>
                  <a:pt x="791" y="791"/>
                </a:cubicBezTo>
                <a:cubicBezTo>
                  <a:pt x="791" y="781"/>
                  <a:pt x="791" y="772"/>
                  <a:pt x="781" y="762"/>
                </a:cubicBezTo>
                <a:lnTo>
                  <a:pt x="781" y="762"/>
                </a:lnTo>
                <a:cubicBezTo>
                  <a:pt x="724" y="772"/>
                  <a:pt x="666" y="772"/>
                  <a:pt x="619" y="772"/>
                </a:cubicBezTo>
                <a:cubicBezTo>
                  <a:pt x="571" y="772"/>
                  <a:pt x="514" y="772"/>
                  <a:pt x="466" y="762"/>
                </a:cubicBezTo>
                <a:cubicBezTo>
                  <a:pt x="466" y="858"/>
                  <a:pt x="466" y="858"/>
                  <a:pt x="466" y="858"/>
                </a:cubicBezTo>
                <a:cubicBezTo>
                  <a:pt x="466" y="905"/>
                  <a:pt x="428" y="953"/>
                  <a:pt x="381" y="953"/>
                </a:cubicBezTo>
                <a:cubicBezTo>
                  <a:pt x="333" y="953"/>
                  <a:pt x="295" y="915"/>
                  <a:pt x="285" y="87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09" y="648"/>
                  <a:pt x="200" y="648"/>
                </a:cubicBezTo>
                <a:cubicBezTo>
                  <a:pt x="171" y="639"/>
                  <a:pt x="143" y="629"/>
                  <a:pt x="133" y="610"/>
                </a:cubicBezTo>
                <a:cubicBezTo>
                  <a:pt x="105" y="581"/>
                  <a:pt x="76" y="572"/>
                  <a:pt x="57" y="562"/>
                </a:cubicBezTo>
                <a:cubicBezTo>
                  <a:pt x="47" y="553"/>
                  <a:pt x="38" y="553"/>
                  <a:pt x="38" y="553"/>
                </a:cubicBezTo>
                <a:cubicBezTo>
                  <a:pt x="9" y="543"/>
                  <a:pt x="0" y="515"/>
                  <a:pt x="0" y="496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53"/>
                  <a:pt x="28" y="324"/>
                  <a:pt x="57" y="324"/>
                </a:cubicBezTo>
                <a:cubicBezTo>
                  <a:pt x="76" y="314"/>
                  <a:pt x="85" y="305"/>
                  <a:pt x="114" y="267"/>
                </a:cubicBezTo>
                <a:cubicBezTo>
                  <a:pt x="133" y="238"/>
                  <a:pt x="162" y="200"/>
                  <a:pt x="200" y="162"/>
                </a:cubicBezTo>
                <a:cubicBezTo>
                  <a:pt x="133" y="86"/>
                  <a:pt x="133" y="86"/>
                  <a:pt x="133" y="86"/>
                </a:cubicBezTo>
                <a:cubicBezTo>
                  <a:pt x="123" y="67"/>
                  <a:pt x="123" y="48"/>
                  <a:pt x="133" y="29"/>
                </a:cubicBezTo>
                <a:cubicBezTo>
                  <a:pt x="143" y="10"/>
                  <a:pt x="162" y="0"/>
                  <a:pt x="181" y="10"/>
                </a:cubicBezTo>
                <a:cubicBezTo>
                  <a:pt x="238" y="10"/>
                  <a:pt x="333" y="38"/>
                  <a:pt x="352" y="48"/>
                </a:cubicBezTo>
                <a:cubicBezTo>
                  <a:pt x="390" y="57"/>
                  <a:pt x="486" y="67"/>
                  <a:pt x="552" y="57"/>
                </a:cubicBezTo>
                <a:cubicBezTo>
                  <a:pt x="571" y="57"/>
                  <a:pt x="590" y="57"/>
                  <a:pt x="619" y="57"/>
                </a:cubicBezTo>
                <a:cubicBezTo>
                  <a:pt x="762" y="57"/>
                  <a:pt x="895" y="95"/>
                  <a:pt x="1000" y="162"/>
                </a:cubicBezTo>
                <a:cubicBezTo>
                  <a:pt x="1105" y="238"/>
                  <a:pt x="1162" y="334"/>
                  <a:pt x="1162" y="429"/>
                </a:cubicBezTo>
                <a:cubicBezTo>
                  <a:pt x="1162" y="496"/>
                  <a:pt x="1143" y="553"/>
                  <a:pt x="1105" y="610"/>
                </a:cubicBezTo>
                <a:cubicBezTo>
                  <a:pt x="1095" y="619"/>
                  <a:pt x="1086" y="629"/>
                  <a:pt x="1076" y="639"/>
                </a:cubicBezTo>
                <a:cubicBezTo>
                  <a:pt x="1048" y="677"/>
                  <a:pt x="1029" y="705"/>
                  <a:pt x="1009" y="753"/>
                </a:cubicBezTo>
                <a:cubicBezTo>
                  <a:pt x="1009" y="772"/>
                  <a:pt x="1000" y="791"/>
                  <a:pt x="1000" y="810"/>
                </a:cubicBezTo>
                <a:cubicBezTo>
                  <a:pt x="1000" y="820"/>
                  <a:pt x="991" y="829"/>
                  <a:pt x="991" y="858"/>
                </a:cubicBezTo>
                <a:cubicBezTo>
                  <a:pt x="991" y="905"/>
                  <a:pt x="952" y="953"/>
                  <a:pt x="895" y="953"/>
                </a:cubicBezTo>
                <a:lnTo>
                  <a:pt x="867" y="867"/>
                </a:lnTo>
                <a:lnTo>
                  <a:pt x="867" y="867"/>
                </a:lnTo>
                <a:cubicBezTo>
                  <a:pt x="867" y="877"/>
                  <a:pt x="886" y="886"/>
                  <a:pt x="895" y="886"/>
                </a:cubicBezTo>
                <a:cubicBezTo>
                  <a:pt x="914" y="886"/>
                  <a:pt x="933" y="867"/>
                  <a:pt x="933" y="848"/>
                </a:cubicBezTo>
                <a:cubicBezTo>
                  <a:pt x="933" y="829"/>
                  <a:pt x="933" y="810"/>
                  <a:pt x="933" y="800"/>
                </a:cubicBezTo>
                <a:cubicBezTo>
                  <a:pt x="943" y="781"/>
                  <a:pt x="943" y="753"/>
                  <a:pt x="952" y="734"/>
                </a:cubicBezTo>
                <a:cubicBezTo>
                  <a:pt x="971" y="677"/>
                  <a:pt x="1000" y="639"/>
                  <a:pt x="1029" y="600"/>
                </a:cubicBezTo>
                <a:cubicBezTo>
                  <a:pt x="1038" y="591"/>
                  <a:pt x="1048" y="581"/>
                  <a:pt x="1048" y="572"/>
                </a:cubicBezTo>
                <a:cubicBezTo>
                  <a:pt x="1086" y="524"/>
                  <a:pt x="1105" y="477"/>
                  <a:pt x="1105" y="429"/>
                </a:cubicBezTo>
                <a:cubicBezTo>
                  <a:pt x="1105" y="353"/>
                  <a:pt x="1048" y="276"/>
                  <a:pt x="962" y="219"/>
                </a:cubicBezTo>
                <a:cubicBezTo>
                  <a:pt x="867" y="153"/>
                  <a:pt x="752" y="124"/>
                  <a:pt x="619" y="124"/>
                </a:cubicBezTo>
                <a:cubicBezTo>
                  <a:pt x="600" y="124"/>
                  <a:pt x="571" y="124"/>
                  <a:pt x="552" y="124"/>
                </a:cubicBezTo>
                <a:lnTo>
                  <a:pt x="552" y="124"/>
                </a:lnTo>
                <a:cubicBezTo>
                  <a:pt x="533" y="124"/>
                  <a:pt x="390" y="124"/>
                  <a:pt x="333" y="105"/>
                </a:cubicBezTo>
                <a:cubicBezTo>
                  <a:pt x="314" y="105"/>
                  <a:pt x="247" y="86"/>
                  <a:pt x="209" y="76"/>
                </a:cubicBezTo>
                <a:cubicBezTo>
                  <a:pt x="266" y="153"/>
                  <a:pt x="266" y="153"/>
                  <a:pt x="266" y="153"/>
                </a:cubicBezTo>
                <a:cubicBezTo>
                  <a:pt x="276" y="162"/>
                  <a:pt x="276" y="162"/>
                  <a:pt x="276" y="172"/>
                </a:cubicBezTo>
                <a:cubicBezTo>
                  <a:pt x="276" y="181"/>
                  <a:pt x="266" y="191"/>
                  <a:pt x="266" y="200"/>
                </a:cubicBezTo>
                <a:cubicBezTo>
                  <a:pt x="209" y="229"/>
                  <a:pt x="190" y="267"/>
                  <a:pt x="162" y="305"/>
                </a:cubicBezTo>
                <a:cubicBezTo>
                  <a:pt x="133" y="343"/>
                  <a:pt x="114" y="372"/>
                  <a:pt x="66" y="381"/>
                </a:cubicBezTo>
                <a:lnTo>
                  <a:pt x="57" y="381"/>
                </a:lnTo>
                <a:cubicBezTo>
                  <a:pt x="57" y="496"/>
                  <a:pt x="57" y="496"/>
                  <a:pt x="57" y="496"/>
                </a:cubicBezTo>
                <a:lnTo>
                  <a:pt x="57" y="496"/>
                </a:lnTo>
                <a:cubicBezTo>
                  <a:pt x="66" y="496"/>
                  <a:pt x="76" y="496"/>
                  <a:pt x="76" y="505"/>
                </a:cubicBezTo>
                <a:cubicBezTo>
                  <a:pt x="105" y="515"/>
                  <a:pt x="143" y="534"/>
                  <a:pt x="171" y="562"/>
                </a:cubicBezTo>
                <a:cubicBezTo>
                  <a:pt x="181" y="572"/>
                  <a:pt x="200" y="581"/>
                  <a:pt x="219" y="581"/>
                </a:cubicBezTo>
                <a:cubicBezTo>
                  <a:pt x="247" y="600"/>
                  <a:pt x="295" y="610"/>
                  <a:pt x="305" y="648"/>
                </a:cubicBezTo>
                <a:cubicBezTo>
                  <a:pt x="352" y="867"/>
                  <a:pt x="352" y="867"/>
                  <a:pt x="352" y="867"/>
                </a:cubicBezTo>
                <a:cubicBezTo>
                  <a:pt x="352" y="877"/>
                  <a:pt x="362" y="886"/>
                  <a:pt x="381" y="886"/>
                </a:cubicBezTo>
                <a:cubicBezTo>
                  <a:pt x="400" y="886"/>
                  <a:pt x="409" y="877"/>
                  <a:pt x="409" y="858"/>
                </a:cubicBezTo>
                <a:cubicBezTo>
                  <a:pt x="409" y="724"/>
                  <a:pt x="409" y="724"/>
                  <a:pt x="409" y="724"/>
                </a:cubicBezTo>
                <a:cubicBezTo>
                  <a:pt x="409" y="715"/>
                  <a:pt x="409" y="705"/>
                  <a:pt x="419" y="696"/>
                </a:cubicBezTo>
                <a:cubicBezTo>
                  <a:pt x="428" y="696"/>
                  <a:pt x="438" y="686"/>
                  <a:pt x="448" y="696"/>
                </a:cubicBezTo>
                <a:cubicBezTo>
                  <a:pt x="505" y="705"/>
                  <a:pt x="562" y="715"/>
                  <a:pt x="619" y="715"/>
                </a:cubicBezTo>
                <a:cubicBezTo>
                  <a:pt x="676" y="715"/>
                  <a:pt x="724" y="705"/>
                  <a:pt x="781" y="696"/>
                </a:cubicBezTo>
                <a:cubicBezTo>
                  <a:pt x="791" y="696"/>
                  <a:pt x="800" y="696"/>
                  <a:pt x="809" y="705"/>
                </a:cubicBezTo>
                <a:cubicBezTo>
                  <a:pt x="829" y="724"/>
                  <a:pt x="829" y="724"/>
                  <a:pt x="829" y="724"/>
                </a:cubicBezTo>
                <a:cubicBezTo>
                  <a:pt x="838" y="743"/>
                  <a:pt x="848" y="762"/>
                  <a:pt x="857" y="781"/>
                </a:cubicBezTo>
                <a:lnTo>
                  <a:pt x="895" y="9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1">
            <a:extLst>
              <a:ext uri="{FF2B5EF4-FFF2-40B4-BE49-F238E27FC236}">
                <a16:creationId xmlns:a16="http://schemas.microsoft.com/office/drawing/2014/main" id="{87597A06-5D78-6240-B92A-EC796C29A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676" y="5545516"/>
            <a:ext cx="271233" cy="188482"/>
          </a:xfrm>
          <a:custGeom>
            <a:avLst/>
            <a:gdLst>
              <a:gd name="T0" fmla="*/ 19 w 259"/>
              <a:gd name="T1" fmla="*/ 181 h 182"/>
              <a:gd name="T2" fmla="*/ 19 w 259"/>
              <a:gd name="T3" fmla="*/ 181 h 182"/>
              <a:gd name="T4" fmla="*/ 0 w 259"/>
              <a:gd name="T5" fmla="*/ 162 h 182"/>
              <a:gd name="T6" fmla="*/ 10 w 259"/>
              <a:gd name="T7" fmla="*/ 143 h 182"/>
              <a:gd name="T8" fmla="*/ 86 w 259"/>
              <a:gd name="T9" fmla="*/ 114 h 182"/>
              <a:gd name="T10" fmla="*/ 67 w 259"/>
              <a:gd name="T11" fmla="*/ 95 h 182"/>
              <a:gd name="T12" fmla="*/ 58 w 259"/>
              <a:gd name="T13" fmla="*/ 38 h 182"/>
              <a:gd name="T14" fmla="*/ 115 w 259"/>
              <a:gd name="T15" fmla="*/ 0 h 182"/>
              <a:gd name="T16" fmla="*/ 172 w 259"/>
              <a:gd name="T17" fmla="*/ 38 h 182"/>
              <a:gd name="T18" fmla="*/ 172 w 259"/>
              <a:gd name="T19" fmla="*/ 86 h 182"/>
              <a:gd name="T20" fmla="*/ 238 w 259"/>
              <a:gd name="T21" fmla="*/ 76 h 182"/>
              <a:gd name="T22" fmla="*/ 258 w 259"/>
              <a:gd name="T23" fmla="*/ 95 h 182"/>
              <a:gd name="T24" fmla="*/ 238 w 259"/>
              <a:gd name="T25" fmla="*/ 114 h 182"/>
              <a:gd name="T26" fmla="*/ 172 w 259"/>
              <a:gd name="T27" fmla="*/ 124 h 182"/>
              <a:gd name="T28" fmla="*/ 134 w 259"/>
              <a:gd name="T29" fmla="*/ 124 h 182"/>
              <a:gd name="T30" fmla="*/ 86 w 259"/>
              <a:gd name="T31" fmla="*/ 162 h 182"/>
              <a:gd name="T32" fmla="*/ 29 w 259"/>
              <a:gd name="T33" fmla="*/ 181 h 182"/>
              <a:gd name="T34" fmla="*/ 19 w 259"/>
              <a:gd name="T35" fmla="*/ 181 h 182"/>
              <a:gd name="T36" fmla="*/ 115 w 259"/>
              <a:gd name="T37" fmla="*/ 38 h 182"/>
              <a:gd name="T38" fmla="*/ 115 w 259"/>
              <a:gd name="T39" fmla="*/ 38 h 182"/>
              <a:gd name="T40" fmla="*/ 115 w 259"/>
              <a:gd name="T41" fmla="*/ 38 h 182"/>
              <a:gd name="T42" fmla="*/ 96 w 259"/>
              <a:gd name="T43" fmla="*/ 48 h 182"/>
              <a:gd name="T44" fmla="*/ 96 w 259"/>
              <a:gd name="T45" fmla="*/ 67 h 182"/>
              <a:gd name="T46" fmla="*/ 124 w 259"/>
              <a:gd name="T47" fmla="*/ 86 h 182"/>
              <a:gd name="T48" fmla="*/ 134 w 259"/>
              <a:gd name="T49" fmla="*/ 76 h 182"/>
              <a:gd name="T50" fmla="*/ 134 w 259"/>
              <a:gd name="T51" fmla="*/ 48 h 182"/>
              <a:gd name="T52" fmla="*/ 115 w 259"/>
              <a:gd name="T53" fmla="*/ 38 h 182"/>
              <a:gd name="T54" fmla="*/ 19 w 259"/>
              <a:gd name="T5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9" h="182">
                <a:moveTo>
                  <a:pt x="19" y="181"/>
                </a:moveTo>
                <a:lnTo>
                  <a:pt x="19" y="181"/>
                </a:lnTo>
                <a:cubicBezTo>
                  <a:pt x="10" y="181"/>
                  <a:pt x="0" y="172"/>
                  <a:pt x="0" y="162"/>
                </a:cubicBezTo>
                <a:cubicBezTo>
                  <a:pt x="0" y="152"/>
                  <a:pt x="0" y="143"/>
                  <a:pt x="10" y="143"/>
                </a:cubicBezTo>
                <a:cubicBezTo>
                  <a:pt x="29" y="133"/>
                  <a:pt x="58" y="124"/>
                  <a:pt x="86" y="114"/>
                </a:cubicBezTo>
                <a:cubicBezTo>
                  <a:pt x="76" y="105"/>
                  <a:pt x="67" y="105"/>
                  <a:pt x="67" y="95"/>
                </a:cubicBezTo>
                <a:cubicBezTo>
                  <a:pt x="58" y="86"/>
                  <a:pt x="48" y="67"/>
                  <a:pt x="58" y="38"/>
                </a:cubicBezTo>
                <a:cubicBezTo>
                  <a:pt x="67" y="10"/>
                  <a:pt x="96" y="0"/>
                  <a:pt x="115" y="0"/>
                </a:cubicBezTo>
                <a:cubicBezTo>
                  <a:pt x="143" y="0"/>
                  <a:pt x="162" y="19"/>
                  <a:pt x="172" y="38"/>
                </a:cubicBezTo>
                <a:cubicBezTo>
                  <a:pt x="181" y="48"/>
                  <a:pt x="172" y="67"/>
                  <a:pt x="172" y="86"/>
                </a:cubicBezTo>
                <a:cubicBezTo>
                  <a:pt x="191" y="86"/>
                  <a:pt x="210" y="76"/>
                  <a:pt x="238" y="76"/>
                </a:cubicBezTo>
                <a:cubicBezTo>
                  <a:pt x="248" y="76"/>
                  <a:pt x="258" y="86"/>
                  <a:pt x="258" y="95"/>
                </a:cubicBezTo>
                <a:cubicBezTo>
                  <a:pt x="258" y="105"/>
                  <a:pt x="248" y="114"/>
                  <a:pt x="238" y="114"/>
                </a:cubicBezTo>
                <a:cubicBezTo>
                  <a:pt x="238" y="114"/>
                  <a:pt x="210" y="124"/>
                  <a:pt x="172" y="124"/>
                </a:cubicBezTo>
                <a:cubicBezTo>
                  <a:pt x="162" y="124"/>
                  <a:pt x="153" y="124"/>
                  <a:pt x="134" y="124"/>
                </a:cubicBezTo>
                <a:cubicBezTo>
                  <a:pt x="124" y="133"/>
                  <a:pt x="105" y="143"/>
                  <a:pt x="86" y="162"/>
                </a:cubicBezTo>
                <a:cubicBezTo>
                  <a:pt x="48" y="172"/>
                  <a:pt x="29" y="181"/>
                  <a:pt x="29" y="181"/>
                </a:cubicBezTo>
                <a:cubicBezTo>
                  <a:pt x="19" y="181"/>
                  <a:pt x="19" y="181"/>
                  <a:pt x="19" y="181"/>
                </a:cubicBezTo>
                <a:lnTo>
                  <a:pt x="115" y="38"/>
                </a:lnTo>
                <a:lnTo>
                  <a:pt x="115" y="38"/>
                </a:lnTo>
                <a:lnTo>
                  <a:pt x="115" y="38"/>
                </a:lnTo>
                <a:cubicBezTo>
                  <a:pt x="105" y="38"/>
                  <a:pt x="105" y="48"/>
                  <a:pt x="96" y="48"/>
                </a:cubicBezTo>
                <a:cubicBezTo>
                  <a:pt x="96" y="57"/>
                  <a:pt x="96" y="67"/>
                  <a:pt x="96" y="67"/>
                </a:cubicBezTo>
                <a:cubicBezTo>
                  <a:pt x="105" y="76"/>
                  <a:pt x="115" y="76"/>
                  <a:pt x="124" y="86"/>
                </a:cubicBezTo>
                <a:cubicBezTo>
                  <a:pt x="124" y="76"/>
                  <a:pt x="134" y="76"/>
                  <a:pt x="134" y="76"/>
                </a:cubicBezTo>
                <a:cubicBezTo>
                  <a:pt x="134" y="67"/>
                  <a:pt x="134" y="57"/>
                  <a:pt x="134" y="48"/>
                </a:cubicBezTo>
                <a:cubicBezTo>
                  <a:pt x="134" y="48"/>
                  <a:pt x="124" y="38"/>
                  <a:pt x="115" y="38"/>
                </a:cubicBezTo>
                <a:lnTo>
                  <a:pt x="19" y="1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2">
            <a:extLst>
              <a:ext uri="{FF2B5EF4-FFF2-40B4-BE49-F238E27FC236}">
                <a16:creationId xmlns:a16="http://schemas.microsoft.com/office/drawing/2014/main" id="{E351C7CB-6044-8441-A7F9-AC37484D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218" y="5692624"/>
            <a:ext cx="68959" cy="68956"/>
          </a:xfrm>
          <a:custGeom>
            <a:avLst/>
            <a:gdLst>
              <a:gd name="T0" fmla="*/ 0 w 68"/>
              <a:gd name="T1" fmla="*/ 38 h 68"/>
              <a:gd name="T2" fmla="*/ 0 w 68"/>
              <a:gd name="T3" fmla="*/ 38 h 68"/>
              <a:gd name="T4" fmla="*/ 28 w 68"/>
              <a:gd name="T5" fmla="*/ 0 h 68"/>
              <a:gd name="T6" fmla="*/ 67 w 68"/>
              <a:gd name="T7" fmla="*/ 38 h 68"/>
              <a:gd name="T8" fmla="*/ 28 w 68"/>
              <a:gd name="T9" fmla="*/ 67 h 68"/>
              <a:gd name="T10" fmla="*/ 0 w 68"/>
              <a:gd name="T11" fmla="*/ 3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8">
                <a:moveTo>
                  <a:pt x="0" y="38"/>
                </a:moveTo>
                <a:lnTo>
                  <a:pt x="0" y="38"/>
                </a:lnTo>
                <a:cubicBezTo>
                  <a:pt x="0" y="19"/>
                  <a:pt x="9" y="0"/>
                  <a:pt x="28" y="0"/>
                </a:cubicBezTo>
                <a:cubicBezTo>
                  <a:pt x="47" y="0"/>
                  <a:pt x="67" y="19"/>
                  <a:pt x="67" y="38"/>
                </a:cubicBezTo>
                <a:cubicBezTo>
                  <a:pt x="67" y="57"/>
                  <a:pt x="47" y="67"/>
                  <a:pt x="28" y="67"/>
                </a:cubicBezTo>
                <a:cubicBezTo>
                  <a:pt x="9" y="67"/>
                  <a:pt x="0" y="57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3">
            <a:extLst>
              <a:ext uri="{FF2B5EF4-FFF2-40B4-BE49-F238E27FC236}">
                <a16:creationId xmlns:a16="http://schemas.microsoft.com/office/drawing/2014/main" id="{301D31C4-CE52-B043-A120-F89A558F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034" y="5563904"/>
            <a:ext cx="298813" cy="91943"/>
          </a:xfrm>
          <a:custGeom>
            <a:avLst/>
            <a:gdLst>
              <a:gd name="T0" fmla="*/ 257 w 286"/>
              <a:gd name="T1" fmla="*/ 86 h 87"/>
              <a:gd name="T2" fmla="*/ 257 w 286"/>
              <a:gd name="T3" fmla="*/ 86 h 87"/>
              <a:gd name="T4" fmla="*/ 247 w 286"/>
              <a:gd name="T5" fmla="*/ 86 h 87"/>
              <a:gd name="T6" fmla="*/ 133 w 286"/>
              <a:gd name="T7" fmla="*/ 67 h 87"/>
              <a:gd name="T8" fmla="*/ 38 w 286"/>
              <a:gd name="T9" fmla="*/ 67 h 87"/>
              <a:gd name="T10" fmla="*/ 0 w 286"/>
              <a:gd name="T11" fmla="*/ 38 h 87"/>
              <a:gd name="T12" fmla="*/ 28 w 286"/>
              <a:gd name="T13" fmla="*/ 10 h 87"/>
              <a:gd name="T14" fmla="*/ 133 w 286"/>
              <a:gd name="T15" fmla="*/ 0 h 87"/>
              <a:gd name="T16" fmla="*/ 267 w 286"/>
              <a:gd name="T17" fmla="*/ 29 h 87"/>
              <a:gd name="T18" fmla="*/ 285 w 286"/>
              <a:gd name="T19" fmla="*/ 67 h 87"/>
              <a:gd name="T20" fmla="*/ 257 w 286"/>
              <a:gd name="T21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" h="87">
                <a:moveTo>
                  <a:pt x="257" y="86"/>
                </a:moveTo>
                <a:lnTo>
                  <a:pt x="257" y="86"/>
                </a:lnTo>
                <a:cubicBezTo>
                  <a:pt x="247" y="86"/>
                  <a:pt x="247" y="86"/>
                  <a:pt x="247" y="86"/>
                </a:cubicBezTo>
                <a:cubicBezTo>
                  <a:pt x="209" y="76"/>
                  <a:pt x="171" y="67"/>
                  <a:pt x="133" y="67"/>
                </a:cubicBezTo>
                <a:cubicBezTo>
                  <a:pt x="114" y="57"/>
                  <a:pt x="57" y="67"/>
                  <a:pt x="38" y="67"/>
                </a:cubicBezTo>
                <a:cubicBezTo>
                  <a:pt x="19" y="67"/>
                  <a:pt x="0" y="57"/>
                  <a:pt x="0" y="38"/>
                </a:cubicBezTo>
                <a:cubicBezTo>
                  <a:pt x="0" y="29"/>
                  <a:pt x="9" y="10"/>
                  <a:pt x="28" y="10"/>
                </a:cubicBezTo>
                <a:cubicBezTo>
                  <a:pt x="57" y="0"/>
                  <a:pt x="114" y="0"/>
                  <a:pt x="133" y="0"/>
                </a:cubicBezTo>
                <a:cubicBezTo>
                  <a:pt x="190" y="10"/>
                  <a:pt x="219" y="19"/>
                  <a:pt x="267" y="29"/>
                </a:cubicBezTo>
                <a:cubicBezTo>
                  <a:pt x="276" y="38"/>
                  <a:pt x="285" y="48"/>
                  <a:pt x="285" y="67"/>
                </a:cubicBezTo>
                <a:cubicBezTo>
                  <a:pt x="276" y="86"/>
                  <a:pt x="267" y="86"/>
                  <a:pt x="257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43">
            <a:extLst>
              <a:ext uri="{FF2B5EF4-FFF2-40B4-BE49-F238E27FC236}">
                <a16:creationId xmlns:a16="http://schemas.microsoft.com/office/drawing/2014/main" id="{04046773-204C-F444-B51F-DD76CAB3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070" y="8662380"/>
            <a:ext cx="864263" cy="1043551"/>
          </a:xfrm>
          <a:custGeom>
            <a:avLst/>
            <a:gdLst>
              <a:gd name="T0" fmla="*/ 409 w 830"/>
              <a:gd name="T1" fmla="*/ 1000 h 1001"/>
              <a:gd name="T2" fmla="*/ 409 w 830"/>
              <a:gd name="T3" fmla="*/ 1000 h 1001"/>
              <a:gd name="T4" fmla="*/ 0 w 830"/>
              <a:gd name="T5" fmla="*/ 581 h 1001"/>
              <a:gd name="T6" fmla="*/ 57 w 830"/>
              <a:gd name="T7" fmla="*/ 314 h 1001"/>
              <a:gd name="T8" fmla="*/ 190 w 830"/>
              <a:gd name="T9" fmla="*/ 47 h 1001"/>
              <a:gd name="T10" fmla="*/ 219 w 830"/>
              <a:gd name="T11" fmla="*/ 19 h 1001"/>
              <a:gd name="T12" fmla="*/ 266 w 830"/>
              <a:gd name="T13" fmla="*/ 9 h 1001"/>
              <a:gd name="T14" fmla="*/ 266 w 830"/>
              <a:gd name="T15" fmla="*/ 57 h 1001"/>
              <a:gd name="T16" fmla="*/ 238 w 830"/>
              <a:gd name="T17" fmla="*/ 86 h 1001"/>
              <a:gd name="T18" fmla="*/ 114 w 830"/>
              <a:gd name="T19" fmla="*/ 343 h 1001"/>
              <a:gd name="T20" fmla="*/ 66 w 830"/>
              <a:gd name="T21" fmla="*/ 581 h 1001"/>
              <a:gd name="T22" fmla="*/ 409 w 830"/>
              <a:gd name="T23" fmla="*/ 933 h 1001"/>
              <a:gd name="T24" fmla="*/ 762 w 830"/>
              <a:gd name="T25" fmla="*/ 581 h 1001"/>
              <a:gd name="T26" fmla="*/ 714 w 830"/>
              <a:gd name="T27" fmla="*/ 333 h 1001"/>
              <a:gd name="T28" fmla="*/ 581 w 830"/>
              <a:gd name="T29" fmla="*/ 86 h 1001"/>
              <a:gd name="T30" fmla="*/ 562 w 830"/>
              <a:gd name="T31" fmla="*/ 57 h 1001"/>
              <a:gd name="T32" fmla="*/ 562 w 830"/>
              <a:gd name="T33" fmla="*/ 9 h 1001"/>
              <a:gd name="T34" fmla="*/ 600 w 830"/>
              <a:gd name="T35" fmla="*/ 19 h 1001"/>
              <a:gd name="T36" fmla="*/ 629 w 830"/>
              <a:gd name="T37" fmla="*/ 47 h 1001"/>
              <a:gd name="T38" fmla="*/ 771 w 830"/>
              <a:gd name="T39" fmla="*/ 314 h 1001"/>
              <a:gd name="T40" fmla="*/ 829 w 830"/>
              <a:gd name="T41" fmla="*/ 581 h 1001"/>
              <a:gd name="T42" fmla="*/ 409 w 830"/>
              <a:gd name="T43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30" h="1001">
                <a:moveTo>
                  <a:pt x="409" y="1000"/>
                </a:moveTo>
                <a:lnTo>
                  <a:pt x="409" y="1000"/>
                </a:lnTo>
                <a:cubicBezTo>
                  <a:pt x="181" y="1000"/>
                  <a:pt x="0" y="810"/>
                  <a:pt x="0" y="581"/>
                </a:cubicBezTo>
                <a:cubicBezTo>
                  <a:pt x="0" y="514"/>
                  <a:pt x="19" y="419"/>
                  <a:pt x="57" y="314"/>
                </a:cubicBezTo>
                <a:cubicBezTo>
                  <a:pt x="85" y="219"/>
                  <a:pt x="133" y="124"/>
                  <a:pt x="190" y="47"/>
                </a:cubicBezTo>
                <a:cubicBezTo>
                  <a:pt x="200" y="38"/>
                  <a:pt x="209" y="29"/>
                  <a:pt x="219" y="19"/>
                </a:cubicBezTo>
                <a:cubicBezTo>
                  <a:pt x="228" y="0"/>
                  <a:pt x="248" y="0"/>
                  <a:pt x="266" y="9"/>
                </a:cubicBezTo>
                <a:cubicBezTo>
                  <a:pt x="276" y="29"/>
                  <a:pt x="276" y="47"/>
                  <a:pt x="266" y="57"/>
                </a:cubicBezTo>
                <a:cubicBezTo>
                  <a:pt x="257" y="67"/>
                  <a:pt x="248" y="76"/>
                  <a:pt x="238" y="86"/>
                </a:cubicBezTo>
                <a:cubicBezTo>
                  <a:pt x="190" y="152"/>
                  <a:pt x="143" y="238"/>
                  <a:pt x="114" y="343"/>
                </a:cubicBezTo>
                <a:cubicBezTo>
                  <a:pt x="76" y="429"/>
                  <a:pt x="66" y="514"/>
                  <a:pt x="66" y="581"/>
                </a:cubicBezTo>
                <a:cubicBezTo>
                  <a:pt x="66" y="781"/>
                  <a:pt x="219" y="933"/>
                  <a:pt x="409" y="933"/>
                </a:cubicBezTo>
                <a:cubicBezTo>
                  <a:pt x="609" y="933"/>
                  <a:pt x="762" y="781"/>
                  <a:pt x="762" y="581"/>
                </a:cubicBezTo>
                <a:cubicBezTo>
                  <a:pt x="762" y="514"/>
                  <a:pt x="743" y="429"/>
                  <a:pt x="714" y="333"/>
                </a:cubicBezTo>
                <a:cubicBezTo>
                  <a:pt x="676" y="238"/>
                  <a:pt x="629" y="152"/>
                  <a:pt x="581" y="86"/>
                </a:cubicBezTo>
                <a:cubicBezTo>
                  <a:pt x="571" y="76"/>
                  <a:pt x="562" y="67"/>
                  <a:pt x="562" y="57"/>
                </a:cubicBezTo>
                <a:cubicBezTo>
                  <a:pt x="543" y="47"/>
                  <a:pt x="543" y="29"/>
                  <a:pt x="562" y="9"/>
                </a:cubicBezTo>
                <a:cubicBezTo>
                  <a:pt x="571" y="0"/>
                  <a:pt x="591" y="0"/>
                  <a:pt x="600" y="19"/>
                </a:cubicBezTo>
                <a:cubicBezTo>
                  <a:pt x="609" y="29"/>
                  <a:pt x="619" y="38"/>
                  <a:pt x="629" y="47"/>
                </a:cubicBezTo>
                <a:cubicBezTo>
                  <a:pt x="686" y="114"/>
                  <a:pt x="733" y="209"/>
                  <a:pt x="771" y="314"/>
                </a:cubicBezTo>
                <a:cubicBezTo>
                  <a:pt x="809" y="419"/>
                  <a:pt x="829" y="514"/>
                  <a:pt x="829" y="581"/>
                </a:cubicBezTo>
                <a:cubicBezTo>
                  <a:pt x="829" y="810"/>
                  <a:pt x="638" y="1000"/>
                  <a:pt x="409" y="10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44">
            <a:extLst>
              <a:ext uri="{FF2B5EF4-FFF2-40B4-BE49-F238E27FC236}">
                <a16:creationId xmlns:a16="http://schemas.microsoft.com/office/drawing/2014/main" id="{217DA5D9-029D-7D4A-8A42-5DC9763FB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163" y="8303803"/>
            <a:ext cx="528673" cy="271230"/>
          </a:xfrm>
          <a:custGeom>
            <a:avLst/>
            <a:gdLst>
              <a:gd name="T0" fmla="*/ 400 w 506"/>
              <a:gd name="T1" fmla="*/ 257 h 258"/>
              <a:gd name="T2" fmla="*/ 400 w 506"/>
              <a:gd name="T3" fmla="*/ 257 h 258"/>
              <a:gd name="T4" fmla="*/ 390 w 506"/>
              <a:gd name="T5" fmla="*/ 257 h 258"/>
              <a:gd name="T6" fmla="*/ 371 w 506"/>
              <a:gd name="T7" fmla="*/ 209 h 258"/>
              <a:gd name="T8" fmla="*/ 438 w 506"/>
              <a:gd name="T9" fmla="*/ 86 h 258"/>
              <a:gd name="T10" fmla="*/ 438 w 506"/>
              <a:gd name="T11" fmla="*/ 76 h 258"/>
              <a:gd name="T12" fmla="*/ 419 w 506"/>
              <a:gd name="T13" fmla="*/ 67 h 258"/>
              <a:gd name="T14" fmla="*/ 86 w 506"/>
              <a:gd name="T15" fmla="*/ 67 h 258"/>
              <a:gd name="T16" fmla="*/ 66 w 506"/>
              <a:gd name="T17" fmla="*/ 76 h 258"/>
              <a:gd name="T18" fmla="*/ 66 w 506"/>
              <a:gd name="T19" fmla="*/ 86 h 258"/>
              <a:gd name="T20" fmla="*/ 124 w 506"/>
              <a:gd name="T21" fmla="*/ 209 h 258"/>
              <a:gd name="T22" fmla="*/ 104 w 506"/>
              <a:gd name="T23" fmla="*/ 247 h 258"/>
              <a:gd name="T24" fmla="*/ 66 w 506"/>
              <a:gd name="T25" fmla="*/ 238 h 258"/>
              <a:gd name="T26" fmla="*/ 9 w 506"/>
              <a:gd name="T27" fmla="*/ 114 h 258"/>
              <a:gd name="T28" fmla="*/ 9 w 506"/>
              <a:gd name="T29" fmla="*/ 38 h 258"/>
              <a:gd name="T30" fmla="*/ 86 w 506"/>
              <a:gd name="T31" fmla="*/ 0 h 258"/>
              <a:gd name="T32" fmla="*/ 419 w 506"/>
              <a:gd name="T33" fmla="*/ 0 h 258"/>
              <a:gd name="T34" fmla="*/ 486 w 506"/>
              <a:gd name="T35" fmla="*/ 38 h 258"/>
              <a:gd name="T36" fmla="*/ 495 w 506"/>
              <a:gd name="T37" fmla="*/ 114 h 258"/>
              <a:gd name="T38" fmla="*/ 429 w 506"/>
              <a:gd name="T39" fmla="*/ 238 h 258"/>
              <a:gd name="T40" fmla="*/ 400 w 506"/>
              <a:gd name="T41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6" h="258">
                <a:moveTo>
                  <a:pt x="400" y="257"/>
                </a:moveTo>
                <a:lnTo>
                  <a:pt x="400" y="257"/>
                </a:lnTo>
                <a:lnTo>
                  <a:pt x="390" y="257"/>
                </a:lnTo>
                <a:cubicBezTo>
                  <a:pt x="371" y="247"/>
                  <a:pt x="371" y="229"/>
                  <a:pt x="371" y="209"/>
                </a:cubicBezTo>
                <a:cubicBezTo>
                  <a:pt x="438" y="86"/>
                  <a:pt x="438" y="86"/>
                  <a:pt x="438" y="86"/>
                </a:cubicBezTo>
                <a:lnTo>
                  <a:pt x="438" y="76"/>
                </a:lnTo>
                <a:cubicBezTo>
                  <a:pt x="429" y="67"/>
                  <a:pt x="429" y="67"/>
                  <a:pt x="419" y="67"/>
                </a:cubicBezTo>
                <a:cubicBezTo>
                  <a:pt x="86" y="67"/>
                  <a:pt x="86" y="67"/>
                  <a:pt x="86" y="67"/>
                </a:cubicBezTo>
                <a:cubicBezTo>
                  <a:pt x="76" y="67"/>
                  <a:pt x="66" y="67"/>
                  <a:pt x="66" y="76"/>
                </a:cubicBezTo>
                <a:cubicBezTo>
                  <a:pt x="66" y="76"/>
                  <a:pt x="57" y="86"/>
                  <a:pt x="66" y="86"/>
                </a:cubicBezTo>
                <a:cubicBezTo>
                  <a:pt x="124" y="209"/>
                  <a:pt x="124" y="209"/>
                  <a:pt x="124" y="209"/>
                </a:cubicBezTo>
                <a:cubicBezTo>
                  <a:pt x="133" y="229"/>
                  <a:pt x="124" y="238"/>
                  <a:pt x="104" y="247"/>
                </a:cubicBezTo>
                <a:cubicBezTo>
                  <a:pt x="95" y="257"/>
                  <a:pt x="76" y="247"/>
                  <a:pt x="66" y="238"/>
                </a:cubicBezTo>
                <a:cubicBezTo>
                  <a:pt x="9" y="114"/>
                  <a:pt x="9" y="114"/>
                  <a:pt x="9" y="114"/>
                </a:cubicBezTo>
                <a:cubicBezTo>
                  <a:pt x="0" y="95"/>
                  <a:pt x="0" y="67"/>
                  <a:pt x="9" y="38"/>
                </a:cubicBezTo>
                <a:cubicBezTo>
                  <a:pt x="28" y="19"/>
                  <a:pt x="57" y="0"/>
                  <a:pt x="86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47" y="0"/>
                  <a:pt x="476" y="19"/>
                  <a:pt x="486" y="38"/>
                </a:cubicBezTo>
                <a:cubicBezTo>
                  <a:pt x="505" y="67"/>
                  <a:pt x="505" y="95"/>
                  <a:pt x="495" y="114"/>
                </a:cubicBezTo>
                <a:cubicBezTo>
                  <a:pt x="429" y="238"/>
                  <a:pt x="429" y="238"/>
                  <a:pt x="429" y="238"/>
                </a:cubicBezTo>
                <a:cubicBezTo>
                  <a:pt x="429" y="247"/>
                  <a:pt x="419" y="257"/>
                  <a:pt x="400" y="2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45">
            <a:extLst>
              <a:ext uri="{FF2B5EF4-FFF2-40B4-BE49-F238E27FC236}">
                <a16:creationId xmlns:a16="http://schemas.microsoft.com/office/drawing/2014/main" id="{8C837941-AF48-C549-9ABE-AC627032D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705" y="8602616"/>
            <a:ext cx="326396" cy="68959"/>
          </a:xfrm>
          <a:custGeom>
            <a:avLst/>
            <a:gdLst>
              <a:gd name="T0" fmla="*/ 286 w 315"/>
              <a:gd name="T1" fmla="*/ 66 h 67"/>
              <a:gd name="T2" fmla="*/ 286 w 315"/>
              <a:gd name="T3" fmla="*/ 66 h 67"/>
              <a:gd name="T4" fmla="*/ 29 w 315"/>
              <a:gd name="T5" fmla="*/ 66 h 67"/>
              <a:gd name="T6" fmla="*/ 0 w 315"/>
              <a:gd name="T7" fmla="*/ 28 h 67"/>
              <a:gd name="T8" fmla="*/ 29 w 315"/>
              <a:gd name="T9" fmla="*/ 0 h 67"/>
              <a:gd name="T10" fmla="*/ 286 w 315"/>
              <a:gd name="T11" fmla="*/ 0 h 67"/>
              <a:gd name="T12" fmla="*/ 314 w 315"/>
              <a:gd name="T13" fmla="*/ 28 h 67"/>
              <a:gd name="T14" fmla="*/ 286 w 315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67">
                <a:moveTo>
                  <a:pt x="286" y="66"/>
                </a:moveTo>
                <a:lnTo>
                  <a:pt x="286" y="66"/>
                </a:lnTo>
                <a:cubicBezTo>
                  <a:pt x="29" y="66"/>
                  <a:pt x="29" y="66"/>
                  <a:pt x="29" y="66"/>
                </a:cubicBezTo>
                <a:cubicBezTo>
                  <a:pt x="9" y="66"/>
                  <a:pt x="0" y="47"/>
                  <a:pt x="0" y="28"/>
                </a:cubicBezTo>
                <a:cubicBezTo>
                  <a:pt x="0" y="19"/>
                  <a:pt x="9" y="0"/>
                  <a:pt x="29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295" y="0"/>
                  <a:pt x="314" y="19"/>
                  <a:pt x="314" y="28"/>
                </a:cubicBezTo>
                <a:cubicBezTo>
                  <a:pt x="314" y="47"/>
                  <a:pt x="295" y="66"/>
                  <a:pt x="286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46">
            <a:extLst>
              <a:ext uri="{FF2B5EF4-FFF2-40B4-BE49-F238E27FC236}">
                <a16:creationId xmlns:a16="http://schemas.microsoft.com/office/drawing/2014/main" id="{98C2B482-522D-B447-8A0B-EDD0CB34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3466" y="9011764"/>
            <a:ext cx="211469" cy="349383"/>
          </a:xfrm>
          <a:custGeom>
            <a:avLst/>
            <a:gdLst>
              <a:gd name="T0" fmla="*/ 95 w 201"/>
              <a:gd name="T1" fmla="*/ 334 h 335"/>
              <a:gd name="T2" fmla="*/ 95 w 201"/>
              <a:gd name="T3" fmla="*/ 334 h 335"/>
              <a:gd name="T4" fmla="*/ 10 w 201"/>
              <a:gd name="T5" fmla="*/ 315 h 335"/>
              <a:gd name="T6" fmla="*/ 0 w 201"/>
              <a:gd name="T7" fmla="*/ 286 h 335"/>
              <a:gd name="T8" fmla="*/ 29 w 201"/>
              <a:gd name="T9" fmla="*/ 277 h 335"/>
              <a:gd name="T10" fmla="*/ 134 w 201"/>
              <a:gd name="T11" fmla="*/ 277 h 335"/>
              <a:gd name="T12" fmla="*/ 162 w 201"/>
              <a:gd name="T13" fmla="*/ 239 h 335"/>
              <a:gd name="T14" fmla="*/ 86 w 201"/>
              <a:gd name="T15" fmla="*/ 191 h 335"/>
              <a:gd name="T16" fmla="*/ 29 w 201"/>
              <a:gd name="T17" fmla="*/ 153 h 335"/>
              <a:gd name="T18" fmla="*/ 0 w 201"/>
              <a:gd name="T19" fmla="*/ 96 h 335"/>
              <a:gd name="T20" fmla="*/ 38 w 201"/>
              <a:gd name="T21" fmla="*/ 19 h 335"/>
              <a:gd name="T22" fmla="*/ 181 w 201"/>
              <a:gd name="T23" fmla="*/ 19 h 335"/>
              <a:gd name="T24" fmla="*/ 200 w 201"/>
              <a:gd name="T25" fmla="*/ 48 h 335"/>
              <a:gd name="T26" fmla="*/ 172 w 201"/>
              <a:gd name="T27" fmla="*/ 57 h 335"/>
              <a:gd name="T28" fmla="*/ 57 w 201"/>
              <a:gd name="T29" fmla="*/ 57 h 335"/>
              <a:gd name="T30" fmla="*/ 38 w 201"/>
              <a:gd name="T31" fmla="*/ 96 h 335"/>
              <a:gd name="T32" fmla="*/ 105 w 201"/>
              <a:gd name="T33" fmla="*/ 153 h 335"/>
              <a:gd name="T34" fmla="*/ 162 w 201"/>
              <a:gd name="T35" fmla="*/ 181 h 335"/>
              <a:gd name="T36" fmla="*/ 200 w 201"/>
              <a:gd name="T37" fmla="*/ 239 h 335"/>
              <a:gd name="T38" fmla="*/ 162 w 201"/>
              <a:gd name="T39" fmla="*/ 315 h 335"/>
              <a:gd name="T40" fmla="*/ 95 w 201"/>
              <a:gd name="T4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1" h="335">
                <a:moveTo>
                  <a:pt x="95" y="334"/>
                </a:moveTo>
                <a:lnTo>
                  <a:pt x="95" y="334"/>
                </a:lnTo>
                <a:cubicBezTo>
                  <a:pt x="67" y="334"/>
                  <a:pt x="38" y="324"/>
                  <a:pt x="10" y="315"/>
                </a:cubicBezTo>
                <a:cubicBezTo>
                  <a:pt x="0" y="315"/>
                  <a:pt x="0" y="296"/>
                  <a:pt x="0" y="286"/>
                </a:cubicBezTo>
                <a:cubicBezTo>
                  <a:pt x="0" y="277"/>
                  <a:pt x="19" y="277"/>
                  <a:pt x="29" y="277"/>
                </a:cubicBezTo>
                <a:cubicBezTo>
                  <a:pt x="67" y="296"/>
                  <a:pt x="114" y="296"/>
                  <a:pt x="134" y="277"/>
                </a:cubicBezTo>
                <a:cubicBezTo>
                  <a:pt x="152" y="267"/>
                  <a:pt x="162" y="257"/>
                  <a:pt x="162" y="239"/>
                </a:cubicBezTo>
                <a:cubicBezTo>
                  <a:pt x="162" y="219"/>
                  <a:pt x="124" y="200"/>
                  <a:pt x="86" y="191"/>
                </a:cubicBezTo>
                <a:cubicBezTo>
                  <a:pt x="67" y="172"/>
                  <a:pt x="48" y="162"/>
                  <a:pt x="29" y="153"/>
                </a:cubicBezTo>
                <a:cubicBezTo>
                  <a:pt x="10" y="134"/>
                  <a:pt x="0" y="115"/>
                  <a:pt x="0" y="96"/>
                </a:cubicBezTo>
                <a:cubicBezTo>
                  <a:pt x="0" y="67"/>
                  <a:pt x="10" y="38"/>
                  <a:pt x="38" y="19"/>
                </a:cubicBezTo>
                <a:cubicBezTo>
                  <a:pt x="76" y="0"/>
                  <a:pt x="134" y="0"/>
                  <a:pt x="181" y="19"/>
                </a:cubicBezTo>
                <a:cubicBezTo>
                  <a:pt x="200" y="19"/>
                  <a:pt x="200" y="38"/>
                  <a:pt x="200" y="48"/>
                </a:cubicBezTo>
                <a:cubicBezTo>
                  <a:pt x="191" y="57"/>
                  <a:pt x="181" y="57"/>
                  <a:pt x="172" y="57"/>
                </a:cubicBezTo>
                <a:cubicBezTo>
                  <a:pt x="134" y="38"/>
                  <a:pt x="86" y="38"/>
                  <a:pt x="57" y="57"/>
                </a:cubicBezTo>
                <a:cubicBezTo>
                  <a:pt x="48" y="67"/>
                  <a:pt x="38" y="77"/>
                  <a:pt x="38" y="96"/>
                </a:cubicBezTo>
                <a:cubicBezTo>
                  <a:pt x="38" y="115"/>
                  <a:pt x="76" y="134"/>
                  <a:pt x="105" y="153"/>
                </a:cubicBezTo>
                <a:cubicBezTo>
                  <a:pt x="124" y="162"/>
                  <a:pt x="152" y="172"/>
                  <a:pt x="162" y="181"/>
                </a:cubicBezTo>
                <a:cubicBezTo>
                  <a:pt x="191" y="200"/>
                  <a:pt x="200" y="219"/>
                  <a:pt x="200" y="239"/>
                </a:cubicBezTo>
                <a:cubicBezTo>
                  <a:pt x="200" y="267"/>
                  <a:pt x="181" y="296"/>
                  <a:pt x="162" y="315"/>
                </a:cubicBezTo>
                <a:cubicBezTo>
                  <a:pt x="143" y="324"/>
                  <a:pt x="114" y="334"/>
                  <a:pt x="95" y="3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47">
            <a:extLst>
              <a:ext uri="{FF2B5EF4-FFF2-40B4-BE49-F238E27FC236}">
                <a16:creationId xmlns:a16="http://schemas.microsoft.com/office/drawing/2014/main" id="{9F0A2B82-78B2-D44F-BB5E-89AF2C53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619" y="8929015"/>
            <a:ext cx="41373" cy="68956"/>
          </a:xfrm>
          <a:custGeom>
            <a:avLst/>
            <a:gdLst>
              <a:gd name="T0" fmla="*/ 19 w 39"/>
              <a:gd name="T1" fmla="*/ 67 h 68"/>
              <a:gd name="T2" fmla="*/ 19 w 39"/>
              <a:gd name="T3" fmla="*/ 67 h 68"/>
              <a:gd name="T4" fmla="*/ 0 w 39"/>
              <a:gd name="T5" fmla="*/ 48 h 68"/>
              <a:gd name="T6" fmla="*/ 0 w 39"/>
              <a:gd name="T7" fmla="*/ 19 h 68"/>
              <a:gd name="T8" fmla="*/ 19 w 39"/>
              <a:gd name="T9" fmla="*/ 0 h 68"/>
              <a:gd name="T10" fmla="*/ 38 w 39"/>
              <a:gd name="T11" fmla="*/ 19 h 68"/>
              <a:gd name="T12" fmla="*/ 38 w 39"/>
              <a:gd name="T13" fmla="*/ 48 h 68"/>
              <a:gd name="T14" fmla="*/ 19 w 39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8">
                <a:moveTo>
                  <a:pt x="19" y="67"/>
                </a:moveTo>
                <a:lnTo>
                  <a:pt x="19" y="67"/>
                </a:lnTo>
                <a:cubicBezTo>
                  <a:pt x="10" y="67"/>
                  <a:pt x="0" y="57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19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7"/>
                  <a:pt x="29" y="67"/>
                  <a:pt x="19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8">
            <a:extLst>
              <a:ext uri="{FF2B5EF4-FFF2-40B4-BE49-F238E27FC236}">
                <a16:creationId xmlns:a16="http://schemas.microsoft.com/office/drawing/2014/main" id="{BE304187-8488-3F44-8E2E-473FEEE4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619" y="9365742"/>
            <a:ext cx="41373" cy="68959"/>
          </a:xfrm>
          <a:custGeom>
            <a:avLst/>
            <a:gdLst>
              <a:gd name="T0" fmla="*/ 19 w 39"/>
              <a:gd name="T1" fmla="*/ 67 h 68"/>
              <a:gd name="T2" fmla="*/ 19 w 39"/>
              <a:gd name="T3" fmla="*/ 67 h 68"/>
              <a:gd name="T4" fmla="*/ 0 w 39"/>
              <a:gd name="T5" fmla="*/ 48 h 68"/>
              <a:gd name="T6" fmla="*/ 0 w 39"/>
              <a:gd name="T7" fmla="*/ 19 h 68"/>
              <a:gd name="T8" fmla="*/ 19 w 39"/>
              <a:gd name="T9" fmla="*/ 0 h 68"/>
              <a:gd name="T10" fmla="*/ 38 w 39"/>
              <a:gd name="T11" fmla="*/ 19 h 68"/>
              <a:gd name="T12" fmla="*/ 38 w 39"/>
              <a:gd name="T13" fmla="*/ 48 h 68"/>
              <a:gd name="T14" fmla="*/ 19 w 39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8">
                <a:moveTo>
                  <a:pt x="19" y="67"/>
                </a:moveTo>
                <a:lnTo>
                  <a:pt x="19" y="67"/>
                </a:lnTo>
                <a:cubicBezTo>
                  <a:pt x="10" y="67"/>
                  <a:pt x="0" y="57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19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7"/>
                  <a:pt x="29" y="67"/>
                  <a:pt x="19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BFD83BBC-5A17-CF49-9491-48C501E441CD}"/>
              </a:ext>
            </a:extLst>
          </p:cNvPr>
          <p:cNvGrpSpPr/>
          <p:nvPr/>
        </p:nvGrpSpPr>
        <p:grpSpPr>
          <a:xfrm>
            <a:off x="2668308" y="830162"/>
            <a:ext cx="19041035" cy="2561450"/>
            <a:chOff x="2668308" y="861425"/>
            <a:chExt cx="19041035" cy="2561450"/>
          </a:xfrm>
        </p:grpSpPr>
        <p:sp>
          <p:nvSpPr>
            <p:cNvPr id="312" name="CuadroTexto 311">
              <a:extLst>
                <a:ext uri="{FF2B5EF4-FFF2-40B4-BE49-F238E27FC236}">
                  <a16:creationId xmlns:a16="http://schemas.microsoft.com/office/drawing/2014/main" id="{5BA91699-7AEC-E34D-AC95-B93D0551844C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23B336CC-E6E5-C641-AFA4-DAC76E2480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9D3DB09B-2B20-E149-B037-0BF7114F8773}"/>
              </a:ext>
            </a:extLst>
          </p:cNvPr>
          <p:cNvGrpSpPr/>
          <p:nvPr/>
        </p:nvGrpSpPr>
        <p:grpSpPr>
          <a:xfrm>
            <a:off x="4379774" y="5279769"/>
            <a:ext cx="3968937" cy="2012662"/>
            <a:chOff x="4263265" y="1952891"/>
            <a:chExt cx="4236804" cy="2012662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E1101ACB-9679-1B4C-B587-78D503B73A1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3001DE1C-FEC5-6341-95AC-2303D43AB67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E324BB72-AF55-4A40-A895-E1004B5DB395}"/>
              </a:ext>
            </a:extLst>
          </p:cNvPr>
          <p:cNvGrpSpPr/>
          <p:nvPr/>
        </p:nvGrpSpPr>
        <p:grpSpPr>
          <a:xfrm>
            <a:off x="4352880" y="7922684"/>
            <a:ext cx="3968937" cy="2012662"/>
            <a:chOff x="4263265" y="1952891"/>
            <a:chExt cx="4236804" cy="2012662"/>
          </a:xfrm>
        </p:grpSpPr>
        <p:sp>
          <p:nvSpPr>
            <p:cNvPr id="318" name="CuadroTexto 395">
              <a:extLst>
                <a:ext uri="{FF2B5EF4-FFF2-40B4-BE49-F238E27FC236}">
                  <a16:creationId xmlns:a16="http://schemas.microsoft.com/office/drawing/2014/main" id="{B610704F-BE6E-8442-8856-6F160760DE2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9" name="Rectangle 40">
              <a:extLst>
                <a:ext uri="{FF2B5EF4-FFF2-40B4-BE49-F238E27FC236}">
                  <a16:creationId xmlns:a16="http://schemas.microsoft.com/office/drawing/2014/main" id="{1FCDE98C-8834-C54C-BCEE-68AE16F7366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A10F3C4A-65A7-8441-954F-C033437AABB7}"/>
              </a:ext>
            </a:extLst>
          </p:cNvPr>
          <p:cNvGrpSpPr/>
          <p:nvPr/>
        </p:nvGrpSpPr>
        <p:grpSpPr>
          <a:xfrm>
            <a:off x="4344589" y="10789129"/>
            <a:ext cx="3968937" cy="2012662"/>
            <a:chOff x="4263265" y="1952891"/>
            <a:chExt cx="4236804" cy="2012662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920CA60A-43DD-9E4D-B528-891762E4303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71B5DDA7-0C78-9C4D-A25C-4DC80BD84C3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E66EF343-6D8B-5E4F-BC2E-2FA36F60BD91}"/>
              </a:ext>
            </a:extLst>
          </p:cNvPr>
          <p:cNvGrpSpPr/>
          <p:nvPr/>
        </p:nvGrpSpPr>
        <p:grpSpPr>
          <a:xfrm>
            <a:off x="10451108" y="8569789"/>
            <a:ext cx="1058388" cy="652794"/>
            <a:chOff x="2143889" y="10646229"/>
            <a:chExt cx="1535482" cy="947057"/>
          </a:xfrm>
        </p:grpSpPr>
        <p:sp>
          <p:nvSpPr>
            <p:cNvPr id="324" name="Freeform 28">
              <a:extLst>
                <a:ext uri="{FF2B5EF4-FFF2-40B4-BE49-F238E27FC236}">
                  <a16:creationId xmlns:a16="http://schemas.microsoft.com/office/drawing/2014/main" id="{1A072A7F-0A18-0344-8C4B-5F72FBEE9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5" name="Freeform 29">
              <a:extLst>
                <a:ext uri="{FF2B5EF4-FFF2-40B4-BE49-F238E27FC236}">
                  <a16:creationId xmlns:a16="http://schemas.microsoft.com/office/drawing/2014/main" id="{AFF6B092-DB8B-8C44-9E0E-9211A72D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6" name="Freeform 30">
              <a:extLst>
                <a:ext uri="{FF2B5EF4-FFF2-40B4-BE49-F238E27FC236}">
                  <a16:creationId xmlns:a16="http://schemas.microsoft.com/office/drawing/2014/main" id="{20EB1322-65E5-6F41-B795-E9EEB904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31">
              <a:extLst>
                <a:ext uri="{FF2B5EF4-FFF2-40B4-BE49-F238E27FC236}">
                  <a16:creationId xmlns:a16="http://schemas.microsoft.com/office/drawing/2014/main" id="{935E1FD9-9FE8-FB4B-83F7-2DB6E0DF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8" name="Freeform 32">
              <a:extLst>
                <a:ext uri="{FF2B5EF4-FFF2-40B4-BE49-F238E27FC236}">
                  <a16:creationId xmlns:a16="http://schemas.microsoft.com/office/drawing/2014/main" id="{FDFC470F-2ABB-F74B-9078-B35CD3CE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9" name="Freeform 33">
              <a:extLst>
                <a:ext uri="{FF2B5EF4-FFF2-40B4-BE49-F238E27FC236}">
                  <a16:creationId xmlns:a16="http://schemas.microsoft.com/office/drawing/2014/main" id="{3F15F29D-C2FC-6F46-ACA2-62FEAF38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0" name="Freeform 34">
              <a:extLst>
                <a:ext uri="{FF2B5EF4-FFF2-40B4-BE49-F238E27FC236}">
                  <a16:creationId xmlns:a16="http://schemas.microsoft.com/office/drawing/2014/main" id="{0A75FD16-A34A-104E-B62D-DC597FAD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1" name="Freeform 35">
              <a:extLst>
                <a:ext uri="{FF2B5EF4-FFF2-40B4-BE49-F238E27FC236}">
                  <a16:creationId xmlns:a16="http://schemas.microsoft.com/office/drawing/2014/main" id="{6B5BD886-CB4E-5C42-A540-B61A4B95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455E6528-9457-FC47-B210-CBB5DC3C681A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3" name="Freeform 182">
            <a:extLst>
              <a:ext uri="{FF2B5EF4-FFF2-40B4-BE49-F238E27FC236}">
                <a16:creationId xmlns:a16="http://schemas.microsoft.com/office/drawing/2014/main" id="{AF96D790-C37B-D843-9B89-7159FF4E9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0478" y="11452494"/>
            <a:ext cx="226113" cy="213891"/>
          </a:xfrm>
          <a:custGeom>
            <a:avLst/>
            <a:gdLst>
              <a:gd name="T0" fmla="*/ 77 w 162"/>
              <a:gd name="T1" fmla="*/ 31 h 154"/>
              <a:gd name="T2" fmla="*/ 77 w 162"/>
              <a:gd name="T3" fmla="*/ 31 h 154"/>
              <a:gd name="T4" fmla="*/ 122 w 162"/>
              <a:gd name="T5" fmla="*/ 77 h 154"/>
              <a:gd name="T6" fmla="*/ 77 w 162"/>
              <a:gd name="T7" fmla="*/ 123 h 154"/>
              <a:gd name="T8" fmla="*/ 38 w 162"/>
              <a:gd name="T9" fmla="*/ 77 h 154"/>
              <a:gd name="T10" fmla="*/ 77 w 162"/>
              <a:gd name="T11" fmla="*/ 31 h 154"/>
              <a:gd name="T12" fmla="*/ 77 w 162"/>
              <a:gd name="T13" fmla="*/ 0 h 154"/>
              <a:gd name="T14" fmla="*/ 77 w 162"/>
              <a:gd name="T15" fmla="*/ 0 h 154"/>
              <a:gd name="T16" fmla="*/ 0 w 162"/>
              <a:gd name="T17" fmla="*/ 77 h 154"/>
              <a:gd name="T18" fmla="*/ 77 w 162"/>
              <a:gd name="T19" fmla="*/ 153 h 154"/>
              <a:gd name="T20" fmla="*/ 161 w 162"/>
              <a:gd name="T21" fmla="*/ 77 h 154"/>
              <a:gd name="T22" fmla="*/ 77 w 162"/>
              <a:gd name="T23" fmla="*/ 0 h 154"/>
              <a:gd name="T24" fmla="*/ 77 w 162"/>
              <a:gd name="T25" fmla="*/ 3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54">
                <a:moveTo>
                  <a:pt x="77" y="31"/>
                </a:moveTo>
                <a:lnTo>
                  <a:pt x="77" y="31"/>
                </a:lnTo>
                <a:cubicBezTo>
                  <a:pt x="107" y="31"/>
                  <a:pt x="122" y="54"/>
                  <a:pt x="122" y="77"/>
                </a:cubicBezTo>
                <a:cubicBezTo>
                  <a:pt x="122" y="100"/>
                  <a:pt x="107" y="123"/>
                  <a:pt x="77" y="123"/>
                </a:cubicBezTo>
                <a:cubicBezTo>
                  <a:pt x="54" y="123"/>
                  <a:pt x="38" y="100"/>
                  <a:pt x="38" y="77"/>
                </a:cubicBezTo>
                <a:cubicBezTo>
                  <a:pt x="38" y="54"/>
                  <a:pt x="54" y="31"/>
                  <a:pt x="77" y="31"/>
                </a:cubicBezTo>
                <a:lnTo>
                  <a:pt x="77" y="0"/>
                </a:lnTo>
                <a:lnTo>
                  <a:pt x="77" y="0"/>
                </a:lnTo>
                <a:cubicBezTo>
                  <a:pt x="38" y="0"/>
                  <a:pt x="0" y="31"/>
                  <a:pt x="0" y="77"/>
                </a:cubicBezTo>
                <a:cubicBezTo>
                  <a:pt x="0" y="123"/>
                  <a:pt x="38" y="153"/>
                  <a:pt x="77" y="153"/>
                </a:cubicBezTo>
                <a:cubicBezTo>
                  <a:pt x="122" y="153"/>
                  <a:pt x="161" y="123"/>
                  <a:pt x="161" y="77"/>
                </a:cubicBezTo>
                <a:cubicBezTo>
                  <a:pt x="161" y="31"/>
                  <a:pt x="122" y="0"/>
                  <a:pt x="77" y="0"/>
                </a:cubicBezTo>
                <a:lnTo>
                  <a:pt x="77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83">
            <a:extLst>
              <a:ext uri="{FF2B5EF4-FFF2-40B4-BE49-F238E27FC236}">
                <a16:creationId xmlns:a16="http://schemas.microsoft.com/office/drawing/2014/main" id="{DACAC1C2-1FAE-2E42-8927-8550711C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359" y="11360824"/>
            <a:ext cx="892238" cy="403340"/>
          </a:xfrm>
          <a:custGeom>
            <a:avLst/>
            <a:gdLst>
              <a:gd name="T0" fmla="*/ 573 w 643"/>
              <a:gd name="T1" fmla="*/ 31 h 292"/>
              <a:gd name="T2" fmla="*/ 573 w 643"/>
              <a:gd name="T3" fmla="*/ 31 h 292"/>
              <a:gd name="T4" fmla="*/ 611 w 643"/>
              <a:gd name="T5" fmla="*/ 69 h 292"/>
              <a:gd name="T6" fmla="*/ 611 w 643"/>
              <a:gd name="T7" fmla="*/ 222 h 292"/>
              <a:gd name="T8" fmla="*/ 573 w 643"/>
              <a:gd name="T9" fmla="*/ 261 h 292"/>
              <a:gd name="T10" fmla="*/ 69 w 643"/>
              <a:gd name="T11" fmla="*/ 261 h 292"/>
              <a:gd name="T12" fmla="*/ 38 w 643"/>
              <a:gd name="T13" fmla="*/ 222 h 292"/>
              <a:gd name="T14" fmla="*/ 38 w 643"/>
              <a:gd name="T15" fmla="*/ 69 h 292"/>
              <a:gd name="T16" fmla="*/ 69 w 643"/>
              <a:gd name="T17" fmla="*/ 31 h 292"/>
              <a:gd name="T18" fmla="*/ 573 w 643"/>
              <a:gd name="T19" fmla="*/ 31 h 292"/>
              <a:gd name="T20" fmla="*/ 573 w 643"/>
              <a:gd name="T21" fmla="*/ 0 h 292"/>
              <a:gd name="T22" fmla="*/ 573 w 643"/>
              <a:gd name="T23" fmla="*/ 0 h 292"/>
              <a:gd name="T24" fmla="*/ 69 w 643"/>
              <a:gd name="T25" fmla="*/ 0 h 292"/>
              <a:gd name="T26" fmla="*/ 38 w 643"/>
              <a:gd name="T27" fmla="*/ 31 h 292"/>
              <a:gd name="T28" fmla="*/ 0 w 643"/>
              <a:gd name="T29" fmla="*/ 69 h 292"/>
              <a:gd name="T30" fmla="*/ 0 w 643"/>
              <a:gd name="T31" fmla="*/ 222 h 292"/>
              <a:gd name="T32" fmla="*/ 38 w 643"/>
              <a:gd name="T33" fmla="*/ 261 h 292"/>
              <a:gd name="T34" fmla="*/ 69 w 643"/>
              <a:gd name="T35" fmla="*/ 291 h 292"/>
              <a:gd name="T36" fmla="*/ 573 w 643"/>
              <a:gd name="T37" fmla="*/ 291 h 292"/>
              <a:gd name="T38" fmla="*/ 611 w 643"/>
              <a:gd name="T39" fmla="*/ 261 h 292"/>
              <a:gd name="T40" fmla="*/ 642 w 643"/>
              <a:gd name="T41" fmla="*/ 222 h 292"/>
              <a:gd name="T42" fmla="*/ 642 w 643"/>
              <a:gd name="T43" fmla="*/ 69 h 292"/>
              <a:gd name="T44" fmla="*/ 611 w 643"/>
              <a:gd name="T45" fmla="*/ 31 h 292"/>
              <a:gd name="T46" fmla="*/ 573 w 643"/>
              <a:gd name="T47" fmla="*/ 0 h 292"/>
              <a:gd name="T48" fmla="*/ 573 w 643"/>
              <a:gd name="T49" fmla="*/ 3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3" h="292">
                <a:moveTo>
                  <a:pt x="573" y="31"/>
                </a:moveTo>
                <a:lnTo>
                  <a:pt x="573" y="31"/>
                </a:lnTo>
                <a:cubicBezTo>
                  <a:pt x="573" y="54"/>
                  <a:pt x="588" y="69"/>
                  <a:pt x="611" y="69"/>
                </a:cubicBezTo>
                <a:cubicBezTo>
                  <a:pt x="611" y="222"/>
                  <a:pt x="611" y="222"/>
                  <a:pt x="611" y="222"/>
                </a:cubicBezTo>
                <a:cubicBezTo>
                  <a:pt x="588" y="222"/>
                  <a:pt x="573" y="238"/>
                  <a:pt x="573" y="261"/>
                </a:cubicBezTo>
                <a:cubicBezTo>
                  <a:pt x="69" y="261"/>
                  <a:pt x="69" y="261"/>
                  <a:pt x="69" y="261"/>
                </a:cubicBezTo>
                <a:cubicBezTo>
                  <a:pt x="69" y="238"/>
                  <a:pt x="54" y="222"/>
                  <a:pt x="38" y="222"/>
                </a:cubicBezTo>
                <a:cubicBezTo>
                  <a:pt x="38" y="69"/>
                  <a:pt x="38" y="69"/>
                  <a:pt x="38" y="69"/>
                </a:cubicBezTo>
                <a:cubicBezTo>
                  <a:pt x="54" y="69"/>
                  <a:pt x="69" y="54"/>
                  <a:pt x="69" y="31"/>
                </a:cubicBezTo>
                <a:cubicBezTo>
                  <a:pt x="573" y="31"/>
                  <a:pt x="573" y="31"/>
                  <a:pt x="573" y="31"/>
                </a:cubicBezTo>
                <a:lnTo>
                  <a:pt x="573" y="0"/>
                </a:lnTo>
                <a:lnTo>
                  <a:pt x="573" y="0"/>
                </a:lnTo>
                <a:cubicBezTo>
                  <a:pt x="69" y="0"/>
                  <a:pt x="69" y="0"/>
                  <a:pt x="69" y="0"/>
                </a:cubicBezTo>
                <a:cubicBezTo>
                  <a:pt x="54" y="0"/>
                  <a:pt x="38" y="16"/>
                  <a:pt x="38" y="31"/>
                </a:cubicBezTo>
                <a:cubicBezTo>
                  <a:pt x="15" y="31"/>
                  <a:pt x="0" y="46"/>
                  <a:pt x="0" y="69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5"/>
                  <a:pt x="15" y="261"/>
                  <a:pt x="38" y="261"/>
                </a:cubicBezTo>
                <a:cubicBezTo>
                  <a:pt x="38" y="276"/>
                  <a:pt x="54" y="291"/>
                  <a:pt x="69" y="291"/>
                </a:cubicBezTo>
                <a:cubicBezTo>
                  <a:pt x="573" y="291"/>
                  <a:pt x="573" y="291"/>
                  <a:pt x="573" y="291"/>
                </a:cubicBezTo>
                <a:cubicBezTo>
                  <a:pt x="596" y="291"/>
                  <a:pt x="611" y="276"/>
                  <a:pt x="611" y="261"/>
                </a:cubicBezTo>
                <a:cubicBezTo>
                  <a:pt x="627" y="261"/>
                  <a:pt x="642" y="245"/>
                  <a:pt x="642" y="222"/>
                </a:cubicBezTo>
                <a:cubicBezTo>
                  <a:pt x="642" y="69"/>
                  <a:pt x="642" y="69"/>
                  <a:pt x="642" y="69"/>
                </a:cubicBezTo>
                <a:cubicBezTo>
                  <a:pt x="642" y="46"/>
                  <a:pt x="627" y="31"/>
                  <a:pt x="611" y="31"/>
                </a:cubicBezTo>
                <a:cubicBezTo>
                  <a:pt x="611" y="16"/>
                  <a:pt x="596" y="0"/>
                  <a:pt x="573" y="0"/>
                </a:cubicBezTo>
                <a:lnTo>
                  <a:pt x="57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545450FE-CEE3-DE4D-99A0-029CB68D1D60}"/>
              </a:ext>
            </a:extLst>
          </p:cNvPr>
          <p:cNvSpPr/>
          <p:nvPr/>
        </p:nvSpPr>
        <p:spPr>
          <a:xfrm>
            <a:off x="13362690" y="11270691"/>
            <a:ext cx="1063353" cy="5941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4EBD672-0A8B-4B42-9A17-DE16C89B6FB7}"/>
              </a:ext>
            </a:extLst>
          </p:cNvPr>
          <p:cNvGrpSpPr/>
          <p:nvPr/>
        </p:nvGrpSpPr>
        <p:grpSpPr>
          <a:xfrm>
            <a:off x="10304976" y="11173009"/>
            <a:ext cx="1350581" cy="789527"/>
            <a:chOff x="3483393" y="9961322"/>
            <a:chExt cx="1350581" cy="789527"/>
          </a:xfrm>
        </p:grpSpPr>
        <p:sp>
          <p:nvSpPr>
            <p:cNvPr id="336" name="Freeform 204">
              <a:extLst>
                <a:ext uri="{FF2B5EF4-FFF2-40B4-BE49-F238E27FC236}">
                  <a16:creationId xmlns:a16="http://schemas.microsoft.com/office/drawing/2014/main" id="{11947708-DAFA-9B4D-A918-CACAB577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7" name="Freeform 205">
              <a:extLst>
                <a:ext uri="{FF2B5EF4-FFF2-40B4-BE49-F238E27FC236}">
                  <a16:creationId xmlns:a16="http://schemas.microsoft.com/office/drawing/2014/main" id="{F390F744-D3E0-C244-8375-A2BA4ED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8" name="Freeform 206">
              <a:extLst>
                <a:ext uri="{FF2B5EF4-FFF2-40B4-BE49-F238E27FC236}">
                  <a16:creationId xmlns:a16="http://schemas.microsoft.com/office/drawing/2014/main" id="{EAFC8F68-5ED7-054F-B945-DF29CB43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9" name="Freeform 207">
              <a:extLst>
                <a:ext uri="{FF2B5EF4-FFF2-40B4-BE49-F238E27FC236}">
                  <a16:creationId xmlns:a16="http://schemas.microsoft.com/office/drawing/2014/main" id="{C1B84145-B7A0-FF46-A660-220B218E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0" name="Freeform 208">
              <a:extLst>
                <a:ext uri="{FF2B5EF4-FFF2-40B4-BE49-F238E27FC236}">
                  <a16:creationId xmlns:a16="http://schemas.microsoft.com/office/drawing/2014/main" id="{F8D8254B-A805-EC49-8997-F16D704E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1" name="Freeform 209">
              <a:extLst>
                <a:ext uri="{FF2B5EF4-FFF2-40B4-BE49-F238E27FC236}">
                  <a16:creationId xmlns:a16="http://schemas.microsoft.com/office/drawing/2014/main" id="{FECC37F7-2F62-0A42-8528-2BC4F54A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A957C718-9B01-DB44-BB76-BD6162A2DACE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ECBCFEB0-86D3-DD4F-82B9-8B02D78525A6}"/>
              </a:ext>
            </a:extLst>
          </p:cNvPr>
          <p:cNvGrpSpPr/>
          <p:nvPr/>
        </p:nvGrpSpPr>
        <p:grpSpPr>
          <a:xfrm>
            <a:off x="16150737" y="5336985"/>
            <a:ext cx="4325211" cy="2038177"/>
            <a:chOff x="4247967" y="10711881"/>
            <a:chExt cx="4236804" cy="2038177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7ADD9F45-85A4-1144-840B-D09D9B9AC29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069E49FC-48CB-1F42-85A0-46BBC3F14E5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96326C8E-53D9-5C4C-B1C9-ABC437623D1D}"/>
              </a:ext>
            </a:extLst>
          </p:cNvPr>
          <p:cNvGrpSpPr/>
          <p:nvPr/>
        </p:nvGrpSpPr>
        <p:grpSpPr>
          <a:xfrm>
            <a:off x="16121682" y="8127918"/>
            <a:ext cx="4325211" cy="2038177"/>
            <a:chOff x="4247967" y="10711881"/>
            <a:chExt cx="4236804" cy="2038177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7A10B157-269B-6142-B8F4-88E1A95F69F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7F149809-0D1D-B542-B810-BC2EF1D3229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1572E892-575D-4A4B-9A93-CF5F99E8C752}"/>
              </a:ext>
            </a:extLst>
          </p:cNvPr>
          <p:cNvGrpSpPr/>
          <p:nvPr/>
        </p:nvGrpSpPr>
        <p:grpSpPr>
          <a:xfrm>
            <a:off x="16137299" y="10789129"/>
            <a:ext cx="4325211" cy="2038177"/>
            <a:chOff x="4247967" y="10711881"/>
            <a:chExt cx="4236804" cy="2038177"/>
          </a:xfrm>
        </p:grpSpPr>
        <p:sp>
          <p:nvSpPr>
            <p:cNvPr id="350" name="CuadroTexto 395">
              <a:extLst>
                <a:ext uri="{FF2B5EF4-FFF2-40B4-BE49-F238E27FC236}">
                  <a16:creationId xmlns:a16="http://schemas.microsoft.com/office/drawing/2014/main" id="{6170B108-C4F2-5D42-A9C8-0BDFB7676B5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1" name="Rectangle 40">
              <a:extLst>
                <a:ext uri="{FF2B5EF4-FFF2-40B4-BE49-F238E27FC236}">
                  <a16:creationId xmlns:a16="http://schemas.microsoft.com/office/drawing/2014/main" id="{E972F598-66A1-B941-B748-8C86C05B3FC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27AE11C5-58BD-914A-BDD5-2DE02E47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82" y="6871472"/>
            <a:ext cx="1067182" cy="1076382"/>
          </a:xfrm>
          <a:custGeom>
            <a:avLst/>
            <a:gdLst>
              <a:gd name="T0" fmla="*/ 0 w 1022"/>
              <a:gd name="T1" fmla="*/ 514 h 1030"/>
              <a:gd name="T2" fmla="*/ 0 w 1022"/>
              <a:gd name="T3" fmla="*/ 514 h 1030"/>
              <a:gd name="T4" fmla="*/ 506 w 1022"/>
              <a:gd name="T5" fmla="*/ 1029 h 1030"/>
              <a:gd name="T6" fmla="*/ 1021 w 1022"/>
              <a:gd name="T7" fmla="*/ 514 h 1030"/>
              <a:gd name="T8" fmla="*/ 506 w 1022"/>
              <a:gd name="T9" fmla="*/ 0 h 1030"/>
              <a:gd name="T10" fmla="*/ 0 w 1022"/>
              <a:gd name="T11" fmla="*/ 514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30">
                <a:moveTo>
                  <a:pt x="0" y="514"/>
                </a:moveTo>
                <a:lnTo>
                  <a:pt x="0" y="514"/>
                </a:lnTo>
                <a:cubicBezTo>
                  <a:pt x="0" y="794"/>
                  <a:pt x="225" y="1029"/>
                  <a:pt x="506" y="1029"/>
                </a:cubicBezTo>
                <a:cubicBezTo>
                  <a:pt x="795" y="1029"/>
                  <a:pt x="1021" y="794"/>
                  <a:pt x="1021" y="514"/>
                </a:cubicBezTo>
                <a:cubicBezTo>
                  <a:pt x="1021" y="234"/>
                  <a:pt x="795" y="0"/>
                  <a:pt x="506" y="0"/>
                </a:cubicBezTo>
                <a:cubicBezTo>
                  <a:pt x="225" y="0"/>
                  <a:pt x="0" y="234"/>
                  <a:pt x="0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ECE5A577-DB4C-2646-A964-7A0C18AD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82" y="9682026"/>
            <a:ext cx="1067182" cy="1067182"/>
          </a:xfrm>
          <a:custGeom>
            <a:avLst/>
            <a:gdLst>
              <a:gd name="T0" fmla="*/ 0 w 1022"/>
              <a:gd name="T1" fmla="*/ 515 h 1022"/>
              <a:gd name="T2" fmla="*/ 0 w 1022"/>
              <a:gd name="T3" fmla="*/ 515 h 1022"/>
              <a:gd name="T4" fmla="*/ 506 w 1022"/>
              <a:gd name="T5" fmla="*/ 1021 h 1022"/>
              <a:gd name="T6" fmla="*/ 1021 w 1022"/>
              <a:gd name="T7" fmla="*/ 515 h 1022"/>
              <a:gd name="T8" fmla="*/ 506 w 1022"/>
              <a:gd name="T9" fmla="*/ 0 h 1022"/>
              <a:gd name="T10" fmla="*/ 0 w 1022"/>
              <a:gd name="T11" fmla="*/ 515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0" y="515"/>
                </a:moveTo>
                <a:lnTo>
                  <a:pt x="0" y="515"/>
                </a:lnTo>
                <a:cubicBezTo>
                  <a:pt x="0" y="795"/>
                  <a:pt x="225" y="1021"/>
                  <a:pt x="506" y="1021"/>
                </a:cubicBezTo>
                <a:cubicBezTo>
                  <a:pt x="795" y="1021"/>
                  <a:pt x="1021" y="795"/>
                  <a:pt x="1021" y="515"/>
                </a:cubicBezTo>
                <a:cubicBezTo>
                  <a:pt x="1021" y="226"/>
                  <a:pt x="795" y="0"/>
                  <a:pt x="506" y="0"/>
                </a:cubicBezTo>
                <a:cubicBezTo>
                  <a:pt x="225" y="0"/>
                  <a:pt x="0" y="226"/>
                  <a:pt x="0" y="5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1A394EE1-DFB5-3047-B02F-E83E921E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498" y="7409664"/>
            <a:ext cx="2810551" cy="2810551"/>
          </a:xfrm>
          <a:custGeom>
            <a:avLst/>
            <a:gdLst>
              <a:gd name="T0" fmla="*/ 2187 w 2694"/>
              <a:gd name="T1" fmla="*/ 1319 h 2694"/>
              <a:gd name="T2" fmla="*/ 2187 w 2694"/>
              <a:gd name="T3" fmla="*/ 1319 h 2694"/>
              <a:gd name="T4" fmla="*/ 2693 w 2694"/>
              <a:gd name="T5" fmla="*/ 813 h 2694"/>
              <a:gd name="T6" fmla="*/ 2693 w 2694"/>
              <a:gd name="T7" fmla="*/ 0 h 2694"/>
              <a:gd name="T8" fmla="*/ 0 w 2694"/>
              <a:gd name="T9" fmla="*/ 0 h 2694"/>
              <a:gd name="T10" fmla="*/ 0 w 2694"/>
              <a:gd name="T11" fmla="*/ 831 h 2694"/>
              <a:gd name="T12" fmla="*/ 515 w 2694"/>
              <a:gd name="T13" fmla="*/ 1346 h 2694"/>
              <a:gd name="T14" fmla="*/ 0 w 2694"/>
              <a:gd name="T15" fmla="*/ 1852 h 2694"/>
              <a:gd name="T16" fmla="*/ 0 w 2694"/>
              <a:gd name="T17" fmla="*/ 2693 h 2694"/>
              <a:gd name="T18" fmla="*/ 2693 w 2694"/>
              <a:gd name="T19" fmla="*/ 2693 h 2694"/>
              <a:gd name="T20" fmla="*/ 2693 w 2694"/>
              <a:gd name="T21" fmla="*/ 1834 h 2694"/>
              <a:gd name="T22" fmla="*/ 2187 w 2694"/>
              <a:gd name="T23" fmla="*/ 1319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4" h="2694">
                <a:moveTo>
                  <a:pt x="2187" y="1319"/>
                </a:moveTo>
                <a:lnTo>
                  <a:pt x="2187" y="1319"/>
                </a:lnTo>
                <a:cubicBezTo>
                  <a:pt x="2187" y="1039"/>
                  <a:pt x="2413" y="813"/>
                  <a:pt x="2693" y="813"/>
                </a:cubicBezTo>
                <a:cubicBezTo>
                  <a:pt x="2693" y="0"/>
                  <a:pt x="2693" y="0"/>
                  <a:pt x="26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31"/>
                  <a:pt x="0" y="831"/>
                  <a:pt x="0" y="831"/>
                </a:cubicBezTo>
                <a:cubicBezTo>
                  <a:pt x="289" y="831"/>
                  <a:pt x="515" y="1066"/>
                  <a:pt x="515" y="1346"/>
                </a:cubicBezTo>
                <a:cubicBezTo>
                  <a:pt x="515" y="1626"/>
                  <a:pt x="289" y="1852"/>
                  <a:pt x="0" y="1852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2693" y="2693"/>
                  <a:pt x="2693" y="2693"/>
                  <a:pt x="2693" y="2693"/>
                </a:cubicBezTo>
                <a:cubicBezTo>
                  <a:pt x="2693" y="1834"/>
                  <a:pt x="2693" y="1834"/>
                  <a:pt x="2693" y="1834"/>
                </a:cubicBezTo>
                <a:cubicBezTo>
                  <a:pt x="2413" y="1834"/>
                  <a:pt x="2187" y="1609"/>
                  <a:pt x="2187" y="1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071F3ADF-3873-BF49-8B5F-1B8D3279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812" y="8265250"/>
            <a:ext cx="1076382" cy="1067182"/>
          </a:xfrm>
          <a:custGeom>
            <a:avLst/>
            <a:gdLst>
              <a:gd name="T0" fmla="*/ 515 w 1032"/>
              <a:gd name="T1" fmla="*/ 0 h 1022"/>
              <a:gd name="T2" fmla="*/ 515 w 1032"/>
              <a:gd name="T3" fmla="*/ 0 h 1022"/>
              <a:gd name="T4" fmla="*/ 0 w 1032"/>
              <a:gd name="T5" fmla="*/ 515 h 1022"/>
              <a:gd name="T6" fmla="*/ 515 w 1032"/>
              <a:gd name="T7" fmla="*/ 1021 h 1022"/>
              <a:gd name="T8" fmla="*/ 1031 w 1032"/>
              <a:gd name="T9" fmla="*/ 515 h 1022"/>
              <a:gd name="T10" fmla="*/ 515 w 103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22">
                <a:moveTo>
                  <a:pt x="515" y="0"/>
                </a:moveTo>
                <a:lnTo>
                  <a:pt x="515" y="0"/>
                </a:lnTo>
                <a:cubicBezTo>
                  <a:pt x="235" y="0"/>
                  <a:pt x="0" y="226"/>
                  <a:pt x="0" y="515"/>
                </a:cubicBezTo>
                <a:cubicBezTo>
                  <a:pt x="0" y="796"/>
                  <a:pt x="235" y="1021"/>
                  <a:pt x="515" y="1021"/>
                </a:cubicBezTo>
                <a:cubicBezTo>
                  <a:pt x="796" y="1021"/>
                  <a:pt x="1031" y="796"/>
                  <a:pt x="1031" y="515"/>
                </a:cubicBezTo>
                <a:cubicBezTo>
                  <a:pt x="1031" y="226"/>
                  <a:pt x="796" y="0"/>
                  <a:pt x="5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305D957-E2D2-4947-909B-6AC3A2E5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060" y="8265250"/>
            <a:ext cx="1067182" cy="1067182"/>
          </a:xfrm>
          <a:custGeom>
            <a:avLst/>
            <a:gdLst>
              <a:gd name="T0" fmla="*/ 506 w 1022"/>
              <a:gd name="T1" fmla="*/ 0 h 1022"/>
              <a:gd name="T2" fmla="*/ 506 w 1022"/>
              <a:gd name="T3" fmla="*/ 0 h 1022"/>
              <a:gd name="T4" fmla="*/ 0 w 1022"/>
              <a:gd name="T5" fmla="*/ 515 h 1022"/>
              <a:gd name="T6" fmla="*/ 506 w 1022"/>
              <a:gd name="T7" fmla="*/ 1021 h 1022"/>
              <a:gd name="T8" fmla="*/ 1021 w 1022"/>
              <a:gd name="T9" fmla="*/ 515 h 1022"/>
              <a:gd name="T10" fmla="*/ 506 w 102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0"/>
                </a:moveTo>
                <a:lnTo>
                  <a:pt x="506" y="0"/>
                </a:lnTo>
                <a:cubicBezTo>
                  <a:pt x="226" y="0"/>
                  <a:pt x="0" y="226"/>
                  <a:pt x="0" y="515"/>
                </a:cubicBezTo>
                <a:cubicBezTo>
                  <a:pt x="0" y="796"/>
                  <a:pt x="226" y="1021"/>
                  <a:pt x="506" y="1021"/>
                </a:cubicBezTo>
                <a:cubicBezTo>
                  <a:pt x="795" y="1021"/>
                  <a:pt x="1021" y="796"/>
                  <a:pt x="1021" y="515"/>
                </a:cubicBezTo>
                <a:cubicBezTo>
                  <a:pt x="1021" y="226"/>
                  <a:pt x="795" y="0"/>
                  <a:pt x="5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C38A63DF-7F0C-9647-92D4-29751385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049" y="7400464"/>
            <a:ext cx="2810554" cy="2810551"/>
          </a:xfrm>
          <a:custGeom>
            <a:avLst/>
            <a:gdLst>
              <a:gd name="T0" fmla="*/ 1861 w 2693"/>
              <a:gd name="T1" fmla="*/ 0 h 2694"/>
              <a:gd name="T2" fmla="*/ 1861 w 2693"/>
              <a:gd name="T3" fmla="*/ 0 h 2694"/>
              <a:gd name="T4" fmla="*/ 1346 w 2693"/>
              <a:gd name="T5" fmla="*/ 515 h 2694"/>
              <a:gd name="T6" fmla="*/ 831 w 2693"/>
              <a:gd name="T7" fmla="*/ 0 h 2694"/>
              <a:gd name="T8" fmla="*/ 0 w 2693"/>
              <a:gd name="T9" fmla="*/ 0 h 2694"/>
              <a:gd name="T10" fmla="*/ 0 w 2693"/>
              <a:gd name="T11" fmla="*/ 2693 h 2694"/>
              <a:gd name="T12" fmla="*/ 858 w 2693"/>
              <a:gd name="T13" fmla="*/ 2693 h 2694"/>
              <a:gd name="T14" fmla="*/ 1364 w 2693"/>
              <a:gd name="T15" fmla="*/ 2178 h 2694"/>
              <a:gd name="T16" fmla="*/ 1879 w 2693"/>
              <a:gd name="T17" fmla="*/ 2693 h 2694"/>
              <a:gd name="T18" fmla="*/ 2692 w 2693"/>
              <a:gd name="T19" fmla="*/ 2693 h 2694"/>
              <a:gd name="T20" fmla="*/ 2692 w 2693"/>
              <a:gd name="T21" fmla="*/ 0 h 2694"/>
              <a:gd name="T22" fmla="*/ 1861 w 2693"/>
              <a:gd name="T23" fmla="*/ 0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3" h="2694">
                <a:moveTo>
                  <a:pt x="1861" y="0"/>
                </a:moveTo>
                <a:lnTo>
                  <a:pt x="1861" y="0"/>
                </a:lnTo>
                <a:cubicBezTo>
                  <a:pt x="1861" y="280"/>
                  <a:pt x="1626" y="515"/>
                  <a:pt x="1346" y="515"/>
                </a:cubicBezTo>
                <a:cubicBezTo>
                  <a:pt x="1066" y="515"/>
                  <a:pt x="831" y="280"/>
                  <a:pt x="8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858" y="2693"/>
                  <a:pt x="858" y="2693"/>
                  <a:pt x="858" y="2693"/>
                </a:cubicBezTo>
                <a:cubicBezTo>
                  <a:pt x="858" y="2403"/>
                  <a:pt x="1084" y="2178"/>
                  <a:pt x="1364" y="2178"/>
                </a:cubicBezTo>
                <a:cubicBezTo>
                  <a:pt x="1653" y="2178"/>
                  <a:pt x="1879" y="2403"/>
                  <a:pt x="1879" y="2693"/>
                </a:cubicBezTo>
                <a:cubicBezTo>
                  <a:pt x="2692" y="2693"/>
                  <a:pt x="2692" y="2693"/>
                  <a:pt x="2692" y="2693"/>
                </a:cubicBezTo>
                <a:cubicBezTo>
                  <a:pt x="2692" y="0"/>
                  <a:pt x="2692" y="0"/>
                  <a:pt x="2692" y="0"/>
                </a:cubicBezTo>
                <a:lnTo>
                  <a:pt x="186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A1CD2F8C-A629-2D4A-A566-B720AF0C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389" y="6871472"/>
            <a:ext cx="1067182" cy="1067182"/>
          </a:xfrm>
          <a:custGeom>
            <a:avLst/>
            <a:gdLst>
              <a:gd name="T0" fmla="*/ 0 w 1022"/>
              <a:gd name="T1" fmla="*/ 514 h 1021"/>
              <a:gd name="T2" fmla="*/ 0 w 1022"/>
              <a:gd name="T3" fmla="*/ 514 h 1021"/>
              <a:gd name="T4" fmla="*/ 515 w 1022"/>
              <a:gd name="T5" fmla="*/ 1020 h 1021"/>
              <a:gd name="T6" fmla="*/ 1021 w 1022"/>
              <a:gd name="T7" fmla="*/ 514 h 1021"/>
              <a:gd name="T8" fmla="*/ 515 w 1022"/>
              <a:gd name="T9" fmla="*/ 0 h 1021"/>
              <a:gd name="T10" fmla="*/ 0 w 1022"/>
              <a:gd name="T11" fmla="*/ 514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1">
                <a:moveTo>
                  <a:pt x="0" y="514"/>
                </a:moveTo>
                <a:lnTo>
                  <a:pt x="0" y="514"/>
                </a:lnTo>
                <a:cubicBezTo>
                  <a:pt x="0" y="794"/>
                  <a:pt x="235" y="1020"/>
                  <a:pt x="515" y="1020"/>
                </a:cubicBezTo>
                <a:cubicBezTo>
                  <a:pt x="795" y="1020"/>
                  <a:pt x="1021" y="794"/>
                  <a:pt x="1021" y="514"/>
                </a:cubicBezTo>
                <a:cubicBezTo>
                  <a:pt x="1021" y="225"/>
                  <a:pt x="795" y="0"/>
                  <a:pt x="515" y="0"/>
                </a:cubicBezTo>
                <a:cubicBezTo>
                  <a:pt x="235" y="0"/>
                  <a:pt x="0" y="225"/>
                  <a:pt x="0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BA9C8BF1-CE79-F54A-ACA9-42A6B8D8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389" y="9682026"/>
            <a:ext cx="1067182" cy="1067182"/>
          </a:xfrm>
          <a:custGeom>
            <a:avLst/>
            <a:gdLst>
              <a:gd name="T0" fmla="*/ 0 w 1022"/>
              <a:gd name="T1" fmla="*/ 506 h 1022"/>
              <a:gd name="T2" fmla="*/ 0 w 1022"/>
              <a:gd name="T3" fmla="*/ 506 h 1022"/>
              <a:gd name="T4" fmla="*/ 515 w 1022"/>
              <a:gd name="T5" fmla="*/ 1021 h 1022"/>
              <a:gd name="T6" fmla="*/ 1021 w 1022"/>
              <a:gd name="T7" fmla="*/ 506 h 1022"/>
              <a:gd name="T8" fmla="*/ 515 w 1022"/>
              <a:gd name="T9" fmla="*/ 0 h 1022"/>
              <a:gd name="T10" fmla="*/ 0 w 1022"/>
              <a:gd name="T11" fmla="*/ 506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0" y="506"/>
                </a:moveTo>
                <a:lnTo>
                  <a:pt x="0" y="506"/>
                </a:lnTo>
                <a:cubicBezTo>
                  <a:pt x="0" y="795"/>
                  <a:pt x="235" y="1021"/>
                  <a:pt x="515" y="1021"/>
                </a:cubicBezTo>
                <a:cubicBezTo>
                  <a:pt x="795" y="1021"/>
                  <a:pt x="1021" y="795"/>
                  <a:pt x="1021" y="506"/>
                </a:cubicBezTo>
                <a:cubicBezTo>
                  <a:pt x="1021" y="226"/>
                  <a:pt x="795" y="0"/>
                  <a:pt x="515" y="0"/>
                </a:cubicBezTo>
                <a:cubicBezTo>
                  <a:pt x="235" y="0"/>
                  <a:pt x="0" y="226"/>
                  <a:pt x="0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0E904DA-A4F4-6847-BAFC-FF3BF410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002" y="7409664"/>
            <a:ext cx="2810554" cy="2801351"/>
          </a:xfrm>
          <a:custGeom>
            <a:avLst/>
            <a:gdLst>
              <a:gd name="T0" fmla="*/ 2178 w 2694"/>
              <a:gd name="T1" fmla="*/ 1319 h 2685"/>
              <a:gd name="T2" fmla="*/ 2178 w 2694"/>
              <a:gd name="T3" fmla="*/ 1319 h 2685"/>
              <a:gd name="T4" fmla="*/ 2693 w 2694"/>
              <a:gd name="T5" fmla="*/ 813 h 2685"/>
              <a:gd name="T6" fmla="*/ 2693 w 2694"/>
              <a:gd name="T7" fmla="*/ 0 h 2685"/>
              <a:gd name="T8" fmla="*/ 0 w 2694"/>
              <a:gd name="T9" fmla="*/ 0 h 2685"/>
              <a:gd name="T10" fmla="*/ 0 w 2694"/>
              <a:gd name="T11" fmla="*/ 831 h 2685"/>
              <a:gd name="T12" fmla="*/ 516 w 2694"/>
              <a:gd name="T13" fmla="*/ 1346 h 2685"/>
              <a:gd name="T14" fmla="*/ 0 w 2694"/>
              <a:gd name="T15" fmla="*/ 1852 h 2685"/>
              <a:gd name="T16" fmla="*/ 0 w 2694"/>
              <a:gd name="T17" fmla="*/ 2684 h 2685"/>
              <a:gd name="T18" fmla="*/ 2693 w 2694"/>
              <a:gd name="T19" fmla="*/ 2684 h 2685"/>
              <a:gd name="T20" fmla="*/ 2693 w 2694"/>
              <a:gd name="T21" fmla="*/ 1834 h 2685"/>
              <a:gd name="T22" fmla="*/ 2178 w 2694"/>
              <a:gd name="T23" fmla="*/ 1319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4" h="2685">
                <a:moveTo>
                  <a:pt x="2178" y="1319"/>
                </a:moveTo>
                <a:lnTo>
                  <a:pt x="2178" y="1319"/>
                </a:lnTo>
                <a:cubicBezTo>
                  <a:pt x="2178" y="1039"/>
                  <a:pt x="2404" y="813"/>
                  <a:pt x="2693" y="813"/>
                </a:cubicBezTo>
                <a:cubicBezTo>
                  <a:pt x="2693" y="0"/>
                  <a:pt x="2693" y="0"/>
                  <a:pt x="26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31"/>
                  <a:pt x="0" y="831"/>
                  <a:pt x="0" y="831"/>
                </a:cubicBezTo>
                <a:cubicBezTo>
                  <a:pt x="281" y="831"/>
                  <a:pt x="516" y="1057"/>
                  <a:pt x="516" y="1346"/>
                </a:cubicBezTo>
                <a:cubicBezTo>
                  <a:pt x="516" y="1626"/>
                  <a:pt x="281" y="1852"/>
                  <a:pt x="0" y="1852"/>
                </a:cubicBezTo>
                <a:cubicBezTo>
                  <a:pt x="0" y="2684"/>
                  <a:pt x="0" y="2684"/>
                  <a:pt x="0" y="2684"/>
                </a:cubicBezTo>
                <a:cubicBezTo>
                  <a:pt x="2693" y="2684"/>
                  <a:pt x="2693" y="2684"/>
                  <a:pt x="2693" y="2684"/>
                </a:cubicBezTo>
                <a:cubicBezTo>
                  <a:pt x="2693" y="1834"/>
                  <a:pt x="2693" y="1834"/>
                  <a:pt x="2693" y="1834"/>
                </a:cubicBezTo>
                <a:cubicBezTo>
                  <a:pt x="2404" y="1834"/>
                  <a:pt x="2178" y="1599"/>
                  <a:pt x="2178" y="1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B34AC9E5-42DE-7A4B-B613-031AADE1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117" y="8265250"/>
            <a:ext cx="1067182" cy="1067182"/>
          </a:xfrm>
          <a:custGeom>
            <a:avLst/>
            <a:gdLst>
              <a:gd name="T0" fmla="*/ 505 w 1022"/>
              <a:gd name="T1" fmla="*/ 0 h 1022"/>
              <a:gd name="T2" fmla="*/ 505 w 1022"/>
              <a:gd name="T3" fmla="*/ 0 h 1022"/>
              <a:gd name="T4" fmla="*/ 0 w 1022"/>
              <a:gd name="T5" fmla="*/ 515 h 1022"/>
              <a:gd name="T6" fmla="*/ 505 w 1022"/>
              <a:gd name="T7" fmla="*/ 1021 h 1022"/>
              <a:gd name="T8" fmla="*/ 1021 w 1022"/>
              <a:gd name="T9" fmla="*/ 515 h 1022"/>
              <a:gd name="T10" fmla="*/ 505 w 102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5" y="0"/>
                </a:moveTo>
                <a:lnTo>
                  <a:pt x="505" y="0"/>
                </a:lnTo>
                <a:cubicBezTo>
                  <a:pt x="226" y="0"/>
                  <a:pt x="0" y="226"/>
                  <a:pt x="0" y="515"/>
                </a:cubicBezTo>
                <a:cubicBezTo>
                  <a:pt x="0" y="796"/>
                  <a:pt x="226" y="1021"/>
                  <a:pt x="505" y="1021"/>
                </a:cubicBezTo>
                <a:cubicBezTo>
                  <a:pt x="795" y="1021"/>
                  <a:pt x="1021" y="796"/>
                  <a:pt x="1021" y="515"/>
                </a:cubicBezTo>
                <a:cubicBezTo>
                  <a:pt x="1021" y="226"/>
                  <a:pt x="795" y="0"/>
                  <a:pt x="5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BC6579B8-FA71-5343-A757-8DDCDF7D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165" y="8265250"/>
            <a:ext cx="1067182" cy="1067182"/>
          </a:xfrm>
          <a:custGeom>
            <a:avLst/>
            <a:gdLst>
              <a:gd name="T0" fmla="*/ 515 w 1022"/>
              <a:gd name="T1" fmla="*/ 0 h 1022"/>
              <a:gd name="T2" fmla="*/ 515 w 1022"/>
              <a:gd name="T3" fmla="*/ 0 h 1022"/>
              <a:gd name="T4" fmla="*/ 0 w 1022"/>
              <a:gd name="T5" fmla="*/ 515 h 1022"/>
              <a:gd name="T6" fmla="*/ 515 w 1022"/>
              <a:gd name="T7" fmla="*/ 1021 h 1022"/>
              <a:gd name="T8" fmla="*/ 1021 w 1022"/>
              <a:gd name="T9" fmla="*/ 515 h 1022"/>
              <a:gd name="T10" fmla="*/ 515 w 102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15" y="0"/>
                </a:moveTo>
                <a:lnTo>
                  <a:pt x="515" y="0"/>
                </a:lnTo>
                <a:cubicBezTo>
                  <a:pt x="226" y="0"/>
                  <a:pt x="0" y="226"/>
                  <a:pt x="0" y="515"/>
                </a:cubicBezTo>
                <a:cubicBezTo>
                  <a:pt x="0" y="796"/>
                  <a:pt x="226" y="1021"/>
                  <a:pt x="515" y="1021"/>
                </a:cubicBezTo>
                <a:cubicBezTo>
                  <a:pt x="795" y="1021"/>
                  <a:pt x="1021" y="796"/>
                  <a:pt x="1021" y="515"/>
                </a:cubicBezTo>
                <a:cubicBezTo>
                  <a:pt x="1021" y="226"/>
                  <a:pt x="795" y="0"/>
                  <a:pt x="5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1F4C6B3C-50CF-1548-9708-356F5411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56" y="7400464"/>
            <a:ext cx="2796753" cy="2810551"/>
          </a:xfrm>
          <a:custGeom>
            <a:avLst/>
            <a:gdLst>
              <a:gd name="T0" fmla="*/ 1364 w 2683"/>
              <a:gd name="T1" fmla="*/ 2178 h 2694"/>
              <a:gd name="T2" fmla="*/ 1364 w 2683"/>
              <a:gd name="T3" fmla="*/ 2178 h 2694"/>
              <a:gd name="T4" fmla="*/ 1869 w 2683"/>
              <a:gd name="T5" fmla="*/ 2693 h 2694"/>
              <a:gd name="T6" fmla="*/ 2682 w 2683"/>
              <a:gd name="T7" fmla="*/ 2693 h 2694"/>
              <a:gd name="T8" fmla="*/ 2682 w 2683"/>
              <a:gd name="T9" fmla="*/ 0 h 2694"/>
              <a:gd name="T10" fmla="*/ 1851 w 2683"/>
              <a:gd name="T11" fmla="*/ 0 h 2694"/>
              <a:gd name="T12" fmla="*/ 1337 w 2683"/>
              <a:gd name="T13" fmla="*/ 515 h 2694"/>
              <a:gd name="T14" fmla="*/ 831 w 2683"/>
              <a:gd name="T15" fmla="*/ 0 h 2694"/>
              <a:gd name="T16" fmla="*/ 0 w 2683"/>
              <a:gd name="T17" fmla="*/ 0 h 2694"/>
              <a:gd name="T18" fmla="*/ 0 w 2683"/>
              <a:gd name="T19" fmla="*/ 2693 h 2694"/>
              <a:gd name="T20" fmla="*/ 849 w 2683"/>
              <a:gd name="T21" fmla="*/ 2693 h 2694"/>
              <a:gd name="T22" fmla="*/ 1364 w 2683"/>
              <a:gd name="T23" fmla="*/ 2178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83" h="2694">
                <a:moveTo>
                  <a:pt x="1364" y="2178"/>
                </a:moveTo>
                <a:lnTo>
                  <a:pt x="1364" y="2178"/>
                </a:lnTo>
                <a:cubicBezTo>
                  <a:pt x="1644" y="2178"/>
                  <a:pt x="1869" y="2403"/>
                  <a:pt x="1869" y="2693"/>
                </a:cubicBezTo>
                <a:cubicBezTo>
                  <a:pt x="2682" y="2693"/>
                  <a:pt x="2682" y="2693"/>
                  <a:pt x="2682" y="2693"/>
                </a:cubicBezTo>
                <a:cubicBezTo>
                  <a:pt x="2682" y="0"/>
                  <a:pt x="2682" y="0"/>
                  <a:pt x="2682" y="0"/>
                </a:cubicBezTo>
                <a:cubicBezTo>
                  <a:pt x="1851" y="0"/>
                  <a:pt x="1851" y="0"/>
                  <a:pt x="1851" y="0"/>
                </a:cubicBezTo>
                <a:cubicBezTo>
                  <a:pt x="1851" y="280"/>
                  <a:pt x="1626" y="515"/>
                  <a:pt x="1337" y="515"/>
                </a:cubicBezTo>
                <a:cubicBezTo>
                  <a:pt x="1057" y="515"/>
                  <a:pt x="831" y="280"/>
                  <a:pt x="8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849" y="2693"/>
                  <a:pt x="849" y="2693"/>
                  <a:pt x="849" y="2693"/>
                </a:cubicBezTo>
                <a:cubicBezTo>
                  <a:pt x="849" y="2403"/>
                  <a:pt x="1075" y="2178"/>
                  <a:pt x="1364" y="21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A5928BB-A156-984C-A4A7-2CF2B50D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295" y="6871472"/>
            <a:ext cx="1076382" cy="1067182"/>
          </a:xfrm>
          <a:custGeom>
            <a:avLst/>
            <a:gdLst>
              <a:gd name="T0" fmla="*/ 0 w 1031"/>
              <a:gd name="T1" fmla="*/ 514 h 1021"/>
              <a:gd name="T2" fmla="*/ 0 w 1031"/>
              <a:gd name="T3" fmla="*/ 514 h 1021"/>
              <a:gd name="T4" fmla="*/ 515 w 1031"/>
              <a:gd name="T5" fmla="*/ 1020 h 1021"/>
              <a:gd name="T6" fmla="*/ 1030 w 1031"/>
              <a:gd name="T7" fmla="*/ 514 h 1021"/>
              <a:gd name="T8" fmla="*/ 515 w 1031"/>
              <a:gd name="T9" fmla="*/ 0 h 1021"/>
              <a:gd name="T10" fmla="*/ 0 w 1031"/>
              <a:gd name="T11" fmla="*/ 514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1" h="1021">
                <a:moveTo>
                  <a:pt x="0" y="514"/>
                </a:moveTo>
                <a:lnTo>
                  <a:pt x="0" y="514"/>
                </a:lnTo>
                <a:cubicBezTo>
                  <a:pt x="0" y="794"/>
                  <a:pt x="235" y="1020"/>
                  <a:pt x="515" y="1020"/>
                </a:cubicBezTo>
                <a:cubicBezTo>
                  <a:pt x="795" y="1020"/>
                  <a:pt x="1030" y="794"/>
                  <a:pt x="1030" y="514"/>
                </a:cubicBezTo>
                <a:cubicBezTo>
                  <a:pt x="1030" y="225"/>
                  <a:pt x="795" y="0"/>
                  <a:pt x="515" y="0"/>
                </a:cubicBezTo>
                <a:cubicBezTo>
                  <a:pt x="235" y="0"/>
                  <a:pt x="0" y="225"/>
                  <a:pt x="0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2B319DBE-8D3B-584D-BEB1-5A76ADD5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295" y="9682026"/>
            <a:ext cx="1076382" cy="1067182"/>
          </a:xfrm>
          <a:custGeom>
            <a:avLst/>
            <a:gdLst>
              <a:gd name="T0" fmla="*/ 0 w 1031"/>
              <a:gd name="T1" fmla="*/ 506 h 1022"/>
              <a:gd name="T2" fmla="*/ 0 w 1031"/>
              <a:gd name="T3" fmla="*/ 506 h 1022"/>
              <a:gd name="T4" fmla="*/ 515 w 1031"/>
              <a:gd name="T5" fmla="*/ 1021 h 1022"/>
              <a:gd name="T6" fmla="*/ 1030 w 1031"/>
              <a:gd name="T7" fmla="*/ 506 h 1022"/>
              <a:gd name="T8" fmla="*/ 515 w 1031"/>
              <a:gd name="T9" fmla="*/ 0 h 1022"/>
              <a:gd name="T10" fmla="*/ 0 w 1031"/>
              <a:gd name="T11" fmla="*/ 506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1" h="1022">
                <a:moveTo>
                  <a:pt x="0" y="506"/>
                </a:moveTo>
                <a:lnTo>
                  <a:pt x="0" y="506"/>
                </a:lnTo>
                <a:cubicBezTo>
                  <a:pt x="0" y="795"/>
                  <a:pt x="235" y="1021"/>
                  <a:pt x="515" y="1021"/>
                </a:cubicBezTo>
                <a:cubicBezTo>
                  <a:pt x="795" y="1021"/>
                  <a:pt x="1030" y="795"/>
                  <a:pt x="1030" y="506"/>
                </a:cubicBezTo>
                <a:cubicBezTo>
                  <a:pt x="1030" y="226"/>
                  <a:pt x="795" y="0"/>
                  <a:pt x="515" y="0"/>
                </a:cubicBezTo>
                <a:cubicBezTo>
                  <a:pt x="235" y="0"/>
                  <a:pt x="0" y="226"/>
                  <a:pt x="0" y="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42531DF5-9FFD-EB4E-B474-1087B862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509" y="7409664"/>
            <a:ext cx="2810551" cy="2801351"/>
          </a:xfrm>
          <a:custGeom>
            <a:avLst/>
            <a:gdLst>
              <a:gd name="T0" fmla="*/ 2177 w 2693"/>
              <a:gd name="T1" fmla="*/ 1319 h 2685"/>
              <a:gd name="T2" fmla="*/ 2177 w 2693"/>
              <a:gd name="T3" fmla="*/ 1319 h 2685"/>
              <a:gd name="T4" fmla="*/ 2692 w 2693"/>
              <a:gd name="T5" fmla="*/ 813 h 2685"/>
              <a:gd name="T6" fmla="*/ 2692 w 2693"/>
              <a:gd name="T7" fmla="*/ 0 h 2685"/>
              <a:gd name="T8" fmla="*/ 0 w 2693"/>
              <a:gd name="T9" fmla="*/ 0 h 2685"/>
              <a:gd name="T10" fmla="*/ 0 w 2693"/>
              <a:gd name="T11" fmla="*/ 831 h 2685"/>
              <a:gd name="T12" fmla="*/ 515 w 2693"/>
              <a:gd name="T13" fmla="*/ 1346 h 2685"/>
              <a:gd name="T14" fmla="*/ 0 w 2693"/>
              <a:gd name="T15" fmla="*/ 1852 h 2685"/>
              <a:gd name="T16" fmla="*/ 0 w 2693"/>
              <a:gd name="T17" fmla="*/ 2684 h 2685"/>
              <a:gd name="T18" fmla="*/ 2692 w 2693"/>
              <a:gd name="T19" fmla="*/ 2684 h 2685"/>
              <a:gd name="T20" fmla="*/ 2692 w 2693"/>
              <a:gd name="T21" fmla="*/ 1834 h 2685"/>
              <a:gd name="T22" fmla="*/ 2177 w 2693"/>
              <a:gd name="T23" fmla="*/ 1319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3" h="2685">
                <a:moveTo>
                  <a:pt x="2177" y="1319"/>
                </a:moveTo>
                <a:lnTo>
                  <a:pt x="2177" y="1319"/>
                </a:lnTo>
                <a:cubicBezTo>
                  <a:pt x="2177" y="1039"/>
                  <a:pt x="2412" y="813"/>
                  <a:pt x="2692" y="813"/>
                </a:cubicBezTo>
                <a:cubicBezTo>
                  <a:pt x="2692" y="0"/>
                  <a:pt x="2692" y="0"/>
                  <a:pt x="26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31"/>
                  <a:pt x="0" y="831"/>
                  <a:pt x="0" y="831"/>
                </a:cubicBezTo>
                <a:cubicBezTo>
                  <a:pt x="280" y="831"/>
                  <a:pt x="515" y="1057"/>
                  <a:pt x="515" y="1346"/>
                </a:cubicBezTo>
                <a:cubicBezTo>
                  <a:pt x="515" y="1626"/>
                  <a:pt x="280" y="1852"/>
                  <a:pt x="0" y="1852"/>
                </a:cubicBezTo>
                <a:cubicBezTo>
                  <a:pt x="0" y="2684"/>
                  <a:pt x="0" y="2684"/>
                  <a:pt x="0" y="2684"/>
                </a:cubicBezTo>
                <a:cubicBezTo>
                  <a:pt x="2692" y="2684"/>
                  <a:pt x="2692" y="2684"/>
                  <a:pt x="2692" y="2684"/>
                </a:cubicBezTo>
                <a:cubicBezTo>
                  <a:pt x="2692" y="1834"/>
                  <a:pt x="2692" y="1834"/>
                  <a:pt x="2692" y="1834"/>
                </a:cubicBezTo>
                <a:cubicBezTo>
                  <a:pt x="2412" y="1834"/>
                  <a:pt x="2177" y="1599"/>
                  <a:pt x="2177" y="1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9E1C652-F4E1-5C48-9741-728DF97B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024" y="8265250"/>
            <a:ext cx="1067182" cy="1067182"/>
          </a:xfrm>
          <a:custGeom>
            <a:avLst/>
            <a:gdLst>
              <a:gd name="T0" fmla="*/ 506 w 1022"/>
              <a:gd name="T1" fmla="*/ 0 h 1022"/>
              <a:gd name="T2" fmla="*/ 506 w 1022"/>
              <a:gd name="T3" fmla="*/ 0 h 1022"/>
              <a:gd name="T4" fmla="*/ 0 w 1022"/>
              <a:gd name="T5" fmla="*/ 515 h 1022"/>
              <a:gd name="T6" fmla="*/ 506 w 1022"/>
              <a:gd name="T7" fmla="*/ 1021 h 1022"/>
              <a:gd name="T8" fmla="*/ 1021 w 1022"/>
              <a:gd name="T9" fmla="*/ 515 h 1022"/>
              <a:gd name="T10" fmla="*/ 506 w 102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0"/>
                </a:moveTo>
                <a:lnTo>
                  <a:pt x="506" y="0"/>
                </a:lnTo>
                <a:cubicBezTo>
                  <a:pt x="226" y="0"/>
                  <a:pt x="0" y="226"/>
                  <a:pt x="0" y="515"/>
                </a:cubicBezTo>
                <a:cubicBezTo>
                  <a:pt x="0" y="796"/>
                  <a:pt x="226" y="1021"/>
                  <a:pt x="506" y="1021"/>
                </a:cubicBezTo>
                <a:cubicBezTo>
                  <a:pt x="795" y="1021"/>
                  <a:pt x="1021" y="796"/>
                  <a:pt x="1021" y="515"/>
                </a:cubicBezTo>
                <a:cubicBezTo>
                  <a:pt x="1021" y="226"/>
                  <a:pt x="795" y="0"/>
                  <a:pt x="5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id="{86ABA49A-B374-5A43-8B0E-568E04F5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071" y="8265250"/>
            <a:ext cx="1067182" cy="1067182"/>
          </a:xfrm>
          <a:custGeom>
            <a:avLst/>
            <a:gdLst>
              <a:gd name="T0" fmla="*/ 515 w 1022"/>
              <a:gd name="T1" fmla="*/ 0 h 1022"/>
              <a:gd name="T2" fmla="*/ 515 w 1022"/>
              <a:gd name="T3" fmla="*/ 0 h 1022"/>
              <a:gd name="T4" fmla="*/ 0 w 1022"/>
              <a:gd name="T5" fmla="*/ 515 h 1022"/>
              <a:gd name="T6" fmla="*/ 515 w 1022"/>
              <a:gd name="T7" fmla="*/ 1021 h 1022"/>
              <a:gd name="T8" fmla="*/ 1021 w 1022"/>
              <a:gd name="T9" fmla="*/ 515 h 1022"/>
              <a:gd name="T10" fmla="*/ 515 w 1022"/>
              <a:gd name="T11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15" y="0"/>
                </a:moveTo>
                <a:lnTo>
                  <a:pt x="515" y="0"/>
                </a:lnTo>
                <a:cubicBezTo>
                  <a:pt x="226" y="0"/>
                  <a:pt x="0" y="226"/>
                  <a:pt x="0" y="515"/>
                </a:cubicBezTo>
                <a:cubicBezTo>
                  <a:pt x="0" y="796"/>
                  <a:pt x="226" y="1021"/>
                  <a:pt x="515" y="1021"/>
                </a:cubicBezTo>
                <a:cubicBezTo>
                  <a:pt x="796" y="1021"/>
                  <a:pt x="1021" y="796"/>
                  <a:pt x="1021" y="515"/>
                </a:cubicBezTo>
                <a:cubicBezTo>
                  <a:pt x="1021" y="226"/>
                  <a:pt x="796" y="0"/>
                  <a:pt x="5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id="{85C60C47-58E1-894A-B75B-3563A028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261" y="7400464"/>
            <a:ext cx="2801354" cy="2810551"/>
          </a:xfrm>
          <a:custGeom>
            <a:avLst/>
            <a:gdLst>
              <a:gd name="T0" fmla="*/ 1365 w 2685"/>
              <a:gd name="T1" fmla="*/ 2178 h 2694"/>
              <a:gd name="T2" fmla="*/ 1365 w 2685"/>
              <a:gd name="T3" fmla="*/ 2178 h 2694"/>
              <a:gd name="T4" fmla="*/ 1880 w 2685"/>
              <a:gd name="T5" fmla="*/ 2693 h 2694"/>
              <a:gd name="T6" fmla="*/ 2684 w 2685"/>
              <a:gd name="T7" fmla="*/ 2693 h 2694"/>
              <a:gd name="T8" fmla="*/ 2684 w 2685"/>
              <a:gd name="T9" fmla="*/ 0 h 2694"/>
              <a:gd name="T10" fmla="*/ 1853 w 2685"/>
              <a:gd name="T11" fmla="*/ 0 h 2694"/>
              <a:gd name="T12" fmla="*/ 1347 w 2685"/>
              <a:gd name="T13" fmla="*/ 515 h 2694"/>
              <a:gd name="T14" fmla="*/ 832 w 2685"/>
              <a:gd name="T15" fmla="*/ 0 h 2694"/>
              <a:gd name="T16" fmla="*/ 0 w 2685"/>
              <a:gd name="T17" fmla="*/ 0 h 2694"/>
              <a:gd name="T18" fmla="*/ 0 w 2685"/>
              <a:gd name="T19" fmla="*/ 2693 h 2694"/>
              <a:gd name="T20" fmla="*/ 850 w 2685"/>
              <a:gd name="T21" fmla="*/ 2693 h 2694"/>
              <a:gd name="T22" fmla="*/ 1365 w 2685"/>
              <a:gd name="T23" fmla="*/ 2178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85" h="2694">
                <a:moveTo>
                  <a:pt x="1365" y="2178"/>
                </a:moveTo>
                <a:lnTo>
                  <a:pt x="1365" y="2178"/>
                </a:lnTo>
                <a:cubicBezTo>
                  <a:pt x="1645" y="2178"/>
                  <a:pt x="1880" y="2403"/>
                  <a:pt x="1880" y="2693"/>
                </a:cubicBezTo>
                <a:cubicBezTo>
                  <a:pt x="2684" y="2693"/>
                  <a:pt x="2684" y="2693"/>
                  <a:pt x="2684" y="2693"/>
                </a:cubicBezTo>
                <a:cubicBezTo>
                  <a:pt x="2684" y="0"/>
                  <a:pt x="2684" y="0"/>
                  <a:pt x="2684" y="0"/>
                </a:cubicBezTo>
                <a:cubicBezTo>
                  <a:pt x="1853" y="0"/>
                  <a:pt x="1853" y="0"/>
                  <a:pt x="1853" y="0"/>
                </a:cubicBezTo>
                <a:cubicBezTo>
                  <a:pt x="1853" y="280"/>
                  <a:pt x="1627" y="515"/>
                  <a:pt x="1347" y="515"/>
                </a:cubicBezTo>
                <a:cubicBezTo>
                  <a:pt x="1058" y="515"/>
                  <a:pt x="832" y="280"/>
                  <a:pt x="8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850" y="2693"/>
                  <a:pt x="850" y="2693"/>
                  <a:pt x="850" y="2693"/>
                </a:cubicBezTo>
                <a:cubicBezTo>
                  <a:pt x="850" y="2403"/>
                  <a:pt x="1085" y="2178"/>
                  <a:pt x="1365" y="2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id="{8E6BDCF7-EE4E-F949-B378-E8CFF475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600" y="6862272"/>
            <a:ext cx="1067182" cy="1076382"/>
          </a:xfrm>
          <a:custGeom>
            <a:avLst/>
            <a:gdLst>
              <a:gd name="T0" fmla="*/ 0 w 1023"/>
              <a:gd name="T1" fmla="*/ 514 h 1030"/>
              <a:gd name="T2" fmla="*/ 0 w 1023"/>
              <a:gd name="T3" fmla="*/ 514 h 1030"/>
              <a:gd name="T4" fmla="*/ 506 w 1023"/>
              <a:gd name="T5" fmla="*/ 1029 h 1030"/>
              <a:gd name="T6" fmla="*/ 1022 w 1023"/>
              <a:gd name="T7" fmla="*/ 514 h 1030"/>
              <a:gd name="T8" fmla="*/ 506 w 1023"/>
              <a:gd name="T9" fmla="*/ 0 h 1030"/>
              <a:gd name="T10" fmla="*/ 0 w 1023"/>
              <a:gd name="T11" fmla="*/ 514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3" h="1030">
                <a:moveTo>
                  <a:pt x="0" y="514"/>
                </a:moveTo>
                <a:lnTo>
                  <a:pt x="0" y="514"/>
                </a:lnTo>
                <a:cubicBezTo>
                  <a:pt x="0" y="794"/>
                  <a:pt x="226" y="1029"/>
                  <a:pt x="506" y="1029"/>
                </a:cubicBezTo>
                <a:cubicBezTo>
                  <a:pt x="795" y="1029"/>
                  <a:pt x="1022" y="794"/>
                  <a:pt x="1022" y="514"/>
                </a:cubicBezTo>
                <a:cubicBezTo>
                  <a:pt x="1022" y="234"/>
                  <a:pt x="795" y="0"/>
                  <a:pt x="506" y="0"/>
                </a:cubicBezTo>
                <a:cubicBezTo>
                  <a:pt x="226" y="0"/>
                  <a:pt x="0" y="234"/>
                  <a:pt x="0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id="{E8CEBD7D-A3ED-574F-8425-9D3A1FE6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600" y="9672826"/>
            <a:ext cx="1067182" cy="1067182"/>
          </a:xfrm>
          <a:custGeom>
            <a:avLst/>
            <a:gdLst>
              <a:gd name="T0" fmla="*/ 0 w 1023"/>
              <a:gd name="T1" fmla="*/ 515 h 1022"/>
              <a:gd name="T2" fmla="*/ 0 w 1023"/>
              <a:gd name="T3" fmla="*/ 515 h 1022"/>
              <a:gd name="T4" fmla="*/ 506 w 1023"/>
              <a:gd name="T5" fmla="*/ 1021 h 1022"/>
              <a:gd name="T6" fmla="*/ 1022 w 1023"/>
              <a:gd name="T7" fmla="*/ 515 h 1022"/>
              <a:gd name="T8" fmla="*/ 506 w 1023"/>
              <a:gd name="T9" fmla="*/ 0 h 1022"/>
              <a:gd name="T10" fmla="*/ 0 w 1023"/>
              <a:gd name="T11" fmla="*/ 515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3" h="1022">
                <a:moveTo>
                  <a:pt x="0" y="515"/>
                </a:moveTo>
                <a:lnTo>
                  <a:pt x="0" y="515"/>
                </a:lnTo>
                <a:cubicBezTo>
                  <a:pt x="0" y="795"/>
                  <a:pt x="226" y="1021"/>
                  <a:pt x="506" y="1021"/>
                </a:cubicBezTo>
                <a:cubicBezTo>
                  <a:pt x="795" y="1021"/>
                  <a:pt x="1022" y="795"/>
                  <a:pt x="1022" y="515"/>
                </a:cubicBezTo>
                <a:cubicBezTo>
                  <a:pt x="1022" y="225"/>
                  <a:pt x="795" y="0"/>
                  <a:pt x="506" y="0"/>
                </a:cubicBezTo>
                <a:cubicBezTo>
                  <a:pt x="226" y="0"/>
                  <a:pt x="0" y="225"/>
                  <a:pt x="0" y="5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id="{B4A395D5-38FA-6F42-A9CC-112888225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013" y="7400464"/>
            <a:ext cx="2810554" cy="2810551"/>
          </a:xfrm>
          <a:custGeom>
            <a:avLst/>
            <a:gdLst>
              <a:gd name="T0" fmla="*/ 2187 w 2694"/>
              <a:gd name="T1" fmla="*/ 1319 h 2694"/>
              <a:gd name="T2" fmla="*/ 2187 w 2694"/>
              <a:gd name="T3" fmla="*/ 1319 h 2694"/>
              <a:gd name="T4" fmla="*/ 2693 w 2694"/>
              <a:gd name="T5" fmla="*/ 813 h 2694"/>
              <a:gd name="T6" fmla="*/ 2693 w 2694"/>
              <a:gd name="T7" fmla="*/ 0 h 2694"/>
              <a:gd name="T8" fmla="*/ 0 w 2694"/>
              <a:gd name="T9" fmla="*/ 0 h 2694"/>
              <a:gd name="T10" fmla="*/ 0 w 2694"/>
              <a:gd name="T11" fmla="*/ 831 h 2694"/>
              <a:gd name="T12" fmla="*/ 515 w 2694"/>
              <a:gd name="T13" fmla="*/ 1346 h 2694"/>
              <a:gd name="T14" fmla="*/ 0 w 2694"/>
              <a:gd name="T15" fmla="*/ 1852 h 2694"/>
              <a:gd name="T16" fmla="*/ 0 w 2694"/>
              <a:gd name="T17" fmla="*/ 2693 h 2694"/>
              <a:gd name="T18" fmla="*/ 2693 w 2694"/>
              <a:gd name="T19" fmla="*/ 2693 h 2694"/>
              <a:gd name="T20" fmla="*/ 2693 w 2694"/>
              <a:gd name="T21" fmla="*/ 1834 h 2694"/>
              <a:gd name="T22" fmla="*/ 2187 w 2694"/>
              <a:gd name="T23" fmla="*/ 1319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4" h="2694">
                <a:moveTo>
                  <a:pt x="2187" y="1319"/>
                </a:moveTo>
                <a:lnTo>
                  <a:pt x="2187" y="1319"/>
                </a:lnTo>
                <a:cubicBezTo>
                  <a:pt x="2187" y="1039"/>
                  <a:pt x="2413" y="813"/>
                  <a:pt x="2693" y="813"/>
                </a:cubicBezTo>
                <a:cubicBezTo>
                  <a:pt x="2693" y="0"/>
                  <a:pt x="2693" y="0"/>
                  <a:pt x="26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31"/>
                  <a:pt x="0" y="831"/>
                  <a:pt x="0" y="831"/>
                </a:cubicBezTo>
                <a:cubicBezTo>
                  <a:pt x="289" y="831"/>
                  <a:pt x="515" y="1057"/>
                  <a:pt x="515" y="1346"/>
                </a:cubicBezTo>
                <a:cubicBezTo>
                  <a:pt x="515" y="1627"/>
                  <a:pt x="289" y="1852"/>
                  <a:pt x="0" y="1852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2693" y="2693"/>
                  <a:pt x="2693" y="2693"/>
                  <a:pt x="2693" y="2693"/>
                </a:cubicBezTo>
                <a:cubicBezTo>
                  <a:pt x="2693" y="1834"/>
                  <a:pt x="2693" y="1834"/>
                  <a:pt x="2693" y="1834"/>
                </a:cubicBezTo>
                <a:cubicBezTo>
                  <a:pt x="2413" y="1834"/>
                  <a:pt x="2187" y="1608"/>
                  <a:pt x="2187" y="1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Line 29">
            <a:extLst>
              <a:ext uri="{FF2B5EF4-FFF2-40B4-BE49-F238E27FC236}">
                <a16:creationId xmlns:a16="http://schemas.microsoft.com/office/drawing/2014/main" id="{6331D78F-5C7F-7A4A-9829-BA610DABF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6072" y="5670894"/>
            <a:ext cx="4601" cy="855586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30">
            <a:extLst>
              <a:ext uri="{FF2B5EF4-FFF2-40B4-BE49-F238E27FC236}">
                <a16:creationId xmlns:a16="http://schemas.microsoft.com/office/drawing/2014/main" id="{A990C6B0-8B18-AF45-AE37-6C0728B38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9027" y="10574411"/>
            <a:ext cx="4598" cy="864785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1">
            <a:extLst>
              <a:ext uri="{FF2B5EF4-FFF2-40B4-BE49-F238E27FC236}">
                <a16:creationId xmlns:a16="http://schemas.microsoft.com/office/drawing/2014/main" id="{3F4136D2-FF54-E144-AE12-2B3D0CE3A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4980" y="5638693"/>
            <a:ext cx="4598" cy="869387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32">
            <a:extLst>
              <a:ext uri="{FF2B5EF4-FFF2-40B4-BE49-F238E27FC236}">
                <a16:creationId xmlns:a16="http://schemas.microsoft.com/office/drawing/2014/main" id="{FC47F28E-EFA5-D84A-8AA3-9F05D4E2A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49532" y="10574411"/>
            <a:ext cx="4601" cy="864785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3">
            <a:extLst>
              <a:ext uri="{FF2B5EF4-FFF2-40B4-BE49-F238E27FC236}">
                <a16:creationId xmlns:a16="http://schemas.microsoft.com/office/drawing/2014/main" id="{4B844A1A-9524-9E43-84B3-C36F788C4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01484" y="5670894"/>
            <a:ext cx="4601" cy="855586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4">
            <a:extLst>
              <a:ext uri="{FF2B5EF4-FFF2-40B4-BE49-F238E27FC236}">
                <a16:creationId xmlns:a16="http://schemas.microsoft.com/office/drawing/2014/main" id="{A932F731-8C31-DD4B-9CF5-1E74872B2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75238" y="10574411"/>
            <a:ext cx="4598" cy="864785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5">
            <a:extLst>
              <a:ext uri="{FF2B5EF4-FFF2-40B4-BE49-F238E27FC236}">
                <a16:creationId xmlns:a16="http://schemas.microsoft.com/office/drawing/2014/main" id="{ED4E65F0-F5CF-DD4A-AB20-91D24A542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71991" y="5638693"/>
            <a:ext cx="4598" cy="869387"/>
          </a:xfrm>
          <a:prstGeom prst="line">
            <a:avLst/>
          </a:prstGeom>
          <a:noFill/>
          <a:ln w="32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5A7CD04F-F34C-2D4A-85CD-045862491169}"/>
              </a:ext>
            </a:extLst>
          </p:cNvPr>
          <p:cNvGrpSpPr/>
          <p:nvPr/>
        </p:nvGrpSpPr>
        <p:grpSpPr>
          <a:xfrm>
            <a:off x="2668308" y="710891"/>
            <a:ext cx="19041035" cy="2561450"/>
            <a:chOff x="2668308" y="861425"/>
            <a:chExt cx="19041035" cy="2561450"/>
          </a:xfrm>
        </p:grpSpPr>
        <p:sp>
          <p:nvSpPr>
            <p:cNvPr id="273" name="CuadroTexto 272">
              <a:extLst>
                <a:ext uri="{FF2B5EF4-FFF2-40B4-BE49-F238E27FC236}">
                  <a16:creationId xmlns:a16="http://schemas.microsoft.com/office/drawing/2014/main" id="{55DAA284-5A2C-5C4F-819B-4917AE35C27B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274" name="CuadroTexto 273">
              <a:extLst>
                <a:ext uri="{FF2B5EF4-FFF2-40B4-BE49-F238E27FC236}">
                  <a16:creationId xmlns:a16="http://schemas.microsoft.com/office/drawing/2014/main" id="{3029F4B4-B0B3-4740-9F34-6DC30AE48D1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03098E4F-31C8-EB4B-8AC0-F2B12EF178CC}"/>
              </a:ext>
            </a:extLst>
          </p:cNvPr>
          <p:cNvGrpSpPr/>
          <p:nvPr/>
        </p:nvGrpSpPr>
        <p:grpSpPr>
          <a:xfrm>
            <a:off x="1691659" y="3812105"/>
            <a:ext cx="3687080" cy="1165829"/>
            <a:chOff x="4263265" y="1998910"/>
            <a:chExt cx="4236804" cy="1165829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3441E317-C7EE-AA43-B980-B070C5DED3A2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3" name="Rectangle 40">
              <a:extLst>
                <a:ext uri="{FF2B5EF4-FFF2-40B4-BE49-F238E27FC236}">
                  <a16:creationId xmlns:a16="http://schemas.microsoft.com/office/drawing/2014/main" id="{BF6DF668-1FFA-B34B-9838-517A89525EBA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E1283BE8-54DE-174A-8F14-8192E6E04463}"/>
              </a:ext>
            </a:extLst>
          </p:cNvPr>
          <p:cNvGrpSpPr/>
          <p:nvPr/>
        </p:nvGrpSpPr>
        <p:grpSpPr>
          <a:xfrm>
            <a:off x="7141440" y="3817767"/>
            <a:ext cx="3687080" cy="1165829"/>
            <a:chOff x="4263265" y="1998910"/>
            <a:chExt cx="4236804" cy="1165829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8855C526-04B6-3A45-9D05-37BA259685A7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2D69F84D-ABF1-0646-A597-7EBE218366F6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9B1D4723-6A09-8541-982F-DBC51AC893A8}"/>
              </a:ext>
            </a:extLst>
          </p:cNvPr>
          <p:cNvGrpSpPr/>
          <p:nvPr/>
        </p:nvGrpSpPr>
        <p:grpSpPr>
          <a:xfrm>
            <a:off x="12742726" y="3805550"/>
            <a:ext cx="3687080" cy="1165829"/>
            <a:chOff x="4263265" y="1998910"/>
            <a:chExt cx="4236804" cy="1165829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54A9F3DB-D223-7C4A-B251-3F07E24FA635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44643558-E706-E64B-884B-FAE8AD61C41C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EB207DF9-4933-9348-A52C-FDFB67FCA235}"/>
              </a:ext>
            </a:extLst>
          </p:cNvPr>
          <p:cNvGrpSpPr/>
          <p:nvPr/>
        </p:nvGrpSpPr>
        <p:grpSpPr>
          <a:xfrm>
            <a:off x="18367495" y="3812105"/>
            <a:ext cx="3687080" cy="1165829"/>
            <a:chOff x="4263265" y="1998910"/>
            <a:chExt cx="4236804" cy="1165829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DAA6891F-57B4-E349-A12F-FDBFFA521FA0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619402CC-A1FB-3449-8358-215D17638DF8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1676B0E5-12C6-9A45-A7AC-58A1559298BC}"/>
              </a:ext>
            </a:extLst>
          </p:cNvPr>
          <p:cNvGrpSpPr/>
          <p:nvPr/>
        </p:nvGrpSpPr>
        <p:grpSpPr>
          <a:xfrm>
            <a:off x="15536296" y="11662778"/>
            <a:ext cx="3687080" cy="1165829"/>
            <a:chOff x="4263265" y="1998910"/>
            <a:chExt cx="4236804" cy="1165829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AA2FFAC0-EDE6-904F-B027-511F99D5D49D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C9C1CCBA-80A4-D741-91FD-94A06D9C31CA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A856724C-6324-9D4F-91BF-499A663C33F9}"/>
              </a:ext>
            </a:extLst>
          </p:cNvPr>
          <p:cNvGrpSpPr/>
          <p:nvPr/>
        </p:nvGrpSpPr>
        <p:grpSpPr>
          <a:xfrm>
            <a:off x="9905992" y="11666782"/>
            <a:ext cx="3687080" cy="1165829"/>
            <a:chOff x="4263265" y="1998910"/>
            <a:chExt cx="4236804" cy="1165829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7BEA176C-381E-174E-A08B-3E212D5FC090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3A258D65-6D3B-C043-B49F-4445D8FBED50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0852A25B-AE4E-0D41-9D98-5A4806D75624}"/>
              </a:ext>
            </a:extLst>
          </p:cNvPr>
          <p:cNvGrpSpPr/>
          <p:nvPr/>
        </p:nvGrpSpPr>
        <p:grpSpPr>
          <a:xfrm>
            <a:off x="4335487" y="11650538"/>
            <a:ext cx="3687080" cy="1165829"/>
            <a:chOff x="4263265" y="1998910"/>
            <a:chExt cx="4236804" cy="1165829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982548DA-D195-B749-B542-A2FA3C294AA7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798C9A1B-A5F0-1642-A56D-7EB005366B68}"/>
                </a:ext>
              </a:extLst>
            </p:cNvPr>
            <p:cNvSpPr/>
            <p:nvPr/>
          </p:nvSpPr>
          <p:spPr>
            <a:xfrm>
              <a:off x="4263265" y="245685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12EE6FEF-848C-D847-A0B8-413D2866EBA1}"/>
              </a:ext>
            </a:extLst>
          </p:cNvPr>
          <p:cNvSpPr txBox="1"/>
          <p:nvPr/>
        </p:nvSpPr>
        <p:spPr>
          <a:xfrm>
            <a:off x="2668308" y="8040522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BEF8B64C-AF8F-6F44-B5F7-B671A5937485}"/>
              </a:ext>
            </a:extLst>
          </p:cNvPr>
          <p:cNvSpPr txBox="1"/>
          <p:nvPr/>
        </p:nvSpPr>
        <p:spPr>
          <a:xfrm>
            <a:off x="5440054" y="8040522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9F4A3D87-3E32-C84A-9945-225583BFBAB2}"/>
              </a:ext>
            </a:extLst>
          </p:cNvPr>
          <p:cNvSpPr txBox="1"/>
          <p:nvPr/>
        </p:nvSpPr>
        <p:spPr>
          <a:xfrm>
            <a:off x="8286795" y="8040522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D9FAD12-7CB4-3B45-BE95-1F08808E2FEF}"/>
              </a:ext>
            </a:extLst>
          </p:cNvPr>
          <p:cNvSpPr txBox="1"/>
          <p:nvPr/>
        </p:nvSpPr>
        <p:spPr>
          <a:xfrm>
            <a:off x="10984773" y="8075566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8DCEEDDA-1604-CE4C-9A6D-63D0DB69ACB6}"/>
              </a:ext>
            </a:extLst>
          </p:cNvPr>
          <p:cNvSpPr txBox="1"/>
          <p:nvPr/>
        </p:nvSpPr>
        <p:spPr>
          <a:xfrm>
            <a:off x="13806340" y="8028008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B35B8708-0B37-1345-9B2F-58ECCA22A3EB}"/>
              </a:ext>
            </a:extLst>
          </p:cNvPr>
          <p:cNvSpPr txBox="1"/>
          <p:nvPr/>
        </p:nvSpPr>
        <p:spPr>
          <a:xfrm>
            <a:off x="16626579" y="8043219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06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E90A15B-A40B-BA48-AC17-EEDB17336090}"/>
              </a:ext>
            </a:extLst>
          </p:cNvPr>
          <p:cNvSpPr txBox="1"/>
          <p:nvPr/>
        </p:nvSpPr>
        <p:spPr>
          <a:xfrm>
            <a:off x="19423331" y="7987435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1">
            <a:extLst>
              <a:ext uri="{FF2B5EF4-FFF2-40B4-BE49-F238E27FC236}">
                <a16:creationId xmlns:a16="http://schemas.microsoft.com/office/drawing/2014/main" id="{5E41A911-D8D5-CC4C-BCCD-7B425E8C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17" y="3844113"/>
            <a:ext cx="4582323" cy="4582323"/>
          </a:xfrm>
          <a:custGeom>
            <a:avLst/>
            <a:gdLst>
              <a:gd name="T0" fmla="*/ 4059 w 4784"/>
              <a:gd name="T1" fmla="*/ 3116 h 4783"/>
              <a:gd name="T2" fmla="*/ 4059 w 4784"/>
              <a:gd name="T3" fmla="*/ 3116 h 4783"/>
              <a:gd name="T4" fmla="*/ 4783 w 4784"/>
              <a:gd name="T5" fmla="*/ 2392 h 4783"/>
              <a:gd name="T6" fmla="*/ 2391 w 4784"/>
              <a:gd name="T7" fmla="*/ 0 h 4783"/>
              <a:gd name="T8" fmla="*/ 1648 w 4784"/>
              <a:gd name="T9" fmla="*/ 744 h 4783"/>
              <a:gd name="T10" fmla="*/ 743 w 4784"/>
              <a:gd name="T11" fmla="*/ 1649 h 4783"/>
              <a:gd name="T12" fmla="*/ 457 w 4784"/>
              <a:gd name="T13" fmla="*/ 1935 h 4783"/>
              <a:gd name="T14" fmla="*/ 0 w 4784"/>
              <a:gd name="T15" fmla="*/ 2392 h 4783"/>
              <a:gd name="T16" fmla="*/ 2391 w 4784"/>
              <a:gd name="T17" fmla="*/ 4782 h 4783"/>
              <a:gd name="T18" fmla="*/ 3154 w 4784"/>
              <a:gd name="T19" fmla="*/ 4020 h 4783"/>
              <a:gd name="T20" fmla="*/ 3154 w 4784"/>
              <a:gd name="T21" fmla="*/ 3116 h 4783"/>
              <a:gd name="T22" fmla="*/ 4059 w 4784"/>
              <a:gd name="T23" fmla="*/ 3116 h 4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4" h="4783">
                <a:moveTo>
                  <a:pt x="4059" y="3116"/>
                </a:moveTo>
                <a:lnTo>
                  <a:pt x="4059" y="3116"/>
                </a:lnTo>
                <a:cubicBezTo>
                  <a:pt x="4783" y="2392"/>
                  <a:pt x="4783" y="2392"/>
                  <a:pt x="4783" y="2392"/>
                </a:cubicBezTo>
                <a:cubicBezTo>
                  <a:pt x="2391" y="0"/>
                  <a:pt x="2391" y="0"/>
                  <a:pt x="2391" y="0"/>
                </a:cubicBezTo>
                <a:cubicBezTo>
                  <a:pt x="1648" y="744"/>
                  <a:pt x="1648" y="744"/>
                  <a:pt x="1648" y="744"/>
                </a:cubicBezTo>
                <a:cubicBezTo>
                  <a:pt x="743" y="1649"/>
                  <a:pt x="743" y="1649"/>
                  <a:pt x="743" y="1649"/>
                </a:cubicBezTo>
                <a:cubicBezTo>
                  <a:pt x="457" y="1935"/>
                  <a:pt x="457" y="1935"/>
                  <a:pt x="457" y="1935"/>
                </a:cubicBezTo>
                <a:cubicBezTo>
                  <a:pt x="0" y="2392"/>
                  <a:pt x="0" y="2392"/>
                  <a:pt x="0" y="2392"/>
                </a:cubicBezTo>
                <a:cubicBezTo>
                  <a:pt x="2391" y="4782"/>
                  <a:pt x="2391" y="4782"/>
                  <a:pt x="2391" y="4782"/>
                </a:cubicBezTo>
                <a:cubicBezTo>
                  <a:pt x="3154" y="4020"/>
                  <a:pt x="3154" y="4020"/>
                  <a:pt x="3154" y="4020"/>
                </a:cubicBezTo>
                <a:cubicBezTo>
                  <a:pt x="2896" y="3772"/>
                  <a:pt x="2896" y="3364"/>
                  <a:pt x="3154" y="3116"/>
                </a:cubicBezTo>
                <a:cubicBezTo>
                  <a:pt x="3401" y="2859"/>
                  <a:pt x="3811" y="2859"/>
                  <a:pt x="4059" y="3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10319517-154C-FB45-A4B6-70B585CF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443" y="8865693"/>
            <a:ext cx="1351469" cy="1351469"/>
          </a:xfrm>
          <a:custGeom>
            <a:avLst/>
            <a:gdLst>
              <a:gd name="T0" fmla="*/ 247 w 1411"/>
              <a:gd name="T1" fmla="*/ 248 h 1411"/>
              <a:gd name="T2" fmla="*/ 247 w 1411"/>
              <a:gd name="T3" fmla="*/ 248 h 1411"/>
              <a:gd name="T4" fmla="*/ 247 w 1411"/>
              <a:gd name="T5" fmla="*/ 1163 h 1411"/>
              <a:gd name="T6" fmla="*/ 1162 w 1411"/>
              <a:gd name="T7" fmla="*/ 1163 h 1411"/>
              <a:gd name="T8" fmla="*/ 1162 w 1411"/>
              <a:gd name="T9" fmla="*/ 248 h 1411"/>
              <a:gd name="T10" fmla="*/ 247 w 1411"/>
              <a:gd name="T11" fmla="*/ 248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411">
                <a:moveTo>
                  <a:pt x="247" y="248"/>
                </a:moveTo>
                <a:lnTo>
                  <a:pt x="247" y="248"/>
                </a:lnTo>
                <a:cubicBezTo>
                  <a:pt x="0" y="505"/>
                  <a:pt x="0" y="905"/>
                  <a:pt x="247" y="1163"/>
                </a:cubicBezTo>
                <a:cubicBezTo>
                  <a:pt x="504" y="1410"/>
                  <a:pt x="904" y="1410"/>
                  <a:pt x="1162" y="1163"/>
                </a:cubicBezTo>
                <a:cubicBezTo>
                  <a:pt x="1410" y="905"/>
                  <a:pt x="1410" y="505"/>
                  <a:pt x="1162" y="248"/>
                </a:cubicBezTo>
                <a:cubicBezTo>
                  <a:pt x="904" y="0"/>
                  <a:pt x="504" y="0"/>
                  <a:pt x="247" y="2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09487E3B-AF28-8443-97FB-BC873169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035" y="8879761"/>
            <a:ext cx="1359916" cy="1351469"/>
          </a:xfrm>
          <a:custGeom>
            <a:avLst/>
            <a:gdLst>
              <a:gd name="T0" fmla="*/ 258 w 1421"/>
              <a:gd name="T1" fmla="*/ 1163 h 1411"/>
              <a:gd name="T2" fmla="*/ 258 w 1421"/>
              <a:gd name="T3" fmla="*/ 1163 h 1411"/>
              <a:gd name="T4" fmla="*/ 1163 w 1421"/>
              <a:gd name="T5" fmla="*/ 1163 h 1411"/>
              <a:gd name="T6" fmla="*/ 1163 w 1421"/>
              <a:gd name="T7" fmla="*/ 248 h 1411"/>
              <a:gd name="T8" fmla="*/ 258 w 1421"/>
              <a:gd name="T9" fmla="*/ 248 h 1411"/>
              <a:gd name="T10" fmla="*/ 258 w 1421"/>
              <a:gd name="T11" fmla="*/ 1163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1" h="1411">
                <a:moveTo>
                  <a:pt x="258" y="1163"/>
                </a:moveTo>
                <a:lnTo>
                  <a:pt x="258" y="1163"/>
                </a:lnTo>
                <a:cubicBezTo>
                  <a:pt x="505" y="1410"/>
                  <a:pt x="915" y="1410"/>
                  <a:pt x="1163" y="1163"/>
                </a:cubicBezTo>
                <a:cubicBezTo>
                  <a:pt x="1420" y="905"/>
                  <a:pt x="1420" y="496"/>
                  <a:pt x="1163" y="248"/>
                </a:cubicBezTo>
                <a:cubicBezTo>
                  <a:pt x="915" y="0"/>
                  <a:pt x="505" y="0"/>
                  <a:pt x="258" y="248"/>
                </a:cubicBezTo>
                <a:cubicBezTo>
                  <a:pt x="0" y="496"/>
                  <a:pt x="0" y="905"/>
                  <a:pt x="258" y="11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F3D8C695-548C-184B-8D3B-1227823B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417" y="6117696"/>
            <a:ext cx="4582323" cy="4582326"/>
          </a:xfrm>
          <a:custGeom>
            <a:avLst/>
            <a:gdLst>
              <a:gd name="T0" fmla="*/ 3115 w 4784"/>
              <a:gd name="T1" fmla="*/ 724 h 4783"/>
              <a:gd name="T2" fmla="*/ 3115 w 4784"/>
              <a:gd name="T3" fmla="*/ 724 h 4783"/>
              <a:gd name="T4" fmla="*/ 2391 w 4784"/>
              <a:gd name="T5" fmla="*/ 0 h 4783"/>
              <a:gd name="T6" fmla="*/ 0 w 4784"/>
              <a:gd name="T7" fmla="*/ 2391 h 4783"/>
              <a:gd name="T8" fmla="*/ 743 w 4784"/>
              <a:gd name="T9" fmla="*/ 3134 h 4783"/>
              <a:gd name="T10" fmla="*/ 1648 w 4784"/>
              <a:gd name="T11" fmla="*/ 4049 h 4783"/>
              <a:gd name="T12" fmla="*/ 1934 w 4784"/>
              <a:gd name="T13" fmla="*/ 4334 h 4783"/>
              <a:gd name="T14" fmla="*/ 2391 w 4784"/>
              <a:gd name="T15" fmla="*/ 4782 h 4783"/>
              <a:gd name="T16" fmla="*/ 4783 w 4784"/>
              <a:gd name="T17" fmla="*/ 2391 h 4783"/>
              <a:gd name="T18" fmla="*/ 4021 w 4784"/>
              <a:gd name="T19" fmla="*/ 1638 h 4783"/>
              <a:gd name="T20" fmla="*/ 3115 w 4784"/>
              <a:gd name="T21" fmla="*/ 1638 h 4783"/>
              <a:gd name="T22" fmla="*/ 3115 w 4784"/>
              <a:gd name="T23" fmla="*/ 724 h 4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4" h="4783">
                <a:moveTo>
                  <a:pt x="3115" y="724"/>
                </a:moveTo>
                <a:lnTo>
                  <a:pt x="3115" y="724"/>
                </a:lnTo>
                <a:cubicBezTo>
                  <a:pt x="2391" y="0"/>
                  <a:pt x="2391" y="0"/>
                  <a:pt x="2391" y="0"/>
                </a:cubicBezTo>
                <a:cubicBezTo>
                  <a:pt x="0" y="2391"/>
                  <a:pt x="0" y="2391"/>
                  <a:pt x="0" y="2391"/>
                </a:cubicBezTo>
                <a:cubicBezTo>
                  <a:pt x="743" y="3134"/>
                  <a:pt x="743" y="3134"/>
                  <a:pt x="743" y="3134"/>
                </a:cubicBezTo>
                <a:cubicBezTo>
                  <a:pt x="1648" y="4049"/>
                  <a:pt x="1648" y="4049"/>
                  <a:pt x="1648" y="4049"/>
                </a:cubicBezTo>
                <a:cubicBezTo>
                  <a:pt x="1934" y="4334"/>
                  <a:pt x="1934" y="4334"/>
                  <a:pt x="1934" y="4334"/>
                </a:cubicBezTo>
                <a:cubicBezTo>
                  <a:pt x="2391" y="4782"/>
                  <a:pt x="2391" y="4782"/>
                  <a:pt x="2391" y="4782"/>
                </a:cubicBezTo>
                <a:cubicBezTo>
                  <a:pt x="4783" y="2391"/>
                  <a:pt x="4783" y="2391"/>
                  <a:pt x="4783" y="2391"/>
                </a:cubicBezTo>
                <a:cubicBezTo>
                  <a:pt x="4021" y="1638"/>
                  <a:pt x="4021" y="1638"/>
                  <a:pt x="4021" y="1638"/>
                </a:cubicBezTo>
                <a:cubicBezTo>
                  <a:pt x="3773" y="1886"/>
                  <a:pt x="3363" y="1886"/>
                  <a:pt x="3115" y="1638"/>
                </a:cubicBezTo>
                <a:cubicBezTo>
                  <a:pt x="2858" y="1381"/>
                  <a:pt x="2858" y="972"/>
                  <a:pt x="3115" y="7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AF6D93DE-67A6-A042-88F1-5863AB9A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384" y="6610399"/>
            <a:ext cx="1351469" cy="1351469"/>
          </a:xfrm>
          <a:custGeom>
            <a:avLst/>
            <a:gdLst>
              <a:gd name="T0" fmla="*/ 247 w 1411"/>
              <a:gd name="T1" fmla="*/ 248 h 1410"/>
              <a:gd name="T2" fmla="*/ 247 w 1411"/>
              <a:gd name="T3" fmla="*/ 248 h 1410"/>
              <a:gd name="T4" fmla="*/ 247 w 1411"/>
              <a:gd name="T5" fmla="*/ 1162 h 1410"/>
              <a:gd name="T6" fmla="*/ 1162 w 1411"/>
              <a:gd name="T7" fmla="*/ 1162 h 1410"/>
              <a:gd name="T8" fmla="*/ 1162 w 1411"/>
              <a:gd name="T9" fmla="*/ 248 h 1410"/>
              <a:gd name="T10" fmla="*/ 247 w 1411"/>
              <a:gd name="T11" fmla="*/ 248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410">
                <a:moveTo>
                  <a:pt x="247" y="248"/>
                </a:moveTo>
                <a:lnTo>
                  <a:pt x="247" y="248"/>
                </a:lnTo>
                <a:cubicBezTo>
                  <a:pt x="0" y="505"/>
                  <a:pt x="0" y="914"/>
                  <a:pt x="247" y="1162"/>
                </a:cubicBezTo>
                <a:cubicBezTo>
                  <a:pt x="495" y="1409"/>
                  <a:pt x="905" y="1409"/>
                  <a:pt x="1162" y="1162"/>
                </a:cubicBezTo>
                <a:cubicBezTo>
                  <a:pt x="1410" y="914"/>
                  <a:pt x="1410" y="505"/>
                  <a:pt x="1162" y="248"/>
                </a:cubicBezTo>
                <a:cubicBezTo>
                  <a:pt x="905" y="0"/>
                  <a:pt x="495" y="0"/>
                  <a:pt x="247" y="2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3CDC64AE-EF79-7D41-B26F-C78B41C0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187" y="6123317"/>
            <a:ext cx="4582326" cy="4582326"/>
          </a:xfrm>
          <a:custGeom>
            <a:avLst/>
            <a:gdLst>
              <a:gd name="T0" fmla="*/ 743 w 4783"/>
              <a:gd name="T1" fmla="*/ 3133 h 4783"/>
              <a:gd name="T2" fmla="*/ 743 w 4783"/>
              <a:gd name="T3" fmla="*/ 3133 h 4783"/>
              <a:gd name="T4" fmla="*/ 1648 w 4783"/>
              <a:gd name="T5" fmla="*/ 3133 h 4783"/>
              <a:gd name="T6" fmla="*/ 1648 w 4783"/>
              <a:gd name="T7" fmla="*/ 4039 h 4783"/>
              <a:gd name="T8" fmla="*/ 2392 w 4783"/>
              <a:gd name="T9" fmla="*/ 4782 h 4783"/>
              <a:gd name="T10" fmla="*/ 4782 w 4783"/>
              <a:gd name="T11" fmla="*/ 2390 h 4783"/>
              <a:gd name="T12" fmla="*/ 4029 w 4783"/>
              <a:gd name="T13" fmla="*/ 1628 h 4783"/>
              <a:gd name="T14" fmla="*/ 3115 w 4783"/>
              <a:gd name="T15" fmla="*/ 715 h 4783"/>
              <a:gd name="T16" fmla="*/ 2782 w 4783"/>
              <a:gd name="T17" fmla="*/ 381 h 4783"/>
              <a:gd name="T18" fmla="*/ 2392 w 4783"/>
              <a:gd name="T19" fmla="*/ 0 h 4783"/>
              <a:gd name="T20" fmla="*/ 0 w 4783"/>
              <a:gd name="T21" fmla="*/ 2390 h 4783"/>
              <a:gd name="T22" fmla="*/ 743 w 4783"/>
              <a:gd name="T23" fmla="*/ 3133 h 4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3" h="4783">
                <a:moveTo>
                  <a:pt x="743" y="3133"/>
                </a:moveTo>
                <a:lnTo>
                  <a:pt x="743" y="3133"/>
                </a:lnTo>
                <a:cubicBezTo>
                  <a:pt x="991" y="2876"/>
                  <a:pt x="1401" y="2876"/>
                  <a:pt x="1648" y="3133"/>
                </a:cubicBezTo>
                <a:cubicBezTo>
                  <a:pt x="1906" y="3381"/>
                  <a:pt x="1906" y="3791"/>
                  <a:pt x="1648" y="4039"/>
                </a:cubicBezTo>
                <a:cubicBezTo>
                  <a:pt x="2392" y="4782"/>
                  <a:pt x="2392" y="4782"/>
                  <a:pt x="2392" y="4782"/>
                </a:cubicBezTo>
                <a:cubicBezTo>
                  <a:pt x="4782" y="2390"/>
                  <a:pt x="4782" y="2390"/>
                  <a:pt x="4782" y="2390"/>
                </a:cubicBezTo>
                <a:cubicBezTo>
                  <a:pt x="4029" y="1628"/>
                  <a:pt x="4029" y="1628"/>
                  <a:pt x="4029" y="1628"/>
                </a:cubicBezTo>
                <a:cubicBezTo>
                  <a:pt x="3115" y="715"/>
                  <a:pt x="3115" y="715"/>
                  <a:pt x="3115" y="715"/>
                </a:cubicBezTo>
                <a:cubicBezTo>
                  <a:pt x="2782" y="381"/>
                  <a:pt x="2782" y="381"/>
                  <a:pt x="2782" y="381"/>
                </a:cubicBezTo>
                <a:cubicBezTo>
                  <a:pt x="2392" y="0"/>
                  <a:pt x="2392" y="0"/>
                  <a:pt x="2392" y="0"/>
                </a:cubicBezTo>
                <a:cubicBezTo>
                  <a:pt x="0" y="2390"/>
                  <a:pt x="0" y="2390"/>
                  <a:pt x="0" y="2390"/>
                </a:cubicBezTo>
                <a:lnTo>
                  <a:pt x="743" y="31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BE62C066-24E0-1C4B-B0E6-8C43B00F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81" y="6587885"/>
            <a:ext cx="1351469" cy="1351469"/>
          </a:xfrm>
          <a:custGeom>
            <a:avLst/>
            <a:gdLst>
              <a:gd name="T0" fmla="*/ 247 w 1411"/>
              <a:gd name="T1" fmla="*/ 247 h 1410"/>
              <a:gd name="T2" fmla="*/ 247 w 1411"/>
              <a:gd name="T3" fmla="*/ 247 h 1410"/>
              <a:gd name="T4" fmla="*/ 247 w 1411"/>
              <a:gd name="T5" fmla="*/ 1161 h 1410"/>
              <a:gd name="T6" fmla="*/ 1162 w 1411"/>
              <a:gd name="T7" fmla="*/ 1161 h 1410"/>
              <a:gd name="T8" fmla="*/ 1162 w 1411"/>
              <a:gd name="T9" fmla="*/ 247 h 1410"/>
              <a:gd name="T10" fmla="*/ 247 w 1411"/>
              <a:gd name="T11" fmla="*/ 247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1" h="1410">
                <a:moveTo>
                  <a:pt x="247" y="247"/>
                </a:moveTo>
                <a:lnTo>
                  <a:pt x="247" y="247"/>
                </a:lnTo>
                <a:cubicBezTo>
                  <a:pt x="0" y="505"/>
                  <a:pt x="0" y="904"/>
                  <a:pt x="247" y="1161"/>
                </a:cubicBezTo>
                <a:cubicBezTo>
                  <a:pt x="505" y="1409"/>
                  <a:pt x="905" y="1409"/>
                  <a:pt x="1162" y="1161"/>
                </a:cubicBezTo>
                <a:cubicBezTo>
                  <a:pt x="1410" y="904"/>
                  <a:pt x="1410" y="505"/>
                  <a:pt x="1162" y="247"/>
                </a:cubicBezTo>
                <a:cubicBezTo>
                  <a:pt x="905" y="0"/>
                  <a:pt x="505" y="0"/>
                  <a:pt x="247" y="247"/>
                </a:cubicBezTo>
              </a:path>
            </a:pathLst>
          </a:custGeom>
          <a:solidFill>
            <a:srgbClr val="3B63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3A07C3D6-824F-BE44-8CA1-ADBFE8D9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938" y="8399219"/>
            <a:ext cx="4582323" cy="4582326"/>
          </a:xfrm>
          <a:custGeom>
            <a:avLst/>
            <a:gdLst>
              <a:gd name="T0" fmla="*/ 2391 w 4784"/>
              <a:gd name="T1" fmla="*/ 0 h 4784"/>
              <a:gd name="T2" fmla="*/ 2391 w 4784"/>
              <a:gd name="T3" fmla="*/ 0 h 4784"/>
              <a:gd name="T4" fmla="*/ 1658 w 4784"/>
              <a:gd name="T5" fmla="*/ 734 h 4784"/>
              <a:gd name="T6" fmla="*/ 1658 w 4784"/>
              <a:gd name="T7" fmla="*/ 1648 h 4784"/>
              <a:gd name="T8" fmla="*/ 743 w 4784"/>
              <a:gd name="T9" fmla="*/ 1648 h 4784"/>
              <a:gd name="T10" fmla="*/ 0 w 4784"/>
              <a:gd name="T11" fmla="*/ 2391 h 4784"/>
              <a:gd name="T12" fmla="*/ 2391 w 4784"/>
              <a:gd name="T13" fmla="*/ 4783 h 4784"/>
              <a:gd name="T14" fmla="*/ 2801 w 4784"/>
              <a:gd name="T15" fmla="*/ 4383 h 4784"/>
              <a:gd name="T16" fmla="*/ 3154 w 4784"/>
              <a:gd name="T17" fmla="*/ 4020 h 4784"/>
              <a:gd name="T18" fmla="*/ 4068 w 4784"/>
              <a:gd name="T19" fmla="*/ 3106 h 4784"/>
              <a:gd name="T20" fmla="*/ 4783 w 4784"/>
              <a:gd name="T21" fmla="*/ 2391 h 4784"/>
              <a:gd name="T22" fmla="*/ 2391 w 4784"/>
              <a:gd name="T23" fmla="*/ 0 h 4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4" h="4784">
                <a:moveTo>
                  <a:pt x="2391" y="0"/>
                </a:moveTo>
                <a:lnTo>
                  <a:pt x="2391" y="0"/>
                </a:lnTo>
                <a:cubicBezTo>
                  <a:pt x="1658" y="734"/>
                  <a:pt x="1658" y="734"/>
                  <a:pt x="1658" y="734"/>
                </a:cubicBezTo>
                <a:cubicBezTo>
                  <a:pt x="1906" y="991"/>
                  <a:pt x="1906" y="1400"/>
                  <a:pt x="1658" y="1648"/>
                </a:cubicBezTo>
                <a:cubicBezTo>
                  <a:pt x="1400" y="1896"/>
                  <a:pt x="991" y="1896"/>
                  <a:pt x="743" y="1648"/>
                </a:cubicBezTo>
                <a:cubicBezTo>
                  <a:pt x="0" y="2391"/>
                  <a:pt x="0" y="2391"/>
                  <a:pt x="0" y="2391"/>
                </a:cubicBezTo>
                <a:cubicBezTo>
                  <a:pt x="2391" y="4783"/>
                  <a:pt x="2391" y="4783"/>
                  <a:pt x="2391" y="4783"/>
                </a:cubicBezTo>
                <a:cubicBezTo>
                  <a:pt x="2801" y="4383"/>
                  <a:pt x="2801" y="4383"/>
                  <a:pt x="2801" y="4383"/>
                </a:cubicBezTo>
                <a:cubicBezTo>
                  <a:pt x="3154" y="4020"/>
                  <a:pt x="3154" y="4020"/>
                  <a:pt x="3154" y="4020"/>
                </a:cubicBezTo>
                <a:cubicBezTo>
                  <a:pt x="4068" y="3106"/>
                  <a:pt x="4068" y="3106"/>
                  <a:pt x="4068" y="3106"/>
                </a:cubicBezTo>
                <a:cubicBezTo>
                  <a:pt x="4783" y="2391"/>
                  <a:pt x="4783" y="2391"/>
                  <a:pt x="4783" y="2391"/>
                </a:cubicBezTo>
                <a:lnTo>
                  <a:pt x="239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D179704E-B0DB-4843-BA3E-D99AC5CF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304" y="7885848"/>
            <a:ext cx="802435" cy="979815"/>
          </a:xfrm>
          <a:custGeom>
            <a:avLst/>
            <a:gdLst>
              <a:gd name="T0" fmla="*/ 420 w 839"/>
              <a:gd name="T1" fmla="*/ 1020 h 1021"/>
              <a:gd name="T2" fmla="*/ 420 w 839"/>
              <a:gd name="T3" fmla="*/ 1020 h 1021"/>
              <a:gd name="T4" fmla="*/ 0 w 839"/>
              <a:gd name="T5" fmla="*/ 600 h 1021"/>
              <a:gd name="T6" fmla="*/ 48 w 839"/>
              <a:gd name="T7" fmla="*/ 324 h 1021"/>
              <a:gd name="T8" fmla="*/ 191 w 839"/>
              <a:gd name="T9" fmla="*/ 57 h 1021"/>
              <a:gd name="T10" fmla="*/ 219 w 839"/>
              <a:gd name="T11" fmla="*/ 19 h 1021"/>
              <a:gd name="T12" fmla="*/ 267 w 839"/>
              <a:gd name="T13" fmla="*/ 19 h 1021"/>
              <a:gd name="T14" fmla="*/ 267 w 839"/>
              <a:gd name="T15" fmla="*/ 57 h 1021"/>
              <a:gd name="T16" fmla="*/ 238 w 839"/>
              <a:gd name="T17" fmla="*/ 96 h 1021"/>
              <a:gd name="T18" fmla="*/ 105 w 839"/>
              <a:gd name="T19" fmla="*/ 343 h 1021"/>
              <a:gd name="T20" fmla="*/ 57 w 839"/>
              <a:gd name="T21" fmla="*/ 600 h 1021"/>
              <a:gd name="T22" fmla="*/ 420 w 839"/>
              <a:gd name="T23" fmla="*/ 953 h 1021"/>
              <a:gd name="T24" fmla="*/ 771 w 839"/>
              <a:gd name="T25" fmla="*/ 600 h 1021"/>
              <a:gd name="T26" fmla="*/ 724 w 839"/>
              <a:gd name="T27" fmla="*/ 343 h 1021"/>
              <a:gd name="T28" fmla="*/ 591 w 839"/>
              <a:gd name="T29" fmla="*/ 96 h 1021"/>
              <a:gd name="T30" fmla="*/ 562 w 839"/>
              <a:gd name="T31" fmla="*/ 57 h 1021"/>
              <a:gd name="T32" fmla="*/ 572 w 839"/>
              <a:gd name="T33" fmla="*/ 19 h 1021"/>
              <a:gd name="T34" fmla="*/ 610 w 839"/>
              <a:gd name="T35" fmla="*/ 19 h 1021"/>
              <a:gd name="T36" fmla="*/ 639 w 839"/>
              <a:gd name="T37" fmla="*/ 48 h 1021"/>
              <a:gd name="T38" fmla="*/ 781 w 839"/>
              <a:gd name="T39" fmla="*/ 324 h 1021"/>
              <a:gd name="T40" fmla="*/ 838 w 839"/>
              <a:gd name="T41" fmla="*/ 600 h 1021"/>
              <a:gd name="T42" fmla="*/ 420 w 839"/>
              <a:gd name="T43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39" h="1021">
                <a:moveTo>
                  <a:pt x="420" y="1020"/>
                </a:moveTo>
                <a:lnTo>
                  <a:pt x="420" y="1020"/>
                </a:lnTo>
                <a:cubicBezTo>
                  <a:pt x="181" y="1020"/>
                  <a:pt x="0" y="829"/>
                  <a:pt x="0" y="600"/>
                </a:cubicBezTo>
                <a:cubicBezTo>
                  <a:pt x="0" y="524"/>
                  <a:pt x="19" y="429"/>
                  <a:pt x="48" y="324"/>
                </a:cubicBezTo>
                <a:cubicBezTo>
                  <a:pt x="86" y="219"/>
                  <a:pt x="134" y="124"/>
                  <a:pt x="191" y="57"/>
                </a:cubicBezTo>
                <a:cubicBezTo>
                  <a:pt x="200" y="38"/>
                  <a:pt x="210" y="29"/>
                  <a:pt x="219" y="19"/>
                </a:cubicBezTo>
                <a:cubicBezTo>
                  <a:pt x="229" y="0"/>
                  <a:pt x="248" y="0"/>
                  <a:pt x="267" y="19"/>
                </a:cubicBezTo>
                <a:cubicBezTo>
                  <a:pt x="277" y="29"/>
                  <a:pt x="277" y="48"/>
                  <a:pt x="267" y="57"/>
                </a:cubicBezTo>
                <a:cubicBezTo>
                  <a:pt x="257" y="67"/>
                  <a:pt x="248" y="76"/>
                  <a:pt x="238" y="96"/>
                </a:cubicBezTo>
                <a:cubicBezTo>
                  <a:pt x="191" y="153"/>
                  <a:pt x="143" y="248"/>
                  <a:pt x="105" y="343"/>
                </a:cubicBezTo>
                <a:cubicBezTo>
                  <a:pt x="77" y="439"/>
                  <a:pt x="57" y="534"/>
                  <a:pt x="57" y="600"/>
                </a:cubicBezTo>
                <a:cubicBezTo>
                  <a:pt x="57" y="791"/>
                  <a:pt x="219" y="953"/>
                  <a:pt x="420" y="953"/>
                </a:cubicBezTo>
                <a:cubicBezTo>
                  <a:pt x="610" y="953"/>
                  <a:pt x="771" y="791"/>
                  <a:pt x="771" y="600"/>
                </a:cubicBezTo>
                <a:cubicBezTo>
                  <a:pt x="771" y="534"/>
                  <a:pt x="752" y="439"/>
                  <a:pt x="724" y="343"/>
                </a:cubicBezTo>
                <a:cubicBezTo>
                  <a:pt x="686" y="248"/>
                  <a:pt x="639" y="153"/>
                  <a:pt x="591" y="96"/>
                </a:cubicBezTo>
                <a:cubicBezTo>
                  <a:pt x="581" y="76"/>
                  <a:pt x="572" y="67"/>
                  <a:pt x="562" y="57"/>
                </a:cubicBezTo>
                <a:cubicBezTo>
                  <a:pt x="553" y="48"/>
                  <a:pt x="553" y="29"/>
                  <a:pt x="572" y="19"/>
                </a:cubicBezTo>
                <a:cubicBezTo>
                  <a:pt x="581" y="0"/>
                  <a:pt x="600" y="10"/>
                  <a:pt x="610" y="19"/>
                </a:cubicBezTo>
                <a:cubicBezTo>
                  <a:pt x="620" y="29"/>
                  <a:pt x="629" y="38"/>
                  <a:pt x="639" y="48"/>
                </a:cubicBezTo>
                <a:cubicBezTo>
                  <a:pt x="696" y="124"/>
                  <a:pt x="743" y="219"/>
                  <a:pt x="781" y="324"/>
                </a:cubicBezTo>
                <a:cubicBezTo>
                  <a:pt x="819" y="429"/>
                  <a:pt x="838" y="524"/>
                  <a:pt x="838" y="600"/>
                </a:cubicBezTo>
                <a:cubicBezTo>
                  <a:pt x="838" y="829"/>
                  <a:pt x="648" y="1020"/>
                  <a:pt x="420" y="10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B2025512-9F92-0D43-8473-9DE201CAA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567" y="7560652"/>
            <a:ext cx="494132" cy="249176"/>
          </a:xfrm>
          <a:custGeom>
            <a:avLst/>
            <a:gdLst>
              <a:gd name="T0" fmla="*/ 410 w 516"/>
              <a:gd name="T1" fmla="*/ 257 h 258"/>
              <a:gd name="T2" fmla="*/ 410 w 516"/>
              <a:gd name="T3" fmla="*/ 257 h 258"/>
              <a:gd name="T4" fmla="*/ 400 w 516"/>
              <a:gd name="T5" fmla="*/ 257 h 258"/>
              <a:gd name="T6" fmla="*/ 381 w 516"/>
              <a:gd name="T7" fmla="*/ 210 h 258"/>
              <a:gd name="T8" fmla="*/ 438 w 516"/>
              <a:gd name="T9" fmla="*/ 86 h 258"/>
              <a:gd name="T10" fmla="*/ 438 w 516"/>
              <a:gd name="T11" fmla="*/ 67 h 258"/>
              <a:gd name="T12" fmla="*/ 429 w 516"/>
              <a:gd name="T13" fmla="*/ 57 h 258"/>
              <a:gd name="T14" fmla="*/ 86 w 516"/>
              <a:gd name="T15" fmla="*/ 57 h 258"/>
              <a:gd name="T16" fmla="*/ 67 w 516"/>
              <a:gd name="T17" fmla="*/ 67 h 258"/>
              <a:gd name="T18" fmla="*/ 67 w 516"/>
              <a:gd name="T19" fmla="*/ 86 h 258"/>
              <a:gd name="T20" fmla="*/ 124 w 516"/>
              <a:gd name="T21" fmla="*/ 210 h 258"/>
              <a:gd name="T22" fmla="*/ 115 w 516"/>
              <a:gd name="T23" fmla="*/ 248 h 258"/>
              <a:gd name="T24" fmla="*/ 67 w 516"/>
              <a:gd name="T25" fmla="*/ 238 h 258"/>
              <a:gd name="T26" fmla="*/ 10 w 516"/>
              <a:gd name="T27" fmla="*/ 115 h 258"/>
              <a:gd name="T28" fmla="*/ 10 w 516"/>
              <a:gd name="T29" fmla="*/ 38 h 258"/>
              <a:gd name="T30" fmla="*/ 86 w 516"/>
              <a:gd name="T31" fmla="*/ 0 h 258"/>
              <a:gd name="T32" fmla="*/ 429 w 516"/>
              <a:gd name="T33" fmla="*/ 0 h 258"/>
              <a:gd name="T34" fmla="*/ 496 w 516"/>
              <a:gd name="T35" fmla="*/ 38 h 258"/>
              <a:gd name="T36" fmla="*/ 496 w 516"/>
              <a:gd name="T37" fmla="*/ 115 h 258"/>
              <a:gd name="T38" fmla="*/ 438 w 516"/>
              <a:gd name="T39" fmla="*/ 238 h 258"/>
              <a:gd name="T40" fmla="*/ 410 w 516"/>
              <a:gd name="T41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" h="258">
                <a:moveTo>
                  <a:pt x="410" y="257"/>
                </a:moveTo>
                <a:lnTo>
                  <a:pt x="410" y="257"/>
                </a:lnTo>
                <a:lnTo>
                  <a:pt x="400" y="257"/>
                </a:lnTo>
                <a:cubicBezTo>
                  <a:pt x="381" y="248"/>
                  <a:pt x="372" y="229"/>
                  <a:pt x="381" y="210"/>
                </a:cubicBezTo>
                <a:cubicBezTo>
                  <a:pt x="438" y="86"/>
                  <a:pt x="438" y="86"/>
                  <a:pt x="438" y="86"/>
                </a:cubicBezTo>
                <a:cubicBezTo>
                  <a:pt x="448" y="76"/>
                  <a:pt x="448" y="67"/>
                  <a:pt x="438" y="67"/>
                </a:cubicBezTo>
                <a:cubicBezTo>
                  <a:pt x="438" y="67"/>
                  <a:pt x="438" y="57"/>
                  <a:pt x="429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76" y="57"/>
                  <a:pt x="67" y="67"/>
                  <a:pt x="67" y="67"/>
                </a:cubicBezTo>
                <a:cubicBezTo>
                  <a:pt x="67" y="67"/>
                  <a:pt x="57" y="76"/>
                  <a:pt x="67" y="86"/>
                </a:cubicBezTo>
                <a:cubicBezTo>
                  <a:pt x="124" y="210"/>
                  <a:pt x="124" y="210"/>
                  <a:pt x="124" y="210"/>
                </a:cubicBezTo>
                <a:cubicBezTo>
                  <a:pt x="134" y="219"/>
                  <a:pt x="124" y="238"/>
                  <a:pt x="115" y="248"/>
                </a:cubicBezTo>
                <a:cubicBezTo>
                  <a:pt x="95" y="257"/>
                  <a:pt x="76" y="248"/>
                  <a:pt x="67" y="238"/>
                </a:cubicBezTo>
                <a:cubicBezTo>
                  <a:pt x="10" y="115"/>
                  <a:pt x="10" y="115"/>
                  <a:pt x="10" y="115"/>
                </a:cubicBezTo>
                <a:cubicBezTo>
                  <a:pt x="0" y="86"/>
                  <a:pt x="0" y="57"/>
                  <a:pt x="10" y="38"/>
                </a:cubicBezTo>
                <a:cubicBezTo>
                  <a:pt x="29" y="10"/>
                  <a:pt x="57" y="0"/>
                  <a:pt x="86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8" y="0"/>
                  <a:pt x="477" y="10"/>
                  <a:pt x="496" y="38"/>
                </a:cubicBezTo>
                <a:cubicBezTo>
                  <a:pt x="515" y="57"/>
                  <a:pt x="515" y="86"/>
                  <a:pt x="496" y="115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8" y="248"/>
                  <a:pt x="419" y="257"/>
                  <a:pt x="410" y="2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E2806DC1-534E-A24E-8BBD-1D34DD831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480" y="7830946"/>
            <a:ext cx="312527" cy="63349"/>
          </a:xfrm>
          <a:custGeom>
            <a:avLst/>
            <a:gdLst>
              <a:gd name="T0" fmla="*/ 286 w 325"/>
              <a:gd name="T1" fmla="*/ 67 h 68"/>
              <a:gd name="T2" fmla="*/ 286 w 325"/>
              <a:gd name="T3" fmla="*/ 67 h 68"/>
              <a:gd name="T4" fmla="*/ 29 w 325"/>
              <a:gd name="T5" fmla="*/ 67 h 68"/>
              <a:gd name="T6" fmla="*/ 0 w 325"/>
              <a:gd name="T7" fmla="*/ 38 h 68"/>
              <a:gd name="T8" fmla="*/ 29 w 325"/>
              <a:gd name="T9" fmla="*/ 0 h 68"/>
              <a:gd name="T10" fmla="*/ 286 w 325"/>
              <a:gd name="T11" fmla="*/ 0 h 68"/>
              <a:gd name="T12" fmla="*/ 324 w 325"/>
              <a:gd name="T13" fmla="*/ 38 h 68"/>
              <a:gd name="T14" fmla="*/ 286 w 325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68">
                <a:moveTo>
                  <a:pt x="286" y="67"/>
                </a:moveTo>
                <a:lnTo>
                  <a:pt x="286" y="67"/>
                </a:lnTo>
                <a:cubicBezTo>
                  <a:pt x="29" y="67"/>
                  <a:pt x="29" y="67"/>
                  <a:pt x="29" y="67"/>
                </a:cubicBezTo>
                <a:cubicBezTo>
                  <a:pt x="10" y="67"/>
                  <a:pt x="0" y="48"/>
                  <a:pt x="0" y="38"/>
                </a:cubicBezTo>
                <a:cubicBezTo>
                  <a:pt x="0" y="19"/>
                  <a:pt x="10" y="0"/>
                  <a:pt x="29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305" y="0"/>
                  <a:pt x="324" y="19"/>
                  <a:pt x="324" y="38"/>
                </a:cubicBezTo>
                <a:cubicBezTo>
                  <a:pt x="324" y="48"/>
                  <a:pt x="305" y="67"/>
                  <a:pt x="286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841DFB26-E1E3-C148-9F1D-A93A7C97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385" y="8206822"/>
            <a:ext cx="202720" cy="337867"/>
          </a:xfrm>
          <a:custGeom>
            <a:avLst/>
            <a:gdLst>
              <a:gd name="T0" fmla="*/ 95 w 210"/>
              <a:gd name="T1" fmla="*/ 352 h 353"/>
              <a:gd name="T2" fmla="*/ 95 w 210"/>
              <a:gd name="T3" fmla="*/ 352 h 353"/>
              <a:gd name="T4" fmla="*/ 9 w 210"/>
              <a:gd name="T5" fmla="*/ 333 h 353"/>
              <a:gd name="T6" fmla="*/ 0 w 210"/>
              <a:gd name="T7" fmla="*/ 305 h 353"/>
              <a:gd name="T8" fmla="*/ 28 w 210"/>
              <a:gd name="T9" fmla="*/ 295 h 353"/>
              <a:gd name="T10" fmla="*/ 143 w 210"/>
              <a:gd name="T11" fmla="*/ 295 h 353"/>
              <a:gd name="T12" fmla="*/ 162 w 210"/>
              <a:gd name="T13" fmla="*/ 257 h 353"/>
              <a:gd name="T14" fmla="*/ 95 w 210"/>
              <a:gd name="T15" fmla="*/ 200 h 353"/>
              <a:gd name="T16" fmla="*/ 38 w 210"/>
              <a:gd name="T17" fmla="*/ 162 h 353"/>
              <a:gd name="T18" fmla="*/ 0 w 210"/>
              <a:gd name="T19" fmla="*/ 105 h 353"/>
              <a:gd name="T20" fmla="*/ 38 w 210"/>
              <a:gd name="T21" fmla="*/ 28 h 353"/>
              <a:gd name="T22" fmla="*/ 190 w 210"/>
              <a:gd name="T23" fmla="*/ 28 h 353"/>
              <a:gd name="T24" fmla="*/ 200 w 210"/>
              <a:gd name="T25" fmla="*/ 57 h 353"/>
              <a:gd name="T26" fmla="*/ 171 w 210"/>
              <a:gd name="T27" fmla="*/ 66 h 353"/>
              <a:gd name="T28" fmla="*/ 66 w 210"/>
              <a:gd name="T29" fmla="*/ 66 h 353"/>
              <a:gd name="T30" fmla="*/ 38 w 210"/>
              <a:gd name="T31" fmla="*/ 105 h 353"/>
              <a:gd name="T32" fmla="*/ 114 w 210"/>
              <a:gd name="T33" fmla="*/ 162 h 353"/>
              <a:gd name="T34" fmla="*/ 171 w 210"/>
              <a:gd name="T35" fmla="*/ 190 h 353"/>
              <a:gd name="T36" fmla="*/ 209 w 210"/>
              <a:gd name="T37" fmla="*/ 257 h 353"/>
              <a:gd name="T38" fmla="*/ 162 w 210"/>
              <a:gd name="T39" fmla="*/ 323 h 353"/>
              <a:gd name="T40" fmla="*/ 95 w 210"/>
              <a:gd name="T4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0" h="353">
                <a:moveTo>
                  <a:pt x="95" y="352"/>
                </a:moveTo>
                <a:lnTo>
                  <a:pt x="95" y="352"/>
                </a:lnTo>
                <a:cubicBezTo>
                  <a:pt x="66" y="352"/>
                  <a:pt x="38" y="343"/>
                  <a:pt x="9" y="333"/>
                </a:cubicBezTo>
                <a:cubicBezTo>
                  <a:pt x="0" y="323"/>
                  <a:pt x="0" y="314"/>
                  <a:pt x="0" y="305"/>
                </a:cubicBezTo>
                <a:cubicBezTo>
                  <a:pt x="9" y="295"/>
                  <a:pt x="19" y="285"/>
                  <a:pt x="28" y="295"/>
                </a:cubicBezTo>
                <a:cubicBezTo>
                  <a:pt x="76" y="305"/>
                  <a:pt x="114" y="314"/>
                  <a:pt x="143" y="295"/>
                </a:cubicBezTo>
                <a:cubicBezTo>
                  <a:pt x="152" y="285"/>
                  <a:pt x="162" y="266"/>
                  <a:pt x="162" y="257"/>
                </a:cubicBezTo>
                <a:cubicBezTo>
                  <a:pt x="162" y="238"/>
                  <a:pt x="123" y="219"/>
                  <a:pt x="95" y="200"/>
                </a:cubicBezTo>
                <a:cubicBezTo>
                  <a:pt x="76" y="190"/>
                  <a:pt x="47" y="181"/>
                  <a:pt x="38" y="162"/>
                </a:cubicBezTo>
                <a:cubicBezTo>
                  <a:pt x="9" y="143"/>
                  <a:pt x="0" y="123"/>
                  <a:pt x="0" y="105"/>
                </a:cubicBezTo>
                <a:cubicBezTo>
                  <a:pt x="0" y="76"/>
                  <a:pt x="19" y="47"/>
                  <a:pt x="38" y="28"/>
                </a:cubicBezTo>
                <a:cubicBezTo>
                  <a:pt x="76" y="9"/>
                  <a:pt x="133" y="0"/>
                  <a:pt x="190" y="28"/>
                </a:cubicBezTo>
                <a:cubicBezTo>
                  <a:pt x="200" y="28"/>
                  <a:pt x="209" y="47"/>
                  <a:pt x="200" y="57"/>
                </a:cubicBezTo>
                <a:cubicBezTo>
                  <a:pt x="200" y="66"/>
                  <a:pt x="181" y="76"/>
                  <a:pt x="171" y="66"/>
                </a:cubicBezTo>
                <a:cubicBezTo>
                  <a:pt x="133" y="47"/>
                  <a:pt x="85" y="47"/>
                  <a:pt x="66" y="66"/>
                </a:cubicBezTo>
                <a:cubicBezTo>
                  <a:pt x="47" y="76"/>
                  <a:pt x="38" y="85"/>
                  <a:pt x="38" y="105"/>
                </a:cubicBezTo>
                <a:cubicBezTo>
                  <a:pt x="38" y="123"/>
                  <a:pt x="76" y="143"/>
                  <a:pt x="114" y="162"/>
                </a:cubicBezTo>
                <a:cubicBezTo>
                  <a:pt x="133" y="171"/>
                  <a:pt x="152" y="181"/>
                  <a:pt x="171" y="190"/>
                </a:cubicBezTo>
                <a:cubicBezTo>
                  <a:pt x="190" y="209"/>
                  <a:pt x="209" y="228"/>
                  <a:pt x="209" y="257"/>
                </a:cubicBezTo>
                <a:cubicBezTo>
                  <a:pt x="209" y="285"/>
                  <a:pt x="190" y="314"/>
                  <a:pt x="162" y="323"/>
                </a:cubicBezTo>
                <a:cubicBezTo>
                  <a:pt x="143" y="343"/>
                  <a:pt x="123" y="352"/>
                  <a:pt x="95" y="3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D36ABBA1-BDF1-314C-91A4-AF197DB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180" y="8135027"/>
            <a:ext cx="46458" cy="76020"/>
          </a:xfrm>
          <a:custGeom>
            <a:avLst/>
            <a:gdLst>
              <a:gd name="T0" fmla="*/ 29 w 48"/>
              <a:gd name="T1" fmla="*/ 77 h 78"/>
              <a:gd name="T2" fmla="*/ 29 w 48"/>
              <a:gd name="T3" fmla="*/ 77 h 78"/>
              <a:gd name="T4" fmla="*/ 0 w 48"/>
              <a:gd name="T5" fmla="*/ 57 h 78"/>
              <a:gd name="T6" fmla="*/ 0 w 48"/>
              <a:gd name="T7" fmla="*/ 29 h 78"/>
              <a:gd name="T8" fmla="*/ 29 w 48"/>
              <a:gd name="T9" fmla="*/ 0 h 78"/>
              <a:gd name="T10" fmla="*/ 47 w 48"/>
              <a:gd name="T11" fmla="*/ 29 h 78"/>
              <a:gd name="T12" fmla="*/ 47 w 48"/>
              <a:gd name="T13" fmla="*/ 57 h 78"/>
              <a:gd name="T14" fmla="*/ 29 w 48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8">
                <a:moveTo>
                  <a:pt x="29" y="77"/>
                </a:moveTo>
                <a:lnTo>
                  <a:pt x="29" y="77"/>
                </a:lnTo>
                <a:cubicBezTo>
                  <a:pt x="9" y="77"/>
                  <a:pt x="0" y="67"/>
                  <a:pt x="0" y="5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7" y="10"/>
                  <a:pt x="47" y="29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67"/>
                  <a:pt x="38" y="77"/>
                  <a:pt x="29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4">
            <a:extLst>
              <a:ext uri="{FF2B5EF4-FFF2-40B4-BE49-F238E27FC236}">
                <a16:creationId xmlns:a16="http://schemas.microsoft.com/office/drawing/2014/main" id="{2158E771-4F27-A442-BE59-DF0D0513E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180" y="8544689"/>
            <a:ext cx="46458" cy="71798"/>
          </a:xfrm>
          <a:custGeom>
            <a:avLst/>
            <a:gdLst>
              <a:gd name="T0" fmla="*/ 29 w 48"/>
              <a:gd name="T1" fmla="*/ 76 h 77"/>
              <a:gd name="T2" fmla="*/ 29 w 48"/>
              <a:gd name="T3" fmla="*/ 76 h 77"/>
              <a:gd name="T4" fmla="*/ 0 w 48"/>
              <a:gd name="T5" fmla="*/ 57 h 77"/>
              <a:gd name="T6" fmla="*/ 0 w 48"/>
              <a:gd name="T7" fmla="*/ 29 h 77"/>
              <a:gd name="T8" fmla="*/ 29 w 48"/>
              <a:gd name="T9" fmla="*/ 0 h 77"/>
              <a:gd name="T10" fmla="*/ 47 w 48"/>
              <a:gd name="T11" fmla="*/ 29 h 77"/>
              <a:gd name="T12" fmla="*/ 47 w 48"/>
              <a:gd name="T13" fmla="*/ 57 h 77"/>
              <a:gd name="T14" fmla="*/ 29 w 48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7">
                <a:moveTo>
                  <a:pt x="29" y="76"/>
                </a:moveTo>
                <a:lnTo>
                  <a:pt x="29" y="76"/>
                </a:lnTo>
                <a:cubicBezTo>
                  <a:pt x="9" y="76"/>
                  <a:pt x="0" y="67"/>
                  <a:pt x="0" y="5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7" y="10"/>
                  <a:pt x="47" y="29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67"/>
                  <a:pt x="38" y="76"/>
                  <a:pt x="29" y="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">
            <a:extLst>
              <a:ext uri="{FF2B5EF4-FFF2-40B4-BE49-F238E27FC236}">
                <a16:creationId xmlns:a16="http://schemas.microsoft.com/office/drawing/2014/main" id="{E0333697-5C08-A043-8C4B-C51DA45A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264" y="7932306"/>
            <a:ext cx="1076953" cy="1085397"/>
          </a:xfrm>
          <a:custGeom>
            <a:avLst/>
            <a:gdLst>
              <a:gd name="T0" fmla="*/ 562 w 1126"/>
              <a:gd name="T1" fmla="*/ 1134 h 1135"/>
              <a:gd name="T2" fmla="*/ 562 w 1126"/>
              <a:gd name="T3" fmla="*/ 1134 h 1135"/>
              <a:gd name="T4" fmla="*/ 162 w 1126"/>
              <a:gd name="T5" fmla="*/ 972 h 1135"/>
              <a:gd name="T6" fmla="*/ 0 w 1126"/>
              <a:gd name="T7" fmla="*/ 571 h 1135"/>
              <a:gd name="T8" fmla="*/ 162 w 1126"/>
              <a:gd name="T9" fmla="*/ 171 h 1135"/>
              <a:gd name="T10" fmla="*/ 562 w 1126"/>
              <a:gd name="T11" fmla="*/ 0 h 1135"/>
              <a:gd name="T12" fmla="*/ 963 w 1126"/>
              <a:gd name="T13" fmla="*/ 171 h 1135"/>
              <a:gd name="T14" fmla="*/ 1125 w 1126"/>
              <a:gd name="T15" fmla="*/ 571 h 1135"/>
              <a:gd name="T16" fmla="*/ 963 w 1126"/>
              <a:gd name="T17" fmla="*/ 972 h 1135"/>
              <a:gd name="T18" fmla="*/ 562 w 1126"/>
              <a:gd name="T19" fmla="*/ 1134 h 1135"/>
              <a:gd name="T20" fmla="*/ 562 w 1126"/>
              <a:gd name="T21" fmla="*/ 76 h 1135"/>
              <a:gd name="T22" fmla="*/ 562 w 1126"/>
              <a:gd name="T23" fmla="*/ 76 h 1135"/>
              <a:gd name="T24" fmla="*/ 67 w 1126"/>
              <a:gd name="T25" fmla="*/ 571 h 1135"/>
              <a:gd name="T26" fmla="*/ 562 w 1126"/>
              <a:gd name="T27" fmla="*/ 1067 h 1135"/>
              <a:gd name="T28" fmla="*/ 1058 w 1126"/>
              <a:gd name="T29" fmla="*/ 571 h 1135"/>
              <a:gd name="T30" fmla="*/ 562 w 1126"/>
              <a:gd name="T31" fmla="*/ 76 h 1135"/>
              <a:gd name="T32" fmla="*/ 562 w 1126"/>
              <a:gd name="T33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6" h="1135">
                <a:moveTo>
                  <a:pt x="562" y="1134"/>
                </a:moveTo>
                <a:lnTo>
                  <a:pt x="562" y="1134"/>
                </a:lnTo>
                <a:cubicBezTo>
                  <a:pt x="410" y="1134"/>
                  <a:pt x="267" y="1077"/>
                  <a:pt x="162" y="972"/>
                </a:cubicBezTo>
                <a:cubicBezTo>
                  <a:pt x="57" y="857"/>
                  <a:pt x="0" y="724"/>
                  <a:pt x="0" y="571"/>
                </a:cubicBezTo>
                <a:cubicBezTo>
                  <a:pt x="0" y="419"/>
                  <a:pt x="57" y="276"/>
                  <a:pt x="162" y="171"/>
                </a:cubicBezTo>
                <a:cubicBezTo>
                  <a:pt x="267" y="66"/>
                  <a:pt x="410" y="0"/>
                  <a:pt x="562" y="0"/>
                </a:cubicBezTo>
                <a:cubicBezTo>
                  <a:pt x="715" y="0"/>
                  <a:pt x="858" y="66"/>
                  <a:pt x="963" y="171"/>
                </a:cubicBezTo>
                <a:cubicBezTo>
                  <a:pt x="1068" y="276"/>
                  <a:pt x="1125" y="419"/>
                  <a:pt x="1125" y="571"/>
                </a:cubicBezTo>
                <a:cubicBezTo>
                  <a:pt x="1125" y="724"/>
                  <a:pt x="1068" y="857"/>
                  <a:pt x="963" y="972"/>
                </a:cubicBezTo>
                <a:cubicBezTo>
                  <a:pt x="858" y="1077"/>
                  <a:pt x="715" y="1134"/>
                  <a:pt x="562" y="1134"/>
                </a:cubicBezTo>
                <a:lnTo>
                  <a:pt x="562" y="76"/>
                </a:lnTo>
                <a:lnTo>
                  <a:pt x="562" y="76"/>
                </a:lnTo>
                <a:cubicBezTo>
                  <a:pt x="286" y="76"/>
                  <a:pt x="67" y="295"/>
                  <a:pt x="67" y="571"/>
                </a:cubicBezTo>
                <a:cubicBezTo>
                  <a:pt x="67" y="838"/>
                  <a:pt x="286" y="1067"/>
                  <a:pt x="562" y="1067"/>
                </a:cubicBezTo>
                <a:cubicBezTo>
                  <a:pt x="839" y="1067"/>
                  <a:pt x="1058" y="838"/>
                  <a:pt x="1058" y="571"/>
                </a:cubicBezTo>
                <a:cubicBezTo>
                  <a:pt x="1058" y="295"/>
                  <a:pt x="839" y="76"/>
                  <a:pt x="562" y="76"/>
                </a:cubicBezTo>
                <a:lnTo>
                  <a:pt x="562" y="11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5539B193-B3A9-A049-8DB3-B8212E41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189" y="8059007"/>
            <a:ext cx="831997" cy="831997"/>
          </a:xfrm>
          <a:custGeom>
            <a:avLst/>
            <a:gdLst>
              <a:gd name="T0" fmla="*/ 428 w 868"/>
              <a:gd name="T1" fmla="*/ 867 h 868"/>
              <a:gd name="T2" fmla="*/ 428 w 868"/>
              <a:gd name="T3" fmla="*/ 867 h 868"/>
              <a:gd name="T4" fmla="*/ 0 w 868"/>
              <a:gd name="T5" fmla="*/ 438 h 868"/>
              <a:gd name="T6" fmla="*/ 428 w 868"/>
              <a:gd name="T7" fmla="*/ 0 h 868"/>
              <a:gd name="T8" fmla="*/ 867 w 868"/>
              <a:gd name="T9" fmla="*/ 438 h 868"/>
              <a:gd name="T10" fmla="*/ 428 w 868"/>
              <a:gd name="T11" fmla="*/ 867 h 868"/>
              <a:gd name="T12" fmla="*/ 428 w 868"/>
              <a:gd name="T13" fmla="*/ 76 h 868"/>
              <a:gd name="T14" fmla="*/ 428 w 868"/>
              <a:gd name="T15" fmla="*/ 76 h 868"/>
              <a:gd name="T16" fmla="*/ 66 w 868"/>
              <a:gd name="T17" fmla="*/ 438 h 868"/>
              <a:gd name="T18" fmla="*/ 428 w 868"/>
              <a:gd name="T19" fmla="*/ 801 h 868"/>
              <a:gd name="T20" fmla="*/ 791 w 868"/>
              <a:gd name="T21" fmla="*/ 438 h 868"/>
              <a:gd name="T22" fmla="*/ 428 w 868"/>
              <a:gd name="T23" fmla="*/ 76 h 868"/>
              <a:gd name="T24" fmla="*/ 428 w 868"/>
              <a:gd name="T25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8" h="868">
                <a:moveTo>
                  <a:pt x="428" y="867"/>
                </a:moveTo>
                <a:lnTo>
                  <a:pt x="428" y="867"/>
                </a:lnTo>
                <a:cubicBezTo>
                  <a:pt x="190" y="867"/>
                  <a:pt x="0" y="677"/>
                  <a:pt x="0" y="438"/>
                </a:cubicBezTo>
                <a:cubicBezTo>
                  <a:pt x="0" y="200"/>
                  <a:pt x="190" y="0"/>
                  <a:pt x="428" y="0"/>
                </a:cubicBezTo>
                <a:cubicBezTo>
                  <a:pt x="667" y="0"/>
                  <a:pt x="867" y="200"/>
                  <a:pt x="867" y="438"/>
                </a:cubicBezTo>
                <a:cubicBezTo>
                  <a:pt x="867" y="677"/>
                  <a:pt x="667" y="867"/>
                  <a:pt x="428" y="867"/>
                </a:cubicBezTo>
                <a:lnTo>
                  <a:pt x="428" y="76"/>
                </a:lnTo>
                <a:lnTo>
                  <a:pt x="428" y="76"/>
                </a:lnTo>
                <a:cubicBezTo>
                  <a:pt x="228" y="76"/>
                  <a:pt x="66" y="238"/>
                  <a:pt x="66" y="438"/>
                </a:cubicBezTo>
                <a:cubicBezTo>
                  <a:pt x="66" y="639"/>
                  <a:pt x="228" y="801"/>
                  <a:pt x="428" y="801"/>
                </a:cubicBezTo>
                <a:cubicBezTo>
                  <a:pt x="629" y="801"/>
                  <a:pt x="791" y="639"/>
                  <a:pt x="791" y="438"/>
                </a:cubicBezTo>
                <a:cubicBezTo>
                  <a:pt x="791" y="238"/>
                  <a:pt x="629" y="76"/>
                  <a:pt x="428" y="76"/>
                </a:cubicBezTo>
                <a:lnTo>
                  <a:pt x="428" y="8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">
            <a:extLst>
              <a:ext uri="{FF2B5EF4-FFF2-40B4-BE49-F238E27FC236}">
                <a16:creationId xmlns:a16="http://schemas.microsoft.com/office/drawing/2014/main" id="{5A97D5F4-DCF9-C54E-893D-46B887CF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598" y="8270174"/>
            <a:ext cx="249178" cy="401216"/>
          </a:xfrm>
          <a:custGeom>
            <a:avLst/>
            <a:gdLst>
              <a:gd name="T0" fmla="*/ 114 w 258"/>
              <a:gd name="T1" fmla="*/ 420 h 421"/>
              <a:gd name="T2" fmla="*/ 114 w 258"/>
              <a:gd name="T3" fmla="*/ 420 h 421"/>
              <a:gd name="T4" fmla="*/ 19 w 258"/>
              <a:gd name="T5" fmla="*/ 400 h 421"/>
              <a:gd name="T6" fmla="*/ 0 w 258"/>
              <a:gd name="T7" fmla="*/ 362 h 421"/>
              <a:gd name="T8" fmla="*/ 38 w 258"/>
              <a:gd name="T9" fmla="*/ 353 h 421"/>
              <a:gd name="T10" fmla="*/ 171 w 258"/>
              <a:gd name="T11" fmla="*/ 353 h 421"/>
              <a:gd name="T12" fmla="*/ 200 w 258"/>
              <a:gd name="T13" fmla="*/ 305 h 421"/>
              <a:gd name="T14" fmla="*/ 114 w 258"/>
              <a:gd name="T15" fmla="*/ 239 h 421"/>
              <a:gd name="T16" fmla="*/ 38 w 258"/>
              <a:gd name="T17" fmla="*/ 200 h 421"/>
              <a:gd name="T18" fmla="*/ 0 w 258"/>
              <a:gd name="T19" fmla="*/ 124 h 421"/>
              <a:gd name="T20" fmla="*/ 47 w 258"/>
              <a:gd name="T21" fmla="*/ 29 h 421"/>
              <a:gd name="T22" fmla="*/ 238 w 258"/>
              <a:gd name="T23" fmla="*/ 29 h 421"/>
              <a:gd name="T24" fmla="*/ 247 w 258"/>
              <a:gd name="T25" fmla="*/ 57 h 421"/>
              <a:gd name="T26" fmla="*/ 219 w 258"/>
              <a:gd name="T27" fmla="*/ 77 h 421"/>
              <a:gd name="T28" fmla="*/ 76 w 258"/>
              <a:gd name="T29" fmla="*/ 77 h 421"/>
              <a:gd name="T30" fmla="*/ 47 w 258"/>
              <a:gd name="T31" fmla="*/ 124 h 421"/>
              <a:gd name="T32" fmla="*/ 133 w 258"/>
              <a:gd name="T33" fmla="*/ 191 h 421"/>
              <a:gd name="T34" fmla="*/ 209 w 258"/>
              <a:gd name="T35" fmla="*/ 229 h 421"/>
              <a:gd name="T36" fmla="*/ 257 w 258"/>
              <a:gd name="T37" fmla="*/ 305 h 421"/>
              <a:gd name="T38" fmla="*/ 200 w 258"/>
              <a:gd name="T39" fmla="*/ 400 h 421"/>
              <a:gd name="T40" fmla="*/ 114 w 258"/>
              <a:gd name="T41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" h="421">
                <a:moveTo>
                  <a:pt x="114" y="420"/>
                </a:moveTo>
                <a:lnTo>
                  <a:pt x="114" y="420"/>
                </a:lnTo>
                <a:cubicBezTo>
                  <a:pt x="85" y="420"/>
                  <a:pt x="47" y="420"/>
                  <a:pt x="19" y="400"/>
                </a:cubicBezTo>
                <a:cubicBezTo>
                  <a:pt x="0" y="391"/>
                  <a:pt x="0" y="382"/>
                  <a:pt x="0" y="362"/>
                </a:cubicBezTo>
                <a:cubicBezTo>
                  <a:pt x="9" y="353"/>
                  <a:pt x="19" y="343"/>
                  <a:pt x="38" y="353"/>
                </a:cubicBezTo>
                <a:cubicBezTo>
                  <a:pt x="85" y="372"/>
                  <a:pt x="143" y="372"/>
                  <a:pt x="171" y="353"/>
                </a:cubicBezTo>
                <a:cubicBezTo>
                  <a:pt x="190" y="343"/>
                  <a:pt x="200" y="324"/>
                  <a:pt x="200" y="305"/>
                </a:cubicBezTo>
                <a:cubicBezTo>
                  <a:pt x="200" y="286"/>
                  <a:pt x="152" y="257"/>
                  <a:pt x="114" y="239"/>
                </a:cubicBezTo>
                <a:cubicBezTo>
                  <a:pt x="85" y="229"/>
                  <a:pt x="57" y="210"/>
                  <a:pt x="38" y="200"/>
                </a:cubicBezTo>
                <a:cubicBezTo>
                  <a:pt x="9" y="172"/>
                  <a:pt x="0" y="153"/>
                  <a:pt x="0" y="124"/>
                </a:cubicBezTo>
                <a:cubicBezTo>
                  <a:pt x="0" y="86"/>
                  <a:pt x="19" y="48"/>
                  <a:pt x="47" y="29"/>
                </a:cubicBezTo>
                <a:cubicBezTo>
                  <a:pt x="95" y="0"/>
                  <a:pt x="171" y="0"/>
                  <a:pt x="238" y="29"/>
                </a:cubicBezTo>
                <a:cubicBezTo>
                  <a:pt x="247" y="29"/>
                  <a:pt x="257" y="48"/>
                  <a:pt x="247" y="57"/>
                </a:cubicBezTo>
                <a:cubicBezTo>
                  <a:pt x="247" y="77"/>
                  <a:pt x="228" y="77"/>
                  <a:pt x="219" y="77"/>
                </a:cubicBezTo>
                <a:cubicBezTo>
                  <a:pt x="161" y="57"/>
                  <a:pt x="114" y="57"/>
                  <a:pt x="76" y="77"/>
                </a:cubicBezTo>
                <a:cubicBezTo>
                  <a:pt x="57" y="86"/>
                  <a:pt x="47" y="105"/>
                  <a:pt x="47" y="124"/>
                </a:cubicBezTo>
                <a:cubicBezTo>
                  <a:pt x="47" y="153"/>
                  <a:pt x="95" y="172"/>
                  <a:pt x="133" y="191"/>
                </a:cubicBezTo>
                <a:cubicBezTo>
                  <a:pt x="161" y="200"/>
                  <a:pt x="190" y="219"/>
                  <a:pt x="209" y="229"/>
                </a:cubicBezTo>
                <a:cubicBezTo>
                  <a:pt x="238" y="257"/>
                  <a:pt x="257" y="277"/>
                  <a:pt x="257" y="305"/>
                </a:cubicBezTo>
                <a:cubicBezTo>
                  <a:pt x="257" y="343"/>
                  <a:pt x="238" y="382"/>
                  <a:pt x="200" y="400"/>
                </a:cubicBezTo>
                <a:cubicBezTo>
                  <a:pt x="181" y="410"/>
                  <a:pt x="152" y="420"/>
                  <a:pt x="114" y="4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">
            <a:extLst>
              <a:ext uri="{FF2B5EF4-FFF2-40B4-BE49-F238E27FC236}">
                <a16:creationId xmlns:a16="http://schemas.microsoft.com/office/drawing/2014/main" id="{1E90A5F6-F92B-9E4A-AB9D-1BB5C554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289" y="8177260"/>
            <a:ext cx="54902" cy="92913"/>
          </a:xfrm>
          <a:custGeom>
            <a:avLst/>
            <a:gdLst>
              <a:gd name="T0" fmla="*/ 28 w 58"/>
              <a:gd name="T1" fmla="*/ 95 h 96"/>
              <a:gd name="T2" fmla="*/ 28 w 58"/>
              <a:gd name="T3" fmla="*/ 95 h 96"/>
              <a:gd name="T4" fmla="*/ 0 w 58"/>
              <a:gd name="T5" fmla="*/ 67 h 96"/>
              <a:gd name="T6" fmla="*/ 0 w 58"/>
              <a:gd name="T7" fmla="*/ 29 h 96"/>
              <a:gd name="T8" fmla="*/ 28 w 58"/>
              <a:gd name="T9" fmla="*/ 0 h 96"/>
              <a:gd name="T10" fmla="*/ 57 w 58"/>
              <a:gd name="T11" fmla="*/ 29 h 96"/>
              <a:gd name="T12" fmla="*/ 57 w 58"/>
              <a:gd name="T13" fmla="*/ 67 h 96"/>
              <a:gd name="T14" fmla="*/ 28 w 58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96">
                <a:moveTo>
                  <a:pt x="28" y="95"/>
                </a:moveTo>
                <a:lnTo>
                  <a:pt x="28" y="95"/>
                </a:lnTo>
                <a:cubicBezTo>
                  <a:pt x="19" y="95"/>
                  <a:pt x="0" y="76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9" y="0"/>
                  <a:pt x="28" y="0"/>
                </a:cubicBezTo>
                <a:cubicBezTo>
                  <a:pt x="48" y="0"/>
                  <a:pt x="57" y="9"/>
                  <a:pt x="57" y="29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76"/>
                  <a:pt x="48" y="95"/>
                  <a:pt x="28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">
            <a:extLst>
              <a:ext uri="{FF2B5EF4-FFF2-40B4-BE49-F238E27FC236}">
                <a16:creationId xmlns:a16="http://schemas.microsoft.com/office/drawing/2014/main" id="{5F0A3CB9-C2D3-664A-B52C-7668BCD1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289" y="8679836"/>
            <a:ext cx="54902" cy="92913"/>
          </a:xfrm>
          <a:custGeom>
            <a:avLst/>
            <a:gdLst>
              <a:gd name="T0" fmla="*/ 28 w 58"/>
              <a:gd name="T1" fmla="*/ 95 h 96"/>
              <a:gd name="T2" fmla="*/ 28 w 58"/>
              <a:gd name="T3" fmla="*/ 95 h 96"/>
              <a:gd name="T4" fmla="*/ 0 w 58"/>
              <a:gd name="T5" fmla="*/ 67 h 96"/>
              <a:gd name="T6" fmla="*/ 0 w 58"/>
              <a:gd name="T7" fmla="*/ 29 h 96"/>
              <a:gd name="T8" fmla="*/ 28 w 58"/>
              <a:gd name="T9" fmla="*/ 0 h 96"/>
              <a:gd name="T10" fmla="*/ 57 w 58"/>
              <a:gd name="T11" fmla="*/ 29 h 96"/>
              <a:gd name="T12" fmla="*/ 57 w 58"/>
              <a:gd name="T13" fmla="*/ 67 h 96"/>
              <a:gd name="T14" fmla="*/ 28 w 58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96">
                <a:moveTo>
                  <a:pt x="28" y="95"/>
                </a:moveTo>
                <a:lnTo>
                  <a:pt x="28" y="95"/>
                </a:lnTo>
                <a:cubicBezTo>
                  <a:pt x="19" y="95"/>
                  <a:pt x="0" y="86"/>
                  <a:pt x="0" y="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9" y="0"/>
                  <a:pt x="28" y="0"/>
                </a:cubicBezTo>
                <a:cubicBezTo>
                  <a:pt x="48" y="0"/>
                  <a:pt x="57" y="19"/>
                  <a:pt x="57" y="29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6"/>
                  <a:pt x="48" y="95"/>
                  <a:pt x="28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">
            <a:extLst>
              <a:ext uri="{FF2B5EF4-FFF2-40B4-BE49-F238E27FC236}">
                <a16:creationId xmlns:a16="http://schemas.microsoft.com/office/drawing/2014/main" id="{A025193E-5549-FB48-B1A3-ECA14F1F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686" y="10571893"/>
            <a:ext cx="1195204" cy="967146"/>
          </a:xfrm>
          <a:custGeom>
            <a:avLst/>
            <a:gdLst>
              <a:gd name="T0" fmla="*/ 962 w 1249"/>
              <a:gd name="T1" fmla="*/ 1010 h 1011"/>
              <a:gd name="T2" fmla="*/ 857 w 1249"/>
              <a:gd name="T3" fmla="*/ 934 h 1011"/>
              <a:gd name="T4" fmla="*/ 838 w 1249"/>
              <a:gd name="T5" fmla="*/ 820 h 1011"/>
              <a:gd name="T6" fmla="*/ 657 w 1249"/>
              <a:gd name="T7" fmla="*/ 829 h 1011"/>
              <a:gd name="T8" fmla="*/ 505 w 1249"/>
              <a:gd name="T9" fmla="*/ 915 h 1011"/>
              <a:gd name="T10" fmla="*/ 305 w 1249"/>
              <a:gd name="T11" fmla="*/ 934 h 1011"/>
              <a:gd name="T12" fmla="*/ 210 w 1249"/>
              <a:gd name="T13" fmla="*/ 686 h 1011"/>
              <a:gd name="T14" fmla="*/ 57 w 1249"/>
              <a:gd name="T15" fmla="*/ 600 h 1011"/>
              <a:gd name="T16" fmla="*/ 0 w 1249"/>
              <a:gd name="T17" fmla="*/ 524 h 1011"/>
              <a:gd name="T18" fmla="*/ 57 w 1249"/>
              <a:gd name="T19" fmla="*/ 343 h 1011"/>
              <a:gd name="T20" fmla="*/ 219 w 1249"/>
              <a:gd name="T21" fmla="*/ 172 h 1011"/>
              <a:gd name="T22" fmla="*/ 143 w 1249"/>
              <a:gd name="T23" fmla="*/ 29 h 1011"/>
              <a:gd name="T24" fmla="*/ 381 w 1249"/>
              <a:gd name="T25" fmla="*/ 48 h 1011"/>
              <a:gd name="T26" fmla="*/ 657 w 1249"/>
              <a:gd name="T27" fmla="*/ 57 h 1011"/>
              <a:gd name="T28" fmla="*/ 1248 w 1249"/>
              <a:gd name="T29" fmla="*/ 458 h 1011"/>
              <a:gd name="T30" fmla="*/ 1153 w 1249"/>
              <a:gd name="T31" fmla="*/ 677 h 1011"/>
              <a:gd name="T32" fmla="*/ 1067 w 1249"/>
              <a:gd name="T33" fmla="*/ 867 h 1011"/>
              <a:gd name="T34" fmla="*/ 962 w 1249"/>
              <a:gd name="T35" fmla="*/ 1010 h 1011"/>
              <a:gd name="T36" fmla="*/ 924 w 1249"/>
              <a:gd name="T37" fmla="*/ 925 h 1011"/>
              <a:gd name="T38" fmla="*/ 1000 w 1249"/>
              <a:gd name="T39" fmla="*/ 915 h 1011"/>
              <a:gd name="T40" fmla="*/ 1019 w 1249"/>
              <a:gd name="T41" fmla="*/ 782 h 1011"/>
              <a:gd name="T42" fmla="*/ 1124 w 1249"/>
              <a:gd name="T43" fmla="*/ 610 h 1011"/>
              <a:gd name="T44" fmla="*/ 1029 w 1249"/>
              <a:gd name="T45" fmla="*/ 229 h 1011"/>
              <a:gd name="T46" fmla="*/ 591 w 1249"/>
              <a:gd name="T47" fmla="*/ 124 h 1011"/>
              <a:gd name="T48" fmla="*/ 362 w 1249"/>
              <a:gd name="T49" fmla="*/ 115 h 1011"/>
              <a:gd name="T50" fmla="*/ 286 w 1249"/>
              <a:gd name="T51" fmla="*/ 162 h 1011"/>
              <a:gd name="T52" fmla="*/ 286 w 1249"/>
              <a:gd name="T53" fmla="*/ 210 h 1011"/>
              <a:gd name="T54" fmla="*/ 67 w 1249"/>
              <a:gd name="T55" fmla="*/ 410 h 1011"/>
              <a:gd name="T56" fmla="*/ 67 w 1249"/>
              <a:gd name="T57" fmla="*/ 524 h 1011"/>
              <a:gd name="T58" fmla="*/ 85 w 1249"/>
              <a:gd name="T59" fmla="*/ 534 h 1011"/>
              <a:gd name="T60" fmla="*/ 238 w 1249"/>
              <a:gd name="T61" fmla="*/ 629 h 1011"/>
              <a:gd name="T62" fmla="*/ 371 w 1249"/>
              <a:gd name="T63" fmla="*/ 925 h 1011"/>
              <a:gd name="T64" fmla="*/ 438 w 1249"/>
              <a:gd name="T65" fmla="*/ 915 h 1011"/>
              <a:gd name="T66" fmla="*/ 448 w 1249"/>
              <a:gd name="T67" fmla="*/ 743 h 1011"/>
              <a:gd name="T68" fmla="*/ 657 w 1249"/>
              <a:gd name="T69" fmla="*/ 763 h 1011"/>
              <a:gd name="T70" fmla="*/ 867 w 1249"/>
              <a:gd name="T71" fmla="*/ 753 h 1011"/>
              <a:gd name="T72" fmla="*/ 914 w 1249"/>
              <a:gd name="T73" fmla="*/ 83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49" h="1011">
                <a:moveTo>
                  <a:pt x="962" y="1010"/>
                </a:moveTo>
                <a:lnTo>
                  <a:pt x="962" y="1010"/>
                </a:lnTo>
                <a:cubicBezTo>
                  <a:pt x="914" y="1010"/>
                  <a:pt x="876" y="982"/>
                  <a:pt x="857" y="943"/>
                </a:cubicBezTo>
                <a:lnTo>
                  <a:pt x="857" y="934"/>
                </a:lnTo>
                <a:cubicBezTo>
                  <a:pt x="848" y="848"/>
                  <a:pt x="848" y="848"/>
                  <a:pt x="848" y="848"/>
                </a:cubicBezTo>
                <a:cubicBezTo>
                  <a:pt x="848" y="839"/>
                  <a:pt x="848" y="829"/>
                  <a:pt x="838" y="820"/>
                </a:cubicBezTo>
                <a:cubicBezTo>
                  <a:pt x="829" y="810"/>
                  <a:pt x="829" y="810"/>
                  <a:pt x="829" y="810"/>
                </a:cubicBezTo>
                <a:cubicBezTo>
                  <a:pt x="781" y="820"/>
                  <a:pt x="724" y="829"/>
                  <a:pt x="657" y="829"/>
                </a:cubicBezTo>
                <a:cubicBezTo>
                  <a:pt x="610" y="829"/>
                  <a:pt x="553" y="820"/>
                  <a:pt x="505" y="810"/>
                </a:cubicBezTo>
                <a:cubicBezTo>
                  <a:pt x="505" y="915"/>
                  <a:pt x="505" y="915"/>
                  <a:pt x="505" y="915"/>
                </a:cubicBezTo>
                <a:cubicBezTo>
                  <a:pt x="505" y="972"/>
                  <a:pt x="457" y="1010"/>
                  <a:pt x="410" y="1010"/>
                </a:cubicBezTo>
                <a:cubicBezTo>
                  <a:pt x="362" y="1010"/>
                  <a:pt x="314" y="982"/>
                  <a:pt x="305" y="934"/>
                </a:cubicBezTo>
                <a:cubicBezTo>
                  <a:pt x="257" y="705"/>
                  <a:pt x="257" y="705"/>
                  <a:pt x="257" y="705"/>
                </a:cubicBezTo>
                <a:cubicBezTo>
                  <a:pt x="248" y="705"/>
                  <a:pt x="228" y="696"/>
                  <a:pt x="210" y="686"/>
                </a:cubicBezTo>
                <a:cubicBezTo>
                  <a:pt x="181" y="677"/>
                  <a:pt x="152" y="667"/>
                  <a:pt x="133" y="648"/>
                </a:cubicBezTo>
                <a:cubicBezTo>
                  <a:pt x="114" y="620"/>
                  <a:pt x="85" y="610"/>
                  <a:pt x="57" y="600"/>
                </a:cubicBezTo>
                <a:cubicBezTo>
                  <a:pt x="47" y="591"/>
                  <a:pt x="47" y="591"/>
                  <a:pt x="38" y="591"/>
                </a:cubicBezTo>
                <a:cubicBezTo>
                  <a:pt x="9" y="582"/>
                  <a:pt x="0" y="553"/>
                  <a:pt x="0" y="524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72"/>
                  <a:pt x="28" y="343"/>
                  <a:pt x="57" y="343"/>
                </a:cubicBezTo>
                <a:cubicBezTo>
                  <a:pt x="85" y="334"/>
                  <a:pt x="95" y="324"/>
                  <a:pt x="124" y="286"/>
                </a:cubicBezTo>
                <a:cubicBezTo>
                  <a:pt x="143" y="257"/>
                  <a:pt x="171" y="210"/>
                  <a:pt x="219" y="172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33" y="67"/>
                  <a:pt x="124" y="48"/>
                  <a:pt x="143" y="29"/>
                </a:cubicBezTo>
                <a:cubicBezTo>
                  <a:pt x="152" y="10"/>
                  <a:pt x="181" y="0"/>
                  <a:pt x="200" y="0"/>
                </a:cubicBezTo>
                <a:cubicBezTo>
                  <a:pt x="257" y="10"/>
                  <a:pt x="362" y="39"/>
                  <a:pt x="381" y="48"/>
                </a:cubicBezTo>
                <a:cubicBezTo>
                  <a:pt x="410" y="57"/>
                  <a:pt x="524" y="67"/>
                  <a:pt x="591" y="57"/>
                </a:cubicBezTo>
                <a:cubicBezTo>
                  <a:pt x="610" y="57"/>
                  <a:pt x="638" y="57"/>
                  <a:pt x="657" y="57"/>
                </a:cubicBezTo>
                <a:cubicBezTo>
                  <a:pt x="819" y="57"/>
                  <a:pt x="962" y="96"/>
                  <a:pt x="1067" y="172"/>
                </a:cubicBezTo>
                <a:cubicBezTo>
                  <a:pt x="1181" y="248"/>
                  <a:pt x="1248" y="353"/>
                  <a:pt x="1248" y="458"/>
                </a:cubicBezTo>
                <a:cubicBezTo>
                  <a:pt x="1248" y="524"/>
                  <a:pt x="1229" y="591"/>
                  <a:pt x="1181" y="648"/>
                </a:cubicBezTo>
                <a:cubicBezTo>
                  <a:pt x="1172" y="658"/>
                  <a:pt x="1162" y="667"/>
                  <a:pt x="1153" y="677"/>
                </a:cubicBezTo>
                <a:cubicBezTo>
                  <a:pt x="1124" y="725"/>
                  <a:pt x="1105" y="753"/>
                  <a:pt x="1086" y="801"/>
                </a:cubicBezTo>
                <a:cubicBezTo>
                  <a:pt x="1076" y="829"/>
                  <a:pt x="1076" y="848"/>
                  <a:pt x="1067" y="867"/>
                </a:cubicBezTo>
                <a:cubicBezTo>
                  <a:pt x="1067" y="877"/>
                  <a:pt x="1067" y="886"/>
                  <a:pt x="1067" y="915"/>
                </a:cubicBezTo>
                <a:cubicBezTo>
                  <a:pt x="1067" y="972"/>
                  <a:pt x="1019" y="1010"/>
                  <a:pt x="962" y="1010"/>
                </a:cubicBezTo>
                <a:lnTo>
                  <a:pt x="924" y="925"/>
                </a:lnTo>
                <a:lnTo>
                  <a:pt x="924" y="925"/>
                </a:lnTo>
                <a:cubicBezTo>
                  <a:pt x="934" y="943"/>
                  <a:pt x="943" y="953"/>
                  <a:pt x="962" y="953"/>
                </a:cubicBezTo>
                <a:cubicBezTo>
                  <a:pt x="981" y="953"/>
                  <a:pt x="1000" y="934"/>
                  <a:pt x="1000" y="915"/>
                </a:cubicBezTo>
                <a:cubicBezTo>
                  <a:pt x="1000" y="886"/>
                  <a:pt x="1000" y="867"/>
                  <a:pt x="1000" y="858"/>
                </a:cubicBezTo>
                <a:cubicBezTo>
                  <a:pt x="1010" y="829"/>
                  <a:pt x="1019" y="810"/>
                  <a:pt x="1019" y="782"/>
                </a:cubicBezTo>
                <a:cubicBezTo>
                  <a:pt x="1038" y="725"/>
                  <a:pt x="1067" y="686"/>
                  <a:pt x="1105" y="639"/>
                </a:cubicBezTo>
                <a:cubicBezTo>
                  <a:pt x="1114" y="629"/>
                  <a:pt x="1124" y="620"/>
                  <a:pt x="1124" y="610"/>
                </a:cubicBezTo>
                <a:cubicBezTo>
                  <a:pt x="1162" y="562"/>
                  <a:pt x="1181" y="515"/>
                  <a:pt x="1181" y="458"/>
                </a:cubicBezTo>
                <a:cubicBezTo>
                  <a:pt x="1181" y="372"/>
                  <a:pt x="1124" y="286"/>
                  <a:pt x="1029" y="229"/>
                </a:cubicBezTo>
                <a:cubicBezTo>
                  <a:pt x="934" y="162"/>
                  <a:pt x="800" y="124"/>
                  <a:pt x="657" y="124"/>
                </a:cubicBezTo>
                <a:cubicBezTo>
                  <a:pt x="638" y="124"/>
                  <a:pt x="619" y="124"/>
                  <a:pt x="591" y="124"/>
                </a:cubicBezTo>
                <a:lnTo>
                  <a:pt x="591" y="124"/>
                </a:lnTo>
                <a:cubicBezTo>
                  <a:pt x="571" y="124"/>
                  <a:pt x="410" y="134"/>
                  <a:pt x="362" y="115"/>
                </a:cubicBezTo>
                <a:cubicBezTo>
                  <a:pt x="343" y="105"/>
                  <a:pt x="267" y="86"/>
                  <a:pt x="219" y="77"/>
                </a:cubicBezTo>
                <a:cubicBezTo>
                  <a:pt x="286" y="162"/>
                  <a:pt x="286" y="162"/>
                  <a:pt x="286" y="162"/>
                </a:cubicBezTo>
                <a:cubicBezTo>
                  <a:pt x="295" y="162"/>
                  <a:pt x="295" y="172"/>
                  <a:pt x="295" y="181"/>
                </a:cubicBezTo>
                <a:cubicBezTo>
                  <a:pt x="295" y="191"/>
                  <a:pt x="286" y="200"/>
                  <a:pt x="286" y="210"/>
                </a:cubicBezTo>
                <a:cubicBezTo>
                  <a:pt x="228" y="248"/>
                  <a:pt x="200" y="286"/>
                  <a:pt x="171" y="324"/>
                </a:cubicBezTo>
                <a:cubicBezTo>
                  <a:pt x="143" y="362"/>
                  <a:pt x="124" y="400"/>
                  <a:pt x="67" y="410"/>
                </a:cubicBezTo>
                <a:lnTo>
                  <a:pt x="67" y="410"/>
                </a:lnTo>
                <a:cubicBezTo>
                  <a:pt x="67" y="524"/>
                  <a:pt x="67" y="524"/>
                  <a:pt x="67" y="524"/>
                </a:cubicBezTo>
                <a:lnTo>
                  <a:pt x="67" y="524"/>
                </a:lnTo>
                <a:cubicBezTo>
                  <a:pt x="67" y="534"/>
                  <a:pt x="76" y="534"/>
                  <a:pt x="85" y="534"/>
                </a:cubicBezTo>
                <a:cubicBezTo>
                  <a:pt x="114" y="553"/>
                  <a:pt x="152" y="562"/>
                  <a:pt x="190" y="600"/>
                </a:cubicBezTo>
                <a:cubicBezTo>
                  <a:pt x="190" y="610"/>
                  <a:pt x="219" y="620"/>
                  <a:pt x="238" y="629"/>
                </a:cubicBezTo>
                <a:cubicBezTo>
                  <a:pt x="267" y="639"/>
                  <a:pt x="314" y="648"/>
                  <a:pt x="324" y="696"/>
                </a:cubicBezTo>
                <a:cubicBezTo>
                  <a:pt x="371" y="925"/>
                  <a:pt x="371" y="925"/>
                  <a:pt x="371" y="925"/>
                </a:cubicBezTo>
                <a:cubicBezTo>
                  <a:pt x="381" y="934"/>
                  <a:pt x="390" y="953"/>
                  <a:pt x="410" y="953"/>
                </a:cubicBezTo>
                <a:cubicBezTo>
                  <a:pt x="419" y="953"/>
                  <a:pt x="438" y="934"/>
                  <a:pt x="438" y="915"/>
                </a:cubicBezTo>
                <a:cubicBezTo>
                  <a:pt x="438" y="772"/>
                  <a:pt x="438" y="772"/>
                  <a:pt x="438" y="772"/>
                </a:cubicBezTo>
                <a:cubicBezTo>
                  <a:pt x="438" y="763"/>
                  <a:pt x="438" y="753"/>
                  <a:pt x="448" y="743"/>
                </a:cubicBezTo>
                <a:cubicBezTo>
                  <a:pt x="457" y="743"/>
                  <a:pt x="467" y="734"/>
                  <a:pt x="476" y="743"/>
                </a:cubicBezTo>
                <a:cubicBezTo>
                  <a:pt x="533" y="753"/>
                  <a:pt x="600" y="763"/>
                  <a:pt x="657" y="763"/>
                </a:cubicBezTo>
                <a:cubicBezTo>
                  <a:pt x="724" y="763"/>
                  <a:pt x="781" y="753"/>
                  <a:pt x="838" y="743"/>
                </a:cubicBezTo>
                <a:cubicBezTo>
                  <a:pt x="848" y="743"/>
                  <a:pt x="857" y="743"/>
                  <a:pt x="867" y="753"/>
                </a:cubicBezTo>
                <a:cubicBezTo>
                  <a:pt x="886" y="772"/>
                  <a:pt x="886" y="772"/>
                  <a:pt x="886" y="772"/>
                </a:cubicBezTo>
                <a:cubicBezTo>
                  <a:pt x="905" y="791"/>
                  <a:pt x="914" y="810"/>
                  <a:pt x="914" y="839"/>
                </a:cubicBezTo>
                <a:lnTo>
                  <a:pt x="962" y="10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">
            <a:extLst>
              <a:ext uri="{FF2B5EF4-FFF2-40B4-BE49-F238E27FC236}">
                <a16:creationId xmlns:a16="http://schemas.microsoft.com/office/drawing/2014/main" id="{4D2E93BC-35CB-994D-B399-45FE2D43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201" y="10736605"/>
            <a:ext cx="266069" cy="181602"/>
          </a:xfrm>
          <a:custGeom>
            <a:avLst/>
            <a:gdLst>
              <a:gd name="T0" fmla="*/ 19 w 277"/>
              <a:gd name="T1" fmla="*/ 190 h 191"/>
              <a:gd name="T2" fmla="*/ 19 w 277"/>
              <a:gd name="T3" fmla="*/ 190 h 191"/>
              <a:gd name="T4" fmla="*/ 0 w 277"/>
              <a:gd name="T5" fmla="*/ 181 h 191"/>
              <a:gd name="T6" fmla="*/ 19 w 277"/>
              <a:gd name="T7" fmla="*/ 152 h 191"/>
              <a:gd name="T8" fmla="*/ 95 w 277"/>
              <a:gd name="T9" fmla="*/ 114 h 191"/>
              <a:gd name="T10" fmla="*/ 76 w 277"/>
              <a:gd name="T11" fmla="*/ 105 h 191"/>
              <a:gd name="T12" fmla="*/ 66 w 277"/>
              <a:gd name="T13" fmla="*/ 38 h 191"/>
              <a:gd name="T14" fmla="*/ 133 w 277"/>
              <a:gd name="T15" fmla="*/ 0 h 191"/>
              <a:gd name="T16" fmla="*/ 190 w 277"/>
              <a:gd name="T17" fmla="*/ 38 h 191"/>
              <a:gd name="T18" fmla="*/ 181 w 277"/>
              <a:gd name="T19" fmla="*/ 85 h 191"/>
              <a:gd name="T20" fmla="*/ 257 w 277"/>
              <a:gd name="T21" fmla="*/ 76 h 191"/>
              <a:gd name="T22" fmla="*/ 276 w 277"/>
              <a:gd name="T23" fmla="*/ 95 h 191"/>
              <a:gd name="T24" fmla="*/ 257 w 277"/>
              <a:gd name="T25" fmla="*/ 124 h 191"/>
              <a:gd name="T26" fmla="*/ 190 w 277"/>
              <a:gd name="T27" fmla="*/ 133 h 191"/>
              <a:gd name="T28" fmla="*/ 152 w 277"/>
              <a:gd name="T29" fmla="*/ 133 h 191"/>
              <a:gd name="T30" fmla="*/ 86 w 277"/>
              <a:gd name="T31" fmla="*/ 171 h 191"/>
              <a:gd name="T32" fmla="*/ 28 w 277"/>
              <a:gd name="T33" fmla="*/ 190 h 191"/>
              <a:gd name="T34" fmla="*/ 19 w 277"/>
              <a:gd name="T35" fmla="*/ 190 h 191"/>
              <a:gd name="T36" fmla="*/ 124 w 277"/>
              <a:gd name="T37" fmla="*/ 38 h 191"/>
              <a:gd name="T38" fmla="*/ 124 w 277"/>
              <a:gd name="T39" fmla="*/ 38 h 191"/>
              <a:gd name="T40" fmla="*/ 124 w 277"/>
              <a:gd name="T41" fmla="*/ 38 h 191"/>
              <a:gd name="T42" fmla="*/ 104 w 277"/>
              <a:gd name="T43" fmla="*/ 57 h 191"/>
              <a:gd name="T44" fmla="*/ 104 w 277"/>
              <a:gd name="T45" fmla="*/ 76 h 191"/>
              <a:gd name="T46" fmla="*/ 133 w 277"/>
              <a:gd name="T47" fmla="*/ 85 h 191"/>
              <a:gd name="T48" fmla="*/ 143 w 277"/>
              <a:gd name="T49" fmla="*/ 76 h 191"/>
              <a:gd name="T50" fmla="*/ 143 w 277"/>
              <a:gd name="T51" fmla="*/ 47 h 191"/>
              <a:gd name="T52" fmla="*/ 124 w 277"/>
              <a:gd name="T53" fmla="*/ 38 h 191"/>
              <a:gd name="T54" fmla="*/ 19 w 277"/>
              <a:gd name="T5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7" h="191">
                <a:moveTo>
                  <a:pt x="19" y="190"/>
                </a:moveTo>
                <a:lnTo>
                  <a:pt x="19" y="190"/>
                </a:lnTo>
                <a:cubicBezTo>
                  <a:pt x="9" y="190"/>
                  <a:pt x="0" y="190"/>
                  <a:pt x="0" y="181"/>
                </a:cubicBezTo>
                <a:cubicBezTo>
                  <a:pt x="0" y="162"/>
                  <a:pt x="9" y="152"/>
                  <a:pt x="19" y="152"/>
                </a:cubicBezTo>
                <a:cubicBezTo>
                  <a:pt x="28" y="143"/>
                  <a:pt x="66" y="133"/>
                  <a:pt x="95" y="114"/>
                </a:cubicBezTo>
                <a:cubicBezTo>
                  <a:pt x="86" y="114"/>
                  <a:pt x="76" y="105"/>
                  <a:pt x="76" y="105"/>
                </a:cubicBezTo>
                <a:cubicBezTo>
                  <a:pt x="66" y="85"/>
                  <a:pt x="57" y="67"/>
                  <a:pt x="66" y="38"/>
                </a:cubicBezTo>
                <a:cubicBezTo>
                  <a:pt x="76" y="9"/>
                  <a:pt x="104" y="0"/>
                  <a:pt x="133" y="0"/>
                </a:cubicBezTo>
                <a:cubicBezTo>
                  <a:pt x="162" y="0"/>
                  <a:pt x="181" y="19"/>
                  <a:pt x="190" y="38"/>
                </a:cubicBezTo>
                <a:cubicBezTo>
                  <a:pt x="190" y="57"/>
                  <a:pt x="190" y="67"/>
                  <a:pt x="181" y="85"/>
                </a:cubicBezTo>
                <a:cubicBezTo>
                  <a:pt x="209" y="85"/>
                  <a:pt x="228" y="85"/>
                  <a:pt x="257" y="76"/>
                </a:cubicBezTo>
                <a:cubicBezTo>
                  <a:pt x="266" y="76"/>
                  <a:pt x="276" y="85"/>
                  <a:pt x="276" y="95"/>
                </a:cubicBezTo>
                <a:cubicBezTo>
                  <a:pt x="276" y="105"/>
                  <a:pt x="276" y="124"/>
                  <a:pt x="257" y="124"/>
                </a:cubicBezTo>
                <a:cubicBezTo>
                  <a:pt x="257" y="124"/>
                  <a:pt x="228" y="133"/>
                  <a:pt x="190" y="133"/>
                </a:cubicBezTo>
                <a:cubicBezTo>
                  <a:pt x="171" y="133"/>
                  <a:pt x="162" y="133"/>
                  <a:pt x="152" y="133"/>
                </a:cubicBezTo>
                <a:cubicBezTo>
                  <a:pt x="133" y="143"/>
                  <a:pt x="114" y="152"/>
                  <a:pt x="86" y="171"/>
                </a:cubicBezTo>
                <a:cubicBezTo>
                  <a:pt x="57" y="181"/>
                  <a:pt x="28" y="190"/>
                  <a:pt x="28" y="190"/>
                </a:cubicBezTo>
                <a:cubicBezTo>
                  <a:pt x="28" y="190"/>
                  <a:pt x="28" y="190"/>
                  <a:pt x="19" y="190"/>
                </a:cubicBezTo>
                <a:lnTo>
                  <a:pt x="124" y="38"/>
                </a:lnTo>
                <a:lnTo>
                  <a:pt x="124" y="38"/>
                </a:lnTo>
                <a:lnTo>
                  <a:pt x="124" y="38"/>
                </a:lnTo>
                <a:cubicBezTo>
                  <a:pt x="114" y="47"/>
                  <a:pt x="114" y="47"/>
                  <a:pt x="104" y="57"/>
                </a:cubicBezTo>
                <a:cubicBezTo>
                  <a:pt x="104" y="67"/>
                  <a:pt x="104" y="67"/>
                  <a:pt x="104" y="76"/>
                </a:cubicBezTo>
                <a:cubicBezTo>
                  <a:pt x="114" y="76"/>
                  <a:pt x="124" y="85"/>
                  <a:pt x="133" y="85"/>
                </a:cubicBezTo>
                <a:lnTo>
                  <a:pt x="143" y="76"/>
                </a:lnTo>
                <a:cubicBezTo>
                  <a:pt x="143" y="67"/>
                  <a:pt x="152" y="57"/>
                  <a:pt x="143" y="47"/>
                </a:cubicBezTo>
                <a:cubicBezTo>
                  <a:pt x="143" y="47"/>
                  <a:pt x="133" y="38"/>
                  <a:pt x="124" y="38"/>
                </a:cubicBezTo>
                <a:lnTo>
                  <a:pt x="19" y="1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510BDB33-7C85-EE48-A599-7B76821C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193" y="10880198"/>
            <a:ext cx="71795" cy="71795"/>
          </a:xfrm>
          <a:custGeom>
            <a:avLst/>
            <a:gdLst>
              <a:gd name="T0" fmla="*/ 0 w 77"/>
              <a:gd name="T1" fmla="*/ 38 h 77"/>
              <a:gd name="T2" fmla="*/ 0 w 77"/>
              <a:gd name="T3" fmla="*/ 38 h 77"/>
              <a:gd name="T4" fmla="*/ 38 w 77"/>
              <a:gd name="T5" fmla="*/ 0 h 77"/>
              <a:gd name="T6" fmla="*/ 76 w 77"/>
              <a:gd name="T7" fmla="*/ 38 h 77"/>
              <a:gd name="T8" fmla="*/ 38 w 77"/>
              <a:gd name="T9" fmla="*/ 76 h 77"/>
              <a:gd name="T10" fmla="*/ 0 w 77"/>
              <a:gd name="T11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0" y="38"/>
                </a:move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6" y="19"/>
                  <a:pt x="76" y="38"/>
                </a:cubicBezTo>
                <a:cubicBezTo>
                  <a:pt x="76" y="58"/>
                  <a:pt x="57" y="76"/>
                  <a:pt x="38" y="76"/>
                </a:cubicBezTo>
                <a:cubicBezTo>
                  <a:pt x="19" y="76"/>
                  <a:pt x="0" y="58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3">
            <a:extLst>
              <a:ext uri="{FF2B5EF4-FFF2-40B4-BE49-F238E27FC236}">
                <a16:creationId xmlns:a16="http://schemas.microsoft.com/office/drawing/2014/main" id="{A3A2B2D0-356B-9E4B-B299-02F3CFFA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274" y="10753498"/>
            <a:ext cx="299856" cy="92913"/>
          </a:xfrm>
          <a:custGeom>
            <a:avLst/>
            <a:gdLst>
              <a:gd name="T0" fmla="*/ 276 w 315"/>
              <a:gd name="T1" fmla="*/ 95 h 96"/>
              <a:gd name="T2" fmla="*/ 276 w 315"/>
              <a:gd name="T3" fmla="*/ 95 h 96"/>
              <a:gd name="T4" fmla="*/ 267 w 315"/>
              <a:gd name="T5" fmla="*/ 95 h 96"/>
              <a:gd name="T6" fmla="*/ 143 w 315"/>
              <a:gd name="T7" fmla="*/ 66 h 96"/>
              <a:gd name="T8" fmla="*/ 38 w 315"/>
              <a:gd name="T9" fmla="*/ 76 h 96"/>
              <a:gd name="T10" fmla="*/ 0 w 315"/>
              <a:gd name="T11" fmla="*/ 48 h 96"/>
              <a:gd name="T12" fmla="*/ 29 w 315"/>
              <a:gd name="T13" fmla="*/ 9 h 96"/>
              <a:gd name="T14" fmla="*/ 143 w 315"/>
              <a:gd name="T15" fmla="*/ 0 h 96"/>
              <a:gd name="T16" fmla="*/ 286 w 315"/>
              <a:gd name="T17" fmla="*/ 28 h 96"/>
              <a:gd name="T18" fmla="*/ 305 w 315"/>
              <a:gd name="T19" fmla="*/ 76 h 96"/>
              <a:gd name="T20" fmla="*/ 276 w 315"/>
              <a:gd name="T2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5" h="96">
                <a:moveTo>
                  <a:pt x="276" y="95"/>
                </a:moveTo>
                <a:lnTo>
                  <a:pt x="276" y="95"/>
                </a:lnTo>
                <a:cubicBezTo>
                  <a:pt x="267" y="95"/>
                  <a:pt x="267" y="95"/>
                  <a:pt x="267" y="95"/>
                </a:cubicBezTo>
                <a:cubicBezTo>
                  <a:pt x="219" y="86"/>
                  <a:pt x="191" y="76"/>
                  <a:pt x="143" y="66"/>
                </a:cubicBezTo>
                <a:cubicBezTo>
                  <a:pt x="114" y="66"/>
                  <a:pt x="67" y="66"/>
                  <a:pt x="38" y="76"/>
                </a:cubicBezTo>
                <a:cubicBezTo>
                  <a:pt x="19" y="76"/>
                  <a:pt x="0" y="66"/>
                  <a:pt x="0" y="48"/>
                </a:cubicBezTo>
                <a:cubicBezTo>
                  <a:pt x="0" y="28"/>
                  <a:pt x="9" y="9"/>
                  <a:pt x="29" y="9"/>
                </a:cubicBezTo>
                <a:cubicBezTo>
                  <a:pt x="57" y="0"/>
                  <a:pt x="124" y="0"/>
                  <a:pt x="143" y="0"/>
                </a:cubicBezTo>
                <a:cubicBezTo>
                  <a:pt x="200" y="9"/>
                  <a:pt x="238" y="19"/>
                  <a:pt x="286" y="28"/>
                </a:cubicBezTo>
                <a:cubicBezTo>
                  <a:pt x="305" y="38"/>
                  <a:pt x="314" y="57"/>
                  <a:pt x="305" y="76"/>
                </a:cubicBezTo>
                <a:cubicBezTo>
                  <a:pt x="305" y="86"/>
                  <a:pt x="286" y="95"/>
                  <a:pt x="276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3">
            <a:extLst>
              <a:ext uri="{FF2B5EF4-FFF2-40B4-BE49-F238E27FC236}">
                <a16:creationId xmlns:a16="http://schemas.microsoft.com/office/drawing/2014/main" id="{AC352B9F-B2D3-9644-AB68-CAA2BF52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025" y="6217630"/>
            <a:ext cx="401216" cy="401216"/>
          </a:xfrm>
          <a:custGeom>
            <a:avLst/>
            <a:gdLst>
              <a:gd name="T0" fmla="*/ 0 w 420"/>
              <a:gd name="T1" fmla="*/ 209 h 420"/>
              <a:gd name="T2" fmla="*/ 0 w 420"/>
              <a:gd name="T3" fmla="*/ 209 h 420"/>
              <a:gd name="T4" fmla="*/ 210 w 420"/>
              <a:gd name="T5" fmla="*/ 419 h 420"/>
              <a:gd name="T6" fmla="*/ 419 w 420"/>
              <a:gd name="T7" fmla="*/ 209 h 420"/>
              <a:gd name="T8" fmla="*/ 210 w 420"/>
              <a:gd name="T9" fmla="*/ 0 h 420"/>
              <a:gd name="T10" fmla="*/ 0 w 420"/>
              <a:gd name="T11" fmla="*/ 20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420">
                <a:moveTo>
                  <a:pt x="0" y="209"/>
                </a:moveTo>
                <a:lnTo>
                  <a:pt x="0" y="209"/>
                </a:lnTo>
                <a:cubicBezTo>
                  <a:pt x="0" y="324"/>
                  <a:pt x="95" y="419"/>
                  <a:pt x="210" y="419"/>
                </a:cubicBezTo>
                <a:cubicBezTo>
                  <a:pt x="324" y="419"/>
                  <a:pt x="419" y="324"/>
                  <a:pt x="419" y="209"/>
                </a:cubicBezTo>
                <a:cubicBezTo>
                  <a:pt x="419" y="95"/>
                  <a:pt x="324" y="0"/>
                  <a:pt x="210" y="0"/>
                </a:cubicBezTo>
                <a:cubicBezTo>
                  <a:pt x="95" y="0"/>
                  <a:pt x="0" y="95"/>
                  <a:pt x="0" y="209"/>
                </a:cubicBezTo>
              </a:path>
            </a:pathLst>
          </a:custGeom>
          <a:solidFill>
            <a:srgbClr val="EDB5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4">
            <a:extLst>
              <a:ext uri="{FF2B5EF4-FFF2-40B4-BE49-F238E27FC236}">
                <a16:creationId xmlns:a16="http://schemas.microsoft.com/office/drawing/2014/main" id="{A63CA095-2E92-EB4C-910C-B4ABD32E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025" y="7569099"/>
            <a:ext cx="401216" cy="401216"/>
          </a:xfrm>
          <a:custGeom>
            <a:avLst/>
            <a:gdLst>
              <a:gd name="T0" fmla="*/ 0 w 420"/>
              <a:gd name="T1" fmla="*/ 209 h 420"/>
              <a:gd name="T2" fmla="*/ 0 w 420"/>
              <a:gd name="T3" fmla="*/ 209 h 420"/>
              <a:gd name="T4" fmla="*/ 210 w 420"/>
              <a:gd name="T5" fmla="*/ 419 h 420"/>
              <a:gd name="T6" fmla="*/ 419 w 420"/>
              <a:gd name="T7" fmla="*/ 209 h 420"/>
              <a:gd name="T8" fmla="*/ 210 w 420"/>
              <a:gd name="T9" fmla="*/ 0 h 420"/>
              <a:gd name="T10" fmla="*/ 0 w 420"/>
              <a:gd name="T11" fmla="*/ 20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420">
                <a:moveTo>
                  <a:pt x="0" y="209"/>
                </a:moveTo>
                <a:lnTo>
                  <a:pt x="0" y="209"/>
                </a:lnTo>
                <a:cubicBezTo>
                  <a:pt x="0" y="324"/>
                  <a:pt x="95" y="419"/>
                  <a:pt x="210" y="419"/>
                </a:cubicBezTo>
                <a:cubicBezTo>
                  <a:pt x="324" y="419"/>
                  <a:pt x="419" y="324"/>
                  <a:pt x="419" y="209"/>
                </a:cubicBezTo>
                <a:cubicBezTo>
                  <a:pt x="419" y="95"/>
                  <a:pt x="324" y="0"/>
                  <a:pt x="210" y="0"/>
                </a:cubicBezTo>
                <a:cubicBezTo>
                  <a:pt x="95" y="0"/>
                  <a:pt x="0" y="95"/>
                  <a:pt x="0" y="209"/>
                </a:cubicBezTo>
              </a:path>
            </a:pathLst>
          </a:custGeom>
          <a:solidFill>
            <a:srgbClr val="3B63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5">
            <a:extLst>
              <a:ext uri="{FF2B5EF4-FFF2-40B4-BE49-F238E27FC236}">
                <a16:creationId xmlns:a16="http://schemas.microsoft.com/office/drawing/2014/main" id="{0CF63CDE-7E3D-F840-AD6D-147882A1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025" y="8891003"/>
            <a:ext cx="401216" cy="401219"/>
          </a:xfrm>
          <a:custGeom>
            <a:avLst/>
            <a:gdLst>
              <a:gd name="T0" fmla="*/ 0 w 420"/>
              <a:gd name="T1" fmla="*/ 210 h 421"/>
              <a:gd name="T2" fmla="*/ 0 w 420"/>
              <a:gd name="T3" fmla="*/ 210 h 421"/>
              <a:gd name="T4" fmla="*/ 210 w 420"/>
              <a:gd name="T5" fmla="*/ 420 h 421"/>
              <a:gd name="T6" fmla="*/ 419 w 420"/>
              <a:gd name="T7" fmla="*/ 210 h 421"/>
              <a:gd name="T8" fmla="*/ 210 w 420"/>
              <a:gd name="T9" fmla="*/ 0 h 421"/>
              <a:gd name="T10" fmla="*/ 0 w 420"/>
              <a:gd name="T11" fmla="*/ 2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421">
                <a:moveTo>
                  <a:pt x="0" y="210"/>
                </a:moveTo>
                <a:lnTo>
                  <a:pt x="0" y="210"/>
                </a:lnTo>
                <a:cubicBezTo>
                  <a:pt x="0" y="324"/>
                  <a:pt x="95" y="420"/>
                  <a:pt x="210" y="420"/>
                </a:cubicBezTo>
                <a:cubicBezTo>
                  <a:pt x="324" y="420"/>
                  <a:pt x="419" y="324"/>
                  <a:pt x="419" y="210"/>
                </a:cubicBezTo>
                <a:cubicBezTo>
                  <a:pt x="419" y="95"/>
                  <a:pt x="324" y="0"/>
                  <a:pt x="210" y="0"/>
                </a:cubicBezTo>
                <a:cubicBezTo>
                  <a:pt x="95" y="0"/>
                  <a:pt x="0" y="95"/>
                  <a:pt x="0" y="210"/>
                </a:cubicBezTo>
              </a:path>
            </a:pathLst>
          </a:custGeom>
          <a:solidFill>
            <a:srgbClr val="FF3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6">
            <a:extLst>
              <a:ext uri="{FF2B5EF4-FFF2-40B4-BE49-F238E27FC236}">
                <a16:creationId xmlns:a16="http://schemas.microsoft.com/office/drawing/2014/main" id="{55EA9774-EC2D-444B-894D-E48E1D78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025" y="10141112"/>
            <a:ext cx="401216" cy="401219"/>
          </a:xfrm>
          <a:custGeom>
            <a:avLst/>
            <a:gdLst>
              <a:gd name="T0" fmla="*/ 0 w 420"/>
              <a:gd name="T1" fmla="*/ 209 h 420"/>
              <a:gd name="T2" fmla="*/ 0 w 420"/>
              <a:gd name="T3" fmla="*/ 209 h 420"/>
              <a:gd name="T4" fmla="*/ 210 w 420"/>
              <a:gd name="T5" fmla="*/ 419 h 420"/>
              <a:gd name="T6" fmla="*/ 419 w 420"/>
              <a:gd name="T7" fmla="*/ 209 h 420"/>
              <a:gd name="T8" fmla="*/ 210 w 420"/>
              <a:gd name="T9" fmla="*/ 0 h 420"/>
              <a:gd name="T10" fmla="*/ 0 w 420"/>
              <a:gd name="T11" fmla="*/ 20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" h="420">
                <a:moveTo>
                  <a:pt x="0" y="209"/>
                </a:moveTo>
                <a:lnTo>
                  <a:pt x="0" y="209"/>
                </a:lnTo>
                <a:cubicBezTo>
                  <a:pt x="0" y="323"/>
                  <a:pt x="95" y="419"/>
                  <a:pt x="210" y="419"/>
                </a:cubicBezTo>
                <a:cubicBezTo>
                  <a:pt x="324" y="419"/>
                  <a:pt x="419" y="323"/>
                  <a:pt x="419" y="209"/>
                </a:cubicBezTo>
                <a:cubicBezTo>
                  <a:pt x="419" y="95"/>
                  <a:pt x="324" y="0"/>
                  <a:pt x="210" y="0"/>
                </a:cubicBezTo>
                <a:cubicBezTo>
                  <a:pt x="95" y="0"/>
                  <a:pt x="0" y="95"/>
                  <a:pt x="0" y="209"/>
                </a:cubicBezTo>
              </a:path>
            </a:pathLst>
          </a:custGeom>
          <a:solidFill>
            <a:srgbClr val="89C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9" name="Grupo 388">
            <a:extLst>
              <a:ext uri="{FF2B5EF4-FFF2-40B4-BE49-F238E27FC236}">
                <a16:creationId xmlns:a16="http://schemas.microsoft.com/office/drawing/2014/main" id="{15AD19F0-460A-D248-A17E-66BD0C97D8B0}"/>
              </a:ext>
            </a:extLst>
          </p:cNvPr>
          <p:cNvGrpSpPr/>
          <p:nvPr/>
        </p:nvGrpSpPr>
        <p:grpSpPr>
          <a:xfrm>
            <a:off x="2668308" y="710891"/>
            <a:ext cx="19041035" cy="2561450"/>
            <a:chOff x="2668308" y="861425"/>
            <a:chExt cx="19041035" cy="2561450"/>
          </a:xfrm>
        </p:grpSpPr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D212283F-CC96-DB4B-A247-A52ACEA90227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391" name="CuadroTexto 390">
              <a:extLst>
                <a:ext uri="{FF2B5EF4-FFF2-40B4-BE49-F238E27FC236}">
                  <a16:creationId xmlns:a16="http://schemas.microsoft.com/office/drawing/2014/main" id="{F1E512D7-C679-3E47-BBA9-77E0D3AD19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2" name="Grupo 391">
            <a:extLst>
              <a:ext uri="{FF2B5EF4-FFF2-40B4-BE49-F238E27FC236}">
                <a16:creationId xmlns:a16="http://schemas.microsoft.com/office/drawing/2014/main" id="{23584C56-DB81-6246-B2E3-C8DE373D7E7D}"/>
              </a:ext>
            </a:extLst>
          </p:cNvPr>
          <p:cNvGrpSpPr/>
          <p:nvPr/>
        </p:nvGrpSpPr>
        <p:grpSpPr>
          <a:xfrm>
            <a:off x="8794094" y="5493037"/>
            <a:ext cx="1058388" cy="652794"/>
            <a:chOff x="2143889" y="10646229"/>
            <a:chExt cx="1535482" cy="947057"/>
          </a:xfrm>
        </p:grpSpPr>
        <p:sp>
          <p:nvSpPr>
            <p:cNvPr id="393" name="Freeform 28">
              <a:extLst>
                <a:ext uri="{FF2B5EF4-FFF2-40B4-BE49-F238E27FC236}">
                  <a16:creationId xmlns:a16="http://schemas.microsoft.com/office/drawing/2014/main" id="{267A2A38-49F3-3842-AED6-F73B6E76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4" name="Freeform 29">
              <a:extLst>
                <a:ext uri="{FF2B5EF4-FFF2-40B4-BE49-F238E27FC236}">
                  <a16:creationId xmlns:a16="http://schemas.microsoft.com/office/drawing/2014/main" id="{55905BCA-BF86-D748-B032-CDBD657A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5" name="Freeform 30">
              <a:extLst>
                <a:ext uri="{FF2B5EF4-FFF2-40B4-BE49-F238E27FC236}">
                  <a16:creationId xmlns:a16="http://schemas.microsoft.com/office/drawing/2014/main" id="{3CDBC4EA-0E17-6645-9326-A230752E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31">
              <a:extLst>
                <a:ext uri="{FF2B5EF4-FFF2-40B4-BE49-F238E27FC236}">
                  <a16:creationId xmlns:a16="http://schemas.microsoft.com/office/drawing/2014/main" id="{B2021564-C91F-EA4E-901A-2B9BEF5C3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2">
              <a:extLst>
                <a:ext uri="{FF2B5EF4-FFF2-40B4-BE49-F238E27FC236}">
                  <a16:creationId xmlns:a16="http://schemas.microsoft.com/office/drawing/2014/main" id="{E500831F-8AF6-B74C-8462-EC7749F1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3">
              <a:extLst>
                <a:ext uri="{FF2B5EF4-FFF2-40B4-BE49-F238E27FC236}">
                  <a16:creationId xmlns:a16="http://schemas.microsoft.com/office/drawing/2014/main" id="{3929C3DF-02AA-6342-9B53-C4A724350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4">
              <a:extLst>
                <a:ext uri="{FF2B5EF4-FFF2-40B4-BE49-F238E27FC236}">
                  <a16:creationId xmlns:a16="http://schemas.microsoft.com/office/drawing/2014/main" id="{217193F4-C7BF-BE42-802B-0AA1D505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5">
              <a:extLst>
                <a:ext uri="{FF2B5EF4-FFF2-40B4-BE49-F238E27FC236}">
                  <a16:creationId xmlns:a16="http://schemas.microsoft.com/office/drawing/2014/main" id="{ED74E068-A148-684A-AEFE-58C6D2DB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883DC2B5-B5AE-0441-9195-560D53C9AF51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A5C77ADE-4681-0845-B479-C72BEFE2D48B}"/>
              </a:ext>
            </a:extLst>
          </p:cNvPr>
          <p:cNvGrpSpPr/>
          <p:nvPr/>
        </p:nvGrpSpPr>
        <p:grpSpPr>
          <a:xfrm>
            <a:off x="16695738" y="5796330"/>
            <a:ext cx="4325211" cy="1176403"/>
            <a:chOff x="4247967" y="10711881"/>
            <a:chExt cx="4236804" cy="1176403"/>
          </a:xfrm>
        </p:grpSpPr>
        <p:sp>
          <p:nvSpPr>
            <p:cNvPr id="403" name="CuadroTexto 395">
              <a:extLst>
                <a:ext uri="{FF2B5EF4-FFF2-40B4-BE49-F238E27FC236}">
                  <a16:creationId xmlns:a16="http://schemas.microsoft.com/office/drawing/2014/main" id="{9517E993-FC50-9146-9D64-5D39F06E4600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4" name="Rectangle 40">
              <a:extLst>
                <a:ext uri="{FF2B5EF4-FFF2-40B4-BE49-F238E27FC236}">
                  <a16:creationId xmlns:a16="http://schemas.microsoft.com/office/drawing/2014/main" id="{7B9585AE-9FBF-FC49-8912-096979A9DB7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BE011C16-21AC-D64D-954D-D8CD4A3A96AA}"/>
              </a:ext>
            </a:extLst>
          </p:cNvPr>
          <p:cNvGrpSpPr/>
          <p:nvPr/>
        </p:nvGrpSpPr>
        <p:grpSpPr>
          <a:xfrm>
            <a:off x="16711355" y="7218954"/>
            <a:ext cx="4325211" cy="1176403"/>
            <a:chOff x="4247967" y="10711881"/>
            <a:chExt cx="4236804" cy="1176403"/>
          </a:xfrm>
        </p:grpSpPr>
        <p:sp>
          <p:nvSpPr>
            <p:cNvPr id="406" name="CuadroTexto 395">
              <a:extLst>
                <a:ext uri="{FF2B5EF4-FFF2-40B4-BE49-F238E27FC236}">
                  <a16:creationId xmlns:a16="http://schemas.microsoft.com/office/drawing/2014/main" id="{76D6265E-20C7-5441-AAD8-749EEDF1CBF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7" name="Rectangle 40">
              <a:extLst>
                <a:ext uri="{FF2B5EF4-FFF2-40B4-BE49-F238E27FC236}">
                  <a16:creationId xmlns:a16="http://schemas.microsoft.com/office/drawing/2014/main" id="{C8AE092A-6D79-214D-9068-25B4CA94B75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C7199B66-9BE5-4741-A672-88BAEC63DA46}"/>
              </a:ext>
            </a:extLst>
          </p:cNvPr>
          <p:cNvGrpSpPr/>
          <p:nvPr/>
        </p:nvGrpSpPr>
        <p:grpSpPr>
          <a:xfrm>
            <a:off x="16695737" y="8544689"/>
            <a:ext cx="4325211" cy="1176403"/>
            <a:chOff x="4247967" y="10711881"/>
            <a:chExt cx="4236804" cy="1176403"/>
          </a:xfrm>
        </p:grpSpPr>
        <p:sp>
          <p:nvSpPr>
            <p:cNvPr id="412" name="CuadroTexto 395">
              <a:extLst>
                <a:ext uri="{FF2B5EF4-FFF2-40B4-BE49-F238E27FC236}">
                  <a16:creationId xmlns:a16="http://schemas.microsoft.com/office/drawing/2014/main" id="{F81979BE-61DA-0A4C-8426-05EB9B62275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3" name="Rectangle 40">
              <a:extLst>
                <a:ext uri="{FF2B5EF4-FFF2-40B4-BE49-F238E27FC236}">
                  <a16:creationId xmlns:a16="http://schemas.microsoft.com/office/drawing/2014/main" id="{A15C8428-FA5D-1749-AABD-2766AC9DC50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2195E29F-3C64-954F-8250-A4ECAA0F10A0}"/>
              </a:ext>
            </a:extLst>
          </p:cNvPr>
          <p:cNvGrpSpPr/>
          <p:nvPr/>
        </p:nvGrpSpPr>
        <p:grpSpPr>
          <a:xfrm>
            <a:off x="16695737" y="9785580"/>
            <a:ext cx="4325211" cy="1176403"/>
            <a:chOff x="4247967" y="10711881"/>
            <a:chExt cx="4236804" cy="1176403"/>
          </a:xfrm>
        </p:grpSpPr>
        <p:sp>
          <p:nvSpPr>
            <p:cNvPr id="415" name="CuadroTexto 395">
              <a:extLst>
                <a:ext uri="{FF2B5EF4-FFF2-40B4-BE49-F238E27FC236}">
                  <a16:creationId xmlns:a16="http://schemas.microsoft.com/office/drawing/2014/main" id="{9726E473-C4CA-0040-A43D-378A9B0AE5C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6" name="Rectangle 40">
              <a:extLst>
                <a:ext uri="{FF2B5EF4-FFF2-40B4-BE49-F238E27FC236}">
                  <a16:creationId xmlns:a16="http://schemas.microsoft.com/office/drawing/2014/main" id="{F56E0F48-31EB-AD45-8E5C-B5022593F22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>
            <a:extLst>
              <a:ext uri="{FF2B5EF4-FFF2-40B4-BE49-F238E27FC236}">
                <a16:creationId xmlns:a16="http://schemas.microsoft.com/office/drawing/2014/main" id="{FA4B1B6E-91AE-184C-A584-495841F3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493" y="7670625"/>
            <a:ext cx="3305336" cy="1356036"/>
          </a:xfrm>
          <a:custGeom>
            <a:avLst/>
            <a:gdLst>
              <a:gd name="T0" fmla="*/ 0 w 2923"/>
              <a:gd name="T1" fmla="*/ 1198 h 1199"/>
              <a:gd name="T2" fmla="*/ 0 w 2923"/>
              <a:gd name="T3" fmla="*/ 0 h 1199"/>
              <a:gd name="T4" fmla="*/ 2922 w 2923"/>
              <a:gd name="T5" fmla="*/ 0 h 1199"/>
              <a:gd name="T6" fmla="*/ 2922 w 2923"/>
              <a:gd name="T7" fmla="*/ 1198 h 1199"/>
              <a:gd name="T8" fmla="*/ 0 w 2923"/>
              <a:gd name="T9" fmla="*/ 1198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3" h="1199">
                <a:moveTo>
                  <a:pt x="0" y="1198"/>
                </a:moveTo>
                <a:lnTo>
                  <a:pt x="0" y="0"/>
                </a:lnTo>
                <a:lnTo>
                  <a:pt x="2922" y="0"/>
                </a:lnTo>
                <a:lnTo>
                  <a:pt x="2922" y="1198"/>
                </a:lnTo>
                <a:lnTo>
                  <a:pt x="0" y="11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86" name="Freeform 2">
            <a:extLst>
              <a:ext uri="{FF2B5EF4-FFF2-40B4-BE49-F238E27FC236}">
                <a16:creationId xmlns:a16="http://schemas.microsoft.com/office/drawing/2014/main" id="{8C5B2824-FE2F-904C-A249-CEE6EC77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811" y="9839284"/>
            <a:ext cx="1346065" cy="3305339"/>
          </a:xfrm>
          <a:custGeom>
            <a:avLst/>
            <a:gdLst>
              <a:gd name="T0" fmla="*/ 1190 w 1191"/>
              <a:gd name="T1" fmla="*/ 2923 h 2924"/>
              <a:gd name="T2" fmla="*/ 0 w 1191"/>
              <a:gd name="T3" fmla="*/ 2923 h 2924"/>
              <a:gd name="T4" fmla="*/ 0 w 1191"/>
              <a:gd name="T5" fmla="*/ 0 h 2924"/>
              <a:gd name="T6" fmla="*/ 1190 w 1191"/>
              <a:gd name="T7" fmla="*/ 0 h 2924"/>
              <a:gd name="T8" fmla="*/ 1190 w 1191"/>
              <a:gd name="T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1" h="2924">
                <a:moveTo>
                  <a:pt x="1190" y="2923"/>
                </a:moveTo>
                <a:lnTo>
                  <a:pt x="0" y="2923"/>
                </a:lnTo>
                <a:lnTo>
                  <a:pt x="0" y="0"/>
                </a:lnTo>
                <a:lnTo>
                  <a:pt x="1190" y="0"/>
                </a:lnTo>
                <a:lnTo>
                  <a:pt x="1190" y="29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09657A41-E057-C146-8A3F-DBCB52E7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4502" y="4689340"/>
            <a:ext cx="3315307" cy="1356036"/>
          </a:xfrm>
          <a:custGeom>
            <a:avLst/>
            <a:gdLst>
              <a:gd name="T0" fmla="*/ 0 w 2932"/>
              <a:gd name="T1" fmla="*/ 1197 h 1198"/>
              <a:gd name="T2" fmla="*/ 0 w 2932"/>
              <a:gd name="T3" fmla="*/ 0 h 1198"/>
              <a:gd name="T4" fmla="*/ 2931 w 2932"/>
              <a:gd name="T5" fmla="*/ 0 h 1198"/>
              <a:gd name="T6" fmla="*/ 2931 w 2932"/>
              <a:gd name="T7" fmla="*/ 1197 h 1198"/>
              <a:gd name="T8" fmla="*/ 0 w 2932"/>
              <a:gd name="T9" fmla="*/ 1197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2" h="1198">
                <a:moveTo>
                  <a:pt x="0" y="1197"/>
                </a:moveTo>
                <a:lnTo>
                  <a:pt x="0" y="0"/>
                </a:lnTo>
                <a:lnTo>
                  <a:pt x="2931" y="0"/>
                </a:lnTo>
                <a:lnTo>
                  <a:pt x="2931" y="1197"/>
                </a:lnTo>
                <a:lnTo>
                  <a:pt x="0" y="11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ABA63B3E-B55B-C247-AE91-59900730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9455" y="571378"/>
            <a:ext cx="1356036" cy="3305336"/>
          </a:xfrm>
          <a:custGeom>
            <a:avLst/>
            <a:gdLst>
              <a:gd name="T0" fmla="*/ 1198 w 1199"/>
              <a:gd name="T1" fmla="*/ 2923 h 2924"/>
              <a:gd name="T2" fmla="*/ 0 w 1199"/>
              <a:gd name="T3" fmla="*/ 2923 h 2924"/>
              <a:gd name="T4" fmla="*/ 0 w 1199"/>
              <a:gd name="T5" fmla="*/ 0 h 2924"/>
              <a:gd name="T6" fmla="*/ 1198 w 1199"/>
              <a:gd name="T7" fmla="*/ 0 h 2924"/>
              <a:gd name="T8" fmla="*/ 1198 w 1199"/>
              <a:gd name="T9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9" h="2924">
                <a:moveTo>
                  <a:pt x="1198" y="2923"/>
                </a:moveTo>
                <a:lnTo>
                  <a:pt x="0" y="2923"/>
                </a:lnTo>
                <a:lnTo>
                  <a:pt x="0" y="0"/>
                </a:lnTo>
                <a:lnTo>
                  <a:pt x="1198" y="0"/>
                </a:lnTo>
                <a:lnTo>
                  <a:pt x="1198" y="29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7">
            <a:extLst>
              <a:ext uri="{FF2B5EF4-FFF2-40B4-BE49-F238E27FC236}">
                <a16:creationId xmlns:a16="http://schemas.microsoft.com/office/drawing/2014/main" id="{41DB33DC-AC7F-7241-9B3F-736F1AD0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118" y="3308375"/>
            <a:ext cx="1136677" cy="1136677"/>
          </a:xfrm>
          <a:custGeom>
            <a:avLst/>
            <a:gdLst>
              <a:gd name="T0" fmla="*/ 0 w 1006"/>
              <a:gd name="T1" fmla="*/ 503 h 1006"/>
              <a:gd name="T2" fmla="*/ 0 w 1006"/>
              <a:gd name="T3" fmla="*/ 503 h 1006"/>
              <a:gd name="T4" fmla="*/ 502 w 1006"/>
              <a:gd name="T5" fmla="*/ 1005 h 1006"/>
              <a:gd name="T6" fmla="*/ 1005 w 1006"/>
              <a:gd name="T7" fmla="*/ 503 h 1006"/>
              <a:gd name="T8" fmla="*/ 502 w 1006"/>
              <a:gd name="T9" fmla="*/ 0 h 1006"/>
              <a:gd name="T10" fmla="*/ 0 w 1006"/>
              <a:gd name="T11" fmla="*/ 503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6">
                <a:moveTo>
                  <a:pt x="0" y="503"/>
                </a:moveTo>
                <a:lnTo>
                  <a:pt x="0" y="503"/>
                </a:lnTo>
                <a:cubicBezTo>
                  <a:pt x="0" y="779"/>
                  <a:pt x="226" y="1005"/>
                  <a:pt x="502" y="1005"/>
                </a:cubicBezTo>
                <a:cubicBezTo>
                  <a:pt x="779" y="1005"/>
                  <a:pt x="1005" y="779"/>
                  <a:pt x="1005" y="503"/>
                </a:cubicBezTo>
                <a:cubicBezTo>
                  <a:pt x="1005" y="226"/>
                  <a:pt x="779" y="0"/>
                  <a:pt x="502" y="0"/>
                </a:cubicBezTo>
                <a:cubicBezTo>
                  <a:pt x="226" y="0"/>
                  <a:pt x="0" y="226"/>
                  <a:pt x="0" y="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8">
            <a:extLst>
              <a:ext uri="{FF2B5EF4-FFF2-40B4-BE49-F238E27FC236}">
                <a16:creationId xmlns:a16="http://schemas.microsoft.com/office/drawing/2014/main" id="{F6ABAE44-2524-A448-9C27-2EFE8AC4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118" y="6289660"/>
            <a:ext cx="1136677" cy="1136677"/>
          </a:xfrm>
          <a:custGeom>
            <a:avLst/>
            <a:gdLst>
              <a:gd name="T0" fmla="*/ 0 w 1006"/>
              <a:gd name="T1" fmla="*/ 503 h 1005"/>
              <a:gd name="T2" fmla="*/ 0 w 1006"/>
              <a:gd name="T3" fmla="*/ 503 h 1005"/>
              <a:gd name="T4" fmla="*/ 502 w 1006"/>
              <a:gd name="T5" fmla="*/ 1004 h 1005"/>
              <a:gd name="T6" fmla="*/ 1005 w 1006"/>
              <a:gd name="T7" fmla="*/ 503 h 1005"/>
              <a:gd name="T8" fmla="*/ 502 w 1006"/>
              <a:gd name="T9" fmla="*/ 0 h 1005"/>
              <a:gd name="T10" fmla="*/ 0 w 1006"/>
              <a:gd name="T11" fmla="*/ 503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5">
                <a:moveTo>
                  <a:pt x="0" y="503"/>
                </a:moveTo>
                <a:lnTo>
                  <a:pt x="0" y="503"/>
                </a:lnTo>
                <a:cubicBezTo>
                  <a:pt x="0" y="778"/>
                  <a:pt x="226" y="1004"/>
                  <a:pt x="502" y="1004"/>
                </a:cubicBezTo>
                <a:cubicBezTo>
                  <a:pt x="779" y="1004"/>
                  <a:pt x="1005" y="778"/>
                  <a:pt x="1005" y="503"/>
                </a:cubicBezTo>
                <a:cubicBezTo>
                  <a:pt x="1005" y="226"/>
                  <a:pt x="779" y="0"/>
                  <a:pt x="502" y="0"/>
                </a:cubicBezTo>
                <a:cubicBezTo>
                  <a:pt x="226" y="0"/>
                  <a:pt x="0" y="226"/>
                  <a:pt x="0" y="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9">
            <a:extLst>
              <a:ext uri="{FF2B5EF4-FFF2-40B4-BE49-F238E27FC236}">
                <a16:creationId xmlns:a16="http://schemas.microsoft.com/office/drawing/2014/main" id="{BE97EFC6-A253-8949-9E0F-4B7C2124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29" y="3876714"/>
            <a:ext cx="2981285" cy="2981285"/>
          </a:xfrm>
          <a:custGeom>
            <a:avLst/>
            <a:gdLst>
              <a:gd name="T0" fmla="*/ 2144 w 2639"/>
              <a:gd name="T1" fmla="*/ 1298 h 2639"/>
              <a:gd name="T2" fmla="*/ 2144 w 2639"/>
              <a:gd name="T3" fmla="*/ 1298 h 2639"/>
              <a:gd name="T4" fmla="*/ 2638 w 2639"/>
              <a:gd name="T5" fmla="*/ 795 h 2639"/>
              <a:gd name="T6" fmla="*/ 2638 w 2639"/>
              <a:gd name="T7" fmla="*/ 0 h 2639"/>
              <a:gd name="T8" fmla="*/ 0 w 2639"/>
              <a:gd name="T9" fmla="*/ 0 h 2639"/>
              <a:gd name="T10" fmla="*/ 0 w 2639"/>
              <a:gd name="T11" fmla="*/ 812 h 2639"/>
              <a:gd name="T12" fmla="*/ 503 w 2639"/>
              <a:gd name="T13" fmla="*/ 1315 h 2639"/>
              <a:gd name="T14" fmla="*/ 0 w 2639"/>
              <a:gd name="T15" fmla="*/ 1817 h 2639"/>
              <a:gd name="T16" fmla="*/ 0 w 2639"/>
              <a:gd name="T17" fmla="*/ 2638 h 2639"/>
              <a:gd name="T18" fmla="*/ 2638 w 2639"/>
              <a:gd name="T19" fmla="*/ 2638 h 2639"/>
              <a:gd name="T20" fmla="*/ 2638 w 2639"/>
              <a:gd name="T21" fmla="*/ 1800 h 2639"/>
              <a:gd name="T22" fmla="*/ 2144 w 2639"/>
              <a:gd name="T23" fmla="*/ 129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9" h="2639">
                <a:moveTo>
                  <a:pt x="2144" y="1298"/>
                </a:moveTo>
                <a:lnTo>
                  <a:pt x="2144" y="1298"/>
                </a:lnTo>
                <a:cubicBezTo>
                  <a:pt x="2144" y="1021"/>
                  <a:pt x="2362" y="795"/>
                  <a:pt x="2638" y="795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12"/>
                  <a:pt x="0" y="812"/>
                  <a:pt x="0" y="812"/>
                </a:cubicBezTo>
                <a:cubicBezTo>
                  <a:pt x="285" y="812"/>
                  <a:pt x="503" y="1038"/>
                  <a:pt x="503" y="1315"/>
                </a:cubicBezTo>
                <a:cubicBezTo>
                  <a:pt x="503" y="1591"/>
                  <a:pt x="285" y="1817"/>
                  <a:pt x="0" y="1817"/>
                </a:cubicBezTo>
                <a:cubicBezTo>
                  <a:pt x="0" y="2638"/>
                  <a:pt x="0" y="2638"/>
                  <a:pt x="0" y="2638"/>
                </a:cubicBezTo>
                <a:cubicBezTo>
                  <a:pt x="2638" y="2638"/>
                  <a:pt x="2638" y="2638"/>
                  <a:pt x="2638" y="2638"/>
                </a:cubicBezTo>
                <a:cubicBezTo>
                  <a:pt x="2638" y="1800"/>
                  <a:pt x="2638" y="1800"/>
                  <a:pt x="2638" y="1800"/>
                </a:cubicBezTo>
                <a:cubicBezTo>
                  <a:pt x="2362" y="1800"/>
                  <a:pt x="2144" y="1574"/>
                  <a:pt x="2144" y="1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0">
            <a:extLst>
              <a:ext uri="{FF2B5EF4-FFF2-40B4-BE49-F238E27FC236}">
                <a16:creationId xmlns:a16="http://schemas.microsoft.com/office/drawing/2014/main" id="{93FA6067-ABBB-534D-85A7-2A20D1F5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163" y="4794032"/>
            <a:ext cx="1136677" cy="1136677"/>
          </a:xfrm>
          <a:custGeom>
            <a:avLst/>
            <a:gdLst>
              <a:gd name="T0" fmla="*/ 503 w 1007"/>
              <a:gd name="T1" fmla="*/ 0 h 1006"/>
              <a:gd name="T2" fmla="*/ 503 w 1007"/>
              <a:gd name="T3" fmla="*/ 0 h 1006"/>
              <a:gd name="T4" fmla="*/ 0 w 1007"/>
              <a:gd name="T5" fmla="*/ 503 h 1006"/>
              <a:gd name="T6" fmla="*/ 503 w 1007"/>
              <a:gd name="T7" fmla="*/ 1005 h 1006"/>
              <a:gd name="T8" fmla="*/ 1006 w 1007"/>
              <a:gd name="T9" fmla="*/ 503 h 1006"/>
              <a:gd name="T10" fmla="*/ 503 w 1007"/>
              <a:gd name="T11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7" h="1006">
                <a:moveTo>
                  <a:pt x="503" y="0"/>
                </a:moveTo>
                <a:lnTo>
                  <a:pt x="503" y="0"/>
                </a:lnTo>
                <a:cubicBezTo>
                  <a:pt x="226" y="0"/>
                  <a:pt x="0" y="226"/>
                  <a:pt x="0" y="503"/>
                </a:cubicBezTo>
                <a:cubicBezTo>
                  <a:pt x="0" y="779"/>
                  <a:pt x="226" y="1005"/>
                  <a:pt x="503" y="1005"/>
                </a:cubicBezTo>
                <a:cubicBezTo>
                  <a:pt x="779" y="1005"/>
                  <a:pt x="1006" y="779"/>
                  <a:pt x="1006" y="503"/>
                </a:cubicBezTo>
                <a:cubicBezTo>
                  <a:pt x="1006" y="226"/>
                  <a:pt x="779" y="0"/>
                  <a:pt x="50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1">
            <a:extLst>
              <a:ext uri="{FF2B5EF4-FFF2-40B4-BE49-F238E27FC236}">
                <a16:creationId xmlns:a16="http://schemas.microsoft.com/office/drawing/2014/main" id="{7A7405CF-4388-D84C-B053-6E7136B7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879" y="4794032"/>
            <a:ext cx="1136677" cy="1136677"/>
          </a:xfrm>
          <a:custGeom>
            <a:avLst/>
            <a:gdLst>
              <a:gd name="T0" fmla="*/ 503 w 1006"/>
              <a:gd name="T1" fmla="*/ 0 h 1006"/>
              <a:gd name="T2" fmla="*/ 503 w 1006"/>
              <a:gd name="T3" fmla="*/ 0 h 1006"/>
              <a:gd name="T4" fmla="*/ 0 w 1006"/>
              <a:gd name="T5" fmla="*/ 503 h 1006"/>
              <a:gd name="T6" fmla="*/ 503 w 1006"/>
              <a:gd name="T7" fmla="*/ 1005 h 1006"/>
              <a:gd name="T8" fmla="*/ 1005 w 1006"/>
              <a:gd name="T9" fmla="*/ 503 h 1006"/>
              <a:gd name="T10" fmla="*/ 503 w 1006"/>
              <a:gd name="T11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6">
                <a:moveTo>
                  <a:pt x="503" y="0"/>
                </a:moveTo>
                <a:lnTo>
                  <a:pt x="503" y="0"/>
                </a:lnTo>
                <a:cubicBezTo>
                  <a:pt x="226" y="0"/>
                  <a:pt x="0" y="226"/>
                  <a:pt x="0" y="503"/>
                </a:cubicBezTo>
                <a:cubicBezTo>
                  <a:pt x="0" y="779"/>
                  <a:pt x="226" y="1005"/>
                  <a:pt x="503" y="1005"/>
                </a:cubicBezTo>
                <a:cubicBezTo>
                  <a:pt x="779" y="1005"/>
                  <a:pt x="1005" y="779"/>
                  <a:pt x="1005" y="503"/>
                </a:cubicBezTo>
                <a:cubicBezTo>
                  <a:pt x="1005" y="226"/>
                  <a:pt x="779" y="0"/>
                  <a:pt x="50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2">
            <a:extLst>
              <a:ext uri="{FF2B5EF4-FFF2-40B4-BE49-F238E27FC236}">
                <a16:creationId xmlns:a16="http://schemas.microsoft.com/office/drawing/2014/main" id="{0873B579-C2D2-074C-B123-DCF8AC03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17" y="3876714"/>
            <a:ext cx="2981285" cy="2981285"/>
          </a:xfrm>
          <a:custGeom>
            <a:avLst/>
            <a:gdLst>
              <a:gd name="T0" fmla="*/ 1340 w 2639"/>
              <a:gd name="T1" fmla="*/ 2135 h 2639"/>
              <a:gd name="T2" fmla="*/ 1340 w 2639"/>
              <a:gd name="T3" fmla="*/ 2135 h 2639"/>
              <a:gd name="T4" fmla="*/ 1842 w 2639"/>
              <a:gd name="T5" fmla="*/ 2638 h 2639"/>
              <a:gd name="T6" fmla="*/ 2638 w 2639"/>
              <a:gd name="T7" fmla="*/ 2638 h 2639"/>
              <a:gd name="T8" fmla="*/ 2638 w 2639"/>
              <a:gd name="T9" fmla="*/ 0 h 2639"/>
              <a:gd name="T10" fmla="*/ 1825 w 2639"/>
              <a:gd name="T11" fmla="*/ 0 h 2639"/>
              <a:gd name="T12" fmla="*/ 1323 w 2639"/>
              <a:gd name="T13" fmla="*/ 502 h 2639"/>
              <a:gd name="T14" fmla="*/ 820 w 2639"/>
              <a:gd name="T15" fmla="*/ 0 h 2639"/>
              <a:gd name="T16" fmla="*/ 0 w 2639"/>
              <a:gd name="T17" fmla="*/ 0 h 2639"/>
              <a:gd name="T18" fmla="*/ 0 w 2639"/>
              <a:gd name="T19" fmla="*/ 2638 h 2639"/>
              <a:gd name="T20" fmla="*/ 837 w 2639"/>
              <a:gd name="T21" fmla="*/ 2638 h 2639"/>
              <a:gd name="T22" fmla="*/ 1340 w 2639"/>
              <a:gd name="T23" fmla="*/ 2135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9" h="2639">
                <a:moveTo>
                  <a:pt x="1340" y="2135"/>
                </a:moveTo>
                <a:lnTo>
                  <a:pt x="1340" y="2135"/>
                </a:lnTo>
                <a:cubicBezTo>
                  <a:pt x="1616" y="2135"/>
                  <a:pt x="1842" y="2361"/>
                  <a:pt x="1842" y="2638"/>
                </a:cubicBezTo>
                <a:cubicBezTo>
                  <a:pt x="2638" y="2638"/>
                  <a:pt x="2638" y="2638"/>
                  <a:pt x="2638" y="2638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1825" y="0"/>
                  <a:pt x="1825" y="0"/>
                  <a:pt x="1825" y="0"/>
                </a:cubicBezTo>
                <a:cubicBezTo>
                  <a:pt x="1825" y="276"/>
                  <a:pt x="1599" y="502"/>
                  <a:pt x="1323" y="502"/>
                </a:cubicBezTo>
                <a:cubicBezTo>
                  <a:pt x="1047" y="502"/>
                  <a:pt x="820" y="276"/>
                  <a:pt x="8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38"/>
                  <a:pt x="0" y="2638"/>
                  <a:pt x="0" y="2638"/>
                </a:cubicBezTo>
                <a:cubicBezTo>
                  <a:pt x="837" y="2638"/>
                  <a:pt x="837" y="2638"/>
                  <a:pt x="837" y="2638"/>
                </a:cubicBezTo>
                <a:cubicBezTo>
                  <a:pt x="837" y="2361"/>
                  <a:pt x="1063" y="2135"/>
                  <a:pt x="1340" y="2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">
            <a:extLst>
              <a:ext uri="{FF2B5EF4-FFF2-40B4-BE49-F238E27FC236}">
                <a16:creationId xmlns:a16="http://schemas.microsoft.com/office/drawing/2014/main" id="{7962EAC3-EF72-6E49-9F7E-36C1FD8C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746" y="7775317"/>
            <a:ext cx="1126706" cy="1136677"/>
          </a:xfrm>
          <a:custGeom>
            <a:avLst/>
            <a:gdLst>
              <a:gd name="T0" fmla="*/ 494 w 998"/>
              <a:gd name="T1" fmla="*/ 0 h 1006"/>
              <a:gd name="T2" fmla="*/ 494 w 998"/>
              <a:gd name="T3" fmla="*/ 0 h 1006"/>
              <a:gd name="T4" fmla="*/ 0 w 998"/>
              <a:gd name="T5" fmla="*/ 503 h 1006"/>
              <a:gd name="T6" fmla="*/ 494 w 998"/>
              <a:gd name="T7" fmla="*/ 1005 h 1006"/>
              <a:gd name="T8" fmla="*/ 997 w 998"/>
              <a:gd name="T9" fmla="*/ 503 h 1006"/>
              <a:gd name="T10" fmla="*/ 494 w 998"/>
              <a:gd name="T11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8" h="1006">
                <a:moveTo>
                  <a:pt x="494" y="0"/>
                </a:moveTo>
                <a:lnTo>
                  <a:pt x="494" y="0"/>
                </a:lnTo>
                <a:cubicBezTo>
                  <a:pt x="218" y="0"/>
                  <a:pt x="0" y="226"/>
                  <a:pt x="0" y="503"/>
                </a:cubicBezTo>
                <a:cubicBezTo>
                  <a:pt x="0" y="779"/>
                  <a:pt x="218" y="1005"/>
                  <a:pt x="494" y="1005"/>
                </a:cubicBezTo>
                <a:cubicBezTo>
                  <a:pt x="779" y="1005"/>
                  <a:pt x="997" y="779"/>
                  <a:pt x="997" y="503"/>
                </a:cubicBezTo>
                <a:cubicBezTo>
                  <a:pt x="997" y="226"/>
                  <a:pt x="779" y="0"/>
                  <a:pt x="49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4">
            <a:extLst>
              <a:ext uri="{FF2B5EF4-FFF2-40B4-BE49-F238E27FC236}">
                <a16:creationId xmlns:a16="http://schemas.microsoft.com/office/drawing/2014/main" id="{C306B0EF-D28C-4443-8FD6-BCF53D04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461" y="7775317"/>
            <a:ext cx="1126706" cy="1136677"/>
          </a:xfrm>
          <a:custGeom>
            <a:avLst/>
            <a:gdLst>
              <a:gd name="T0" fmla="*/ 494 w 998"/>
              <a:gd name="T1" fmla="*/ 0 h 1006"/>
              <a:gd name="T2" fmla="*/ 494 w 998"/>
              <a:gd name="T3" fmla="*/ 0 h 1006"/>
              <a:gd name="T4" fmla="*/ 0 w 998"/>
              <a:gd name="T5" fmla="*/ 503 h 1006"/>
              <a:gd name="T6" fmla="*/ 494 w 998"/>
              <a:gd name="T7" fmla="*/ 1005 h 1006"/>
              <a:gd name="T8" fmla="*/ 997 w 998"/>
              <a:gd name="T9" fmla="*/ 503 h 1006"/>
              <a:gd name="T10" fmla="*/ 494 w 998"/>
              <a:gd name="T11" fmla="*/ 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8" h="1006">
                <a:moveTo>
                  <a:pt x="494" y="0"/>
                </a:moveTo>
                <a:lnTo>
                  <a:pt x="494" y="0"/>
                </a:lnTo>
                <a:cubicBezTo>
                  <a:pt x="218" y="0"/>
                  <a:pt x="0" y="226"/>
                  <a:pt x="0" y="503"/>
                </a:cubicBezTo>
                <a:cubicBezTo>
                  <a:pt x="0" y="779"/>
                  <a:pt x="218" y="1005"/>
                  <a:pt x="494" y="1005"/>
                </a:cubicBezTo>
                <a:cubicBezTo>
                  <a:pt x="779" y="1005"/>
                  <a:pt x="997" y="779"/>
                  <a:pt x="997" y="503"/>
                </a:cubicBezTo>
                <a:cubicBezTo>
                  <a:pt x="997" y="226"/>
                  <a:pt x="779" y="0"/>
                  <a:pt x="49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5">
            <a:extLst>
              <a:ext uri="{FF2B5EF4-FFF2-40B4-BE49-F238E27FC236}">
                <a16:creationId xmlns:a16="http://schemas.microsoft.com/office/drawing/2014/main" id="{9C29A8E5-67EB-5849-927F-47BA21A2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29" y="6857999"/>
            <a:ext cx="2981285" cy="2981285"/>
          </a:xfrm>
          <a:custGeom>
            <a:avLst/>
            <a:gdLst>
              <a:gd name="T0" fmla="*/ 1340 w 2639"/>
              <a:gd name="T1" fmla="*/ 2134 h 2638"/>
              <a:gd name="T2" fmla="*/ 1340 w 2639"/>
              <a:gd name="T3" fmla="*/ 2134 h 2638"/>
              <a:gd name="T4" fmla="*/ 1843 w 2639"/>
              <a:gd name="T5" fmla="*/ 2637 h 2638"/>
              <a:gd name="T6" fmla="*/ 2638 w 2639"/>
              <a:gd name="T7" fmla="*/ 2637 h 2638"/>
              <a:gd name="T8" fmla="*/ 2638 w 2639"/>
              <a:gd name="T9" fmla="*/ 0 h 2638"/>
              <a:gd name="T10" fmla="*/ 1826 w 2639"/>
              <a:gd name="T11" fmla="*/ 0 h 2638"/>
              <a:gd name="T12" fmla="*/ 1323 w 2639"/>
              <a:gd name="T13" fmla="*/ 501 h 2638"/>
              <a:gd name="T14" fmla="*/ 821 w 2639"/>
              <a:gd name="T15" fmla="*/ 0 h 2638"/>
              <a:gd name="T16" fmla="*/ 0 w 2639"/>
              <a:gd name="T17" fmla="*/ 0 h 2638"/>
              <a:gd name="T18" fmla="*/ 0 w 2639"/>
              <a:gd name="T19" fmla="*/ 2637 h 2638"/>
              <a:gd name="T20" fmla="*/ 846 w 2639"/>
              <a:gd name="T21" fmla="*/ 2637 h 2638"/>
              <a:gd name="T22" fmla="*/ 1340 w 2639"/>
              <a:gd name="T23" fmla="*/ 2134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9" h="2638">
                <a:moveTo>
                  <a:pt x="1340" y="2134"/>
                </a:moveTo>
                <a:lnTo>
                  <a:pt x="1340" y="2134"/>
                </a:lnTo>
                <a:cubicBezTo>
                  <a:pt x="1625" y="2134"/>
                  <a:pt x="1843" y="2360"/>
                  <a:pt x="1843" y="2637"/>
                </a:cubicBezTo>
                <a:cubicBezTo>
                  <a:pt x="2638" y="2637"/>
                  <a:pt x="2638" y="2637"/>
                  <a:pt x="2638" y="2637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1826" y="0"/>
                  <a:pt x="1826" y="0"/>
                  <a:pt x="1826" y="0"/>
                </a:cubicBezTo>
                <a:cubicBezTo>
                  <a:pt x="1826" y="275"/>
                  <a:pt x="1600" y="501"/>
                  <a:pt x="1323" y="501"/>
                </a:cubicBezTo>
                <a:cubicBezTo>
                  <a:pt x="1047" y="501"/>
                  <a:pt x="821" y="275"/>
                  <a:pt x="8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37"/>
                  <a:pt x="0" y="2637"/>
                  <a:pt x="0" y="2637"/>
                </a:cubicBezTo>
                <a:cubicBezTo>
                  <a:pt x="846" y="2637"/>
                  <a:pt x="846" y="2637"/>
                  <a:pt x="846" y="2637"/>
                </a:cubicBezTo>
                <a:cubicBezTo>
                  <a:pt x="846" y="2360"/>
                  <a:pt x="1064" y="2134"/>
                  <a:pt x="1340" y="2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6">
            <a:extLst>
              <a:ext uri="{FF2B5EF4-FFF2-40B4-BE49-F238E27FC236}">
                <a16:creationId xmlns:a16="http://schemas.microsoft.com/office/drawing/2014/main" id="{F5CDE7C3-B01D-E54E-9D52-111D8951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506" y="6289660"/>
            <a:ext cx="1136677" cy="1136677"/>
          </a:xfrm>
          <a:custGeom>
            <a:avLst/>
            <a:gdLst>
              <a:gd name="T0" fmla="*/ 0 w 1006"/>
              <a:gd name="T1" fmla="*/ 503 h 1005"/>
              <a:gd name="T2" fmla="*/ 0 w 1006"/>
              <a:gd name="T3" fmla="*/ 503 h 1005"/>
              <a:gd name="T4" fmla="*/ 503 w 1006"/>
              <a:gd name="T5" fmla="*/ 1004 h 1005"/>
              <a:gd name="T6" fmla="*/ 1005 w 1006"/>
              <a:gd name="T7" fmla="*/ 503 h 1005"/>
              <a:gd name="T8" fmla="*/ 503 w 1006"/>
              <a:gd name="T9" fmla="*/ 0 h 1005"/>
              <a:gd name="T10" fmla="*/ 0 w 1006"/>
              <a:gd name="T11" fmla="*/ 503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5">
                <a:moveTo>
                  <a:pt x="0" y="503"/>
                </a:moveTo>
                <a:lnTo>
                  <a:pt x="0" y="503"/>
                </a:lnTo>
                <a:cubicBezTo>
                  <a:pt x="0" y="778"/>
                  <a:pt x="227" y="1004"/>
                  <a:pt x="503" y="1004"/>
                </a:cubicBezTo>
                <a:cubicBezTo>
                  <a:pt x="779" y="1004"/>
                  <a:pt x="1005" y="778"/>
                  <a:pt x="1005" y="503"/>
                </a:cubicBezTo>
                <a:cubicBezTo>
                  <a:pt x="1005" y="226"/>
                  <a:pt x="779" y="0"/>
                  <a:pt x="503" y="0"/>
                </a:cubicBezTo>
                <a:cubicBezTo>
                  <a:pt x="227" y="0"/>
                  <a:pt x="0" y="226"/>
                  <a:pt x="0" y="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7">
            <a:extLst>
              <a:ext uri="{FF2B5EF4-FFF2-40B4-BE49-F238E27FC236}">
                <a16:creationId xmlns:a16="http://schemas.microsoft.com/office/drawing/2014/main" id="{BD107D39-E867-FF4F-8436-16E30E76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506" y="9270945"/>
            <a:ext cx="1136677" cy="1136677"/>
          </a:xfrm>
          <a:custGeom>
            <a:avLst/>
            <a:gdLst>
              <a:gd name="T0" fmla="*/ 0 w 1006"/>
              <a:gd name="T1" fmla="*/ 503 h 1006"/>
              <a:gd name="T2" fmla="*/ 0 w 1006"/>
              <a:gd name="T3" fmla="*/ 503 h 1006"/>
              <a:gd name="T4" fmla="*/ 503 w 1006"/>
              <a:gd name="T5" fmla="*/ 1005 h 1006"/>
              <a:gd name="T6" fmla="*/ 1005 w 1006"/>
              <a:gd name="T7" fmla="*/ 503 h 1006"/>
              <a:gd name="T8" fmla="*/ 503 w 1006"/>
              <a:gd name="T9" fmla="*/ 0 h 1006"/>
              <a:gd name="T10" fmla="*/ 0 w 1006"/>
              <a:gd name="T11" fmla="*/ 503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6" h="1006">
                <a:moveTo>
                  <a:pt x="0" y="503"/>
                </a:moveTo>
                <a:lnTo>
                  <a:pt x="0" y="503"/>
                </a:lnTo>
                <a:cubicBezTo>
                  <a:pt x="0" y="779"/>
                  <a:pt x="227" y="1005"/>
                  <a:pt x="503" y="1005"/>
                </a:cubicBezTo>
                <a:cubicBezTo>
                  <a:pt x="779" y="1005"/>
                  <a:pt x="1005" y="779"/>
                  <a:pt x="1005" y="503"/>
                </a:cubicBezTo>
                <a:cubicBezTo>
                  <a:pt x="1005" y="226"/>
                  <a:pt x="779" y="0"/>
                  <a:pt x="503" y="0"/>
                </a:cubicBezTo>
                <a:cubicBezTo>
                  <a:pt x="227" y="0"/>
                  <a:pt x="0" y="226"/>
                  <a:pt x="0" y="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8">
            <a:extLst>
              <a:ext uri="{FF2B5EF4-FFF2-40B4-BE49-F238E27FC236}">
                <a16:creationId xmlns:a16="http://schemas.microsoft.com/office/drawing/2014/main" id="{277EC593-A4FF-9E4B-82F3-B88E0F93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17" y="6857999"/>
            <a:ext cx="2981285" cy="2981285"/>
          </a:xfrm>
          <a:custGeom>
            <a:avLst/>
            <a:gdLst>
              <a:gd name="T0" fmla="*/ 2135 w 2639"/>
              <a:gd name="T1" fmla="*/ 1297 h 2638"/>
              <a:gd name="T2" fmla="*/ 2135 w 2639"/>
              <a:gd name="T3" fmla="*/ 1297 h 2638"/>
              <a:gd name="T4" fmla="*/ 2638 w 2639"/>
              <a:gd name="T5" fmla="*/ 794 h 2638"/>
              <a:gd name="T6" fmla="*/ 2638 w 2639"/>
              <a:gd name="T7" fmla="*/ 0 h 2638"/>
              <a:gd name="T8" fmla="*/ 0 w 2639"/>
              <a:gd name="T9" fmla="*/ 0 h 2638"/>
              <a:gd name="T10" fmla="*/ 0 w 2639"/>
              <a:gd name="T11" fmla="*/ 811 h 2638"/>
              <a:gd name="T12" fmla="*/ 502 w 2639"/>
              <a:gd name="T13" fmla="*/ 1314 h 2638"/>
              <a:gd name="T14" fmla="*/ 0 w 2639"/>
              <a:gd name="T15" fmla="*/ 1816 h 2638"/>
              <a:gd name="T16" fmla="*/ 0 w 2639"/>
              <a:gd name="T17" fmla="*/ 2637 h 2638"/>
              <a:gd name="T18" fmla="*/ 2638 w 2639"/>
              <a:gd name="T19" fmla="*/ 2637 h 2638"/>
              <a:gd name="T20" fmla="*/ 2638 w 2639"/>
              <a:gd name="T21" fmla="*/ 1799 h 2638"/>
              <a:gd name="T22" fmla="*/ 2135 w 2639"/>
              <a:gd name="T23" fmla="*/ 1297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9" h="2638">
                <a:moveTo>
                  <a:pt x="2135" y="1297"/>
                </a:moveTo>
                <a:lnTo>
                  <a:pt x="2135" y="1297"/>
                </a:lnTo>
                <a:cubicBezTo>
                  <a:pt x="2135" y="1020"/>
                  <a:pt x="2361" y="794"/>
                  <a:pt x="2638" y="794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11"/>
                  <a:pt x="0" y="811"/>
                  <a:pt x="0" y="811"/>
                </a:cubicBezTo>
                <a:cubicBezTo>
                  <a:pt x="276" y="811"/>
                  <a:pt x="502" y="1037"/>
                  <a:pt x="502" y="1314"/>
                </a:cubicBezTo>
                <a:cubicBezTo>
                  <a:pt x="502" y="1590"/>
                  <a:pt x="276" y="1816"/>
                  <a:pt x="0" y="1816"/>
                </a:cubicBezTo>
                <a:cubicBezTo>
                  <a:pt x="0" y="2637"/>
                  <a:pt x="0" y="2637"/>
                  <a:pt x="0" y="2637"/>
                </a:cubicBezTo>
                <a:cubicBezTo>
                  <a:pt x="2638" y="2637"/>
                  <a:pt x="2638" y="2637"/>
                  <a:pt x="2638" y="2637"/>
                </a:cubicBezTo>
                <a:cubicBezTo>
                  <a:pt x="2638" y="1799"/>
                  <a:pt x="2638" y="1799"/>
                  <a:pt x="2638" y="1799"/>
                </a:cubicBezTo>
                <a:cubicBezTo>
                  <a:pt x="2361" y="1799"/>
                  <a:pt x="2135" y="1573"/>
                  <a:pt x="2135" y="1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9">
            <a:extLst>
              <a:ext uri="{FF2B5EF4-FFF2-40B4-BE49-F238E27FC236}">
                <a16:creationId xmlns:a16="http://schemas.microsoft.com/office/drawing/2014/main" id="{840E919A-7722-C14F-9BB5-11091A9C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40" y="8019605"/>
            <a:ext cx="817610" cy="987114"/>
          </a:xfrm>
          <a:custGeom>
            <a:avLst/>
            <a:gdLst>
              <a:gd name="T0" fmla="*/ 360 w 721"/>
              <a:gd name="T1" fmla="*/ 871 h 872"/>
              <a:gd name="T2" fmla="*/ 360 w 721"/>
              <a:gd name="T3" fmla="*/ 871 h 872"/>
              <a:gd name="T4" fmla="*/ 0 w 721"/>
              <a:gd name="T5" fmla="*/ 511 h 872"/>
              <a:gd name="T6" fmla="*/ 42 w 721"/>
              <a:gd name="T7" fmla="*/ 276 h 872"/>
              <a:gd name="T8" fmla="*/ 167 w 721"/>
              <a:gd name="T9" fmla="*/ 42 h 872"/>
              <a:gd name="T10" fmla="*/ 192 w 721"/>
              <a:gd name="T11" fmla="*/ 8 h 872"/>
              <a:gd name="T12" fmla="*/ 226 w 721"/>
              <a:gd name="T13" fmla="*/ 8 h 872"/>
              <a:gd name="T14" fmla="*/ 234 w 721"/>
              <a:gd name="T15" fmla="*/ 50 h 872"/>
              <a:gd name="T16" fmla="*/ 209 w 721"/>
              <a:gd name="T17" fmla="*/ 75 h 872"/>
              <a:gd name="T18" fmla="*/ 92 w 721"/>
              <a:gd name="T19" fmla="*/ 293 h 872"/>
              <a:gd name="T20" fmla="*/ 50 w 721"/>
              <a:gd name="T21" fmla="*/ 511 h 872"/>
              <a:gd name="T22" fmla="*/ 360 w 721"/>
              <a:gd name="T23" fmla="*/ 821 h 872"/>
              <a:gd name="T24" fmla="*/ 670 w 721"/>
              <a:gd name="T25" fmla="*/ 511 h 872"/>
              <a:gd name="T26" fmla="*/ 620 w 721"/>
              <a:gd name="T27" fmla="*/ 293 h 872"/>
              <a:gd name="T28" fmla="*/ 511 w 721"/>
              <a:gd name="T29" fmla="*/ 75 h 872"/>
              <a:gd name="T30" fmla="*/ 486 w 721"/>
              <a:gd name="T31" fmla="*/ 50 h 872"/>
              <a:gd name="T32" fmla="*/ 486 w 721"/>
              <a:gd name="T33" fmla="*/ 8 h 872"/>
              <a:gd name="T34" fmla="*/ 527 w 721"/>
              <a:gd name="T35" fmla="*/ 17 h 872"/>
              <a:gd name="T36" fmla="*/ 553 w 721"/>
              <a:gd name="T37" fmla="*/ 42 h 872"/>
              <a:gd name="T38" fmla="*/ 678 w 721"/>
              <a:gd name="T39" fmla="*/ 276 h 872"/>
              <a:gd name="T40" fmla="*/ 720 w 721"/>
              <a:gd name="T41" fmla="*/ 511 h 872"/>
              <a:gd name="T42" fmla="*/ 360 w 721"/>
              <a:gd name="T4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1" h="872">
                <a:moveTo>
                  <a:pt x="360" y="871"/>
                </a:moveTo>
                <a:lnTo>
                  <a:pt x="360" y="871"/>
                </a:lnTo>
                <a:cubicBezTo>
                  <a:pt x="159" y="871"/>
                  <a:pt x="0" y="712"/>
                  <a:pt x="0" y="511"/>
                </a:cubicBezTo>
                <a:cubicBezTo>
                  <a:pt x="0" y="452"/>
                  <a:pt x="17" y="360"/>
                  <a:pt x="42" y="276"/>
                </a:cubicBezTo>
                <a:cubicBezTo>
                  <a:pt x="75" y="184"/>
                  <a:pt x="117" y="100"/>
                  <a:pt x="167" y="42"/>
                </a:cubicBezTo>
                <a:cubicBezTo>
                  <a:pt x="176" y="33"/>
                  <a:pt x="184" y="25"/>
                  <a:pt x="192" y="8"/>
                </a:cubicBezTo>
                <a:cubicBezTo>
                  <a:pt x="201" y="0"/>
                  <a:pt x="218" y="0"/>
                  <a:pt x="226" y="8"/>
                </a:cubicBezTo>
                <a:cubicBezTo>
                  <a:pt x="243" y="17"/>
                  <a:pt x="243" y="33"/>
                  <a:pt x="234" y="50"/>
                </a:cubicBezTo>
                <a:cubicBezTo>
                  <a:pt x="226" y="58"/>
                  <a:pt x="218" y="67"/>
                  <a:pt x="209" y="75"/>
                </a:cubicBezTo>
                <a:cubicBezTo>
                  <a:pt x="167" y="134"/>
                  <a:pt x="125" y="209"/>
                  <a:pt x="92" y="293"/>
                </a:cubicBezTo>
                <a:cubicBezTo>
                  <a:pt x="67" y="377"/>
                  <a:pt x="50" y="452"/>
                  <a:pt x="50" y="511"/>
                </a:cubicBezTo>
                <a:cubicBezTo>
                  <a:pt x="50" y="678"/>
                  <a:pt x="192" y="821"/>
                  <a:pt x="360" y="821"/>
                </a:cubicBezTo>
                <a:cubicBezTo>
                  <a:pt x="527" y="821"/>
                  <a:pt x="670" y="678"/>
                  <a:pt x="670" y="511"/>
                </a:cubicBezTo>
                <a:cubicBezTo>
                  <a:pt x="670" y="452"/>
                  <a:pt x="653" y="377"/>
                  <a:pt x="620" y="293"/>
                </a:cubicBezTo>
                <a:cubicBezTo>
                  <a:pt x="594" y="209"/>
                  <a:pt x="553" y="134"/>
                  <a:pt x="511" y="75"/>
                </a:cubicBezTo>
                <a:cubicBezTo>
                  <a:pt x="502" y="67"/>
                  <a:pt x="494" y="58"/>
                  <a:pt x="486" y="50"/>
                </a:cubicBezTo>
                <a:cubicBezTo>
                  <a:pt x="477" y="42"/>
                  <a:pt x="477" y="25"/>
                  <a:pt x="486" y="8"/>
                </a:cubicBezTo>
                <a:cubicBezTo>
                  <a:pt x="502" y="0"/>
                  <a:pt x="519" y="0"/>
                  <a:pt x="527" y="17"/>
                </a:cubicBezTo>
                <a:cubicBezTo>
                  <a:pt x="536" y="25"/>
                  <a:pt x="544" y="33"/>
                  <a:pt x="553" y="42"/>
                </a:cubicBezTo>
                <a:cubicBezTo>
                  <a:pt x="603" y="100"/>
                  <a:pt x="645" y="184"/>
                  <a:pt x="678" y="276"/>
                </a:cubicBezTo>
                <a:cubicBezTo>
                  <a:pt x="704" y="360"/>
                  <a:pt x="720" y="452"/>
                  <a:pt x="720" y="511"/>
                </a:cubicBezTo>
                <a:cubicBezTo>
                  <a:pt x="720" y="712"/>
                  <a:pt x="561" y="871"/>
                  <a:pt x="360" y="8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0">
            <a:extLst>
              <a:ext uri="{FF2B5EF4-FFF2-40B4-BE49-F238E27FC236}">
                <a16:creationId xmlns:a16="http://schemas.microsoft.com/office/drawing/2014/main" id="{86C82F6C-1917-C845-8159-EC34FE4A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603" y="7680596"/>
            <a:ext cx="503526" cy="254255"/>
          </a:xfrm>
          <a:custGeom>
            <a:avLst/>
            <a:gdLst>
              <a:gd name="T0" fmla="*/ 360 w 445"/>
              <a:gd name="T1" fmla="*/ 226 h 227"/>
              <a:gd name="T2" fmla="*/ 360 w 445"/>
              <a:gd name="T3" fmla="*/ 226 h 227"/>
              <a:gd name="T4" fmla="*/ 352 w 445"/>
              <a:gd name="T5" fmla="*/ 218 h 227"/>
              <a:gd name="T6" fmla="*/ 335 w 445"/>
              <a:gd name="T7" fmla="*/ 185 h 227"/>
              <a:gd name="T8" fmla="*/ 385 w 445"/>
              <a:gd name="T9" fmla="*/ 76 h 227"/>
              <a:gd name="T10" fmla="*/ 385 w 445"/>
              <a:gd name="T11" fmla="*/ 59 h 227"/>
              <a:gd name="T12" fmla="*/ 377 w 445"/>
              <a:gd name="T13" fmla="*/ 59 h 227"/>
              <a:gd name="T14" fmla="*/ 75 w 445"/>
              <a:gd name="T15" fmla="*/ 59 h 227"/>
              <a:gd name="T16" fmla="*/ 67 w 445"/>
              <a:gd name="T17" fmla="*/ 59 h 227"/>
              <a:gd name="T18" fmla="*/ 67 w 445"/>
              <a:gd name="T19" fmla="*/ 76 h 227"/>
              <a:gd name="T20" fmla="*/ 117 w 445"/>
              <a:gd name="T21" fmla="*/ 185 h 227"/>
              <a:gd name="T22" fmla="*/ 100 w 445"/>
              <a:gd name="T23" fmla="*/ 218 h 227"/>
              <a:gd name="T24" fmla="*/ 67 w 445"/>
              <a:gd name="T25" fmla="*/ 210 h 227"/>
              <a:gd name="T26" fmla="*/ 17 w 445"/>
              <a:gd name="T27" fmla="*/ 101 h 227"/>
              <a:gd name="T28" fmla="*/ 17 w 445"/>
              <a:gd name="T29" fmla="*/ 34 h 227"/>
              <a:gd name="T30" fmla="*/ 75 w 445"/>
              <a:gd name="T31" fmla="*/ 0 h 227"/>
              <a:gd name="T32" fmla="*/ 377 w 445"/>
              <a:gd name="T33" fmla="*/ 0 h 227"/>
              <a:gd name="T34" fmla="*/ 435 w 445"/>
              <a:gd name="T35" fmla="*/ 34 h 227"/>
              <a:gd name="T36" fmla="*/ 435 w 445"/>
              <a:gd name="T37" fmla="*/ 101 h 227"/>
              <a:gd name="T38" fmla="*/ 385 w 445"/>
              <a:gd name="T39" fmla="*/ 210 h 227"/>
              <a:gd name="T40" fmla="*/ 360 w 445"/>
              <a:gd name="T4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5" h="227">
                <a:moveTo>
                  <a:pt x="360" y="226"/>
                </a:moveTo>
                <a:lnTo>
                  <a:pt x="360" y="226"/>
                </a:lnTo>
                <a:cubicBezTo>
                  <a:pt x="360" y="226"/>
                  <a:pt x="352" y="226"/>
                  <a:pt x="352" y="218"/>
                </a:cubicBezTo>
                <a:cubicBezTo>
                  <a:pt x="335" y="218"/>
                  <a:pt x="326" y="201"/>
                  <a:pt x="335" y="185"/>
                </a:cubicBezTo>
                <a:cubicBezTo>
                  <a:pt x="385" y="76"/>
                  <a:pt x="385" y="76"/>
                  <a:pt x="385" y="76"/>
                </a:cubicBezTo>
                <a:cubicBezTo>
                  <a:pt x="393" y="67"/>
                  <a:pt x="385" y="67"/>
                  <a:pt x="385" y="59"/>
                </a:cubicBezTo>
                <a:lnTo>
                  <a:pt x="377" y="59"/>
                </a:lnTo>
                <a:cubicBezTo>
                  <a:pt x="75" y="59"/>
                  <a:pt x="75" y="59"/>
                  <a:pt x="75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58" y="67"/>
                  <a:pt x="58" y="67"/>
                  <a:pt x="67" y="76"/>
                </a:cubicBezTo>
                <a:cubicBezTo>
                  <a:pt x="117" y="185"/>
                  <a:pt x="117" y="185"/>
                  <a:pt x="117" y="185"/>
                </a:cubicBezTo>
                <a:cubicBezTo>
                  <a:pt x="117" y="193"/>
                  <a:pt x="117" y="210"/>
                  <a:pt x="100" y="218"/>
                </a:cubicBezTo>
                <a:cubicBezTo>
                  <a:pt x="84" y="226"/>
                  <a:pt x="67" y="218"/>
                  <a:pt x="67" y="210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0" y="84"/>
                  <a:pt x="8" y="51"/>
                  <a:pt x="17" y="34"/>
                </a:cubicBezTo>
                <a:cubicBezTo>
                  <a:pt x="33" y="17"/>
                  <a:pt x="50" y="0"/>
                  <a:pt x="75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93" y="0"/>
                  <a:pt x="419" y="17"/>
                  <a:pt x="435" y="34"/>
                </a:cubicBezTo>
                <a:cubicBezTo>
                  <a:pt x="444" y="51"/>
                  <a:pt x="444" y="84"/>
                  <a:pt x="435" y="101"/>
                </a:cubicBezTo>
                <a:cubicBezTo>
                  <a:pt x="385" y="210"/>
                  <a:pt x="385" y="210"/>
                  <a:pt x="385" y="210"/>
                </a:cubicBezTo>
                <a:cubicBezTo>
                  <a:pt x="377" y="218"/>
                  <a:pt x="368" y="226"/>
                  <a:pt x="36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1">
            <a:extLst>
              <a:ext uri="{FF2B5EF4-FFF2-40B4-BE49-F238E27FC236}">
                <a16:creationId xmlns:a16="http://schemas.microsoft.com/office/drawing/2014/main" id="{86634B61-AD63-6949-B91E-4C7F0C27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324" y="7964764"/>
            <a:ext cx="314083" cy="64812"/>
          </a:xfrm>
          <a:custGeom>
            <a:avLst/>
            <a:gdLst>
              <a:gd name="T0" fmla="*/ 251 w 277"/>
              <a:gd name="T1" fmla="*/ 58 h 59"/>
              <a:gd name="T2" fmla="*/ 251 w 277"/>
              <a:gd name="T3" fmla="*/ 58 h 59"/>
              <a:gd name="T4" fmla="*/ 33 w 277"/>
              <a:gd name="T5" fmla="*/ 58 h 59"/>
              <a:gd name="T6" fmla="*/ 0 w 277"/>
              <a:gd name="T7" fmla="*/ 25 h 59"/>
              <a:gd name="T8" fmla="*/ 33 w 277"/>
              <a:gd name="T9" fmla="*/ 0 h 59"/>
              <a:gd name="T10" fmla="*/ 251 w 277"/>
              <a:gd name="T11" fmla="*/ 0 h 59"/>
              <a:gd name="T12" fmla="*/ 276 w 277"/>
              <a:gd name="T13" fmla="*/ 25 h 59"/>
              <a:gd name="T14" fmla="*/ 251 w 27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59">
                <a:moveTo>
                  <a:pt x="251" y="58"/>
                </a:moveTo>
                <a:lnTo>
                  <a:pt x="251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41"/>
                  <a:pt x="0" y="25"/>
                </a:cubicBezTo>
                <a:cubicBezTo>
                  <a:pt x="0" y="16"/>
                  <a:pt x="16" y="0"/>
                  <a:pt x="33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8" y="0"/>
                  <a:pt x="276" y="16"/>
                  <a:pt x="276" y="25"/>
                </a:cubicBezTo>
                <a:cubicBezTo>
                  <a:pt x="276" y="41"/>
                  <a:pt x="268" y="58"/>
                  <a:pt x="251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2">
            <a:extLst>
              <a:ext uri="{FF2B5EF4-FFF2-40B4-BE49-F238E27FC236}">
                <a16:creationId xmlns:a16="http://schemas.microsoft.com/office/drawing/2014/main" id="{579B3FC1-444A-6A47-A0B1-18A5DA34A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149" y="8343656"/>
            <a:ext cx="209388" cy="339009"/>
          </a:xfrm>
          <a:custGeom>
            <a:avLst/>
            <a:gdLst>
              <a:gd name="T0" fmla="*/ 84 w 185"/>
              <a:gd name="T1" fmla="*/ 301 h 302"/>
              <a:gd name="T2" fmla="*/ 84 w 185"/>
              <a:gd name="T3" fmla="*/ 301 h 302"/>
              <a:gd name="T4" fmla="*/ 17 w 185"/>
              <a:gd name="T5" fmla="*/ 284 h 302"/>
              <a:gd name="T6" fmla="*/ 8 w 185"/>
              <a:gd name="T7" fmla="*/ 259 h 302"/>
              <a:gd name="T8" fmla="*/ 25 w 185"/>
              <a:gd name="T9" fmla="*/ 251 h 302"/>
              <a:gd name="T10" fmla="*/ 125 w 185"/>
              <a:gd name="T11" fmla="*/ 251 h 302"/>
              <a:gd name="T12" fmla="*/ 142 w 185"/>
              <a:gd name="T13" fmla="*/ 217 h 302"/>
              <a:gd name="T14" fmla="*/ 84 w 185"/>
              <a:gd name="T15" fmla="*/ 167 h 302"/>
              <a:gd name="T16" fmla="*/ 33 w 185"/>
              <a:gd name="T17" fmla="*/ 142 h 302"/>
              <a:gd name="T18" fmla="*/ 0 w 185"/>
              <a:gd name="T19" fmla="*/ 92 h 302"/>
              <a:gd name="T20" fmla="*/ 42 w 185"/>
              <a:gd name="T21" fmla="*/ 25 h 302"/>
              <a:gd name="T22" fmla="*/ 167 w 185"/>
              <a:gd name="T23" fmla="*/ 25 h 302"/>
              <a:gd name="T24" fmla="*/ 176 w 185"/>
              <a:gd name="T25" fmla="*/ 50 h 302"/>
              <a:gd name="T26" fmla="*/ 151 w 185"/>
              <a:gd name="T27" fmla="*/ 58 h 302"/>
              <a:gd name="T28" fmla="*/ 58 w 185"/>
              <a:gd name="T29" fmla="*/ 58 h 302"/>
              <a:gd name="T30" fmla="*/ 42 w 185"/>
              <a:gd name="T31" fmla="*/ 92 h 302"/>
              <a:gd name="T32" fmla="*/ 100 w 185"/>
              <a:gd name="T33" fmla="*/ 134 h 302"/>
              <a:gd name="T34" fmla="*/ 151 w 185"/>
              <a:gd name="T35" fmla="*/ 167 h 302"/>
              <a:gd name="T36" fmla="*/ 184 w 185"/>
              <a:gd name="T37" fmla="*/ 217 h 302"/>
              <a:gd name="T38" fmla="*/ 142 w 185"/>
              <a:gd name="T39" fmla="*/ 284 h 302"/>
              <a:gd name="T40" fmla="*/ 84 w 185"/>
              <a:gd name="T41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5" h="302">
                <a:moveTo>
                  <a:pt x="84" y="301"/>
                </a:moveTo>
                <a:lnTo>
                  <a:pt x="84" y="301"/>
                </a:lnTo>
                <a:cubicBezTo>
                  <a:pt x="58" y="301"/>
                  <a:pt x="42" y="293"/>
                  <a:pt x="17" y="284"/>
                </a:cubicBezTo>
                <a:cubicBezTo>
                  <a:pt x="8" y="276"/>
                  <a:pt x="0" y="268"/>
                  <a:pt x="8" y="259"/>
                </a:cubicBezTo>
                <a:cubicBezTo>
                  <a:pt x="8" y="251"/>
                  <a:pt x="17" y="242"/>
                  <a:pt x="25" y="251"/>
                </a:cubicBezTo>
                <a:cubicBezTo>
                  <a:pt x="67" y="268"/>
                  <a:pt x="100" y="268"/>
                  <a:pt x="125" y="251"/>
                </a:cubicBezTo>
                <a:cubicBezTo>
                  <a:pt x="134" y="242"/>
                  <a:pt x="142" y="234"/>
                  <a:pt x="142" y="217"/>
                </a:cubicBezTo>
                <a:cubicBezTo>
                  <a:pt x="142" y="201"/>
                  <a:pt x="109" y="184"/>
                  <a:pt x="84" y="167"/>
                </a:cubicBezTo>
                <a:cubicBezTo>
                  <a:pt x="67" y="159"/>
                  <a:pt x="50" y="150"/>
                  <a:pt x="33" y="142"/>
                </a:cubicBezTo>
                <a:cubicBezTo>
                  <a:pt x="17" y="125"/>
                  <a:pt x="0" y="108"/>
                  <a:pt x="0" y="92"/>
                </a:cubicBezTo>
                <a:cubicBezTo>
                  <a:pt x="0" y="67"/>
                  <a:pt x="17" y="41"/>
                  <a:pt x="42" y="25"/>
                </a:cubicBezTo>
                <a:cubicBezTo>
                  <a:pt x="67" y="8"/>
                  <a:pt x="117" y="0"/>
                  <a:pt x="167" y="25"/>
                </a:cubicBezTo>
                <a:cubicBezTo>
                  <a:pt x="176" y="25"/>
                  <a:pt x="184" y="41"/>
                  <a:pt x="176" y="50"/>
                </a:cubicBezTo>
                <a:cubicBezTo>
                  <a:pt x="176" y="58"/>
                  <a:pt x="167" y="58"/>
                  <a:pt x="151" y="58"/>
                </a:cubicBezTo>
                <a:cubicBezTo>
                  <a:pt x="117" y="41"/>
                  <a:pt x="84" y="41"/>
                  <a:pt x="58" y="58"/>
                </a:cubicBezTo>
                <a:cubicBezTo>
                  <a:pt x="50" y="67"/>
                  <a:pt x="42" y="75"/>
                  <a:pt x="42" y="92"/>
                </a:cubicBezTo>
                <a:cubicBezTo>
                  <a:pt x="42" y="108"/>
                  <a:pt x="75" y="125"/>
                  <a:pt x="100" y="134"/>
                </a:cubicBezTo>
                <a:cubicBezTo>
                  <a:pt x="117" y="150"/>
                  <a:pt x="134" y="159"/>
                  <a:pt x="151" y="167"/>
                </a:cubicBezTo>
                <a:cubicBezTo>
                  <a:pt x="167" y="184"/>
                  <a:pt x="184" y="201"/>
                  <a:pt x="184" y="217"/>
                </a:cubicBezTo>
                <a:cubicBezTo>
                  <a:pt x="184" y="242"/>
                  <a:pt x="167" y="268"/>
                  <a:pt x="142" y="284"/>
                </a:cubicBezTo>
                <a:cubicBezTo>
                  <a:pt x="125" y="293"/>
                  <a:pt x="109" y="301"/>
                  <a:pt x="84" y="3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3">
            <a:extLst>
              <a:ext uri="{FF2B5EF4-FFF2-40B4-BE49-F238E27FC236}">
                <a16:creationId xmlns:a16="http://schemas.microsoft.com/office/drawing/2014/main" id="{19B7C71F-6AC9-FB4E-B2B1-96D886AA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903" y="8278847"/>
            <a:ext cx="39883" cy="69796"/>
          </a:xfrm>
          <a:custGeom>
            <a:avLst/>
            <a:gdLst>
              <a:gd name="T0" fmla="*/ 17 w 35"/>
              <a:gd name="T1" fmla="*/ 59 h 60"/>
              <a:gd name="T2" fmla="*/ 17 w 35"/>
              <a:gd name="T3" fmla="*/ 59 h 60"/>
              <a:gd name="T4" fmla="*/ 0 w 35"/>
              <a:gd name="T5" fmla="*/ 42 h 60"/>
              <a:gd name="T6" fmla="*/ 0 w 35"/>
              <a:gd name="T7" fmla="*/ 17 h 60"/>
              <a:gd name="T8" fmla="*/ 17 w 35"/>
              <a:gd name="T9" fmla="*/ 0 h 60"/>
              <a:gd name="T10" fmla="*/ 34 w 35"/>
              <a:gd name="T11" fmla="*/ 17 h 60"/>
              <a:gd name="T12" fmla="*/ 34 w 35"/>
              <a:gd name="T13" fmla="*/ 42 h 60"/>
              <a:gd name="T14" fmla="*/ 17 w 35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0">
                <a:moveTo>
                  <a:pt x="17" y="59"/>
                </a:moveTo>
                <a:lnTo>
                  <a:pt x="17" y="59"/>
                </a:lnTo>
                <a:cubicBezTo>
                  <a:pt x="9" y="59"/>
                  <a:pt x="0" y="50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0"/>
                  <a:pt x="25" y="59"/>
                  <a:pt x="17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4">
            <a:extLst>
              <a:ext uri="{FF2B5EF4-FFF2-40B4-BE49-F238E27FC236}">
                <a16:creationId xmlns:a16="http://schemas.microsoft.com/office/drawing/2014/main" id="{10F56983-B055-CD4B-BD12-78FEEBFB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903" y="8692636"/>
            <a:ext cx="39883" cy="69796"/>
          </a:xfrm>
          <a:custGeom>
            <a:avLst/>
            <a:gdLst>
              <a:gd name="T0" fmla="*/ 17 w 35"/>
              <a:gd name="T1" fmla="*/ 59 h 60"/>
              <a:gd name="T2" fmla="*/ 17 w 35"/>
              <a:gd name="T3" fmla="*/ 59 h 60"/>
              <a:gd name="T4" fmla="*/ 0 w 35"/>
              <a:gd name="T5" fmla="*/ 42 h 60"/>
              <a:gd name="T6" fmla="*/ 0 w 35"/>
              <a:gd name="T7" fmla="*/ 17 h 60"/>
              <a:gd name="T8" fmla="*/ 17 w 35"/>
              <a:gd name="T9" fmla="*/ 0 h 60"/>
              <a:gd name="T10" fmla="*/ 34 w 35"/>
              <a:gd name="T11" fmla="*/ 17 h 60"/>
              <a:gd name="T12" fmla="*/ 34 w 35"/>
              <a:gd name="T13" fmla="*/ 42 h 60"/>
              <a:gd name="T14" fmla="*/ 17 w 35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0">
                <a:moveTo>
                  <a:pt x="17" y="59"/>
                </a:moveTo>
                <a:lnTo>
                  <a:pt x="17" y="59"/>
                </a:lnTo>
                <a:cubicBezTo>
                  <a:pt x="9" y="59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25" y="0"/>
                  <a:pt x="34" y="0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1"/>
                  <a:pt x="25" y="59"/>
                  <a:pt x="17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5">
            <a:extLst>
              <a:ext uri="{FF2B5EF4-FFF2-40B4-BE49-F238E27FC236}">
                <a16:creationId xmlns:a16="http://schemas.microsoft.com/office/drawing/2014/main" id="{4E782468-12E3-6049-8E20-8D6FF993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426" y="7880013"/>
            <a:ext cx="1156619" cy="947231"/>
          </a:xfrm>
          <a:custGeom>
            <a:avLst/>
            <a:gdLst>
              <a:gd name="T0" fmla="*/ 787 w 1022"/>
              <a:gd name="T1" fmla="*/ 838 h 839"/>
              <a:gd name="T2" fmla="*/ 712 w 1022"/>
              <a:gd name="T3" fmla="*/ 771 h 839"/>
              <a:gd name="T4" fmla="*/ 686 w 1022"/>
              <a:gd name="T5" fmla="*/ 670 h 839"/>
              <a:gd name="T6" fmla="*/ 544 w 1022"/>
              <a:gd name="T7" fmla="*/ 679 h 839"/>
              <a:gd name="T8" fmla="*/ 418 w 1022"/>
              <a:gd name="T9" fmla="*/ 754 h 839"/>
              <a:gd name="T10" fmla="*/ 259 w 1022"/>
              <a:gd name="T11" fmla="*/ 771 h 839"/>
              <a:gd name="T12" fmla="*/ 176 w 1022"/>
              <a:gd name="T13" fmla="*/ 570 h 839"/>
              <a:gd name="T14" fmla="*/ 50 w 1022"/>
              <a:gd name="T15" fmla="*/ 494 h 839"/>
              <a:gd name="T16" fmla="*/ 0 w 1022"/>
              <a:gd name="T17" fmla="*/ 436 h 839"/>
              <a:gd name="T18" fmla="*/ 50 w 1022"/>
              <a:gd name="T19" fmla="*/ 285 h 839"/>
              <a:gd name="T20" fmla="*/ 176 w 1022"/>
              <a:gd name="T21" fmla="*/ 143 h 839"/>
              <a:gd name="T22" fmla="*/ 117 w 1022"/>
              <a:gd name="T23" fmla="*/ 25 h 839"/>
              <a:gd name="T24" fmla="*/ 318 w 1022"/>
              <a:gd name="T25" fmla="*/ 42 h 839"/>
              <a:gd name="T26" fmla="*/ 544 w 1022"/>
              <a:gd name="T27" fmla="*/ 50 h 839"/>
              <a:gd name="T28" fmla="*/ 1021 w 1022"/>
              <a:gd name="T29" fmla="*/ 377 h 839"/>
              <a:gd name="T30" fmla="*/ 954 w 1022"/>
              <a:gd name="T31" fmla="*/ 561 h 839"/>
              <a:gd name="T32" fmla="*/ 879 w 1022"/>
              <a:gd name="T33" fmla="*/ 712 h 839"/>
              <a:gd name="T34" fmla="*/ 787 w 1022"/>
              <a:gd name="T35" fmla="*/ 838 h 839"/>
              <a:gd name="T36" fmla="*/ 762 w 1022"/>
              <a:gd name="T37" fmla="*/ 762 h 839"/>
              <a:gd name="T38" fmla="*/ 820 w 1022"/>
              <a:gd name="T39" fmla="*/ 746 h 839"/>
              <a:gd name="T40" fmla="*/ 837 w 1022"/>
              <a:gd name="T41" fmla="*/ 645 h 839"/>
              <a:gd name="T42" fmla="*/ 929 w 1022"/>
              <a:gd name="T43" fmla="*/ 503 h 839"/>
              <a:gd name="T44" fmla="*/ 846 w 1022"/>
              <a:gd name="T45" fmla="*/ 193 h 839"/>
              <a:gd name="T46" fmla="*/ 485 w 1022"/>
              <a:gd name="T47" fmla="*/ 109 h 839"/>
              <a:gd name="T48" fmla="*/ 293 w 1022"/>
              <a:gd name="T49" fmla="*/ 92 h 839"/>
              <a:gd name="T50" fmla="*/ 243 w 1022"/>
              <a:gd name="T51" fmla="*/ 134 h 839"/>
              <a:gd name="T52" fmla="*/ 234 w 1022"/>
              <a:gd name="T53" fmla="*/ 176 h 839"/>
              <a:gd name="T54" fmla="*/ 58 w 1022"/>
              <a:gd name="T55" fmla="*/ 335 h 839"/>
              <a:gd name="T56" fmla="*/ 58 w 1022"/>
              <a:gd name="T57" fmla="*/ 436 h 839"/>
              <a:gd name="T58" fmla="*/ 75 w 1022"/>
              <a:gd name="T59" fmla="*/ 444 h 839"/>
              <a:gd name="T60" fmla="*/ 192 w 1022"/>
              <a:gd name="T61" fmla="*/ 511 h 839"/>
              <a:gd name="T62" fmla="*/ 310 w 1022"/>
              <a:gd name="T63" fmla="*/ 762 h 839"/>
              <a:gd name="T64" fmla="*/ 360 w 1022"/>
              <a:gd name="T65" fmla="*/ 754 h 839"/>
              <a:gd name="T66" fmla="*/ 368 w 1022"/>
              <a:gd name="T67" fmla="*/ 612 h 839"/>
              <a:gd name="T68" fmla="*/ 544 w 1022"/>
              <a:gd name="T69" fmla="*/ 628 h 839"/>
              <a:gd name="T70" fmla="*/ 712 w 1022"/>
              <a:gd name="T71" fmla="*/ 620 h 839"/>
              <a:gd name="T72" fmla="*/ 753 w 1022"/>
              <a:gd name="T73" fmla="*/ 687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2" h="839">
                <a:moveTo>
                  <a:pt x="787" y="838"/>
                </a:moveTo>
                <a:lnTo>
                  <a:pt x="787" y="838"/>
                </a:lnTo>
                <a:cubicBezTo>
                  <a:pt x="753" y="838"/>
                  <a:pt x="720" y="813"/>
                  <a:pt x="712" y="771"/>
                </a:cubicBezTo>
                <a:lnTo>
                  <a:pt x="712" y="771"/>
                </a:lnTo>
                <a:cubicBezTo>
                  <a:pt x="703" y="695"/>
                  <a:pt x="703" y="695"/>
                  <a:pt x="703" y="695"/>
                </a:cubicBezTo>
                <a:cubicBezTo>
                  <a:pt x="695" y="687"/>
                  <a:pt x="695" y="679"/>
                  <a:pt x="686" y="670"/>
                </a:cubicBezTo>
                <a:lnTo>
                  <a:pt x="686" y="670"/>
                </a:lnTo>
                <a:cubicBezTo>
                  <a:pt x="636" y="679"/>
                  <a:pt x="594" y="679"/>
                  <a:pt x="544" y="679"/>
                </a:cubicBezTo>
                <a:cubicBezTo>
                  <a:pt x="502" y="679"/>
                  <a:pt x="460" y="679"/>
                  <a:pt x="418" y="670"/>
                </a:cubicBezTo>
                <a:cubicBezTo>
                  <a:pt x="418" y="754"/>
                  <a:pt x="418" y="754"/>
                  <a:pt x="418" y="754"/>
                </a:cubicBezTo>
                <a:cubicBezTo>
                  <a:pt x="418" y="796"/>
                  <a:pt x="377" y="838"/>
                  <a:pt x="335" y="838"/>
                </a:cubicBezTo>
                <a:cubicBezTo>
                  <a:pt x="301" y="838"/>
                  <a:pt x="268" y="804"/>
                  <a:pt x="259" y="771"/>
                </a:cubicBezTo>
                <a:cubicBezTo>
                  <a:pt x="217" y="578"/>
                  <a:pt x="217" y="578"/>
                  <a:pt x="217" y="578"/>
                </a:cubicBezTo>
                <a:cubicBezTo>
                  <a:pt x="209" y="578"/>
                  <a:pt x="192" y="570"/>
                  <a:pt x="176" y="570"/>
                </a:cubicBezTo>
                <a:cubicBezTo>
                  <a:pt x="159" y="561"/>
                  <a:pt x="134" y="553"/>
                  <a:pt x="117" y="536"/>
                </a:cubicBezTo>
                <a:cubicBezTo>
                  <a:pt x="92" y="511"/>
                  <a:pt x="75" y="503"/>
                  <a:pt x="50" y="494"/>
                </a:cubicBezTo>
                <a:cubicBezTo>
                  <a:pt x="42" y="494"/>
                  <a:pt x="42" y="486"/>
                  <a:pt x="33" y="486"/>
                </a:cubicBezTo>
                <a:cubicBezTo>
                  <a:pt x="16" y="478"/>
                  <a:pt x="0" y="452"/>
                  <a:pt x="0" y="436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10"/>
                  <a:pt x="25" y="285"/>
                  <a:pt x="50" y="285"/>
                </a:cubicBezTo>
                <a:cubicBezTo>
                  <a:pt x="67" y="277"/>
                  <a:pt x="83" y="268"/>
                  <a:pt x="100" y="235"/>
                </a:cubicBezTo>
                <a:cubicBezTo>
                  <a:pt x="117" y="210"/>
                  <a:pt x="142" y="176"/>
                  <a:pt x="176" y="143"/>
                </a:cubicBezTo>
                <a:cubicBezTo>
                  <a:pt x="125" y="76"/>
                  <a:pt x="125" y="76"/>
                  <a:pt x="125" y="76"/>
                </a:cubicBezTo>
                <a:cubicBezTo>
                  <a:pt x="109" y="59"/>
                  <a:pt x="109" y="42"/>
                  <a:pt x="117" y="25"/>
                </a:cubicBezTo>
                <a:cubicBezTo>
                  <a:pt x="134" y="9"/>
                  <a:pt x="150" y="0"/>
                  <a:pt x="167" y="9"/>
                </a:cubicBezTo>
                <a:cubicBezTo>
                  <a:pt x="217" y="9"/>
                  <a:pt x="293" y="34"/>
                  <a:pt x="318" y="42"/>
                </a:cubicBezTo>
                <a:cubicBezTo>
                  <a:pt x="343" y="50"/>
                  <a:pt x="435" y="59"/>
                  <a:pt x="485" y="50"/>
                </a:cubicBezTo>
                <a:cubicBezTo>
                  <a:pt x="502" y="50"/>
                  <a:pt x="527" y="50"/>
                  <a:pt x="544" y="50"/>
                </a:cubicBezTo>
                <a:cubicBezTo>
                  <a:pt x="670" y="50"/>
                  <a:pt x="787" y="84"/>
                  <a:pt x="879" y="143"/>
                </a:cubicBezTo>
                <a:cubicBezTo>
                  <a:pt x="971" y="210"/>
                  <a:pt x="1021" y="293"/>
                  <a:pt x="1021" y="377"/>
                </a:cubicBezTo>
                <a:cubicBezTo>
                  <a:pt x="1021" y="436"/>
                  <a:pt x="1005" y="486"/>
                  <a:pt x="971" y="536"/>
                </a:cubicBezTo>
                <a:cubicBezTo>
                  <a:pt x="963" y="545"/>
                  <a:pt x="954" y="553"/>
                  <a:pt x="954" y="561"/>
                </a:cubicBezTo>
                <a:cubicBezTo>
                  <a:pt x="921" y="595"/>
                  <a:pt x="904" y="620"/>
                  <a:pt x="896" y="662"/>
                </a:cubicBezTo>
                <a:cubicBezTo>
                  <a:pt x="887" y="679"/>
                  <a:pt x="879" y="695"/>
                  <a:pt x="879" y="712"/>
                </a:cubicBezTo>
                <a:cubicBezTo>
                  <a:pt x="879" y="720"/>
                  <a:pt x="879" y="729"/>
                  <a:pt x="879" y="754"/>
                </a:cubicBezTo>
                <a:cubicBezTo>
                  <a:pt x="871" y="796"/>
                  <a:pt x="837" y="838"/>
                  <a:pt x="787" y="838"/>
                </a:cubicBezTo>
                <a:lnTo>
                  <a:pt x="762" y="762"/>
                </a:lnTo>
                <a:lnTo>
                  <a:pt x="762" y="762"/>
                </a:lnTo>
                <a:cubicBezTo>
                  <a:pt x="770" y="771"/>
                  <a:pt x="779" y="779"/>
                  <a:pt x="787" y="779"/>
                </a:cubicBezTo>
                <a:cubicBezTo>
                  <a:pt x="804" y="779"/>
                  <a:pt x="820" y="762"/>
                  <a:pt x="820" y="746"/>
                </a:cubicBezTo>
                <a:cubicBezTo>
                  <a:pt x="820" y="729"/>
                  <a:pt x="820" y="712"/>
                  <a:pt x="829" y="704"/>
                </a:cubicBezTo>
                <a:cubicBezTo>
                  <a:pt x="829" y="687"/>
                  <a:pt x="837" y="662"/>
                  <a:pt x="837" y="645"/>
                </a:cubicBezTo>
                <a:cubicBezTo>
                  <a:pt x="854" y="595"/>
                  <a:pt x="879" y="561"/>
                  <a:pt x="904" y="528"/>
                </a:cubicBezTo>
                <a:cubicBezTo>
                  <a:pt x="913" y="519"/>
                  <a:pt x="921" y="511"/>
                  <a:pt x="929" y="503"/>
                </a:cubicBezTo>
                <a:cubicBezTo>
                  <a:pt x="954" y="461"/>
                  <a:pt x="971" y="419"/>
                  <a:pt x="971" y="377"/>
                </a:cubicBezTo>
                <a:cubicBezTo>
                  <a:pt x="971" y="310"/>
                  <a:pt x="929" y="243"/>
                  <a:pt x="846" y="193"/>
                </a:cubicBezTo>
                <a:cubicBezTo>
                  <a:pt x="770" y="134"/>
                  <a:pt x="661" y="109"/>
                  <a:pt x="544" y="109"/>
                </a:cubicBezTo>
                <a:cubicBezTo>
                  <a:pt x="527" y="109"/>
                  <a:pt x="511" y="109"/>
                  <a:pt x="485" y="109"/>
                </a:cubicBezTo>
                <a:lnTo>
                  <a:pt x="485" y="109"/>
                </a:lnTo>
                <a:cubicBezTo>
                  <a:pt x="469" y="109"/>
                  <a:pt x="343" y="109"/>
                  <a:pt x="293" y="92"/>
                </a:cubicBezTo>
                <a:cubicBezTo>
                  <a:pt x="284" y="92"/>
                  <a:pt x="226" y="76"/>
                  <a:pt x="184" y="67"/>
                </a:cubicBezTo>
                <a:cubicBezTo>
                  <a:pt x="243" y="134"/>
                  <a:pt x="243" y="134"/>
                  <a:pt x="243" y="134"/>
                </a:cubicBezTo>
                <a:cubicBezTo>
                  <a:pt x="243" y="143"/>
                  <a:pt x="243" y="143"/>
                  <a:pt x="243" y="151"/>
                </a:cubicBezTo>
                <a:cubicBezTo>
                  <a:pt x="243" y="159"/>
                  <a:pt x="243" y="168"/>
                  <a:pt x="234" y="176"/>
                </a:cubicBezTo>
                <a:cubicBezTo>
                  <a:pt x="192" y="201"/>
                  <a:pt x="167" y="235"/>
                  <a:pt x="150" y="268"/>
                </a:cubicBezTo>
                <a:cubicBezTo>
                  <a:pt x="125" y="302"/>
                  <a:pt x="100" y="327"/>
                  <a:pt x="58" y="335"/>
                </a:cubicBezTo>
                <a:lnTo>
                  <a:pt x="58" y="335"/>
                </a:lnTo>
                <a:cubicBezTo>
                  <a:pt x="58" y="436"/>
                  <a:pt x="58" y="436"/>
                  <a:pt x="58" y="436"/>
                </a:cubicBezTo>
                <a:lnTo>
                  <a:pt x="58" y="436"/>
                </a:lnTo>
                <a:cubicBezTo>
                  <a:pt x="58" y="436"/>
                  <a:pt x="67" y="444"/>
                  <a:pt x="75" y="444"/>
                </a:cubicBezTo>
                <a:cubicBezTo>
                  <a:pt x="100" y="452"/>
                  <a:pt x="125" y="469"/>
                  <a:pt x="159" y="494"/>
                </a:cubicBezTo>
                <a:cubicBezTo>
                  <a:pt x="159" y="503"/>
                  <a:pt x="184" y="511"/>
                  <a:pt x="192" y="511"/>
                </a:cubicBezTo>
                <a:cubicBezTo>
                  <a:pt x="226" y="528"/>
                  <a:pt x="259" y="536"/>
                  <a:pt x="268" y="570"/>
                </a:cubicBezTo>
                <a:cubicBezTo>
                  <a:pt x="310" y="762"/>
                  <a:pt x="310" y="762"/>
                  <a:pt x="310" y="762"/>
                </a:cubicBezTo>
                <a:cubicBezTo>
                  <a:pt x="310" y="771"/>
                  <a:pt x="326" y="779"/>
                  <a:pt x="335" y="779"/>
                </a:cubicBezTo>
                <a:cubicBezTo>
                  <a:pt x="351" y="779"/>
                  <a:pt x="360" y="771"/>
                  <a:pt x="360" y="754"/>
                </a:cubicBezTo>
                <a:cubicBezTo>
                  <a:pt x="360" y="637"/>
                  <a:pt x="360" y="637"/>
                  <a:pt x="360" y="637"/>
                </a:cubicBezTo>
                <a:cubicBezTo>
                  <a:pt x="360" y="628"/>
                  <a:pt x="368" y="620"/>
                  <a:pt x="368" y="612"/>
                </a:cubicBezTo>
                <a:cubicBezTo>
                  <a:pt x="377" y="612"/>
                  <a:pt x="385" y="612"/>
                  <a:pt x="393" y="612"/>
                </a:cubicBezTo>
                <a:cubicBezTo>
                  <a:pt x="444" y="620"/>
                  <a:pt x="494" y="628"/>
                  <a:pt x="544" y="628"/>
                </a:cubicBezTo>
                <a:cubicBezTo>
                  <a:pt x="594" y="628"/>
                  <a:pt x="645" y="620"/>
                  <a:pt x="686" y="612"/>
                </a:cubicBezTo>
                <a:cubicBezTo>
                  <a:pt x="695" y="612"/>
                  <a:pt x="712" y="612"/>
                  <a:pt x="712" y="620"/>
                </a:cubicBezTo>
                <a:cubicBezTo>
                  <a:pt x="728" y="637"/>
                  <a:pt x="728" y="637"/>
                  <a:pt x="728" y="637"/>
                </a:cubicBezTo>
                <a:cubicBezTo>
                  <a:pt x="745" y="653"/>
                  <a:pt x="753" y="670"/>
                  <a:pt x="753" y="687"/>
                </a:cubicBezTo>
                <a:lnTo>
                  <a:pt x="787" y="8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6">
            <a:extLst>
              <a:ext uri="{FF2B5EF4-FFF2-40B4-BE49-F238E27FC236}">
                <a16:creationId xmlns:a16="http://schemas.microsoft.com/office/drawing/2014/main" id="{32883D7B-0E0E-0647-9030-E22D85B4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291" y="8039547"/>
            <a:ext cx="269213" cy="179475"/>
          </a:xfrm>
          <a:custGeom>
            <a:avLst/>
            <a:gdLst>
              <a:gd name="T0" fmla="*/ 17 w 236"/>
              <a:gd name="T1" fmla="*/ 159 h 160"/>
              <a:gd name="T2" fmla="*/ 17 w 236"/>
              <a:gd name="T3" fmla="*/ 159 h 160"/>
              <a:gd name="T4" fmla="*/ 0 w 236"/>
              <a:gd name="T5" fmla="*/ 142 h 160"/>
              <a:gd name="T6" fmla="*/ 17 w 236"/>
              <a:gd name="T7" fmla="*/ 125 h 160"/>
              <a:gd name="T8" fmla="*/ 75 w 236"/>
              <a:gd name="T9" fmla="*/ 100 h 160"/>
              <a:gd name="T10" fmla="*/ 59 w 236"/>
              <a:gd name="T11" fmla="*/ 83 h 160"/>
              <a:gd name="T12" fmla="*/ 59 w 236"/>
              <a:gd name="T13" fmla="*/ 33 h 160"/>
              <a:gd name="T14" fmla="*/ 109 w 236"/>
              <a:gd name="T15" fmla="*/ 0 h 160"/>
              <a:gd name="T16" fmla="*/ 151 w 236"/>
              <a:gd name="T17" fmla="*/ 33 h 160"/>
              <a:gd name="T18" fmla="*/ 151 w 236"/>
              <a:gd name="T19" fmla="*/ 75 h 160"/>
              <a:gd name="T20" fmla="*/ 209 w 236"/>
              <a:gd name="T21" fmla="*/ 67 h 160"/>
              <a:gd name="T22" fmla="*/ 226 w 236"/>
              <a:gd name="T23" fmla="*/ 83 h 160"/>
              <a:gd name="T24" fmla="*/ 218 w 236"/>
              <a:gd name="T25" fmla="*/ 100 h 160"/>
              <a:gd name="T26" fmla="*/ 151 w 236"/>
              <a:gd name="T27" fmla="*/ 108 h 160"/>
              <a:gd name="T28" fmla="*/ 126 w 236"/>
              <a:gd name="T29" fmla="*/ 108 h 160"/>
              <a:gd name="T30" fmla="*/ 75 w 236"/>
              <a:gd name="T31" fmla="*/ 142 h 160"/>
              <a:gd name="T32" fmla="*/ 25 w 236"/>
              <a:gd name="T33" fmla="*/ 159 h 160"/>
              <a:gd name="T34" fmla="*/ 17 w 236"/>
              <a:gd name="T35" fmla="*/ 159 h 160"/>
              <a:gd name="T36" fmla="*/ 101 w 236"/>
              <a:gd name="T37" fmla="*/ 33 h 160"/>
              <a:gd name="T38" fmla="*/ 101 w 236"/>
              <a:gd name="T39" fmla="*/ 33 h 160"/>
              <a:gd name="T40" fmla="*/ 101 w 236"/>
              <a:gd name="T41" fmla="*/ 33 h 160"/>
              <a:gd name="T42" fmla="*/ 92 w 236"/>
              <a:gd name="T43" fmla="*/ 41 h 160"/>
              <a:gd name="T44" fmla="*/ 84 w 236"/>
              <a:gd name="T45" fmla="*/ 58 h 160"/>
              <a:gd name="T46" fmla="*/ 109 w 236"/>
              <a:gd name="T47" fmla="*/ 75 h 160"/>
              <a:gd name="T48" fmla="*/ 117 w 236"/>
              <a:gd name="T49" fmla="*/ 67 h 160"/>
              <a:gd name="T50" fmla="*/ 117 w 236"/>
              <a:gd name="T51" fmla="*/ 41 h 160"/>
              <a:gd name="T52" fmla="*/ 101 w 236"/>
              <a:gd name="T53" fmla="*/ 33 h 160"/>
              <a:gd name="T54" fmla="*/ 17 w 236"/>
              <a:gd name="T5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6" h="160">
                <a:moveTo>
                  <a:pt x="17" y="159"/>
                </a:moveTo>
                <a:lnTo>
                  <a:pt x="17" y="159"/>
                </a:lnTo>
                <a:cubicBezTo>
                  <a:pt x="8" y="159"/>
                  <a:pt x="8" y="150"/>
                  <a:pt x="0" y="142"/>
                </a:cubicBezTo>
                <a:cubicBezTo>
                  <a:pt x="0" y="134"/>
                  <a:pt x="8" y="125"/>
                  <a:pt x="17" y="125"/>
                </a:cubicBezTo>
                <a:cubicBezTo>
                  <a:pt x="25" y="117"/>
                  <a:pt x="50" y="108"/>
                  <a:pt x="75" y="100"/>
                </a:cubicBezTo>
                <a:cubicBezTo>
                  <a:pt x="67" y="92"/>
                  <a:pt x="67" y="92"/>
                  <a:pt x="59" y="83"/>
                </a:cubicBezTo>
                <a:cubicBezTo>
                  <a:pt x="50" y="75"/>
                  <a:pt x="42" y="58"/>
                  <a:pt x="59" y="33"/>
                </a:cubicBezTo>
                <a:cubicBezTo>
                  <a:pt x="67" y="8"/>
                  <a:pt x="84" y="0"/>
                  <a:pt x="109" y="0"/>
                </a:cubicBezTo>
                <a:cubicBezTo>
                  <a:pt x="134" y="0"/>
                  <a:pt x="151" y="16"/>
                  <a:pt x="151" y="33"/>
                </a:cubicBezTo>
                <a:cubicBezTo>
                  <a:pt x="159" y="41"/>
                  <a:pt x="159" y="58"/>
                  <a:pt x="151" y="75"/>
                </a:cubicBezTo>
                <a:cubicBezTo>
                  <a:pt x="168" y="75"/>
                  <a:pt x="193" y="67"/>
                  <a:pt x="209" y="67"/>
                </a:cubicBezTo>
                <a:cubicBezTo>
                  <a:pt x="218" y="67"/>
                  <a:pt x="226" y="75"/>
                  <a:pt x="226" y="83"/>
                </a:cubicBezTo>
                <a:cubicBezTo>
                  <a:pt x="235" y="92"/>
                  <a:pt x="226" y="100"/>
                  <a:pt x="218" y="100"/>
                </a:cubicBezTo>
                <a:cubicBezTo>
                  <a:pt x="218" y="100"/>
                  <a:pt x="184" y="108"/>
                  <a:pt x="151" y="108"/>
                </a:cubicBezTo>
                <a:cubicBezTo>
                  <a:pt x="142" y="108"/>
                  <a:pt x="134" y="108"/>
                  <a:pt x="126" y="108"/>
                </a:cubicBezTo>
                <a:cubicBezTo>
                  <a:pt x="109" y="117"/>
                  <a:pt x="92" y="125"/>
                  <a:pt x="75" y="142"/>
                </a:cubicBezTo>
                <a:cubicBezTo>
                  <a:pt x="50" y="150"/>
                  <a:pt x="25" y="159"/>
                  <a:pt x="25" y="159"/>
                </a:cubicBezTo>
                <a:lnTo>
                  <a:pt x="17" y="159"/>
                </a:lnTo>
                <a:lnTo>
                  <a:pt x="101" y="33"/>
                </a:lnTo>
                <a:lnTo>
                  <a:pt x="101" y="33"/>
                </a:lnTo>
                <a:lnTo>
                  <a:pt x="101" y="33"/>
                </a:lnTo>
                <a:cubicBezTo>
                  <a:pt x="92" y="33"/>
                  <a:pt x="92" y="41"/>
                  <a:pt x="92" y="41"/>
                </a:cubicBezTo>
                <a:cubicBezTo>
                  <a:pt x="84" y="50"/>
                  <a:pt x="84" y="58"/>
                  <a:pt x="84" y="58"/>
                </a:cubicBezTo>
                <a:cubicBezTo>
                  <a:pt x="92" y="67"/>
                  <a:pt x="101" y="67"/>
                  <a:pt x="109" y="75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6" y="58"/>
                  <a:pt x="126" y="50"/>
                  <a:pt x="117" y="41"/>
                </a:cubicBezTo>
                <a:cubicBezTo>
                  <a:pt x="117" y="41"/>
                  <a:pt x="109" y="33"/>
                  <a:pt x="101" y="33"/>
                </a:cubicBezTo>
                <a:lnTo>
                  <a:pt x="17" y="1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7">
            <a:extLst>
              <a:ext uri="{FF2B5EF4-FFF2-40B4-BE49-F238E27FC236}">
                <a16:creationId xmlns:a16="http://schemas.microsoft.com/office/drawing/2014/main" id="{23C39BD1-FE2B-0E42-8E5B-719DD2E1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8726" y="8184122"/>
            <a:ext cx="69796" cy="69796"/>
          </a:xfrm>
          <a:custGeom>
            <a:avLst/>
            <a:gdLst>
              <a:gd name="T0" fmla="*/ 0 w 60"/>
              <a:gd name="T1" fmla="*/ 34 h 60"/>
              <a:gd name="T2" fmla="*/ 0 w 60"/>
              <a:gd name="T3" fmla="*/ 34 h 60"/>
              <a:gd name="T4" fmla="*/ 34 w 60"/>
              <a:gd name="T5" fmla="*/ 0 h 60"/>
              <a:gd name="T6" fmla="*/ 59 w 60"/>
              <a:gd name="T7" fmla="*/ 34 h 60"/>
              <a:gd name="T8" fmla="*/ 34 w 60"/>
              <a:gd name="T9" fmla="*/ 59 h 60"/>
              <a:gd name="T10" fmla="*/ 0 w 60"/>
              <a:gd name="T11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60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34" y="0"/>
                </a:cubicBezTo>
                <a:cubicBezTo>
                  <a:pt x="42" y="0"/>
                  <a:pt x="59" y="17"/>
                  <a:pt x="59" y="34"/>
                </a:cubicBezTo>
                <a:cubicBezTo>
                  <a:pt x="59" y="50"/>
                  <a:pt x="42" y="59"/>
                  <a:pt x="34" y="59"/>
                </a:cubicBezTo>
                <a:cubicBezTo>
                  <a:pt x="17" y="59"/>
                  <a:pt x="0" y="50"/>
                  <a:pt x="0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8">
            <a:extLst>
              <a:ext uri="{FF2B5EF4-FFF2-40B4-BE49-F238E27FC236}">
                <a16:creationId xmlns:a16="http://schemas.microsoft.com/office/drawing/2014/main" id="{5DECC420-C4CC-7945-A23C-4D1264C6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910" y="8059488"/>
            <a:ext cx="294139" cy="84751"/>
          </a:xfrm>
          <a:custGeom>
            <a:avLst/>
            <a:gdLst>
              <a:gd name="T0" fmla="*/ 226 w 261"/>
              <a:gd name="T1" fmla="*/ 76 h 77"/>
              <a:gd name="T2" fmla="*/ 226 w 261"/>
              <a:gd name="T3" fmla="*/ 76 h 77"/>
              <a:gd name="T4" fmla="*/ 218 w 261"/>
              <a:gd name="T5" fmla="*/ 76 h 77"/>
              <a:gd name="T6" fmla="*/ 118 w 261"/>
              <a:gd name="T7" fmla="*/ 59 h 77"/>
              <a:gd name="T8" fmla="*/ 34 w 261"/>
              <a:gd name="T9" fmla="*/ 59 h 77"/>
              <a:gd name="T10" fmla="*/ 0 w 261"/>
              <a:gd name="T11" fmla="*/ 34 h 77"/>
              <a:gd name="T12" fmla="*/ 25 w 261"/>
              <a:gd name="T13" fmla="*/ 9 h 77"/>
              <a:gd name="T14" fmla="*/ 126 w 261"/>
              <a:gd name="T15" fmla="*/ 0 h 77"/>
              <a:gd name="T16" fmla="*/ 235 w 261"/>
              <a:gd name="T17" fmla="*/ 25 h 77"/>
              <a:gd name="T18" fmla="*/ 252 w 261"/>
              <a:gd name="T19" fmla="*/ 59 h 77"/>
              <a:gd name="T20" fmla="*/ 226 w 261"/>
              <a:gd name="T2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77">
                <a:moveTo>
                  <a:pt x="226" y="76"/>
                </a:moveTo>
                <a:lnTo>
                  <a:pt x="226" y="76"/>
                </a:lnTo>
                <a:lnTo>
                  <a:pt x="218" y="76"/>
                </a:lnTo>
                <a:cubicBezTo>
                  <a:pt x="185" y="67"/>
                  <a:pt x="159" y="59"/>
                  <a:pt x="118" y="59"/>
                </a:cubicBezTo>
                <a:cubicBezTo>
                  <a:pt x="101" y="51"/>
                  <a:pt x="51" y="59"/>
                  <a:pt x="34" y="59"/>
                </a:cubicBezTo>
                <a:cubicBezTo>
                  <a:pt x="17" y="59"/>
                  <a:pt x="9" y="51"/>
                  <a:pt x="0" y="34"/>
                </a:cubicBezTo>
                <a:cubicBezTo>
                  <a:pt x="0" y="25"/>
                  <a:pt x="9" y="9"/>
                  <a:pt x="25" y="9"/>
                </a:cubicBezTo>
                <a:cubicBezTo>
                  <a:pt x="51" y="0"/>
                  <a:pt x="101" y="0"/>
                  <a:pt x="126" y="0"/>
                </a:cubicBezTo>
                <a:cubicBezTo>
                  <a:pt x="168" y="9"/>
                  <a:pt x="193" y="17"/>
                  <a:pt x="235" y="25"/>
                </a:cubicBezTo>
                <a:cubicBezTo>
                  <a:pt x="252" y="34"/>
                  <a:pt x="260" y="42"/>
                  <a:pt x="252" y="59"/>
                </a:cubicBezTo>
                <a:cubicBezTo>
                  <a:pt x="252" y="76"/>
                  <a:pt x="235" y="76"/>
                  <a:pt x="226" y="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48E44C1A-13A6-0A42-A205-4B3EC7C34B28}"/>
              </a:ext>
            </a:extLst>
          </p:cNvPr>
          <p:cNvGrpSpPr/>
          <p:nvPr/>
        </p:nvGrpSpPr>
        <p:grpSpPr>
          <a:xfrm>
            <a:off x="14762333" y="5046959"/>
            <a:ext cx="875380" cy="539918"/>
            <a:chOff x="2143889" y="10646229"/>
            <a:chExt cx="1535482" cy="947057"/>
          </a:xfrm>
        </p:grpSpPr>
        <p:sp>
          <p:nvSpPr>
            <p:cNvPr id="256" name="Freeform 28">
              <a:extLst>
                <a:ext uri="{FF2B5EF4-FFF2-40B4-BE49-F238E27FC236}">
                  <a16:creationId xmlns:a16="http://schemas.microsoft.com/office/drawing/2014/main" id="{C61FAC3E-F9C5-0C41-B281-3494FB06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7" name="Freeform 29">
              <a:extLst>
                <a:ext uri="{FF2B5EF4-FFF2-40B4-BE49-F238E27FC236}">
                  <a16:creationId xmlns:a16="http://schemas.microsoft.com/office/drawing/2014/main" id="{9D6B0288-12CE-C249-9C86-AC5D3504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8" name="Freeform 30">
              <a:extLst>
                <a:ext uri="{FF2B5EF4-FFF2-40B4-BE49-F238E27FC236}">
                  <a16:creationId xmlns:a16="http://schemas.microsoft.com/office/drawing/2014/main" id="{C5453BA7-61B1-E249-951A-6B3A143F4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9" name="Freeform 31">
              <a:extLst>
                <a:ext uri="{FF2B5EF4-FFF2-40B4-BE49-F238E27FC236}">
                  <a16:creationId xmlns:a16="http://schemas.microsoft.com/office/drawing/2014/main" id="{72776B8C-5301-6C4F-AF44-3CBA2AEA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6036C639-2730-5142-87F8-0AD0751A9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1" name="Freeform 33">
              <a:extLst>
                <a:ext uri="{FF2B5EF4-FFF2-40B4-BE49-F238E27FC236}">
                  <a16:creationId xmlns:a16="http://schemas.microsoft.com/office/drawing/2014/main" id="{00E1AF58-A145-9C4A-BFA0-105245967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34">
              <a:extLst>
                <a:ext uri="{FF2B5EF4-FFF2-40B4-BE49-F238E27FC236}">
                  <a16:creationId xmlns:a16="http://schemas.microsoft.com/office/drawing/2014/main" id="{A0119676-7310-EE4A-8CFD-6DA9C1A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35">
              <a:extLst>
                <a:ext uri="{FF2B5EF4-FFF2-40B4-BE49-F238E27FC236}">
                  <a16:creationId xmlns:a16="http://schemas.microsoft.com/office/drawing/2014/main" id="{DB0D40A3-58CF-CF49-B095-1F2CB9B58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0D3C2C78-69EF-614B-8AE5-77803BA22624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55543AD0-BABF-2F4B-B148-A208697EBDF9}"/>
              </a:ext>
            </a:extLst>
          </p:cNvPr>
          <p:cNvGrpSpPr/>
          <p:nvPr/>
        </p:nvGrpSpPr>
        <p:grpSpPr>
          <a:xfrm>
            <a:off x="17511894" y="4988300"/>
            <a:ext cx="1313898" cy="768083"/>
            <a:chOff x="3483393" y="9961322"/>
            <a:chExt cx="1350581" cy="789527"/>
          </a:xfrm>
        </p:grpSpPr>
        <p:sp>
          <p:nvSpPr>
            <p:cNvPr id="266" name="Freeform 204">
              <a:extLst>
                <a:ext uri="{FF2B5EF4-FFF2-40B4-BE49-F238E27FC236}">
                  <a16:creationId xmlns:a16="http://schemas.microsoft.com/office/drawing/2014/main" id="{58CDF485-D943-4444-8735-4704F97C6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205">
              <a:extLst>
                <a:ext uri="{FF2B5EF4-FFF2-40B4-BE49-F238E27FC236}">
                  <a16:creationId xmlns:a16="http://schemas.microsoft.com/office/drawing/2014/main" id="{0DE267DC-7CCE-944E-899C-AA03AB71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206">
              <a:extLst>
                <a:ext uri="{FF2B5EF4-FFF2-40B4-BE49-F238E27FC236}">
                  <a16:creationId xmlns:a16="http://schemas.microsoft.com/office/drawing/2014/main" id="{C643B0D1-A527-E142-8C9A-B05DF5056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9" name="Freeform 207">
              <a:extLst>
                <a:ext uri="{FF2B5EF4-FFF2-40B4-BE49-F238E27FC236}">
                  <a16:creationId xmlns:a16="http://schemas.microsoft.com/office/drawing/2014/main" id="{388A70A7-1F8B-C54D-BB85-E286A7739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0" name="Freeform 208">
              <a:extLst>
                <a:ext uri="{FF2B5EF4-FFF2-40B4-BE49-F238E27FC236}">
                  <a16:creationId xmlns:a16="http://schemas.microsoft.com/office/drawing/2014/main" id="{9FC3BA53-BDE1-4142-B8EE-64FB7455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1" name="Freeform 209">
              <a:extLst>
                <a:ext uri="{FF2B5EF4-FFF2-40B4-BE49-F238E27FC236}">
                  <a16:creationId xmlns:a16="http://schemas.microsoft.com/office/drawing/2014/main" id="{FC5B1249-AACA-7148-A3B2-159AC5D0A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7CABDF9A-E331-0140-A9A1-A1374FE1C56D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54581EEB-BE10-B14A-83EA-9755A03CF7E6}"/>
              </a:ext>
            </a:extLst>
          </p:cNvPr>
          <p:cNvSpPr txBox="1"/>
          <p:nvPr/>
        </p:nvSpPr>
        <p:spPr>
          <a:xfrm>
            <a:off x="2668308" y="8040522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02012502-5F4F-B948-A4D9-FF364D7D130B}"/>
              </a:ext>
            </a:extLst>
          </p:cNvPr>
          <p:cNvSpPr txBox="1"/>
          <p:nvPr/>
        </p:nvSpPr>
        <p:spPr>
          <a:xfrm>
            <a:off x="14677928" y="1500711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32AD294F-F22E-9944-B8BC-D4BAB9259C05}"/>
              </a:ext>
            </a:extLst>
          </p:cNvPr>
          <p:cNvSpPr txBox="1"/>
          <p:nvPr/>
        </p:nvSpPr>
        <p:spPr>
          <a:xfrm>
            <a:off x="20968618" y="4833916"/>
            <a:ext cx="107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904CA2CA-BA2E-F146-A06B-2EC1F3B03887}"/>
              </a:ext>
            </a:extLst>
          </p:cNvPr>
          <p:cNvSpPr txBox="1"/>
          <p:nvPr/>
        </p:nvSpPr>
        <p:spPr>
          <a:xfrm>
            <a:off x="17635401" y="11043654"/>
            <a:ext cx="107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C0C5C5DD-757B-9740-B41D-C33B34BFA4C8}"/>
              </a:ext>
            </a:extLst>
          </p:cNvPr>
          <p:cNvSpPr txBox="1"/>
          <p:nvPr/>
        </p:nvSpPr>
        <p:spPr>
          <a:xfrm>
            <a:off x="11278494" y="7818217"/>
            <a:ext cx="107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ABFABD41-8A5C-3E4F-AD09-54F4D1E6621A}"/>
              </a:ext>
            </a:extLst>
          </p:cNvPr>
          <p:cNvGrpSpPr/>
          <p:nvPr/>
        </p:nvGrpSpPr>
        <p:grpSpPr>
          <a:xfrm>
            <a:off x="9812512" y="4720462"/>
            <a:ext cx="4325211" cy="1299514"/>
            <a:chOff x="4247967" y="10711881"/>
            <a:chExt cx="4236804" cy="1299514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070AFD9E-DD83-B042-90AA-B7A7E9585AC0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2FA6D6FC-74CE-ED46-B2F4-975C93C02E5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D6C14546-8B44-CA48-851D-6E88C25D35E4}"/>
              </a:ext>
            </a:extLst>
          </p:cNvPr>
          <p:cNvGrpSpPr/>
          <p:nvPr/>
        </p:nvGrpSpPr>
        <p:grpSpPr>
          <a:xfrm>
            <a:off x="16431068" y="1491894"/>
            <a:ext cx="4325211" cy="1299514"/>
            <a:chOff x="4247967" y="10711881"/>
            <a:chExt cx="4236804" cy="1299514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0EB2CC36-B2BB-CC45-B283-F94490F0147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7000682A-5A16-B340-A841-0C843E35F0C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F2163377-CB38-9A46-89FB-423A55DBF002}"/>
              </a:ext>
            </a:extLst>
          </p:cNvPr>
          <p:cNvGrpSpPr/>
          <p:nvPr/>
        </p:nvGrpSpPr>
        <p:grpSpPr>
          <a:xfrm>
            <a:off x="19979468" y="7663988"/>
            <a:ext cx="4325211" cy="1299514"/>
            <a:chOff x="4247967" y="10711881"/>
            <a:chExt cx="4236804" cy="1299514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307A62F4-FB0C-F145-B85D-25F41D04B93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2AD74595-E212-9349-A46D-BF9F7B29ED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EE678CC8-9948-594B-9135-5896253BCEB1}"/>
              </a:ext>
            </a:extLst>
          </p:cNvPr>
          <p:cNvGrpSpPr/>
          <p:nvPr/>
        </p:nvGrpSpPr>
        <p:grpSpPr>
          <a:xfrm>
            <a:off x="13763372" y="10675184"/>
            <a:ext cx="4325211" cy="1299514"/>
            <a:chOff x="4247967" y="10711881"/>
            <a:chExt cx="4236804" cy="1299514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8930F7A0-F2E3-1641-B6B1-F609AA712DD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47006026-74C5-8346-AAD1-09B43974F1E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85232C75-A261-BA43-9110-199ED172C6D0}"/>
              </a:ext>
            </a:extLst>
          </p:cNvPr>
          <p:cNvGrpSpPr/>
          <p:nvPr/>
        </p:nvGrpSpPr>
        <p:grpSpPr>
          <a:xfrm>
            <a:off x="2243227" y="4127528"/>
            <a:ext cx="5932234" cy="4777441"/>
            <a:chOff x="2633903" y="861425"/>
            <a:chExt cx="5932234" cy="4777441"/>
          </a:xfrm>
        </p:grpSpPr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95255DFC-4063-7147-BFD9-ABA2C6C4B912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952D20CB-CD0F-E84B-A50C-6FC1CF020187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ACB2EBA7-1227-0649-8686-26C55C08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19" y="1363312"/>
            <a:ext cx="2733255" cy="2733255"/>
          </a:xfrm>
          <a:custGeom>
            <a:avLst/>
            <a:gdLst>
              <a:gd name="T0" fmla="*/ 2566 w 2567"/>
              <a:gd name="T1" fmla="*/ 777 h 2567"/>
              <a:gd name="T2" fmla="*/ 2566 w 2567"/>
              <a:gd name="T3" fmla="*/ 777 h 2567"/>
              <a:gd name="T4" fmla="*/ 2566 w 2567"/>
              <a:gd name="T5" fmla="*/ 0 h 2567"/>
              <a:gd name="T6" fmla="*/ 0 w 2567"/>
              <a:gd name="T7" fmla="*/ 0 h 2567"/>
              <a:gd name="T8" fmla="*/ 0 w 2567"/>
              <a:gd name="T9" fmla="*/ 795 h 2567"/>
              <a:gd name="T10" fmla="*/ 0 w 2567"/>
              <a:gd name="T11" fmla="*/ 1771 h 2567"/>
              <a:gd name="T12" fmla="*/ 0 w 2567"/>
              <a:gd name="T13" fmla="*/ 2078 h 2567"/>
              <a:gd name="T14" fmla="*/ 0 w 2567"/>
              <a:gd name="T15" fmla="*/ 2566 h 2567"/>
              <a:gd name="T16" fmla="*/ 2566 w 2567"/>
              <a:gd name="T17" fmla="*/ 2566 h 2567"/>
              <a:gd name="T18" fmla="*/ 2566 w 2567"/>
              <a:gd name="T19" fmla="*/ 1753 h 2567"/>
              <a:gd name="T20" fmla="*/ 2078 w 2567"/>
              <a:gd name="T21" fmla="*/ 1265 h 2567"/>
              <a:gd name="T22" fmla="*/ 2566 w 2567"/>
              <a:gd name="T23" fmla="*/ 777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7" h="2567">
                <a:moveTo>
                  <a:pt x="2566" y="777"/>
                </a:moveTo>
                <a:lnTo>
                  <a:pt x="2566" y="777"/>
                </a:lnTo>
                <a:cubicBezTo>
                  <a:pt x="2566" y="0"/>
                  <a:pt x="2566" y="0"/>
                  <a:pt x="25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95"/>
                  <a:pt x="0" y="795"/>
                  <a:pt x="0" y="795"/>
                </a:cubicBezTo>
                <a:cubicBezTo>
                  <a:pt x="0" y="1771"/>
                  <a:pt x="0" y="1771"/>
                  <a:pt x="0" y="1771"/>
                </a:cubicBezTo>
                <a:cubicBezTo>
                  <a:pt x="0" y="2078"/>
                  <a:pt x="0" y="2078"/>
                  <a:pt x="0" y="2078"/>
                </a:cubicBezTo>
                <a:cubicBezTo>
                  <a:pt x="0" y="2566"/>
                  <a:pt x="0" y="2566"/>
                  <a:pt x="0" y="2566"/>
                </a:cubicBezTo>
                <a:cubicBezTo>
                  <a:pt x="2566" y="2566"/>
                  <a:pt x="2566" y="2566"/>
                  <a:pt x="2566" y="2566"/>
                </a:cubicBezTo>
                <a:cubicBezTo>
                  <a:pt x="2566" y="1753"/>
                  <a:pt x="2566" y="1753"/>
                  <a:pt x="2566" y="1753"/>
                </a:cubicBezTo>
                <a:cubicBezTo>
                  <a:pt x="2295" y="1753"/>
                  <a:pt x="2078" y="1536"/>
                  <a:pt x="2078" y="1265"/>
                </a:cubicBezTo>
                <a:cubicBezTo>
                  <a:pt x="2078" y="994"/>
                  <a:pt x="2295" y="777"/>
                  <a:pt x="2566" y="7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D6B42C3D-2B16-8842-99F4-96504417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870" y="3594060"/>
            <a:ext cx="1051974" cy="1042582"/>
          </a:xfrm>
          <a:custGeom>
            <a:avLst/>
            <a:gdLst>
              <a:gd name="T0" fmla="*/ 0 w 986"/>
              <a:gd name="T1" fmla="*/ 488 h 977"/>
              <a:gd name="T2" fmla="*/ 0 w 986"/>
              <a:gd name="T3" fmla="*/ 488 h 977"/>
              <a:gd name="T4" fmla="*/ 497 w 986"/>
              <a:gd name="T5" fmla="*/ 976 h 977"/>
              <a:gd name="T6" fmla="*/ 985 w 986"/>
              <a:gd name="T7" fmla="*/ 488 h 977"/>
              <a:gd name="T8" fmla="*/ 497 w 986"/>
              <a:gd name="T9" fmla="*/ 0 h 977"/>
              <a:gd name="T10" fmla="*/ 0 w 986"/>
              <a:gd name="T11" fmla="*/ 48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6" h="977">
                <a:moveTo>
                  <a:pt x="0" y="488"/>
                </a:moveTo>
                <a:lnTo>
                  <a:pt x="0" y="488"/>
                </a:lnTo>
                <a:cubicBezTo>
                  <a:pt x="0" y="759"/>
                  <a:pt x="226" y="976"/>
                  <a:pt x="497" y="976"/>
                </a:cubicBezTo>
                <a:cubicBezTo>
                  <a:pt x="759" y="976"/>
                  <a:pt x="985" y="759"/>
                  <a:pt x="985" y="488"/>
                </a:cubicBezTo>
                <a:cubicBezTo>
                  <a:pt x="985" y="217"/>
                  <a:pt x="759" y="0"/>
                  <a:pt x="497" y="0"/>
                </a:cubicBezTo>
                <a:cubicBezTo>
                  <a:pt x="226" y="0"/>
                  <a:pt x="0" y="217"/>
                  <a:pt x="0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14692829-8816-9B4F-B2C6-79D67EF9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19" y="9600648"/>
            <a:ext cx="2733255" cy="2752040"/>
          </a:xfrm>
          <a:custGeom>
            <a:avLst/>
            <a:gdLst>
              <a:gd name="T0" fmla="*/ 768 w 2567"/>
              <a:gd name="T1" fmla="*/ 0 h 2585"/>
              <a:gd name="T2" fmla="*/ 768 w 2567"/>
              <a:gd name="T3" fmla="*/ 0 h 2585"/>
              <a:gd name="T4" fmla="*/ 0 w 2567"/>
              <a:gd name="T5" fmla="*/ 0 h 2585"/>
              <a:gd name="T6" fmla="*/ 0 w 2567"/>
              <a:gd name="T7" fmla="*/ 2584 h 2585"/>
              <a:gd name="T8" fmla="*/ 795 w 2567"/>
              <a:gd name="T9" fmla="*/ 2584 h 2585"/>
              <a:gd name="T10" fmla="*/ 1771 w 2567"/>
              <a:gd name="T11" fmla="*/ 2584 h 2585"/>
              <a:gd name="T12" fmla="*/ 2078 w 2567"/>
              <a:gd name="T13" fmla="*/ 2584 h 2585"/>
              <a:gd name="T14" fmla="*/ 2566 w 2567"/>
              <a:gd name="T15" fmla="*/ 2584 h 2585"/>
              <a:gd name="T16" fmla="*/ 2566 w 2567"/>
              <a:gd name="T17" fmla="*/ 0 h 2585"/>
              <a:gd name="T18" fmla="*/ 1753 w 2567"/>
              <a:gd name="T19" fmla="*/ 0 h 2585"/>
              <a:gd name="T20" fmla="*/ 1265 w 2567"/>
              <a:gd name="T21" fmla="*/ 487 h 2585"/>
              <a:gd name="T22" fmla="*/ 768 w 2567"/>
              <a:gd name="T23" fmla="*/ 0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7" h="2585">
                <a:moveTo>
                  <a:pt x="768" y="0"/>
                </a:moveTo>
                <a:lnTo>
                  <a:pt x="768" y="0"/>
                </a:lnTo>
                <a:cubicBezTo>
                  <a:pt x="0" y="0"/>
                  <a:pt x="0" y="0"/>
                  <a:pt x="0" y="0"/>
                </a:cubicBezTo>
                <a:cubicBezTo>
                  <a:pt x="0" y="2584"/>
                  <a:pt x="0" y="2584"/>
                  <a:pt x="0" y="2584"/>
                </a:cubicBezTo>
                <a:cubicBezTo>
                  <a:pt x="795" y="2584"/>
                  <a:pt x="795" y="2584"/>
                  <a:pt x="795" y="2584"/>
                </a:cubicBezTo>
                <a:cubicBezTo>
                  <a:pt x="1771" y="2584"/>
                  <a:pt x="1771" y="2584"/>
                  <a:pt x="1771" y="2584"/>
                </a:cubicBezTo>
                <a:cubicBezTo>
                  <a:pt x="2078" y="2584"/>
                  <a:pt x="2078" y="2584"/>
                  <a:pt x="2078" y="2584"/>
                </a:cubicBezTo>
                <a:cubicBezTo>
                  <a:pt x="2566" y="2584"/>
                  <a:pt x="2566" y="2584"/>
                  <a:pt x="2566" y="2584"/>
                </a:cubicBezTo>
                <a:cubicBezTo>
                  <a:pt x="2566" y="0"/>
                  <a:pt x="2566" y="0"/>
                  <a:pt x="2566" y="0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1753" y="271"/>
                  <a:pt x="1536" y="487"/>
                  <a:pt x="1265" y="487"/>
                </a:cubicBezTo>
                <a:cubicBezTo>
                  <a:pt x="994" y="487"/>
                  <a:pt x="768" y="271"/>
                  <a:pt x="76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2285653-0455-F544-90F1-5164C10F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674" y="10445984"/>
            <a:ext cx="1042582" cy="1051974"/>
          </a:xfrm>
          <a:custGeom>
            <a:avLst/>
            <a:gdLst>
              <a:gd name="T0" fmla="*/ 488 w 977"/>
              <a:gd name="T1" fmla="*/ 985 h 986"/>
              <a:gd name="T2" fmla="*/ 488 w 977"/>
              <a:gd name="T3" fmla="*/ 985 h 986"/>
              <a:gd name="T4" fmla="*/ 976 w 977"/>
              <a:gd name="T5" fmla="*/ 488 h 986"/>
              <a:gd name="T6" fmla="*/ 488 w 977"/>
              <a:gd name="T7" fmla="*/ 0 h 986"/>
              <a:gd name="T8" fmla="*/ 0 w 977"/>
              <a:gd name="T9" fmla="*/ 488 h 986"/>
              <a:gd name="T10" fmla="*/ 488 w 977"/>
              <a:gd name="T11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86">
                <a:moveTo>
                  <a:pt x="488" y="985"/>
                </a:moveTo>
                <a:lnTo>
                  <a:pt x="488" y="985"/>
                </a:lnTo>
                <a:cubicBezTo>
                  <a:pt x="759" y="985"/>
                  <a:pt x="976" y="759"/>
                  <a:pt x="976" y="488"/>
                </a:cubicBezTo>
                <a:cubicBezTo>
                  <a:pt x="976" y="217"/>
                  <a:pt x="759" y="0"/>
                  <a:pt x="488" y="0"/>
                </a:cubicBezTo>
                <a:cubicBezTo>
                  <a:pt x="217" y="0"/>
                  <a:pt x="0" y="217"/>
                  <a:pt x="0" y="488"/>
                </a:cubicBezTo>
                <a:cubicBezTo>
                  <a:pt x="0" y="759"/>
                  <a:pt x="217" y="985"/>
                  <a:pt x="488" y="9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EFC0C98D-2649-3940-8F65-CFE9826E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19" y="4096567"/>
            <a:ext cx="2733255" cy="2733255"/>
          </a:xfrm>
          <a:custGeom>
            <a:avLst/>
            <a:gdLst>
              <a:gd name="T0" fmla="*/ 768 w 2567"/>
              <a:gd name="T1" fmla="*/ 0 h 2567"/>
              <a:gd name="T2" fmla="*/ 768 w 2567"/>
              <a:gd name="T3" fmla="*/ 0 h 2567"/>
              <a:gd name="T4" fmla="*/ 0 w 2567"/>
              <a:gd name="T5" fmla="*/ 0 h 2567"/>
              <a:gd name="T6" fmla="*/ 0 w 2567"/>
              <a:gd name="T7" fmla="*/ 2566 h 2567"/>
              <a:gd name="T8" fmla="*/ 795 w 2567"/>
              <a:gd name="T9" fmla="*/ 2566 h 2567"/>
              <a:gd name="T10" fmla="*/ 1771 w 2567"/>
              <a:gd name="T11" fmla="*/ 2566 h 2567"/>
              <a:gd name="T12" fmla="*/ 2078 w 2567"/>
              <a:gd name="T13" fmla="*/ 2566 h 2567"/>
              <a:gd name="T14" fmla="*/ 2566 w 2567"/>
              <a:gd name="T15" fmla="*/ 2566 h 2567"/>
              <a:gd name="T16" fmla="*/ 2566 w 2567"/>
              <a:gd name="T17" fmla="*/ 0 h 2567"/>
              <a:gd name="T18" fmla="*/ 1753 w 2567"/>
              <a:gd name="T19" fmla="*/ 0 h 2567"/>
              <a:gd name="T20" fmla="*/ 1265 w 2567"/>
              <a:gd name="T21" fmla="*/ 488 h 2567"/>
              <a:gd name="T22" fmla="*/ 768 w 2567"/>
              <a:gd name="T23" fmla="*/ 0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7" h="2567">
                <a:moveTo>
                  <a:pt x="768" y="0"/>
                </a:moveTo>
                <a:lnTo>
                  <a:pt x="768" y="0"/>
                </a:lnTo>
                <a:cubicBezTo>
                  <a:pt x="0" y="0"/>
                  <a:pt x="0" y="0"/>
                  <a:pt x="0" y="0"/>
                </a:cubicBezTo>
                <a:cubicBezTo>
                  <a:pt x="0" y="2566"/>
                  <a:pt x="0" y="2566"/>
                  <a:pt x="0" y="2566"/>
                </a:cubicBezTo>
                <a:cubicBezTo>
                  <a:pt x="795" y="2566"/>
                  <a:pt x="795" y="2566"/>
                  <a:pt x="795" y="2566"/>
                </a:cubicBezTo>
                <a:cubicBezTo>
                  <a:pt x="1771" y="2566"/>
                  <a:pt x="1771" y="2566"/>
                  <a:pt x="1771" y="2566"/>
                </a:cubicBezTo>
                <a:cubicBezTo>
                  <a:pt x="2078" y="2566"/>
                  <a:pt x="2078" y="2566"/>
                  <a:pt x="2078" y="2566"/>
                </a:cubicBezTo>
                <a:cubicBezTo>
                  <a:pt x="2566" y="2566"/>
                  <a:pt x="2566" y="2566"/>
                  <a:pt x="2566" y="2566"/>
                </a:cubicBezTo>
                <a:cubicBezTo>
                  <a:pt x="2566" y="0"/>
                  <a:pt x="2566" y="0"/>
                  <a:pt x="2566" y="0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1753" y="271"/>
                  <a:pt x="1536" y="488"/>
                  <a:pt x="1265" y="488"/>
                </a:cubicBezTo>
                <a:cubicBezTo>
                  <a:pt x="994" y="488"/>
                  <a:pt x="768" y="271"/>
                  <a:pt x="76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3F2E3B17-4256-9A45-BEAE-DA7FC156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674" y="4932511"/>
            <a:ext cx="1042582" cy="1042582"/>
          </a:xfrm>
          <a:custGeom>
            <a:avLst/>
            <a:gdLst>
              <a:gd name="T0" fmla="*/ 488 w 977"/>
              <a:gd name="T1" fmla="*/ 976 h 977"/>
              <a:gd name="T2" fmla="*/ 488 w 977"/>
              <a:gd name="T3" fmla="*/ 976 h 977"/>
              <a:gd name="T4" fmla="*/ 976 w 977"/>
              <a:gd name="T5" fmla="*/ 488 h 977"/>
              <a:gd name="T6" fmla="*/ 488 w 977"/>
              <a:gd name="T7" fmla="*/ 0 h 977"/>
              <a:gd name="T8" fmla="*/ 0 w 977"/>
              <a:gd name="T9" fmla="*/ 488 h 977"/>
              <a:gd name="T10" fmla="*/ 488 w 977"/>
              <a:gd name="T11" fmla="*/ 97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77">
                <a:moveTo>
                  <a:pt x="488" y="976"/>
                </a:moveTo>
                <a:lnTo>
                  <a:pt x="488" y="976"/>
                </a:lnTo>
                <a:cubicBezTo>
                  <a:pt x="759" y="976"/>
                  <a:pt x="976" y="759"/>
                  <a:pt x="976" y="488"/>
                </a:cubicBezTo>
                <a:cubicBezTo>
                  <a:pt x="976" y="217"/>
                  <a:pt x="759" y="0"/>
                  <a:pt x="488" y="0"/>
                </a:cubicBezTo>
                <a:cubicBezTo>
                  <a:pt x="217" y="0"/>
                  <a:pt x="0" y="217"/>
                  <a:pt x="0" y="488"/>
                </a:cubicBezTo>
                <a:cubicBezTo>
                  <a:pt x="0" y="759"/>
                  <a:pt x="217" y="976"/>
                  <a:pt x="488" y="9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F39EF391-7587-CF42-853E-1F868DAF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478" y="6317922"/>
            <a:ext cx="1051974" cy="1047280"/>
          </a:xfrm>
          <a:custGeom>
            <a:avLst/>
            <a:gdLst>
              <a:gd name="T0" fmla="*/ 497 w 986"/>
              <a:gd name="T1" fmla="*/ 984 h 985"/>
              <a:gd name="T2" fmla="*/ 497 w 986"/>
              <a:gd name="T3" fmla="*/ 984 h 985"/>
              <a:gd name="T4" fmla="*/ 985 w 986"/>
              <a:gd name="T5" fmla="*/ 488 h 985"/>
              <a:gd name="T6" fmla="*/ 497 w 986"/>
              <a:gd name="T7" fmla="*/ 0 h 985"/>
              <a:gd name="T8" fmla="*/ 0 w 986"/>
              <a:gd name="T9" fmla="*/ 488 h 985"/>
              <a:gd name="T10" fmla="*/ 497 w 986"/>
              <a:gd name="T11" fmla="*/ 984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6" h="985">
                <a:moveTo>
                  <a:pt x="497" y="984"/>
                </a:moveTo>
                <a:lnTo>
                  <a:pt x="497" y="984"/>
                </a:lnTo>
                <a:cubicBezTo>
                  <a:pt x="759" y="984"/>
                  <a:pt x="985" y="758"/>
                  <a:pt x="985" y="488"/>
                </a:cubicBezTo>
                <a:cubicBezTo>
                  <a:pt x="985" y="217"/>
                  <a:pt x="759" y="0"/>
                  <a:pt x="497" y="0"/>
                </a:cubicBezTo>
                <a:cubicBezTo>
                  <a:pt x="226" y="0"/>
                  <a:pt x="0" y="217"/>
                  <a:pt x="0" y="488"/>
                </a:cubicBezTo>
                <a:cubicBezTo>
                  <a:pt x="0" y="758"/>
                  <a:pt x="226" y="984"/>
                  <a:pt x="497" y="9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DE7BE282-6B34-DF41-A379-11280EBD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19" y="6829822"/>
            <a:ext cx="2733255" cy="2761433"/>
          </a:xfrm>
          <a:custGeom>
            <a:avLst/>
            <a:gdLst>
              <a:gd name="T0" fmla="*/ 768 w 2567"/>
              <a:gd name="T1" fmla="*/ 0 h 2593"/>
              <a:gd name="T2" fmla="*/ 768 w 2567"/>
              <a:gd name="T3" fmla="*/ 0 h 2593"/>
              <a:gd name="T4" fmla="*/ 0 w 2567"/>
              <a:gd name="T5" fmla="*/ 0 h 2593"/>
              <a:gd name="T6" fmla="*/ 0 w 2567"/>
              <a:gd name="T7" fmla="*/ 2592 h 2593"/>
              <a:gd name="T8" fmla="*/ 795 w 2567"/>
              <a:gd name="T9" fmla="*/ 2592 h 2593"/>
              <a:gd name="T10" fmla="*/ 1771 w 2567"/>
              <a:gd name="T11" fmla="*/ 2592 h 2593"/>
              <a:gd name="T12" fmla="*/ 2078 w 2567"/>
              <a:gd name="T13" fmla="*/ 2592 h 2593"/>
              <a:gd name="T14" fmla="*/ 2566 w 2567"/>
              <a:gd name="T15" fmla="*/ 2592 h 2593"/>
              <a:gd name="T16" fmla="*/ 2566 w 2567"/>
              <a:gd name="T17" fmla="*/ 0 h 2593"/>
              <a:gd name="T18" fmla="*/ 1753 w 2567"/>
              <a:gd name="T19" fmla="*/ 0 h 2593"/>
              <a:gd name="T20" fmla="*/ 1265 w 2567"/>
              <a:gd name="T21" fmla="*/ 496 h 2593"/>
              <a:gd name="T22" fmla="*/ 768 w 2567"/>
              <a:gd name="T23" fmla="*/ 0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7" h="2593">
                <a:moveTo>
                  <a:pt x="768" y="0"/>
                </a:moveTo>
                <a:lnTo>
                  <a:pt x="768" y="0"/>
                </a:lnTo>
                <a:cubicBezTo>
                  <a:pt x="0" y="0"/>
                  <a:pt x="0" y="0"/>
                  <a:pt x="0" y="0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795" y="2592"/>
                  <a:pt x="795" y="2592"/>
                  <a:pt x="795" y="2592"/>
                </a:cubicBezTo>
                <a:cubicBezTo>
                  <a:pt x="1771" y="2592"/>
                  <a:pt x="1771" y="2592"/>
                  <a:pt x="1771" y="2592"/>
                </a:cubicBezTo>
                <a:cubicBezTo>
                  <a:pt x="2078" y="2592"/>
                  <a:pt x="2078" y="2592"/>
                  <a:pt x="2078" y="2592"/>
                </a:cubicBezTo>
                <a:cubicBezTo>
                  <a:pt x="2566" y="2592"/>
                  <a:pt x="2566" y="2592"/>
                  <a:pt x="2566" y="2592"/>
                </a:cubicBezTo>
                <a:cubicBezTo>
                  <a:pt x="2566" y="0"/>
                  <a:pt x="2566" y="0"/>
                  <a:pt x="2566" y="0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1753" y="279"/>
                  <a:pt x="1536" y="496"/>
                  <a:pt x="1265" y="496"/>
                </a:cubicBezTo>
                <a:cubicBezTo>
                  <a:pt x="994" y="496"/>
                  <a:pt x="768" y="279"/>
                  <a:pt x="7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FB75630C-6083-5549-9B63-1A5112E6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674" y="7675159"/>
            <a:ext cx="1042582" cy="1051974"/>
          </a:xfrm>
          <a:custGeom>
            <a:avLst/>
            <a:gdLst>
              <a:gd name="T0" fmla="*/ 488 w 977"/>
              <a:gd name="T1" fmla="*/ 985 h 986"/>
              <a:gd name="T2" fmla="*/ 488 w 977"/>
              <a:gd name="T3" fmla="*/ 985 h 986"/>
              <a:gd name="T4" fmla="*/ 976 w 977"/>
              <a:gd name="T5" fmla="*/ 497 h 986"/>
              <a:gd name="T6" fmla="*/ 488 w 977"/>
              <a:gd name="T7" fmla="*/ 0 h 986"/>
              <a:gd name="T8" fmla="*/ 0 w 977"/>
              <a:gd name="T9" fmla="*/ 497 h 986"/>
              <a:gd name="T10" fmla="*/ 488 w 977"/>
              <a:gd name="T11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86">
                <a:moveTo>
                  <a:pt x="488" y="985"/>
                </a:moveTo>
                <a:lnTo>
                  <a:pt x="488" y="985"/>
                </a:lnTo>
                <a:cubicBezTo>
                  <a:pt x="759" y="985"/>
                  <a:pt x="976" y="768"/>
                  <a:pt x="976" y="497"/>
                </a:cubicBezTo>
                <a:cubicBezTo>
                  <a:pt x="976" y="226"/>
                  <a:pt x="759" y="0"/>
                  <a:pt x="488" y="0"/>
                </a:cubicBezTo>
                <a:cubicBezTo>
                  <a:pt x="217" y="0"/>
                  <a:pt x="0" y="226"/>
                  <a:pt x="0" y="497"/>
                </a:cubicBezTo>
                <a:cubicBezTo>
                  <a:pt x="0" y="768"/>
                  <a:pt x="217" y="985"/>
                  <a:pt x="488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4D6558E-1BDE-F547-9CC6-7797AF2E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478" y="9079355"/>
            <a:ext cx="1051974" cy="1047280"/>
          </a:xfrm>
          <a:custGeom>
            <a:avLst/>
            <a:gdLst>
              <a:gd name="T0" fmla="*/ 497 w 986"/>
              <a:gd name="T1" fmla="*/ 984 h 985"/>
              <a:gd name="T2" fmla="*/ 497 w 986"/>
              <a:gd name="T3" fmla="*/ 984 h 985"/>
              <a:gd name="T4" fmla="*/ 985 w 986"/>
              <a:gd name="T5" fmla="*/ 488 h 985"/>
              <a:gd name="T6" fmla="*/ 497 w 986"/>
              <a:gd name="T7" fmla="*/ 0 h 985"/>
              <a:gd name="T8" fmla="*/ 0 w 986"/>
              <a:gd name="T9" fmla="*/ 488 h 985"/>
              <a:gd name="T10" fmla="*/ 497 w 986"/>
              <a:gd name="T11" fmla="*/ 984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6" h="985">
                <a:moveTo>
                  <a:pt x="497" y="984"/>
                </a:moveTo>
                <a:lnTo>
                  <a:pt x="497" y="984"/>
                </a:lnTo>
                <a:cubicBezTo>
                  <a:pt x="759" y="984"/>
                  <a:pt x="985" y="759"/>
                  <a:pt x="985" y="488"/>
                </a:cubicBezTo>
                <a:cubicBezTo>
                  <a:pt x="985" y="216"/>
                  <a:pt x="759" y="0"/>
                  <a:pt x="497" y="0"/>
                </a:cubicBezTo>
                <a:cubicBezTo>
                  <a:pt x="226" y="0"/>
                  <a:pt x="0" y="216"/>
                  <a:pt x="0" y="488"/>
                </a:cubicBezTo>
                <a:cubicBezTo>
                  <a:pt x="0" y="759"/>
                  <a:pt x="226" y="984"/>
                  <a:pt x="497" y="9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44405D93-2177-0B48-AF65-50019A2C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711" y="2199256"/>
            <a:ext cx="1042582" cy="1042582"/>
          </a:xfrm>
          <a:custGeom>
            <a:avLst/>
            <a:gdLst>
              <a:gd name="T0" fmla="*/ 488 w 977"/>
              <a:gd name="T1" fmla="*/ 976 h 977"/>
              <a:gd name="T2" fmla="*/ 488 w 977"/>
              <a:gd name="T3" fmla="*/ 976 h 977"/>
              <a:gd name="T4" fmla="*/ 976 w 977"/>
              <a:gd name="T5" fmla="*/ 488 h 977"/>
              <a:gd name="T6" fmla="*/ 488 w 977"/>
              <a:gd name="T7" fmla="*/ 0 h 977"/>
              <a:gd name="T8" fmla="*/ 0 w 977"/>
              <a:gd name="T9" fmla="*/ 488 h 977"/>
              <a:gd name="T10" fmla="*/ 488 w 977"/>
              <a:gd name="T11" fmla="*/ 97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77">
                <a:moveTo>
                  <a:pt x="488" y="976"/>
                </a:moveTo>
                <a:lnTo>
                  <a:pt x="488" y="976"/>
                </a:lnTo>
                <a:cubicBezTo>
                  <a:pt x="759" y="976"/>
                  <a:pt x="976" y="759"/>
                  <a:pt x="976" y="488"/>
                </a:cubicBezTo>
                <a:cubicBezTo>
                  <a:pt x="976" y="217"/>
                  <a:pt x="759" y="0"/>
                  <a:pt x="488" y="0"/>
                </a:cubicBezTo>
                <a:cubicBezTo>
                  <a:pt x="217" y="0"/>
                  <a:pt x="0" y="217"/>
                  <a:pt x="0" y="488"/>
                </a:cubicBezTo>
                <a:cubicBezTo>
                  <a:pt x="0" y="759"/>
                  <a:pt x="217" y="976"/>
                  <a:pt x="488" y="9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B900C71A-AC2E-3F4E-AC46-F9DC72AF9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673" y="2720545"/>
            <a:ext cx="2733255" cy="4698"/>
          </a:xfrm>
          <a:prstGeom prst="line">
            <a:avLst/>
          </a:prstGeom>
          <a:noFill/>
          <a:ln w="97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13">
            <a:extLst>
              <a:ext uri="{FF2B5EF4-FFF2-40B4-BE49-F238E27FC236}">
                <a16:creationId xmlns:a16="http://schemas.microsoft.com/office/drawing/2014/main" id="{484C719B-C09F-4249-9E42-E86980677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673" y="5463193"/>
            <a:ext cx="2733255" cy="4698"/>
          </a:xfrm>
          <a:prstGeom prst="line">
            <a:avLst/>
          </a:prstGeom>
          <a:noFill/>
          <a:ln w="97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14">
            <a:extLst>
              <a:ext uri="{FF2B5EF4-FFF2-40B4-BE49-F238E27FC236}">
                <a16:creationId xmlns:a16="http://schemas.microsoft.com/office/drawing/2014/main" id="{017B4132-72E6-4343-AA81-3402ED6AC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673" y="8215233"/>
            <a:ext cx="2733255" cy="4698"/>
          </a:xfrm>
          <a:prstGeom prst="line">
            <a:avLst/>
          </a:prstGeom>
          <a:noFill/>
          <a:ln w="97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132E5EA2-2132-E448-9954-8EDCBA057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673" y="10957881"/>
            <a:ext cx="2733255" cy="4698"/>
          </a:xfrm>
          <a:prstGeom prst="line">
            <a:avLst/>
          </a:prstGeom>
          <a:noFill/>
          <a:ln w="97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119">
            <a:extLst>
              <a:ext uri="{FF2B5EF4-FFF2-40B4-BE49-F238E27FC236}">
                <a16:creationId xmlns:a16="http://schemas.microsoft.com/office/drawing/2014/main" id="{E416AAA5-5466-0043-81BE-089C38A6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669" y="5298824"/>
            <a:ext cx="826551" cy="1009706"/>
          </a:xfrm>
          <a:custGeom>
            <a:avLst/>
            <a:gdLst>
              <a:gd name="T0" fmla="*/ 388 w 778"/>
              <a:gd name="T1" fmla="*/ 948 h 949"/>
              <a:gd name="T2" fmla="*/ 388 w 778"/>
              <a:gd name="T3" fmla="*/ 948 h 949"/>
              <a:gd name="T4" fmla="*/ 0 w 778"/>
              <a:gd name="T5" fmla="*/ 560 h 949"/>
              <a:gd name="T6" fmla="*/ 45 w 778"/>
              <a:gd name="T7" fmla="*/ 307 h 949"/>
              <a:gd name="T8" fmla="*/ 180 w 778"/>
              <a:gd name="T9" fmla="*/ 54 h 949"/>
              <a:gd name="T10" fmla="*/ 208 w 778"/>
              <a:gd name="T11" fmla="*/ 17 h 949"/>
              <a:gd name="T12" fmla="*/ 244 w 778"/>
              <a:gd name="T13" fmla="*/ 17 h 949"/>
              <a:gd name="T14" fmla="*/ 253 w 778"/>
              <a:gd name="T15" fmla="*/ 54 h 949"/>
              <a:gd name="T16" fmla="*/ 225 w 778"/>
              <a:gd name="T17" fmla="*/ 81 h 949"/>
              <a:gd name="T18" fmla="*/ 99 w 778"/>
              <a:gd name="T19" fmla="*/ 325 h 949"/>
              <a:gd name="T20" fmla="*/ 54 w 778"/>
              <a:gd name="T21" fmla="*/ 560 h 949"/>
              <a:gd name="T22" fmla="*/ 388 w 778"/>
              <a:gd name="T23" fmla="*/ 885 h 949"/>
              <a:gd name="T24" fmla="*/ 722 w 778"/>
              <a:gd name="T25" fmla="*/ 560 h 949"/>
              <a:gd name="T26" fmla="*/ 668 w 778"/>
              <a:gd name="T27" fmla="*/ 325 h 949"/>
              <a:gd name="T28" fmla="*/ 551 w 778"/>
              <a:gd name="T29" fmla="*/ 81 h 949"/>
              <a:gd name="T30" fmla="*/ 524 w 778"/>
              <a:gd name="T31" fmla="*/ 54 h 949"/>
              <a:gd name="T32" fmla="*/ 524 w 778"/>
              <a:gd name="T33" fmla="*/ 17 h 949"/>
              <a:gd name="T34" fmla="*/ 569 w 778"/>
              <a:gd name="T35" fmla="*/ 17 h 949"/>
              <a:gd name="T36" fmla="*/ 596 w 778"/>
              <a:gd name="T37" fmla="*/ 45 h 949"/>
              <a:gd name="T38" fmla="*/ 731 w 778"/>
              <a:gd name="T39" fmla="*/ 307 h 949"/>
              <a:gd name="T40" fmla="*/ 777 w 778"/>
              <a:gd name="T41" fmla="*/ 560 h 949"/>
              <a:gd name="T42" fmla="*/ 388 w 778"/>
              <a:gd name="T43" fmla="*/ 94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8" h="949">
                <a:moveTo>
                  <a:pt x="388" y="948"/>
                </a:moveTo>
                <a:lnTo>
                  <a:pt x="388" y="948"/>
                </a:lnTo>
                <a:cubicBezTo>
                  <a:pt x="171" y="948"/>
                  <a:pt x="0" y="768"/>
                  <a:pt x="0" y="560"/>
                </a:cubicBezTo>
                <a:cubicBezTo>
                  <a:pt x="0" y="487"/>
                  <a:pt x="18" y="397"/>
                  <a:pt x="45" y="307"/>
                </a:cubicBezTo>
                <a:cubicBezTo>
                  <a:pt x="81" y="207"/>
                  <a:pt x="126" y="117"/>
                  <a:pt x="180" y="54"/>
                </a:cubicBezTo>
                <a:cubicBezTo>
                  <a:pt x="189" y="36"/>
                  <a:pt x="199" y="27"/>
                  <a:pt x="208" y="17"/>
                </a:cubicBezTo>
                <a:cubicBezTo>
                  <a:pt x="216" y="9"/>
                  <a:pt x="235" y="0"/>
                  <a:pt x="244" y="17"/>
                </a:cubicBezTo>
                <a:cubicBezTo>
                  <a:pt x="262" y="27"/>
                  <a:pt x="262" y="45"/>
                  <a:pt x="253" y="54"/>
                </a:cubicBezTo>
                <a:cubicBezTo>
                  <a:pt x="244" y="63"/>
                  <a:pt x="235" y="72"/>
                  <a:pt x="225" y="81"/>
                </a:cubicBezTo>
                <a:cubicBezTo>
                  <a:pt x="180" y="144"/>
                  <a:pt x="135" y="234"/>
                  <a:pt x="99" y="325"/>
                </a:cubicBezTo>
                <a:cubicBezTo>
                  <a:pt x="72" y="406"/>
                  <a:pt x="54" y="497"/>
                  <a:pt x="54" y="560"/>
                </a:cubicBezTo>
                <a:cubicBezTo>
                  <a:pt x="54" y="740"/>
                  <a:pt x="208" y="885"/>
                  <a:pt x="388" y="885"/>
                </a:cubicBezTo>
                <a:cubicBezTo>
                  <a:pt x="569" y="885"/>
                  <a:pt x="722" y="740"/>
                  <a:pt x="722" y="560"/>
                </a:cubicBezTo>
                <a:cubicBezTo>
                  <a:pt x="722" y="497"/>
                  <a:pt x="705" y="406"/>
                  <a:pt x="668" y="325"/>
                </a:cubicBezTo>
                <a:cubicBezTo>
                  <a:pt x="641" y="234"/>
                  <a:pt x="596" y="144"/>
                  <a:pt x="551" y="81"/>
                </a:cubicBezTo>
                <a:cubicBezTo>
                  <a:pt x="542" y="72"/>
                  <a:pt x="533" y="63"/>
                  <a:pt x="524" y="54"/>
                </a:cubicBezTo>
                <a:cubicBezTo>
                  <a:pt x="515" y="45"/>
                  <a:pt x="515" y="27"/>
                  <a:pt x="524" y="17"/>
                </a:cubicBezTo>
                <a:cubicBezTo>
                  <a:pt x="542" y="9"/>
                  <a:pt x="560" y="9"/>
                  <a:pt x="569" y="17"/>
                </a:cubicBezTo>
                <a:cubicBezTo>
                  <a:pt x="578" y="27"/>
                  <a:pt x="587" y="36"/>
                  <a:pt x="596" y="45"/>
                </a:cubicBezTo>
                <a:cubicBezTo>
                  <a:pt x="650" y="117"/>
                  <a:pt x="695" y="207"/>
                  <a:pt x="731" y="307"/>
                </a:cubicBezTo>
                <a:cubicBezTo>
                  <a:pt x="759" y="397"/>
                  <a:pt x="777" y="487"/>
                  <a:pt x="777" y="560"/>
                </a:cubicBezTo>
                <a:cubicBezTo>
                  <a:pt x="777" y="768"/>
                  <a:pt x="605" y="948"/>
                  <a:pt x="388" y="9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0">
            <a:extLst>
              <a:ext uri="{FF2B5EF4-FFF2-40B4-BE49-F238E27FC236}">
                <a16:creationId xmlns:a16="http://schemas.microsoft.com/office/drawing/2014/main" id="{03ECE0FE-CD14-CC44-8E17-59441E2F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951" y="4951296"/>
            <a:ext cx="511900" cy="262994"/>
          </a:xfrm>
          <a:custGeom>
            <a:avLst/>
            <a:gdLst>
              <a:gd name="T0" fmla="*/ 389 w 480"/>
              <a:gd name="T1" fmla="*/ 244 h 245"/>
              <a:gd name="T2" fmla="*/ 389 w 480"/>
              <a:gd name="T3" fmla="*/ 244 h 245"/>
              <a:gd name="T4" fmla="*/ 380 w 480"/>
              <a:gd name="T5" fmla="*/ 244 h 245"/>
              <a:gd name="T6" fmla="*/ 362 w 480"/>
              <a:gd name="T7" fmla="*/ 199 h 245"/>
              <a:gd name="T8" fmla="*/ 416 w 480"/>
              <a:gd name="T9" fmla="*/ 90 h 245"/>
              <a:gd name="T10" fmla="*/ 416 w 480"/>
              <a:gd name="T11" fmla="*/ 73 h 245"/>
              <a:gd name="T12" fmla="*/ 398 w 480"/>
              <a:gd name="T13" fmla="*/ 64 h 245"/>
              <a:gd name="T14" fmla="*/ 81 w 480"/>
              <a:gd name="T15" fmla="*/ 64 h 245"/>
              <a:gd name="T16" fmla="*/ 72 w 480"/>
              <a:gd name="T17" fmla="*/ 73 h 245"/>
              <a:gd name="T18" fmla="*/ 64 w 480"/>
              <a:gd name="T19" fmla="*/ 90 h 245"/>
              <a:gd name="T20" fmla="*/ 127 w 480"/>
              <a:gd name="T21" fmla="*/ 199 h 245"/>
              <a:gd name="T22" fmla="*/ 109 w 480"/>
              <a:gd name="T23" fmla="*/ 244 h 245"/>
              <a:gd name="T24" fmla="*/ 72 w 480"/>
              <a:gd name="T25" fmla="*/ 226 h 245"/>
              <a:gd name="T26" fmla="*/ 18 w 480"/>
              <a:gd name="T27" fmla="*/ 118 h 245"/>
              <a:gd name="T28" fmla="*/ 18 w 480"/>
              <a:gd name="T29" fmla="*/ 36 h 245"/>
              <a:gd name="T30" fmla="*/ 81 w 480"/>
              <a:gd name="T31" fmla="*/ 0 h 245"/>
              <a:gd name="T32" fmla="*/ 398 w 480"/>
              <a:gd name="T33" fmla="*/ 0 h 245"/>
              <a:gd name="T34" fmla="*/ 470 w 480"/>
              <a:gd name="T35" fmla="*/ 36 h 245"/>
              <a:gd name="T36" fmla="*/ 470 w 480"/>
              <a:gd name="T37" fmla="*/ 118 h 245"/>
              <a:gd name="T38" fmla="*/ 416 w 480"/>
              <a:gd name="T39" fmla="*/ 226 h 245"/>
              <a:gd name="T40" fmla="*/ 389 w 480"/>
              <a:gd name="T4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" h="245">
                <a:moveTo>
                  <a:pt x="389" y="244"/>
                </a:moveTo>
                <a:lnTo>
                  <a:pt x="389" y="244"/>
                </a:lnTo>
                <a:lnTo>
                  <a:pt x="380" y="244"/>
                </a:lnTo>
                <a:cubicBezTo>
                  <a:pt x="362" y="235"/>
                  <a:pt x="353" y="217"/>
                  <a:pt x="362" y="199"/>
                </a:cubicBezTo>
                <a:cubicBezTo>
                  <a:pt x="416" y="90"/>
                  <a:pt x="416" y="90"/>
                  <a:pt x="416" y="90"/>
                </a:cubicBezTo>
                <a:cubicBezTo>
                  <a:pt x="425" y="82"/>
                  <a:pt x="416" y="73"/>
                  <a:pt x="416" y="73"/>
                </a:cubicBezTo>
                <a:cubicBezTo>
                  <a:pt x="416" y="73"/>
                  <a:pt x="407" y="64"/>
                  <a:pt x="398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72" y="64"/>
                  <a:pt x="72" y="73"/>
                  <a:pt x="72" y="73"/>
                </a:cubicBezTo>
                <a:cubicBezTo>
                  <a:pt x="64" y="73"/>
                  <a:pt x="64" y="82"/>
                  <a:pt x="64" y="90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27" y="217"/>
                  <a:pt x="127" y="235"/>
                  <a:pt x="109" y="244"/>
                </a:cubicBezTo>
                <a:cubicBezTo>
                  <a:pt x="91" y="244"/>
                  <a:pt x="72" y="244"/>
                  <a:pt x="72" y="226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0" y="90"/>
                  <a:pt x="9" y="64"/>
                  <a:pt x="18" y="36"/>
                </a:cubicBezTo>
                <a:cubicBezTo>
                  <a:pt x="36" y="18"/>
                  <a:pt x="55" y="0"/>
                  <a:pt x="81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5" y="0"/>
                  <a:pt x="452" y="18"/>
                  <a:pt x="470" y="36"/>
                </a:cubicBezTo>
                <a:cubicBezTo>
                  <a:pt x="479" y="64"/>
                  <a:pt x="479" y="90"/>
                  <a:pt x="470" y="118"/>
                </a:cubicBezTo>
                <a:cubicBezTo>
                  <a:pt x="416" y="226"/>
                  <a:pt x="416" y="226"/>
                  <a:pt x="416" y="226"/>
                </a:cubicBezTo>
                <a:cubicBezTo>
                  <a:pt x="407" y="235"/>
                  <a:pt x="398" y="244"/>
                  <a:pt x="389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1">
            <a:extLst>
              <a:ext uri="{FF2B5EF4-FFF2-40B4-BE49-F238E27FC236}">
                <a16:creationId xmlns:a16="http://schemas.microsoft.com/office/drawing/2014/main" id="{76138BD6-06F6-084A-92EF-5D1B1B50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76" y="5242468"/>
            <a:ext cx="319349" cy="70443"/>
          </a:xfrm>
          <a:custGeom>
            <a:avLst/>
            <a:gdLst>
              <a:gd name="T0" fmla="*/ 271 w 299"/>
              <a:gd name="T1" fmla="*/ 64 h 65"/>
              <a:gd name="T2" fmla="*/ 271 w 299"/>
              <a:gd name="T3" fmla="*/ 64 h 65"/>
              <a:gd name="T4" fmla="*/ 36 w 299"/>
              <a:gd name="T5" fmla="*/ 64 h 65"/>
              <a:gd name="T6" fmla="*/ 0 w 299"/>
              <a:gd name="T7" fmla="*/ 36 h 65"/>
              <a:gd name="T8" fmla="*/ 36 w 299"/>
              <a:gd name="T9" fmla="*/ 0 h 65"/>
              <a:gd name="T10" fmla="*/ 271 w 299"/>
              <a:gd name="T11" fmla="*/ 0 h 65"/>
              <a:gd name="T12" fmla="*/ 298 w 299"/>
              <a:gd name="T13" fmla="*/ 36 h 65"/>
              <a:gd name="T14" fmla="*/ 271 w 299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65">
                <a:moveTo>
                  <a:pt x="271" y="64"/>
                </a:moveTo>
                <a:lnTo>
                  <a:pt x="271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9" y="0"/>
                  <a:pt x="298" y="18"/>
                  <a:pt x="298" y="36"/>
                </a:cubicBezTo>
                <a:cubicBezTo>
                  <a:pt x="298" y="55"/>
                  <a:pt x="289" y="64"/>
                  <a:pt x="271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2">
            <a:extLst>
              <a:ext uri="{FF2B5EF4-FFF2-40B4-BE49-F238E27FC236}">
                <a16:creationId xmlns:a16="http://schemas.microsoft.com/office/drawing/2014/main" id="{C4C2D77E-6F2E-1444-808F-19B00D87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931" y="5636958"/>
            <a:ext cx="211333" cy="338135"/>
          </a:xfrm>
          <a:custGeom>
            <a:avLst/>
            <a:gdLst>
              <a:gd name="T0" fmla="*/ 90 w 200"/>
              <a:gd name="T1" fmla="*/ 316 h 317"/>
              <a:gd name="T2" fmla="*/ 90 w 200"/>
              <a:gd name="T3" fmla="*/ 316 h 317"/>
              <a:gd name="T4" fmla="*/ 18 w 200"/>
              <a:gd name="T5" fmla="*/ 298 h 317"/>
              <a:gd name="T6" fmla="*/ 9 w 200"/>
              <a:gd name="T7" fmla="*/ 271 h 317"/>
              <a:gd name="T8" fmla="*/ 27 w 200"/>
              <a:gd name="T9" fmla="*/ 262 h 317"/>
              <a:gd name="T10" fmla="*/ 135 w 200"/>
              <a:gd name="T11" fmla="*/ 271 h 317"/>
              <a:gd name="T12" fmla="*/ 153 w 200"/>
              <a:gd name="T13" fmla="*/ 226 h 317"/>
              <a:gd name="T14" fmla="*/ 90 w 200"/>
              <a:gd name="T15" fmla="*/ 181 h 317"/>
              <a:gd name="T16" fmla="*/ 36 w 200"/>
              <a:gd name="T17" fmla="*/ 144 h 317"/>
              <a:gd name="T18" fmla="*/ 0 w 200"/>
              <a:gd name="T19" fmla="*/ 90 h 317"/>
              <a:gd name="T20" fmla="*/ 45 w 200"/>
              <a:gd name="T21" fmla="*/ 27 h 317"/>
              <a:gd name="T22" fmla="*/ 180 w 200"/>
              <a:gd name="T23" fmla="*/ 18 h 317"/>
              <a:gd name="T24" fmla="*/ 189 w 200"/>
              <a:gd name="T25" fmla="*/ 45 h 317"/>
              <a:gd name="T26" fmla="*/ 162 w 200"/>
              <a:gd name="T27" fmla="*/ 54 h 317"/>
              <a:gd name="T28" fmla="*/ 63 w 200"/>
              <a:gd name="T29" fmla="*/ 54 h 317"/>
              <a:gd name="T30" fmla="*/ 45 w 200"/>
              <a:gd name="T31" fmla="*/ 90 h 317"/>
              <a:gd name="T32" fmla="*/ 108 w 200"/>
              <a:gd name="T33" fmla="*/ 144 h 317"/>
              <a:gd name="T34" fmla="*/ 162 w 200"/>
              <a:gd name="T35" fmla="*/ 171 h 317"/>
              <a:gd name="T36" fmla="*/ 199 w 200"/>
              <a:gd name="T37" fmla="*/ 226 h 317"/>
              <a:gd name="T38" fmla="*/ 153 w 200"/>
              <a:gd name="T39" fmla="*/ 298 h 317"/>
              <a:gd name="T40" fmla="*/ 90 w 200"/>
              <a:gd name="T4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0" h="317">
                <a:moveTo>
                  <a:pt x="90" y="316"/>
                </a:moveTo>
                <a:lnTo>
                  <a:pt x="90" y="316"/>
                </a:lnTo>
                <a:cubicBezTo>
                  <a:pt x="63" y="316"/>
                  <a:pt x="45" y="316"/>
                  <a:pt x="18" y="298"/>
                </a:cubicBezTo>
                <a:cubicBezTo>
                  <a:pt x="9" y="298"/>
                  <a:pt x="0" y="289"/>
                  <a:pt x="9" y="271"/>
                </a:cubicBezTo>
                <a:cubicBezTo>
                  <a:pt x="9" y="262"/>
                  <a:pt x="18" y="262"/>
                  <a:pt x="27" y="262"/>
                </a:cubicBezTo>
                <a:cubicBezTo>
                  <a:pt x="72" y="280"/>
                  <a:pt x="108" y="280"/>
                  <a:pt x="135" y="271"/>
                </a:cubicBezTo>
                <a:cubicBezTo>
                  <a:pt x="144" y="262"/>
                  <a:pt x="153" y="244"/>
                  <a:pt x="153" y="226"/>
                </a:cubicBezTo>
                <a:cubicBezTo>
                  <a:pt x="153" y="207"/>
                  <a:pt x="117" y="190"/>
                  <a:pt x="90" y="181"/>
                </a:cubicBezTo>
                <a:cubicBezTo>
                  <a:pt x="72" y="171"/>
                  <a:pt x="54" y="162"/>
                  <a:pt x="36" y="144"/>
                </a:cubicBezTo>
                <a:cubicBezTo>
                  <a:pt x="18" y="135"/>
                  <a:pt x="0" y="117"/>
                  <a:pt x="0" y="90"/>
                </a:cubicBezTo>
                <a:cubicBezTo>
                  <a:pt x="0" y="63"/>
                  <a:pt x="18" y="36"/>
                  <a:pt x="45" y="27"/>
                </a:cubicBezTo>
                <a:cubicBezTo>
                  <a:pt x="72" y="0"/>
                  <a:pt x="126" y="0"/>
                  <a:pt x="180" y="18"/>
                </a:cubicBezTo>
                <a:cubicBezTo>
                  <a:pt x="189" y="27"/>
                  <a:pt x="199" y="36"/>
                  <a:pt x="189" y="45"/>
                </a:cubicBezTo>
                <a:cubicBezTo>
                  <a:pt x="189" y="54"/>
                  <a:pt x="172" y="63"/>
                  <a:pt x="162" y="54"/>
                </a:cubicBezTo>
                <a:cubicBezTo>
                  <a:pt x="126" y="36"/>
                  <a:pt x="90" y="36"/>
                  <a:pt x="63" y="54"/>
                </a:cubicBezTo>
                <a:cubicBezTo>
                  <a:pt x="45" y="63"/>
                  <a:pt x="45" y="81"/>
                  <a:pt x="45" y="90"/>
                </a:cubicBezTo>
                <a:cubicBezTo>
                  <a:pt x="45" y="108"/>
                  <a:pt x="81" y="126"/>
                  <a:pt x="108" y="144"/>
                </a:cubicBezTo>
                <a:cubicBezTo>
                  <a:pt x="126" y="153"/>
                  <a:pt x="144" y="162"/>
                  <a:pt x="162" y="171"/>
                </a:cubicBezTo>
                <a:cubicBezTo>
                  <a:pt x="180" y="190"/>
                  <a:pt x="199" y="207"/>
                  <a:pt x="199" y="226"/>
                </a:cubicBezTo>
                <a:cubicBezTo>
                  <a:pt x="199" y="262"/>
                  <a:pt x="180" y="280"/>
                  <a:pt x="153" y="298"/>
                </a:cubicBezTo>
                <a:cubicBezTo>
                  <a:pt x="135" y="307"/>
                  <a:pt x="117" y="316"/>
                  <a:pt x="90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3">
            <a:extLst>
              <a:ext uri="{FF2B5EF4-FFF2-40B4-BE49-F238E27FC236}">
                <a16:creationId xmlns:a16="http://schemas.microsoft.com/office/drawing/2014/main" id="{8545076F-B526-A145-890B-2FB67C15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0" y="5561817"/>
            <a:ext cx="37571" cy="79836"/>
          </a:xfrm>
          <a:custGeom>
            <a:avLst/>
            <a:gdLst>
              <a:gd name="T0" fmla="*/ 18 w 37"/>
              <a:gd name="T1" fmla="*/ 72 h 73"/>
              <a:gd name="T2" fmla="*/ 18 w 37"/>
              <a:gd name="T3" fmla="*/ 72 h 73"/>
              <a:gd name="T4" fmla="*/ 0 w 37"/>
              <a:gd name="T5" fmla="*/ 54 h 73"/>
              <a:gd name="T6" fmla="*/ 0 w 37"/>
              <a:gd name="T7" fmla="*/ 18 h 73"/>
              <a:gd name="T8" fmla="*/ 18 w 37"/>
              <a:gd name="T9" fmla="*/ 0 h 73"/>
              <a:gd name="T10" fmla="*/ 36 w 37"/>
              <a:gd name="T11" fmla="*/ 18 h 73"/>
              <a:gd name="T12" fmla="*/ 36 w 37"/>
              <a:gd name="T13" fmla="*/ 54 h 73"/>
              <a:gd name="T14" fmla="*/ 18 w 3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3">
                <a:moveTo>
                  <a:pt x="18" y="72"/>
                </a:moveTo>
                <a:lnTo>
                  <a:pt x="18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63"/>
                  <a:pt x="27" y="72"/>
                  <a:pt x="18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24">
            <a:extLst>
              <a:ext uri="{FF2B5EF4-FFF2-40B4-BE49-F238E27FC236}">
                <a16:creationId xmlns:a16="http://schemas.microsoft.com/office/drawing/2014/main" id="{9C5F1C19-2BF1-8A42-A7D0-7DCF432B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0" y="5984485"/>
            <a:ext cx="37571" cy="79836"/>
          </a:xfrm>
          <a:custGeom>
            <a:avLst/>
            <a:gdLst>
              <a:gd name="T0" fmla="*/ 18 w 37"/>
              <a:gd name="T1" fmla="*/ 72 h 73"/>
              <a:gd name="T2" fmla="*/ 18 w 37"/>
              <a:gd name="T3" fmla="*/ 72 h 73"/>
              <a:gd name="T4" fmla="*/ 0 w 37"/>
              <a:gd name="T5" fmla="*/ 54 h 73"/>
              <a:gd name="T6" fmla="*/ 0 w 37"/>
              <a:gd name="T7" fmla="*/ 18 h 73"/>
              <a:gd name="T8" fmla="*/ 18 w 37"/>
              <a:gd name="T9" fmla="*/ 0 h 73"/>
              <a:gd name="T10" fmla="*/ 36 w 37"/>
              <a:gd name="T11" fmla="*/ 18 h 73"/>
              <a:gd name="T12" fmla="*/ 36 w 37"/>
              <a:gd name="T13" fmla="*/ 54 h 73"/>
              <a:gd name="T14" fmla="*/ 18 w 3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3">
                <a:moveTo>
                  <a:pt x="18" y="72"/>
                </a:moveTo>
                <a:lnTo>
                  <a:pt x="18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63"/>
                  <a:pt x="27" y="72"/>
                  <a:pt x="18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25">
            <a:extLst>
              <a:ext uri="{FF2B5EF4-FFF2-40B4-BE49-F238E27FC236}">
                <a16:creationId xmlns:a16="http://schemas.microsoft.com/office/drawing/2014/main" id="{DE5341BE-EE85-B841-888E-1B656913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515" y="2279092"/>
            <a:ext cx="1174079" cy="953353"/>
          </a:xfrm>
          <a:custGeom>
            <a:avLst/>
            <a:gdLst>
              <a:gd name="T0" fmla="*/ 849 w 1103"/>
              <a:gd name="T1" fmla="*/ 895 h 896"/>
              <a:gd name="T2" fmla="*/ 759 w 1103"/>
              <a:gd name="T3" fmla="*/ 823 h 896"/>
              <a:gd name="T4" fmla="*/ 741 w 1103"/>
              <a:gd name="T5" fmla="*/ 723 h 896"/>
              <a:gd name="T6" fmla="*/ 587 w 1103"/>
              <a:gd name="T7" fmla="*/ 732 h 896"/>
              <a:gd name="T8" fmla="*/ 452 w 1103"/>
              <a:gd name="T9" fmla="*/ 814 h 896"/>
              <a:gd name="T10" fmla="*/ 280 w 1103"/>
              <a:gd name="T11" fmla="*/ 831 h 896"/>
              <a:gd name="T12" fmla="*/ 190 w 1103"/>
              <a:gd name="T13" fmla="*/ 606 h 896"/>
              <a:gd name="T14" fmla="*/ 54 w 1103"/>
              <a:gd name="T15" fmla="*/ 524 h 896"/>
              <a:gd name="T16" fmla="*/ 0 w 1103"/>
              <a:gd name="T17" fmla="*/ 461 h 896"/>
              <a:gd name="T18" fmla="*/ 54 w 1103"/>
              <a:gd name="T19" fmla="*/ 299 h 896"/>
              <a:gd name="T20" fmla="*/ 190 w 1103"/>
              <a:gd name="T21" fmla="*/ 154 h 896"/>
              <a:gd name="T22" fmla="*/ 127 w 1103"/>
              <a:gd name="T23" fmla="*/ 27 h 896"/>
              <a:gd name="T24" fmla="*/ 343 w 1103"/>
              <a:gd name="T25" fmla="*/ 46 h 896"/>
              <a:gd name="T26" fmla="*/ 587 w 1103"/>
              <a:gd name="T27" fmla="*/ 55 h 896"/>
              <a:gd name="T28" fmla="*/ 1102 w 1103"/>
              <a:gd name="T29" fmla="*/ 407 h 896"/>
              <a:gd name="T30" fmla="*/ 1021 w 1103"/>
              <a:gd name="T31" fmla="*/ 597 h 896"/>
              <a:gd name="T32" fmla="*/ 949 w 1103"/>
              <a:gd name="T33" fmla="*/ 768 h 896"/>
              <a:gd name="T34" fmla="*/ 849 w 1103"/>
              <a:gd name="T35" fmla="*/ 895 h 896"/>
              <a:gd name="T36" fmla="*/ 822 w 1103"/>
              <a:gd name="T37" fmla="*/ 814 h 896"/>
              <a:gd name="T38" fmla="*/ 886 w 1103"/>
              <a:gd name="T39" fmla="*/ 805 h 896"/>
              <a:gd name="T40" fmla="*/ 903 w 1103"/>
              <a:gd name="T41" fmla="*/ 696 h 896"/>
              <a:gd name="T42" fmla="*/ 1003 w 1103"/>
              <a:gd name="T43" fmla="*/ 533 h 896"/>
              <a:gd name="T44" fmla="*/ 913 w 1103"/>
              <a:gd name="T45" fmla="*/ 199 h 896"/>
              <a:gd name="T46" fmla="*/ 524 w 1103"/>
              <a:gd name="T47" fmla="*/ 109 h 896"/>
              <a:gd name="T48" fmla="*/ 316 w 1103"/>
              <a:gd name="T49" fmla="*/ 100 h 896"/>
              <a:gd name="T50" fmla="*/ 262 w 1103"/>
              <a:gd name="T51" fmla="*/ 145 h 896"/>
              <a:gd name="T52" fmla="*/ 253 w 1103"/>
              <a:gd name="T53" fmla="*/ 181 h 896"/>
              <a:gd name="T54" fmla="*/ 63 w 1103"/>
              <a:gd name="T55" fmla="*/ 362 h 896"/>
              <a:gd name="T56" fmla="*/ 63 w 1103"/>
              <a:gd name="T57" fmla="*/ 461 h 896"/>
              <a:gd name="T58" fmla="*/ 81 w 1103"/>
              <a:gd name="T59" fmla="*/ 470 h 896"/>
              <a:gd name="T60" fmla="*/ 208 w 1103"/>
              <a:gd name="T61" fmla="*/ 552 h 896"/>
              <a:gd name="T62" fmla="*/ 334 w 1103"/>
              <a:gd name="T63" fmla="*/ 814 h 896"/>
              <a:gd name="T64" fmla="*/ 388 w 1103"/>
              <a:gd name="T65" fmla="*/ 814 h 896"/>
              <a:gd name="T66" fmla="*/ 397 w 1103"/>
              <a:gd name="T67" fmla="*/ 660 h 896"/>
              <a:gd name="T68" fmla="*/ 587 w 1103"/>
              <a:gd name="T69" fmla="*/ 678 h 896"/>
              <a:gd name="T70" fmla="*/ 768 w 1103"/>
              <a:gd name="T71" fmla="*/ 669 h 896"/>
              <a:gd name="T72" fmla="*/ 813 w 1103"/>
              <a:gd name="T73" fmla="*/ 74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03" h="896">
                <a:moveTo>
                  <a:pt x="849" y="895"/>
                </a:moveTo>
                <a:lnTo>
                  <a:pt x="849" y="895"/>
                </a:lnTo>
                <a:cubicBezTo>
                  <a:pt x="813" y="895"/>
                  <a:pt x="777" y="868"/>
                  <a:pt x="768" y="831"/>
                </a:cubicBezTo>
                <a:cubicBezTo>
                  <a:pt x="768" y="831"/>
                  <a:pt x="768" y="831"/>
                  <a:pt x="759" y="823"/>
                </a:cubicBezTo>
                <a:cubicBezTo>
                  <a:pt x="759" y="750"/>
                  <a:pt x="759" y="750"/>
                  <a:pt x="759" y="750"/>
                </a:cubicBezTo>
                <a:cubicBezTo>
                  <a:pt x="750" y="741"/>
                  <a:pt x="750" y="732"/>
                  <a:pt x="741" y="723"/>
                </a:cubicBezTo>
                <a:cubicBezTo>
                  <a:pt x="741" y="714"/>
                  <a:pt x="741" y="714"/>
                  <a:pt x="741" y="714"/>
                </a:cubicBezTo>
                <a:cubicBezTo>
                  <a:pt x="687" y="723"/>
                  <a:pt x="641" y="732"/>
                  <a:pt x="587" y="732"/>
                </a:cubicBezTo>
                <a:cubicBezTo>
                  <a:pt x="542" y="732"/>
                  <a:pt x="497" y="732"/>
                  <a:pt x="452" y="723"/>
                </a:cubicBezTo>
                <a:cubicBezTo>
                  <a:pt x="452" y="814"/>
                  <a:pt x="452" y="814"/>
                  <a:pt x="452" y="814"/>
                </a:cubicBezTo>
                <a:cubicBezTo>
                  <a:pt x="452" y="859"/>
                  <a:pt x="407" y="895"/>
                  <a:pt x="361" y="895"/>
                </a:cubicBezTo>
                <a:cubicBezTo>
                  <a:pt x="316" y="895"/>
                  <a:pt x="289" y="868"/>
                  <a:pt x="280" y="831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08" y="615"/>
                  <a:pt x="190" y="606"/>
                </a:cubicBezTo>
                <a:cubicBezTo>
                  <a:pt x="163" y="597"/>
                  <a:pt x="144" y="588"/>
                  <a:pt x="127" y="570"/>
                </a:cubicBezTo>
                <a:cubicBezTo>
                  <a:pt x="99" y="552"/>
                  <a:pt x="81" y="542"/>
                  <a:pt x="54" y="524"/>
                </a:cubicBezTo>
                <a:cubicBezTo>
                  <a:pt x="45" y="524"/>
                  <a:pt x="45" y="524"/>
                  <a:pt x="36" y="524"/>
                </a:cubicBezTo>
                <a:cubicBezTo>
                  <a:pt x="18" y="515"/>
                  <a:pt x="0" y="488"/>
                  <a:pt x="0" y="461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25"/>
                  <a:pt x="27" y="308"/>
                  <a:pt x="54" y="299"/>
                </a:cubicBezTo>
                <a:cubicBezTo>
                  <a:pt x="72" y="299"/>
                  <a:pt x="90" y="280"/>
                  <a:pt x="108" y="253"/>
                </a:cubicBezTo>
                <a:cubicBezTo>
                  <a:pt x="127" y="226"/>
                  <a:pt x="154" y="190"/>
                  <a:pt x="190" y="154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18" y="64"/>
                  <a:pt x="118" y="36"/>
                  <a:pt x="127" y="27"/>
                </a:cubicBezTo>
                <a:cubicBezTo>
                  <a:pt x="144" y="9"/>
                  <a:pt x="163" y="0"/>
                  <a:pt x="181" y="9"/>
                </a:cubicBezTo>
                <a:cubicBezTo>
                  <a:pt x="235" y="9"/>
                  <a:pt x="316" y="36"/>
                  <a:pt x="343" y="46"/>
                </a:cubicBezTo>
                <a:cubicBezTo>
                  <a:pt x="371" y="55"/>
                  <a:pt x="470" y="55"/>
                  <a:pt x="524" y="55"/>
                </a:cubicBezTo>
                <a:cubicBezTo>
                  <a:pt x="542" y="55"/>
                  <a:pt x="569" y="55"/>
                  <a:pt x="587" y="55"/>
                </a:cubicBezTo>
                <a:cubicBezTo>
                  <a:pt x="723" y="55"/>
                  <a:pt x="849" y="91"/>
                  <a:pt x="949" y="154"/>
                </a:cubicBezTo>
                <a:cubicBezTo>
                  <a:pt x="1048" y="217"/>
                  <a:pt x="1102" y="308"/>
                  <a:pt x="1102" y="407"/>
                </a:cubicBezTo>
                <a:cubicBezTo>
                  <a:pt x="1102" y="461"/>
                  <a:pt x="1084" y="524"/>
                  <a:pt x="1048" y="570"/>
                </a:cubicBezTo>
                <a:cubicBezTo>
                  <a:pt x="1039" y="578"/>
                  <a:pt x="1030" y="588"/>
                  <a:pt x="1021" y="597"/>
                </a:cubicBezTo>
                <a:cubicBezTo>
                  <a:pt x="994" y="642"/>
                  <a:pt x="976" y="660"/>
                  <a:pt x="967" y="714"/>
                </a:cubicBezTo>
                <a:cubicBezTo>
                  <a:pt x="958" y="732"/>
                  <a:pt x="949" y="750"/>
                  <a:pt x="949" y="768"/>
                </a:cubicBezTo>
                <a:cubicBezTo>
                  <a:pt x="949" y="777"/>
                  <a:pt x="949" y="786"/>
                  <a:pt x="949" y="805"/>
                </a:cubicBezTo>
                <a:cubicBezTo>
                  <a:pt x="940" y="859"/>
                  <a:pt x="903" y="895"/>
                  <a:pt x="849" y="895"/>
                </a:cubicBezTo>
                <a:lnTo>
                  <a:pt x="822" y="814"/>
                </a:lnTo>
                <a:lnTo>
                  <a:pt x="822" y="814"/>
                </a:lnTo>
                <a:cubicBezTo>
                  <a:pt x="822" y="831"/>
                  <a:pt x="840" y="841"/>
                  <a:pt x="849" y="841"/>
                </a:cubicBezTo>
                <a:cubicBezTo>
                  <a:pt x="867" y="841"/>
                  <a:pt x="886" y="823"/>
                  <a:pt x="886" y="805"/>
                </a:cubicBezTo>
                <a:cubicBezTo>
                  <a:pt x="886" y="786"/>
                  <a:pt x="886" y="768"/>
                  <a:pt x="894" y="759"/>
                </a:cubicBezTo>
                <a:cubicBezTo>
                  <a:pt x="894" y="732"/>
                  <a:pt x="903" y="714"/>
                  <a:pt x="903" y="696"/>
                </a:cubicBezTo>
                <a:cubicBezTo>
                  <a:pt x="922" y="633"/>
                  <a:pt x="949" y="606"/>
                  <a:pt x="976" y="561"/>
                </a:cubicBezTo>
                <a:cubicBezTo>
                  <a:pt x="985" y="552"/>
                  <a:pt x="994" y="552"/>
                  <a:pt x="1003" y="533"/>
                </a:cubicBezTo>
                <a:cubicBezTo>
                  <a:pt x="1030" y="497"/>
                  <a:pt x="1048" y="452"/>
                  <a:pt x="1048" y="407"/>
                </a:cubicBezTo>
                <a:cubicBezTo>
                  <a:pt x="1048" y="335"/>
                  <a:pt x="1003" y="253"/>
                  <a:pt x="913" y="199"/>
                </a:cubicBezTo>
                <a:cubicBezTo>
                  <a:pt x="831" y="145"/>
                  <a:pt x="714" y="109"/>
                  <a:pt x="587" y="109"/>
                </a:cubicBezTo>
                <a:cubicBezTo>
                  <a:pt x="569" y="109"/>
                  <a:pt x="551" y="109"/>
                  <a:pt x="524" y="109"/>
                </a:cubicBezTo>
                <a:cubicBezTo>
                  <a:pt x="524" y="109"/>
                  <a:pt x="524" y="109"/>
                  <a:pt x="524" y="118"/>
                </a:cubicBezTo>
                <a:cubicBezTo>
                  <a:pt x="506" y="118"/>
                  <a:pt x="371" y="118"/>
                  <a:pt x="316" y="100"/>
                </a:cubicBezTo>
                <a:cubicBezTo>
                  <a:pt x="298" y="91"/>
                  <a:pt x="244" y="72"/>
                  <a:pt x="199" y="64"/>
                </a:cubicBezTo>
                <a:cubicBezTo>
                  <a:pt x="262" y="145"/>
                  <a:pt x="262" y="145"/>
                  <a:pt x="262" y="145"/>
                </a:cubicBezTo>
                <a:cubicBezTo>
                  <a:pt x="262" y="145"/>
                  <a:pt x="262" y="154"/>
                  <a:pt x="262" y="163"/>
                </a:cubicBezTo>
                <a:cubicBezTo>
                  <a:pt x="262" y="172"/>
                  <a:pt x="262" y="181"/>
                  <a:pt x="253" y="181"/>
                </a:cubicBezTo>
                <a:cubicBezTo>
                  <a:pt x="208" y="217"/>
                  <a:pt x="181" y="253"/>
                  <a:pt x="163" y="280"/>
                </a:cubicBezTo>
                <a:cubicBezTo>
                  <a:pt x="135" y="317"/>
                  <a:pt x="108" y="353"/>
                  <a:pt x="63" y="362"/>
                </a:cubicBezTo>
                <a:lnTo>
                  <a:pt x="63" y="362"/>
                </a:lnTo>
                <a:cubicBezTo>
                  <a:pt x="63" y="461"/>
                  <a:pt x="63" y="461"/>
                  <a:pt x="63" y="461"/>
                </a:cubicBezTo>
                <a:cubicBezTo>
                  <a:pt x="63" y="470"/>
                  <a:pt x="63" y="470"/>
                  <a:pt x="63" y="470"/>
                </a:cubicBezTo>
                <a:cubicBezTo>
                  <a:pt x="63" y="470"/>
                  <a:pt x="72" y="470"/>
                  <a:pt x="81" y="470"/>
                </a:cubicBezTo>
                <a:cubicBezTo>
                  <a:pt x="108" y="488"/>
                  <a:pt x="135" y="497"/>
                  <a:pt x="172" y="533"/>
                </a:cubicBezTo>
                <a:cubicBezTo>
                  <a:pt x="172" y="542"/>
                  <a:pt x="199" y="552"/>
                  <a:pt x="208" y="552"/>
                </a:cubicBezTo>
                <a:cubicBezTo>
                  <a:pt x="244" y="561"/>
                  <a:pt x="280" y="578"/>
                  <a:pt x="289" y="615"/>
                </a:cubicBezTo>
                <a:cubicBezTo>
                  <a:pt x="334" y="814"/>
                  <a:pt x="334" y="814"/>
                  <a:pt x="334" y="814"/>
                </a:cubicBezTo>
                <a:cubicBezTo>
                  <a:pt x="334" y="831"/>
                  <a:pt x="352" y="841"/>
                  <a:pt x="361" y="841"/>
                </a:cubicBezTo>
                <a:cubicBezTo>
                  <a:pt x="380" y="841"/>
                  <a:pt x="388" y="823"/>
                  <a:pt x="388" y="814"/>
                </a:cubicBezTo>
                <a:cubicBezTo>
                  <a:pt x="388" y="687"/>
                  <a:pt x="388" y="687"/>
                  <a:pt x="388" y="687"/>
                </a:cubicBezTo>
                <a:cubicBezTo>
                  <a:pt x="388" y="678"/>
                  <a:pt x="397" y="669"/>
                  <a:pt x="397" y="660"/>
                </a:cubicBezTo>
                <a:cubicBezTo>
                  <a:pt x="407" y="651"/>
                  <a:pt x="416" y="651"/>
                  <a:pt x="425" y="651"/>
                </a:cubicBezTo>
                <a:cubicBezTo>
                  <a:pt x="479" y="669"/>
                  <a:pt x="533" y="678"/>
                  <a:pt x="587" y="678"/>
                </a:cubicBezTo>
                <a:cubicBezTo>
                  <a:pt x="641" y="678"/>
                  <a:pt x="696" y="669"/>
                  <a:pt x="741" y="660"/>
                </a:cubicBezTo>
                <a:cubicBezTo>
                  <a:pt x="750" y="651"/>
                  <a:pt x="768" y="660"/>
                  <a:pt x="768" y="669"/>
                </a:cubicBezTo>
                <a:cubicBezTo>
                  <a:pt x="786" y="687"/>
                  <a:pt x="786" y="687"/>
                  <a:pt x="786" y="687"/>
                </a:cubicBezTo>
                <a:cubicBezTo>
                  <a:pt x="804" y="696"/>
                  <a:pt x="813" y="723"/>
                  <a:pt x="813" y="741"/>
                </a:cubicBezTo>
                <a:lnTo>
                  <a:pt x="849" y="8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6">
            <a:extLst>
              <a:ext uri="{FF2B5EF4-FFF2-40B4-BE49-F238E27FC236}">
                <a16:creationId xmlns:a16="http://schemas.microsoft.com/office/drawing/2014/main" id="{0E8C3DF3-9C40-8C47-9023-6E447F09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362" y="2443464"/>
            <a:ext cx="262994" cy="183155"/>
          </a:xfrm>
          <a:custGeom>
            <a:avLst/>
            <a:gdLst>
              <a:gd name="T0" fmla="*/ 18 w 245"/>
              <a:gd name="T1" fmla="*/ 171 h 172"/>
              <a:gd name="T2" fmla="*/ 18 w 245"/>
              <a:gd name="T3" fmla="*/ 171 h 172"/>
              <a:gd name="T4" fmla="*/ 0 w 245"/>
              <a:gd name="T5" fmla="*/ 154 h 172"/>
              <a:gd name="T6" fmla="*/ 18 w 245"/>
              <a:gd name="T7" fmla="*/ 135 h 172"/>
              <a:gd name="T8" fmla="*/ 81 w 245"/>
              <a:gd name="T9" fmla="*/ 99 h 172"/>
              <a:gd name="T10" fmla="*/ 63 w 245"/>
              <a:gd name="T11" fmla="*/ 90 h 172"/>
              <a:gd name="T12" fmla="*/ 63 w 245"/>
              <a:gd name="T13" fmla="*/ 36 h 172"/>
              <a:gd name="T14" fmla="*/ 118 w 245"/>
              <a:gd name="T15" fmla="*/ 0 h 172"/>
              <a:gd name="T16" fmla="*/ 163 w 245"/>
              <a:gd name="T17" fmla="*/ 27 h 172"/>
              <a:gd name="T18" fmla="*/ 163 w 245"/>
              <a:gd name="T19" fmla="*/ 72 h 172"/>
              <a:gd name="T20" fmla="*/ 226 w 245"/>
              <a:gd name="T21" fmla="*/ 72 h 172"/>
              <a:gd name="T22" fmla="*/ 244 w 245"/>
              <a:gd name="T23" fmla="*/ 81 h 172"/>
              <a:gd name="T24" fmla="*/ 235 w 245"/>
              <a:gd name="T25" fmla="*/ 108 h 172"/>
              <a:gd name="T26" fmla="*/ 163 w 245"/>
              <a:gd name="T27" fmla="*/ 117 h 172"/>
              <a:gd name="T28" fmla="*/ 135 w 245"/>
              <a:gd name="T29" fmla="*/ 117 h 172"/>
              <a:gd name="T30" fmla="*/ 81 w 245"/>
              <a:gd name="T31" fmla="*/ 145 h 172"/>
              <a:gd name="T32" fmla="*/ 27 w 245"/>
              <a:gd name="T33" fmla="*/ 171 h 172"/>
              <a:gd name="T34" fmla="*/ 18 w 245"/>
              <a:gd name="T35" fmla="*/ 171 h 172"/>
              <a:gd name="T36" fmla="*/ 109 w 245"/>
              <a:gd name="T37" fmla="*/ 36 h 172"/>
              <a:gd name="T38" fmla="*/ 109 w 245"/>
              <a:gd name="T39" fmla="*/ 36 h 172"/>
              <a:gd name="T40" fmla="*/ 109 w 245"/>
              <a:gd name="T41" fmla="*/ 36 h 172"/>
              <a:gd name="T42" fmla="*/ 99 w 245"/>
              <a:gd name="T43" fmla="*/ 45 h 172"/>
              <a:gd name="T44" fmla="*/ 90 w 245"/>
              <a:gd name="T45" fmla="*/ 63 h 172"/>
              <a:gd name="T46" fmla="*/ 118 w 245"/>
              <a:gd name="T47" fmla="*/ 72 h 172"/>
              <a:gd name="T48" fmla="*/ 126 w 245"/>
              <a:gd name="T49" fmla="*/ 63 h 172"/>
              <a:gd name="T50" fmla="*/ 126 w 245"/>
              <a:gd name="T51" fmla="*/ 45 h 172"/>
              <a:gd name="T52" fmla="*/ 109 w 245"/>
              <a:gd name="T53" fmla="*/ 36 h 172"/>
              <a:gd name="T54" fmla="*/ 18 w 245"/>
              <a:gd name="T5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5" h="172">
                <a:moveTo>
                  <a:pt x="18" y="171"/>
                </a:moveTo>
                <a:lnTo>
                  <a:pt x="18" y="171"/>
                </a:lnTo>
                <a:cubicBezTo>
                  <a:pt x="9" y="171"/>
                  <a:pt x="0" y="163"/>
                  <a:pt x="0" y="154"/>
                </a:cubicBezTo>
                <a:cubicBezTo>
                  <a:pt x="0" y="145"/>
                  <a:pt x="9" y="135"/>
                  <a:pt x="18" y="135"/>
                </a:cubicBezTo>
                <a:cubicBezTo>
                  <a:pt x="27" y="126"/>
                  <a:pt x="54" y="117"/>
                  <a:pt x="81" y="99"/>
                </a:cubicBezTo>
                <a:cubicBezTo>
                  <a:pt x="72" y="99"/>
                  <a:pt x="72" y="90"/>
                  <a:pt x="63" y="90"/>
                </a:cubicBezTo>
                <a:cubicBezTo>
                  <a:pt x="54" y="81"/>
                  <a:pt x="45" y="63"/>
                  <a:pt x="63" y="36"/>
                </a:cubicBezTo>
                <a:cubicBezTo>
                  <a:pt x="72" y="9"/>
                  <a:pt x="90" y="0"/>
                  <a:pt x="118" y="0"/>
                </a:cubicBezTo>
                <a:cubicBezTo>
                  <a:pt x="145" y="0"/>
                  <a:pt x="163" y="18"/>
                  <a:pt x="163" y="27"/>
                </a:cubicBezTo>
                <a:cubicBezTo>
                  <a:pt x="172" y="45"/>
                  <a:pt x="172" y="63"/>
                  <a:pt x="163" y="72"/>
                </a:cubicBezTo>
                <a:cubicBezTo>
                  <a:pt x="181" y="72"/>
                  <a:pt x="208" y="72"/>
                  <a:pt x="226" y="72"/>
                </a:cubicBezTo>
                <a:cubicBezTo>
                  <a:pt x="235" y="63"/>
                  <a:pt x="244" y="72"/>
                  <a:pt x="244" y="81"/>
                </a:cubicBezTo>
                <a:cubicBezTo>
                  <a:pt x="244" y="90"/>
                  <a:pt x="244" y="108"/>
                  <a:pt x="235" y="108"/>
                </a:cubicBezTo>
                <a:cubicBezTo>
                  <a:pt x="226" y="108"/>
                  <a:pt x="199" y="108"/>
                  <a:pt x="163" y="117"/>
                </a:cubicBezTo>
                <a:cubicBezTo>
                  <a:pt x="154" y="117"/>
                  <a:pt x="145" y="117"/>
                  <a:pt x="135" y="117"/>
                </a:cubicBezTo>
                <a:cubicBezTo>
                  <a:pt x="118" y="126"/>
                  <a:pt x="99" y="135"/>
                  <a:pt x="81" y="145"/>
                </a:cubicBezTo>
                <a:cubicBezTo>
                  <a:pt x="54" y="163"/>
                  <a:pt x="27" y="171"/>
                  <a:pt x="27" y="171"/>
                </a:cubicBezTo>
                <a:lnTo>
                  <a:pt x="18" y="171"/>
                </a:lnTo>
                <a:lnTo>
                  <a:pt x="109" y="36"/>
                </a:lnTo>
                <a:lnTo>
                  <a:pt x="109" y="36"/>
                </a:lnTo>
                <a:lnTo>
                  <a:pt x="109" y="36"/>
                </a:lnTo>
                <a:cubicBezTo>
                  <a:pt x="99" y="36"/>
                  <a:pt x="99" y="36"/>
                  <a:pt x="99" y="45"/>
                </a:cubicBezTo>
                <a:cubicBezTo>
                  <a:pt x="90" y="54"/>
                  <a:pt x="90" y="63"/>
                  <a:pt x="90" y="63"/>
                </a:cubicBezTo>
                <a:cubicBezTo>
                  <a:pt x="99" y="72"/>
                  <a:pt x="109" y="72"/>
                  <a:pt x="118" y="72"/>
                </a:cubicBezTo>
                <a:cubicBezTo>
                  <a:pt x="126" y="72"/>
                  <a:pt x="126" y="72"/>
                  <a:pt x="126" y="63"/>
                </a:cubicBezTo>
                <a:cubicBezTo>
                  <a:pt x="126" y="54"/>
                  <a:pt x="135" y="54"/>
                  <a:pt x="126" y="45"/>
                </a:cubicBezTo>
                <a:cubicBezTo>
                  <a:pt x="126" y="36"/>
                  <a:pt x="118" y="36"/>
                  <a:pt x="109" y="36"/>
                </a:cubicBezTo>
                <a:lnTo>
                  <a:pt x="18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27">
            <a:extLst>
              <a:ext uri="{FF2B5EF4-FFF2-40B4-BE49-F238E27FC236}">
                <a16:creationId xmlns:a16="http://schemas.microsoft.com/office/drawing/2014/main" id="{8E3AF687-4A57-E147-9671-DE1285C4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025" y="2584354"/>
            <a:ext cx="70446" cy="70443"/>
          </a:xfrm>
          <a:custGeom>
            <a:avLst/>
            <a:gdLst>
              <a:gd name="T0" fmla="*/ 0 w 64"/>
              <a:gd name="T1" fmla="*/ 28 h 65"/>
              <a:gd name="T2" fmla="*/ 0 w 64"/>
              <a:gd name="T3" fmla="*/ 28 h 65"/>
              <a:gd name="T4" fmla="*/ 27 w 64"/>
              <a:gd name="T5" fmla="*/ 0 h 65"/>
              <a:gd name="T6" fmla="*/ 63 w 64"/>
              <a:gd name="T7" fmla="*/ 28 h 65"/>
              <a:gd name="T8" fmla="*/ 27 w 64"/>
              <a:gd name="T9" fmla="*/ 64 h 65"/>
              <a:gd name="T10" fmla="*/ 0 w 64"/>
              <a:gd name="T11" fmla="*/ 2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0" y="28"/>
                </a:moveTo>
                <a:lnTo>
                  <a:pt x="0" y="28"/>
                </a:lnTo>
                <a:cubicBezTo>
                  <a:pt x="0" y="10"/>
                  <a:pt x="18" y="0"/>
                  <a:pt x="27" y="0"/>
                </a:cubicBezTo>
                <a:cubicBezTo>
                  <a:pt x="45" y="0"/>
                  <a:pt x="63" y="10"/>
                  <a:pt x="63" y="28"/>
                </a:cubicBezTo>
                <a:cubicBezTo>
                  <a:pt x="63" y="46"/>
                  <a:pt x="45" y="64"/>
                  <a:pt x="27" y="64"/>
                </a:cubicBezTo>
                <a:cubicBezTo>
                  <a:pt x="18" y="64"/>
                  <a:pt x="0" y="46"/>
                  <a:pt x="0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28">
            <a:extLst>
              <a:ext uri="{FF2B5EF4-FFF2-40B4-BE49-F238E27FC236}">
                <a16:creationId xmlns:a16="http://schemas.microsoft.com/office/drawing/2014/main" id="{A6C00D3B-43E6-9945-9806-F7644C51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197" y="2462250"/>
            <a:ext cx="300564" cy="89228"/>
          </a:xfrm>
          <a:custGeom>
            <a:avLst/>
            <a:gdLst>
              <a:gd name="T0" fmla="*/ 244 w 281"/>
              <a:gd name="T1" fmla="*/ 81 h 82"/>
              <a:gd name="T2" fmla="*/ 244 w 281"/>
              <a:gd name="T3" fmla="*/ 81 h 82"/>
              <a:gd name="T4" fmla="*/ 235 w 281"/>
              <a:gd name="T5" fmla="*/ 81 h 82"/>
              <a:gd name="T6" fmla="*/ 126 w 281"/>
              <a:gd name="T7" fmla="*/ 54 h 82"/>
              <a:gd name="T8" fmla="*/ 36 w 281"/>
              <a:gd name="T9" fmla="*/ 63 h 82"/>
              <a:gd name="T10" fmla="*/ 0 w 281"/>
              <a:gd name="T11" fmla="*/ 36 h 82"/>
              <a:gd name="T12" fmla="*/ 27 w 281"/>
              <a:gd name="T13" fmla="*/ 0 h 82"/>
              <a:gd name="T14" fmla="*/ 136 w 281"/>
              <a:gd name="T15" fmla="*/ 0 h 82"/>
              <a:gd name="T16" fmla="*/ 253 w 281"/>
              <a:gd name="T17" fmla="*/ 27 h 82"/>
              <a:gd name="T18" fmla="*/ 271 w 281"/>
              <a:gd name="T19" fmla="*/ 63 h 82"/>
              <a:gd name="T20" fmla="*/ 244 w 281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1" h="82">
                <a:moveTo>
                  <a:pt x="244" y="81"/>
                </a:moveTo>
                <a:lnTo>
                  <a:pt x="244" y="81"/>
                </a:lnTo>
                <a:lnTo>
                  <a:pt x="235" y="81"/>
                </a:lnTo>
                <a:cubicBezTo>
                  <a:pt x="199" y="72"/>
                  <a:pt x="172" y="63"/>
                  <a:pt x="126" y="54"/>
                </a:cubicBezTo>
                <a:cubicBezTo>
                  <a:pt x="108" y="54"/>
                  <a:pt x="54" y="54"/>
                  <a:pt x="36" y="63"/>
                </a:cubicBezTo>
                <a:cubicBezTo>
                  <a:pt x="18" y="63"/>
                  <a:pt x="9" y="54"/>
                  <a:pt x="0" y="36"/>
                </a:cubicBezTo>
                <a:cubicBezTo>
                  <a:pt x="0" y="18"/>
                  <a:pt x="9" y="9"/>
                  <a:pt x="27" y="0"/>
                </a:cubicBezTo>
                <a:cubicBezTo>
                  <a:pt x="54" y="0"/>
                  <a:pt x="108" y="0"/>
                  <a:pt x="136" y="0"/>
                </a:cubicBezTo>
                <a:cubicBezTo>
                  <a:pt x="181" y="9"/>
                  <a:pt x="208" y="9"/>
                  <a:pt x="253" y="27"/>
                </a:cubicBezTo>
                <a:cubicBezTo>
                  <a:pt x="271" y="27"/>
                  <a:pt x="280" y="45"/>
                  <a:pt x="271" y="63"/>
                </a:cubicBezTo>
                <a:cubicBezTo>
                  <a:pt x="271" y="72"/>
                  <a:pt x="253" y="81"/>
                  <a:pt x="244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EE2BD513-78AA-0A47-923E-1CD3927EAF8C}"/>
              </a:ext>
            </a:extLst>
          </p:cNvPr>
          <p:cNvGrpSpPr/>
          <p:nvPr/>
        </p:nvGrpSpPr>
        <p:grpSpPr>
          <a:xfrm>
            <a:off x="16309201" y="4115351"/>
            <a:ext cx="5932234" cy="4777441"/>
            <a:chOff x="2633903" y="861425"/>
            <a:chExt cx="5932234" cy="4777441"/>
          </a:xfrm>
        </p:grpSpPr>
        <p:sp>
          <p:nvSpPr>
            <p:cNvPr id="229" name="CuadroTexto 228">
              <a:extLst>
                <a:ext uri="{FF2B5EF4-FFF2-40B4-BE49-F238E27FC236}">
                  <a16:creationId xmlns:a16="http://schemas.microsoft.com/office/drawing/2014/main" id="{308CCA6A-8B29-9B48-B9A2-77A086579D6E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30" name="CuadroTexto 229">
              <a:extLst>
                <a:ext uri="{FF2B5EF4-FFF2-40B4-BE49-F238E27FC236}">
                  <a16:creationId xmlns:a16="http://schemas.microsoft.com/office/drawing/2014/main" id="{ABF181ED-9C6D-A246-864D-40BA36B7386C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B3C95153-8E0F-D24C-B693-106241C9F4E7}"/>
              </a:ext>
            </a:extLst>
          </p:cNvPr>
          <p:cNvGrpSpPr/>
          <p:nvPr/>
        </p:nvGrpSpPr>
        <p:grpSpPr>
          <a:xfrm>
            <a:off x="2638870" y="8168273"/>
            <a:ext cx="1058388" cy="652794"/>
            <a:chOff x="2143889" y="10646229"/>
            <a:chExt cx="1535482" cy="947057"/>
          </a:xfrm>
        </p:grpSpPr>
        <p:sp>
          <p:nvSpPr>
            <p:cNvPr id="232" name="Freeform 28">
              <a:extLst>
                <a:ext uri="{FF2B5EF4-FFF2-40B4-BE49-F238E27FC236}">
                  <a16:creationId xmlns:a16="http://schemas.microsoft.com/office/drawing/2014/main" id="{E23AB82F-A59C-9E48-B89A-9F2E5DEC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49C52D91-2F81-0348-87B8-00BD3579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53DB7666-4A43-CC4E-BD4E-991076C13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F4ED780D-1493-C943-AEC6-B96DA9B2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9FC209F7-F610-D046-9A31-9AB20B49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33">
              <a:extLst>
                <a:ext uri="{FF2B5EF4-FFF2-40B4-BE49-F238E27FC236}">
                  <a16:creationId xmlns:a16="http://schemas.microsoft.com/office/drawing/2014/main" id="{5723EBC3-9723-1D40-8DBC-BEC911B7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34">
              <a:extLst>
                <a:ext uri="{FF2B5EF4-FFF2-40B4-BE49-F238E27FC236}">
                  <a16:creationId xmlns:a16="http://schemas.microsoft.com/office/drawing/2014/main" id="{BB34AAC3-F276-B440-8676-9DE574215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35">
              <a:extLst>
                <a:ext uri="{FF2B5EF4-FFF2-40B4-BE49-F238E27FC236}">
                  <a16:creationId xmlns:a16="http://schemas.microsoft.com/office/drawing/2014/main" id="{5E87F3B4-4A81-074D-BA4C-141B666A1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C0B167F2-8BBE-CF43-8690-930744452518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8FC2607F-9C63-C748-A5B3-CAE6ED52AEB3}"/>
              </a:ext>
            </a:extLst>
          </p:cNvPr>
          <p:cNvGrpSpPr/>
          <p:nvPr/>
        </p:nvGrpSpPr>
        <p:grpSpPr>
          <a:xfrm>
            <a:off x="2492738" y="10771493"/>
            <a:ext cx="1350581" cy="789527"/>
            <a:chOff x="3483393" y="9961322"/>
            <a:chExt cx="1350581" cy="789527"/>
          </a:xfrm>
        </p:grpSpPr>
        <p:sp>
          <p:nvSpPr>
            <p:cNvPr id="242" name="Freeform 204">
              <a:extLst>
                <a:ext uri="{FF2B5EF4-FFF2-40B4-BE49-F238E27FC236}">
                  <a16:creationId xmlns:a16="http://schemas.microsoft.com/office/drawing/2014/main" id="{B5CBA660-4B0E-F445-A4F8-13DC9839B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205">
              <a:extLst>
                <a:ext uri="{FF2B5EF4-FFF2-40B4-BE49-F238E27FC236}">
                  <a16:creationId xmlns:a16="http://schemas.microsoft.com/office/drawing/2014/main" id="{BCD8F5D5-11BF-9D49-8C21-BA172EE2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Freeform 206">
              <a:extLst>
                <a:ext uri="{FF2B5EF4-FFF2-40B4-BE49-F238E27FC236}">
                  <a16:creationId xmlns:a16="http://schemas.microsoft.com/office/drawing/2014/main" id="{ED3F42FF-2F93-BA43-9008-CD37F78E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207">
              <a:extLst>
                <a:ext uri="{FF2B5EF4-FFF2-40B4-BE49-F238E27FC236}">
                  <a16:creationId xmlns:a16="http://schemas.microsoft.com/office/drawing/2014/main" id="{2FC802B5-5FE3-AF4E-A1E6-8B7608E65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208">
              <a:extLst>
                <a:ext uri="{FF2B5EF4-FFF2-40B4-BE49-F238E27FC236}">
                  <a16:creationId xmlns:a16="http://schemas.microsoft.com/office/drawing/2014/main" id="{15674D8F-C0B8-CA4F-98AD-D2698BCEA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209">
              <a:extLst>
                <a:ext uri="{FF2B5EF4-FFF2-40B4-BE49-F238E27FC236}">
                  <a16:creationId xmlns:a16="http://schemas.microsoft.com/office/drawing/2014/main" id="{60F6F5ED-58A1-B049-8ACC-6C485608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4DCF5DBD-DAFA-FE4F-A3C9-35B72B47B96F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0E217E36-C765-A04F-87E8-5E640D7AB50C}"/>
              </a:ext>
            </a:extLst>
          </p:cNvPr>
          <p:cNvGrpSpPr/>
          <p:nvPr/>
        </p:nvGrpSpPr>
        <p:grpSpPr>
          <a:xfrm>
            <a:off x="8786345" y="1903586"/>
            <a:ext cx="4325211" cy="1476412"/>
            <a:chOff x="4247967" y="10658093"/>
            <a:chExt cx="4236804" cy="1476412"/>
          </a:xfrm>
        </p:grpSpPr>
        <p:sp>
          <p:nvSpPr>
            <p:cNvPr id="275" name="CuadroTexto 395">
              <a:extLst>
                <a:ext uri="{FF2B5EF4-FFF2-40B4-BE49-F238E27FC236}">
                  <a16:creationId xmlns:a16="http://schemas.microsoft.com/office/drawing/2014/main" id="{4F0D4EBF-260D-EC4E-AE20-9F3D45598446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76" name="Rectangle 40">
              <a:extLst>
                <a:ext uri="{FF2B5EF4-FFF2-40B4-BE49-F238E27FC236}">
                  <a16:creationId xmlns:a16="http://schemas.microsoft.com/office/drawing/2014/main" id="{27D99B34-483E-2640-9AA4-C0A88A84674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7" name="Grupo 276">
            <a:extLst>
              <a:ext uri="{FF2B5EF4-FFF2-40B4-BE49-F238E27FC236}">
                <a16:creationId xmlns:a16="http://schemas.microsoft.com/office/drawing/2014/main" id="{AF05A9EE-11DD-3D4A-9236-DF1DE1D9F623}"/>
              </a:ext>
            </a:extLst>
          </p:cNvPr>
          <p:cNvGrpSpPr/>
          <p:nvPr/>
        </p:nvGrpSpPr>
        <p:grpSpPr>
          <a:xfrm>
            <a:off x="8786344" y="4810128"/>
            <a:ext cx="4325211" cy="1476412"/>
            <a:chOff x="4247967" y="10658093"/>
            <a:chExt cx="4236804" cy="1476412"/>
          </a:xfrm>
        </p:grpSpPr>
        <p:sp>
          <p:nvSpPr>
            <p:cNvPr id="278" name="CuadroTexto 395">
              <a:extLst>
                <a:ext uri="{FF2B5EF4-FFF2-40B4-BE49-F238E27FC236}">
                  <a16:creationId xmlns:a16="http://schemas.microsoft.com/office/drawing/2014/main" id="{944EDE15-3B69-8344-AD67-403012E86702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79" name="Rectangle 40">
              <a:extLst>
                <a:ext uri="{FF2B5EF4-FFF2-40B4-BE49-F238E27FC236}">
                  <a16:creationId xmlns:a16="http://schemas.microsoft.com/office/drawing/2014/main" id="{6C7FC3EF-49F9-8940-8E00-DF8C8C9E902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497E56E5-3E70-E74C-8A7B-F7A9B731B3FB}"/>
              </a:ext>
            </a:extLst>
          </p:cNvPr>
          <p:cNvGrpSpPr/>
          <p:nvPr/>
        </p:nvGrpSpPr>
        <p:grpSpPr>
          <a:xfrm>
            <a:off x="8789066" y="7554998"/>
            <a:ext cx="4325211" cy="1476412"/>
            <a:chOff x="4247967" y="10658093"/>
            <a:chExt cx="4236804" cy="1476412"/>
          </a:xfrm>
        </p:grpSpPr>
        <p:sp>
          <p:nvSpPr>
            <p:cNvPr id="281" name="CuadroTexto 395">
              <a:extLst>
                <a:ext uri="{FF2B5EF4-FFF2-40B4-BE49-F238E27FC236}">
                  <a16:creationId xmlns:a16="http://schemas.microsoft.com/office/drawing/2014/main" id="{05AC9959-2FFC-1740-AFC9-06E3132138D2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2" name="Rectangle 40">
              <a:extLst>
                <a:ext uri="{FF2B5EF4-FFF2-40B4-BE49-F238E27FC236}">
                  <a16:creationId xmlns:a16="http://schemas.microsoft.com/office/drawing/2014/main" id="{237AECDE-9D13-484E-88DD-3C0B8C588E8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CE5872A1-0CF4-4643-9A2A-296570986D7A}"/>
              </a:ext>
            </a:extLst>
          </p:cNvPr>
          <p:cNvGrpSpPr/>
          <p:nvPr/>
        </p:nvGrpSpPr>
        <p:grpSpPr>
          <a:xfrm>
            <a:off x="8801961" y="10219675"/>
            <a:ext cx="4325211" cy="1476412"/>
            <a:chOff x="4247967" y="10658093"/>
            <a:chExt cx="4236804" cy="1476412"/>
          </a:xfrm>
        </p:grpSpPr>
        <p:sp>
          <p:nvSpPr>
            <p:cNvPr id="284" name="CuadroTexto 395">
              <a:extLst>
                <a:ext uri="{FF2B5EF4-FFF2-40B4-BE49-F238E27FC236}">
                  <a16:creationId xmlns:a16="http://schemas.microsoft.com/office/drawing/2014/main" id="{E20A51E5-F00F-A34A-9CD7-2C69B3942433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5" name="Rectangle 40">
              <a:extLst>
                <a:ext uri="{FF2B5EF4-FFF2-40B4-BE49-F238E27FC236}">
                  <a16:creationId xmlns:a16="http://schemas.microsoft.com/office/drawing/2014/main" id="{8BA62C5E-4B60-9A40-AC8D-498417AF802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2B9DA9D5-E70E-1949-9BB0-43DA363A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88" y="4315035"/>
            <a:ext cx="1418656" cy="1418656"/>
          </a:xfrm>
          <a:custGeom>
            <a:avLst/>
            <a:gdLst>
              <a:gd name="T0" fmla="*/ 0 w 1295"/>
              <a:gd name="T1" fmla="*/ 647 h 1296"/>
              <a:gd name="T2" fmla="*/ 0 w 1295"/>
              <a:gd name="T3" fmla="*/ 647 h 1296"/>
              <a:gd name="T4" fmla="*/ 647 w 1295"/>
              <a:gd name="T5" fmla="*/ 1295 h 1296"/>
              <a:gd name="T6" fmla="*/ 1294 w 1295"/>
              <a:gd name="T7" fmla="*/ 647 h 1296"/>
              <a:gd name="T8" fmla="*/ 647 w 1295"/>
              <a:gd name="T9" fmla="*/ 0 h 1296"/>
              <a:gd name="T10" fmla="*/ 0 w 1295"/>
              <a:gd name="T11" fmla="*/ 647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5" h="1296">
                <a:moveTo>
                  <a:pt x="0" y="647"/>
                </a:moveTo>
                <a:lnTo>
                  <a:pt x="0" y="647"/>
                </a:lnTo>
                <a:cubicBezTo>
                  <a:pt x="0" y="1007"/>
                  <a:pt x="287" y="1295"/>
                  <a:pt x="647" y="1295"/>
                </a:cubicBezTo>
                <a:cubicBezTo>
                  <a:pt x="1007" y="1295"/>
                  <a:pt x="1294" y="1007"/>
                  <a:pt x="1294" y="647"/>
                </a:cubicBezTo>
                <a:cubicBezTo>
                  <a:pt x="1294" y="288"/>
                  <a:pt x="1007" y="0"/>
                  <a:pt x="647" y="0"/>
                </a:cubicBezTo>
                <a:cubicBezTo>
                  <a:pt x="287" y="0"/>
                  <a:pt x="0" y="288"/>
                  <a:pt x="0" y="6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ED16EEBC-E38C-2F43-B8DA-F4D2BD6D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777" y="1294359"/>
            <a:ext cx="3730003" cy="3730003"/>
          </a:xfrm>
          <a:custGeom>
            <a:avLst/>
            <a:gdLst>
              <a:gd name="T0" fmla="*/ 3407 w 3408"/>
              <a:gd name="T1" fmla="*/ 1034 h 3408"/>
              <a:gd name="T2" fmla="*/ 3407 w 3408"/>
              <a:gd name="T3" fmla="*/ 1034 h 3408"/>
              <a:gd name="T4" fmla="*/ 3407 w 3408"/>
              <a:gd name="T5" fmla="*/ 0 h 3408"/>
              <a:gd name="T6" fmla="*/ 0 w 3408"/>
              <a:gd name="T7" fmla="*/ 0 h 3408"/>
              <a:gd name="T8" fmla="*/ 0 w 3408"/>
              <a:gd name="T9" fmla="*/ 1061 h 3408"/>
              <a:gd name="T10" fmla="*/ 0 w 3408"/>
              <a:gd name="T11" fmla="*/ 2355 h 3408"/>
              <a:gd name="T12" fmla="*/ 0 w 3408"/>
              <a:gd name="T13" fmla="*/ 2760 h 3408"/>
              <a:gd name="T14" fmla="*/ 0 w 3408"/>
              <a:gd name="T15" fmla="*/ 3407 h 3408"/>
              <a:gd name="T16" fmla="*/ 3407 w 3408"/>
              <a:gd name="T17" fmla="*/ 3407 h 3408"/>
              <a:gd name="T18" fmla="*/ 3407 w 3408"/>
              <a:gd name="T19" fmla="*/ 2328 h 3408"/>
              <a:gd name="T20" fmla="*/ 2760 w 3408"/>
              <a:gd name="T21" fmla="*/ 1681 h 3408"/>
              <a:gd name="T22" fmla="*/ 3407 w 3408"/>
              <a:gd name="T23" fmla="*/ 1034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8" h="3408">
                <a:moveTo>
                  <a:pt x="3407" y="1034"/>
                </a:moveTo>
                <a:lnTo>
                  <a:pt x="3407" y="1034"/>
                </a:lnTo>
                <a:cubicBezTo>
                  <a:pt x="3407" y="0"/>
                  <a:pt x="3407" y="0"/>
                  <a:pt x="34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2355"/>
                  <a:pt x="0" y="2355"/>
                  <a:pt x="0" y="2355"/>
                </a:cubicBezTo>
                <a:cubicBezTo>
                  <a:pt x="0" y="2760"/>
                  <a:pt x="0" y="2760"/>
                  <a:pt x="0" y="2760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3407" y="3407"/>
                  <a:pt x="3407" y="3407"/>
                  <a:pt x="3407" y="3407"/>
                </a:cubicBezTo>
                <a:cubicBezTo>
                  <a:pt x="3407" y="2328"/>
                  <a:pt x="3407" y="2328"/>
                  <a:pt x="3407" y="2328"/>
                </a:cubicBezTo>
                <a:cubicBezTo>
                  <a:pt x="3057" y="2328"/>
                  <a:pt x="2760" y="2041"/>
                  <a:pt x="2760" y="1681"/>
                </a:cubicBezTo>
                <a:cubicBezTo>
                  <a:pt x="2760" y="1322"/>
                  <a:pt x="3057" y="1034"/>
                  <a:pt x="3407" y="10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CB2B2255-1868-9442-8DFA-110A7CE9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475" y="4295733"/>
            <a:ext cx="1428307" cy="1428307"/>
          </a:xfrm>
          <a:custGeom>
            <a:avLst/>
            <a:gdLst>
              <a:gd name="T0" fmla="*/ 0 w 1305"/>
              <a:gd name="T1" fmla="*/ 656 h 1305"/>
              <a:gd name="T2" fmla="*/ 0 w 1305"/>
              <a:gd name="T3" fmla="*/ 656 h 1305"/>
              <a:gd name="T4" fmla="*/ 648 w 1305"/>
              <a:gd name="T5" fmla="*/ 1304 h 1305"/>
              <a:gd name="T6" fmla="*/ 1304 w 1305"/>
              <a:gd name="T7" fmla="*/ 656 h 1305"/>
              <a:gd name="T8" fmla="*/ 648 w 1305"/>
              <a:gd name="T9" fmla="*/ 0 h 1305"/>
              <a:gd name="T10" fmla="*/ 0 w 1305"/>
              <a:gd name="T11" fmla="*/ 656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0" y="656"/>
                </a:moveTo>
                <a:lnTo>
                  <a:pt x="0" y="656"/>
                </a:lnTo>
                <a:cubicBezTo>
                  <a:pt x="0" y="1007"/>
                  <a:pt x="297" y="1304"/>
                  <a:pt x="648" y="1304"/>
                </a:cubicBezTo>
                <a:cubicBezTo>
                  <a:pt x="1007" y="1304"/>
                  <a:pt x="1304" y="1007"/>
                  <a:pt x="1304" y="656"/>
                </a:cubicBezTo>
                <a:cubicBezTo>
                  <a:pt x="1304" y="297"/>
                  <a:pt x="1007" y="0"/>
                  <a:pt x="648" y="0"/>
                </a:cubicBezTo>
                <a:cubicBezTo>
                  <a:pt x="297" y="0"/>
                  <a:pt x="0" y="297"/>
                  <a:pt x="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6EC88CC0-AC79-FA4D-B918-567A96DA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212" y="1284708"/>
            <a:ext cx="3730006" cy="3730003"/>
          </a:xfrm>
          <a:custGeom>
            <a:avLst/>
            <a:gdLst>
              <a:gd name="T0" fmla="*/ 0 w 3408"/>
              <a:gd name="T1" fmla="*/ 0 h 3408"/>
              <a:gd name="T2" fmla="*/ 0 w 3408"/>
              <a:gd name="T3" fmla="*/ 0 h 3408"/>
              <a:gd name="T4" fmla="*/ 0 w 3408"/>
              <a:gd name="T5" fmla="*/ 1052 h 3408"/>
              <a:gd name="T6" fmla="*/ 648 w 3408"/>
              <a:gd name="T7" fmla="*/ 1699 h 3408"/>
              <a:gd name="T8" fmla="*/ 0 w 3408"/>
              <a:gd name="T9" fmla="*/ 2346 h 3408"/>
              <a:gd name="T10" fmla="*/ 0 w 3408"/>
              <a:gd name="T11" fmla="*/ 3407 h 3408"/>
              <a:gd name="T12" fmla="*/ 3407 w 3408"/>
              <a:gd name="T13" fmla="*/ 3407 h 3408"/>
              <a:gd name="T14" fmla="*/ 3407 w 3408"/>
              <a:gd name="T15" fmla="*/ 2769 h 3408"/>
              <a:gd name="T16" fmla="*/ 3407 w 3408"/>
              <a:gd name="T17" fmla="*/ 2320 h 3408"/>
              <a:gd name="T18" fmla="*/ 3407 w 3408"/>
              <a:gd name="T19" fmla="*/ 1025 h 3408"/>
              <a:gd name="T20" fmla="*/ 3407 w 3408"/>
              <a:gd name="T21" fmla="*/ 0 h 3408"/>
              <a:gd name="T22" fmla="*/ 0 w 3408"/>
              <a:gd name="T2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8" h="3408">
                <a:moveTo>
                  <a:pt x="0" y="0"/>
                </a:moveTo>
                <a:lnTo>
                  <a:pt x="0" y="0"/>
                </a:lnTo>
                <a:cubicBezTo>
                  <a:pt x="0" y="1052"/>
                  <a:pt x="0" y="1052"/>
                  <a:pt x="0" y="1052"/>
                </a:cubicBezTo>
                <a:cubicBezTo>
                  <a:pt x="360" y="1052"/>
                  <a:pt x="648" y="1339"/>
                  <a:pt x="648" y="1699"/>
                </a:cubicBezTo>
                <a:cubicBezTo>
                  <a:pt x="648" y="2059"/>
                  <a:pt x="360" y="2346"/>
                  <a:pt x="0" y="2346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3407" y="3407"/>
                  <a:pt x="3407" y="3407"/>
                  <a:pt x="3407" y="3407"/>
                </a:cubicBezTo>
                <a:cubicBezTo>
                  <a:pt x="3407" y="2769"/>
                  <a:pt x="3407" y="2769"/>
                  <a:pt x="3407" y="2769"/>
                </a:cubicBezTo>
                <a:cubicBezTo>
                  <a:pt x="3407" y="2320"/>
                  <a:pt x="3407" y="2320"/>
                  <a:pt x="3407" y="2320"/>
                </a:cubicBezTo>
                <a:cubicBezTo>
                  <a:pt x="3407" y="1025"/>
                  <a:pt x="3407" y="1025"/>
                  <a:pt x="3407" y="1025"/>
                </a:cubicBezTo>
                <a:cubicBezTo>
                  <a:pt x="3407" y="0"/>
                  <a:pt x="3407" y="0"/>
                  <a:pt x="3407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03B5124-5457-6D4B-9B1B-B5522BBB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78" y="8701286"/>
            <a:ext cx="3730003" cy="3730006"/>
          </a:xfrm>
          <a:custGeom>
            <a:avLst/>
            <a:gdLst>
              <a:gd name="T0" fmla="*/ 3407 w 3408"/>
              <a:gd name="T1" fmla="*/ 1024 h 3408"/>
              <a:gd name="T2" fmla="*/ 3407 w 3408"/>
              <a:gd name="T3" fmla="*/ 1024 h 3408"/>
              <a:gd name="T4" fmla="*/ 3407 w 3408"/>
              <a:gd name="T5" fmla="*/ 0 h 3408"/>
              <a:gd name="T6" fmla="*/ 2346 w 3408"/>
              <a:gd name="T7" fmla="*/ 0 h 3408"/>
              <a:gd name="T8" fmla="*/ 1699 w 3408"/>
              <a:gd name="T9" fmla="*/ 611 h 3408"/>
              <a:gd name="T10" fmla="*/ 1052 w 3408"/>
              <a:gd name="T11" fmla="*/ 0 h 3408"/>
              <a:gd name="T12" fmla="*/ 0 w 3408"/>
              <a:gd name="T13" fmla="*/ 0 h 3408"/>
              <a:gd name="T14" fmla="*/ 0 w 3408"/>
              <a:gd name="T15" fmla="*/ 1051 h 3408"/>
              <a:gd name="T16" fmla="*/ 0 w 3408"/>
              <a:gd name="T17" fmla="*/ 2355 h 3408"/>
              <a:gd name="T18" fmla="*/ 0 w 3408"/>
              <a:gd name="T19" fmla="*/ 2759 h 3408"/>
              <a:gd name="T20" fmla="*/ 0 w 3408"/>
              <a:gd name="T21" fmla="*/ 3407 h 3408"/>
              <a:gd name="T22" fmla="*/ 3407 w 3408"/>
              <a:gd name="T23" fmla="*/ 3407 h 3408"/>
              <a:gd name="T24" fmla="*/ 3407 w 3408"/>
              <a:gd name="T25" fmla="*/ 2328 h 3408"/>
              <a:gd name="T26" fmla="*/ 2760 w 3408"/>
              <a:gd name="T27" fmla="*/ 1681 h 3408"/>
              <a:gd name="T28" fmla="*/ 3407 w 3408"/>
              <a:gd name="T29" fmla="*/ 1024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08" h="3408">
                <a:moveTo>
                  <a:pt x="3407" y="1024"/>
                </a:moveTo>
                <a:lnTo>
                  <a:pt x="3407" y="1024"/>
                </a:lnTo>
                <a:cubicBezTo>
                  <a:pt x="3407" y="0"/>
                  <a:pt x="3407" y="0"/>
                  <a:pt x="3407" y="0"/>
                </a:cubicBezTo>
                <a:cubicBezTo>
                  <a:pt x="2346" y="0"/>
                  <a:pt x="2346" y="0"/>
                  <a:pt x="2346" y="0"/>
                </a:cubicBezTo>
                <a:cubicBezTo>
                  <a:pt x="2328" y="341"/>
                  <a:pt x="2050" y="611"/>
                  <a:pt x="1699" y="611"/>
                </a:cubicBezTo>
                <a:cubicBezTo>
                  <a:pt x="1357" y="611"/>
                  <a:pt x="1070" y="341"/>
                  <a:pt x="10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51"/>
                  <a:pt x="0" y="1051"/>
                  <a:pt x="0" y="1051"/>
                </a:cubicBezTo>
                <a:cubicBezTo>
                  <a:pt x="0" y="2355"/>
                  <a:pt x="0" y="2355"/>
                  <a:pt x="0" y="2355"/>
                </a:cubicBezTo>
                <a:cubicBezTo>
                  <a:pt x="0" y="2759"/>
                  <a:pt x="0" y="2759"/>
                  <a:pt x="0" y="2759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3407" y="3407"/>
                  <a:pt x="3407" y="3407"/>
                  <a:pt x="3407" y="3407"/>
                </a:cubicBezTo>
                <a:cubicBezTo>
                  <a:pt x="3407" y="2328"/>
                  <a:pt x="3407" y="2328"/>
                  <a:pt x="3407" y="2328"/>
                </a:cubicBezTo>
                <a:cubicBezTo>
                  <a:pt x="3048" y="2328"/>
                  <a:pt x="2760" y="2031"/>
                  <a:pt x="2760" y="1681"/>
                </a:cubicBezTo>
                <a:cubicBezTo>
                  <a:pt x="2760" y="1321"/>
                  <a:pt x="3048" y="1024"/>
                  <a:pt x="3407" y="10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9BD30D1-C4D3-8341-B1CF-2605FCDF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475" y="8040213"/>
            <a:ext cx="1428307" cy="1428307"/>
          </a:xfrm>
          <a:custGeom>
            <a:avLst/>
            <a:gdLst>
              <a:gd name="T0" fmla="*/ 0 w 1305"/>
              <a:gd name="T1" fmla="*/ 648 h 1305"/>
              <a:gd name="T2" fmla="*/ 0 w 1305"/>
              <a:gd name="T3" fmla="*/ 648 h 1305"/>
              <a:gd name="T4" fmla="*/ 648 w 1305"/>
              <a:gd name="T5" fmla="*/ 1304 h 1305"/>
              <a:gd name="T6" fmla="*/ 1304 w 1305"/>
              <a:gd name="T7" fmla="*/ 648 h 1305"/>
              <a:gd name="T8" fmla="*/ 648 w 1305"/>
              <a:gd name="T9" fmla="*/ 0 h 1305"/>
              <a:gd name="T10" fmla="*/ 0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0" y="648"/>
                </a:moveTo>
                <a:lnTo>
                  <a:pt x="0" y="648"/>
                </a:lnTo>
                <a:cubicBezTo>
                  <a:pt x="0" y="1007"/>
                  <a:pt x="297" y="1304"/>
                  <a:pt x="648" y="1304"/>
                </a:cubicBezTo>
                <a:cubicBezTo>
                  <a:pt x="1007" y="1304"/>
                  <a:pt x="1304" y="1007"/>
                  <a:pt x="1304" y="648"/>
                </a:cubicBezTo>
                <a:cubicBezTo>
                  <a:pt x="1304" y="297"/>
                  <a:pt x="1007" y="0"/>
                  <a:pt x="648" y="0"/>
                </a:cubicBezTo>
                <a:cubicBezTo>
                  <a:pt x="297" y="0"/>
                  <a:pt x="0" y="297"/>
                  <a:pt x="0" y="648"/>
                </a:cubicBezTo>
              </a:path>
            </a:pathLst>
          </a:custGeom>
          <a:solidFill>
            <a:srgbClr val="E878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D784434-6E32-AD44-883B-36F2AFB9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318" y="8691636"/>
            <a:ext cx="3730006" cy="3730006"/>
          </a:xfrm>
          <a:custGeom>
            <a:avLst/>
            <a:gdLst>
              <a:gd name="T0" fmla="*/ 0 w 3408"/>
              <a:gd name="T1" fmla="*/ 0 h 3409"/>
              <a:gd name="T2" fmla="*/ 0 w 3408"/>
              <a:gd name="T3" fmla="*/ 0 h 3409"/>
              <a:gd name="T4" fmla="*/ 0 w 3408"/>
              <a:gd name="T5" fmla="*/ 1053 h 3409"/>
              <a:gd name="T6" fmla="*/ 648 w 3408"/>
              <a:gd name="T7" fmla="*/ 1700 h 3409"/>
              <a:gd name="T8" fmla="*/ 0 w 3408"/>
              <a:gd name="T9" fmla="*/ 2347 h 3409"/>
              <a:gd name="T10" fmla="*/ 0 w 3408"/>
              <a:gd name="T11" fmla="*/ 3408 h 3409"/>
              <a:gd name="T12" fmla="*/ 3407 w 3408"/>
              <a:gd name="T13" fmla="*/ 3408 h 3409"/>
              <a:gd name="T14" fmla="*/ 3407 w 3408"/>
              <a:gd name="T15" fmla="*/ 2769 h 3409"/>
              <a:gd name="T16" fmla="*/ 3407 w 3408"/>
              <a:gd name="T17" fmla="*/ 2320 h 3409"/>
              <a:gd name="T18" fmla="*/ 3407 w 3408"/>
              <a:gd name="T19" fmla="*/ 1025 h 3409"/>
              <a:gd name="T20" fmla="*/ 3407 w 3408"/>
              <a:gd name="T21" fmla="*/ 0 h 3409"/>
              <a:gd name="T22" fmla="*/ 0 w 3408"/>
              <a:gd name="T23" fmla="*/ 0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8" h="3409">
                <a:moveTo>
                  <a:pt x="0" y="0"/>
                </a:moveTo>
                <a:lnTo>
                  <a:pt x="0" y="0"/>
                </a:lnTo>
                <a:cubicBezTo>
                  <a:pt x="0" y="1053"/>
                  <a:pt x="0" y="1053"/>
                  <a:pt x="0" y="1053"/>
                </a:cubicBezTo>
                <a:cubicBezTo>
                  <a:pt x="360" y="1053"/>
                  <a:pt x="648" y="1340"/>
                  <a:pt x="648" y="1700"/>
                </a:cubicBezTo>
                <a:cubicBezTo>
                  <a:pt x="648" y="2059"/>
                  <a:pt x="360" y="2347"/>
                  <a:pt x="0" y="2347"/>
                </a:cubicBezTo>
                <a:cubicBezTo>
                  <a:pt x="0" y="3408"/>
                  <a:pt x="0" y="3408"/>
                  <a:pt x="0" y="3408"/>
                </a:cubicBezTo>
                <a:cubicBezTo>
                  <a:pt x="3407" y="3408"/>
                  <a:pt x="3407" y="3408"/>
                  <a:pt x="3407" y="3408"/>
                </a:cubicBezTo>
                <a:cubicBezTo>
                  <a:pt x="3407" y="2769"/>
                  <a:pt x="3407" y="2769"/>
                  <a:pt x="3407" y="2769"/>
                </a:cubicBezTo>
                <a:cubicBezTo>
                  <a:pt x="3407" y="2320"/>
                  <a:pt x="3407" y="2320"/>
                  <a:pt x="3407" y="2320"/>
                </a:cubicBezTo>
                <a:cubicBezTo>
                  <a:pt x="3407" y="1025"/>
                  <a:pt x="3407" y="1025"/>
                  <a:pt x="3407" y="1025"/>
                </a:cubicBezTo>
                <a:cubicBezTo>
                  <a:pt x="3407" y="0"/>
                  <a:pt x="3407" y="0"/>
                  <a:pt x="3407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EADE6FB3-BF04-F943-AFF4-45238BEE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78" y="5014711"/>
            <a:ext cx="3730003" cy="4439332"/>
          </a:xfrm>
          <a:custGeom>
            <a:avLst/>
            <a:gdLst>
              <a:gd name="T0" fmla="*/ 2346 w 3408"/>
              <a:gd name="T1" fmla="*/ 0 h 4055"/>
              <a:gd name="T2" fmla="*/ 2346 w 3408"/>
              <a:gd name="T3" fmla="*/ 0 h 4055"/>
              <a:gd name="T4" fmla="*/ 1699 w 3408"/>
              <a:gd name="T5" fmla="*/ 612 h 4055"/>
              <a:gd name="T6" fmla="*/ 1052 w 3408"/>
              <a:gd name="T7" fmla="*/ 0 h 4055"/>
              <a:gd name="T8" fmla="*/ 0 w 3408"/>
              <a:gd name="T9" fmla="*/ 0 h 4055"/>
              <a:gd name="T10" fmla="*/ 0 w 3408"/>
              <a:gd name="T11" fmla="*/ 1052 h 4055"/>
              <a:gd name="T12" fmla="*/ 0 w 3408"/>
              <a:gd name="T13" fmla="*/ 2346 h 4055"/>
              <a:gd name="T14" fmla="*/ 0 w 3408"/>
              <a:gd name="T15" fmla="*/ 2759 h 4055"/>
              <a:gd name="T16" fmla="*/ 0 w 3408"/>
              <a:gd name="T17" fmla="*/ 3407 h 4055"/>
              <a:gd name="T18" fmla="*/ 1052 w 3408"/>
              <a:gd name="T19" fmla="*/ 3407 h 4055"/>
              <a:gd name="T20" fmla="*/ 1699 w 3408"/>
              <a:gd name="T21" fmla="*/ 4054 h 4055"/>
              <a:gd name="T22" fmla="*/ 2346 w 3408"/>
              <a:gd name="T23" fmla="*/ 3407 h 4055"/>
              <a:gd name="T24" fmla="*/ 3407 w 3408"/>
              <a:gd name="T25" fmla="*/ 3407 h 4055"/>
              <a:gd name="T26" fmla="*/ 3407 w 3408"/>
              <a:gd name="T27" fmla="*/ 2759 h 4055"/>
              <a:gd name="T28" fmla="*/ 3407 w 3408"/>
              <a:gd name="T29" fmla="*/ 2319 h 4055"/>
              <a:gd name="T30" fmla="*/ 3407 w 3408"/>
              <a:gd name="T31" fmla="*/ 1025 h 4055"/>
              <a:gd name="T32" fmla="*/ 3407 w 3408"/>
              <a:gd name="T33" fmla="*/ 0 h 4055"/>
              <a:gd name="T34" fmla="*/ 2346 w 3408"/>
              <a:gd name="T35" fmla="*/ 0 h 4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8" h="4055">
                <a:moveTo>
                  <a:pt x="2346" y="0"/>
                </a:moveTo>
                <a:lnTo>
                  <a:pt x="2346" y="0"/>
                </a:lnTo>
                <a:cubicBezTo>
                  <a:pt x="2328" y="342"/>
                  <a:pt x="2050" y="612"/>
                  <a:pt x="1699" y="612"/>
                </a:cubicBezTo>
                <a:cubicBezTo>
                  <a:pt x="1357" y="612"/>
                  <a:pt x="1070" y="342"/>
                  <a:pt x="10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52"/>
                  <a:pt x="0" y="1052"/>
                  <a:pt x="0" y="1052"/>
                </a:cubicBezTo>
                <a:cubicBezTo>
                  <a:pt x="0" y="2346"/>
                  <a:pt x="0" y="2346"/>
                  <a:pt x="0" y="2346"/>
                </a:cubicBezTo>
                <a:cubicBezTo>
                  <a:pt x="0" y="2759"/>
                  <a:pt x="0" y="2759"/>
                  <a:pt x="0" y="2759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1052" y="3407"/>
                  <a:pt x="1052" y="3407"/>
                  <a:pt x="1052" y="3407"/>
                </a:cubicBezTo>
                <a:cubicBezTo>
                  <a:pt x="1052" y="3766"/>
                  <a:pt x="1339" y="4054"/>
                  <a:pt x="1699" y="4054"/>
                </a:cubicBezTo>
                <a:cubicBezTo>
                  <a:pt x="2059" y="4054"/>
                  <a:pt x="2346" y="3766"/>
                  <a:pt x="2346" y="3407"/>
                </a:cubicBezTo>
                <a:cubicBezTo>
                  <a:pt x="3407" y="3407"/>
                  <a:pt x="3407" y="3407"/>
                  <a:pt x="3407" y="3407"/>
                </a:cubicBezTo>
                <a:cubicBezTo>
                  <a:pt x="3407" y="2759"/>
                  <a:pt x="3407" y="2759"/>
                  <a:pt x="3407" y="2759"/>
                </a:cubicBezTo>
                <a:cubicBezTo>
                  <a:pt x="3407" y="2319"/>
                  <a:pt x="3407" y="2319"/>
                  <a:pt x="3407" y="2319"/>
                </a:cubicBezTo>
                <a:cubicBezTo>
                  <a:pt x="3407" y="1025"/>
                  <a:pt x="3407" y="1025"/>
                  <a:pt x="3407" y="1025"/>
                </a:cubicBezTo>
                <a:cubicBezTo>
                  <a:pt x="3407" y="0"/>
                  <a:pt x="3407" y="0"/>
                  <a:pt x="3407" y="0"/>
                </a:cubicBezTo>
                <a:lnTo>
                  <a:pt x="234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6CF44B2F-220F-E74D-A65B-9C1B3886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212" y="5014711"/>
            <a:ext cx="3730006" cy="4439332"/>
          </a:xfrm>
          <a:custGeom>
            <a:avLst/>
            <a:gdLst>
              <a:gd name="T0" fmla="*/ 2347 w 3408"/>
              <a:gd name="T1" fmla="*/ 0 h 4055"/>
              <a:gd name="T2" fmla="*/ 2347 w 3408"/>
              <a:gd name="T3" fmla="*/ 0 h 4055"/>
              <a:gd name="T4" fmla="*/ 1700 w 3408"/>
              <a:gd name="T5" fmla="*/ 612 h 4055"/>
              <a:gd name="T6" fmla="*/ 1052 w 3408"/>
              <a:gd name="T7" fmla="*/ 0 h 4055"/>
              <a:gd name="T8" fmla="*/ 0 w 3408"/>
              <a:gd name="T9" fmla="*/ 0 h 4055"/>
              <a:gd name="T10" fmla="*/ 0 w 3408"/>
              <a:gd name="T11" fmla="*/ 1052 h 4055"/>
              <a:gd name="T12" fmla="*/ 0 w 3408"/>
              <a:gd name="T13" fmla="*/ 2346 h 4055"/>
              <a:gd name="T14" fmla="*/ 0 w 3408"/>
              <a:gd name="T15" fmla="*/ 2759 h 4055"/>
              <a:gd name="T16" fmla="*/ 0 w 3408"/>
              <a:gd name="T17" fmla="*/ 3407 h 4055"/>
              <a:gd name="T18" fmla="*/ 1052 w 3408"/>
              <a:gd name="T19" fmla="*/ 3407 h 4055"/>
              <a:gd name="T20" fmla="*/ 1700 w 3408"/>
              <a:gd name="T21" fmla="*/ 4054 h 4055"/>
              <a:gd name="T22" fmla="*/ 2356 w 3408"/>
              <a:gd name="T23" fmla="*/ 3407 h 4055"/>
              <a:gd name="T24" fmla="*/ 3407 w 3408"/>
              <a:gd name="T25" fmla="*/ 3407 h 4055"/>
              <a:gd name="T26" fmla="*/ 3407 w 3408"/>
              <a:gd name="T27" fmla="*/ 2759 h 4055"/>
              <a:gd name="T28" fmla="*/ 3407 w 3408"/>
              <a:gd name="T29" fmla="*/ 2319 h 4055"/>
              <a:gd name="T30" fmla="*/ 3407 w 3408"/>
              <a:gd name="T31" fmla="*/ 1025 h 4055"/>
              <a:gd name="T32" fmla="*/ 3407 w 3408"/>
              <a:gd name="T33" fmla="*/ 0 h 4055"/>
              <a:gd name="T34" fmla="*/ 2347 w 3408"/>
              <a:gd name="T35" fmla="*/ 0 h 4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8" h="4055">
                <a:moveTo>
                  <a:pt x="2347" y="0"/>
                </a:moveTo>
                <a:lnTo>
                  <a:pt x="2347" y="0"/>
                </a:lnTo>
                <a:cubicBezTo>
                  <a:pt x="2329" y="342"/>
                  <a:pt x="2050" y="612"/>
                  <a:pt x="1700" y="612"/>
                </a:cubicBezTo>
                <a:cubicBezTo>
                  <a:pt x="1358" y="612"/>
                  <a:pt x="1079" y="342"/>
                  <a:pt x="10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52"/>
                  <a:pt x="0" y="1052"/>
                  <a:pt x="0" y="1052"/>
                </a:cubicBezTo>
                <a:cubicBezTo>
                  <a:pt x="0" y="2346"/>
                  <a:pt x="0" y="2346"/>
                  <a:pt x="0" y="2346"/>
                </a:cubicBezTo>
                <a:cubicBezTo>
                  <a:pt x="0" y="2759"/>
                  <a:pt x="0" y="2759"/>
                  <a:pt x="0" y="2759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1052" y="3407"/>
                  <a:pt x="1052" y="3407"/>
                  <a:pt x="1052" y="3407"/>
                </a:cubicBezTo>
                <a:cubicBezTo>
                  <a:pt x="1052" y="3766"/>
                  <a:pt x="1349" y="4054"/>
                  <a:pt x="1700" y="4054"/>
                </a:cubicBezTo>
                <a:cubicBezTo>
                  <a:pt x="2059" y="4054"/>
                  <a:pt x="2356" y="3766"/>
                  <a:pt x="2356" y="3407"/>
                </a:cubicBezTo>
                <a:cubicBezTo>
                  <a:pt x="3407" y="3407"/>
                  <a:pt x="3407" y="3407"/>
                  <a:pt x="3407" y="3407"/>
                </a:cubicBezTo>
                <a:cubicBezTo>
                  <a:pt x="3407" y="2759"/>
                  <a:pt x="3407" y="2759"/>
                  <a:pt x="3407" y="2759"/>
                </a:cubicBezTo>
                <a:cubicBezTo>
                  <a:pt x="3407" y="2319"/>
                  <a:pt x="3407" y="2319"/>
                  <a:pt x="3407" y="2319"/>
                </a:cubicBezTo>
                <a:cubicBezTo>
                  <a:pt x="3407" y="1025"/>
                  <a:pt x="3407" y="1025"/>
                  <a:pt x="3407" y="1025"/>
                </a:cubicBezTo>
                <a:cubicBezTo>
                  <a:pt x="3407" y="0"/>
                  <a:pt x="3407" y="0"/>
                  <a:pt x="3407" y="0"/>
                </a:cubicBezTo>
                <a:lnTo>
                  <a:pt x="23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A1AC0F57-9BD6-5E48-B152-8B568A21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754" y="1284708"/>
            <a:ext cx="5158309" cy="3730003"/>
          </a:xfrm>
          <a:custGeom>
            <a:avLst/>
            <a:gdLst>
              <a:gd name="T0" fmla="*/ 4055 w 4712"/>
              <a:gd name="T1" fmla="*/ 1052 h 3408"/>
              <a:gd name="T2" fmla="*/ 4055 w 4712"/>
              <a:gd name="T3" fmla="*/ 1052 h 3408"/>
              <a:gd name="T4" fmla="*/ 4055 w 4712"/>
              <a:gd name="T5" fmla="*/ 0 h 3408"/>
              <a:gd name="T6" fmla="*/ 3407 w 4712"/>
              <a:gd name="T7" fmla="*/ 0 h 3408"/>
              <a:gd name="T8" fmla="*/ 3003 w 4712"/>
              <a:gd name="T9" fmla="*/ 0 h 3408"/>
              <a:gd name="T10" fmla="*/ 1708 w 4712"/>
              <a:gd name="T11" fmla="*/ 0 h 3408"/>
              <a:gd name="T12" fmla="*/ 647 w 4712"/>
              <a:gd name="T13" fmla="*/ 0 h 3408"/>
              <a:gd name="T14" fmla="*/ 647 w 4712"/>
              <a:gd name="T15" fmla="*/ 1052 h 3408"/>
              <a:gd name="T16" fmla="*/ 647 w 4712"/>
              <a:gd name="T17" fmla="*/ 1052 h 3408"/>
              <a:gd name="T18" fmla="*/ 0 w 4712"/>
              <a:gd name="T19" fmla="*/ 1699 h 3408"/>
              <a:gd name="T20" fmla="*/ 647 w 4712"/>
              <a:gd name="T21" fmla="*/ 2346 h 3408"/>
              <a:gd name="T22" fmla="*/ 647 w 4712"/>
              <a:gd name="T23" fmla="*/ 2346 h 3408"/>
              <a:gd name="T24" fmla="*/ 647 w 4712"/>
              <a:gd name="T25" fmla="*/ 3407 h 3408"/>
              <a:gd name="T26" fmla="*/ 1735 w 4712"/>
              <a:gd name="T27" fmla="*/ 3407 h 3408"/>
              <a:gd name="T28" fmla="*/ 3030 w 4712"/>
              <a:gd name="T29" fmla="*/ 3407 h 3408"/>
              <a:gd name="T30" fmla="*/ 3084 w 4712"/>
              <a:gd name="T31" fmla="*/ 3407 h 3408"/>
              <a:gd name="T32" fmla="*/ 4055 w 4712"/>
              <a:gd name="T33" fmla="*/ 3407 h 3408"/>
              <a:gd name="T34" fmla="*/ 4055 w 4712"/>
              <a:gd name="T35" fmla="*/ 2346 h 3408"/>
              <a:gd name="T36" fmla="*/ 4711 w 4712"/>
              <a:gd name="T37" fmla="*/ 1699 h 3408"/>
              <a:gd name="T38" fmla="*/ 4055 w 4712"/>
              <a:gd name="T39" fmla="*/ 1052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12" h="3408">
                <a:moveTo>
                  <a:pt x="4055" y="1052"/>
                </a:moveTo>
                <a:lnTo>
                  <a:pt x="4055" y="1052"/>
                </a:lnTo>
                <a:cubicBezTo>
                  <a:pt x="4055" y="0"/>
                  <a:pt x="4055" y="0"/>
                  <a:pt x="4055" y="0"/>
                </a:cubicBezTo>
                <a:cubicBezTo>
                  <a:pt x="3407" y="0"/>
                  <a:pt x="3407" y="0"/>
                  <a:pt x="3407" y="0"/>
                </a:cubicBezTo>
                <a:cubicBezTo>
                  <a:pt x="3003" y="0"/>
                  <a:pt x="3003" y="0"/>
                  <a:pt x="3003" y="0"/>
                </a:cubicBezTo>
                <a:cubicBezTo>
                  <a:pt x="1708" y="0"/>
                  <a:pt x="1708" y="0"/>
                  <a:pt x="1708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052"/>
                  <a:pt x="647" y="1052"/>
                  <a:pt x="647" y="1052"/>
                </a:cubicBezTo>
                <a:lnTo>
                  <a:pt x="647" y="1052"/>
                </a:lnTo>
                <a:cubicBezTo>
                  <a:pt x="297" y="1052"/>
                  <a:pt x="0" y="1339"/>
                  <a:pt x="0" y="1699"/>
                </a:cubicBezTo>
                <a:cubicBezTo>
                  <a:pt x="0" y="2059"/>
                  <a:pt x="297" y="2346"/>
                  <a:pt x="647" y="2346"/>
                </a:cubicBezTo>
                <a:lnTo>
                  <a:pt x="647" y="2346"/>
                </a:lnTo>
                <a:cubicBezTo>
                  <a:pt x="647" y="3407"/>
                  <a:pt x="647" y="3407"/>
                  <a:pt x="647" y="3407"/>
                </a:cubicBezTo>
                <a:cubicBezTo>
                  <a:pt x="1735" y="3407"/>
                  <a:pt x="1735" y="3407"/>
                  <a:pt x="1735" y="3407"/>
                </a:cubicBezTo>
                <a:cubicBezTo>
                  <a:pt x="3030" y="3407"/>
                  <a:pt x="3030" y="3407"/>
                  <a:pt x="3030" y="3407"/>
                </a:cubicBezTo>
                <a:cubicBezTo>
                  <a:pt x="3084" y="3407"/>
                  <a:pt x="3084" y="3407"/>
                  <a:pt x="3084" y="3407"/>
                </a:cubicBezTo>
                <a:cubicBezTo>
                  <a:pt x="4055" y="3407"/>
                  <a:pt x="4055" y="3407"/>
                  <a:pt x="4055" y="3407"/>
                </a:cubicBezTo>
                <a:cubicBezTo>
                  <a:pt x="4055" y="2346"/>
                  <a:pt x="4055" y="2346"/>
                  <a:pt x="4055" y="2346"/>
                </a:cubicBezTo>
                <a:cubicBezTo>
                  <a:pt x="4414" y="2346"/>
                  <a:pt x="4711" y="2059"/>
                  <a:pt x="4711" y="1699"/>
                </a:cubicBezTo>
                <a:cubicBezTo>
                  <a:pt x="4711" y="1339"/>
                  <a:pt x="4414" y="1052"/>
                  <a:pt x="4055" y="1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9E9EAB1-B3CF-5644-AC31-A4C79E69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860" y="8674392"/>
            <a:ext cx="5158309" cy="3730006"/>
          </a:xfrm>
          <a:custGeom>
            <a:avLst/>
            <a:gdLst>
              <a:gd name="T0" fmla="*/ 4055 w 4712"/>
              <a:gd name="T1" fmla="*/ 1051 h 3408"/>
              <a:gd name="T2" fmla="*/ 4055 w 4712"/>
              <a:gd name="T3" fmla="*/ 1051 h 3408"/>
              <a:gd name="T4" fmla="*/ 4055 w 4712"/>
              <a:gd name="T5" fmla="*/ 1051 h 3408"/>
              <a:gd name="T6" fmla="*/ 4055 w 4712"/>
              <a:gd name="T7" fmla="*/ 0 h 3408"/>
              <a:gd name="T8" fmla="*/ 3308 w 4712"/>
              <a:gd name="T9" fmla="*/ 0 h 3408"/>
              <a:gd name="T10" fmla="*/ 2976 w 4712"/>
              <a:gd name="T11" fmla="*/ 0 h 3408"/>
              <a:gd name="T12" fmla="*/ 1681 w 4712"/>
              <a:gd name="T13" fmla="*/ 0 h 3408"/>
              <a:gd name="T14" fmla="*/ 647 w 4712"/>
              <a:gd name="T15" fmla="*/ 0 h 3408"/>
              <a:gd name="T16" fmla="*/ 647 w 4712"/>
              <a:gd name="T17" fmla="*/ 1051 h 3408"/>
              <a:gd name="T18" fmla="*/ 0 w 4712"/>
              <a:gd name="T19" fmla="*/ 1708 h 3408"/>
              <a:gd name="T20" fmla="*/ 647 w 4712"/>
              <a:gd name="T21" fmla="*/ 2355 h 3408"/>
              <a:gd name="T22" fmla="*/ 647 w 4712"/>
              <a:gd name="T23" fmla="*/ 3407 h 3408"/>
              <a:gd name="T24" fmla="*/ 1295 w 4712"/>
              <a:gd name="T25" fmla="*/ 3407 h 3408"/>
              <a:gd name="T26" fmla="*/ 1708 w 4712"/>
              <a:gd name="T27" fmla="*/ 3407 h 3408"/>
              <a:gd name="T28" fmla="*/ 3003 w 4712"/>
              <a:gd name="T29" fmla="*/ 3407 h 3408"/>
              <a:gd name="T30" fmla="*/ 4055 w 4712"/>
              <a:gd name="T31" fmla="*/ 3407 h 3408"/>
              <a:gd name="T32" fmla="*/ 4055 w 4712"/>
              <a:gd name="T33" fmla="*/ 2355 h 3408"/>
              <a:gd name="T34" fmla="*/ 4055 w 4712"/>
              <a:gd name="T35" fmla="*/ 2355 h 3408"/>
              <a:gd name="T36" fmla="*/ 4711 w 4712"/>
              <a:gd name="T37" fmla="*/ 1708 h 3408"/>
              <a:gd name="T38" fmla="*/ 4055 w 4712"/>
              <a:gd name="T39" fmla="*/ 1051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12" h="3408">
                <a:moveTo>
                  <a:pt x="4055" y="1051"/>
                </a:moveTo>
                <a:lnTo>
                  <a:pt x="4055" y="1051"/>
                </a:lnTo>
                <a:lnTo>
                  <a:pt x="4055" y="1051"/>
                </a:lnTo>
                <a:cubicBezTo>
                  <a:pt x="4055" y="0"/>
                  <a:pt x="4055" y="0"/>
                  <a:pt x="4055" y="0"/>
                </a:cubicBezTo>
                <a:cubicBezTo>
                  <a:pt x="3308" y="0"/>
                  <a:pt x="3308" y="0"/>
                  <a:pt x="3308" y="0"/>
                </a:cubicBezTo>
                <a:cubicBezTo>
                  <a:pt x="2976" y="0"/>
                  <a:pt x="2976" y="0"/>
                  <a:pt x="2976" y="0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051"/>
                  <a:pt x="647" y="1051"/>
                  <a:pt x="647" y="1051"/>
                </a:cubicBezTo>
                <a:cubicBezTo>
                  <a:pt x="297" y="1051"/>
                  <a:pt x="0" y="1348"/>
                  <a:pt x="0" y="1708"/>
                </a:cubicBezTo>
                <a:cubicBezTo>
                  <a:pt x="0" y="2058"/>
                  <a:pt x="297" y="2355"/>
                  <a:pt x="647" y="2355"/>
                </a:cubicBezTo>
                <a:cubicBezTo>
                  <a:pt x="647" y="3407"/>
                  <a:pt x="647" y="3407"/>
                  <a:pt x="647" y="3407"/>
                </a:cubicBezTo>
                <a:cubicBezTo>
                  <a:pt x="1295" y="3407"/>
                  <a:pt x="1295" y="3407"/>
                  <a:pt x="1295" y="3407"/>
                </a:cubicBezTo>
                <a:cubicBezTo>
                  <a:pt x="1708" y="3407"/>
                  <a:pt x="1708" y="3407"/>
                  <a:pt x="1708" y="3407"/>
                </a:cubicBezTo>
                <a:cubicBezTo>
                  <a:pt x="3003" y="3407"/>
                  <a:pt x="3003" y="3407"/>
                  <a:pt x="3003" y="3407"/>
                </a:cubicBezTo>
                <a:cubicBezTo>
                  <a:pt x="4055" y="3407"/>
                  <a:pt x="4055" y="3407"/>
                  <a:pt x="4055" y="3407"/>
                </a:cubicBezTo>
                <a:cubicBezTo>
                  <a:pt x="4055" y="2355"/>
                  <a:pt x="4055" y="2355"/>
                  <a:pt x="4055" y="2355"/>
                </a:cubicBezTo>
                <a:lnTo>
                  <a:pt x="4055" y="2355"/>
                </a:lnTo>
                <a:cubicBezTo>
                  <a:pt x="4414" y="2355"/>
                  <a:pt x="4711" y="2058"/>
                  <a:pt x="4711" y="1708"/>
                </a:cubicBezTo>
                <a:cubicBezTo>
                  <a:pt x="4711" y="1348"/>
                  <a:pt x="4414" y="1051"/>
                  <a:pt x="4055" y="10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57">
            <a:extLst>
              <a:ext uri="{FF2B5EF4-FFF2-40B4-BE49-F238E27FC236}">
                <a16:creationId xmlns:a16="http://schemas.microsoft.com/office/drawing/2014/main" id="{D916ACE7-18E7-A340-9B5E-5282B58C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471" y="2848125"/>
            <a:ext cx="849264" cy="1022977"/>
          </a:xfrm>
          <a:custGeom>
            <a:avLst/>
            <a:gdLst>
              <a:gd name="T0" fmla="*/ 387 w 774"/>
              <a:gd name="T1" fmla="*/ 935 h 936"/>
              <a:gd name="T2" fmla="*/ 387 w 774"/>
              <a:gd name="T3" fmla="*/ 935 h 936"/>
              <a:gd name="T4" fmla="*/ 0 w 774"/>
              <a:gd name="T5" fmla="*/ 549 h 936"/>
              <a:gd name="T6" fmla="*/ 45 w 774"/>
              <a:gd name="T7" fmla="*/ 297 h 936"/>
              <a:gd name="T8" fmla="*/ 180 w 774"/>
              <a:gd name="T9" fmla="*/ 45 h 936"/>
              <a:gd name="T10" fmla="*/ 207 w 774"/>
              <a:gd name="T11" fmla="*/ 9 h 936"/>
              <a:gd name="T12" fmla="*/ 243 w 774"/>
              <a:gd name="T13" fmla="*/ 9 h 936"/>
              <a:gd name="T14" fmla="*/ 243 w 774"/>
              <a:gd name="T15" fmla="*/ 45 h 936"/>
              <a:gd name="T16" fmla="*/ 225 w 774"/>
              <a:gd name="T17" fmla="*/ 81 h 936"/>
              <a:gd name="T18" fmla="*/ 99 w 774"/>
              <a:gd name="T19" fmla="*/ 315 h 936"/>
              <a:gd name="T20" fmla="*/ 54 w 774"/>
              <a:gd name="T21" fmla="*/ 549 h 936"/>
              <a:gd name="T22" fmla="*/ 387 w 774"/>
              <a:gd name="T23" fmla="*/ 881 h 936"/>
              <a:gd name="T24" fmla="*/ 719 w 774"/>
              <a:gd name="T25" fmla="*/ 549 h 936"/>
              <a:gd name="T26" fmla="*/ 665 w 774"/>
              <a:gd name="T27" fmla="*/ 315 h 936"/>
              <a:gd name="T28" fmla="*/ 549 w 774"/>
              <a:gd name="T29" fmla="*/ 81 h 936"/>
              <a:gd name="T30" fmla="*/ 522 w 774"/>
              <a:gd name="T31" fmla="*/ 54 h 936"/>
              <a:gd name="T32" fmla="*/ 522 w 774"/>
              <a:gd name="T33" fmla="*/ 9 h 936"/>
              <a:gd name="T34" fmla="*/ 566 w 774"/>
              <a:gd name="T35" fmla="*/ 9 h 936"/>
              <a:gd name="T36" fmla="*/ 593 w 774"/>
              <a:gd name="T37" fmla="*/ 45 h 936"/>
              <a:gd name="T38" fmla="*/ 728 w 774"/>
              <a:gd name="T39" fmla="*/ 297 h 936"/>
              <a:gd name="T40" fmla="*/ 773 w 774"/>
              <a:gd name="T41" fmla="*/ 549 h 936"/>
              <a:gd name="T42" fmla="*/ 387 w 774"/>
              <a:gd name="T43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4" h="936">
                <a:moveTo>
                  <a:pt x="387" y="935"/>
                </a:moveTo>
                <a:lnTo>
                  <a:pt x="387" y="935"/>
                </a:lnTo>
                <a:cubicBezTo>
                  <a:pt x="171" y="935"/>
                  <a:pt x="0" y="765"/>
                  <a:pt x="0" y="549"/>
                </a:cubicBezTo>
                <a:cubicBezTo>
                  <a:pt x="0" y="477"/>
                  <a:pt x="18" y="387"/>
                  <a:pt x="45" y="297"/>
                </a:cubicBezTo>
                <a:cubicBezTo>
                  <a:pt x="81" y="198"/>
                  <a:pt x="126" y="108"/>
                  <a:pt x="180" y="45"/>
                </a:cubicBezTo>
                <a:cubicBezTo>
                  <a:pt x="189" y="28"/>
                  <a:pt x="198" y="18"/>
                  <a:pt x="207" y="9"/>
                </a:cubicBezTo>
                <a:cubicBezTo>
                  <a:pt x="216" y="0"/>
                  <a:pt x="234" y="0"/>
                  <a:pt x="243" y="9"/>
                </a:cubicBezTo>
                <a:cubicBezTo>
                  <a:pt x="261" y="18"/>
                  <a:pt x="261" y="36"/>
                  <a:pt x="243" y="45"/>
                </a:cubicBezTo>
                <a:cubicBezTo>
                  <a:pt x="243" y="54"/>
                  <a:pt x="234" y="72"/>
                  <a:pt x="225" y="81"/>
                </a:cubicBezTo>
                <a:cubicBezTo>
                  <a:pt x="180" y="135"/>
                  <a:pt x="135" y="225"/>
                  <a:pt x="99" y="315"/>
                </a:cubicBezTo>
                <a:cubicBezTo>
                  <a:pt x="72" y="396"/>
                  <a:pt x="54" y="486"/>
                  <a:pt x="54" y="549"/>
                </a:cubicBezTo>
                <a:cubicBezTo>
                  <a:pt x="54" y="729"/>
                  <a:pt x="207" y="881"/>
                  <a:pt x="387" y="881"/>
                </a:cubicBezTo>
                <a:cubicBezTo>
                  <a:pt x="566" y="881"/>
                  <a:pt x="719" y="729"/>
                  <a:pt x="719" y="549"/>
                </a:cubicBezTo>
                <a:cubicBezTo>
                  <a:pt x="719" y="486"/>
                  <a:pt x="701" y="396"/>
                  <a:pt x="665" y="315"/>
                </a:cubicBezTo>
                <a:cubicBezTo>
                  <a:pt x="638" y="225"/>
                  <a:pt x="593" y="135"/>
                  <a:pt x="549" y="81"/>
                </a:cubicBezTo>
                <a:cubicBezTo>
                  <a:pt x="539" y="72"/>
                  <a:pt x="530" y="54"/>
                  <a:pt x="522" y="54"/>
                </a:cubicBezTo>
                <a:cubicBezTo>
                  <a:pt x="513" y="36"/>
                  <a:pt x="513" y="18"/>
                  <a:pt x="522" y="9"/>
                </a:cubicBezTo>
                <a:cubicBezTo>
                  <a:pt x="539" y="0"/>
                  <a:pt x="558" y="0"/>
                  <a:pt x="566" y="9"/>
                </a:cubicBezTo>
                <a:cubicBezTo>
                  <a:pt x="575" y="18"/>
                  <a:pt x="585" y="28"/>
                  <a:pt x="593" y="45"/>
                </a:cubicBezTo>
                <a:cubicBezTo>
                  <a:pt x="647" y="108"/>
                  <a:pt x="692" y="198"/>
                  <a:pt x="728" y="297"/>
                </a:cubicBezTo>
                <a:cubicBezTo>
                  <a:pt x="755" y="387"/>
                  <a:pt x="773" y="477"/>
                  <a:pt x="773" y="549"/>
                </a:cubicBezTo>
                <a:cubicBezTo>
                  <a:pt x="773" y="765"/>
                  <a:pt x="602" y="935"/>
                  <a:pt x="387" y="9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58">
            <a:extLst>
              <a:ext uri="{FF2B5EF4-FFF2-40B4-BE49-F238E27FC236}">
                <a16:creationId xmlns:a16="http://schemas.microsoft.com/office/drawing/2014/main" id="{A923509A-5632-184C-9CEA-6C47C95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709" y="2495872"/>
            <a:ext cx="521139" cy="265396"/>
          </a:xfrm>
          <a:custGeom>
            <a:avLst/>
            <a:gdLst>
              <a:gd name="T0" fmla="*/ 386 w 478"/>
              <a:gd name="T1" fmla="*/ 233 h 244"/>
              <a:gd name="T2" fmla="*/ 386 w 478"/>
              <a:gd name="T3" fmla="*/ 233 h 244"/>
              <a:gd name="T4" fmla="*/ 378 w 478"/>
              <a:gd name="T5" fmla="*/ 233 h 244"/>
              <a:gd name="T6" fmla="*/ 359 w 478"/>
              <a:gd name="T7" fmla="*/ 197 h 244"/>
              <a:gd name="T8" fmla="*/ 414 w 478"/>
              <a:gd name="T9" fmla="*/ 81 h 244"/>
              <a:gd name="T10" fmla="*/ 414 w 478"/>
              <a:gd name="T11" fmla="*/ 63 h 244"/>
              <a:gd name="T12" fmla="*/ 395 w 478"/>
              <a:gd name="T13" fmla="*/ 54 h 244"/>
              <a:gd name="T14" fmla="*/ 81 w 478"/>
              <a:gd name="T15" fmla="*/ 54 h 244"/>
              <a:gd name="T16" fmla="*/ 72 w 478"/>
              <a:gd name="T17" fmla="*/ 63 h 244"/>
              <a:gd name="T18" fmla="*/ 63 w 478"/>
              <a:gd name="T19" fmla="*/ 81 h 244"/>
              <a:gd name="T20" fmla="*/ 117 w 478"/>
              <a:gd name="T21" fmla="*/ 189 h 244"/>
              <a:gd name="T22" fmla="*/ 108 w 478"/>
              <a:gd name="T23" fmla="*/ 233 h 244"/>
              <a:gd name="T24" fmla="*/ 72 w 478"/>
              <a:gd name="T25" fmla="*/ 216 h 244"/>
              <a:gd name="T26" fmla="*/ 18 w 478"/>
              <a:gd name="T27" fmla="*/ 108 h 244"/>
              <a:gd name="T28" fmla="*/ 18 w 478"/>
              <a:gd name="T29" fmla="*/ 36 h 244"/>
              <a:gd name="T30" fmla="*/ 81 w 478"/>
              <a:gd name="T31" fmla="*/ 0 h 244"/>
              <a:gd name="T32" fmla="*/ 395 w 478"/>
              <a:gd name="T33" fmla="*/ 0 h 244"/>
              <a:gd name="T34" fmla="*/ 467 w 478"/>
              <a:gd name="T35" fmla="*/ 36 h 244"/>
              <a:gd name="T36" fmla="*/ 467 w 478"/>
              <a:gd name="T37" fmla="*/ 108 h 244"/>
              <a:gd name="T38" fmla="*/ 414 w 478"/>
              <a:gd name="T39" fmla="*/ 225 h 244"/>
              <a:gd name="T40" fmla="*/ 386 w 478"/>
              <a:gd name="T41" fmla="*/ 23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244">
                <a:moveTo>
                  <a:pt x="386" y="233"/>
                </a:moveTo>
                <a:lnTo>
                  <a:pt x="386" y="233"/>
                </a:lnTo>
                <a:cubicBezTo>
                  <a:pt x="378" y="233"/>
                  <a:pt x="378" y="233"/>
                  <a:pt x="378" y="233"/>
                </a:cubicBezTo>
                <a:cubicBezTo>
                  <a:pt x="359" y="225"/>
                  <a:pt x="351" y="207"/>
                  <a:pt x="359" y="197"/>
                </a:cubicBezTo>
                <a:cubicBezTo>
                  <a:pt x="414" y="81"/>
                  <a:pt x="414" y="81"/>
                  <a:pt x="414" y="81"/>
                </a:cubicBezTo>
                <a:cubicBezTo>
                  <a:pt x="422" y="72"/>
                  <a:pt x="414" y="63"/>
                  <a:pt x="414" y="63"/>
                </a:cubicBezTo>
                <a:cubicBezTo>
                  <a:pt x="414" y="63"/>
                  <a:pt x="405" y="54"/>
                  <a:pt x="395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54"/>
                  <a:pt x="72" y="63"/>
                  <a:pt x="72" y="63"/>
                </a:cubicBezTo>
                <a:cubicBezTo>
                  <a:pt x="63" y="63"/>
                  <a:pt x="63" y="72"/>
                  <a:pt x="63" y="81"/>
                </a:cubicBezTo>
                <a:cubicBezTo>
                  <a:pt x="117" y="189"/>
                  <a:pt x="117" y="189"/>
                  <a:pt x="117" y="189"/>
                </a:cubicBezTo>
                <a:cubicBezTo>
                  <a:pt x="126" y="207"/>
                  <a:pt x="126" y="225"/>
                  <a:pt x="108" y="233"/>
                </a:cubicBezTo>
                <a:cubicBezTo>
                  <a:pt x="90" y="243"/>
                  <a:pt x="72" y="233"/>
                  <a:pt x="72" y="216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0" y="81"/>
                  <a:pt x="0" y="54"/>
                  <a:pt x="18" y="36"/>
                </a:cubicBezTo>
                <a:cubicBezTo>
                  <a:pt x="36" y="9"/>
                  <a:pt x="54" y="0"/>
                  <a:pt x="81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22" y="0"/>
                  <a:pt x="449" y="9"/>
                  <a:pt x="467" y="36"/>
                </a:cubicBezTo>
                <a:cubicBezTo>
                  <a:pt x="477" y="54"/>
                  <a:pt x="477" y="81"/>
                  <a:pt x="467" y="108"/>
                </a:cubicBezTo>
                <a:cubicBezTo>
                  <a:pt x="414" y="225"/>
                  <a:pt x="414" y="225"/>
                  <a:pt x="414" y="225"/>
                </a:cubicBezTo>
                <a:cubicBezTo>
                  <a:pt x="405" y="233"/>
                  <a:pt x="395" y="233"/>
                  <a:pt x="386" y="2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59">
            <a:extLst>
              <a:ext uri="{FF2B5EF4-FFF2-40B4-BE49-F238E27FC236}">
                <a16:creationId xmlns:a16="http://schemas.microsoft.com/office/drawing/2014/main" id="{2B0EFE37-D5E7-624F-AACA-1CD1A5E7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217" y="2790221"/>
            <a:ext cx="323298" cy="57904"/>
          </a:xfrm>
          <a:custGeom>
            <a:avLst/>
            <a:gdLst>
              <a:gd name="T0" fmla="*/ 269 w 297"/>
              <a:gd name="T1" fmla="*/ 54 h 55"/>
              <a:gd name="T2" fmla="*/ 269 w 297"/>
              <a:gd name="T3" fmla="*/ 54 h 55"/>
              <a:gd name="T4" fmla="*/ 27 w 297"/>
              <a:gd name="T5" fmla="*/ 54 h 55"/>
              <a:gd name="T6" fmla="*/ 0 w 297"/>
              <a:gd name="T7" fmla="*/ 27 h 55"/>
              <a:gd name="T8" fmla="*/ 27 w 297"/>
              <a:gd name="T9" fmla="*/ 0 h 55"/>
              <a:gd name="T10" fmla="*/ 269 w 297"/>
              <a:gd name="T11" fmla="*/ 0 h 55"/>
              <a:gd name="T12" fmla="*/ 296 w 297"/>
              <a:gd name="T13" fmla="*/ 27 h 55"/>
              <a:gd name="T14" fmla="*/ 269 w 29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7" h="55">
                <a:moveTo>
                  <a:pt x="269" y="54"/>
                </a:moveTo>
                <a:lnTo>
                  <a:pt x="269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6"/>
                  <a:pt x="0" y="27"/>
                </a:cubicBezTo>
                <a:cubicBezTo>
                  <a:pt x="0" y="10"/>
                  <a:pt x="18" y="0"/>
                  <a:pt x="27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8" y="0"/>
                  <a:pt x="296" y="10"/>
                  <a:pt x="296" y="27"/>
                </a:cubicBezTo>
                <a:cubicBezTo>
                  <a:pt x="296" y="46"/>
                  <a:pt x="288" y="54"/>
                  <a:pt x="269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60">
            <a:extLst>
              <a:ext uri="{FF2B5EF4-FFF2-40B4-BE49-F238E27FC236}">
                <a16:creationId xmlns:a16="http://schemas.microsoft.com/office/drawing/2014/main" id="{1F09EAC8-94F3-C649-8EF9-2D13C0D49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945" y="3185900"/>
            <a:ext cx="217143" cy="347426"/>
          </a:xfrm>
          <a:custGeom>
            <a:avLst/>
            <a:gdLst>
              <a:gd name="T0" fmla="*/ 90 w 199"/>
              <a:gd name="T1" fmla="*/ 315 h 316"/>
              <a:gd name="T2" fmla="*/ 90 w 199"/>
              <a:gd name="T3" fmla="*/ 315 h 316"/>
              <a:gd name="T4" fmla="*/ 18 w 199"/>
              <a:gd name="T5" fmla="*/ 297 h 316"/>
              <a:gd name="T6" fmla="*/ 9 w 199"/>
              <a:gd name="T7" fmla="*/ 279 h 316"/>
              <a:gd name="T8" fmla="*/ 27 w 199"/>
              <a:gd name="T9" fmla="*/ 261 h 316"/>
              <a:gd name="T10" fmla="*/ 135 w 199"/>
              <a:gd name="T11" fmla="*/ 270 h 316"/>
              <a:gd name="T12" fmla="*/ 153 w 199"/>
              <a:gd name="T13" fmla="*/ 234 h 316"/>
              <a:gd name="T14" fmla="*/ 90 w 199"/>
              <a:gd name="T15" fmla="*/ 180 h 316"/>
              <a:gd name="T16" fmla="*/ 36 w 199"/>
              <a:gd name="T17" fmla="*/ 144 h 316"/>
              <a:gd name="T18" fmla="*/ 0 w 199"/>
              <a:gd name="T19" fmla="*/ 99 h 316"/>
              <a:gd name="T20" fmla="*/ 36 w 199"/>
              <a:gd name="T21" fmla="*/ 27 h 316"/>
              <a:gd name="T22" fmla="*/ 179 w 199"/>
              <a:gd name="T23" fmla="*/ 18 h 316"/>
              <a:gd name="T24" fmla="*/ 189 w 199"/>
              <a:gd name="T25" fmla="*/ 45 h 316"/>
              <a:gd name="T26" fmla="*/ 162 w 199"/>
              <a:gd name="T27" fmla="*/ 54 h 316"/>
              <a:gd name="T28" fmla="*/ 63 w 199"/>
              <a:gd name="T29" fmla="*/ 54 h 316"/>
              <a:gd name="T30" fmla="*/ 45 w 199"/>
              <a:gd name="T31" fmla="*/ 99 h 316"/>
              <a:gd name="T32" fmla="*/ 108 w 199"/>
              <a:gd name="T33" fmla="*/ 144 h 316"/>
              <a:gd name="T34" fmla="*/ 162 w 199"/>
              <a:gd name="T35" fmla="*/ 180 h 316"/>
              <a:gd name="T36" fmla="*/ 189 w 199"/>
              <a:gd name="T37" fmla="*/ 234 h 316"/>
              <a:gd name="T38" fmla="*/ 153 w 199"/>
              <a:gd name="T39" fmla="*/ 297 h 316"/>
              <a:gd name="T40" fmla="*/ 90 w 199"/>
              <a:gd name="T41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9" h="316">
                <a:moveTo>
                  <a:pt x="90" y="315"/>
                </a:moveTo>
                <a:lnTo>
                  <a:pt x="90" y="315"/>
                </a:lnTo>
                <a:cubicBezTo>
                  <a:pt x="63" y="315"/>
                  <a:pt x="36" y="315"/>
                  <a:pt x="18" y="297"/>
                </a:cubicBezTo>
                <a:cubicBezTo>
                  <a:pt x="9" y="297"/>
                  <a:pt x="0" y="288"/>
                  <a:pt x="9" y="279"/>
                </a:cubicBezTo>
                <a:cubicBezTo>
                  <a:pt x="9" y="270"/>
                  <a:pt x="18" y="261"/>
                  <a:pt x="27" y="261"/>
                </a:cubicBezTo>
                <a:cubicBezTo>
                  <a:pt x="72" y="279"/>
                  <a:pt x="108" y="279"/>
                  <a:pt x="135" y="270"/>
                </a:cubicBezTo>
                <a:cubicBezTo>
                  <a:pt x="144" y="261"/>
                  <a:pt x="153" y="243"/>
                  <a:pt x="153" y="234"/>
                </a:cubicBezTo>
                <a:cubicBezTo>
                  <a:pt x="153" y="216"/>
                  <a:pt x="117" y="198"/>
                  <a:pt x="90" y="180"/>
                </a:cubicBezTo>
                <a:cubicBezTo>
                  <a:pt x="72" y="171"/>
                  <a:pt x="54" y="162"/>
                  <a:pt x="36" y="144"/>
                </a:cubicBezTo>
                <a:cubicBezTo>
                  <a:pt x="9" y="135"/>
                  <a:pt x="0" y="117"/>
                  <a:pt x="0" y="99"/>
                </a:cubicBezTo>
                <a:cubicBezTo>
                  <a:pt x="0" y="63"/>
                  <a:pt x="18" y="45"/>
                  <a:pt x="36" y="27"/>
                </a:cubicBezTo>
                <a:cubicBezTo>
                  <a:pt x="72" y="0"/>
                  <a:pt x="126" y="0"/>
                  <a:pt x="179" y="18"/>
                </a:cubicBezTo>
                <a:cubicBezTo>
                  <a:pt x="189" y="27"/>
                  <a:pt x="198" y="36"/>
                  <a:pt x="189" y="45"/>
                </a:cubicBezTo>
                <a:cubicBezTo>
                  <a:pt x="189" y="54"/>
                  <a:pt x="171" y="63"/>
                  <a:pt x="162" y="54"/>
                </a:cubicBezTo>
                <a:cubicBezTo>
                  <a:pt x="126" y="45"/>
                  <a:pt x="90" y="45"/>
                  <a:pt x="63" y="54"/>
                </a:cubicBezTo>
                <a:cubicBezTo>
                  <a:pt x="45" y="63"/>
                  <a:pt x="45" y="81"/>
                  <a:pt x="45" y="99"/>
                </a:cubicBezTo>
                <a:cubicBezTo>
                  <a:pt x="45" y="117"/>
                  <a:pt x="72" y="126"/>
                  <a:pt x="108" y="144"/>
                </a:cubicBezTo>
                <a:cubicBezTo>
                  <a:pt x="126" y="153"/>
                  <a:pt x="144" y="162"/>
                  <a:pt x="162" y="180"/>
                </a:cubicBezTo>
                <a:cubicBezTo>
                  <a:pt x="179" y="189"/>
                  <a:pt x="189" y="207"/>
                  <a:pt x="189" y="234"/>
                </a:cubicBezTo>
                <a:cubicBezTo>
                  <a:pt x="189" y="261"/>
                  <a:pt x="179" y="288"/>
                  <a:pt x="153" y="297"/>
                </a:cubicBezTo>
                <a:cubicBezTo>
                  <a:pt x="135" y="315"/>
                  <a:pt x="117" y="315"/>
                  <a:pt x="90" y="3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61">
            <a:extLst>
              <a:ext uri="{FF2B5EF4-FFF2-40B4-BE49-F238E27FC236}">
                <a16:creationId xmlns:a16="http://schemas.microsoft.com/office/drawing/2014/main" id="{A1B0BF0F-C3F1-2C4F-8E15-59BF7681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801" y="3103868"/>
            <a:ext cx="38603" cy="82033"/>
          </a:xfrm>
          <a:custGeom>
            <a:avLst/>
            <a:gdLst>
              <a:gd name="T0" fmla="*/ 18 w 37"/>
              <a:gd name="T1" fmla="*/ 72 h 73"/>
              <a:gd name="T2" fmla="*/ 18 w 37"/>
              <a:gd name="T3" fmla="*/ 72 h 73"/>
              <a:gd name="T4" fmla="*/ 0 w 37"/>
              <a:gd name="T5" fmla="*/ 54 h 73"/>
              <a:gd name="T6" fmla="*/ 0 w 37"/>
              <a:gd name="T7" fmla="*/ 18 h 73"/>
              <a:gd name="T8" fmla="*/ 18 w 37"/>
              <a:gd name="T9" fmla="*/ 0 h 73"/>
              <a:gd name="T10" fmla="*/ 36 w 37"/>
              <a:gd name="T11" fmla="*/ 18 h 73"/>
              <a:gd name="T12" fmla="*/ 36 w 37"/>
              <a:gd name="T13" fmla="*/ 54 h 73"/>
              <a:gd name="T14" fmla="*/ 18 w 3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3">
                <a:moveTo>
                  <a:pt x="18" y="72"/>
                </a:moveTo>
                <a:lnTo>
                  <a:pt x="18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63"/>
                  <a:pt x="27" y="72"/>
                  <a:pt x="18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62">
            <a:extLst>
              <a:ext uri="{FF2B5EF4-FFF2-40B4-BE49-F238E27FC236}">
                <a16:creationId xmlns:a16="http://schemas.microsoft.com/office/drawing/2014/main" id="{C1AC4B7E-A712-4B40-B2A6-C5620236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801" y="3538150"/>
            <a:ext cx="38603" cy="82033"/>
          </a:xfrm>
          <a:custGeom>
            <a:avLst/>
            <a:gdLst>
              <a:gd name="T0" fmla="*/ 18 w 37"/>
              <a:gd name="T1" fmla="*/ 72 h 73"/>
              <a:gd name="T2" fmla="*/ 18 w 37"/>
              <a:gd name="T3" fmla="*/ 72 h 73"/>
              <a:gd name="T4" fmla="*/ 0 w 37"/>
              <a:gd name="T5" fmla="*/ 54 h 73"/>
              <a:gd name="T6" fmla="*/ 0 w 37"/>
              <a:gd name="T7" fmla="*/ 18 h 73"/>
              <a:gd name="T8" fmla="*/ 18 w 37"/>
              <a:gd name="T9" fmla="*/ 0 h 73"/>
              <a:gd name="T10" fmla="*/ 36 w 37"/>
              <a:gd name="T11" fmla="*/ 18 h 73"/>
              <a:gd name="T12" fmla="*/ 36 w 37"/>
              <a:gd name="T13" fmla="*/ 54 h 73"/>
              <a:gd name="T14" fmla="*/ 18 w 3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3">
                <a:moveTo>
                  <a:pt x="18" y="72"/>
                </a:moveTo>
                <a:lnTo>
                  <a:pt x="18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63"/>
                  <a:pt x="27" y="72"/>
                  <a:pt x="18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72">
            <a:extLst>
              <a:ext uri="{FF2B5EF4-FFF2-40B4-BE49-F238E27FC236}">
                <a16:creationId xmlns:a16="http://schemas.microsoft.com/office/drawing/2014/main" id="{6E57F756-A4A2-E44D-937D-9458BC8FE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989" y="6539525"/>
            <a:ext cx="1201516" cy="974723"/>
          </a:xfrm>
          <a:custGeom>
            <a:avLst/>
            <a:gdLst>
              <a:gd name="T0" fmla="*/ 845 w 1098"/>
              <a:gd name="T1" fmla="*/ 889 h 890"/>
              <a:gd name="T2" fmla="*/ 755 w 1098"/>
              <a:gd name="T3" fmla="*/ 817 h 890"/>
              <a:gd name="T4" fmla="*/ 737 w 1098"/>
              <a:gd name="T5" fmla="*/ 709 h 890"/>
              <a:gd name="T6" fmla="*/ 584 w 1098"/>
              <a:gd name="T7" fmla="*/ 727 h 890"/>
              <a:gd name="T8" fmla="*/ 440 w 1098"/>
              <a:gd name="T9" fmla="*/ 799 h 890"/>
              <a:gd name="T10" fmla="*/ 269 w 1098"/>
              <a:gd name="T11" fmla="*/ 817 h 890"/>
              <a:gd name="T12" fmla="*/ 189 w 1098"/>
              <a:gd name="T13" fmla="*/ 601 h 890"/>
              <a:gd name="T14" fmla="*/ 54 w 1098"/>
              <a:gd name="T15" fmla="*/ 520 h 890"/>
              <a:gd name="T16" fmla="*/ 0 w 1098"/>
              <a:gd name="T17" fmla="*/ 457 h 890"/>
              <a:gd name="T18" fmla="*/ 54 w 1098"/>
              <a:gd name="T19" fmla="*/ 295 h 890"/>
              <a:gd name="T20" fmla="*/ 189 w 1098"/>
              <a:gd name="T21" fmla="*/ 153 h 890"/>
              <a:gd name="T22" fmla="*/ 126 w 1098"/>
              <a:gd name="T23" fmla="*/ 18 h 890"/>
              <a:gd name="T24" fmla="*/ 332 w 1098"/>
              <a:gd name="T25" fmla="*/ 36 h 890"/>
              <a:gd name="T26" fmla="*/ 584 w 1098"/>
              <a:gd name="T27" fmla="*/ 45 h 890"/>
              <a:gd name="T28" fmla="*/ 1097 w 1098"/>
              <a:gd name="T29" fmla="*/ 403 h 890"/>
              <a:gd name="T30" fmla="*/ 1016 w 1098"/>
              <a:gd name="T31" fmla="*/ 592 h 890"/>
              <a:gd name="T32" fmla="*/ 944 w 1098"/>
              <a:gd name="T33" fmla="*/ 754 h 890"/>
              <a:gd name="T34" fmla="*/ 845 w 1098"/>
              <a:gd name="T35" fmla="*/ 889 h 890"/>
              <a:gd name="T36" fmla="*/ 818 w 1098"/>
              <a:gd name="T37" fmla="*/ 808 h 890"/>
              <a:gd name="T38" fmla="*/ 881 w 1098"/>
              <a:gd name="T39" fmla="*/ 799 h 890"/>
              <a:gd name="T40" fmla="*/ 899 w 1098"/>
              <a:gd name="T41" fmla="*/ 682 h 890"/>
              <a:gd name="T42" fmla="*/ 989 w 1098"/>
              <a:gd name="T43" fmla="*/ 529 h 890"/>
              <a:gd name="T44" fmla="*/ 908 w 1098"/>
              <a:gd name="T45" fmla="*/ 197 h 890"/>
              <a:gd name="T46" fmla="*/ 521 w 1098"/>
              <a:gd name="T47" fmla="*/ 108 h 890"/>
              <a:gd name="T48" fmla="*/ 314 w 1098"/>
              <a:gd name="T49" fmla="*/ 90 h 890"/>
              <a:gd name="T50" fmla="*/ 252 w 1098"/>
              <a:gd name="T51" fmla="*/ 134 h 890"/>
              <a:gd name="T52" fmla="*/ 252 w 1098"/>
              <a:gd name="T53" fmla="*/ 180 h 890"/>
              <a:gd name="T54" fmla="*/ 63 w 1098"/>
              <a:gd name="T55" fmla="*/ 349 h 890"/>
              <a:gd name="T56" fmla="*/ 54 w 1098"/>
              <a:gd name="T57" fmla="*/ 457 h 890"/>
              <a:gd name="T58" fmla="*/ 72 w 1098"/>
              <a:gd name="T59" fmla="*/ 466 h 890"/>
              <a:gd name="T60" fmla="*/ 206 w 1098"/>
              <a:gd name="T61" fmla="*/ 547 h 890"/>
              <a:gd name="T62" fmla="*/ 332 w 1098"/>
              <a:gd name="T63" fmla="*/ 808 h 890"/>
              <a:gd name="T64" fmla="*/ 386 w 1098"/>
              <a:gd name="T65" fmla="*/ 799 h 890"/>
              <a:gd name="T66" fmla="*/ 395 w 1098"/>
              <a:gd name="T67" fmla="*/ 655 h 890"/>
              <a:gd name="T68" fmla="*/ 584 w 1098"/>
              <a:gd name="T69" fmla="*/ 664 h 890"/>
              <a:gd name="T70" fmla="*/ 764 w 1098"/>
              <a:gd name="T71" fmla="*/ 655 h 890"/>
              <a:gd name="T72" fmla="*/ 809 w 1098"/>
              <a:gd name="T73" fmla="*/ 73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8" h="890">
                <a:moveTo>
                  <a:pt x="845" y="889"/>
                </a:moveTo>
                <a:lnTo>
                  <a:pt x="845" y="889"/>
                </a:lnTo>
                <a:cubicBezTo>
                  <a:pt x="809" y="889"/>
                  <a:pt x="773" y="862"/>
                  <a:pt x="755" y="826"/>
                </a:cubicBezTo>
                <a:cubicBezTo>
                  <a:pt x="755" y="817"/>
                  <a:pt x="755" y="817"/>
                  <a:pt x="755" y="817"/>
                </a:cubicBezTo>
                <a:cubicBezTo>
                  <a:pt x="746" y="736"/>
                  <a:pt x="746" y="736"/>
                  <a:pt x="746" y="736"/>
                </a:cubicBezTo>
                <a:cubicBezTo>
                  <a:pt x="746" y="727"/>
                  <a:pt x="746" y="718"/>
                  <a:pt x="737" y="709"/>
                </a:cubicBezTo>
                <a:cubicBezTo>
                  <a:pt x="728" y="709"/>
                  <a:pt x="728" y="709"/>
                  <a:pt x="728" y="709"/>
                </a:cubicBezTo>
                <a:cubicBezTo>
                  <a:pt x="683" y="718"/>
                  <a:pt x="629" y="727"/>
                  <a:pt x="584" y="727"/>
                </a:cubicBezTo>
                <a:cubicBezTo>
                  <a:pt x="530" y="727"/>
                  <a:pt x="485" y="718"/>
                  <a:pt x="440" y="709"/>
                </a:cubicBezTo>
                <a:cubicBezTo>
                  <a:pt x="440" y="799"/>
                  <a:pt x="440" y="799"/>
                  <a:pt x="440" y="799"/>
                </a:cubicBezTo>
                <a:cubicBezTo>
                  <a:pt x="440" y="844"/>
                  <a:pt x="404" y="889"/>
                  <a:pt x="359" y="889"/>
                </a:cubicBezTo>
                <a:cubicBezTo>
                  <a:pt x="314" y="889"/>
                  <a:pt x="278" y="862"/>
                  <a:pt x="269" y="817"/>
                </a:cubicBezTo>
                <a:cubicBezTo>
                  <a:pt x="225" y="619"/>
                  <a:pt x="225" y="619"/>
                  <a:pt x="225" y="619"/>
                </a:cubicBezTo>
                <a:cubicBezTo>
                  <a:pt x="225" y="610"/>
                  <a:pt x="197" y="601"/>
                  <a:pt x="189" y="601"/>
                </a:cubicBezTo>
                <a:cubicBezTo>
                  <a:pt x="162" y="592"/>
                  <a:pt x="134" y="583"/>
                  <a:pt x="117" y="565"/>
                </a:cubicBezTo>
                <a:cubicBezTo>
                  <a:pt x="99" y="538"/>
                  <a:pt x="72" y="529"/>
                  <a:pt x="54" y="520"/>
                </a:cubicBezTo>
                <a:cubicBezTo>
                  <a:pt x="45" y="520"/>
                  <a:pt x="36" y="511"/>
                  <a:pt x="36" y="511"/>
                </a:cubicBezTo>
                <a:cubicBezTo>
                  <a:pt x="9" y="502"/>
                  <a:pt x="0" y="484"/>
                  <a:pt x="0" y="457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23"/>
                  <a:pt x="18" y="295"/>
                  <a:pt x="54" y="295"/>
                </a:cubicBezTo>
                <a:cubicBezTo>
                  <a:pt x="72" y="295"/>
                  <a:pt x="81" y="278"/>
                  <a:pt x="108" y="242"/>
                </a:cubicBezTo>
                <a:cubicBezTo>
                  <a:pt x="126" y="216"/>
                  <a:pt x="153" y="180"/>
                  <a:pt x="189" y="15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7" y="63"/>
                  <a:pt x="117" y="36"/>
                  <a:pt x="126" y="18"/>
                </a:cubicBezTo>
                <a:cubicBezTo>
                  <a:pt x="134" y="0"/>
                  <a:pt x="153" y="0"/>
                  <a:pt x="170" y="0"/>
                </a:cubicBezTo>
                <a:cubicBezTo>
                  <a:pt x="225" y="9"/>
                  <a:pt x="314" y="36"/>
                  <a:pt x="332" y="36"/>
                </a:cubicBezTo>
                <a:cubicBezTo>
                  <a:pt x="359" y="54"/>
                  <a:pt x="458" y="54"/>
                  <a:pt x="521" y="54"/>
                </a:cubicBezTo>
                <a:cubicBezTo>
                  <a:pt x="539" y="45"/>
                  <a:pt x="557" y="45"/>
                  <a:pt x="584" y="45"/>
                </a:cubicBezTo>
                <a:cubicBezTo>
                  <a:pt x="719" y="45"/>
                  <a:pt x="845" y="81"/>
                  <a:pt x="944" y="144"/>
                </a:cubicBezTo>
                <a:cubicBezTo>
                  <a:pt x="1043" y="216"/>
                  <a:pt x="1097" y="304"/>
                  <a:pt x="1097" y="403"/>
                </a:cubicBezTo>
                <a:cubicBezTo>
                  <a:pt x="1097" y="457"/>
                  <a:pt x="1079" y="511"/>
                  <a:pt x="1043" y="565"/>
                </a:cubicBezTo>
                <a:cubicBezTo>
                  <a:pt x="1034" y="574"/>
                  <a:pt x="1025" y="583"/>
                  <a:pt x="1016" y="592"/>
                </a:cubicBezTo>
                <a:cubicBezTo>
                  <a:pt x="989" y="628"/>
                  <a:pt x="971" y="655"/>
                  <a:pt x="953" y="700"/>
                </a:cubicBezTo>
                <a:cubicBezTo>
                  <a:pt x="953" y="718"/>
                  <a:pt x="944" y="736"/>
                  <a:pt x="944" y="754"/>
                </a:cubicBezTo>
                <a:cubicBezTo>
                  <a:pt x="944" y="763"/>
                  <a:pt x="935" y="781"/>
                  <a:pt x="935" y="799"/>
                </a:cubicBezTo>
                <a:cubicBezTo>
                  <a:pt x="935" y="844"/>
                  <a:pt x="899" y="889"/>
                  <a:pt x="845" y="889"/>
                </a:cubicBezTo>
                <a:lnTo>
                  <a:pt x="818" y="808"/>
                </a:lnTo>
                <a:lnTo>
                  <a:pt x="818" y="808"/>
                </a:lnTo>
                <a:cubicBezTo>
                  <a:pt x="818" y="817"/>
                  <a:pt x="827" y="826"/>
                  <a:pt x="845" y="826"/>
                </a:cubicBezTo>
                <a:cubicBezTo>
                  <a:pt x="863" y="826"/>
                  <a:pt x="881" y="817"/>
                  <a:pt x="881" y="799"/>
                </a:cubicBezTo>
                <a:cubicBezTo>
                  <a:pt x="881" y="772"/>
                  <a:pt x="881" y="763"/>
                  <a:pt x="881" y="745"/>
                </a:cubicBezTo>
                <a:cubicBezTo>
                  <a:pt x="890" y="727"/>
                  <a:pt x="890" y="709"/>
                  <a:pt x="899" y="682"/>
                </a:cubicBezTo>
                <a:cubicBezTo>
                  <a:pt x="917" y="628"/>
                  <a:pt x="944" y="592"/>
                  <a:pt x="971" y="556"/>
                </a:cubicBezTo>
                <a:cubicBezTo>
                  <a:pt x="980" y="547"/>
                  <a:pt x="989" y="538"/>
                  <a:pt x="989" y="529"/>
                </a:cubicBezTo>
                <a:cubicBezTo>
                  <a:pt x="1025" y="484"/>
                  <a:pt x="1034" y="448"/>
                  <a:pt x="1034" y="403"/>
                </a:cubicBezTo>
                <a:cubicBezTo>
                  <a:pt x="1034" y="323"/>
                  <a:pt x="989" y="252"/>
                  <a:pt x="908" y="197"/>
                </a:cubicBezTo>
                <a:cubicBezTo>
                  <a:pt x="818" y="134"/>
                  <a:pt x="701" y="108"/>
                  <a:pt x="584" y="108"/>
                </a:cubicBezTo>
                <a:cubicBezTo>
                  <a:pt x="557" y="108"/>
                  <a:pt x="539" y="108"/>
                  <a:pt x="521" y="108"/>
                </a:cubicBezTo>
                <a:lnTo>
                  <a:pt x="521" y="108"/>
                </a:lnTo>
                <a:cubicBezTo>
                  <a:pt x="503" y="108"/>
                  <a:pt x="359" y="117"/>
                  <a:pt x="314" y="90"/>
                </a:cubicBezTo>
                <a:cubicBezTo>
                  <a:pt x="296" y="90"/>
                  <a:pt x="233" y="72"/>
                  <a:pt x="189" y="63"/>
                </a:cubicBezTo>
                <a:cubicBezTo>
                  <a:pt x="252" y="134"/>
                  <a:pt x="252" y="134"/>
                  <a:pt x="252" y="134"/>
                </a:cubicBezTo>
                <a:cubicBezTo>
                  <a:pt x="260" y="144"/>
                  <a:pt x="260" y="153"/>
                  <a:pt x="260" y="162"/>
                </a:cubicBezTo>
                <a:cubicBezTo>
                  <a:pt x="260" y="162"/>
                  <a:pt x="252" y="170"/>
                  <a:pt x="252" y="180"/>
                </a:cubicBezTo>
                <a:cubicBezTo>
                  <a:pt x="197" y="216"/>
                  <a:pt x="180" y="252"/>
                  <a:pt x="153" y="278"/>
                </a:cubicBezTo>
                <a:cubicBezTo>
                  <a:pt x="126" y="313"/>
                  <a:pt x="108" y="349"/>
                  <a:pt x="63" y="349"/>
                </a:cubicBezTo>
                <a:cubicBezTo>
                  <a:pt x="54" y="349"/>
                  <a:pt x="54" y="349"/>
                  <a:pt x="54" y="358"/>
                </a:cubicBezTo>
                <a:cubicBezTo>
                  <a:pt x="54" y="457"/>
                  <a:pt x="54" y="457"/>
                  <a:pt x="54" y="457"/>
                </a:cubicBezTo>
                <a:lnTo>
                  <a:pt x="54" y="457"/>
                </a:lnTo>
                <a:cubicBezTo>
                  <a:pt x="63" y="457"/>
                  <a:pt x="72" y="466"/>
                  <a:pt x="72" y="466"/>
                </a:cubicBezTo>
                <a:cubicBezTo>
                  <a:pt x="99" y="475"/>
                  <a:pt x="134" y="493"/>
                  <a:pt x="162" y="529"/>
                </a:cubicBezTo>
                <a:cubicBezTo>
                  <a:pt x="170" y="529"/>
                  <a:pt x="189" y="538"/>
                  <a:pt x="206" y="547"/>
                </a:cubicBezTo>
                <a:cubicBezTo>
                  <a:pt x="233" y="556"/>
                  <a:pt x="278" y="565"/>
                  <a:pt x="278" y="601"/>
                </a:cubicBezTo>
                <a:cubicBezTo>
                  <a:pt x="332" y="808"/>
                  <a:pt x="332" y="808"/>
                  <a:pt x="332" y="808"/>
                </a:cubicBezTo>
                <a:cubicBezTo>
                  <a:pt x="332" y="817"/>
                  <a:pt x="341" y="826"/>
                  <a:pt x="359" y="826"/>
                </a:cubicBezTo>
                <a:cubicBezTo>
                  <a:pt x="368" y="826"/>
                  <a:pt x="386" y="817"/>
                  <a:pt x="386" y="799"/>
                </a:cubicBezTo>
                <a:cubicBezTo>
                  <a:pt x="386" y="673"/>
                  <a:pt x="386" y="673"/>
                  <a:pt x="386" y="673"/>
                </a:cubicBezTo>
                <a:cubicBezTo>
                  <a:pt x="386" y="664"/>
                  <a:pt x="386" y="655"/>
                  <a:pt x="395" y="655"/>
                </a:cubicBezTo>
                <a:cubicBezTo>
                  <a:pt x="404" y="646"/>
                  <a:pt x="413" y="646"/>
                  <a:pt x="422" y="646"/>
                </a:cubicBezTo>
                <a:cubicBezTo>
                  <a:pt x="476" y="655"/>
                  <a:pt x="530" y="664"/>
                  <a:pt x="584" y="664"/>
                </a:cubicBezTo>
                <a:cubicBezTo>
                  <a:pt x="638" y="664"/>
                  <a:pt x="683" y="655"/>
                  <a:pt x="737" y="646"/>
                </a:cubicBezTo>
                <a:cubicBezTo>
                  <a:pt x="746" y="646"/>
                  <a:pt x="755" y="646"/>
                  <a:pt x="764" y="655"/>
                </a:cubicBezTo>
                <a:cubicBezTo>
                  <a:pt x="782" y="673"/>
                  <a:pt x="782" y="673"/>
                  <a:pt x="782" y="673"/>
                </a:cubicBezTo>
                <a:cubicBezTo>
                  <a:pt x="791" y="691"/>
                  <a:pt x="800" y="709"/>
                  <a:pt x="809" y="736"/>
                </a:cubicBezTo>
                <a:lnTo>
                  <a:pt x="845" y="8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73">
            <a:extLst>
              <a:ext uri="{FF2B5EF4-FFF2-40B4-BE49-F238E27FC236}">
                <a16:creationId xmlns:a16="http://schemas.microsoft.com/office/drawing/2014/main" id="{CAE29F7B-5B00-8848-80AA-F90B512E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822" y="6693936"/>
            <a:ext cx="265396" cy="188191"/>
          </a:xfrm>
          <a:custGeom>
            <a:avLst/>
            <a:gdLst>
              <a:gd name="T0" fmla="*/ 18 w 243"/>
              <a:gd name="T1" fmla="*/ 169 h 170"/>
              <a:gd name="T2" fmla="*/ 18 w 243"/>
              <a:gd name="T3" fmla="*/ 169 h 170"/>
              <a:gd name="T4" fmla="*/ 0 w 243"/>
              <a:gd name="T5" fmla="*/ 160 h 170"/>
              <a:gd name="T6" fmla="*/ 9 w 243"/>
              <a:gd name="T7" fmla="*/ 134 h 170"/>
              <a:gd name="T8" fmla="*/ 81 w 243"/>
              <a:gd name="T9" fmla="*/ 108 h 170"/>
              <a:gd name="T10" fmla="*/ 63 w 243"/>
              <a:gd name="T11" fmla="*/ 89 h 170"/>
              <a:gd name="T12" fmla="*/ 53 w 243"/>
              <a:gd name="T13" fmla="*/ 36 h 170"/>
              <a:gd name="T14" fmla="*/ 108 w 243"/>
              <a:gd name="T15" fmla="*/ 0 h 170"/>
              <a:gd name="T16" fmla="*/ 161 w 243"/>
              <a:gd name="T17" fmla="*/ 36 h 170"/>
              <a:gd name="T18" fmla="*/ 161 w 243"/>
              <a:gd name="T19" fmla="*/ 81 h 170"/>
              <a:gd name="T20" fmla="*/ 215 w 243"/>
              <a:gd name="T21" fmla="*/ 72 h 170"/>
              <a:gd name="T22" fmla="*/ 242 w 243"/>
              <a:gd name="T23" fmla="*/ 89 h 170"/>
              <a:gd name="T24" fmla="*/ 224 w 243"/>
              <a:gd name="T25" fmla="*/ 108 h 170"/>
              <a:gd name="T26" fmla="*/ 161 w 243"/>
              <a:gd name="T27" fmla="*/ 116 h 170"/>
              <a:gd name="T28" fmla="*/ 125 w 243"/>
              <a:gd name="T29" fmla="*/ 116 h 170"/>
              <a:gd name="T30" fmla="*/ 72 w 243"/>
              <a:gd name="T31" fmla="*/ 151 h 170"/>
              <a:gd name="T32" fmla="*/ 18 w 243"/>
              <a:gd name="T33" fmla="*/ 169 h 170"/>
              <a:gd name="T34" fmla="*/ 18 w 243"/>
              <a:gd name="T35" fmla="*/ 169 h 170"/>
              <a:gd name="T36" fmla="*/ 108 w 243"/>
              <a:gd name="T37" fmla="*/ 45 h 170"/>
              <a:gd name="T38" fmla="*/ 108 w 243"/>
              <a:gd name="T39" fmla="*/ 45 h 170"/>
              <a:gd name="T40" fmla="*/ 108 w 243"/>
              <a:gd name="T41" fmla="*/ 45 h 170"/>
              <a:gd name="T42" fmla="*/ 89 w 243"/>
              <a:gd name="T43" fmla="*/ 53 h 170"/>
              <a:gd name="T44" fmla="*/ 89 w 243"/>
              <a:gd name="T45" fmla="*/ 72 h 170"/>
              <a:gd name="T46" fmla="*/ 116 w 243"/>
              <a:gd name="T47" fmla="*/ 81 h 170"/>
              <a:gd name="T48" fmla="*/ 125 w 243"/>
              <a:gd name="T49" fmla="*/ 72 h 170"/>
              <a:gd name="T50" fmla="*/ 125 w 243"/>
              <a:gd name="T51" fmla="*/ 45 h 170"/>
              <a:gd name="T52" fmla="*/ 108 w 243"/>
              <a:gd name="T53" fmla="*/ 45 h 170"/>
              <a:gd name="T54" fmla="*/ 18 w 243"/>
              <a:gd name="T5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3" h="170">
                <a:moveTo>
                  <a:pt x="18" y="169"/>
                </a:moveTo>
                <a:lnTo>
                  <a:pt x="18" y="169"/>
                </a:lnTo>
                <a:cubicBezTo>
                  <a:pt x="9" y="169"/>
                  <a:pt x="0" y="169"/>
                  <a:pt x="0" y="160"/>
                </a:cubicBezTo>
                <a:cubicBezTo>
                  <a:pt x="0" y="151"/>
                  <a:pt x="0" y="134"/>
                  <a:pt x="9" y="134"/>
                </a:cubicBezTo>
                <a:cubicBezTo>
                  <a:pt x="27" y="134"/>
                  <a:pt x="53" y="125"/>
                  <a:pt x="81" y="108"/>
                </a:cubicBezTo>
                <a:cubicBezTo>
                  <a:pt x="72" y="108"/>
                  <a:pt x="63" y="98"/>
                  <a:pt x="63" y="89"/>
                </a:cubicBezTo>
                <a:cubicBezTo>
                  <a:pt x="53" y="81"/>
                  <a:pt x="45" y="62"/>
                  <a:pt x="53" y="36"/>
                </a:cubicBezTo>
                <a:cubicBezTo>
                  <a:pt x="63" y="18"/>
                  <a:pt x="89" y="0"/>
                  <a:pt x="108" y="0"/>
                </a:cubicBezTo>
                <a:cubicBezTo>
                  <a:pt x="135" y="0"/>
                  <a:pt x="152" y="18"/>
                  <a:pt x="161" y="36"/>
                </a:cubicBezTo>
                <a:cubicBezTo>
                  <a:pt x="161" y="53"/>
                  <a:pt x="161" y="62"/>
                  <a:pt x="161" y="81"/>
                </a:cubicBezTo>
                <a:cubicBezTo>
                  <a:pt x="179" y="81"/>
                  <a:pt x="197" y="81"/>
                  <a:pt x="215" y="72"/>
                </a:cubicBezTo>
                <a:cubicBezTo>
                  <a:pt x="233" y="72"/>
                  <a:pt x="242" y="81"/>
                  <a:pt x="242" y="89"/>
                </a:cubicBezTo>
                <a:cubicBezTo>
                  <a:pt x="242" y="98"/>
                  <a:pt x="233" y="108"/>
                  <a:pt x="224" y="108"/>
                </a:cubicBezTo>
                <a:cubicBezTo>
                  <a:pt x="224" y="108"/>
                  <a:pt x="197" y="116"/>
                  <a:pt x="161" y="116"/>
                </a:cubicBezTo>
                <a:cubicBezTo>
                  <a:pt x="152" y="116"/>
                  <a:pt x="135" y="116"/>
                  <a:pt x="125" y="116"/>
                </a:cubicBezTo>
                <a:cubicBezTo>
                  <a:pt x="116" y="125"/>
                  <a:pt x="99" y="144"/>
                  <a:pt x="72" y="151"/>
                </a:cubicBezTo>
                <a:cubicBezTo>
                  <a:pt x="45" y="160"/>
                  <a:pt x="27" y="169"/>
                  <a:pt x="18" y="169"/>
                </a:cubicBezTo>
                <a:lnTo>
                  <a:pt x="18" y="169"/>
                </a:lnTo>
                <a:lnTo>
                  <a:pt x="108" y="45"/>
                </a:lnTo>
                <a:lnTo>
                  <a:pt x="108" y="45"/>
                </a:lnTo>
                <a:lnTo>
                  <a:pt x="108" y="45"/>
                </a:lnTo>
                <a:cubicBezTo>
                  <a:pt x="99" y="45"/>
                  <a:pt x="89" y="45"/>
                  <a:pt x="89" y="53"/>
                </a:cubicBezTo>
                <a:cubicBezTo>
                  <a:pt x="89" y="62"/>
                  <a:pt x="89" y="62"/>
                  <a:pt x="89" y="72"/>
                </a:cubicBezTo>
                <a:cubicBezTo>
                  <a:pt x="89" y="72"/>
                  <a:pt x="99" y="81"/>
                  <a:pt x="116" y="81"/>
                </a:cubicBezTo>
                <a:cubicBezTo>
                  <a:pt x="116" y="72"/>
                  <a:pt x="116" y="72"/>
                  <a:pt x="125" y="72"/>
                </a:cubicBezTo>
                <a:cubicBezTo>
                  <a:pt x="125" y="62"/>
                  <a:pt x="125" y="53"/>
                  <a:pt x="125" y="45"/>
                </a:cubicBezTo>
                <a:cubicBezTo>
                  <a:pt x="125" y="45"/>
                  <a:pt x="116" y="45"/>
                  <a:pt x="108" y="45"/>
                </a:cubicBezTo>
                <a:lnTo>
                  <a:pt x="18" y="1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74">
            <a:extLst>
              <a:ext uri="{FF2B5EF4-FFF2-40B4-BE49-F238E27FC236}">
                <a16:creationId xmlns:a16="http://schemas.microsoft.com/office/drawing/2014/main" id="{BEA37D2E-B460-B947-BE49-3FB2363A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084" y="6843524"/>
            <a:ext cx="72379" cy="67555"/>
          </a:xfrm>
          <a:custGeom>
            <a:avLst/>
            <a:gdLst>
              <a:gd name="T0" fmla="*/ 0 w 64"/>
              <a:gd name="T1" fmla="*/ 35 h 63"/>
              <a:gd name="T2" fmla="*/ 0 w 64"/>
              <a:gd name="T3" fmla="*/ 35 h 63"/>
              <a:gd name="T4" fmla="*/ 27 w 64"/>
              <a:gd name="T5" fmla="*/ 0 h 63"/>
              <a:gd name="T6" fmla="*/ 63 w 64"/>
              <a:gd name="T7" fmla="*/ 35 h 63"/>
              <a:gd name="T8" fmla="*/ 27 w 64"/>
              <a:gd name="T9" fmla="*/ 62 h 63"/>
              <a:gd name="T10" fmla="*/ 0 w 64"/>
              <a:gd name="T11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3">
                <a:moveTo>
                  <a:pt x="0" y="35"/>
                </a:moveTo>
                <a:lnTo>
                  <a:pt x="0" y="35"/>
                </a:lnTo>
                <a:cubicBezTo>
                  <a:pt x="0" y="17"/>
                  <a:pt x="8" y="0"/>
                  <a:pt x="27" y="0"/>
                </a:cubicBezTo>
                <a:cubicBezTo>
                  <a:pt x="44" y="0"/>
                  <a:pt x="63" y="17"/>
                  <a:pt x="63" y="35"/>
                </a:cubicBezTo>
                <a:cubicBezTo>
                  <a:pt x="63" y="53"/>
                  <a:pt x="44" y="62"/>
                  <a:pt x="27" y="62"/>
                </a:cubicBezTo>
                <a:cubicBezTo>
                  <a:pt x="8" y="62"/>
                  <a:pt x="0" y="53"/>
                  <a:pt x="0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75">
            <a:extLst>
              <a:ext uri="{FF2B5EF4-FFF2-40B4-BE49-F238E27FC236}">
                <a16:creationId xmlns:a16="http://schemas.microsoft.com/office/drawing/2014/main" id="{D17D198B-CE88-C14C-B4AF-1930B0F9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429" y="6718065"/>
            <a:ext cx="294349" cy="101331"/>
          </a:xfrm>
          <a:custGeom>
            <a:avLst/>
            <a:gdLst>
              <a:gd name="T0" fmla="*/ 243 w 271"/>
              <a:gd name="T1" fmla="*/ 90 h 91"/>
              <a:gd name="T2" fmla="*/ 243 w 271"/>
              <a:gd name="T3" fmla="*/ 90 h 91"/>
              <a:gd name="T4" fmla="*/ 234 w 271"/>
              <a:gd name="T5" fmla="*/ 90 h 91"/>
              <a:gd name="T6" fmla="*/ 126 w 271"/>
              <a:gd name="T7" fmla="*/ 63 h 91"/>
              <a:gd name="T8" fmla="*/ 36 w 271"/>
              <a:gd name="T9" fmla="*/ 63 h 91"/>
              <a:gd name="T10" fmla="*/ 0 w 271"/>
              <a:gd name="T11" fmla="*/ 44 h 91"/>
              <a:gd name="T12" fmla="*/ 27 w 271"/>
              <a:gd name="T13" fmla="*/ 8 h 91"/>
              <a:gd name="T14" fmla="*/ 126 w 271"/>
              <a:gd name="T15" fmla="*/ 0 h 91"/>
              <a:gd name="T16" fmla="*/ 252 w 271"/>
              <a:gd name="T17" fmla="*/ 27 h 91"/>
              <a:gd name="T18" fmla="*/ 270 w 271"/>
              <a:gd name="T19" fmla="*/ 63 h 91"/>
              <a:gd name="T20" fmla="*/ 243 w 271"/>
              <a:gd name="T2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1" h="91">
                <a:moveTo>
                  <a:pt x="243" y="90"/>
                </a:moveTo>
                <a:lnTo>
                  <a:pt x="243" y="90"/>
                </a:lnTo>
                <a:cubicBezTo>
                  <a:pt x="234" y="90"/>
                  <a:pt x="234" y="90"/>
                  <a:pt x="234" y="90"/>
                </a:cubicBezTo>
                <a:cubicBezTo>
                  <a:pt x="198" y="71"/>
                  <a:pt x="162" y="63"/>
                  <a:pt x="126" y="63"/>
                </a:cubicBezTo>
                <a:cubicBezTo>
                  <a:pt x="99" y="63"/>
                  <a:pt x="54" y="63"/>
                  <a:pt x="36" y="63"/>
                </a:cubicBezTo>
                <a:cubicBezTo>
                  <a:pt x="18" y="71"/>
                  <a:pt x="0" y="54"/>
                  <a:pt x="0" y="44"/>
                </a:cubicBezTo>
                <a:cubicBezTo>
                  <a:pt x="0" y="27"/>
                  <a:pt x="9" y="8"/>
                  <a:pt x="27" y="8"/>
                </a:cubicBezTo>
                <a:cubicBezTo>
                  <a:pt x="54" y="0"/>
                  <a:pt x="108" y="0"/>
                  <a:pt x="126" y="0"/>
                </a:cubicBezTo>
                <a:cubicBezTo>
                  <a:pt x="180" y="8"/>
                  <a:pt x="207" y="18"/>
                  <a:pt x="252" y="27"/>
                </a:cubicBezTo>
                <a:cubicBezTo>
                  <a:pt x="261" y="35"/>
                  <a:pt x="270" y="54"/>
                  <a:pt x="270" y="63"/>
                </a:cubicBezTo>
                <a:cubicBezTo>
                  <a:pt x="261" y="80"/>
                  <a:pt x="252" y="90"/>
                  <a:pt x="243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76">
            <a:extLst>
              <a:ext uri="{FF2B5EF4-FFF2-40B4-BE49-F238E27FC236}">
                <a16:creationId xmlns:a16="http://schemas.microsoft.com/office/drawing/2014/main" id="{8225FB4C-42D1-7A48-90B7-9754575F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544" y="10129593"/>
            <a:ext cx="72382" cy="1013326"/>
          </a:xfrm>
          <a:custGeom>
            <a:avLst/>
            <a:gdLst>
              <a:gd name="T0" fmla="*/ 36 w 64"/>
              <a:gd name="T1" fmla="*/ 926 h 927"/>
              <a:gd name="T2" fmla="*/ 36 w 64"/>
              <a:gd name="T3" fmla="*/ 926 h 927"/>
              <a:gd name="T4" fmla="*/ 0 w 64"/>
              <a:gd name="T5" fmla="*/ 899 h 927"/>
              <a:gd name="T6" fmla="*/ 0 w 64"/>
              <a:gd name="T7" fmla="*/ 27 h 927"/>
              <a:gd name="T8" fmla="*/ 36 w 64"/>
              <a:gd name="T9" fmla="*/ 0 h 927"/>
              <a:gd name="T10" fmla="*/ 63 w 64"/>
              <a:gd name="T11" fmla="*/ 27 h 927"/>
              <a:gd name="T12" fmla="*/ 63 w 64"/>
              <a:gd name="T13" fmla="*/ 899 h 927"/>
              <a:gd name="T14" fmla="*/ 36 w 64"/>
              <a:gd name="T15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927">
                <a:moveTo>
                  <a:pt x="36" y="926"/>
                </a:moveTo>
                <a:lnTo>
                  <a:pt x="36" y="926"/>
                </a:lnTo>
                <a:cubicBezTo>
                  <a:pt x="18" y="926"/>
                  <a:pt x="0" y="917"/>
                  <a:pt x="0" y="89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899"/>
                  <a:pt x="63" y="899"/>
                  <a:pt x="63" y="899"/>
                </a:cubicBezTo>
                <a:cubicBezTo>
                  <a:pt x="63" y="917"/>
                  <a:pt x="54" y="926"/>
                  <a:pt x="36" y="9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77">
            <a:extLst>
              <a:ext uri="{FF2B5EF4-FFF2-40B4-BE49-F238E27FC236}">
                <a16:creationId xmlns:a16="http://schemas.microsoft.com/office/drawing/2014/main" id="{ADE145FC-3A01-2848-801E-80F9225A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544" y="11070540"/>
            <a:ext cx="1013326" cy="72379"/>
          </a:xfrm>
          <a:custGeom>
            <a:avLst/>
            <a:gdLst>
              <a:gd name="T0" fmla="*/ 899 w 927"/>
              <a:gd name="T1" fmla="*/ 63 h 64"/>
              <a:gd name="T2" fmla="*/ 899 w 927"/>
              <a:gd name="T3" fmla="*/ 63 h 64"/>
              <a:gd name="T4" fmla="*/ 36 w 927"/>
              <a:gd name="T5" fmla="*/ 63 h 64"/>
              <a:gd name="T6" fmla="*/ 0 w 927"/>
              <a:gd name="T7" fmla="*/ 36 h 64"/>
              <a:gd name="T8" fmla="*/ 36 w 927"/>
              <a:gd name="T9" fmla="*/ 0 h 64"/>
              <a:gd name="T10" fmla="*/ 899 w 927"/>
              <a:gd name="T11" fmla="*/ 0 h 64"/>
              <a:gd name="T12" fmla="*/ 926 w 927"/>
              <a:gd name="T13" fmla="*/ 36 h 64"/>
              <a:gd name="T14" fmla="*/ 899 w 92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7" h="64">
                <a:moveTo>
                  <a:pt x="899" y="63"/>
                </a:moveTo>
                <a:lnTo>
                  <a:pt x="899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917" y="0"/>
                  <a:pt x="926" y="18"/>
                  <a:pt x="926" y="36"/>
                </a:cubicBezTo>
                <a:cubicBezTo>
                  <a:pt x="926" y="54"/>
                  <a:pt x="917" y="63"/>
                  <a:pt x="899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78">
            <a:extLst>
              <a:ext uri="{FF2B5EF4-FFF2-40B4-BE49-F238E27FC236}">
                <a16:creationId xmlns:a16="http://schemas.microsoft.com/office/drawing/2014/main" id="{DEFA00F3-19E6-F34A-9729-B792A431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830" y="10312957"/>
            <a:ext cx="897517" cy="718980"/>
          </a:xfrm>
          <a:custGeom>
            <a:avLst/>
            <a:gdLst>
              <a:gd name="T0" fmla="*/ 440 w 819"/>
              <a:gd name="T1" fmla="*/ 647 h 657"/>
              <a:gd name="T2" fmla="*/ 440 w 819"/>
              <a:gd name="T3" fmla="*/ 647 h 657"/>
              <a:gd name="T4" fmla="*/ 413 w 819"/>
              <a:gd name="T5" fmla="*/ 638 h 657"/>
              <a:gd name="T6" fmla="*/ 260 w 819"/>
              <a:gd name="T7" fmla="*/ 440 h 657"/>
              <a:gd name="T8" fmla="*/ 62 w 819"/>
              <a:gd name="T9" fmla="*/ 638 h 657"/>
              <a:gd name="T10" fmla="*/ 17 w 819"/>
              <a:gd name="T11" fmla="*/ 638 h 657"/>
              <a:gd name="T12" fmla="*/ 17 w 819"/>
              <a:gd name="T13" fmla="*/ 593 h 657"/>
              <a:gd name="T14" fmla="*/ 233 w 819"/>
              <a:gd name="T15" fmla="*/ 360 h 657"/>
              <a:gd name="T16" fmla="*/ 260 w 819"/>
              <a:gd name="T17" fmla="*/ 350 h 657"/>
              <a:gd name="T18" fmla="*/ 287 w 819"/>
              <a:gd name="T19" fmla="*/ 369 h 657"/>
              <a:gd name="T20" fmla="*/ 431 w 819"/>
              <a:gd name="T21" fmla="*/ 557 h 657"/>
              <a:gd name="T22" fmla="*/ 755 w 819"/>
              <a:gd name="T23" fmla="*/ 18 h 657"/>
              <a:gd name="T24" fmla="*/ 800 w 819"/>
              <a:gd name="T25" fmla="*/ 9 h 657"/>
              <a:gd name="T26" fmla="*/ 809 w 819"/>
              <a:gd name="T27" fmla="*/ 54 h 657"/>
              <a:gd name="T28" fmla="*/ 467 w 819"/>
              <a:gd name="T29" fmla="*/ 638 h 657"/>
              <a:gd name="T30" fmla="*/ 440 w 819"/>
              <a:gd name="T31" fmla="*/ 64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9" h="657">
                <a:moveTo>
                  <a:pt x="440" y="647"/>
                </a:moveTo>
                <a:lnTo>
                  <a:pt x="440" y="647"/>
                </a:lnTo>
                <a:cubicBezTo>
                  <a:pt x="422" y="647"/>
                  <a:pt x="413" y="647"/>
                  <a:pt x="413" y="638"/>
                </a:cubicBezTo>
                <a:cubicBezTo>
                  <a:pt x="260" y="440"/>
                  <a:pt x="260" y="440"/>
                  <a:pt x="260" y="440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53" y="656"/>
                  <a:pt x="36" y="656"/>
                  <a:pt x="17" y="638"/>
                </a:cubicBezTo>
                <a:cubicBezTo>
                  <a:pt x="9" y="629"/>
                  <a:pt x="0" y="611"/>
                  <a:pt x="17" y="593"/>
                </a:cubicBezTo>
                <a:cubicBezTo>
                  <a:pt x="233" y="360"/>
                  <a:pt x="233" y="360"/>
                  <a:pt x="233" y="360"/>
                </a:cubicBezTo>
                <a:cubicBezTo>
                  <a:pt x="242" y="350"/>
                  <a:pt x="251" y="350"/>
                  <a:pt x="260" y="350"/>
                </a:cubicBezTo>
                <a:cubicBezTo>
                  <a:pt x="269" y="350"/>
                  <a:pt x="278" y="360"/>
                  <a:pt x="287" y="369"/>
                </a:cubicBezTo>
                <a:cubicBezTo>
                  <a:pt x="431" y="557"/>
                  <a:pt x="431" y="557"/>
                  <a:pt x="431" y="557"/>
                </a:cubicBezTo>
                <a:cubicBezTo>
                  <a:pt x="755" y="18"/>
                  <a:pt x="755" y="18"/>
                  <a:pt x="755" y="18"/>
                </a:cubicBezTo>
                <a:cubicBezTo>
                  <a:pt x="764" y="0"/>
                  <a:pt x="782" y="0"/>
                  <a:pt x="800" y="9"/>
                </a:cubicBezTo>
                <a:cubicBezTo>
                  <a:pt x="818" y="18"/>
                  <a:pt x="818" y="36"/>
                  <a:pt x="809" y="54"/>
                </a:cubicBezTo>
                <a:cubicBezTo>
                  <a:pt x="467" y="638"/>
                  <a:pt x="467" y="638"/>
                  <a:pt x="467" y="638"/>
                </a:cubicBezTo>
                <a:cubicBezTo>
                  <a:pt x="458" y="647"/>
                  <a:pt x="449" y="647"/>
                  <a:pt x="440" y="6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79">
            <a:extLst>
              <a:ext uri="{FF2B5EF4-FFF2-40B4-BE49-F238E27FC236}">
                <a16:creationId xmlns:a16="http://schemas.microsoft.com/office/drawing/2014/main" id="{A9C743C0-A2A8-684F-BA49-50CF88B9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315" y="10312957"/>
            <a:ext cx="120636" cy="207492"/>
          </a:xfrm>
          <a:custGeom>
            <a:avLst/>
            <a:gdLst>
              <a:gd name="T0" fmla="*/ 72 w 109"/>
              <a:gd name="T1" fmla="*/ 189 h 190"/>
              <a:gd name="T2" fmla="*/ 72 w 109"/>
              <a:gd name="T3" fmla="*/ 189 h 190"/>
              <a:gd name="T4" fmla="*/ 36 w 109"/>
              <a:gd name="T5" fmla="*/ 171 h 190"/>
              <a:gd name="T6" fmla="*/ 0 w 109"/>
              <a:gd name="T7" fmla="*/ 45 h 190"/>
              <a:gd name="T8" fmla="*/ 27 w 109"/>
              <a:gd name="T9" fmla="*/ 0 h 190"/>
              <a:gd name="T10" fmla="*/ 63 w 109"/>
              <a:gd name="T11" fmla="*/ 27 h 190"/>
              <a:gd name="T12" fmla="*/ 108 w 109"/>
              <a:gd name="T13" fmla="*/ 144 h 190"/>
              <a:gd name="T14" fmla="*/ 81 w 109"/>
              <a:gd name="T15" fmla="*/ 189 h 190"/>
              <a:gd name="T16" fmla="*/ 72 w 109"/>
              <a:gd name="T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90">
                <a:moveTo>
                  <a:pt x="72" y="189"/>
                </a:moveTo>
                <a:lnTo>
                  <a:pt x="72" y="189"/>
                </a:lnTo>
                <a:cubicBezTo>
                  <a:pt x="54" y="189"/>
                  <a:pt x="45" y="180"/>
                  <a:pt x="36" y="17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9" y="9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62"/>
                  <a:pt x="99" y="180"/>
                  <a:pt x="81" y="189"/>
                </a:cubicBezTo>
                <a:lnTo>
                  <a:pt x="72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80">
            <a:extLst>
              <a:ext uri="{FF2B5EF4-FFF2-40B4-BE49-F238E27FC236}">
                <a16:creationId xmlns:a16="http://schemas.microsoft.com/office/drawing/2014/main" id="{195F8F1C-8B96-F243-80F4-96A1A837E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381" y="10312957"/>
            <a:ext cx="217140" cy="120636"/>
          </a:xfrm>
          <a:custGeom>
            <a:avLst/>
            <a:gdLst>
              <a:gd name="T0" fmla="*/ 36 w 199"/>
              <a:gd name="T1" fmla="*/ 108 h 109"/>
              <a:gd name="T2" fmla="*/ 36 w 199"/>
              <a:gd name="T3" fmla="*/ 108 h 109"/>
              <a:gd name="T4" fmla="*/ 9 w 199"/>
              <a:gd name="T5" fmla="*/ 81 h 109"/>
              <a:gd name="T6" fmla="*/ 27 w 199"/>
              <a:gd name="T7" fmla="*/ 45 h 109"/>
              <a:gd name="T8" fmla="*/ 153 w 199"/>
              <a:gd name="T9" fmla="*/ 0 h 109"/>
              <a:gd name="T10" fmla="*/ 189 w 199"/>
              <a:gd name="T11" fmla="*/ 27 h 109"/>
              <a:gd name="T12" fmla="*/ 171 w 199"/>
              <a:gd name="T13" fmla="*/ 72 h 109"/>
              <a:gd name="T14" fmla="*/ 45 w 199"/>
              <a:gd name="T15" fmla="*/ 108 h 109"/>
              <a:gd name="T16" fmla="*/ 36 w 19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09">
                <a:moveTo>
                  <a:pt x="36" y="108"/>
                </a:moveTo>
                <a:lnTo>
                  <a:pt x="36" y="108"/>
                </a:lnTo>
                <a:cubicBezTo>
                  <a:pt x="27" y="108"/>
                  <a:pt x="9" y="99"/>
                  <a:pt x="9" y="81"/>
                </a:cubicBezTo>
                <a:cubicBezTo>
                  <a:pt x="0" y="63"/>
                  <a:pt x="9" y="45"/>
                  <a:pt x="27" y="45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9" y="9"/>
                  <a:pt x="189" y="27"/>
                </a:cubicBezTo>
                <a:cubicBezTo>
                  <a:pt x="198" y="45"/>
                  <a:pt x="189" y="63"/>
                  <a:pt x="171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08"/>
                  <a:pt x="45" y="108"/>
                  <a:pt x="36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1">
            <a:extLst>
              <a:ext uri="{FF2B5EF4-FFF2-40B4-BE49-F238E27FC236}">
                <a16:creationId xmlns:a16="http://schemas.microsoft.com/office/drawing/2014/main" id="{9DE5E74D-A0A4-7A4C-AA93-02896522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454" y="9941406"/>
            <a:ext cx="1162911" cy="1172561"/>
          </a:xfrm>
          <a:custGeom>
            <a:avLst/>
            <a:gdLst>
              <a:gd name="T0" fmla="*/ 530 w 1062"/>
              <a:gd name="T1" fmla="*/ 1070 h 1071"/>
              <a:gd name="T2" fmla="*/ 530 w 1062"/>
              <a:gd name="T3" fmla="*/ 1070 h 1071"/>
              <a:gd name="T4" fmla="*/ 153 w 1062"/>
              <a:gd name="T5" fmla="*/ 908 h 1071"/>
              <a:gd name="T6" fmla="*/ 0 w 1062"/>
              <a:gd name="T7" fmla="*/ 531 h 1071"/>
              <a:gd name="T8" fmla="*/ 153 w 1062"/>
              <a:gd name="T9" fmla="*/ 153 h 1071"/>
              <a:gd name="T10" fmla="*/ 530 w 1062"/>
              <a:gd name="T11" fmla="*/ 0 h 1071"/>
              <a:gd name="T12" fmla="*/ 908 w 1062"/>
              <a:gd name="T13" fmla="*/ 153 h 1071"/>
              <a:gd name="T14" fmla="*/ 1061 w 1062"/>
              <a:gd name="T15" fmla="*/ 531 h 1071"/>
              <a:gd name="T16" fmla="*/ 908 w 1062"/>
              <a:gd name="T17" fmla="*/ 908 h 1071"/>
              <a:gd name="T18" fmla="*/ 530 w 1062"/>
              <a:gd name="T19" fmla="*/ 1070 h 1071"/>
              <a:gd name="T20" fmla="*/ 530 w 1062"/>
              <a:gd name="T21" fmla="*/ 63 h 1071"/>
              <a:gd name="T22" fmla="*/ 530 w 1062"/>
              <a:gd name="T23" fmla="*/ 63 h 1071"/>
              <a:gd name="T24" fmla="*/ 63 w 1062"/>
              <a:gd name="T25" fmla="*/ 531 h 1071"/>
              <a:gd name="T26" fmla="*/ 530 w 1062"/>
              <a:gd name="T27" fmla="*/ 998 h 1071"/>
              <a:gd name="T28" fmla="*/ 998 w 1062"/>
              <a:gd name="T29" fmla="*/ 531 h 1071"/>
              <a:gd name="T30" fmla="*/ 530 w 1062"/>
              <a:gd name="T31" fmla="*/ 63 h 1071"/>
              <a:gd name="T32" fmla="*/ 530 w 1062"/>
              <a:gd name="T33" fmla="*/ 1070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62" h="1071">
                <a:moveTo>
                  <a:pt x="530" y="1070"/>
                </a:moveTo>
                <a:lnTo>
                  <a:pt x="530" y="1070"/>
                </a:lnTo>
                <a:cubicBezTo>
                  <a:pt x="386" y="1070"/>
                  <a:pt x="252" y="1007"/>
                  <a:pt x="153" y="908"/>
                </a:cubicBezTo>
                <a:cubicBezTo>
                  <a:pt x="54" y="810"/>
                  <a:pt x="0" y="675"/>
                  <a:pt x="0" y="531"/>
                </a:cubicBezTo>
                <a:cubicBezTo>
                  <a:pt x="0" y="387"/>
                  <a:pt x="54" y="261"/>
                  <a:pt x="153" y="153"/>
                </a:cubicBezTo>
                <a:cubicBezTo>
                  <a:pt x="252" y="54"/>
                  <a:pt x="386" y="0"/>
                  <a:pt x="530" y="0"/>
                </a:cubicBezTo>
                <a:cubicBezTo>
                  <a:pt x="674" y="0"/>
                  <a:pt x="809" y="54"/>
                  <a:pt x="908" y="153"/>
                </a:cubicBezTo>
                <a:cubicBezTo>
                  <a:pt x="1007" y="261"/>
                  <a:pt x="1061" y="387"/>
                  <a:pt x="1061" y="531"/>
                </a:cubicBezTo>
                <a:cubicBezTo>
                  <a:pt x="1061" y="675"/>
                  <a:pt x="1007" y="810"/>
                  <a:pt x="908" y="908"/>
                </a:cubicBezTo>
                <a:cubicBezTo>
                  <a:pt x="809" y="1007"/>
                  <a:pt x="674" y="1070"/>
                  <a:pt x="530" y="1070"/>
                </a:cubicBezTo>
                <a:lnTo>
                  <a:pt x="530" y="63"/>
                </a:lnTo>
                <a:lnTo>
                  <a:pt x="530" y="63"/>
                </a:lnTo>
                <a:cubicBezTo>
                  <a:pt x="270" y="63"/>
                  <a:pt x="63" y="279"/>
                  <a:pt x="63" y="531"/>
                </a:cubicBezTo>
                <a:cubicBezTo>
                  <a:pt x="63" y="791"/>
                  <a:pt x="270" y="998"/>
                  <a:pt x="530" y="998"/>
                </a:cubicBezTo>
                <a:cubicBezTo>
                  <a:pt x="791" y="998"/>
                  <a:pt x="998" y="791"/>
                  <a:pt x="998" y="531"/>
                </a:cubicBezTo>
                <a:cubicBezTo>
                  <a:pt x="998" y="279"/>
                  <a:pt x="791" y="63"/>
                  <a:pt x="530" y="63"/>
                </a:cubicBezTo>
                <a:lnTo>
                  <a:pt x="530" y="10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82">
            <a:extLst>
              <a:ext uri="{FF2B5EF4-FFF2-40B4-BE49-F238E27FC236}">
                <a16:creationId xmlns:a16="http://schemas.microsoft.com/office/drawing/2014/main" id="{B3AE7B5A-894F-084A-BCD3-D51457D5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64" y="10076516"/>
            <a:ext cx="887866" cy="897517"/>
          </a:xfrm>
          <a:custGeom>
            <a:avLst/>
            <a:gdLst>
              <a:gd name="T0" fmla="*/ 404 w 810"/>
              <a:gd name="T1" fmla="*/ 818 h 819"/>
              <a:gd name="T2" fmla="*/ 404 w 810"/>
              <a:gd name="T3" fmla="*/ 818 h 819"/>
              <a:gd name="T4" fmla="*/ 0 w 810"/>
              <a:gd name="T5" fmla="*/ 405 h 819"/>
              <a:gd name="T6" fmla="*/ 404 w 810"/>
              <a:gd name="T7" fmla="*/ 0 h 819"/>
              <a:gd name="T8" fmla="*/ 809 w 810"/>
              <a:gd name="T9" fmla="*/ 405 h 819"/>
              <a:gd name="T10" fmla="*/ 404 w 810"/>
              <a:gd name="T11" fmla="*/ 818 h 819"/>
              <a:gd name="T12" fmla="*/ 404 w 810"/>
              <a:gd name="T13" fmla="*/ 63 h 819"/>
              <a:gd name="T14" fmla="*/ 404 w 810"/>
              <a:gd name="T15" fmla="*/ 63 h 819"/>
              <a:gd name="T16" fmla="*/ 63 w 810"/>
              <a:gd name="T17" fmla="*/ 405 h 819"/>
              <a:gd name="T18" fmla="*/ 404 w 810"/>
              <a:gd name="T19" fmla="*/ 746 h 819"/>
              <a:gd name="T20" fmla="*/ 746 w 810"/>
              <a:gd name="T21" fmla="*/ 405 h 819"/>
              <a:gd name="T22" fmla="*/ 404 w 810"/>
              <a:gd name="T23" fmla="*/ 63 h 819"/>
              <a:gd name="T24" fmla="*/ 404 w 810"/>
              <a:gd name="T25" fmla="*/ 81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" h="819">
                <a:moveTo>
                  <a:pt x="404" y="818"/>
                </a:moveTo>
                <a:lnTo>
                  <a:pt x="404" y="818"/>
                </a:lnTo>
                <a:cubicBezTo>
                  <a:pt x="180" y="818"/>
                  <a:pt x="0" y="629"/>
                  <a:pt x="0" y="405"/>
                </a:cubicBezTo>
                <a:cubicBezTo>
                  <a:pt x="0" y="180"/>
                  <a:pt x="180" y="0"/>
                  <a:pt x="404" y="0"/>
                </a:cubicBezTo>
                <a:cubicBezTo>
                  <a:pt x="629" y="0"/>
                  <a:pt x="809" y="180"/>
                  <a:pt x="809" y="405"/>
                </a:cubicBezTo>
                <a:cubicBezTo>
                  <a:pt x="809" y="629"/>
                  <a:pt x="629" y="818"/>
                  <a:pt x="404" y="818"/>
                </a:cubicBezTo>
                <a:lnTo>
                  <a:pt x="404" y="63"/>
                </a:lnTo>
                <a:lnTo>
                  <a:pt x="404" y="63"/>
                </a:lnTo>
                <a:cubicBezTo>
                  <a:pt x="216" y="63"/>
                  <a:pt x="63" y="216"/>
                  <a:pt x="63" y="405"/>
                </a:cubicBezTo>
                <a:cubicBezTo>
                  <a:pt x="63" y="593"/>
                  <a:pt x="216" y="746"/>
                  <a:pt x="404" y="746"/>
                </a:cubicBezTo>
                <a:cubicBezTo>
                  <a:pt x="593" y="746"/>
                  <a:pt x="746" y="593"/>
                  <a:pt x="746" y="405"/>
                </a:cubicBezTo>
                <a:cubicBezTo>
                  <a:pt x="746" y="216"/>
                  <a:pt x="593" y="63"/>
                  <a:pt x="404" y="63"/>
                </a:cubicBezTo>
                <a:lnTo>
                  <a:pt x="404" y="8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83">
            <a:extLst>
              <a:ext uri="{FF2B5EF4-FFF2-40B4-BE49-F238E27FC236}">
                <a16:creationId xmlns:a16="http://schemas.microsoft.com/office/drawing/2014/main" id="{D54FF95A-8ADC-1342-891F-E48EFBAC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387" y="10293656"/>
            <a:ext cx="275044" cy="443933"/>
          </a:xfrm>
          <a:custGeom>
            <a:avLst/>
            <a:gdLst>
              <a:gd name="T0" fmla="*/ 116 w 252"/>
              <a:gd name="T1" fmla="*/ 404 h 405"/>
              <a:gd name="T2" fmla="*/ 116 w 252"/>
              <a:gd name="T3" fmla="*/ 404 h 405"/>
              <a:gd name="T4" fmla="*/ 17 w 252"/>
              <a:gd name="T5" fmla="*/ 378 h 405"/>
              <a:gd name="T6" fmla="*/ 8 w 252"/>
              <a:gd name="T7" fmla="*/ 351 h 405"/>
              <a:gd name="T8" fmla="*/ 36 w 252"/>
              <a:gd name="T9" fmla="*/ 332 h 405"/>
              <a:gd name="T10" fmla="*/ 170 w 252"/>
              <a:gd name="T11" fmla="*/ 342 h 405"/>
              <a:gd name="T12" fmla="*/ 197 w 252"/>
              <a:gd name="T13" fmla="*/ 297 h 405"/>
              <a:gd name="T14" fmla="*/ 116 w 252"/>
              <a:gd name="T15" fmla="*/ 225 h 405"/>
              <a:gd name="T16" fmla="*/ 44 w 252"/>
              <a:gd name="T17" fmla="*/ 189 h 405"/>
              <a:gd name="T18" fmla="*/ 8 w 252"/>
              <a:gd name="T19" fmla="*/ 117 h 405"/>
              <a:gd name="T20" fmla="*/ 53 w 252"/>
              <a:gd name="T21" fmla="*/ 36 h 405"/>
              <a:gd name="T22" fmla="*/ 224 w 252"/>
              <a:gd name="T23" fmla="*/ 27 h 405"/>
              <a:gd name="T24" fmla="*/ 242 w 252"/>
              <a:gd name="T25" fmla="*/ 63 h 405"/>
              <a:gd name="T26" fmla="*/ 206 w 252"/>
              <a:gd name="T27" fmla="*/ 72 h 405"/>
              <a:gd name="T28" fmla="*/ 80 w 252"/>
              <a:gd name="T29" fmla="*/ 72 h 405"/>
              <a:gd name="T30" fmla="*/ 53 w 252"/>
              <a:gd name="T31" fmla="*/ 117 h 405"/>
              <a:gd name="T32" fmla="*/ 134 w 252"/>
              <a:gd name="T33" fmla="*/ 189 h 405"/>
              <a:gd name="T34" fmla="*/ 206 w 252"/>
              <a:gd name="T35" fmla="*/ 225 h 405"/>
              <a:gd name="T36" fmla="*/ 242 w 252"/>
              <a:gd name="T37" fmla="*/ 297 h 405"/>
              <a:gd name="T38" fmla="*/ 197 w 252"/>
              <a:gd name="T39" fmla="*/ 378 h 405"/>
              <a:gd name="T40" fmla="*/ 116 w 252"/>
              <a:gd name="T4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2" h="405">
                <a:moveTo>
                  <a:pt x="116" y="404"/>
                </a:moveTo>
                <a:lnTo>
                  <a:pt x="116" y="404"/>
                </a:lnTo>
                <a:cubicBezTo>
                  <a:pt x="80" y="404"/>
                  <a:pt x="53" y="395"/>
                  <a:pt x="17" y="378"/>
                </a:cubicBezTo>
                <a:cubicBezTo>
                  <a:pt x="8" y="378"/>
                  <a:pt x="0" y="360"/>
                  <a:pt x="8" y="351"/>
                </a:cubicBezTo>
                <a:cubicBezTo>
                  <a:pt x="8" y="332"/>
                  <a:pt x="27" y="332"/>
                  <a:pt x="36" y="332"/>
                </a:cubicBezTo>
                <a:cubicBezTo>
                  <a:pt x="89" y="360"/>
                  <a:pt x="143" y="360"/>
                  <a:pt x="170" y="342"/>
                </a:cubicBezTo>
                <a:cubicBezTo>
                  <a:pt x="188" y="332"/>
                  <a:pt x="197" y="315"/>
                  <a:pt x="197" y="297"/>
                </a:cubicBezTo>
                <a:cubicBezTo>
                  <a:pt x="197" y="270"/>
                  <a:pt x="152" y="252"/>
                  <a:pt x="116" y="225"/>
                </a:cubicBezTo>
                <a:cubicBezTo>
                  <a:pt x="89" y="216"/>
                  <a:pt x="63" y="207"/>
                  <a:pt x="44" y="189"/>
                </a:cubicBezTo>
                <a:cubicBezTo>
                  <a:pt x="17" y="171"/>
                  <a:pt x="8" y="144"/>
                  <a:pt x="8" y="117"/>
                </a:cubicBezTo>
                <a:cubicBezTo>
                  <a:pt x="8" y="81"/>
                  <a:pt x="17" y="54"/>
                  <a:pt x="53" y="36"/>
                </a:cubicBezTo>
                <a:cubicBezTo>
                  <a:pt x="99" y="0"/>
                  <a:pt x="161" y="0"/>
                  <a:pt x="224" y="27"/>
                </a:cubicBezTo>
                <a:cubicBezTo>
                  <a:pt x="242" y="36"/>
                  <a:pt x="251" y="54"/>
                  <a:pt x="242" y="63"/>
                </a:cubicBezTo>
                <a:cubicBezTo>
                  <a:pt x="233" y="72"/>
                  <a:pt x="224" y="81"/>
                  <a:pt x="206" y="72"/>
                </a:cubicBezTo>
                <a:cubicBezTo>
                  <a:pt x="161" y="54"/>
                  <a:pt x="107" y="54"/>
                  <a:pt x="80" y="72"/>
                </a:cubicBezTo>
                <a:cubicBezTo>
                  <a:pt x="63" y="90"/>
                  <a:pt x="53" y="99"/>
                  <a:pt x="53" y="117"/>
                </a:cubicBezTo>
                <a:cubicBezTo>
                  <a:pt x="53" y="144"/>
                  <a:pt x="99" y="162"/>
                  <a:pt x="134" y="189"/>
                </a:cubicBezTo>
                <a:cubicBezTo>
                  <a:pt x="161" y="198"/>
                  <a:pt x="188" y="207"/>
                  <a:pt x="206" y="225"/>
                </a:cubicBezTo>
                <a:cubicBezTo>
                  <a:pt x="233" y="243"/>
                  <a:pt x="242" y="270"/>
                  <a:pt x="242" y="297"/>
                </a:cubicBezTo>
                <a:cubicBezTo>
                  <a:pt x="242" y="332"/>
                  <a:pt x="224" y="360"/>
                  <a:pt x="197" y="378"/>
                </a:cubicBezTo>
                <a:cubicBezTo>
                  <a:pt x="179" y="395"/>
                  <a:pt x="143" y="404"/>
                  <a:pt x="116" y="4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84">
            <a:extLst>
              <a:ext uri="{FF2B5EF4-FFF2-40B4-BE49-F238E27FC236}">
                <a16:creationId xmlns:a16="http://schemas.microsoft.com/office/drawing/2014/main" id="{F1329288-7195-8545-8F1C-7B873998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545" y="10197148"/>
            <a:ext cx="57904" cy="101334"/>
          </a:xfrm>
          <a:custGeom>
            <a:avLst/>
            <a:gdLst>
              <a:gd name="T0" fmla="*/ 26 w 54"/>
              <a:gd name="T1" fmla="*/ 90 h 91"/>
              <a:gd name="T2" fmla="*/ 26 w 54"/>
              <a:gd name="T3" fmla="*/ 90 h 91"/>
              <a:gd name="T4" fmla="*/ 0 w 54"/>
              <a:gd name="T5" fmla="*/ 63 h 91"/>
              <a:gd name="T6" fmla="*/ 0 w 54"/>
              <a:gd name="T7" fmla="*/ 27 h 91"/>
              <a:gd name="T8" fmla="*/ 26 w 54"/>
              <a:gd name="T9" fmla="*/ 0 h 91"/>
              <a:gd name="T10" fmla="*/ 53 w 54"/>
              <a:gd name="T11" fmla="*/ 27 h 91"/>
              <a:gd name="T12" fmla="*/ 53 w 54"/>
              <a:gd name="T13" fmla="*/ 63 h 91"/>
              <a:gd name="T14" fmla="*/ 26 w 5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91">
                <a:moveTo>
                  <a:pt x="26" y="90"/>
                </a:moveTo>
                <a:lnTo>
                  <a:pt x="26" y="90"/>
                </a:lnTo>
                <a:cubicBezTo>
                  <a:pt x="8" y="90"/>
                  <a:pt x="0" y="81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6" y="0"/>
                </a:cubicBezTo>
                <a:cubicBezTo>
                  <a:pt x="35" y="0"/>
                  <a:pt x="53" y="18"/>
                  <a:pt x="53" y="27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1"/>
                  <a:pt x="35" y="90"/>
                  <a:pt x="26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85">
            <a:extLst>
              <a:ext uri="{FF2B5EF4-FFF2-40B4-BE49-F238E27FC236}">
                <a16:creationId xmlns:a16="http://schemas.microsoft.com/office/drawing/2014/main" id="{9097D0FF-DA47-134D-8811-CEDC99E7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545" y="10747239"/>
            <a:ext cx="57904" cy="96507"/>
          </a:xfrm>
          <a:custGeom>
            <a:avLst/>
            <a:gdLst>
              <a:gd name="T0" fmla="*/ 26 w 54"/>
              <a:gd name="T1" fmla="*/ 89 h 90"/>
              <a:gd name="T2" fmla="*/ 26 w 54"/>
              <a:gd name="T3" fmla="*/ 89 h 90"/>
              <a:gd name="T4" fmla="*/ 0 w 54"/>
              <a:gd name="T5" fmla="*/ 62 h 90"/>
              <a:gd name="T6" fmla="*/ 0 w 54"/>
              <a:gd name="T7" fmla="*/ 26 h 90"/>
              <a:gd name="T8" fmla="*/ 26 w 54"/>
              <a:gd name="T9" fmla="*/ 0 h 90"/>
              <a:gd name="T10" fmla="*/ 53 w 54"/>
              <a:gd name="T11" fmla="*/ 26 h 90"/>
              <a:gd name="T12" fmla="*/ 53 w 54"/>
              <a:gd name="T13" fmla="*/ 62 h 90"/>
              <a:gd name="T14" fmla="*/ 26 w 54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90">
                <a:moveTo>
                  <a:pt x="26" y="89"/>
                </a:moveTo>
                <a:lnTo>
                  <a:pt x="26" y="89"/>
                </a:lnTo>
                <a:cubicBezTo>
                  <a:pt x="8" y="89"/>
                  <a:pt x="0" y="72"/>
                  <a:pt x="0" y="6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35" y="0"/>
                  <a:pt x="53" y="9"/>
                  <a:pt x="53" y="26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72"/>
                  <a:pt x="35" y="89"/>
                  <a:pt x="26" y="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86">
            <a:extLst>
              <a:ext uri="{FF2B5EF4-FFF2-40B4-BE49-F238E27FC236}">
                <a16:creationId xmlns:a16="http://schemas.microsoft.com/office/drawing/2014/main" id="{F9D1F5A6-E7D9-AF44-ABC2-DCC35123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99" y="3311360"/>
            <a:ext cx="670727" cy="57904"/>
          </a:xfrm>
          <a:custGeom>
            <a:avLst/>
            <a:gdLst>
              <a:gd name="T0" fmla="*/ 584 w 612"/>
              <a:gd name="T1" fmla="*/ 54 h 55"/>
              <a:gd name="T2" fmla="*/ 584 w 612"/>
              <a:gd name="T3" fmla="*/ 54 h 55"/>
              <a:gd name="T4" fmla="*/ 584 w 612"/>
              <a:gd name="T5" fmla="*/ 54 h 55"/>
              <a:gd name="T6" fmla="*/ 27 w 612"/>
              <a:gd name="T7" fmla="*/ 45 h 55"/>
              <a:gd name="T8" fmla="*/ 0 w 612"/>
              <a:gd name="T9" fmla="*/ 18 h 55"/>
              <a:gd name="T10" fmla="*/ 27 w 612"/>
              <a:gd name="T11" fmla="*/ 0 h 55"/>
              <a:gd name="T12" fmla="*/ 27 w 612"/>
              <a:gd name="T13" fmla="*/ 0 h 55"/>
              <a:gd name="T14" fmla="*/ 584 w 612"/>
              <a:gd name="T15" fmla="*/ 0 h 55"/>
              <a:gd name="T16" fmla="*/ 611 w 612"/>
              <a:gd name="T17" fmla="*/ 27 h 55"/>
              <a:gd name="T18" fmla="*/ 584 w 612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2" h="55">
                <a:moveTo>
                  <a:pt x="584" y="54"/>
                </a:moveTo>
                <a:lnTo>
                  <a:pt x="584" y="54"/>
                </a:lnTo>
                <a:lnTo>
                  <a:pt x="584" y="54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584" y="0"/>
                  <a:pt x="584" y="0"/>
                  <a:pt x="584" y="0"/>
                </a:cubicBezTo>
                <a:cubicBezTo>
                  <a:pt x="602" y="0"/>
                  <a:pt x="611" y="9"/>
                  <a:pt x="611" y="27"/>
                </a:cubicBezTo>
                <a:cubicBezTo>
                  <a:pt x="611" y="36"/>
                  <a:pt x="593" y="54"/>
                  <a:pt x="584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87">
            <a:extLst>
              <a:ext uri="{FF2B5EF4-FFF2-40B4-BE49-F238E27FC236}">
                <a16:creationId xmlns:a16="http://schemas.microsoft.com/office/drawing/2014/main" id="{BE6D277C-9CB8-F844-813D-340F2A69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565" y="2828824"/>
            <a:ext cx="1544116" cy="540440"/>
          </a:xfrm>
          <a:custGeom>
            <a:avLst/>
            <a:gdLst>
              <a:gd name="T0" fmla="*/ 1331 w 1413"/>
              <a:gd name="T1" fmla="*/ 495 h 496"/>
              <a:gd name="T2" fmla="*/ 1331 w 1413"/>
              <a:gd name="T3" fmla="*/ 495 h 496"/>
              <a:gd name="T4" fmla="*/ 1286 w 1413"/>
              <a:gd name="T5" fmla="*/ 495 h 496"/>
              <a:gd name="T6" fmla="*/ 1268 w 1413"/>
              <a:gd name="T7" fmla="*/ 468 h 496"/>
              <a:gd name="T8" fmla="*/ 1286 w 1413"/>
              <a:gd name="T9" fmla="*/ 441 h 496"/>
              <a:gd name="T10" fmla="*/ 1286 w 1413"/>
              <a:gd name="T11" fmla="*/ 441 h 496"/>
              <a:gd name="T12" fmla="*/ 1331 w 1413"/>
              <a:gd name="T13" fmla="*/ 441 h 496"/>
              <a:gd name="T14" fmla="*/ 1331 w 1413"/>
              <a:gd name="T15" fmla="*/ 441 h 496"/>
              <a:gd name="T16" fmla="*/ 1358 w 1413"/>
              <a:gd name="T17" fmla="*/ 432 h 496"/>
              <a:gd name="T18" fmla="*/ 1367 w 1413"/>
              <a:gd name="T19" fmla="*/ 405 h 496"/>
              <a:gd name="T20" fmla="*/ 1322 w 1413"/>
              <a:gd name="T21" fmla="*/ 279 h 496"/>
              <a:gd name="T22" fmla="*/ 1268 w 1413"/>
              <a:gd name="T23" fmla="*/ 261 h 496"/>
              <a:gd name="T24" fmla="*/ 1160 w 1413"/>
              <a:gd name="T25" fmla="*/ 207 h 496"/>
              <a:gd name="T26" fmla="*/ 1016 w 1413"/>
              <a:gd name="T27" fmla="*/ 90 h 496"/>
              <a:gd name="T28" fmla="*/ 827 w 1413"/>
              <a:gd name="T29" fmla="*/ 46 h 496"/>
              <a:gd name="T30" fmla="*/ 827 w 1413"/>
              <a:gd name="T31" fmla="*/ 46 h 496"/>
              <a:gd name="T32" fmla="*/ 710 w 1413"/>
              <a:gd name="T33" fmla="*/ 46 h 496"/>
              <a:gd name="T34" fmla="*/ 692 w 1413"/>
              <a:gd name="T35" fmla="*/ 46 h 496"/>
              <a:gd name="T36" fmla="*/ 99 w 1413"/>
              <a:gd name="T37" fmla="*/ 46 h 496"/>
              <a:gd name="T38" fmla="*/ 72 w 1413"/>
              <a:gd name="T39" fmla="*/ 72 h 496"/>
              <a:gd name="T40" fmla="*/ 72 w 1413"/>
              <a:gd name="T41" fmla="*/ 72 h 496"/>
              <a:gd name="T42" fmla="*/ 54 w 1413"/>
              <a:gd name="T43" fmla="*/ 414 h 496"/>
              <a:gd name="T44" fmla="*/ 72 w 1413"/>
              <a:gd name="T45" fmla="*/ 432 h 496"/>
              <a:gd name="T46" fmla="*/ 153 w 1413"/>
              <a:gd name="T47" fmla="*/ 432 h 496"/>
              <a:gd name="T48" fmla="*/ 180 w 1413"/>
              <a:gd name="T49" fmla="*/ 459 h 496"/>
              <a:gd name="T50" fmla="*/ 153 w 1413"/>
              <a:gd name="T51" fmla="*/ 486 h 496"/>
              <a:gd name="T52" fmla="*/ 72 w 1413"/>
              <a:gd name="T53" fmla="*/ 486 h 496"/>
              <a:gd name="T54" fmla="*/ 0 w 1413"/>
              <a:gd name="T55" fmla="*/ 414 h 496"/>
              <a:gd name="T56" fmla="*/ 0 w 1413"/>
              <a:gd name="T57" fmla="*/ 414 h 496"/>
              <a:gd name="T58" fmla="*/ 27 w 1413"/>
              <a:gd name="T59" fmla="*/ 72 h 496"/>
              <a:gd name="T60" fmla="*/ 99 w 1413"/>
              <a:gd name="T61" fmla="*/ 0 h 496"/>
              <a:gd name="T62" fmla="*/ 692 w 1413"/>
              <a:gd name="T63" fmla="*/ 0 h 496"/>
              <a:gd name="T64" fmla="*/ 710 w 1413"/>
              <a:gd name="T65" fmla="*/ 0 h 496"/>
              <a:gd name="T66" fmla="*/ 827 w 1413"/>
              <a:gd name="T67" fmla="*/ 0 h 496"/>
              <a:gd name="T68" fmla="*/ 827 w 1413"/>
              <a:gd name="T69" fmla="*/ 0 h 496"/>
              <a:gd name="T70" fmla="*/ 1043 w 1413"/>
              <a:gd name="T71" fmla="*/ 46 h 496"/>
              <a:gd name="T72" fmla="*/ 1196 w 1413"/>
              <a:gd name="T73" fmla="*/ 171 h 496"/>
              <a:gd name="T74" fmla="*/ 1277 w 1413"/>
              <a:gd name="T75" fmla="*/ 216 h 496"/>
              <a:gd name="T76" fmla="*/ 1340 w 1413"/>
              <a:gd name="T77" fmla="*/ 234 h 496"/>
              <a:gd name="T78" fmla="*/ 1412 w 1413"/>
              <a:gd name="T79" fmla="*/ 396 h 496"/>
              <a:gd name="T80" fmla="*/ 1394 w 1413"/>
              <a:gd name="T81" fmla="*/ 468 h 496"/>
              <a:gd name="T82" fmla="*/ 1331 w 1413"/>
              <a:gd name="T83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3" h="496">
                <a:moveTo>
                  <a:pt x="1331" y="495"/>
                </a:moveTo>
                <a:lnTo>
                  <a:pt x="1331" y="495"/>
                </a:lnTo>
                <a:cubicBezTo>
                  <a:pt x="1286" y="495"/>
                  <a:pt x="1286" y="495"/>
                  <a:pt x="1286" y="495"/>
                </a:cubicBezTo>
                <a:cubicBezTo>
                  <a:pt x="1277" y="495"/>
                  <a:pt x="1268" y="486"/>
                  <a:pt x="1268" y="468"/>
                </a:cubicBezTo>
                <a:cubicBezTo>
                  <a:pt x="1268" y="450"/>
                  <a:pt x="1277" y="441"/>
                  <a:pt x="1286" y="441"/>
                </a:cubicBezTo>
                <a:lnTo>
                  <a:pt x="1286" y="441"/>
                </a:lnTo>
                <a:cubicBezTo>
                  <a:pt x="1331" y="441"/>
                  <a:pt x="1331" y="441"/>
                  <a:pt x="1331" y="441"/>
                </a:cubicBezTo>
                <a:lnTo>
                  <a:pt x="1331" y="441"/>
                </a:lnTo>
                <a:cubicBezTo>
                  <a:pt x="1340" y="441"/>
                  <a:pt x="1349" y="441"/>
                  <a:pt x="1358" y="432"/>
                </a:cubicBezTo>
                <a:cubicBezTo>
                  <a:pt x="1358" y="423"/>
                  <a:pt x="1367" y="414"/>
                  <a:pt x="1367" y="405"/>
                </a:cubicBezTo>
                <a:cubicBezTo>
                  <a:pt x="1349" y="306"/>
                  <a:pt x="1331" y="288"/>
                  <a:pt x="1322" y="279"/>
                </a:cubicBezTo>
                <a:cubicBezTo>
                  <a:pt x="1295" y="270"/>
                  <a:pt x="1286" y="270"/>
                  <a:pt x="1268" y="261"/>
                </a:cubicBezTo>
                <a:cubicBezTo>
                  <a:pt x="1232" y="261"/>
                  <a:pt x="1205" y="252"/>
                  <a:pt x="1160" y="207"/>
                </a:cubicBezTo>
                <a:cubicBezTo>
                  <a:pt x="1106" y="144"/>
                  <a:pt x="1061" y="108"/>
                  <a:pt x="1016" y="90"/>
                </a:cubicBezTo>
                <a:cubicBezTo>
                  <a:pt x="971" y="63"/>
                  <a:pt x="908" y="46"/>
                  <a:pt x="827" y="46"/>
                </a:cubicBezTo>
                <a:lnTo>
                  <a:pt x="827" y="46"/>
                </a:lnTo>
                <a:cubicBezTo>
                  <a:pt x="809" y="46"/>
                  <a:pt x="746" y="46"/>
                  <a:pt x="710" y="46"/>
                </a:cubicBezTo>
                <a:cubicBezTo>
                  <a:pt x="692" y="46"/>
                  <a:pt x="692" y="46"/>
                  <a:pt x="692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0" y="46"/>
                  <a:pt x="72" y="63"/>
                  <a:pt x="72" y="72"/>
                </a:cubicBezTo>
                <a:lnTo>
                  <a:pt x="72" y="72"/>
                </a:lnTo>
                <a:cubicBezTo>
                  <a:pt x="54" y="414"/>
                  <a:pt x="54" y="414"/>
                  <a:pt x="54" y="414"/>
                </a:cubicBezTo>
                <a:cubicBezTo>
                  <a:pt x="54" y="423"/>
                  <a:pt x="63" y="432"/>
                  <a:pt x="72" y="432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71" y="432"/>
                  <a:pt x="180" y="450"/>
                  <a:pt x="180" y="459"/>
                </a:cubicBezTo>
                <a:cubicBezTo>
                  <a:pt x="180" y="477"/>
                  <a:pt x="171" y="486"/>
                  <a:pt x="153" y="486"/>
                </a:cubicBezTo>
                <a:cubicBezTo>
                  <a:pt x="72" y="486"/>
                  <a:pt x="72" y="486"/>
                  <a:pt x="72" y="486"/>
                </a:cubicBezTo>
                <a:cubicBezTo>
                  <a:pt x="36" y="486"/>
                  <a:pt x="0" y="450"/>
                  <a:pt x="0" y="414"/>
                </a:cubicBezTo>
                <a:lnTo>
                  <a:pt x="0" y="414"/>
                </a:lnTo>
                <a:cubicBezTo>
                  <a:pt x="27" y="72"/>
                  <a:pt x="27" y="72"/>
                  <a:pt x="27" y="72"/>
                </a:cubicBezTo>
                <a:cubicBezTo>
                  <a:pt x="27" y="36"/>
                  <a:pt x="63" y="0"/>
                  <a:pt x="99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746" y="0"/>
                  <a:pt x="809" y="0"/>
                  <a:pt x="827" y="0"/>
                </a:cubicBezTo>
                <a:lnTo>
                  <a:pt x="827" y="0"/>
                </a:lnTo>
                <a:cubicBezTo>
                  <a:pt x="917" y="0"/>
                  <a:pt x="980" y="10"/>
                  <a:pt x="1043" y="46"/>
                </a:cubicBezTo>
                <a:cubicBezTo>
                  <a:pt x="1097" y="72"/>
                  <a:pt x="1142" y="108"/>
                  <a:pt x="1196" y="171"/>
                </a:cubicBezTo>
                <a:cubicBezTo>
                  <a:pt x="1232" y="207"/>
                  <a:pt x="1250" y="207"/>
                  <a:pt x="1277" y="216"/>
                </a:cubicBezTo>
                <a:cubicBezTo>
                  <a:pt x="1295" y="216"/>
                  <a:pt x="1313" y="225"/>
                  <a:pt x="1340" y="234"/>
                </a:cubicBezTo>
                <a:cubicBezTo>
                  <a:pt x="1376" y="252"/>
                  <a:pt x="1402" y="306"/>
                  <a:pt x="1412" y="396"/>
                </a:cubicBezTo>
                <a:cubicBezTo>
                  <a:pt x="1412" y="423"/>
                  <a:pt x="1412" y="450"/>
                  <a:pt x="1394" y="468"/>
                </a:cubicBezTo>
                <a:cubicBezTo>
                  <a:pt x="1376" y="486"/>
                  <a:pt x="1358" y="495"/>
                  <a:pt x="1331" y="4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88">
            <a:extLst>
              <a:ext uri="{FF2B5EF4-FFF2-40B4-BE49-F238E27FC236}">
                <a16:creationId xmlns:a16="http://schemas.microsoft.com/office/drawing/2014/main" id="{3EE69281-C26B-8243-BC50-0A36F083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34" y="2896379"/>
            <a:ext cx="318474" cy="207489"/>
          </a:xfrm>
          <a:custGeom>
            <a:avLst/>
            <a:gdLst>
              <a:gd name="T0" fmla="*/ 270 w 289"/>
              <a:gd name="T1" fmla="*/ 189 h 190"/>
              <a:gd name="T2" fmla="*/ 270 w 289"/>
              <a:gd name="T3" fmla="*/ 189 h 190"/>
              <a:gd name="T4" fmla="*/ 270 w 289"/>
              <a:gd name="T5" fmla="*/ 189 h 190"/>
              <a:gd name="T6" fmla="*/ 144 w 289"/>
              <a:gd name="T7" fmla="*/ 180 h 190"/>
              <a:gd name="T8" fmla="*/ 18 w 289"/>
              <a:gd name="T9" fmla="*/ 162 h 190"/>
              <a:gd name="T10" fmla="*/ 0 w 289"/>
              <a:gd name="T11" fmla="*/ 153 h 190"/>
              <a:gd name="T12" fmla="*/ 0 w 289"/>
              <a:gd name="T13" fmla="*/ 19 h 190"/>
              <a:gd name="T14" fmla="*/ 18 w 289"/>
              <a:gd name="T15" fmla="*/ 0 h 190"/>
              <a:gd name="T16" fmla="*/ 18 w 289"/>
              <a:gd name="T17" fmla="*/ 0 h 190"/>
              <a:gd name="T18" fmla="*/ 117 w 289"/>
              <a:gd name="T19" fmla="*/ 27 h 190"/>
              <a:gd name="T20" fmla="*/ 225 w 289"/>
              <a:gd name="T21" fmla="*/ 99 h 190"/>
              <a:gd name="T22" fmla="*/ 288 w 289"/>
              <a:gd name="T23" fmla="*/ 171 h 190"/>
              <a:gd name="T24" fmla="*/ 288 w 289"/>
              <a:gd name="T25" fmla="*/ 180 h 190"/>
              <a:gd name="T26" fmla="*/ 270 w 289"/>
              <a:gd name="T27" fmla="*/ 189 h 190"/>
              <a:gd name="T28" fmla="*/ 36 w 289"/>
              <a:gd name="T29" fmla="*/ 135 h 190"/>
              <a:gd name="T30" fmla="*/ 36 w 289"/>
              <a:gd name="T31" fmla="*/ 135 h 190"/>
              <a:gd name="T32" fmla="*/ 144 w 289"/>
              <a:gd name="T33" fmla="*/ 144 h 190"/>
              <a:gd name="T34" fmla="*/ 234 w 289"/>
              <a:gd name="T35" fmla="*/ 153 h 190"/>
              <a:gd name="T36" fmla="*/ 108 w 289"/>
              <a:gd name="T37" fmla="*/ 54 h 190"/>
              <a:gd name="T38" fmla="*/ 36 w 289"/>
              <a:gd name="T39" fmla="*/ 36 h 190"/>
              <a:gd name="T40" fmla="*/ 270 w 289"/>
              <a:gd name="T4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190">
                <a:moveTo>
                  <a:pt x="270" y="189"/>
                </a:moveTo>
                <a:lnTo>
                  <a:pt x="270" y="189"/>
                </a:lnTo>
                <a:lnTo>
                  <a:pt x="270" y="189"/>
                </a:lnTo>
                <a:cubicBezTo>
                  <a:pt x="234" y="189"/>
                  <a:pt x="189" y="180"/>
                  <a:pt x="144" y="180"/>
                </a:cubicBezTo>
                <a:cubicBezTo>
                  <a:pt x="99" y="171"/>
                  <a:pt x="45" y="162"/>
                  <a:pt x="18" y="162"/>
                </a:cubicBezTo>
                <a:cubicBezTo>
                  <a:pt x="9" y="162"/>
                  <a:pt x="0" y="162"/>
                  <a:pt x="0" y="15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54" y="0"/>
                  <a:pt x="90" y="9"/>
                  <a:pt x="117" y="27"/>
                </a:cubicBezTo>
                <a:cubicBezTo>
                  <a:pt x="162" y="45"/>
                  <a:pt x="207" y="81"/>
                  <a:pt x="225" y="99"/>
                </a:cubicBezTo>
                <a:cubicBezTo>
                  <a:pt x="234" y="108"/>
                  <a:pt x="279" y="144"/>
                  <a:pt x="288" y="171"/>
                </a:cubicBezTo>
                <a:lnTo>
                  <a:pt x="288" y="180"/>
                </a:lnTo>
                <a:cubicBezTo>
                  <a:pt x="279" y="189"/>
                  <a:pt x="279" y="189"/>
                  <a:pt x="270" y="189"/>
                </a:cubicBezTo>
                <a:lnTo>
                  <a:pt x="36" y="135"/>
                </a:lnTo>
                <a:lnTo>
                  <a:pt x="36" y="135"/>
                </a:lnTo>
                <a:cubicBezTo>
                  <a:pt x="63" y="135"/>
                  <a:pt x="108" y="144"/>
                  <a:pt x="144" y="144"/>
                </a:cubicBezTo>
                <a:cubicBezTo>
                  <a:pt x="180" y="153"/>
                  <a:pt x="207" y="153"/>
                  <a:pt x="234" y="153"/>
                </a:cubicBezTo>
                <a:cubicBezTo>
                  <a:pt x="207" y="126"/>
                  <a:pt x="153" y="81"/>
                  <a:pt x="108" y="54"/>
                </a:cubicBezTo>
                <a:cubicBezTo>
                  <a:pt x="81" y="45"/>
                  <a:pt x="63" y="36"/>
                  <a:pt x="36" y="36"/>
                </a:cubicBezTo>
                <a:lnTo>
                  <a:pt x="270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9">
            <a:extLst>
              <a:ext uri="{FF2B5EF4-FFF2-40B4-BE49-F238E27FC236}">
                <a16:creationId xmlns:a16="http://schemas.microsoft.com/office/drawing/2014/main" id="{96CB76C5-704F-E945-99FA-E2077165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34" y="3113518"/>
            <a:ext cx="101334" cy="38603"/>
          </a:xfrm>
          <a:custGeom>
            <a:avLst/>
            <a:gdLst>
              <a:gd name="T0" fmla="*/ 72 w 91"/>
              <a:gd name="T1" fmla="*/ 36 h 37"/>
              <a:gd name="T2" fmla="*/ 72 w 91"/>
              <a:gd name="T3" fmla="*/ 36 h 37"/>
              <a:gd name="T4" fmla="*/ 18 w 91"/>
              <a:gd name="T5" fmla="*/ 36 h 37"/>
              <a:gd name="T6" fmla="*/ 0 w 91"/>
              <a:gd name="T7" fmla="*/ 18 h 37"/>
              <a:gd name="T8" fmla="*/ 18 w 91"/>
              <a:gd name="T9" fmla="*/ 0 h 37"/>
              <a:gd name="T10" fmla="*/ 72 w 91"/>
              <a:gd name="T11" fmla="*/ 0 h 37"/>
              <a:gd name="T12" fmla="*/ 90 w 91"/>
              <a:gd name="T13" fmla="*/ 18 h 37"/>
              <a:gd name="T14" fmla="*/ 72 w 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81" y="36"/>
                  <a:pt x="7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0">
            <a:extLst>
              <a:ext uri="{FF2B5EF4-FFF2-40B4-BE49-F238E27FC236}">
                <a16:creationId xmlns:a16="http://schemas.microsoft.com/office/drawing/2014/main" id="{2F71A112-7D42-994A-A63E-79D5093D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177" y="3224503"/>
            <a:ext cx="226790" cy="226790"/>
          </a:xfrm>
          <a:custGeom>
            <a:avLst/>
            <a:gdLst>
              <a:gd name="T0" fmla="*/ 108 w 208"/>
              <a:gd name="T1" fmla="*/ 207 h 208"/>
              <a:gd name="T2" fmla="*/ 108 w 208"/>
              <a:gd name="T3" fmla="*/ 207 h 208"/>
              <a:gd name="T4" fmla="*/ 0 w 208"/>
              <a:gd name="T5" fmla="*/ 99 h 208"/>
              <a:gd name="T6" fmla="*/ 108 w 208"/>
              <a:gd name="T7" fmla="*/ 0 h 208"/>
              <a:gd name="T8" fmla="*/ 207 w 208"/>
              <a:gd name="T9" fmla="*/ 99 h 208"/>
              <a:gd name="T10" fmla="*/ 108 w 208"/>
              <a:gd name="T11" fmla="*/ 207 h 208"/>
              <a:gd name="T12" fmla="*/ 108 w 208"/>
              <a:gd name="T13" fmla="*/ 45 h 208"/>
              <a:gd name="T14" fmla="*/ 108 w 208"/>
              <a:gd name="T15" fmla="*/ 45 h 208"/>
              <a:gd name="T16" fmla="*/ 45 w 208"/>
              <a:gd name="T17" fmla="*/ 99 h 208"/>
              <a:gd name="T18" fmla="*/ 108 w 208"/>
              <a:gd name="T19" fmla="*/ 153 h 208"/>
              <a:gd name="T20" fmla="*/ 162 w 208"/>
              <a:gd name="T21" fmla="*/ 99 h 208"/>
              <a:gd name="T22" fmla="*/ 108 w 208"/>
              <a:gd name="T23" fmla="*/ 45 h 208"/>
              <a:gd name="T24" fmla="*/ 108 w 208"/>
              <a:gd name="T2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208">
                <a:moveTo>
                  <a:pt x="108" y="207"/>
                </a:moveTo>
                <a:lnTo>
                  <a:pt x="108" y="207"/>
                </a:lnTo>
                <a:cubicBezTo>
                  <a:pt x="45" y="207"/>
                  <a:pt x="0" y="162"/>
                  <a:pt x="0" y="99"/>
                </a:cubicBezTo>
                <a:cubicBezTo>
                  <a:pt x="0" y="45"/>
                  <a:pt x="45" y="0"/>
                  <a:pt x="108" y="0"/>
                </a:cubicBezTo>
                <a:cubicBezTo>
                  <a:pt x="162" y="0"/>
                  <a:pt x="207" y="45"/>
                  <a:pt x="207" y="99"/>
                </a:cubicBezTo>
                <a:cubicBezTo>
                  <a:pt x="207" y="162"/>
                  <a:pt x="162" y="207"/>
                  <a:pt x="108" y="207"/>
                </a:cubicBezTo>
                <a:lnTo>
                  <a:pt x="108" y="45"/>
                </a:lnTo>
                <a:lnTo>
                  <a:pt x="108" y="45"/>
                </a:lnTo>
                <a:cubicBezTo>
                  <a:pt x="72" y="45"/>
                  <a:pt x="45" y="72"/>
                  <a:pt x="45" y="99"/>
                </a:cubicBezTo>
                <a:cubicBezTo>
                  <a:pt x="45" y="135"/>
                  <a:pt x="72" y="153"/>
                  <a:pt x="108" y="153"/>
                </a:cubicBezTo>
                <a:cubicBezTo>
                  <a:pt x="135" y="153"/>
                  <a:pt x="162" y="135"/>
                  <a:pt x="162" y="99"/>
                </a:cubicBezTo>
                <a:cubicBezTo>
                  <a:pt x="162" y="72"/>
                  <a:pt x="135" y="45"/>
                  <a:pt x="108" y="45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1">
            <a:extLst>
              <a:ext uri="{FF2B5EF4-FFF2-40B4-BE49-F238E27FC236}">
                <a16:creationId xmlns:a16="http://schemas.microsoft.com/office/drawing/2014/main" id="{E328A333-6632-1E49-B6D7-D8F8FC97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08" y="3224503"/>
            <a:ext cx="236441" cy="226790"/>
          </a:xfrm>
          <a:custGeom>
            <a:avLst/>
            <a:gdLst>
              <a:gd name="T0" fmla="*/ 108 w 217"/>
              <a:gd name="T1" fmla="*/ 207 h 208"/>
              <a:gd name="T2" fmla="*/ 108 w 217"/>
              <a:gd name="T3" fmla="*/ 207 h 208"/>
              <a:gd name="T4" fmla="*/ 0 w 217"/>
              <a:gd name="T5" fmla="*/ 99 h 208"/>
              <a:gd name="T6" fmla="*/ 108 w 217"/>
              <a:gd name="T7" fmla="*/ 0 h 208"/>
              <a:gd name="T8" fmla="*/ 216 w 217"/>
              <a:gd name="T9" fmla="*/ 99 h 208"/>
              <a:gd name="T10" fmla="*/ 108 w 217"/>
              <a:gd name="T11" fmla="*/ 207 h 208"/>
              <a:gd name="T12" fmla="*/ 108 w 217"/>
              <a:gd name="T13" fmla="*/ 45 h 208"/>
              <a:gd name="T14" fmla="*/ 108 w 217"/>
              <a:gd name="T15" fmla="*/ 45 h 208"/>
              <a:gd name="T16" fmla="*/ 54 w 217"/>
              <a:gd name="T17" fmla="*/ 99 h 208"/>
              <a:gd name="T18" fmla="*/ 108 w 217"/>
              <a:gd name="T19" fmla="*/ 153 h 208"/>
              <a:gd name="T20" fmla="*/ 162 w 217"/>
              <a:gd name="T21" fmla="*/ 99 h 208"/>
              <a:gd name="T22" fmla="*/ 108 w 217"/>
              <a:gd name="T23" fmla="*/ 45 h 208"/>
              <a:gd name="T24" fmla="*/ 108 w 217"/>
              <a:gd name="T2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" h="208">
                <a:moveTo>
                  <a:pt x="108" y="207"/>
                </a:moveTo>
                <a:lnTo>
                  <a:pt x="108" y="207"/>
                </a:lnTo>
                <a:cubicBezTo>
                  <a:pt x="54" y="207"/>
                  <a:pt x="0" y="162"/>
                  <a:pt x="0" y="99"/>
                </a:cubicBezTo>
                <a:cubicBezTo>
                  <a:pt x="0" y="45"/>
                  <a:pt x="54" y="0"/>
                  <a:pt x="108" y="0"/>
                </a:cubicBezTo>
                <a:cubicBezTo>
                  <a:pt x="162" y="0"/>
                  <a:pt x="216" y="45"/>
                  <a:pt x="216" y="99"/>
                </a:cubicBezTo>
                <a:cubicBezTo>
                  <a:pt x="216" y="162"/>
                  <a:pt x="162" y="207"/>
                  <a:pt x="108" y="207"/>
                </a:cubicBezTo>
                <a:lnTo>
                  <a:pt x="108" y="45"/>
                </a:lnTo>
                <a:lnTo>
                  <a:pt x="108" y="45"/>
                </a:lnTo>
                <a:cubicBezTo>
                  <a:pt x="81" y="45"/>
                  <a:pt x="54" y="72"/>
                  <a:pt x="54" y="99"/>
                </a:cubicBezTo>
                <a:cubicBezTo>
                  <a:pt x="54" y="135"/>
                  <a:pt x="81" y="153"/>
                  <a:pt x="108" y="153"/>
                </a:cubicBezTo>
                <a:cubicBezTo>
                  <a:pt x="135" y="153"/>
                  <a:pt x="162" y="135"/>
                  <a:pt x="162" y="99"/>
                </a:cubicBezTo>
                <a:cubicBezTo>
                  <a:pt x="162" y="72"/>
                  <a:pt x="135" y="45"/>
                  <a:pt x="108" y="45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2">
            <a:extLst>
              <a:ext uri="{FF2B5EF4-FFF2-40B4-BE49-F238E27FC236}">
                <a16:creationId xmlns:a16="http://schemas.microsoft.com/office/drawing/2014/main" id="{25B732F0-A5AD-154F-97B5-BCA043C6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99" y="3224503"/>
            <a:ext cx="661076" cy="48254"/>
          </a:xfrm>
          <a:custGeom>
            <a:avLst/>
            <a:gdLst>
              <a:gd name="T0" fmla="*/ 584 w 603"/>
              <a:gd name="T1" fmla="*/ 45 h 46"/>
              <a:gd name="T2" fmla="*/ 584 w 603"/>
              <a:gd name="T3" fmla="*/ 45 h 46"/>
              <a:gd name="T4" fmla="*/ 584 w 603"/>
              <a:gd name="T5" fmla="*/ 45 h 46"/>
              <a:gd name="T6" fmla="*/ 18 w 603"/>
              <a:gd name="T7" fmla="*/ 27 h 46"/>
              <a:gd name="T8" fmla="*/ 0 w 603"/>
              <a:gd name="T9" fmla="*/ 9 h 46"/>
              <a:gd name="T10" fmla="*/ 18 w 603"/>
              <a:gd name="T11" fmla="*/ 0 h 46"/>
              <a:gd name="T12" fmla="*/ 18 w 603"/>
              <a:gd name="T13" fmla="*/ 0 h 46"/>
              <a:gd name="T14" fmla="*/ 584 w 603"/>
              <a:gd name="T15" fmla="*/ 9 h 46"/>
              <a:gd name="T16" fmla="*/ 602 w 603"/>
              <a:gd name="T17" fmla="*/ 27 h 46"/>
              <a:gd name="T18" fmla="*/ 584 w 60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3" h="46">
                <a:moveTo>
                  <a:pt x="584" y="45"/>
                </a:moveTo>
                <a:lnTo>
                  <a:pt x="584" y="45"/>
                </a:lnTo>
                <a:lnTo>
                  <a:pt x="584" y="45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584" y="9"/>
                  <a:pt x="584" y="9"/>
                  <a:pt x="584" y="9"/>
                </a:cubicBezTo>
                <a:cubicBezTo>
                  <a:pt x="593" y="9"/>
                  <a:pt x="602" y="18"/>
                  <a:pt x="602" y="27"/>
                </a:cubicBezTo>
                <a:cubicBezTo>
                  <a:pt x="602" y="36"/>
                  <a:pt x="593" y="45"/>
                  <a:pt x="58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3">
            <a:extLst>
              <a:ext uri="{FF2B5EF4-FFF2-40B4-BE49-F238E27FC236}">
                <a16:creationId xmlns:a16="http://schemas.microsoft.com/office/drawing/2014/main" id="{415D64BB-C809-E84C-BC7E-228813FE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17" y="3205202"/>
            <a:ext cx="178540" cy="38603"/>
          </a:xfrm>
          <a:custGeom>
            <a:avLst/>
            <a:gdLst>
              <a:gd name="T0" fmla="*/ 153 w 163"/>
              <a:gd name="T1" fmla="*/ 36 h 37"/>
              <a:gd name="T2" fmla="*/ 153 w 163"/>
              <a:gd name="T3" fmla="*/ 36 h 37"/>
              <a:gd name="T4" fmla="*/ 153 w 163"/>
              <a:gd name="T5" fmla="*/ 36 h 37"/>
              <a:gd name="T6" fmla="*/ 18 w 163"/>
              <a:gd name="T7" fmla="*/ 36 h 37"/>
              <a:gd name="T8" fmla="*/ 0 w 163"/>
              <a:gd name="T9" fmla="*/ 18 h 37"/>
              <a:gd name="T10" fmla="*/ 18 w 163"/>
              <a:gd name="T11" fmla="*/ 0 h 37"/>
              <a:gd name="T12" fmla="*/ 18 w 163"/>
              <a:gd name="T13" fmla="*/ 0 h 37"/>
              <a:gd name="T14" fmla="*/ 153 w 163"/>
              <a:gd name="T15" fmla="*/ 9 h 37"/>
              <a:gd name="T16" fmla="*/ 162 w 163"/>
              <a:gd name="T17" fmla="*/ 27 h 37"/>
              <a:gd name="T18" fmla="*/ 153 w 16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37">
                <a:moveTo>
                  <a:pt x="153" y="36"/>
                </a:moveTo>
                <a:lnTo>
                  <a:pt x="153" y="36"/>
                </a:ln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53" y="9"/>
                  <a:pt x="153" y="9"/>
                  <a:pt x="153" y="9"/>
                </a:cubicBezTo>
                <a:cubicBezTo>
                  <a:pt x="162" y="9"/>
                  <a:pt x="162" y="18"/>
                  <a:pt x="162" y="27"/>
                </a:cubicBezTo>
                <a:cubicBezTo>
                  <a:pt x="162" y="36"/>
                  <a:pt x="162" y="36"/>
                  <a:pt x="15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9C870979-6013-8D40-80BB-4E983746E872}"/>
              </a:ext>
            </a:extLst>
          </p:cNvPr>
          <p:cNvGrpSpPr/>
          <p:nvPr/>
        </p:nvGrpSpPr>
        <p:grpSpPr>
          <a:xfrm>
            <a:off x="10419511" y="6847723"/>
            <a:ext cx="1058388" cy="652794"/>
            <a:chOff x="2143889" y="10646229"/>
            <a:chExt cx="1535482" cy="947057"/>
          </a:xfrm>
        </p:grpSpPr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F190FE1-80B6-1E43-8199-309BFD71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7662C9C4-AA80-1743-ADB2-F880E018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00CFEDA2-C880-1542-B3A1-271E2DB5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274DE7D6-5E43-B949-8C1D-74F09CBFB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9D734105-91E3-F349-AC09-BB6F5D05D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51FB3173-0771-9343-9A45-B408CB1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45D3FBEC-7CB5-F14A-9D94-F890C658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1B48F370-ED19-2C45-AC59-F730686A7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EA3D8E85-F616-D041-BAC3-3DB2A30B2CC6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C8F4624-8A9E-2A47-AD9B-98DBB0B192D1}"/>
              </a:ext>
            </a:extLst>
          </p:cNvPr>
          <p:cNvGrpSpPr/>
          <p:nvPr/>
        </p:nvGrpSpPr>
        <p:grpSpPr>
          <a:xfrm>
            <a:off x="2630068" y="2773644"/>
            <a:ext cx="1486576" cy="830646"/>
            <a:chOff x="13362690" y="11270691"/>
            <a:chExt cx="1063353" cy="594164"/>
          </a:xfrm>
        </p:grpSpPr>
        <p:sp>
          <p:nvSpPr>
            <p:cNvPr id="154" name="Freeform 182">
              <a:extLst>
                <a:ext uri="{FF2B5EF4-FFF2-40B4-BE49-F238E27FC236}">
                  <a16:creationId xmlns:a16="http://schemas.microsoft.com/office/drawing/2014/main" id="{F02CA4CB-B9C9-6A46-9CE0-E3CE627E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0478" y="11452494"/>
              <a:ext cx="226113" cy="213891"/>
            </a:xfrm>
            <a:custGeom>
              <a:avLst/>
              <a:gdLst>
                <a:gd name="T0" fmla="*/ 77 w 162"/>
                <a:gd name="T1" fmla="*/ 31 h 154"/>
                <a:gd name="T2" fmla="*/ 77 w 162"/>
                <a:gd name="T3" fmla="*/ 31 h 154"/>
                <a:gd name="T4" fmla="*/ 122 w 162"/>
                <a:gd name="T5" fmla="*/ 77 h 154"/>
                <a:gd name="T6" fmla="*/ 77 w 162"/>
                <a:gd name="T7" fmla="*/ 123 h 154"/>
                <a:gd name="T8" fmla="*/ 38 w 162"/>
                <a:gd name="T9" fmla="*/ 77 h 154"/>
                <a:gd name="T10" fmla="*/ 77 w 162"/>
                <a:gd name="T11" fmla="*/ 31 h 154"/>
                <a:gd name="T12" fmla="*/ 77 w 162"/>
                <a:gd name="T13" fmla="*/ 0 h 154"/>
                <a:gd name="T14" fmla="*/ 77 w 162"/>
                <a:gd name="T15" fmla="*/ 0 h 154"/>
                <a:gd name="T16" fmla="*/ 0 w 162"/>
                <a:gd name="T17" fmla="*/ 77 h 154"/>
                <a:gd name="T18" fmla="*/ 77 w 162"/>
                <a:gd name="T19" fmla="*/ 153 h 154"/>
                <a:gd name="T20" fmla="*/ 161 w 162"/>
                <a:gd name="T21" fmla="*/ 77 h 154"/>
                <a:gd name="T22" fmla="*/ 77 w 162"/>
                <a:gd name="T23" fmla="*/ 0 h 154"/>
                <a:gd name="T24" fmla="*/ 77 w 162"/>
                <a:gd name="T25" fmla="*/ 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54">
                  <a:moveTo>
                    <a:pt x="77" y="31"/>
                  </a:moveTo>
                  <a:lnTo>
                    <a:pt x="77" y="31"/>
                  </a:lnTo>
                  <a:cubicBezTo>
                    <a:pt x="107" y="31"/>
                    <a:pt x="122" y="54"/>
                    <a:pt x="122" y="77"/>
                  </a:cubicBezTo>
                  <a:cubicBezTo>
                    <a:pt x="122" y="100"/>
                    <a:pt x="107" y="123"/>
                    <a:pt x="77" y="123"/>
                  </a:cubicBezTo>
                  <a:cubicBezTo>
                    <a:pt x="54" y="123"/>
                    <a:pt x="38" y="100"/>
                    <a:pt x="38" y="77"/>
                  </a:cubicBezTo>
                  <a:cubicBezTo>
                    <a:pt x="38" y="54"/>
                    <a:pt x="54" y="31"/>
                    <a:pt x="77" y="31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38" y="0"/>
                    <a:pt x="0" y="31"/>
                    <a:pt x="0" y="77"/>
                  </a:cubicBezTo>
                  <a:cubicBezTo>
                    <a:pt x="0" y="123"/>
                    <a:pt x="38" y="153"/>
                    <a:pt x="77" y="153"/>
                  </a:cubicBezTo>
                  <a:cubicBezTo>
                    <a:pt x="122" y="153"/>
                    <a:pt x="161" y="123"/>
                    <a:pt x="161" y="77"/>
                  </a:cubicBezTo>
                  <a:cubicBezTo>
                    <a:pt x="161" y="31"/>
                    <a:pt x="122" y="0"/>
                    <a:pt x="77" y="0"/>
                  </a:cubicBezTo>
                  <a:lnTo>
                    <a:pt x="77" y="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83">
              <a:extLst>
                <a:ext uri="{FF2B5EF4-FFF2-40B4-BE49-F238E27FC236}">
                  <a16:creationId xmlns:a16="http://schemas.microsoft.com/office/drawing/2014/main" id="{516CE911-707C-F64A-843F-DCECEB82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4359" y="11360824"/>
              <a:ext cx="892238" cy="403340"/>
            </a:xfrm>
            <a:custGeom>
              <a:avLst/>
              <a:gdLst>
                <a:gd name="T0" fmla="*/ 573 w 643"/>
                <a:gd name="T1" fmla="*/ 31 h 292"/>
                <a:gd name="T2" fmla="*/ 573 w 643"/>
                <a:gd name="T3" fmla="*/ 31 h 292"/>
                <a:gd name="T4" fmla="*/ 611 w 643"/>
                <a:gd name="T5" fmla="*/ 69 h 292"/>
                <a:gd name="T6" fmla="*/ 611 w 643"/>
                <a:gd name="T7" fmla="*/ 222 h 292"/>
                <a:gd name="T8" fmla="*/ 573 w 643"/>
                <a:gd name="T9" fmla="*/ 261 h 292"/>
                <a:gd name="T10" fmla="*/ 69 w 643"/>
                <a:gd name="T11" fmla="*/ 261 h 292"/>
                <a:gd name="T12" fmla="*/ 38 w 643"/>
                <a:gd name="T13" fmla="*/ 222 h 292"/>
                <a:gd name="T14" fmla="*/ 38 w 643"/>
                <a:gd name="T15" fmla="*/ 69 h 292"/>
                <a:gd name="T16" fmla="*/ 69 w 643"/>
                <a:gd name="T17" fmla="*/ 31 h 292"/>
                <a:gd name="T18" fmla="*/ 573 w 643"/>
                <a:gd name="T19" fmla="*/ 31 h 292"/>
                <a:gd name="T20" fmla="*/ 573 w 643"/>
                <a:gd name="T21" fmla="*/ 0 h 292"/>
                <a:gd name="T22" fmla="*/ 573 w 643"/>
                <a:gd name="T23" fmla="*/ 0 h 292"/>
                <a:gd name="T24" fmla="*/ 69 w 643"/>
                <a:gd name="T25" fmla="*/ 0 h 292"/>
                <a:gd name="T26" fmla="*/ 38 w 643"/>
                <a:gd name="T27" fmla="*/ 31 h 292"/>
                <a:gd name="T28" fmla="*/ 0 w 643"/>
                <a:gd name="T29" fmla="*/ 69 h 292"/>
                <a:gd name="T30" fmla="*/ 0 w 643"/>
                <a:gd name="T31" fmla="*/ 222 h 292"/>
                <a:gd name="T32" fmla="*/ 38 w 643"/>
                <a:gd name="T33" fmla="*/ 261 h 292"/>
                <a:gd name="T34" fmla="*/ 69 w 643"/>
                <a:gd name="T35" fmla="*/ 291 h 292"/>
                <a:gd name="T36" fmla="*/ 573 w 643"/>
                <a:gd name="T37" fmla="*/ 291 h 292"/>
                <a:gd name="T38" fmla="*/ 611 w 643"/>
                <a:gd name="T39" fmla="*/ 261 h 292"/>
                <a:gd name="T40" fmla="*/ 642 w 643"/>
                <a:gd name="T41" fmla="*/ 222 h 292"/>
                <a:gd name="T42" fmla="*/ 642 w 643"/>
                <a:gd name="T43" fmla="*/ 69 h 292"/>
                <a:gd name="T44" fmla="*/ 611 w 643"/>
                <a:gd name="T45" fmla="*/ 31 h 292"/>
                <a:gd name="T46" fmla="*/ 573 w 643"/>
                <a:gd name="T47" fmla="*/ 0 h 292"/>
                <a:gd name="T48" fmla="*/ 573 w 643"/>
                <a:gd name="T49" fmla="*/ 3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3" h="292">
                  <a:moveTo>
                    <a:pt x="573" y="31"/>
                  </a:moveTo>
                  <a:lnTo>
                    <a:pt x="573" y="31"/>
                  </a:lnTo>
                  <a:cubicBezTo>
                    <a:pt x="573" y="54"/>
                    <a:pt x="588" y="69"/>
                    <a:pt x="611" y="69"/>
                  </a:cubicBezTo>
                  <a:cubicBezTo>
                    <a:pt x="611" y="222"/>
                    <a:pt x="611" y="222"/>
                    <a:pt x="611" y="222"/>
                  </a:cubicBezTo>
                  <a:cubicBezTo>
                    <a:pt x="588" y="222"/>
                    <a:pt x="573" y="238"/>
                    <a:pt x="573" y="261"/>
                  </a:cubicBezTo>
                  <a:cubicBezTo>
                    <a:pt x="69" y="261"/>
                    <a:pt x="69" y="261"/>
                    <a:pt x="69" y="261"/>
                  </a:cubicBezTo>
                  <a:cubicBezTo>
                    <a:pt x="69" y="238"/>
                    <a:pt x="54" y="222"/>
                    <a:pt x="38" y="22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54" y="69"/>
                    <a:pt x="69" y="54"/>
                    <a:pt x="69" y="31"/>
                  </a:cubicBezTo>
                  <a:cubicBezTo>
                    <a:pt x="573" y="31"/>
                    <a:pt x="573" y="31"/>
                    <a:pt x="573" y="31"/>
                  </a:cubicBezTo>
                  <a:lnTo>
                    <a:pt x="573" y="0"/>
                  </a:lnTo>
                  <a:lnTo>
                    <a:pt x="573" y="0"/>
                  </a:lnTo>
                  <a:cubicBezTo>
                    <a:pt x="69" y="0"/>
                    <a:pt x="69" y="0"/>
                    <a:pt x="69" y="0"/>
                  </a:cubicBezTo>
                  <a:cubicBezTo>
                    <a:pt x="54" y="0"/>
                    <a:pt x="38" y="16"/>
                    <a:pt x="38" y="31"/>
                  </a:cubicBezTo>
                  <a:cubicBezTo>
                    <a:pt x="15" y="31"/>
                    <a:pt x="0" y="46"/>
                    <a:pt x="0" y="69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5"/>
                    <a:pt x="15" y="261"/>
                    <a:pt x="38" y="261"/>
                  </a:cubicBezTo>
                  <a:cubicBezTo>
                    <a:pt x="38" y="276"/>
                    <a:pt x="54" y="291"/>
                    <a:pt x="69" y="291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96" y="291"/>
                    <a:pt x="611" y="276"/>
                    <a:pt x="611" y="261"/>
                  </a:cubicBezTo>
                  <a:cubicBezTo>
                    <a:pt x="627" y="261"/>
                    <a:pt x="642" y="245"/>
                    <a:pt x="642" y="222"/>
                  </a:cubicBezTo>
                  <a:cubicBezTo>
                    <a:pt x="642" y="69"/>
                    <a:pt x="642" y="69"/>
                    <a:pt x="642" y="69"/>
                  </a:cubicBezTo>
                  <a:cubicBezTo>
                    <a:pt x="642" y="46"/>
                    <a:pt x="627" y="31"/>
                    <a:pt x="611" y="31"/>
                  </a:cubicBezTo>
                  <a:cubicBezTo>
                    <a:pt x="611" y="16"/>
                    <a:pt x="596" y="0"/>
                    <a:pt x="573" y="0"/>
                  </a:cubicBezTo>
                  <a:lnTo>
                    <a:pt x="573" y="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6FB85CB7-44D5-6D44-8E56-740FFC06E8AB}"/>
                </a:ext>
              </a:extLst>
            </p:cNvPr>
            <p:cNvSpPr/>
            <p:nvPr/>
          </p:nvSpPr>
          <p:spPr>
            <a:xfrm>
              <a:off x="13362690" y="11270691"/>
              <a:ext cx="1063353" cy="59416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264F1B5D-BAF3-234B-9407-B2C0206F3E72}"/>
              </a:ext>
            </a:extLst>
          </p:cNvPr>
          <p:cNvGrpSpPr/>
          <p:nvPr/>
        </p:nvGrpSpPr>
        <p:grpSpPr>
          <a:xfrm>
            <a:off x="10254733" y="10312957"/>
            <a:ext cx="1555330" cy="909220"/>
            <a:chOff x="3483393" y="9961322"/>
            <a:chExt cx="1350581" cy="789527"/>
          </a:xfrm>
        </p:grpSpPr>
        <p:sp>
          <p:nvSpPr>
            <p:cNvPr id="158" name="Freeform 204">
              <a:extLst>
                <a:ext uri="{FF2B5EF4-FFF2-40B4-BE49-F238E27FC236}">
                  <a16:creationId xmlns:a16="http://schemas.microsoft.com/office/drawing/2014/main" id="{688DE699-6755-EF4F-B29B-F9727985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05">
              <a:extLst>
                <a:ext uri="{FF2B5EF4-FFF2-40B4-BE49-F238E27FC236}">
                  <a16:creationId xmlns:a16="http://schemas.microsoft.com/office/drawing/2014/main" id="{7169630A-0FC6-F24E-B902-D9C3A74E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06">
              <a:extLst>
                <a:ext uri="{FF2B5EF4-FFF2-40B4-BE49-F238E27FC236}">
                  <a16:creationId xmlns:a16="http://schemas.microsoft.com/office/drawing/2014/main" id="{789F4FEA-F7B9-FD4E-8CD3-E227F4F04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07">
              <a:extLst>
                <a:ext uri="{FF2B5EF4-FFF2-40B4-BE49-F238E27FC236}">
                  <a16:creationId xmlns:a16="http://schemas.microsoft.com/office/drawing/2014/main" id="{40D7FB8E-77C9-8748-8D5E-354F58DA6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208">
              <a:extLst>
                <a:ext uri="{FF2B5EF4-FFF2-40B4-BE49-F238E27FC236}">
                  <a16:creationId xmlns:a16="http://schemas.microsoft.com/office/drawing/2014/main" id="{38DA6252-DB98-5B42-8223-76352BD2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209">
              <a:extLst>
                <a:ext uri="{FF2B5EF4-FFF2-40B4-BE49-F238E27FC236}">
                  <a16:creationId xmlns:a16="http://schemas.microsoft.com/office/drawing/2014/main" id="{B64F95DC-D813-1A46-BE71-7E0A6381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Rectángulo 163">
              <a:extLst>
                <a:ext uri="{FF2B5EF4-FFF2-40B4-BE49-F238E27FC236}">
                  <a16:creationId xmlns:a16="http://schemas.microsoft.com/office/drawing/2014/main" id="{EA3236A8-4572-9549-928C-753071FBE116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DDD6E18E-9119-0B41-A705-E91B3E7531D2}"/>
              </a:ext>
            </a:extLst>
          </p:cNvPr>
          <p:cNvGrpSpPr/>
          <p:nvPr/>
        </p:nvGrpSpPr>
        <p:grpSpPr>
          <a:xfrm>
            <a:off x="5332379" y="6208703"/>
            <a:ext cx="3687080" cy="1288940"/>
            <a:chOff x="4263265" y="1998910"/>
            <a:chExt cx="4236804" cy="1288940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1801F9AE-29FE-7F49-9B53-FAC30E3681A7}"/>
                </a:ext>
              </a:extLst>
            </p:cNvPr>
            <p:cNvSpPr txBox="1"/>
            <p:nvPr/>
          </p:nvSpPr>
          <p:spPr>
            <a:xfrm flipH="1">
              <a:off x="5179663" y="199891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8" name="Rectangle 40">
              <a:extLst>
                <a:ext uri="{FF2B5EF4-FFF2-40B4-BE49-F238E27FC236}">
                  <a16:creationId xmlns:a16="http://schemas.microsoft.com/office/drawing/2014/main" id="{DADF813D-597C-2542-902C-3F9CE213B687}"/>
                </a:ext>
              </a:extLst>
            </p:cNvPr>
            <p:cNvSpPr/>
            <p:nvPr/>
          </p:nvSpPr>
          <p:spPr>
            <a:xfrm>
              <a:off x="4263265" y="245685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6DAF94D3-5360-844C-B3CE-B35B038415F3}"/>
              </a:ext>
            </a:extLst>
          </p:cNvPr>
          <p:cNvGrpSpPr/>
          <p:nvPr/>
        </p:nvGrpSpPr>
        <p:grpSpPr>
          <a:xfrm>
            <a:off x="16013365" y="4785399"/>
            <a:ext cx="5932234" cy="4777441"/>
            <a:chOff x="2633903" y="861425"/>
            <a:chExt cx="5932234" cy="4777441"/>
          </a:xfrm>
        </p:grpSpPr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1AD01198-93A3-7B45-84D4-2DD796BA0EA4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39F26BE8-DF18-8B4B-A782-F5ABE1C4BF5D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>
            <a:extLst>
              <a:ext uri="{FF2B5EF4-FFF2-40B4-BE49-F238E27FC236}">
                <a16:creationId xmlns:a16="http://schemas.microsoft.com/office/drawing/2014/main" id="{E59A7309-72A4-AB44-B08C-7BF21E6D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984" y="10264323"/>
            <a:ext cx="13685766" cy="3451677"/>
          </a:xfrm>
          <a:custGeom>
            <a:avLst/>
            <a:gdLst>
              <a:gd name="T0" fmla="*/ 2976 w 11976"/>
              <a:gd name="T1" fmla="*/ 0 h 3020"/>
              <a:gd name="T2" fmla="*/ 0 w 11976"/>
              <a:gd name="T3" fmla="*/ 0 h 3020"/>
              <a:gd name="T4" fmla="*/ 0 w 11976"/>
              <a:gd name="T5" fmla="*/ 3019 h 3020"/>
              <a:gd name="T6" fmla="*/ 11975 w 11976"/>
              <a:gd name="T7" fmla="*/ 3019 h 3020"/>
              <a:gd name="T8" fmla="*/ 11975 w 11976"/>
              <a:gd name="T9" fmla="*/ 25 h 3020"/>
              <a:gd name="T10" fmla="*/ 2976 w 11976"/>
              <a:gd name="T11" fmla="*/ 25 h 3020"/>
              <a:gd name="T12" fmla="*/ 2976 w 11976"/>
              <a:gd name="T13" fmla="*/ 0 h 3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76" h="3020">
                <a:moveTo>
                  <a:pt x="2976" y="0"/>
                </a:moveTo>
                <a:lnTo>
                  <a:pt x="0" y="0"/>
                </a:lnTo>
                <a:lnTo>
                  <a:pt x="0" y="3019"/>
                </a:lnTo>
                <a:lnTo>
                  <a:pt x="11975" y="3019"/>
                </a:lnTo>
                <a:lnTo>
                  <a:pt x="11975" y="25"/>
                </a:lnTo>
                <a:lnTo>
                  <a:pt x="2976" y="25"/>
                </a:lnTo>
                <a:lnTo>
                  <a:pt x="2976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A941003-9EB2-9949-95B3-1703E118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231" y="6877024"/>
            <a:ext cx="10284482" cy="3441596"/>
          </a:xfrm>
          <a:custGeom>
            <a:avLst/>
            <a:gdLst>
              <a:gd name="T0" fmla="*/ 8999 w 9000"/>
              <a:gd name="T1" fmla="*/ 0 h 3011"/>
              <a:gd name="T2" fmla="*/ 0 w 9000"/>
              <a:gd name="T3" fmla="*/ 0 h 3011"/>
              <a:gd name="T4" fmla="*/ 0 w 9000"/>
              <a:gd name="T5" fmla="*/ 2985 h 3011"/>
              <a:gd name="T6" fmla="*/ 8999 w 9000"/>
              <a:gd name="T7" fmla="*/ 2985 h 3011"/>
              <a:gd name="T8" fmla="*/ 8999 w 9000"/>
              <a:gd name="T9" fmla="*/ 3010 h 3011"/>
              <a:gd name="T10" fmla="*/ 8999 w 9000"/>
              <a:gd name="T11" fmla="*/ 0 h 3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00" h="3011">
                <a:moveTo>
                  <a:pt x="8999" y="0"/>
                </a:moveTo>
                <a:lnTo>
                  <a:pt x="0" y="0"/>
                </a:lnTo>
                <a:lnTo>
                  <a:pt x="0" y="2985"/>
                </a:lnTo>
                <a:lnTo>
                  <a:pt x="8999" y="2985"/>
                </a:lnTo>
                <a:lnTo>
                  <a:pt x="8999" y="3010"/>
                </a:lnTo>
                <a:lnTo>
                  <a:pt x="8999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C01B1A-5059-F941-9A87-B1E26113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767" y="3435425"/>
            <a:ext cx="6866946" cy="3441599"/>
          </a:xfrm>
          <a:custGeom>
            <a:avLst/>
            <a:gdLst>
              <a:gd name="T0" fmla="*/ 5963 w 5964"/>
              <a:gd name="T1" fmla="*/ 0 h 3011"/>
              <a:gd name="T2" fmla="*/ 5955 w 5964"/>
              <a:gd name="T3" fmla="*/ 0 h 3011"/>
              <a:gd name="T4" fmla="*/ 5955 w 5964"/>
              <a:gd name="T5" fmla="*/ 33 h 3011"/>
              <a:gd name="T6" fmla="*/ 2977 w 5964"/>
              <a:gd name="T7" fmla="*/ 33 h 3011"/>
              <a:gd name="T8" fmla="*/ 2977 w 5964"/>
              <a:gd name="T9" fmla="*/ 0 h 3011"/>
              <a:gd name="T10" fmla="*/ 0 w 5964"/>
              <a:gd name="T11" fmla="*/ 0 h 3011"/>
              <a:gd name="T12" fmla="*/ 0 w 5964"/>
              <a:gd name="T13" fmla="*/ 3010 h 3011"/>
              <a:gd name="T14" fmla="*/ 5963 w 5964"/>
              <a:gd name="T15" fmla="*/ 3010 h 3011"/>
              <a:gd name="T16" fmla="*/ 5963 w 5964"/>
              <a:gd name="T17" fmla="*/ 0 h 3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64" h="3011">
                <a:moveTo>
                  <a:pt x="5963" y="0"/>
                </a:moveTo>
                <a:lnTo>
                  <a:pt x="5955" y="0"/>
                </a:lnTo>
                <a:lnTo>
                  <a:pt x="5955" y="33"/>
                </a:lnTo>
                <a:lnTo>
                  <a:pt x="2977" y="33"/>
                </a:lnTo>
                <a:lnTo>
                  <a:pt x="2977" y="0"/>
                </a:lnTo>
                <a:lnTo>
                  <a:pt x="0" y="0"/>
                </a:lnTo>
                <a:lnTo>
                  <a:pt x="0" y="3010"/>
                </a:lnTo>
                <a:lnTo>
                  <a:pt x="5963" y="3010"/>
                </a:lnTo>
                <a:lnTo>
                  <a:pt x="5963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33D2D2FD-A68B-3943-9A86-6D6448E55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9114" y="48126"/>
            <a:ext cx="3406325" cy="3411362"/>
          </a:xfrm>
          <a:custGeom>
            <a:avLst/>
            <a:gdLst>
              <a:gd name="T0" fmla="*/ 2978 w 2979"/>
              <a:gd name="T1" fmla="*/ 0 h 2987"/>
              <a:gd name="T2" fmla="*/ 0 w 2979"/>
              <a:gd name="T3" fmla="*/ 0 h 2987"/>
              <a:gd name="T4" fmla="*/ 0 w 2979"/>
              <a:gd name="T5" fmla="*/ 2986 h 2987"/>
              <a:gd name="T6" fmla="*/ 2978 w 2979"/>
              <a:gd name="T7" fmla="*/ 2986 h 2987"/>
              <a:gd name="T8" fmla="*/ 2978 w 2979"/>
              <a:gd name="T9" fmla="*/ 0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9" h="2987">
                <a:moveTo>
                  <a:pt x="2978" y="0"/>
                </a:moveTo>
                <a:lnTo>
                  <a:pt x="0" y="0"/>
                </a:lnTo>
                <a:lnTo>
                  <a:pt x="0" y="2986"/>
                </a:lnTo>
                <a:lnTo>
                  <a:pt x="2978" y="2986"/>
                </a:lnTo>
                <a:lnTo>
                  <a:pt x="2978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B3169A80-D7B0-8C4F-A0B7-BDEBBE4F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674" y="35396"/>
            <a:ext cx="3421440" cy="3411362"/>
          </a:xfrm>
          <a:custGeom>
            <a:avLst/>
            <a:gdLst>
              <a:gd name="T0" fmla="*/ 2372 w 2995"/>
              <a:gd name="T1" fmla="*/ 0 h 2986"/>
              <a:gd name="T2" fmla="*/ 2372 w 2995"/>
              <a:gd name="T3" fmla="*/ 0 h 2986"/>
              <a:gd name="T4" fmla="*/ 2065 w 2995"/>
              <a:gd name="T5" fmla="*/ 0 h 2986"/>
              <a:gd name="T6" fmla="*/ 929 w 2995"/>
              <a:gd name="T7" fmla="*/ 0 h 2986"/>
              <a:gd name="T8" fmla="*/ 0 w 2995"/>
              <a:gd name="T9" fmla="*/ 0 h 2986"/>
              <a:gd name="T10" fmla="*/ 0 w 2995"/>
              <a:gd name="T11" fmla="*/ 2985 h 2986"/>
              <a:gd name="T12" fmla="*/ 954 w 2995"/>
              <a:gd name="T13" fmla="*/ 2985 h 2986"/>
              <a:gd name="T14" fmla="*/ 1518 w 2995"/>
              <a:gd name="T15" fmla="*/ 2421 h 2986"/>
              <a:gd name="T16" fmla="*/ 2090 w 2995"/>
              <a:gd name="T17" fmla="*/ 2985 h 2986"/>
              <a:gd name="T18" fmla="*/ 2994 w 2995"/>
              <a:gd name="T19" fmla="*/ 2985 h 2986"/>
              <a:gd name="T20" fmla="*/ 2994 w 2995"/>
              <a:gd name="T21" fmla="*/ 0 h 2986"/>
              <a:gd name="T22" fmla="*/ 2372 w 2995"/>
              <a:gd name="T23" fmla="*/ 0 h 2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5" h="2986">
                <a:moveTo>
                  <a:pt x="2372" y="0"/>
                </a:moveTo>
                <a:lnTo>
                  <a:pt x="2372" y="0"/>
                </a:lnTo>
                <a:cubicBezTo>
                  <a:pt x="2065" y="0"/>
                  <a:pt x="2065" y="0"/>
                  <a:pt x="2065" y="0"/>
                </a:cubicBezTo>
                <a:cubicBezTo>
                  <a:pt x="929" y="0"/>
                  <a:pt x="929" y="0"/>
                  <a:pt x="9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954" y="2985"/>
                  <a:pt x="954" y="2985"/>
                  <a:pt x="954" y="2985"/>
                </a:cubicBezTo>
                <a:cubicBezTo>
                  <a:pt x="954" y="2670"/>
                  <a:pt x="1203" y="2421"/>
                  <a:pt x="1518" y="2421"/>
                </a:cubicBezTo>
                <a:cubicBezTo>
                  <a:pt x="1833" y="2421"/>
                  <a:pt x="2090" y="2670"/>
                  <a:pt x="2090" y="2985"/>
                </a:cubicBezTo>
                <a:cubicBezTo>
                  <a:pt x="2994" y="2985"/>
                  <a:pt x="2994" y="2985"/>
                  <a:pt x="2994" y="2985"/>
                </a:cubicBezTo>
                <a:cubicBezTo>
                  <a:pt x="2994" y="0"/>
                  <a:pt x="2994" y="0"/>
                  <a:pt x="2994" y="0"/>
                </a:cubicBezTo>
                <a:lnTo>
                  <a:pt x="23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613A9E49-B7AD-204B-851C-96F29D73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454" y="7915046"/>
            <a:ext cx="1365555" cy="1355474"/>
          </a:xfrm>
          <a:custGeom>
            <a:avLst/>
            <a:gdLst>
              <a:gd name="T0" fmla="*/ 0 w 1196"/>
              <a:gd name="T1" fmla="*/ 598 h 1187"/>
              <a:gd name="T2" fmla="*/ 0 w 1196"/>
              <a:gd name="T3" fmla="*/ 598 h 1187"/>
              <a:gd name="T4" fmla="*/ 598 w 1196"/>
              <a:gd name="T5" fmla="*/ 1186 h 1187"/>
              <a:gd name="T6" fmla="*/ 1195 w 1196"/>
              <a:gd name="T7" fmla="*/ 598 h 1187"/>
              <a:gd name="T8" fmla="*/ 598 w 1196"/>
              <a:gd name="T9" fmla="*/ 0 h 1187"/>
              <a:gd name="T10" fmla="*/ 0 w 1196"/>
              <a:gd name="T11" fmla="*/ 598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87">
                <a:moveTo>
                  <a:pt x="0" y="598"/>
                </a:moveTo>
                <a:lnTo>
                  <a:pt x="0" y="598"/>
                </a:lnTo>
                <a:cubicBezTo>
                  <a:pt x="0" y="921"/>
                  <a:pt x="266" y="1186"/>
                  <a:pt x="598" y="1186"/>
                </a:cubicBezTo>
                <a:cubicBezTo>
                  <a:pt x="929" y="1186"/>
                  <a:pt x="1195" y="921"/>
                  <a:pt x="1195" y="598"/>
                </a:cubicBezTo>
                <a:cubicBezTo>
                  <a:pt x="1195" y="266"/>
                  <a:pt x="929" y="0"/>
                  <a:pt x="598" y="0"/>
                </a:cubicBezTo>
                <a:cubicBezTo>
                  <a:pt x="266" y="0"/>
                  <a:pt x="0" y="266"/>
                  <a:pt x="0" y="5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B79A0E6D-D878-CB4E-8384-8FCFF036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828" y="6882061"/>
            <a:ext cx="3421443" cy="3421443"/>
          </a:xfrm>
          <a:custGeom>
            <a:avLst/>
            <a:gdLst>
              <a:gd name="T0" fmla="*/ 2769 w 2994"/>
              <a:gd name="T1" fmla="*/ 0 h 2996"/>
              <a:gd name="T2" fmla="*/ 2769 w 2994"/>
              <a:gd name="T3" fmla="*/ 0 h 2996"/>
              <a:gd name="T4" fmla="*/ 2065 w 2994"/>
              <a:gd name="T5" fmla="*/ 0 h 2996"/>
              <a:gd name="T6" fmla="*/ 929 w 2994"/>
              <a:gd name="T7" fmla="*/ 0 h 2996"/>
              <a:gd name="T8" fmla="*/ 0 w 2994"/>
              <a:gd name="T9" fmla="*/ 0 h 2996"/>
              <a:gd name="T10" fmla="*/ 0 w 2994"/>
              <a:gd name="T11" fmla="*/ 2995 h 2996"/>
              <a:gd name="T12" fmla="*/ 954 w 2994"/>
              <a:gd name="T13" fmla="*/ 2995 h 2996"/>
              <a:gd name="T14" fmla="*/ 1526 w 2994"/>
              <a:gd name="T15" fmla="*/ 2422 h 2996"/>
              <a:gd name="T16" fmla="*/ 2090 w 2994"/>
              <a:gd name="T17" fmla="*/ 2995 h 2996"/>
              <a:gd name="T18" fmla="*/ 2993 w 2994"/>
              <a:gd name="T19" fmla="*/ 2995 h 2996"/>
              <a:gd name="T20" fmla="*/ 2993 w 2994"/>
              <a:gd name="T21" fmla="*/ 0 h 2996"/>
              <a:gd name="T22" fmla="*/ 2769 w 2994"/>
              <a:gd name="T23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4" h="2996">
                <a:moveTo>
                  <a:pt x="2769" y="0"/>
                </a:moveTo>
                <a:lnTo>
                  <a:pt x="2769" y="0"/>
                </a:lnTo>
                <a:cubicBezTo>
                  <a:pt x="2065" y="0"/>
                  <a:pt x="2065" y="0"/>
                  <a:pt x="2065" y="0"/>
                </a:cubicBezTo>
                <a:cubicBezTo>
                  <a:pt x="929" y="0"/>
                  <a:pt x="929" y="0"/>
                  <a:pt x="9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95"/>
                  <a:pt x="0" y="2995"/>
                  <a:pt x="0" y="2995"/>
                </a:cubicBezTo>
                <a:cubicBezTo>
                  <a:pt x="954" y="2995"/>
                  <a:pt x="954" y="2995"/>
                  <a:pt x="954" y="2995"/>
                </a:cubicBezTo>
                <a:cubicBezTo>
                  <a:pt x="954" y="2679"/>
                  <a:pt x="1211" y="2422"/>
                  <a:pt x="1526" y="2422"/>
                </a:cubicBezTo>
                <a:cubicBezTo>
                  <a:pt x="1841" y="2422"/>
                  <a:pt x="2090" y="2679"/>
                  <a:pt x="2090" y="2995"/>
                </a:cubicBezTo>
                <a:cubicBezTo>
                  <a:pt x="2993" y="2995"/>
                  <a:pt x="2993" y="2995"/>
                  <a:pt x="2993" y="2995"/>
                </a:cubicBezTo>
                <a:cubicBezTo>
                  <a:pt x="2993" y="0"/>
                  <a:pt x="2993" y="0"/>
                  <a:pt x="2993" y="0"/>
                </a:cubicBezTo>
                <a:lnTo>
                  <a:pt x="27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8191D49F-6A01-8E4A-88F3-83DDA792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544" y="10264323"/>
            <a:ext cx="3421440" cy="3421443"/>
          </a:xfrm>
          <a:custGeom>
            <a:avLst/>
            <a:gdLst>
              <a:gd name="T0" fmla="*/ 2421 w 2995"/>
              <a:gd name="T1" fmla="*/ 1476 h 2995"/>
              <a:gd name="T2" fmla="*/ 2421 w 2995"/>
              <a:gd name="T3" fmla="*/ 1476 h 2995"/>
              <a:gd name="T4" fmla="*/ 2994 w 2995"/>
              <a:gd name="T5" fmla="*/ 904 h 2995"/>
              <a:gd name="T6" fmla="*/ 2994 w 2995"/>
              <a:gd name="T7" fmla="*/ 0 h 2995"/>
              <a:gd name="T8" fmla="*/ 0 w 2995"/>
              <a:gd name="T9" fmla="*/ 0 h 2995"/>
              <a:gd name="T10" fmla="*/ 0 w 2995"/>
              <a:gd name="T11" fmla="*/ 929 h 2995"/>
              <a:gd name="T12" fmla="*/ 572 w 2995"/>
              <a:gd name="T13" fmla="*/ 1501 h 2995"/>
              <a:gd name="T14" fmla="*/ 0 w 2995"/>
              <a:gd name="T15" fmla="*/ 2065 h 2995"/>
              <a:gd name="T16" fmla="*/ 0 w 2995"/>
              <a:gd name="T17" fmla="*/ 2994 h 2995"/>
              <a:gd name="T18" fmla="*/ 2994 w 2995"/>
              <a:gd name="T19" fmla="*/ 2994 h 2995"/>
              <a:gd name="T20" fmla="*/ 2994 w 2995"/>
              <a:gd name="T21" fmla="*/ 2048 h 2995"/>
              <a:gd name="T22" fmla="*/ 2421 w 2995"/>
              <a:gd name="T23" fmla="*/ 1476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5" h="2995">
                <a:moveTo>
                  <a:pt x="2421" y="1476"/>
                </a:moveTo>
                <a:lnTo>
                  <a:pt x="2421" y="1476"/>
                </a:lnTo>
                <a:cubicBezTo>
                  <a:pt x="2421" y="1161"/>
                  <a:pt x="2679" y="904"/>
                  <a:pt x="2994" y="904"/>
                </a:cubicBezTo>
                <a:cubicBezTo>
                  <a:pt x="2994" y="0"/>
                  <a:pt x="2994" y="0"/>
                  <a:pt x="29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29"/>
                  <a:pt x="0" y="929"/>
                  <a:pt x="0" y="929"/>
                </a:cubicBezTo>
                <a:cubicBezTo>
                  <a:pt x="315" y="929"/>
                  <a:pt x="572" y="1186"/>
                  <a:pt x="572" y="1501"/>
                </a:cubicBezTo>
                <a:cubicBezTo>
                  <a:pt x="572" y="1816"/>
                  <a:pt x="315" y="2065"/>
                  <a:pt x="0" y="2065"/>
                </a:cubicBezTo>
                <a:cubicBezTo>
                  <a:pt x="0" y="2994"/>
                  <a:pt x="0" y="2994"/>
                  <a:pt x="0" y="2994"/>
                </a:cubicBezTo>
                <a:cubicBezTo>
                  <a:pt x="2994" y="2994"/>
                  <a:pt x="2994" y="2994"/>
                  <a:pt x="2994" y="2994"/>
                </a:cubicBezTo>
                <a:cubicBezTo>
                  <a:pt x="2994" y="2048"/>
                  <a:pt x="2994" y="2048"/>
                  <a:pt x="2994" y="2048"/>
                </a:cubicBezTo>
                <a:cubicBezTo>
                  <a:pt x="2679" y="2048"/>
                  <a:pt x="2421" y="1791"/>
                  <a:pt x="2421" y="14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B6E8397B-FB60-1B4E-BDE7-926A02A3C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449" y="6232039"/>
            <a:ext cx="1300047" cy="1300047"/>
          </a:xfrm>
          <a:custGeom>
            <a:avLst/>
            <a:gdLst>
              <a:gd name="T0" fmla="*/ 0 w 1137"/>
              <a:gd name="T1" fmla="*/ 571 h 1136"/>
              <a:gd name="T2" fmla="*/ 0 w 1137"/>
              <a:gd name="T3" fmla="*/ 571 h 1136"/>
              <a:gd name="T4" fmla="*/ 572 w 1137"/>
              <a:gd name="T5" fmla="*/ 1135 h 1136"/>
              <a:gd name="T6" fmla="*/ 1136 w 1137"/>
              <a:gd name="T7" fmla="*/ 571 h 1136"/>
              <a:gd name="T8" fmla="*/ 572 w 1137"/>
              <a:gd name="T9" fmla="*/ 0 h 1136"/>
              <a:gd name="T10" fmla="*/ 0 w 1137"/>
              <a:gd name="T11" fmla="*/ 571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" h="1136">
                <a:moveTo>
                  <a:pt x="0" y="571"/>
                </a:moveTo>
                <a:lnTo>
                  <a:pt x="0" y="571"/>
                </a:lnTo>
                <a:cubicBezTo>
                  <a:pt x="0" y="887"/>
                  <a:pt x="257" y="1135"/>
                  <a:pt x="572" y="1135"/>
                </a:cubicBezTo>
                <a:cubicBezTo>
                  <a:pt x="887" y="1135"/>
                  <a:pt x="1136" y="887"/>
                  <a:pt x="1136" y="571"/>
                </a:cubicBezTo>
                <a:cubicBezTo>
                  <a:pt x="1136" y="257"/>
                  <a:pt x="887" y="0"/>
                  <a:pt x="572" y="0"/>
                </a:cubicBezTo>
                <a:cubicBezTo>
                  <a:pt x="257" y="0"/>
                  <a:pt x="0" y="257"/>
                  <a:pt x="0" y="5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C47F515E-874F-9E4B-B26E-F1E95993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231" y="3465659"/>
            <a:ext cx="3421443" cy="3421443"/>
          </a:xfrm>
          <a:custGeom>
            <a:avLst/>
            <a:gdLst>
              <a:gd name="T0" fmla="*/ 2422 w 2995"/>
              <a:gd name="T1" fmla="*/ 1467 h 2993"/>
              <a:gd name="T2" fmla="*/ 2422 w 2995"/>
              <a:gd name="T3" fmla="*/ 1467 h 2993"/>
              <a:gd name="T4" fmla="*/ 2994 w 2995"/>
              <a:gd name="T5" fmla="*/ 904 h 2993"/>
              <a:gd name="T6" fmla="*/ 2994 w 2995"/>
              <a:gd name="T7" fmla="*/ 0 h 2993"/>
              <a:gd name="T8" fmla="*/ 0 w 2995"/>
              <a:gd name="T9" fmla="*/ 0 h 2993"/>
              <a:gd name="T10" fmla="*/ 0 w 2995"/>
              <a:gd name="T11" fmla="*/ 928 h 2993"/>
              <a:gd name="T12" fmla="*/ 572 w 2995"/>
              <a:gd name="T13" fmla="*/ 1492 h 2993"/>
              <a:gd name="T14" fmla="*/ 0 w 2995"/>
              <a:gd name="T15" fmla="*/ 2065 h 2993"/>
              <a:gd name="T16" fmla="*/ 0 w 2995"/>
              <a:gd name="T17" fmla="*/ 2992 h 2993"/>
              <a:gd name="T18" fmla="*/ 2994 w 2995"/>
              <a:gd name="T19" fmla="*/ 2992 h 2993"/>
              <a:gd name="T20" fmla="*/ 2994 w 2995"/>
              <a:gd name="T21" fmla="*/ 2040 h 2993"/>
              <a:gd name="T22" fmla="*/ 2422 w 2995"/>
              <a:gd name="T23" fmla="*/ 146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5" h="2993">
                <a:moveTo>
                  <a:pt x="2422" y="1467"/>
                </a:moveTo>
                <a:lnTo>
                  <a:pt x="2422" y="1467"/>
                </a:lnTo>
                <a:cubicBezTo>
                  <a:pt x="2422" y="1152"/>
                  <a:pt x="2679" y="904"/>
                  <a:pt x="2994" y="904"/>
                </a:cubicBezTo>
                <a:cubicBezTo>
                  <a:pt x="2994" y="0"/>
                  <a:pt x="2994" y="0"/>
                  <a:pt x="29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28"/>
                  <a:pt x="0" y="928"/>
                  <a:pt x="0" y="928"/>
                </a:cubicBezTo>
                <a:cubicBezTo>
                  <a:pt x="315" y="928"/>
                  <a:pt x="572" y="1177"/>
                  <a:pt x="572" y="1492"/>
                </a:cubicBezTo>
                <a:cubicBezTo>
                  <a:pt x="572" y="1808"/>
                  <a:pt x="315" y="2065"/>
                  <a:pt x="0" y="2065"/>
                </a:cubicBezTo>
                <a:cubicBezTo>
                  <a:pt x="0" y="2992"/>
                  <a:pt x="0" y="2992"/>
                  <a:pt x="0" y="2992"/>
                </a:cubicBezTo>
                <a:cubicBezTo>
                  <a:pt x="2994" y="2992"/>
                  <a:pt x="2994" y="2992"/>
                  <a:pt x="2994" y="2992"/>
                </a:cubicBezTo>
                <a:cubicBezTo>
                  <a:pt x="2994" y="2040"/>
                  <a:pt x="2994" y="2040"/>
                  <a:pt x="2994" y="2040"/>
                </a:cubicBezTo>
                <a:cubicBezTo>
                  <a:pt x="2679" y="2040"/>
                  <a:pt x="2422" y="1783"/>
                  <a:pt x="2422" y="14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97304FB4-F2F0-154F-A4EB-59D3D4FA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337" y="4493481"/>
            <a:ext cx="1355477" cy="1355474"/>
          </a:xfrm>
          <a:custGeom>
            <a:avLst/>
            <a:gdLst>
              <a:gd name="T0" fmla="*/ 0 w 1187"/>
              <a:gd name="T1" fmla="*/ 597 h 1187"/>
              <a:gd name="T2" fmla="*/ 0 w 1187"/>
              <a:gd name="T3" fmla="*/ 597 h 1187"/>
              <a:gd name="T4" fmla="*/ 589 w 1187"/>
              <a:gd name="T5" fmla="*/ 1186 h 1187"/>
              <a:gd name="T6" fmla="*/ 1186 w 1187"/>
              <a:gd name="T7" fmla="*/ 597 h 1187"/>
              <a:gd name="T8" fmla="*/ 589 w 1187"/>
              <a:gd name="T9" fmla="*/ 0 h 1187"/>
              <a:gd name="T10" fmla="*/ 0 w 1187"/>
              <a:gd name="T11" fmla="*/ 59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7" h="1187">
                <a:moveTo>
                  <a:pt x="0" y="597"/>
                </a:moveTo>
                <a:lnTo>
                  <a:pt x="0" y="597"/>
                </a:lnTo>
                <a:cubicBezTo>
                  <a:pt x="0" y="920"/>
                  <a:pt x="265" y="1186"/>
                  <a:pt x="589" y="1186"/>
                </a:cubicBezTo>
                <a:cubicBezTo>
                  <a:pt x="920" y="1186"/>
                  <a:pt x="1186" y="920"/>
                  <a:pt x="1186" y="597"/>
                </a:cubicBezTo>
                <a:cubicBezTo>
                  <a:pt x="1186" y="265"/>
                  <a:pt x="920" y="0"/>
                  <a:pt x="589" y="0"/>
                </a:cubicBezTo>
                <a:cubicBezTo>
                  <a:pt x="265" y="0"/>
                  <a:pt x="0" y="265"/>
                  <a:pt x="0" y="5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1">
            <a:extLst>
              <a:ext uri="{FF2B5EF4-FFF2-40B4-BE49-F238E27FC236}">
                <a16:creationId xmlns:a16="http://schemas.microsoft.com/office/drawing/2014/main" id="{103E2515-64C7-3840-A1A5-EC094381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248" y="11312423"/>
            <a:ext cx="1365552" cy="1355477"/>
          </a:xfrm>
          <a:custGeom>
            <a:avLst/>
            <a:gdLst>
              <a:gd name="T0" fmla="*/ 0 w 1196"/>
              <a:gd name="T1" fmla="*/ 588 h 1187"/>
              <a:gd name="T2" fmla="*/ 0 w 1196"/>
              <a:gd name="T3" fmla="*/ 588 h 1187"/>
              <a:gd name="T4" fmla="*/ 598 w 1196"/>
              <a:gd name="T5" fmla="*/ 1186 h 1187"/>
              <a:gd name="T6" fmla="*/ 1195 w 1196"/>
              <a:gd name="T7" fmla="*/ 588 h 1187"/>
              <a:gd name="T8" fmla="*/ 598 w 1196"/>
              <a:gd name="T9" fmla="*/ 0 h 1187"/>
              <a:gd name="T10" fmla="*/ 0 w 1196"/>
              <a:gd name="T11" fmla="*/ 588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87">
                <a:moveTo>
                  <a:pt x="0" y="588"/>
                </a:moveTo>
                <a:lnTo>
                  <a:pt x="0" y="588"/>
                </a:lnTo>
                <a:cubicBezTo>
                  <a:pt x="0" y="920"/>
                  <a:pt x="266" y="1186"/>
                  <a:pt x="598" y="1186"/>
                </a:cubicBezTo>
                <a:cubicBezTo>
                  <a:pt x="929" y="1186"/>
                  <a:pt x="1195" y="920"/>
                  <a:pt x="1195" y="588"/>
                </a:cubicBezTo>
                <a:cubicBezTo>
                  <a:pt x="1195" y="265"/>
                  <a:pt x="929" y="0"/>
                  <a:pt x="598" y="0"/>
                </a:cubicBezTo>
                <a:cubicBezTo>
                  <a:pt x="266" y="0"/>
                  <a:pt x="0" y="265"/>
                  <a:pt x="0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22">
            <a:extLst>
              <a:ext uri="{FF2B5EF4-FFF2-40B4-BE49-F238E27FC236}">
                <a16:creationId xmlns:a16="http://schemas.microsoft.com/office/drawing/2014/main" id="{62168C24-CAA8-7B4B-98CE-4CC809C1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5975" y="4508721"/>
            <a:ext cx="1365552" cy="1355474"/>
          </a:xfrm>
          <a:custGeom>
            <a:avLst/>
            <a:gdLst>
              <a:gd name="T0" fmla="*/ 0 w 1195"/>
              <a:gd name="T1" fmla="*/ 597 h 1187"/>
              <a:gd name="T2" fmla="*/ 0 w 1195"/>
              <a:gd name="T3" fmla="*/ 597 h 1187"/>
              <a:gd name="T4" fmla="*/ 597 w 1195"/>
              <a:gd name="T5" fmla="*/ 1186 h 1187"/>
              <a:gd name="T6" fmla="*/ 1194 w 1195"/>
              <a:gd name="T7" fmla="*/ 597 h 1187"/>
              <a:gd name="T8" fmla="*/ 597 w 1195"/>
              <a:gd name="T9" fmla="*/ 0 h 1187"/>
              <a:gd name="T10" fmla="*/ 0 w 1195"/>
              <a:gd name="T11" fmla="*/ 59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87">
                <a:moveTo>
                  <a:pt x="0" y="597"/>
                </a:moveTo>
                <a:lnTo>
                  <a:pt x="0" y="597"/>
                </a:lnTo>
                <a:cubicBezTo>
                  <a:pt x="0" y="920"/>
                  <a:pt x="274" y="1186"/>
                  <a:pt x="597" y="1186"/>
                </a:cubicBezTo>
                <a:cubicBezTo>
                  <a:pt x="929" y="1186"/>
                  <a:pt x="1194" y="920"/>
                  <a:pt x="1194" y="597"/>
                </a:cubicBezTo>
                <a:cubicBezTo>
                  <a:pt x="1194" y="265"/>
                  <a:pt x="929" y="0"/>
                  <a:pt x="597" y="0"/>
                </a:cubicBezTo>
                <a:cubicBezTo>
                  <a:pt x="274" y="0"/>
                  <a:pt x="0" y="265"/>
                  <a:pt x="0" y="5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66E457EA-19FF-F94E-BF44-FBC94DE1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337" y="1058299"/>
            <a:ext cx="1355477" cy="1365555"/>
          </a:xfrm>
          <a:custGeom>
            <a:avLst/>
            <a:gdLst>
              <a:gd name="T0" fmla="*/ 0 w 1187"/>
              <a:gd name="T1" fmla="*/ 598 h 1196"/>
              <a:gd name="T2" fmla="*/ 0 w 1187"/>
              <a:gd name="T3" fmla="*/ 598 h 1196"/>
              <a:gd name="T4" fmla="*/ 589 w 1187"/>
              <a:gd name="T5" fmla="*/ 1195 h 1196"/>
              <a:gd name="T6" fmla="*/ 1186 w 1187"/>
              <a:gd name="T7" fmla="*/ 598 h 1196"/>
              <a:gd name="T8" fmla="*/ 589 w 1187"/>
              <a:gd name="T9" fmla="*/ 0 h 1196"/>
              <a:gd name="T10" fmla="*/ 0 w 1187"/>
              <a:gd name="T11" fmla="*/ 598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7" h="1196">
                <a:moveTo>
                  <a:pt x="0" y="598"/>
                </a:moveTo>
                <a:lnTo>
                  <a:pt x="0" y="598"/>
                </a:lnTo>
                <a:cubicBezTo>
                  <a:pt x="0" y="929"/>
                  <a:pt x="265" y="1195"/>
                  <a:pt x="589" y="1195"/>
                </a:cubicBezTo>
                <a:cubicBezTo>
                  <a:pt x="920" y="1195"/>
                  <a:pt x="1186" y="929"/>
                  <a:pt x="1186" y="598"/>
                </a:cubicBezTo>
                <a:cubicBezTo>
                  <a:pt x="1186" y="266"/>
                  <a:pt x="920" y="0"/>
                  <a:pt x="589" y="0"/>
                </a:cubicBezTo>
                <a:cubicBezTo>
                  <a:pt x="265" y="0"/>
                  <a:pt x="0" y="266"/>
                  <a:pt x="0" y="5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9">
            <a:extLst>
              <a:ext uri="{FF2B5EF4-FFF2-40B4-BE49-F238E27FC236}">
                <a16:creationId xmlns:a16="http://schemas.microsoft.com/office/drawing/2014/main" id="{7E5DDC52-0F13-3B44-AD9B-4D9A4E3B6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6209" y="7915046"/>
            <a:ext cx="1365552" cy="1355474"/>
          </a:xfrm>
          <a:custGeom>
            <a:avLst/>
            <a:gdLst>
              <a:gd name="T0" fmla="*/ 0 w 1195"/>
              <a:gd name="T1" fmla="*/ 598 h 1187"/>
              <a:gd name="T2" fmla="*/ 0 w 1195"/>
              <a:gd name="T3" fmla="*/ 598 h 1187"/>
              <a:gd name="T4" fmla="*/ 597 w 1195"/>
              <a:gd name="T5" fmla="*/ 1186 h 1187"/>
              <a:gd name="T6" fmla="*/ 1194 w 1195"/>
              <a:gd name="T7" fmla="*/ 598 h 1187"/>
              <a:gd name="T8" fmla="*/ 597 w 1195"/>
              <a:gd name="T9" fmla="*/ 0 h 1187"/>
              <a:gd name="T10" fmla="*/ 0 w 1195"/>
              <a:gd name="T11" fmla="*/ 598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87">
                <a:moveTo>
                  <a:pt x="0" y="598"/>
                </a:moveTo>
                <a:lnTo>
                  <a:pt x="0" y="598"/>
                </a:lnTo>
                <a:cubicBezTo>
                  <a:pt x="0" y="921"/>
                  <a:pt x="265" y="1186"/>
                  <a:pt x="597" y="1186"/>
                </a:cubicBezTo>
                <a:cubicBezTo>
                  <a:pt x="929" y="1186"/>
                  <a:pt x="1194" y="921"/>
                  <a:pt x="1194" y="598"/>
                </a:cubicBezTo>
                <a:cubicBezTo>
                  <a:pt x="1194" y="266"/>
                  <a:pt x="929" y="0"/>
                  <a:pt x="597" y="0"/>
                </a:cubicBezTo>
                <a:cubicBezTo>
                  <a:pt x="265" y="0"/>
                  <a:pt x="0" y="266"/>
                  <a:pt x="0" y="5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0">
            <a:extLst>
              <a:ext uri="{FF2B5EF4-FFF2-40B4-BE49-F238E27FC236}">
                <a16:creationId xmlns:a16="http://schemas.microsoft.com/office/drawing/2014/main" id="{3F6D7C78-301D-5347-91C6-EBC3E16B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688" y="11297308"/>
            <a:ext cx="1365555" cy="1365552"/>
          </a:xfrm>
          <a:custGeom>
            <a:avLst/>
            <a:gdLst>
              <a:gd name="T0" fmla="*/ 0 w 1196"/>
              <a:gd name="T1" fmla="*/ 597 h 1195"/>
              <a:gd name="T2" fmla="*/ 0 w 1196"/>
              <a:gd name="T3" fmla="*/ 597 h 1195"/>
              <a:gd name="T4" fmla="*/ 598 w 1196"/>
              <a:gd name="T5" fmla="*/ 1194 h 1195"/>
              <a:gd name="T6" fmla="*/ 1195 w 1196"/>
              <a:gd name="T7" fmla="*/ 597 h 1195"/>
              <a:gd name="T8" fmla="*/ 598 w 1196"/>
              <a:gd name="T9" fmla="*/ 0 h 1195"/>
              <a:gd name="T10" fmla="*/ 0 w 1196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95">
                <a:moveTo>
                  <a:pt x="0" y="597"/>
                </a:moveTo>
                <a:lnTo>
                  <a:pt x="0" y="597"/>
                </a:lnTo>
                <a:cubicBezTo>
                  <a:pt x="0" y="929"/>
                  <a:pt x="266" y="1194"/>
                  <a:pt x="598" y="1194"/>
                </a:cubicBezTo>
                <a:cubicBezTo>
                  <a:pt x="929" y="1194"/>
                  <a:pt x="1195" y="929"/>
                  <a:pt x="1195" y="597"/>
                </a:cubicBezTo>
                <a:cubicBezTo>
                  <a:pt x="1195" y="265"/>
                  <a:pt x="929" y="0"/>
                  <a:pt x="598" y="0"/>
                </a:cubicBezTo>
                <a:cubicBezTo>
                  <a:pt x="266" y="0"/>
                  <a:pt x="0" y="265"/>
                  <a:pt x="0" y="5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1">
            <a:extLst>
              <a:ext uri="{FF2B5EF4-FFF2-40B4-BE49-F238E27FC236}">
                <a16:creationId xmlns:a16="http://schemas.microsoft.com/office/drawing/2014/main" id="{7419B527-63A2-2E4A-908C-B780189A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813" y="9609261"/>
            <a:ext cx="1365552" cy="1365555"/>
          </a:xfrm>
          <a:custGeom>
            <a:avLst/>
            <a:gdLst>
              <a:gd name="T0" fmla="*/ 0 w 1195"/>
              <a:gd name="T1" fmla="*/ 597 h 1195"/>
              <a:gd name="T2" fmla="*/ 0 w 1195"/>
              <a:gd name="T3" fmla="*/ 597 h 1195"/>
              <a:gd name="T4" fmla="*/ 597 w 1195"/>
              <a:gd name="T5" fmla="*/ 1194 h 1195"/>
              <a:gd name="T6" fmla="*/ 1194 w 1195"/>
              <a:gd name="T7" fmla="*/ 597 h 1195"/>
              <a:gd name="T8" fmla="*/ 597 w 1195"/>
              <a:gd name="T9" fmla="*/ 0 h 1195"/>
              <a:gd name="T10" fmla="*/ 0 w 1195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5">
                <a:moveTo>
                  <a:pt x="0" y="597"/>
                </a:moveTo>
                <a:lnTo>
                  <a:pt x="0" y="597"/>
                </a:lnTo>
                <a:cubicBezTo>
                  <a:pt x="0" y="929"/>
                  <a:pt x="265" y="1194"/>
                  <a:pt x="597" y="1194"/>
                </a:cubicBezTo>
                <a:cubicBezTo>
                  <a:pt x="929" y="1194"/>
                  <a:pt x="1194" y="929"/>
                  <a:pt x="1194" y="597"/>
                </a:cubicBezTo>
                <a:cubicBezTo>
                  <a:pt x="1194" y="265"/>
                  <a:pt x="929" y="0"/>
                  <a:pt x="597" y="0"/>
                </a:cubicBezTo>
                <a:cubicBezTo>
                  <a:pt x="265" y="0"/>
                  <a:pt x="0" y="265"/>
                  <a:pt x="0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2">
            <a:extLst>
              <a:ext uri="{FF2B5EF4-FFF2-40B4-BE49-F238E27FC236}">
                <a16:creationId xmlns:a16="http://schemas.microsoft.com/office/drawing/2014/main" id="{436DBE4E-A396-E441-9283-AFAC139A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655" y="2746347"/>
            <a:ext cx="1365555" cy="1365552"/>
          </a:xfrm>
          <a:custGeom>
            <a:avLst/>
            <a:gdLst>
              <a:gd name="T0" fmla="*/ 0 w 1195"/>
              <a:gd name="T1" fmla="*/ 597 h 1195"/>
              <a:gd name="T2" fmla="*/ 0 w 1195"/>
              <a:gd name="T3" fmla="*/ 597 h 1195"/>
              <a:gd name="T4" fmla="*/ 597 w 1195"/>
              <a:gd name="T5" fmla="*/ 1194 h 1195"/>
              <a:gd name="T6" fmla="*/ 1194 w 1195"/>
              <a:gd name="T7" fmla="*/ 597 h 1195"/>
              <a:gd name="T8" fmla="*/ 597 w 1195"/>
              <a:gd name="T9" fmla="*/ 0 h 1195"/>
              <a:gd name="T10" fmla="*/ 0 w 1195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5">
                <a:moveTo>
                  <a:pt x="0" y="597"/>
                </a:moveTo>
                <a:lnTo>
                  <a:pt x="0" y="597"/>
                </a:lnTo>
                <a:cubicBezTo>
                  <a:pt x="0" y="920"/>
                  <a:pt x="274" y="1194"/>
                  <a:pt x="597" y="1194"/>
                </a:cubicBezTo>
                <a:cubicBezTo>
                  <a:pt x="929" y="1194"/>
                  <a:pt x="1194" y="920"/>
                  <a:pt x="1194" y="597"/>
                </a:cubicBezTo>
                <a:cubicBezTo>
                  <a:pt x="1194" y="265"/>
                  <a:pt x="929" y="0"/>
                  <a:pt x="597" y="0"/>
                </a:cubicBezTo>
                <a:cubicBezTo>
                  <a:pt x="274" y="0"/>
                  <a:pt x="0" y="265"/>
                  <a:pt x="0" y="5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CB36FE4-26AF-6A4D-BF61-7A4B886CDEB0}"/>
              </a:ext>
            </a:extLst>
          </p:cNvPr>
          <p:cNvGrpSpPr/>
          <p:nvPr/>
        </p:nvGrpSpPr>
        <p:grpSpPr>
          <a:xfrm>
            <a:off x="2558641" y="1874486"/>
            <a:ext cx="5932234" cy="4777441"/>
            <a:chOff x="2633903" y="861425"/>
            <a:chExt cx="5932234" cy="4777441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797A8910-74AE-444E-A879-8FAC30CF2CC3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BEA80D49-6221-0146-9045-5413831D8858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4C0BA89-5F95-8349-B23A-42605B4E32B8}"/>
              </a:ext>
            </a:extLst>
          </p:cNvPr>
          <p:cNvSpPr txBox="1"/>
          <p:nvPr/>
        </p:nvSpPr>
        <p:spPr>
          <a:xfrm>
            <a:off x="8357631" y="10882165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573B6FB-FF34-C641-8A96-B68C08B55ED2}"/>
              </a:ext>
            </a:extLst>
          </p:cNvPr>
          <p:cNvSpPr txBox="1"/>
          <p:nvPr/>
        </p:nvSpPr>
        <p:spPr>
          <a:xfrm>
            <a:off x="11823879" y="7398117"/>
            <a:ext cx="12105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D299CE8-4C09-A54C-BFF9-76B049191151}"/>
              </a:ext>
            </a:extLst>
          </p:cNvPr>
          <p:cNvSpPr txBox="1"/>
          <p:nvPr/>
        </p:nvSpPr>
        <p:spPr>
          <a:xfrm>
            <a:off x="15231096" y="4124678"/>
            <a:ext cx="12105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B9A9888-511A-CF4D-A15E-61EDB59ACBB4}"/>
              </a:ext>
            </a:extLst>
          </p:cNvPr>
          <p:cNvSpPr txBox="1"/>
          <p:nvPr/>
        </p:nvSpPr>
        <p:spPr>
          <a:xfrm>
            <a:off x="18658372" y="581192"/>
            <a:ext cx="12105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F10EB22-B680-F34A-956E-03AB12C34074}"/>
              </a:ext>
            </a:extLst>
          </p:cNvPr>
          <p:cNvGrpSpPr/>
          <p:nvPr/>
        </p:nvGrpSpPr>
        <p:grpSpPr>
          <a:xfrm>
            <a:off x="14488395" y="10676681"/>
            <a:ext cx="8183881" cy="2626957"/>
            <a:chOff x="4247967" y="10307767"/>
            <a:chExt cx="4236804" cy="2626957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8F5470BB-A025-B946-8C04-FA78BD977D0A}"/>
                </a:ext>
              </a:extLst>
            </p:cNvPr>
            <p:cNvSpPr txBox="1"/>
            <p:nvPr/>
          </p:nvSpPr>
          <p:spPr>
            <a:xfrm flipH="1">
              <a:off x="4263265" y="10307767"/>
              <a:ext cx="2382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68FCDEE5-F49E-3445-806E-B88E731D5AA4}"/>
                </a:ext>
              </a:extLst>
            </p:cNvPr>
            <p:cNvSpPr/>
            <p:nvPr/>
          </p:nvSpPr>
          <p:spPr>
            <a:xfrm>
              <a:off x="4247967" y="11180398"/>
              <a:ext cx="423680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502BF629-D01A-5F4C-9388-D3A5F8B3AE8C}"/>
              </a:ext>
            </a:extLst>
          </p:cNvPr>
          <p:cNvGrpSpPr/>
          <p:nvPr/>
        </p:nvGrpSpPr>
        <p:grpSpPr>
          <a:xfrm>
            <a:off x="16524768" y="7379222"/>
            <a:ext cx="8183881" cy="2319181"/>
            <a:chOff x="4247967" y="10307767"/>
            <a:chExt cx="4236804" cy="2319181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603E5BCA-A3D8-DA4F-BCA4-D740F04FB538}"/>
                </a:ext>
              </a:extLst>
            </p:cNvPr>
            <p:cNvSpPr txBox="1"/>
            <p:nvPr/>
          </p:nvSpPr>
          <p:spPr>
            <a:xfrm flipH="1">
              <a:off x="4263265" y="10307767"/>
              <a:ext cx="23826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5783098E-EA7A-0848-930C-2A2A5C5AA3B5}"/>
                </a:ext>
              </a:extLst>
            </p:cNvPr>
            <p:cNvSpPr/>
            <p:nvPr/>
          </p:nvSpPr>
          <p:spPr>
            <a:xfrm>
              <a:off x="4247967" y="11180398"/>
              <a:ext cx="423680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BEAFB3D3-B417-FF46-A587-E548E8251D1A}"/>
              </a:ext>
            </a:extLst>
          </p:cNvPr>
          <p:cNvGrpSpPr/>
          <p:nvPr/>
        </p:nvGrpSpPr>
        <p:grpSpPr>
          <a:xfrm>
            <a:off x="18580335" y="4361833"/>
            <a:ext cx="5564521" cy="2196070"/>
            <a:chOff x="4247967" y="10307767"/>
            <a:chExt cx="4236804" cy="2196070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AE87BD88-3A11-084C-A1BC-52AC7C908151}"/>
                </a:ext>
              </a:extLst>
            </p:cNvPr>
            <p:cNvSpPr txBox="1"/>
            <p:nvPr/>
          </p:nvSpPr>
          <p:spPr>
            <a:xfrm flipH="1">
              <a:off x="4263265" y="10307767"/>
              <a:ext cx="2382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A0D31C7-7598-0843-AAE2-7B7C3523B089}"/>
                </a:ext>
              </a:extLst>
            </p:cNvPr>
            <p:cNvSpPr/>
            <p:nvPr/>
          </p:nvSpPr>
          <p:spPr>
            <a:xfrm>
              <a:off x="4247967" y="11180398"/>
              <a:ext cx="42368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A49C5E7-F80E-8747-B614-8796C40094FD}"/>
              </a:ext>
            </a:extLst>
          </p:cNvPr>
          <p:cNvGrpSpPr/>
          <p:nvPr/>
        </p:nvGrpSpPr>
        <p:grpSpPr>
          <a:xfrm>
            <a:off x="20854517" y="839490"/>
            <a:ext cx="3635517" cy="1839438"/>
            <a:chOff x="4247967" y="10725955"/>
            <a:chExt cx="4236804" cy="1839438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BF981074-4ABD-1142-895F-050F73E781CC}"/>
                </a:ext>
              </a:extLst>
            </p:cNvPr>
            <p:cNvSpPr txBox="1"/>
            <p:nvPr/>
          </p:nvSpPr>
          <p:spPr>
            <a:xfrm flipH="1">
              <a:off x="5194103" y="1072595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6AC92202-358F-4646-9021-FB499FA6273C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40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3A63AB"/>
      </a:accent1>
      <a:accent2>
        <a:srgbClr val="EDB502"/>
      </a:accent2>
      <a:accent3>
        <a:srgbClr val="89C719"/>
      </a:accent3>
      <a:accent4>
        <a:srgbClr val="FE3700"/>
      </a:accent4>
      <a:accent5>
        <a:srgbClr val="E4E5E4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92105</TotalTime>
  <Words>537</Words>
  <Application>Microsoft Macintosh PowerPoint</Application>
  <PresentationFormat>Personalizado</PresentationFormat>
  <Paragraphs>141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16552</cp:revision>
  <dcterms:created xsi:type="dcterms:W3CDTF">2014-11-12T21:47:38Z</dcterms:created>
  <dcterms:modified xsi:type="dcterms:W3CDTF">2019-11-11T21:10:56Z</dcterms:modified>
  <cp:category/>
</cp:coreProperties>
</file>