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20" r:id="rId5"/>
    <p:sldId id="321" r:id="rId6"/>
    <p:sldId id="322" r:id="rId7"/>
    <p:sldId id="323" r:id="rId8"/>
    <p:sldId id="32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7" autoAdjust="0"/>
    <p:restoredTop sz="86429" autoAdjust="0"/>
  </p:normalViewPr>
  <p:slideViewPr>
    <p:cSldViewPr snapToGrid="0" snapToObjects="1">
      <p:cViewPr>
        <p:scale>
          <a:sx n="25" d="100"/>
          <a:sy n="25" d="100"/>
        </p:scale>
        <p:origin x="256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B190126B-5D32-834C-AF9C-19F05102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187" y="5803953"/>
            <a:ext cx="2541530" cy="2541530"/>
          </a:xfrm>
          <a:custGeom>
            <a:avLst/>
            <a:gdLst>
              <a:gd name="T0" fmla="*/ 2285 w 2286"/>
              <a:gd name="T1" fmla="*/ 694 h 2285"/>
              <a:gd name="T2" fmla="*/ 2285 w 2286"/>
              <a:gd name="T3" fmla="*/ 694 h 2285"/>
              <a:gd name="T4" fmla="*/ 2285 w 2286"/>
              <a:gd name="T5" fmla="*/ 0 h 2285"/>
              <a:gd name="T6" fmla="*/ 0 w 2286"/>
              <a:gd name="T7" fmla="*/ 0 h 2285"/>
              <a:gd name="T8" fmla="*/ 0 w 2286"/>
              <a:gd name="T9" fmla="*/ 713 h 2285"/>
              <a:gd name="T10" fmla="*/ 0 w 2286"/>
              <a:gd name="T11" fmla="*/ 1580 h 2285"/>
              <a:gd name="T12" fmla="*/ 0 w 2286"/>
              <a:gd name="T13" fmla="*/ 1846 h 2285"/>
              <a:gd name="T14" fmla="*/ 0 w 2286"/>
              <a:gd name="T15" fmla="*/ 2284 h 2285"/>
              <a:gd name="T16" fmla="*/ 2285 w 2286"/>
              <a:gd name="T17" fmla="*/ 2284 h 2285"/>
              <a:gd name="T18" fmla="*/ 2285 w 2286"/>
              <a:gd name="T19" fmla="*/ 1561 h 2285"/>
              <a:gd name="T20" fmla="*/ 1857 w 2286"/>
              <a:gd name="T21" fmla="*/ 1122 h 2285"/>
              <a:gd name="T22" fmla="*/ 2285 w 2286"/>
              <a:gd name="T23" fmla="*/ 694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6" h="2285">
                <a:moveTo>
                  <a:pt x="2285" y="694"/>
                </a:moveTo>
                <a:lnTo>
                  <a:pt x="2285" y="694"/>
                </a:lnTo>
                <a:cubicBezTo>
                  <a:pt x="2285" y="0"/>
                  <a:pt x="2285" y="0"/>
                  <a:pt x="2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1580"/>
                  <a:pt x="0" y="1580"/>
                  <a:pt x="0" y="1580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2284"/>
                  <a:pt x="0" y="2284"/>
                  <a:pt x="0" y="2284"/>
                </a:cubicBezTo>
                <a:cubicBezTo>
                  <a:pt x="2285" y="2284"/>
                  <a:pt x="2285" y="2284"/>
                  <a:pt x="2285" y="2284"/>
                </a:cubicBezTo>
                <a:cubicBezTo>
                  <a:pt x="2285" y="1561"/>
                  <a:pt x="2285" y="1561"/>
                  <a:pt x="2285" y="1561"/>
                </a:cubicBezTo>
                <a:cubicBezTo>
                  <a:pt x="2047" y="1561"/>
                  <a:pt x="1857" y="1360"/>
                  <a:pt x="1857" y="1122"/>
                </a:cubicBezTo>
                <a:cubicBezTo>
                  <a:pt x="1857" y="884"/>
                  <a:pt x="2047" y="694"/>
                  <a:pt x="2285" y="6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D14CD147-C20B-1246-9D2B-CA75647F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753" y="7849935"/>
            <a:ext cx="966568" cy="976378"/>
          </a:xfrm>
          <a:custGeom>
            <a:avLst/>
            <a:gdLst>
              <a:gd name="T0" fmla="*/ 0 w 868"/>
              <a:gd name="T1" fmla="*/ 438 h 877"/>
              <a:gd name="T2" fmla="*/ 0 w 868"/>
              <a:gd name="T3" fmla="*/ 438 h 877"/>
              <a:gd name="T4" fmla="*/ 429 w 868"/>
              <a:gd name="T5" fmla="*/ 876 h 877"/>
              <a:gd name="T6" fmla="*/ 867 w 868"/>
              <a:gd name="T7" fmla="*/ 438 h 877"/>
              <a:gd name="T8" fmla="*/ 429 w 868"/>
              <a:gd name="T9" fmla="*/ 0 h 877"/>
              <a:gd name="T10" fmla="*/ 0 w 868"/>
              <a:gd name="T11" fmla="*/ 438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8" h="877">
                <a:moveTo>
                  <a:pt x="0" y="438"/>
                </a:moveTo>
                <a:lnTo>
                  <a:pt x="0" y="438"/>
                </a:lnTo>
                <a:cubicBezTo>
                  <a:pt x="0" y="676"/>
                  <a:pt x="191" y="876"/>
                  <a:pt x="429" y="876"/>
                </a:cubicBezTo>
                <a:cubicBezTo>
                  <a:pt x="677" y="876"/>
                  <a:pt x="867" y="676"/>
                  <a:pt x="867" y="438"/>
                </a:cubicBezTo>
                <a:cubicBezTo>
                  <a:pt x="867" y="200"/>
                  <a:pt x="677" y="0"/>
                  <a:pt x="429" y="0"/>
                </a:cubicBezTo>
                <a:cubicBezTo>
                  <a:pt x="191" y="0"/>
                  <a:pt x="0" y="200"/>
                  <a:pt x="0" y="4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10910520-8ECD-E442-9E31-C8AF3400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77" y="9120698"/>
            <a:ext cx="966565" cy="966568"/>
          </a:xfrm>
          <a:custGeom>
            <a:avLst/>
            <a:gdLst>
              <a:gd name="T0" fmla="*/ 429 w 867"/>
              <a:gd name="T1" fmla="*/ 867 h 868"/>
              <a:gd name="T2" fmla="*/ 429 w 867"/>
              <a:gd name="T3" fmla="*/ 867 h 868"/>
              <a:gd name="T4" fmla="*/ 866 w 867"/>
              <a:gd name="T5" fmla="*/ 438 h 868"/>
              <a:gd name="T6" fmla="*/ 429 w 867"/>
              <a:gd name="T7" fmla="*/ 0 h 868"/>
              <a:gd name="T8" fmla="*/ 0 w 867"/>
              <a:gd name="T9" fmla="*/ 438 h 868"/>
              <a:gd name="T10" fmla="*/ 429 w 867"/>
              <a:gd name="T11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868">
                <a:moveTo>
                  <a:pt x="429" y="867"/>
                </a:moveTo>
                <a:lnTo>
                  <a:pt x="429" y="867"/>
                </a:lnTo>
                <a:cubicBezTo>
                  <a:pt x="666" y="867"/>
                  <a:pt x="866" y="677"/>
                  <a:pt x="866" y="438"/>
                </a:cubicBezTo>
                <a:cubicBezTo>
                  <a:pt x="866" y="191"/>
                  <a:pt x="666" y="0"/>
                  <a:pt x="429" y="0"/>
                </a:cubicBezTo>
                <a:cubicBezTo>
                  <a:pt x="191" y="0"/>
                  <a:pt x="0" y="191"/>
                  <a:pt x="0" y="438"/>
                </a:cubicBezTo>
                <a:cubicBezTo>
                  <a:pt x="0" y="677"/>
                  <a:pt x="191" y="867"/>
                  <a:pt x="429" y="8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BB508485-103A-FB42-81E3-0E12BE3E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569" y="8345483"/>
            <a:ext cx="2546438" cy="2546438"/>
          </a:xfrm>
          <a:custGeom>
            <a:avLst/>
            <a:gdLst>
              <a:gd name="T0" fmla="*/ 695 w 2287"/>
              <a:gd name="T1" fmla="*/ 0 h 2287"/>
              <a:gd name="T2" fmla="*/ 695 w 2287"/>
              <a:gd name="T3" fmla="*/ 0 h 2287"/>
              <a:gd name="T4" fmla="*/ 0 w 2287"/>
              <a:gd name="T5" fmla="*/ 0 h 2287"/>
              <a:gd name="T6" fmla="*/ 0 w 2287"/>
              <a:gd name="T7" fmla="*/ 2286 h 2287"/>
              <a:gd name="T8" fmla="*/ 714 w 2287"/>
              <a:gd name="T9" fmla="*/ 2286 h 2287"/>
              <a:gd name="T10" fmla="*/ 1581 w 2287"/>
              <a:gd name="T11" fmla="*/ 2286 h 2287"/>
              <a:gd name="T12" fmla="*/ 1857 w 2287"/>
              <a:gd name="T13" fmla="*/ 2286 h 2287"/>
              <a:gd name="T14" fmla="*/ 2286 w 2287"/>
              <a:gd name="T15" fmla="*/ 2286 h 2287"/>
              <a:gd name="T16" fmla="*/ 2286 w 2287"/>
              <a:gd name="T17" fmla="*/ 0 h 2287"/>
              <a:gd name="T18" fmla="*/ 1562 w 2287"/>
              <a:gd name="T19" fmla="*/ 0 h 2287"/>
              <a:gd name="T20" fmla="*/ 1124 w 2287"/>
              <a:gd name="T21" fmla="*/ 438 h 2287"/>
              <a:gd name="T22" fmla="*/ 695 w 2287"/>
              <a:gd name="T23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7" h="2287">
                <a:moveTo>
                  <a:pt x="695" y="0"/>
                </a:moveTo>
                <a:lnTo>
                  <a:pt x="695" y="0"/>
                </a:lnTo>
                <a:cubicBezTo>
                  <a:pt x="0" y="0"/>
                  <a:pt x="0" y="0"/>
                  <a:pt x="0" y="0"/>
                </a:cubicBezTo>
                <a:cubicBezTo>
                  <a:pt x="0" y="2286"/>
                  <a:pt x="0" y="2286"/>
                  <a:pt x="0" y="2286"/>
                </a:cubicBezTo>
                <a:cubicBezTo>
                  <a:pt x="714" y="2286"/>
                  <a:pt x="714" y="2286"/>
                  <a:pt x="714" y="2286"/>
                </a:cubicBezTo>
                <a:cubicBezTo>
                  <a:pt x="1581" y="2286"/>
                  <a:pt x="1581" y="2286"/>
                  <a:pt x="1581" y="2286"/>
                </a:cubicBezTo>
                <a:cubicBezTo>
                  <a:pt x="1857" y="2286"/>
                  <a:pt x="1857" y="2286"/>
                  <a:pt x="1857" y="2286"/>
                </a:cubicBezTo>
                <a:cubicBezTo>
                  <a:pt x="2286" y="2286"/>
                  <a:pt x="2286" y="2286"/>
                  <a:pt x="2286" y="2286"/>
                </a:cubicBezTo>
                <a:cubicBezTo>
                  <a:pt x="2286" y="0"/>
                  <a:pt x="2286" y="0"/>
                  <a:pt x="2286" y="0"/>
                </a:cubicBezTo>
                <a:cubicBezTo>
                  <a:pt x="1562" y="0"/>
                  <a:pt x="1562" y="0"/>
                  <a:pt x="1562" y="0"/>
                </a:cubicBezTo>
                <a:cubicBezTo>
                  <a:pt x="1562" y="238"/>
                  <a:pt x="1371" y="438"/>
                  <a:pt x="1124" y="438"/>
                </a:cubicBezTo>
                <a:cubicBezTo>
                  <a:pt x="886" y="438"/>
                  <a:pt x="695" y="238"/>
                  <a:pt x="69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6744E546-1FB4-2F4F-86D6-61C3E0AB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168" y="7869561"/>
            <a:ext cx="966568" cy="966565"/>
          </a:xfrm>
          <a:custGeom>
            <a:avLst/>
            <a:gdLst>
              <a:gd name="T0" fmla="*/ 0 w 868"/>
              <a:gd name="T1" fmla="*/ 438 h 867"/>
              <a:gd name="T2" fmla="*/ 0 w 868"/>
              <a:gd name="T3" fmla="*/ 438 h 867"/>
              <a:gd name="T4" fmla="*/ 428 w 868"/>
              <a:gd name="T5" fmla="*/ 866 h 867"/>
              <a:gd name="T6" fmla="*/ 867 w 868"/>
              <a:gd name="T7" fmla="*/ 438 h 867"/>
              <a:gd name="T8" fmla="*/ 428 w 868"/>
              <a:gd name="T9" fmla="*/ 0 h 867"/>
              <a:gd name="T10" fmla="*/ 0 w 868"/>
              <a:gd name="T11" fmla="*/ 438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8" h="867">
                <a:moveTo>
                  <a:pt x="0" y="438"/>
                </a:moveTo>
                <a:lnTo>
                  <a:pt x="0" y="438"/>
                </a:lnTo>
                <a:cubicBezTo>
                  <a:pt x="0" y="676"/>
                  <a:pt x="190" y="866"/>
                  <a:pt x="428" y="866"/>
                </a:cubicBezTo>
                <a:cubicBezTo>
                  <a:pt x="666" y="866"/>
                  <a:pt x="867" y="676"/>
                  <a:pt x="867" y="438"/>
                </a:cubicBezTo>
                <a:cubicBezTo>
                  <a:pt x="867" y="190"/>
                  <a:pt x="666" y="0"/>
                  <a:pt x="428" y="0"/>
                </a:cubicBezTo>
                <a:cubicBezTo>
                  <a:pt x="190" y="0"/>
                  <a:pt x="0" y="190"/>
                  <a:pt x="0" y="4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DC7049B4-D39C-094C-AAFF-80DCA0F0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912" y="5803953"/>
            <a:ext cx="2541530" cy="2541530"/>
          </a:xfrm>
          <a:custGeom>
            <a:avLst/>
            <a:gdLst>
              <a:gd name="T0" fmla="*/ 713 w 2286"/>
              <a:gd name="T1" fmla="*/ 2284 h 2285"/>
              <a:gd name="T2" fmla="*/ 713 w 2286"/>
              <a:gd name="T3" fmla="*/ 2284 h 2285"/>
              <a:gd name="T4" fmla="*/ 1142 w 2286"/>
              <a:gd name="T5" fmla="*/ 1846 h 2285"/>
              <a:gd name="T6" fmla="*/ 1580 w 2286"/>
              <a:gd name="T7" fmla="*/ 2284 h 2285"/>
              <a:gd name="T8" fmla="*/ 2285 w 2286"/>
              <a:gd name="T9" fmla="*/ 2284 h 2285"/>
              <a:gd name="T10" fmla="*/ 2285 w 2286"/>
              <a:gd name="T11" fmla="*/ 0 h 2285"/>
              <a:gd name="T12" fmla="*/ 1561 w 2286"/>
              <a:gd name="T13" fmla="*/ 0 h 2285"/>
              <a:gd name="T14" fmla="*/ 694 w 2286"/>
              <a:gd name="T15" fmla="*/ 0 h 2285"/>
              <a:gd name="T16" fmla="*/ 371 w 2286"/>
              <a:gd name="T17" fmla="*/ 0 h 2285"/>
              <a:gd name="T18" fmla="*/ 0 w 2286"/>
              <a:gd name="T19" fmla="*/ 0 h 2285"/>
              <a:gd name="T20" fmla="*/ 0 w 2286"/>
              <a:gd name="T21" fmla="*/ 2284 h 2285"/>
              <a:gd name="T22" fmla="*/ 713 w 2286"/>
              <a:gd name="T23" fmla="*/ 2284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6" h="2285">
                <a:moveTo>
                  <a:pt x="713" y="2284"/>
                </a:moveTo>
                <a:lnTo>
                  <a:pt x="713" y="2284"/>
                </a:lnTo>
                <a:cubicBezTo>
                  <a:pt x="713" y="2046"/>
                  <a:pt x="904" y="1846"/>
                  <a:pt x="1142" y="1846"/>
                </a:cubicBezTo>
                <a:cubicBezTo>
                  <a:pt x="1390" y="1846"/>
                  <a:pt x="1580" y="2046"/>
                  <a:pt x="1580" y="2284"/>
                </a:cubicBezTo>
                <a:cubicBezTo>
                  <a:pt x="2285" y="2284"/>
                  <a:pt x="2285" y="2284"/>
                  <a:pt x="2285" y="2284"/>
                </a:cubicBezTo>
                <a:cubicBezTo>
                  <a:pt x="2285" y="0"/>
                  <a:pt x="2285" y="0"/>
                  <a:pt x="2285" y="0"/>
                </a:cubicBezTo>
                <a:cubicBezTo>
                  <a:pt x="1561" y="0"/>
                  <a:pt x="1561" y="0"/>
                  <a:pt x="1561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84"/>
                  <a:pt x="0" y="2284"/>
                  <a:pt x="0" y="2284"/>
                </a:cubicBezTo>
                <a:lnTo>
                  <a:pt x="713" y="22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49F129BB-1B17-B442-943E-2B00F879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364" y="6588982"/>
            <a:ext cx="961660" cy="966568"/>
          </a:xfrm>
          <a:custGeom>
            <a:avLst/>
            <a:gdLst>
              <a:gd name="T0" fmla="*/ 0 w 866"/>
              <a:gd name="T1" fmla="*/ 439 h 868"/>
              <a:gd name="T2" fmla="*/ 0 w 866"/>
              <a:gd name="T3" fmla="*/ 439 h 868"/>
              <a:gd name="T4" fmla="*/ 428 w 866"/>
              <a:gd name="T5" fmla="*/ 867 h 868"/>
              <a:gd name="T6" fmla="*/ 865 w 866"/>
              <a:gd name="T7" fmla="*/ 439 h 868"/>
              <a:gd name="T8" fmla="*/ 428 w 866"/>
              <a:gd name="T9" fmla="*/ 0 h 868"/>
              <a:gd name="T10" fmla="*/ 0 w 866"/>
              <a:gd name="T11" fmla="*/ 439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868">
                <a:moveTo>
                  <a:pt x="0" y="439"/>
                </a:moveTo>
                <a:lnTo>
                  <a:pt x="0" y="439"/>
                </a:lnTo>
                <a:cubicBezTo>
                  <a:pt x="0" y="677"/>
                  <a:pt x="190" y="867"/>
                  <a:pt x="428" y="867"/>
                </a:cubicBezTo>
                <a:cubicBezTo>
                  <a:pt x="665" y="867"/>
                  <a:pt x="865" y="677"/>
                  <a:pt x="865" y="439"/>
                </a:cubicBezTo>
                <a:cubicBezTo>
                  <a:pt x="865" y="191"/>
                  <a:pt x="665" y="0"/>
                  <a:pt x="428" y="0"/>
                </a:cubicBezTo>
                <a:cubicBezTo>
                  <a:pt x="190" y="0"/>
                  <a:pt x="0" y="191"/>
                  <a:pt x="0" y="4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A33552EE-35D4-594F-A990-9A2F6EE69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099" y="8316044"/>
            <a:ext cx="2551342" cy="2575876"/>
          </a:xfrm>
          <a:custGeom>
            <a:avLst/>
            <a:gdLst>
              <a:gd name="T0" fmla="*/ 0 w 2295"/>
              <a:gd name="T1" fmla="*/ 0 h 2315"/>
              <a:gd name="T2" fmla="*/ 0 w 2295"/>
              <a:gd name="T3" fmla="*/ 0 h 2315"/>
              <a:gd name="T4" fmla="*/ 0 w 2295"/>
              <a:gd name="T5" fmla="*/ 714 h 2315"/>
              <a:gd name="T6" fmla="*/ 437 w 2295"/>
              <a:gd name="T7" fmla="*/ 1161 h 2315"/>
              <a:gd name="T8" fmla="*/ 0 w 2295"/>
              <a:gd name="T9" fmla="*/ 1600 h 2315"/>
              <a:gd name="T10" fmla="*/ 0 w 2295"/>
              <a:gd name="T11" fmla="*/ 2314 h 2315"/>
              <a:gd name="T12" fmla="*/ 2294 w 2295"/>
              <a:gd name="T13" fmla="*/ 2314 h 2315"/>
              <a:gd name="T14" fmla="*/ 2294 w 2295"/>
              <a:gd name="T15" fmla="*/ 1923 h 2315"/>
              <a:gd name="T16" fmla="*/ 2294 w 2295"/>
              <a:gd name="T17" fmla="*/ 1580 h 2315"/>
              <a:gd name="T18" fmla="*/ 2294 w 2295"/>
              <a:gd name="T19" fmla="*/ 704 h 2315"/>
              <a:gd name="T20" fmla="*/ 2294 w 2295"/>
              <a:gd name="T21" fmla="*/ 0 h 2315"/>
              <a:gd name="T22" fmla="*/ 0 w 2295"/>
              <a:gd name="T23" fmla="*/ 0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95" h="2315">
                <a:moveTo>
                  <a:pt x="0" y="0"/>
                </a:moveTo>
                <a:lnTo>
                  <a:pt x="0" y="0"/>
                </a:lnTo>
                <a:cubicBezTo>
                  <a:pt x="0" y="714"/>
                  <a:pt x="0" y="714"/>
                  <a:pt x="0" y="714"/>
                </a:cubicBezTo>
                <a:cubicBezTo>
                  <a:pt x="246" y="714"/>
                  <a:pt x="437" y="914"/>
                  <a:pt x="437" y="1161"/>
                </a:cubicBezTo>
                <a:cubicBezTo>
                  <a:pt x="437" y="1400"/>
                  <a:pt x="246" y="1600"/>
                  <a:pt x="0" y="1600"/>
                </a:cubicBezTo>
                <a:cubicBezTo>
                  <a:pt x="0" y="2314"/>
                  <a:pt x="0" y="2314"/>
                  <a:pt x="0" y="2314"/>
                </a:cubicBezTo>
                <a:cubicBezTo>
                  <a:pt x="2294" y="2314"/>
                  <a:pt x="2294" y="2314"/>
                  <a:pt x="2294" y="2314"/>
                </a:cubicBezTo>
                <a:cubicBezTo>
                  <a:pt x="2294" y="1923"/>
                  <a:pt x="2294" y="1923"/>
                  <a:pt x="2294" y="1923"/>
                </a:cubicBezTo>
                <a:cubicBezTo>
                  <a:pt x="2294" y="1580"/>
                  <a:pt x="2294" y="1580"/>
                  <a:pt x="2294" y="1580"/>
                </a:cubicBezTo>
                <a:cubicBezTo>
                  <a:pt x="2294" y="704"/>
                  <a:pt x="2294" y="704"/>
                  <a:pt x="2294" y="704"/>
                </a:cubicBezTo>
                <a:cubicBezTo>
                  <a:pt x="2294" y="0"/>
                  <a:pt x="2294" y="0"/>
                  <a:pt x="2294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BA0FAEAF-99E0-F145-A06B-138E4293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036" y="6917714"/>
            <a:ext cx="711434" cy="858623"/>
          </a:xfrm>
          <a:custGeom>
            <a:avLst/>
            <a:gdLst>
              <a:gd name="T0" fmla="*/ 323 w 638"/>
              <a:gd name="T1" fmla="*/ 771 h 772"/>
              <a:gd name="T2" fmla="*/ 323 w 638"/>
              <a:gd name="T3" fmla="*/ 771 h 772"/>
              <a:gd name="T4" fmla="*/ 0 w 638"/>
              <a:gd name="T5" fmla="*/ 447 h 772"/>
              <a:gd name="T6" fmla="*/ 38 w 638"/>
              <a:gd name="T7" fmla="*/ 238 h 772"/>
              <a:gd name="T8" fmla="*/ 142 w 638"/>
              <a:gd name="T9" fmla="*/ 38 h 772"/>
              <a:gd name="T10" fmla="*/ 171 w 638"/>
              <a:gd name="T11" fmla="*/ 9 h 772"/>
              <a:gd name="T12" fmla="*/ 199 w 638"/>
              <a:gd name="T13" fmla="*/ 9 h 772"/>
              <a:gd name="T14" fmla="*/ 209 w 638"/>
              <a:gd name="T15" fmla="*/ 38 h 772"/>
              <a:gd name="T16" fmla="*/ 180 w 638"/>
              <a:gd name="T17" fmla="*/ 66 h 772"/>
              <a:gd name="T18" fmla="*/ 85 w 638"/>
              <a:gd name="T19" fmla="*/ 257 h 772"/>
              <a:gd name="T20" fmla="*/ 47 w 638"/>
              <a:gd name="T21" fmla="*/ 447 h 772"/>
              <a:gd name="T22" fmla="*/ 323 w 638"/>
              <a:gd name="T23" fmla="*/ 723 h 772"/>
              <a:gd name="T24" fmla="*/ 590 w 638"/>
              <a:gd name="T25" fmla="*/ 447 h 772"/>
              <a:gd name="T26" fmla="*/ 552 w 638"/>
              <a:gd name="T27" fmla="*/ 257 h 772"/>
              <a:gd name="T28" fmla="*/ 447 w 638"/>
              <a:gd name="T29" fmla="*/ 66 h 772"/>
              <a:gd name="T30" fmla="*/ 428 w 638"/>
              <a:gd name="T31" fmla="*/ 38 h 772"/>
              <a:gd name="T32" fmla="*/ 437 w 638"/>
              <a:gd name="T33" fmla="*/ 9 h 772"/>
              <a:gd name="T34" fmla="*/ 466 w 638"/>
              <a:gd name="T35" fmla="*/ 9 h 772"/>
              <a:gd name="T36" fmla="*/ 485 w 638"/>
              <a:gd name="T37" fmla="*/ 28 h 772"/>
              <a:gd name="T38" fmla="*/ 599 w 638"/>
              <a:gd name="T39" fmla="*/ 238 h 772"/>
              <a:gd name="T40" fmla="*/ 637 w 638"/>
              <a:gd name="T41" fmla="*/ 447 h 772"/>
              <a:gd name="T42" fmla="*/ 323 w 638"/>
              <a:gd name="T43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8" h="772">
                <a:moveTo>
                  <a:pt x="323" y="771"/>
                </a:moveTo>
                <a:lnTo>
                  <a:pt x="323" y="771"/>
                </a:lnTo>
                <a:cubicBezTo>
                  <a:pt x="142" y="771"/>
                  <a:pt x="0" y="628"/>
                  <a:pt x="0" y="447"/>
                </a:cubicBezTo>
                <a:cubicBezTo>
                  <a:pt x="0" y="390"/>
                  <a:pt x="18" y="314"/>
                  <a:pt x="38" y="238"/>
                </a:cubicBezTo>
                <a:cubicBezTo>
                  <a:pt x="66" y="162"/>
                  <a:pt x="104" y="85"/>
                  <a:pt x="142" y="38"/>
                </a:cubicBezTo>
                <a:cubicBezTo>
                  <a:pt x="152" y="28"/>
                  <a:pt x="161" y="19"/>
                  <a:pt x="171" y="9"/>
                </a:cubicBezTo>
                <a:cubicBezTo>
                  <a:pt x="180" y="0"/>
                  <a:pt x="190" y="0"/>
                  <a:pt x="199" y="9"/>
                </a:cubicBezTo>
                <a:cubicBezTo>
                  <a:pt x="209" y="9"/>
                  <a:pt x="218" y="28"/>
                  <a:pt x="209" y="38"/>
                </a:cubicBezTo>
                <a:cubicBezTo>
                  <a:pt x="199" y="47"/>
                  <a:pt x="190" y="57"/>
                  <a:pt x="180" y="66"/>
                </a:cubicBezTo>
                <a:cubicBezTo>
                  <a:pt x="142" y="114"/>
                  <a:pt x="114" y="181"/>
                  <a:pt x="85" y="257"/>
                </a:cubicBezTo>
                <a:cubicBezTo>
                  <a:pt x="57" y="323"/>
                  <a:pt x="47" y="400"/>
                  <a:pt x="47" y="447"/>
                </a:cubicBezTo>
                <a:cubicBezTo>
                  <a:pt x="47" y="600"/>
                  <a:pt x="171" y="723"/>
                  <a:pt x="323" y="723"/>
                </a:cubicBezTo>
                <a:cubicBezTo>
                  <a:pt x="466" y="723"/>
                  <a:pt x="590" y="600"/>
                  <a:pt x="590" y="447"/>
                </a:cubicBezTo>
                <a:cubicBezTo>
                  <a:pt x="590" y="400"/>
                  <a:pt x="580" y="323"/>
                  <a:pt x="552" y="257"/>
                </a:cubicBezTo>
                <a:cubicBezTo>
                  <a:pt x="523" y="181"/>
                  <a:pt x="485" y="114"/>
                  <a:pt x="447" y="66"/>
                </a:cubicBezTo>
                <a:cubicBezTo>
                  <a:pt x="447" y="57"/>
                  <a:pt x="437" y="47"/>
                  <a:pt x="428" y="38"/>
                </a:cubicBezTo>
                <a:cubicBezTo>
                  <a:pt x="419" y="28"/>
                  <a:pt x="428" y="19"/>
                  <a:pt x="437" y="9"/>
                </a:cubicBezTo>
                <a:cubicBezTo>
                  <a:pt x="447" y="0"/>
                  <a:pt x="457" y="0"/>
                  <a:pt x="466" y="9"/>
                </a:cubicBezTo>
                <a:cubicBezTo>
                  <a:pt x="476" y="19"/>
                  <a:pt x="485" y="28"/>
                  <a:pt x="485" y="28"/>
                </a:cubicBezTo>
                <a:cubicBezTo>
                  <a:pt x="533" y="85"/>
                  <a:pt x="571" y="162"/>
                  <a:pt x="599" y="238"/>
                </a:cubicBezTo>
                <a:cubicBezTo>
                  <a:pt x="628" y="314"/>
                  <a:pt x="637" y="390"/>
                  <a:pt x="637" y="447"/>
                </a:cubicBezTo>
                <a:cubicBezTo>
                  <a:pt x="637" y="628"/>
                  <a:pt x="495" y="771"/>
                  <a:pt x="323" y="7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8FDCA999-C93F-934F-8F92-1DFACE52F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416" y="6618420"/>
            <a:ext cx="436674" cy="225696"/>
          </a:xfrm>
          <a:custGeom>
            <a:avLst/>
            <a:gdLst>
              <a:gd name="T0" fmla="*/ 314 w 392"/>
              <a:gd name="T1" fmla="*/ 191 h 201"/>
              <a:gd name="T2" fmla="*/ 314 w 392"/>
              <a:gd name="T3" fmla="*/ 191 h 201"/>
              <a:gd name="T4" fmla="*/ 305 w 392"/>
              <a:gd name="T5" fmla="*/ 191 h 201"/>
              <a:gd name="T6" fmla="*/ 296 w 392"/>
              <a:gd name="T7" fmla="*/ 162 h 201"/>
              <a:gd name="T8" fmla="*/ 343 w 392"/>
              <a:gd name="T9" fmla="*/ 67 h 201"/>
              <a:gd name="T10" fmla="*/ 334 w 392"/>
              <a:gd name="T11" fmla="*/ 48 h 201"/>
              <a:gd name="T12" fmla="*/ 324 w 392"/>
              <a:gd name="T13" fmla="*/ 48 h 201"/>
              <a:gd name="T14" fmla="*/ 67 w 392"/>
              <a:gd name="T15" fmla="*/ 48 h 201"/>
              <a:gd name="T16" fmla="*/ 57 w 392"/>
              <a:gd name="T17" fmla="*/ 48 h 201"/>
              <a:gd name="T18" fmla="*/ 48 w 392"/>
              <a:gd name="T19" fmla="*/ 67 h 201"/>
              <a:gd name="T20" fmla="*/ 95 w 392"/>
              <a:gd name="T21" fmla="*/ 162 h 201"/>
              <a:gd name="T22" fmla="*/ 86 w 392"/>
              <a:gd name="T23" fmla="*/ 191 h 201"/>
              <a:gd name="T24" fmla="*/ 57 w 392"/>
              <a:gd name="T25" fmla="*/ 181 h 201"/>
              <a:gd name="T26" fmla="*/ 10 w 392"/>
              <a:gd name="T27" fmla="*/ 86 h 201"/>
              <a:gd name="T28" fmla="*/ 10 w 392"/>
              <a:gd name="T29" fmla="*/ 29 h 201"/>
              <a:gd name="T30" fmla="*/ 67 w 392"/>
              <a:gd name="T31" fmla="*/ 0 h 201"/>
              <a:gd name="T32" fmla="*/ 324 w 392"/>
              <a:gd name="T33" fmla="*/ 0 h 201"/>
              <a:gd name="T34" fmla="*/ 381 w 392"/>
              <a:gd name="T35" fmla="*/ 29 h 201"/>
              <a:gd name="T36" fmla="*/ 381 w 392"/>
              <a:gd name="T37" fmla="*/ 86 h 201"/>
              <a:gd name="T38" fmla="*/ 334 w 392"/>
              <a:gd name="T39" fmla="*/ 181 h 201"/>
              <a:gd name="T40" fmla="*/ 314 w 392"/>
              <a:gd name="T41" fmla="*/ 19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2" h="201">
                <a:moveTo>
                  <a:pt x="314" y="191"/>
                </a:moveTo>
                <a:lnTo>
                  <a:pt x="314" y="191"/>
                </a:lnTo>
                <a:lnTo>
                  <a:pt x="305" y="191"/>
                </a:lnTo>
                <a:cubicBezTo>
                  <a:pt x="296" y="191"/>
                  <a:pt x="286" y="171"/>
                  <a:pt x="296" y="162"/>
                </a:cubicBezTo>
                <a:cubicBezTo>
                  <a:pt x="343" y="67"/>
                  <a:pt x="343" y="67"/>
                  <a:pt x="343" y="67"/>
                </a:cubicBezTo>
                <a:cubicBezTo>
                  <a:pt x="343" y="57"/>
                  <a:pt x="343" y="57"/>
                  <a:pt x="334" y="48"/>
                </a:cubicBezTo>
                <a:cubicBezTo>
                  <a:pt x="334" y="48"/>
                  <a:pt x="334" y="48"/>
                  <a:pt x="324" y="48"/>
                </a:cubicBezTo>
                <a:cubicBezTo>
                  <a:pt x="67" y="48"/>
                  <a:pt x="67" y="48"/>
                  <a:pt x="6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48" y="57"/>
                  <a:pt x="48" y="57"/>
                  <a:pt x="48" y="67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105" y="171"/>
                  <a:pt x="95" y="181"/>
                  <a:pt x="86" y="191"/>
                </a:cubicBezTo>
                <a:cubicBezTo>
                  <a:pt x="76" y="200"/>
                  <a:pt x="57" y="191"/>
                  <a:pt x="57" y="181"/>
                </a:cubicBezTo>
                <a:cubicBezTo>
                  <a:pt x="10" y="86"/>
                  <a:pt x="10" y="86"/>
                  <a:pt x="10" y="86"/>
                </a:cubicBezTo>
                <a:cubicBezTo>
                  <a:pt x="0" y="67"/>
                  <a:pt x="0" y="48"/>
                  <a:pt x="10" y="29"/>
                </a:cubicBezTo>
                <a:cubicBezTo>
                  <a:pt x="19" y="10"/>
                  <a:pt x="48" y="0"/>
                  <a:pt x="67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3" y="0"/>
                  <a:pt x="372" y="10"/>
                  <a:pt x="381" y="29"/>
                </a:cubicBezTo>
                <a:cubicBezTo>
                  <a:pt x="391" y="48"/>
                  <a:pt x="391" y="67"/>
                  <a:pt x="381" y="86"/>
                </a:cubicBezTo>
                <a:cubicBezTo>
                  <a:pt x="334" y="181"/>
                  <a:pt x="334" y="181"/>
                  <a:pt x="334" y="181"/>
                </a:cubicBezTo>
                <a:cubicBezTo>
                  <a:pt x="334" y="191"/>
                  <a:pt x="324" y="191"/>
                  <a:pt x="314" y="1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440D46A7-CAC5-7744-8683-6C39F076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732" y="6863742"/>
            <a:ext cx="264947" cy="53972"/>
          </a:xfrm>
          <a:custGeom>
            <a:avLst/>
            <a:gdLst>
              <a:gd name="T0" fmla="*/ 220 w 239"/>
              <a:gd name="T1" fmla="*/ 48 h 49"/>
              <a:gd name="T2" fmla="*/ 220 w 239"/>
              <a:gd name="T3" fmla="*/ 48 h 49"/>
              <a:gd name="T4" fmla="*/ 19 w 239"/>
              <a:gd name="T5" fmla="*/ 48 h 49"/>
              <a:gd name="T6" fmla="*/ 0 w 239"/>
              <a:gd name="T7" fmla="*/ 19 h 49"/>
              <a:gd name="T8" fmla="*/ 19 w 239"/>
              <a:gd name="T9" fmla="*/ 0 h 49"/>
              <a:gd name="T10" fmla="*/ 220 w 239"/>
              <a:gd name="T11" fmla="*/ 0 h 49"/>
              <a:gd name="T12" fmla="*/ 238 w 239"/>
              <a:gd name="T13" fmla="*/ 19 h 49"/>
              <a:gd name="T14" fmla="*/ 220 w 23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49">
                <a:moveTo>
                  <a:pt x="220" y="48"/>
                </a:moveTo>
                <a:lnTo>
                  <a:pt x="220" y="48"/>
                </a:lnTo>
                <a:cubicBezTo>
                  <a:pt x="19" y="48"/>
                  <a:pt x="19" y="48"/>
                  <a:pt x="19" y="48"/>
                </a:cubicBezTo>
                <a:cubicBezTo>
                  <a:pt x="10" y="48"/>
                  <a:pt x="0" y="38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9" y="0"/>
                  <a:pt x="238" y="10"/>
                  <a:pt x="238" y="19"/>
                </a:cubicBezTo>
                <a:cubicBezTo>
                  <a:pt x="238" y="38"/>
                  <a:pt x="229" y="48"/>
                  <a:pt x="22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03FFAC03-293C-754E-B0AE-80BF739B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984" y="7192474"/>
            <a:ext cx="181539" cy="299291"/>
          </a:xfrm>
          <a:custGeom>
            <a:avLst/>
            <a:gdLst>
              <a:gd name="T0" fmla="*/ 76 w 162"/>
              <a:gd name="T1" fmla="*/ 267 h 268"/>
              <a:gd name="T2" fmla="*/ 76 w 162"/>
              <a:gd name="T3" fmla="*/ 267 h 268"/>
              <a:gd name="T4" fmla="*/ 9 w 162"/>
              <a:gd name="T5" fmla="*/ 248 h 268"/>
              <a:gd name="T6" fmla="*/ 9 w 162"/>
              <a:gd name="T7" fmla="*/ 229 h 268"/>
              <a:gd name="T8" fmla="*/ 28 w 162"/>
              <a:gd name="T9" fmla="*/ 219 h 268"/>
              <a:gd name="T10" fmla="*/ 114 w 162"/>
              <a:gd name="T11" fmla="*/ 219 h 268"/>
              <a:gd name="T12" fmla="*/ 123 w 162"/>
              <a:gd name="T13" fmla="*/ 191 h 268"/>
              <a:gd name="T14" fmla="*/ 76 w 162"/>
              <a:gd name="T15" fmla="*/ 153 h 268"/>
              <a:gd name="T16" fmla="*/ 28 w 162"/>
              <a:gd name="T17" fmla="*/ 124 h 268"/>
              <a:gd name="T18" fmla="*/ 0 w 162"/>
              <a:gd name="T19" fmla="*/ 76 h 268"/>
              <a:gd name="T20" fmla="*/ 38 w 162"/>
              <a:gd name="T21" fmla="*/ 19 h 268"/>
              <a:gd name="T22" fmla="*/ 152 w 162"/>
              <a:gd name="T23" fmla="*/ 19 h 268"/>
              <a:gd name="T24" fmla="*/ 161 w 162"/>
              <a:gd name="T25" fmla="*/ 38 h 268"/>
              <a:gd name="T26" fmla="*/ 133 w 162"/>
              <a:gd name="T27" fmla="*/ 48 h 268"/>
              <a:gd name="T28" fmla="*/ 47 w 162"/>
              <a:gd name="T29" fmla="*/ 48 h 268"/>
              <a:gd name="T30" fmla="*/ 38 w 162"/>
              <a:gd name="T31" fmla="*/ 76 h 268"/>
              <a:gd name="T32" fmla="*/ 85 w 162"/>
              <a:gd name="T33" fmla="*/ 124 h 268"/>
              <a:gd name="T34" fmla="*/ 133 w 162"/>
              <a:gd name="T35" fmla="*/ 143 h 268"/>
              <a:gd name="T36" fmla="*/ 161 w 162"/>
              <a:gd name="T37" fmla="*/ 191 h 268"/>
              <a:gd name="T38" fmla="*/ 133 w 162"/>
              <a:gd name="T39" fmla="*/ 248 h 268"/>
              <a:gd name="T40" fmla="*/ 76 w 162"/>
              <a:gd name="T41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268">
                <a:moveTo>
                  <a:pt x="76" y="267"/>
                </a:moveTo>
                <a:lnTo>
                  <a:pt x="76" y="267"/>
                </a:lnTo>
                <a:cubicBezTo>
                  <a:pt x="57" y="267"/>
                  <a:pt x="38" y="257"/>
                  <a:pt x="9" y="248"/>
                </a:cubicBezTo>
                <a:cubicBezTo>
                  <a:pt x="9" y="248"/>
                  <a:pt x="0" y="238"/>
                  <a:pt x="9" y="229"/>
                </a:cubicBezTo>
                <a:cubicBezTo>
                  <a:pt x="9" y="219"/>
                  <a:pt x="18" y="219"/>
                  <a:pt x="28" y="219"/>
                </a:cubicBezTo>
                <a:cubicBezTo>
                  <a:pt x="57" y="238"/>
                  <a:pt x="95" y="238"/>
                  <a:pt x="114" y="219"/>
                </a:cubicBezTo>
                <a:cubicBezTo>
                  <a:pt x="123" y="219"/>
                  <a:pt x="123" y="210"/>
                  <a:pt x="123" y="191"/>
                </a:cubicBezTo>
                <a:cubicBezTo>
                  <a:pt x="123" y="181"/>
                  <a:pt x="95" y="162"/>
                  <a:pt x="76" y="153"/>
                </a:cubicBezTo>
                <a:cubicBezTo>
                  <a:pt x="57" y="143"/>
                  <a:pt x="38" y="134"/>
                  <a:pt x="28" y="124"/>
                </a:cubicBezTo>
                <a:cubicBezTo>
                  <a:pt x="9" y="114"/>
                  <a:pt x="0" y="96"/>
                  <a:pt x="0" y="76"/>
                </a:cubicBezTo>
                <a:cubicBezTo>
                  <a:pt x="0" y="57"/>
                  <a:pt x="18" y="38"/>
                  <a:pt x="38" y="19"/>
                </a:cubicBezTo>
                <a:cubicBezTo>
                  <a:pt x="66" y="0"/>
                  <a:pt x="104" y="0"/>
                  <a:pt x="152" y="19"/>
                </a:cubicBezTo>
                <a:cubicBezTo>
                  <a:pt x="161" y="29"/>
                  <a:pt x="161" y="38"/>
                  <a:pt x="161" y="38"/>
                </a:cubicBezTo>
                <a:cubicBezTo>
                  <a:pt x="152" y="48"/>
                  <a:pt x="142" y="57"/>
                  <a:pt x="133" y="48"/>
                </a:cubicBezTo>
                <a:cubicBezTo>
                  <a:pt x="104" y="38"/>
                  <a:pt x="76" y="38"/>
                  <a:pt x="47" y="48"/>
                </a:cubicBezTo>
                <a:cubicBezTo>
                  <a:pt x="38" y="57"/>
                  <a:pt x="38" y="67"/>
                  <a:pt x="38" y="76"/>
                </a:cubicBezTo>
                <a:cubicBezTo>
                  <a:pt x="38" y="96"/>
                  <a:pt x="66" y="105"/>
                  <a:pt x="85" y="124"/>
                </a:cubicBezTo>
                <a:cubicBezTo>
                  <a:pt x="104" y="134"/>
                  <a:pt x="123" y="134"/>
                  <a:pt x="133" y="143"/>
                </a:cubicBezTo>
                <a:cubicBezTo>
                  <a:pt x="152" y="162"/>
                  <a:pt x="161" y="172"/>
                  <a:pt x="161" y="191"/>
                </a:cubicBezTo>
                <a:cubicBezTo>
                  <a:pt x="161" y="219"/>
                  <a:pt x="152" y="238"/>
                  <a:pt x="133" y="248"/>
                </a:cubicBezTo>
                <a:cubicBezTo>
                  <a:pt x="114" y="257"/>
                  <a:pt x="95" y="267"/>
                  <a:pt x="76" y="2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4CBF6E47-46F6-A74C-8CAB-D2355937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581" y="7128689"/>
            <a:ext cx="34343" cy="63785"/>
          </a:xfrm>
          <a:custGeom>
            <a:avLst/>
            <a:gdLst>
              <a:gd name="T0" fmla="*/ 19 w 30"/>
              <a:gd name="T1" fmla="*/ 57 h 58"/>
              <a:gd name="T2" fmla="*/ 19 w 30"/>
              <a:gd name="T3" fmla="*/ 57 h 58"/>
              <a:gd name="T4" fmla="*/ 0 w 30"/>
              <a:gd name="T5" fmla="*/ 38 h 58"/>
              <a:gd name="T6" fmla="*/ 0 w 30"/>
              <a:gd name="T7" fmla="*/ 19 h 58"/>
              <a:gd name="T8" fmla="*/ 19 w 30"/>
              <a:gd name="T9" fmla="*/ 0 h 58"/>
              <a:gd name="T10" fmla="*/ 29 w 30"/>
              <a:gd name="T11" fmla="*/ 19 h 58"/>
              <a:gd name="T12" fmla="*/ 29 w 30"/>
              <a:gd name="T13" fmla="*/ 38 h 58"/>
              <a:gd name="T14" fmla="*/ 19 w 30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8">
                <a:moveTo>
                  <a:pt x="19" y="57"/>
                </a:moveTo>
                <a:lnTo>
                  <a:pt x="19" y="57"/>
                </a:lnTo>
                <a:cubicBezTo>
                  <a:pt x="10" y="57"/>
                  <a:pt x="0" y="48"/>
                  <a:pt x="0" y="3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19" y="0"/>
                  <a:pt x="29" y="10"/>
                  <a:pt x="29" y="19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48"/>
                  <a:pt x="19" y="57"/>
                  <a:pt x="19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4">
            <a:extLst>
              <a:ext uri="{FF2B5EF4-FFF2-40B4-BE49-F238E27FC236}">
                <a16:creationId xmlns:a16="http://schemas.microsoft.com/office/drawing/2014/main" id="{0625F379-A774-E44C-871A-DA572A0B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581" y="7486859"/>
            <a:ext cx="34343" cy="63782"/>
          </a:xfrm>
          <a:custGeom>
            <a:avLst/>
            <a:gdLst>
              <a:gd name="T0" fmla="*/ 19 w 30"/>
              <a:gd name="T1" fmla="*/ 57 h 58"/>
              <a:gd name="T2" fmla="*/ 19 w 30"/>
              <a:gd name="T3" fmla="*/ 57 h 58"/>
              <a:gd name="T4" fmla="*/ 0 w 30"/>
              <a:gd name="T5" fmla="*/ 48 h 58"/>
              <a:gd name="T6" fmla="*/ 0 w 30"/>
              <a:gd name="T7" fmla="*/ 19 h 58"/>
              <a:gd name="T8" fmla="*/ 19 w 30"/>
              <a:gd name="T9" fmla="*/ 0 h 58"/>
              <a:gd name="T10" fmla="*/ 29 w 30"/>
              <a:gd name="T11" fmla="*/ 19 h 58"/>
              <a:gd name="T12" fmla="*/ 29 w 30"/>
              <a:gd name="T13" fmla="*/ 48 h 58"/>
              <a:gd name="T14" fmla="*/ 19 w 30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8">
                <a:moveTo>
                  <a:pt x="19" y="57"/>
                </a:moveTo>
                <a:lnTo>
                  <a:pt x="19" y="57"/>
                </a:lnTo>
                <a:cubicBezTo>
                  <a:pt x="10" y="57"/>
                  <a:pt x="0" y="57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19" y="0"/>
                  <a:pt x="29" y="10"/>
                  <a:pt x="29" y="19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7"/>
                  <a:pt x="19" y="57"/>
                  <a:pt x="19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A76EA63F-F195-AC44-B347-F0864D58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513" y="9130511"/>
            <a:ext cx="956755" cy="956755"/>
          </a:xfrm>
          <a:custGeom>
            <a:avLst/>
            <a:gdLst>
              <a:gd name="T0" fmla="*/ 429 w 858"/>
              <a:gd name="T1" fmla="*/ 857 h 858"/>
              <a:gd name="T2" fmla="*/ 429 w 858"/>
              <a:gd name="T3" fmla="*/ 857 h 858"/>
              <a:gd name="T4" fmla="*/ 124 w 858"/>
              <a:gd name="T5" fmla="*/ 733 h 858"/>
              <a:gd name="T6" fmla="*/ 0 w 858"/>
              <a:gd name="T7" fmla="*/ 428 h 858"/>
              <a:gd name="T8" fmla="*/ 124 w 858"/>
              <a:gd name="T9" fmla="*/ 124 h 858"/>
              <a:gd name="T10" fmla="*/ 429 w 858"/>
              <a:gd name="T11" fmla="*/ 0 h 858"/>
              <a:gd name="T12" fmla="*/ 733 w 858"/>
              <a:gd name="T13" fmla="*/ 124 h 858"/>
              <a:gd name="T14" fmla="*/ 857 w 858"/>
              <a:gd name="T15" fmla="*/ 428 h 858"/>
              <a:gd name="T16" fmla="*/ 733 w 858"/>
              <a:gd name="T17" fmla="*/ 733 h 858"/>
              <a:gd name="T18" fmla="*/ 429 w 858"/>
              <a:gd name="T19" fmla="*/ 857 h 858"/>
              <a:gd name="T20" fmla="*/ 429 w 858"/>
              <a:gd name="T21" fmla="*/ 57 h 858"/>
              <a:gd name="T22" fmla="*/ 429 w 858"/>
              <a:gd name="T23" fmla="*/ 57 h 858"/>
              <a:gd name="T24" fmla="*/ 48 w 858"/>
              <a:gd name="T25" fmla="*/ 428 h 858"/>
              <a:gd name="T26" fmla="*/ 429 w 858"/>
              <a:gd name="T27" fmla="*/ 809 h 858"/>
              <a:gd name="T28" fmla="*/ 800 w 858"/>
              <a:gd name="T29" fmla="*/ 428 h 858"/>
              <a:gd name="T30" fmla="*/ 429 w 858"/>
              <a:gd name="T31" fmla="*/ 57 h 858"/>
              <a:gd name="T32" fmla="*/ 429 w 858"/>
              <a:gd name="T33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8" h="858">
                <a:moveTo>
                  <a:pt x="429" y="857"/>
                </a:moveTo>
                <a:lnTo>
                  <a:pt x="429" y="857"/>
                </a:lnTo>
                <a:cubicBezTo>
                  <a:pt x="314" y="857"/>
                  <a:pt x="200" y="809"/>
                  <a:pt x="124" y="733"/>
                </a:cubicBezTo>
                <a:cubicBezTo>
                  <a:pt x="38" y="647"/>
                  <a:pt x="0" y="543"/>
                  <a:pt x="0" y="428"/>
                </a:cubicBezTo>
                <a:cubicBezTo>
                  <a:pt x="0" y="314"/>
                  <a:pt x="38" y="210"/>
                  <a:pt x="124" y="124"/>
                </a:cubicBezTo>
                <a:cubicBezTo>
                  <a:pt x="200" y="47"/>
                  <a:pt x="314" y="0"/>
                  <a:pt x="429" y="0"/>
                </a:cubicBezTo>
                <a:cubicBezTo>
                  <a:pt x="543" y="0"/>
                  <a:pt x="648" y="47"/>
                  <a:pt x="733" y="124"/>
                </a:cubicBezTo>
                <a:cubicBezTo>
                  <a:pt x="810" y="210"/>
                  <a:pt x="857" y="314"/>
                  <a:pt x="857" y="428"/>
                </a:cubicBezTo>
                <a:cubicBezTo>
                  <a:pt x="857" y="543"/>
                  <a:pt x="810" y="647"/>
                  <a:pt x="733" y="733"/>
                </a:cubicBezTo>
                <a:cubicBezTo>
                  <a:pt x="648" y="809"/>
                  <a:pt x="543" y="857"/>
                  <a:pt x="429" y="857"/>
                </a:cubicBezTo>
                <a:lnTo>
                  <a:pt x="429" y="57"/>
                </a:lnTo>
                <a:lnTo>
                  <a:pt x="429" y="57"/>
                </a:lnTo>
                <a:cubicBezTo>
                  <a:pt x="219" y="57"/>
                  <a:pt x="48" y="219"/>
                  <a:pt x="48" y="428"/>
                </a:cubicBezTo>
                <a:cubicBezTo>
                  <a:pt x="48" y="638"/>
                  <a:pt x="219" y="809"/>
                  <a:pt x="429" y="809"/>
                </a:cubicBezTo>
                <a:cubicBezTo>
                  <a:pt x="629" y="809"/>
                  <a:pt x="800" y="638"/>
                  <a:pt x="800" y="428"/>
                </a:cubicBezTo>
                <a:cubicBezTo>
                  <a:pt x="800" y="219"/>
                  <a:pt x="629" y="57"/>
                  <a:pt x="429" y="57"/>
                </a:cubicBezTo>
                <a:lnTo>
                  <a:pt x="429" y="8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C0ADA0C4-E9EE-9E40-A714-20B3D638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454" y="9248265"/>
            <a:ext cx="731059" cy="731059"/>
          </a:xfrm>
          <a:custGeom>
            <a:avLst/>
            <a:gdLst>
              <a:gd name="T0" fmla="*/ 334 w 659"/>
              <a:gd name="T1" fmla="*/ 657 h 658"/>
              <a:gd name="T2" fmla="*/ 334 w 659"/>
              <a:gd name="T3" fmla="*/ 657 h 658"/>
              <a:gd name="T4" fmla="*/ 0 w 659"/>
              <a:gd name="T5" fmla="*/ 323 h 658"/>
              <a:gd name="T6" fmla="*/ 334 w 659"/>
              <a:gd name="T7" fmla="*/ 0 h 658"/>
              <a:gd name="T8" fmla="*/ 658 w 659"/>
              <a:gd name="T9" fmla="*/ 323 h 658"/>
              <a:gd name="T10" fmla="*/ 334 w 659"/>
              <a:gd name="T11" fmla="*/ 657 h 658"/>
              <a:gd name="T12" fmla="*/ 334 w 659"/>
              <a:gd name="T13" fmla="*/ 47 h 658"/>
              <a:gd name="T14" fmla="*/ 334 w 659"/>
              <a:gd name="T15" fmla="*/ 47 h 658"/>
              <a:gd name="T16" fmla="*/ 58 w 659"/>
              <a:gd name="T17" fmla="*/ 323 h 658"/>
              <a:gd name="T18" fmla="*/ 334 w 659"/>
              <a:gd name="T19" fmla="*/ 600 h 658"/>
              <a:gd name="T20" fmla="*/ 610 w 659"/>
              <a:gd name="T21" fmla="*/ 323 h 658"/>
              <a:gd name="T22" fmla="*/ 334 w 659"/>
              <a:gd name="T23" fmla="*/ 47 h 658"/>
              <a:gd name="T24" fmla="*/ 334 w 659"/>
              <a:gd name="T25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9" h="658">
                <a:moveTo>
                  <a:pt x="334" y="657"/>
                </a:moveTo>
                <a:lnTo>
                  <a:pt x="334" y="657"/>
                </a:lnTo>
                <a:cubicBezTo>
                  <a:pt x="153" y="657"/>
                  <a:pt x="0" y="504"/>
                  <a:pt x="0" y="323"/>
                </a:cubicBezTo>
                <a:cubicBezTo>
                  <a:pt x="0" y="143"/>
                  <a:pt x="153" y="0"/>
                  <a:pt x="334" y="0"/>
                </a:cubicBezTo>
                <a:cubicBezTo>
                  <a:pt x="515" y="0"/>
                  <a:pt x="658" y="143"/>
                  <a:pt x="658" y="323"/>
                </a:cubicBezTo>
                <a:cubicBezTo>
                  <a:pt x="658" y="504"/>
                  <a:pt x="515" y="657"/>
                  <a:pt x="334" y="657"/>
                </a:cubicBezTo>
                <a:lnTo>
                  <a:pt x="334" y="47"/>
                </a:lnTo>
                <a:lnTo>
                  <a:pt x="334" y="47"/>
                </a:lnTo>
                <a:cubicBezTo>
                  <a:pt x="181" y="47"/>
                  <a:pt x="58" y="171"/>
                  <a:pt x="58" y="323"/>
                </a:cubicBezTo>
                <a:cubicBezTo>
                  <a:pt x="58" y="476"/>
                  <a:pt x="181" y="600"/>
                  <a:pt x="334" y="600"/>
                </a:cubicBezTo>
                <a:cubicBezTo>
                  <a:pt x="486" y="600"/>
                  <a:pt x="610" y="476"/>
                  <a:pt x="610" y="323"/>
                </a:cubicBezTo>
                <a:cubicBezTo>
                  <a:pt x="610" y="171"/>
                  <a:pt x="486" y="47"/>
                  <a:pt x="334" y="47"/>
                </a:cubicBezTo>
                <a:lnTo>
                  <a:pt x="334" y="6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">
            <a:extLst>
              <a:ext uri="{FF2B5EF4-FFF2-40B4-BE49-F238E27FC236}">
                <a16:creationId xmlns:a16="http://schemas.microsoft.com/office/drawing/2014/main" id="{86B01D87-3241-B44A-A4DE-A92536A3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589" y="9424897"/>
            <a:ext cx="225696" cy="348358"/>
          </a:xfrm>
          <a:custGeom>
            <a:avLst/>
            <a:gdLst>
              <a:gd name="T0" fmla="*/ 95 w 201"/>
              <a:gd name="T1" fmla="*/ 314 h 315"/>
              <a:gd name="T2" fmla="*/ 95 w 201"/>
              <a:gd name="T3" fmla="*/ 314 h 315"/>
              <a:gd name="T4" fmla="*/ 19 w 201"/>
              <a:gd name="T5" fmla="*/ 304 h 315"/>
              <a:gd name="T6" fmla="*/ 10 w 201"/>
              <a:gd name="T7" fmla="*/ 276 h 315"/>
              <a:gd name="T8" fmla="*/ 38 w 201"/>
              <a:gd name="T9" fmla="*/ 266 h 315"/>
              <a:gd name="T10" fmla="*/ 143 w 201"/>
              <a:gd name="T11" fmla="*/ 266 h 315"/>
              <a:gd name="T12" fmla="*/ 162 w 201"/>
              <a:gd name="T13" fmla="*/ 228 h 315"/>
              <a:gd name="T14" fmla="*/ 95 w 201"/>
              <a:gd name="T15" fmla="*/ 181 h 315"/>
              <a:gd name="T16" fmla="*/ 38 w 201"/>
              <a:gd name="T17" fmla="*/ 142 h 315"/>
              <a:gd name="T18" fmla="*/ 10 w 201"/>
              <a:gd name="T19" fmla="*/ 95 h 315"/>
              <a:gd name="T20" fmla="*/ 48 w 201"/>
              <a:gd name="T21" fmla="*/ 19 h 315"/>
              <a:gd name="T22" fmla="*/ 181 w 201"/>
              <a:gd name="T23" fmla="*/ 19 h 315"/>
              <a:gd name="T24" fmla="*/ 200 w 201"/>
              <a:gd name="T25" fmla="*/ 47 h 315"/>
              <a:gd name="T26" fmla="*/ 171 w 201"/>
              <a:gd name="T27" fmla="*/ 57 h 315"/>
              <a:gd name="T28" fmla="*/ 67 w 201"/>
              <a:gd name="T29" fmla="*/ 57 h 315"/>
              <a:gd name="T30" fmla="*/ 48 w 201"/>
              <a:gd name="T31" fmla="*/ 95 h 315"/>
              <a:gd name="T32" fmla="*/ 114 w 201"/>
              <a:gd name="T33" fmla="*/ 142 h 315"/>
              <a:gd name="T34" fmla="*/ 171 w 201"/>
              <a:gd name="T35" fmla="*/ 171 h 315"/>
              <a:gd name="T36" fmla="*/ 200 w 201"/>
              <a:gd name="T37" fmla="*/ 228 h 315"/>
              <a:gd name="T38" fmla="*/ 162 w 201"/>
              <a:gd name="T39" fmla="*/ 304 h 315"/>
              <a:gd name="T40" fmla="*/ 95 w 201"/>
              <a:gd name="T41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1" h="315">
                <a:moveTo>
                  <a:pt x="95" y="314"/>
                </a:moveTo>
                <a:lnTo>
                  <a:pt x="95" y="314"/>
                </a:lnTo>
                <a:cubicBezTo>
                  <a:pt x="67" y="314"/>
                  <a:pt x="48" y="314"/>
                  <a:pt x="19" y="304"/>
                </a:cubicBezTo>
                <a:cubicBezTo>
                  <a:pt x="10" y="295"/>
                  <a:pt x="0" y="285"/>
                  <a:pt x="10" y="276"/>
                </a:cubicBezTo>
                <a:cubicBezTo>
                  <a:pt x="10" y="266"/>
                  <a:pt x="19" y="257"/>
                  <a:pt x="38" y="266"/>
                </a:cubicBezTo>
                <a:cubicBezTo>
                  <a:pt x="76" y="285"/>
                  <a:pt x="114" y="285"/>
                  <a:pt x="143" y="266"/>
                </a:cubicBezTo>
                <a:cubicBezTo>
                  <a:pt x="152" y="257"/>
                  <a:pt x="162" y="247"/>
                  <a:pt x="162" y="228"/>
                </a:cubicBezTo>
                <a:cubicBezTo>
                  <a:pt x="162" y="209"/>
                  <a:pt x="124" y="190"/>
                  <a:pt x="95" y="181"/>
                </a:cubicBezTo>
                <a:cubicBezTo>
                  <a:pt x="76" y="171"/>
                  <a:pt x="57" y="161"/>
                  <a:pt x="38" y="142"/>
                </a:cubicBezTo>
                <a:cubicBezTo>
                  <a:pt x="19" y="133"/>
                  <a:pt x="10" y="114"/>
                  <a:pt x="10" y="95"/>
                </a:cubicBezTo>
                <a:cubicBezTo>
                  <a:pt x="10" y="66"/>
                  <a:pt x="19" y="38"/>
                  <a:pt x="48" y="19"/>
                </a:cubicBezTo>
                <a:cubicBezTo>
                  <a:pt x="76" y="0"/>
                  <a:pt x="133" y="0"/>
                  <a:pt x="181" y="19"/>
                </a:cubicBezTo>
                <a:cubicBezTo>
                  <a:pt x="200" y="19"/>
                  <a:pt x="200" y="38"/>
                  <a:pt x="200" y="47"/>
                </a:cubicBezTo>
                <a:cubicBezTo>
                  <a:pt x="190" y="57"/>
                  <a:pt x="181" y="57"/>
                  <a:pt x="171" y="57"/>
                </a:cubicBezTo>
                <a:cubicBezTo>
                  <a:pt x="133" y="38"/>
                  <a:pt x="86" y="38"/>
                  <a:pt x="67" y="57"/>
                </a:cubicBezTo>
                <a:cubicBezTo>
                  <a:pt x="48" y="66"/>
                  <a:pt x="48" y="76"/>
                  <a:pt x="48" y="95"/>
                </a:cubicBezTo>
                <a:cubicBezTo>
                  <a:pt x="48" y="114"/>
                  <a:pt x="76" y="123"/>
                  <a:pt x="114" y="142"/>
                </a:cubicBezTo>
                <a:cubicBezTo>
                  <a:pt x="133" y="152"/>
                  <a:pt x="152" y="161"/>
                  <a:pt x="171" y="171"/>
                </a:cubicBezTo>
                <a:cubicBezTo>
                  <a:pt x="190" y="190"/>
                  <a:pt x="200" y="209"/>
                  <a:pt x="200" y="228"/>
                </a:cubicBezTo>
                <a:cubicBezTo>
                  <a:pt x="200" y="257"/>
                  <a:pt x="181" y="285"/>
                  <a:pt x="162" y="304"/>
                </a:cubicBezTo>
                <a:cubicBezTo>
                  <a:pt x="143" y="314"/>
                  <a:pt x="124" y="314"/>
                  <a:pt x="95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31A975B5-7FD7-7745-BCAD-D86645EA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812" y="9341489"/>
            <a:ext cx="44156" cy="73595"/>
          </a:xfrm>
          <a:custGeom>
            <a:avLst/>
            <a:gdLst>
              <a:gd name="T0" fmla="*/ 19 w 39"/>
              <a:gd name="T1" fmla="*/ 67 h 68"/>
              <a:gd name="T2" fmla="*/ 19 w 39"/>
              <a:gd name="T3" fmla="*/ 67 h 68"/>
              <a:gd name="T4" fmla="*/ 0 w 39"/>
              <a:gd name="T5" fmla="*/ 48 h 68"/>
              <a:gd name="T6" fmla="*/ 0 w 39"/>
              <a:gd name="T7" fmla="*/ 20 h 68"/>
              <a:gd name="T8" fmla="*/ 19 w 39"/>
              <a:gd name="T9" fmla="*/ 0 h 68"/>
              <a:gd name="T10" fmla="*/ 38 w 39"/>
              <a:gd name="T11" fmla="*/ 20 h 68"/>
              <a:gd name="T12" fmla="*/ 38 w 39"/>
              <a:gd name="T13" fmla="*/ 48 h 68"/>
              <a:gd name="T14" fmla="*/ 19 w 39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8">
                <a:moveTo>
                  <a:pt x="19" y="67"/>
                </a:moveTo>
                <a:lnTo>
                  <a:pt x="19" y="67"/>
                </a:lnTo>
                <a:cubicBezTo>
                  <a:pt x="0" y="67"/>
                  <a:pt x="0" y="67"/>
                  <a:pt x="0" y="4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9" y="0"/>
                </a:cubicBezTo>
                <a:cubicBezTo>
                  <a:pt x="28" y="0"/>
                  <a:pt x="38" y="10"/>
                  <a:pt x="38" y="20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67"/>
                  <a:pt x="28" y="67"/>
                  <a:pt x="19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3892328D-ECB2-CA40-A82A-74794532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812" y="9787973"/>
            <a:ext cx="44156" cy="88316"/>
          </a:xfrm>
          <a:custGeom>
            <a:avLst/>
            <a:gdLst>
              <a:gd name="T0" fmla="*/ 19 w 39"/>
              <a:gd name="T1" fmla="*/ 77 h 78"/>
              <a:gd name="T2" fmla="*/ 19 w 39"/>
              <a:gd name="T3" fmla="*/ 77 h 78"/>
              <a:gd name="T4" fmla="*/ 0 w 39"/>
              <a:gd name="T5" fmla="*/ 57 h 78"/>
              <a:gd name="T6" fmla="*/ 0 w 39"/>
              <a:gd name="T7" fmla="*/ 19 h 78"/>
              <a:gd name="T8" fmla="*/ 19 w 39"/>
              <a:gd name="T9" fmla="*/ 0 h 78"/>
              <a:gd name="T10" fmla="*/ 38 w 39"/>
              <a:gd name="T11" fmla="*/ 19 h 78"/>
              <a:gd name="T12" fmla="*/ 38 w 39"/>
              <a:gd name="T13" fmla="*/ 57 h 78"/>
              <a:gd name="T14" fmla="*/ 19 w 39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78">
                <a:moveTo>
                  <a:pt x="19" y="77"/>
                </a:moveTo>
                <a:lnTo>
                  <a:pt x="19" y="77"/>
                </a:lnTo>
                <a:cubicBezTo>
                  <a:pt x="0" y="77"/>
                  <a:pt x="0" y="67"/>
                  <a:pt x="0" y="5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19" y="0"/>
                </a:cubicBezTo>
                <a:cubicBezTo>
                  <a:pt x="28" y="0"/>
                  <a:pt x="38" y="10"/>
                  <a:pt x="38" y="19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7"/>
                  <a:pt x="28" y="77"/>
                  <a:pt x="19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0">
            <a:extLst>
              <a:ext uri="{FF2B5EF4-FFF2-40B4-BE49-F238E27FC236}">
                <a16:creationId xmlns:a16="http://schemas.microsoft.com/office/drawing/2014/main" id="{B340252B-EB36-A24D-9835-536D991B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186" y="6461415"/>
            <a:ext cx="1059788" cy="858626"/>
          </a:xfrm>
          <a:custGeom>
            <a:avLst/>
            <a:gdLst>
              <a:gd name="T0" fmla="*/ 734 w 953"/>
              <a:gd name="T1" fmla="*/ 771 h 772"/>
              <a:gd name="T2" fmla="*/ 657 w 953"/>
              <a:gd name="T3" fmla="*/ 714 h 772"/>
              <a:gd name="T4" fmla="*/ 638 w 953"/>
              <a:gd name="T5" fmla="*/ 619 h 772"/>
              <a:gd name="T6" fmla="*/ 505 w 953"/>
              <a:gd name="T7" fmla="*/ 629 h 772"/>
              <a:gd name="T8" fmla="*/ 391 w 953"/>
              <a:gd name="T9" fmla="*/ 695 h 772"/>
              <a:gd name="T10" fmla="*/ 238 w 953"/>
              <a:gd name="T11" fmla="*/ 714 h 772"/>
              <a:gd name="T12" fmla="*/ 162 w 953"/>
              <a:gd name="T13" fmla="*/ 524 h 772"/>
              <a:gd name="T14" fmla="*/ 48 w 953"/>
              <a:gd name="T15" fmla="*/ 457 h 772"/>
              <a:gd name="T16" fmla="*/ 0 w 953"/>
              <a:gd name="T17" fmla="*/ 400 h 772"/>
              <a:gd name="T18" fmla="*/ 48 w 953"/>
              <a:gd name="T19" fmla="*/ 257 h 772"/>
              <a:gd name="T20" fmla="*/ 172 w 953"/>
              <a:gd name="T21" fmla="*/ 134 h 772"/>
              <a:gd name="T22" fmla="*/ 114 w 953"/>
              <a:gd name="T23" fmla="*/ 19 h 772"/>
              <a:gd name="T24" fmla="*/ 295 w 953"/>
              <a:gd name="T25" fmla="*/ 38 h 772"/>
              <a:gd name="T26" fmla="*/ 505 w 953"/>
              <a:gd name="T27" fmla="*/ 48 h 772"/>
              <a:gd name="T28" fmla="*/ 952 w 953"/>
              <a:gd name="T29" fmla="*/ 352 h 772"/>
              <a:gd name="T30" fmla="*/ 886 w 953"/>
              <a:gd name="T31" fmla="*/ 515 h 772"/>
              <a:gd name="T32" fmla="*/ 819 w 953"/>
              <a:gd name="T33" fmla="*/ 657 h 772"/>
              <a:gd name="T34" fmla="*/ 734 w 953"/>
              <a:gd name="T35" fmla="*/ 771 h 772"/>
              <a:gd name="T36" fmla="*/ 705 w 953"/>
              <a:gd name="T37" fmla="*/ 705 h 772"/>
              <a:gd name="T38" fmla="*/ 762 w 953"/>
              <a:gd name="T39" fmla="*/ 695 h 772"/>
              <a:gd name="T40" fmla="*/ 781 w 953"/>
              <a:gd name="T41" fmla="*/ 600 h 772"/>
              <a:gd name="T42" fmla="*/ 857 w 953"/>
              <a:gd name="T43" fmla="*/ 457 h 772"/>
              <a:gd name="T44" fmla="*/ 791 w 953"/>
              <a:gd name="T45" fmla="*/ 172 h 772"/>
              <a:gd name="T46" fmla="*/ 457 w 953"/>
              <a:gd name="T47" fmla="*/ 96 h 772"/>
              <a:gd name="T48" fmla="*/ 276 w 953"/>
              <a:gd name="T49" fmla="*/ 86 h 772"/>
              <a:gd name="T50" fmla="*/ 219 w 953"/>
              <a:gd name="T51" fmla="*/ 124 h 772"/>
              <a:gd name="T52" fmla="*/ 219 w 953"/>
              <a:gd name="T53" fmla="*/ 153 h 772"/>
              <a:gd name="T54" fmla="*/ 57 w 953"/>
              <a:gd name="T55" fmla="*/ 305 h 772"/>
              <a:gd name="T56" fmla="*/ 48 w 953"/>
              <a:gd name="T57" fmla="*/ 400 h 772"/>
              <a:gd name="T58" fmla="*/ 67 w 953"/>
              <a:gd name="T59" fmla="*/ 410 h 772"/>
              <a:gd name="T60" fmla="*/ 181 w 953"/>
              <a:gd name="T61" fmla="*/ 476 h 772"/>
              <a:gd name="T62" fmla="*/ 286 w 953"/>
              <a:gd name="T63" fmla="*/ 695 h 772"/>
              <a:gd name="T64" fmla="*/ 333 w 953"/>
              <a:gd name="T65" fmla="*/ 695 h 772"/>
              <a:gd name="T66" fmla="*/ 343 w 953"/>
              <a:gd name="T67" fmla="*/ 562 h 772"/>
              <a:gd name="T68" fmla="*/ 505 w 953"/>
              <a:gd name="T69" fmla="*/ 581 h 772"/>
              <a:gd name="T70" fmla="*/ 667 w 953"/>
              <a:gd name="T71" fmla="*/ 572 h 772"/>
              <a:gd name="T72" fmla="*/ 696 w 953"/>
              <a:gd name="T73" fmla="*/ 638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3" h="772">
                <a:moveTo>
                  <a:pt x="734" y="771"/>
                </a:moveTo>
                <a:lnTo>
                  <a:pt x="734" y="771"/>
                </a:lnTo>
                <a:cubicBezTo>
                  <a:pt x="696" y="771"/>
                  <a:pt x="667" y="743"/>
                  <a:pt x="657" y="714"/>
                </a:cubicBezTo>
                <a:lnTo>
                  <a:pt x="657" y="714"/>
                </a:lnTo>
                <a:cubicBezTo>
                  <a:pt x="648" y="638"/>
                  <a:pt x="648" y="638"/>
                  <a:pt x="648" y="638"/>
                </a:cubicBezTo>
                <a:cubicBezTo>
                  <a:pt x="648" y="629"/>
                  <a:pt x="648" y="629"/>
                  <a:pt x="638" y="619"/>
                </a:cubicBezTo>
                <a:lnTo>
                  <a:pt x="638" y="619"/>
                </a:lnTo>
                <a:cubicBezTo>
                  <a:pt x="591" y="629"/>
                  <a:pt x="553" y="629"/>
                  <a:pt x="505" y="629"/>
                </a:cubicBezTo>
                <a:cubicBezTo>
                  <a:pt x="467" y="629"/>
                  <a:pt x="429" y="629"/>
                  <a:pt x="391" y="619"/>
                </a:cubicBezTo>
                <a:cubicBezTo>
                  <a:pt x="391" y="695"/>
                  <a:pt x="391" y="695"/>
                  <a:pt x="391" y="695"/>
                </a:cubicBezTo>
                <a:cubicBezTo>
                  <a:pt x="391" y="733"/>
                  <a:pt x="353" y="771"/>
                  <a:pt x="315" y="771"/>
                </a:cubicBezTo>
                <a:cubicBezTo>
                  <a:pt x="276" y="771"/>
                  <a:pt x="248" y="743"/>
                  <a:pt x="238" y="714"/>
                </a:cubicBezTo>
                <a:cubicBezTo>
                  <a:pt x="200" y="533"/>
                  <a:pt x="200" y="533"/>
                  <a:pt x="200" y="533"/>
                </a:cubicBezTo>
                <a:cubicBezTo>
                  <a:pt x="191" y="533"/>
                  <a:pt x="172" y="524"/>
                  <a:pt x="162" y="524"/>
                </a:cubicBezTo>
                <a:cubicBezTo>
                  <a:pt x="143" y="515"/>
                  <a:pt x="124" y="505"/>
                  <a:pt x="105" y="495"/>
                </a:cubicBezTo>
                <a:cubicBezTo>
                  <a:pt x="86" y="467"/>
                  <a:pt x="67" y="457"/>
                  <a:pt x="48" y="457"/>
                </a:cubicBezTo>
                <a:cubicBezTo>
                  <a:pt x="38" y="448"/>
                  <a:pt x="38" y="448"/>
                  <a:pt x="29" y="448"/>
                </a:cubicBezTo>
                <a:cubicBezTo>
                  <a:pt x="10" y="438"/>
                  <a:pt x="0" y="419"/>
                  <a:pt x="0" y="400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86"/>
                  <a:pt x="19" y="257"/>
                  <a:pt x="48" y="257"/>
                </a:cubicBezTo>
                <a:cubicBezTo>
                  <a:pt x="67" y="257"/>
                  <a:pt x="76" y="238"/>
                  <a:pt x="95" y="210"/>
                </a:cubicBezTo>
                <a:cubicBezTo>
                  <a:pt x="114" y="191"/>
                  <a:pt x="134" y="162"/>
                  <a:pt x="172" y="134"/>
                </a:cubicBezTo>
                <a:cubicBezTo>
                  <a:pt x="114" y="67"/>
                  <a:pt x="114" y="67"/>
                  <a:pt x="114" y="67"/>
                </a:cubicBezTo>
                <a:cubicBezTo>
                  <a:pt x="105" y="57"/>
                  <a:pt x="105" y="38"/>
                  <a:pt x="114" y="19"/>
                </a:cubicBezTo>
                <a:cubicBezTo>
                  <a:pt x="124" y="10"/>
                  <a:pt x="143" y="0"/>
                  <a:pt x="152" y="0"/>
                </a:cubicBezTo>
                <a:cubicBezTo>
                  <a:pt x="200" y="10"/>
                  <a:pt x="276" y="29"/>
                  <a:pt x="295" y="38"/>
                </a:cubicBezTo>
                <a:cubicBezTo>
                  <a:pt x="315" y="48"/>
                  <a:pt x="400" y="48"/>
                  <a:pt x="448" y="48"/>
                </a:cubicBezTo>
                <a:cubicBezTo>
                  <a:pt x="467" y="48"/>
                  <a:pt x="486" y="48"/>
                  <a:pt x="505" y="48"/>
                </a:cubicBezTo>
                <a:cubicBezTo>
                  <a:pt x="619" y="48"/>
                  <a:pt x="734" y="76"/>
                  <a:pt x="819" y="134"/>
                </a:cubicBezTo>
                <a:cubicBezTo>
                  <a:pt x="905" y="191"/>
                  <a:pt x="952" y="267"/>
                  <a:pt x="952" y="352"/>
                </a:cubicBezTo>
                <a:cubicBezTo>
                  <a:pt x="952" y="400"/>
                  <a:pt x="934" y="448"/>
                  <a:pt x="905" y="495"/>
                </a:cubicBezTo>
                <a:cubicBezTo>
                  <a:pt x="895" y="495"/>
                  <a:pt x="886" y="505"/>
                  <a:pt x="886" y="515"/>
                </a:cubicBezTo>
                <a:cubicBezTo>
                  <a:pt x="857" y="553"/>
                  <a:pt x="838" y="572"/>
                  <a:pt x="829" y="610"/>
                </a:cubicBezTo>
                <a:cubicBezTo>
                  <a:pt x="819" y="629"/>
                  <a:pt x="819" y="638"/>
                  <a:pt x="819" y="657"/>
                </a:cubicBezTo>
                <a:cubicBezTo>
                  <a:pt x="819" y="667"/>
                  <a:pt x="819" y="676"/>
                  <a:pt x="810" y="695"/>
                </a:cubicBezTo>
                <a:cubicBezTo>
                  <a:pt x="810" y="733"/>
                  <a:pt x="781" y="771"/>
                  <a:pt x="734" y="771"/>
                </a:cubicBezTo>
                <a:lnTo>
                  <a:pt x="705" y="705"/>
                </a:lnTo>
                <a:lnTo>
                  <a:pt x="705" y="705"/>
                </a:lnTo>
                <a:cubicBezTo>
                  <a:pt x="714" y="714"/>
                  <a:pt x="724" y="724"/>
                  <a:pt x="734" y="724"/>
                </a:cubicBezTo>
                <a:cubicBezTo>
                  <a:pt x="753" y="724"/>
                  <a:pt x="762" y="705"/>
                  <a:pt x="762" y="695"/>
                </a:cubicBezTo>
                <a:cubicBezTo>
                  <a:pt x="762" y="676"/>
                  <a:pt x="762" y="657"/>
                  <a:pt x="772" y="648"/>
                </a:cubicBezTo>
                <a:cubicBezTo>
                  <a:pt x="772" y="629"/>
                  <a:pt x="772" y="610"/>
                  <a:pt x="781" y="600"/>
                </a:cubicBezTo>
                <a:cubicBezTo>
                  <a:pt x="791" y="543"/>
                  <a:pt x="819" y="515"/>
                  <a:pt x="838" y="486"/>
                </a:cubicBezTo>
                <a:cubicBezTo>
                  <a:pt x="848" y="476"/>
                  <a:pt x="857" y="467"/>
                  <a:pt x="857" y="457"/>
                </a:cubicBezTo>
                <a:cubicBezTo>
                  <a:pt x="886" y="429"/>
                  <a:pt x="905" y="391"/>
                  <a:pt x="905" y="352"/>
                </a:cubicBezTo>
                <a:cubicBezTo>
                  <a:pt x="905" y="286"/>
                  <a:pt x="857" y="219"/>
                  <a:pt x="791" y="172"/>
                </a:cubicBezTo>
                <a:cubicBezTo>
                  <a:pt x="714" y="124"/>
                  <a:pt x="610" y="96"/>
                  <a:pt x="505" y="96"/>
                </a:cubicBezTo>
                <a:cubicBezTo>
                  <a:pt x="486" y="96"/>
                  <a:pt x="467" y="96"/>
                  <a:pt x="457" y="96"/>
                </a:cubicBezTo>
                <a:lnTo>
                  <a:pt x="457" y="96"/>
                </a:lnTo>
                <a:cubicBezTo>
                  <a:pt x="438" y="96"/>
                  <a:pt x="315" y="96"/>
                  <a:pt x="276" y="86"/>
                </a:cubicBezTo>
                <a:cubicBezTo>
                  <a:pt x="257" y="76"/>
                  <a:pt x="210" y="67"/>
                  <a:pt x="172" y="57"/>
                </a:cubicBezTo>
                <a:cubicBezTo>
                  <a:pt x="219" y="124"/>
                  <a:pt x="219" y="124"/>
                  <a:pt x="219" y="124"/>
                </a:cubicBezTo>
                <a:cubicBezTo>
                  <a:pt x="229" y="124"/>
                  <a:pt x="229" y="134"/>
                  <a:pt x="229" y="143"/>
                </a:cubicBezTo>
                <a:lnTo>
                  <a:pt x="219" y="153"/>
                </a:lnTo>
                <a:cubicBezTo>
                  <a:pt x="181" y="181"/>
                  <a:pt x="152" y="219"/>
                  <a:pt x="134" y="248"/>
                </a:cubicBezTo>
                <a:cubicBezTo>
                  <a:pt x="114" y="276"/>
                  <a:pt x="95" y="305"/>
                  <a:pt x="57" y="305"/>
                </a:cubicBezTo>
                <a:lnTo>
                  <a:pt x="57" y="305"/>
                </a:lnTo>
                <a:cubicBezTo>
                  <a:pt x="48" y="400"/>
                  <a:pt x="48" y="400"/>
                  <a:pt x="48" y="400"/>
                </a:cubicBezTo>
                <a:cubicBezTo>
                  <a:pt x="48" y="400"/>
                  <a:pt x="48" y="400"/>
                  <a:pt x="57" y="400"/>
                </a:cubicBezTo>
                <a:cubicBezTo>
                  <a:pt x="57" y="400"/>
                  <a:pt x="57" y="400"/>
                  <a:pt x="67" y="410"/>
                </a:cubicBezTo>
                <a:cubicBezTo>
                  <a:pt x="86" y="419"/>
                  <a:pt x="124" y="429"/>
                  <a:pt x="143" y="457"/>
                </a:cubicBezTo>
                <a:cubicBezTo>
                  <a:pt x="152" y="467"/>
                  <a:pt x="172" y="467"/>
                  <a:pt x="181" y="476"/>
                </a:cubicBezTo>
                <a:cubicBezTo>
                  <a:pt x="210" y="486"/>
                  <a:pt x="238" y="495"/>
                  <a:pt x="248" y="524"/>
                </a:cubicBezTo>
                <a:cubicBezTo>
                  <a:pt x="286" y="695"/>
                  <a:pt x="286" y="695"/>
                  <a:pt x="286" y="695"/>
                </a:cubicBezTo>
                <a:cubicBezTo>
                  <a:pt x="286" y="714"/>
                  <a:pt x="305" y="724"/>
                  <a:pt x="315" y="724"/>
                </a:cubicBezTo>
                <a:cubicBezTo>
                  <a:pt x="324" y="724"/>
                  <a:pt x="333" y="705"/>
                  <a:pt x="333" y="695"/>
                </a:cubicBezTo>
                <a:cubicBezTo>
                  <a:pt x="333" y="591"/>
                  <a:pt x="333" y="591"/>
                  <a:pt x="333" y="591"/>
                </a:cubicBezTo>
                <a:cubicBezTo>
                  <a:pt x="333" y="581"/>
                  <a:pt x="343" y="572"/>
                  <a:pt x="343" y="562"/>
                </a:cubicBezTo>
                <a:cubicBezTo>
                  <a:pt x="353" y="562"/>
                  <a:pt x="362" y="562"/>
                  <a:pt x="372" y="562"/>
                </a:cubicBezTo>
                <a:cubicBezTo>
                  <a:pt x="410" y="572"/>
                  <a:pt x="457" y="581"/>
                  <a:pt x="505" y="581"/>
                </a:cubicBezTo>
                <a:cubicBezTo>
                  <a:pt x="553" y="581"/>
                  <a:pt x="600" y="572"/>
                  <a:pt x="638" y="562"/>
                </a:cubicBezTo>
                <a:cubicBezTo>
                  <a:pt x="648" y="562"/>
                  <a:pt x="657" y="562"/>
                  <a:pt x="667" y="572"/>
                </a:cubicBezTo>
                <a:cubicBezTo>
                  <a:pt x="676" y="591"/>
                  <a:pt x="676" y="591"/>
                  <a:pt x="676" y="591"/>
                </a:cubicBezTo>
                <a:cubicBezTo>
                  <a:pt x="686" y="600"/>
                  <a:pt x="696" y="619"/>
                  <a:pt x="696" y="638"/>
                </a:cubicBezTo>
                <a:lnTo>
                  <a:pt x="734" y="7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1">
            <a:extLst>
              <a:ext uri="{FF2B5EF4-FFF2-40B4-BE49-F238E27FC236}">
                <a16:creationId xmlns:a16="http://schemas.microsoft.com/office/drawing/2014/main" id="{DF719CD6-E85E-0547-A461-A11443E2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567" y="6598795"/>
            <a:ext cx="245321" cy="171727"/>
          </a:xfrm>
          <a:custGeom>
            <a:avLst/>
            <a:gdLst>
              <a:gd name="T0" fmla="*/ 19 w 220"/>
              <a:gd name="T1" fmla="*/ 152 h 153"/>
              <a:gd name="T2" fmla="*/ 19 w 220"/>
              <a:gd name="T3" fmla="*/ 152 h 153"/>
              <a:gd name="T4" fmla="*/ 0 w 220"/>
              <a:gd name="T5" fmla="*/ 143 h 153"/>
              <a:gd name="T6" fmla="*/ 19 w 220"/>
              <a:gd name="T7" fmla="*/ 124 h 153"/>
              <a:gd name="T8" fmla="*/ 76 w 220"/>
              <a:gd name="T9" fmla="*/ 95 h 153"/>
              <a:gd name="T10" fmla="*/ 58 w 220"/>
              <a:gd name="T11" fmla="*/ 86 h 153"/>
              <a:gd name="T12" fmla="*/ 58 w 220"/>
              <a:gd name="T13" fmla="*/ 38 h 153"/>
              <a:gd name="T14" fmla="*/ 105 w 220"/>
              <a:gd name="T15" fmla="*/ 10 h 153"/>
              <a:gd name="T16" fmla="*/ 143 w 220"/>
              <a:gd name="T17" fmla="*/ 29 h 153"/>
              <a:gd name="T18" fmla="*/ 143 w 220"/>
              <a:gd name="T19" fmla="*/ 76 h 153"/>
              <a:gd name="T20" fmla="*/ 200 w 220"/>
              <a:gd name="T21" fmla="*/ 67 h 153"/>
              <a:gd name="T22" fmla="*/ 219 w 220"/>
              <a:gd name="T23" fmla="*/ 76 h 153"/>
              <a:gd name="T24" fmla="*/ 200 w 220"/>
              <a:gd name="T25" fmla="*/ 95 h 153"/>
              <a:gd name="T26" fmla="*/ 143 w 220"/>
              <a:gd name="T27" fmla="*/ 105 h 153"/>
              <a:gd name="T28" fmla="*/ 115 w 220"/>
              <a:gd name="T29" fmla="*/ 105 h 153"/>
              <a:gd name="T30" fmla="*/ 67 w 220"/>
              <a:gd name="T31" fmla="*/ 133 h 153"/>
              <a:gd name="T32" fmla="*/ 29 w 220"/>
              <a:gd name="T33" fmla="*/ 152 h 153"/>
              <a:gd name="T34" fmla="*/ 19 w 220"/>
              <a:gd name="T35" fmla="*/ 152 h 153"/>
              <a:gd name="T36" fmla="*/ 96 w 220"/>
              <a:gd name="T37" fmla="*/ 38 h 153"/>
              <a:gd name="T38" fmla="*/ 96 w 220"/>
              <a:gd name="T39" fmla="*/ 38 h 153"/>
              <a:gd name="T40" fmla="*/ 96 w 220"/>
              <a:gd name="T41" fmla="*/ 38 h 153"/>
              <a:gd name="T42" fmla="*/ 86 w 220"/>
              <a:gd name="T43" fmla="*/ 48 h 153"/>
              <a:gd name="T44" fmla="*/ 86 w 220"/>
              <a:gd name="T45" fmla="*/ 67 h 153"/>
              <a:gd name="T46" fmla="*/ 105 w 220"/>
              <a:gd name="T47" fmla="*/ 67 h 153"/>
              <a:gd name="T48" fmla="*/ 115 w 220"/>
              <a:gd name="T49" fmla="*/ 67 h 153"/>
              <a:gd name="T50" fmla="*/ 115 w 220"/>
              <a:gd name="T51" fmla="*/ 38 h 153"/>
              <a:gd name="T52" fmla="*/ 96 w 220"/>
              <a:gd name="T53" fmla="*/ 38 h 153"/>
              <a:gd name="T54" fmla="*/ 19 w 220"/>
              <a:gd name="T5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0" h="153">
                <a:moveTo>
                  <a:pt x="19" y="152"/>
                </a:moveTo>
                <a:lnTo>
                  <a:pt x="19" y="152"/>
                </a:lnTo>
                <a:cubicBezTo>
                  <a:pt x="10" y="152"/>
                  <a:pt x="10" y="143"/>
                  <a:pt x="0" y="143"/>
                </a:cubicBezTo>
                <a:cubicBezTo>
                  <a:pt x="0" y="133"/>
                  <a:pt x="10" y="124"/>
                  <a:pt x="19" y="124"/>
                </a:cubicBezTo>
                <a:cubicBezTo>
                  <a:pt x="29" y="114"/>
                  <a:pt x="58" y="105"/>
                  <a:pt x="76" y="95"/>
                </a:cubicBezTo>
                <a:cubicBezTo>
                  <a:pt x="67" y="95"/>
                  <a:pt x="67" y="86"/>
                  <a:pt x="58" y="86"/>
                </a:cubicBezTo>
                <a:cubicBezTo>
                  <a:pt x="48" y="76"/>
                  <a:pt x="48" y="57"/>
                  <a:pt x="58" y="38"/>
                </a:cubicBezTo>
                <a:cubicBezTo>
                  <a:pt x="67" y="19"/>
                  <a:pt x="76" y="0"/>
                  <a:pt x="105" y="10"/>
                </a:cubicBezTo>
                <a:cubicBezTo>
                  <a:pt x="124" y="10"/>
                  <a:pt x="143" y="19"/>
                  <a:pt x="143" y="29"/>
                </a:cubicBezTo>
                <a:cubicBezTo>
                  <a:pt x="153" y="48"/>
                  <a:pt x="153" y="57"/>
                  <a:pt x="143" y="76"/>
                </a:cubicBezTo>
                <a:cubicBezTo>
                  <a:pt x="162" y="76"/>
                  <a:pt x="181" y="67"/>
                  <a:pt x="200" y="67"/>
                </a:cubicBezTo>
                <a:cubicBezTo>
                  <a:pt x="200" y="67"/>
                  <a:pt x="210" y="67"/>
                  <a:pt x="219" y="76"/>
                </a:cubicBezTo>
                <a:cubicBezTo>
                  <a:pt x="219" y="86"/>
                  <a:pt x="210" y="95"/>
                  <a:pt x="200" y="95"/>
                </a:cubicBezTo>
                <a:cubicBezTo>
                  <a:pt x="200" y="95"/>
                  <a:pt x="172" y="105"/>
                  <a:pt x="143" y="105"/>
                </a:cubicBezTo>
                <a:cubicBezTo>
                  <a:pt x="134" y="105"/>
                  <a:pt x="124" y="105"/>
                  <a:pt x="115" y="105"/>
                </a:cubicBezTo>
                <a:cubicBezTo>
                  <a:pt x="105" y="114"/>
                  <a:pt x="86" y="124"/>
                  <a:pt x="67" y="133"/>
                </a:cubicBezTo>
                <a:cubicBezTo>
                  <a:pt x="48" y="143"/>
                  <a:pt x="29" y="152"/>
                  <a:pt x="29" y="152"/>
                </a:cubicBezTo>
                <a:cubicBezTo>
                  <a:pt x="19" y="152"/>
                  <a:pt x="19" y="152"/>
                  <a:pt x="19" y="152"/>
                </a:cubicBezTo>
                <a:lnTo>
                  <a:pt x="96" y="38"/>
                </a:lnTo>
                <a:lnTo>
                  <a:pt x="96" y="38"/>
                </a:lnTo>
                <a:lnTo>
                  <a:pt x="96" y="38"/>
                </a:lnTo>
                <a:cubicBezTo>
                  <a:pt x="96" y="38"/>
                  <a:pt x="86" y="38"/>
                  <a:pt x="86" y="48"/>
                </a:cubicBezTo>
                <a:cubicBezTo>
                  <a:pt x="86" y="57"/>
                  <a:pt x="86" y="57"/>
                  <a:pt x="86" y="67"/>
                </a:cubicBezTo>
                <a:cubicBezTo>
                  <a:pt x="86" y="67"/>
                  <a:pt x="96" y="67"/>
                  <a:pt x="105" y="67"/>
                </a:cubicBezTo>
                <a:lnTo>
                  <a:pt x="115" y="67"/>
                </a:lnTo>
                <a:cubicBezTo>
                  <a:pt x="115" y="57"/>
                  <a:pt x="115" y="48"/>
                  <a:pt x="115" y="38"/>
                </a:cubicBezTo>
                <a:cubicBezTo>
                  <a:pt x="115" y="38"/>
                  <a:pt x="105" y="38"/>
                  <a:pt x="96" y="38"/>
                </a:cubicBezTo>
                <a:lnTo>
                  <a:pt x="19" y="1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B080D577-927E-0540-9E04-87863EFF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069" y="6736175"/>
            <a:ext cx="63785" cy="63785"/>
          </a:xfrm>
          <a:custGeom>
            <a:avLst/>
            <a:gdLst>
              <a:gd name="T0" fmla="*/ 0 w 58"/>
              <a:gd name="T1" fmla="*/ 28 h 58"/>
              <a:gd name="T2" fmla="*/ 0 w 58"/>
              <a:gd name="T3" fmla="*/ 28 h 58"/>
              <a:gd name="T4" fmla="*/ 28 w 58"/>
              <a:gd name="T5" fmla="*/ 0 h 58"/>
              <a:gd name="T6" fmla="*/ 57 w 58"/>
              <a:gd name="T7" fmla="*/ 28 h 58"/>
              <a:gd name="T8" fmla="*/ 28 w 58"/>
              <a:gd name="T9" fmla="*/ 57 h 58"/>
              <a:gd name="T10" fmla="*/ 0 w 58"/>
              <a:gd name="T11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8">
                <a:moveTo>
                  <a:pt x="0" y="28"/>
                </a:moveTo>
                <a:lnTo>
                  <a:pt x="0" y="28"/>
                </a:lnTo>
                <a:cubicBezTo>
                  <a:pt x="0" y="9"/>
                  <a:pt x="19" y="0"/>
                  <a:pt x="28" y="0"/>
                </a:cubicBezTo>
                <a:cubicBezTo>
                  <a:pt x="47" y="0"/>
                  <a:pt x="57" y="9"/>
                  <a:pt x="57" y="28"/>
                </a:cubicBezTo>
                <a:cubicBezTo>
                  <a:pt x="57" y="38"/>
                  <a:pt x="47" y="57"/>
                  <a:pt x="28" y="57"/>
                </a:cubicBezTo>
                <a:cubicBezTo>
                  <a:pt x="19" y="57"/>
                  <a:pt x="0" y="38"/>
                  <a:pt x="0" y="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7D4E98F7-413A-DC48-8988-F26CC86D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016" y="6618420"/>
            <a:ext cx="264947" cy="83411"/>
          </a:xfrm>
          <a:custGeom>
            <a:avLst/>
            <a:gdLst>
              <a:gd name="T0" fmla="*/ 209 w 239"/>
              <a:gd name="T1" fmla="*/ 76 h 77"/>
              <a:gd name="T2" fmla="*/ 209 w 239"/>
              <a:gd name="T3" fmla="*/ 76 h 77"/>
              <a:gd name="T4" fmla="*/ 200 w 239"/>
              <a:gd name="T5" fmla="*/ 76 h 77"/>
              <a:gd name="T6" fmla="*/ 104 w 239"/>
              <a:gd name="T7" fmla="*/ 57 h 77"/>
              <a:gd name="T8" fmla="*/ 28 w 239"/>
              <a:gd name="T9" fmla="*/ 57 h 77"/>
              <a:gd name="T10" fmla="*/ 0 w 239"/>
              <a:gd name="T11" fmla="*/ 38 h 77"/>
              <a:gd name="T12" fmla="*/ 19 w 239"/>
              <a:gd name="T13" fmla="*/ 10 h 77"/>
              <a:gd name="T14" fmla="*/ 114 w 239"/>
              <a:gd name="T15" fmla="*/ 0 h 77"/>
              <a:gd name="T16" fmla="*/ 219 w 239"/>
              <a:gd name="T17" fmla="*/ 29 h 77"/>
              <a:gd name="T18" fmla="*/ 238 w 239"/>
              <a:gd name="T19" fmla="*/ 57 h 77"/>
              <a:gd name="T20" fmla="*/ 209 w 239"/>
              <a:gd name="T21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77">
                <a:moveTo>
                  <a:pt x="209" y="76"/>
                </a:moveTo>
                <a:lnTo>
                  <a:pt x="209" y="76"/>
                </a:lnTo>
                <a:cubicBezTo>
                  <a:pt x="209" y="76"/>
                  <a:pt x="209" y="76"/>
                  <a:pt x="200" y="76"/>
                </a:cubicBezTo>
                <a:cubicBezTo>
                  <a:pt x="171" y="67"/>
                  <a:pt x="142" y="57"/>
                  <a:pt x="104" y="57"/>
                </a:cubicBezTo>
                <a:cubicBezTo>
                  <a:pt x="95" y="48"/>
                  <a:pt x="47" y="57"/>
                  <a:pt x="28" y="57"/>
                </a:cubicBezTo>
                <a:cubicBezTo>
                  <a:pt x="19" y="57"/>
                  <a:pt x="0" y="48"/>
                  <a:pt x="0" y="38"/>
                </a:cubicBezTo>
                <a:cubicBezTo>
                  <a:pt x="0" y="19"/>
                  <a:pt x="9" y="10"/>
                  <a:pt x="19" y="10"/>
                </a:cubicBezTo>
                <a:cubicBezTo>
                  <a:pt x="47" y="0"/>
                  <a:pt x="95" y="0"/>
                  <a:pt x="114" y="0"/>
                </a:cubicBezTo>
                <a:cubicBezTo>
                  <a:pt x="152" y="10"/>
                  <a:pt x="181" y="10"/>
                  <a:pt x="219" y="29"/>
                </a:cubicBezTo>
                <a:cubicBezTo>
                  <a:pt x="228" y="29"/>
                  <a:pt x="238" y="48"/>
                  <a:pt x="238" y="57"/>
                </a:cubicBezTo>
                <a:cubicBezTo>
                  <a:pt x="228" y="67"/>
                  <a:pt x="219" y="76"/>
                  <a:pt x="209" y="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3">
            <a:extLst>
              <a:ext uri="{FF2B5EF4-FFF2-40B4-BE49-F238E27FC236}">
                <a16:creationId xmlns:a16="http://schemas.microsoft.com/office/drawing/2014/main" id="{CA13AE94-0691-034B-B77A-B0D75999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349" y="5803953"/>
            <a:ext cx="7006379" cy="2541530"/>
          </a:xfrm>
          <a:custGeom>
            <a:avLst/>
            <a:gdLst>
              <a:gd name="T0" fmla="*/ 5580 w 6296"/>
              <a:gd name="T1" fmla="*/ 2284 h 2285"/>
              <a:gd name="T2" fmla="*/ 0 w 6296"/>
              <a:gd name="T3" fmla="*/ 2284 h 2285"/>
              <a:gd name="T4" fmla="*/ 0 w 6296"/>
              <a:gd name="T5" fmla="*/ 0 h 2285"/>
              <a:gd name="T6" fmla="*/ 5580 w 6296"/>
              <a:gd name="T7" fmla="*/ 0 h 2285"/>
              <a:gd name="T8" fmla="*/ 6295 w 6296"/>
              <a:gd name="T9" fmla="*/ 1142 h 2285"/>
              <a:gd name="T10" fmla="*/ 5580 w 6296"/>
              <a:gd name="T11" fmla="*/ 2284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96" h="2285">
                <a:moveTo>
                  <a:pt x="5580" y="2284"/>
                </a:moveTo>
                <a:lnTo>
                  <a:pt x="0" y="2284"/>
                </a:lnTo>
                <a:lnTo>
                  <a:pt x="0" y="0"/>
                </a:lnTo>
                <a:lnTo>
                  <a:pt x="5580" y="0"/>
                </a:lnTo>
                <a:lnTo>
                  <a:pt x="6295" y="1142"/>
                </a:lnTo>
                <a:lnTo>
                  <a:pt x="5580" y="228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4">
            <a:extLst>
              <a:ext uri="{FF2B5EF4-FFF2-40B4-BE49-F238E27FC236}">
                <a16:creationId xmlns:a16="http://schemas.microsoft.com/office/drawing/2014/main" id="{7C7D3649-F094-8F44-B135-DEE32870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349" y="8316044"/>
            <a:ext cx="7006379" cy="2575876"/>
          </a:xfrm>
          <a:custGeom>
            <a:avLst/>
            <a:gdLst>
              <a:gd name="T0" fmla="*/ 5580 w 6296"/>
              <a:gd name="T1" fmla="*/ 2314 h 2315"/>
              <a:gd name="T2" fmla="*/ 0 w 6296"/>
              <a:gd name="T3" fmla="*/ 2314 h 2315"/>
              <a:gd name="T4" fmla="*/ 0 w 6296"/>
              <a:gd name="T5" fmla="*/ 0 h 2315"/>
              <a:gd name="T6" fmla="*/ 5580 w 6296"/>
              <a:gd name="T7" fmla="*/ 0 h 2315"/>
              <a:gd name="T8" fmla="*/ 6295 w 6296"/>
              <a:gd name="T9" fmla="*/ 1161 h 2315"/>
              <a:gd name="T10" fmla="*/ 5580 w 6296"/>
              <a:gd name="T11" fmla="*/ 2314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96" h="2315">
                <a:moveTo>
                  <a:pt x="5580" y="2314"/>
                </a:moveTo>
                <a:lnTo>
                  <a:pt x="0" y="2314"/>
                </a:lnTo>
                <a:lnTo>
                  <a:pt x="0" y="0"/>
                </a:lnTo>
                <a:lnTo>
                  <a:pt x="5580" y="0"/>
                </a:lnTo>
                <a:lnTo>
                  <a:pt x="6295" y="1161"/>
                </a:lnTo>
                <a:lnTo>
                  <a:pt x="5580" y="23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5">
            <a:extLst>
              <a:ext uri="{FF2B5EF4-FFF2-40B4-BE49-F238E27FC236}">
                <a16:creationId xmlns:a16="http://schemas.microsoft.com/office/drawing/2014/main" id="{E84D8B12-D70F-9C4B-94D1-5E726407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378" y="5813190"/>
            <a:ext cx="7006379" cy="2541530"/>
          </a:xfrm>
          <a:custGeom>
            <a:avLst/>
            <a:gdLst>
              <a:gd name="T0" fmla="*/ 723 w 6296"/>
              <a:gd name="T1" fmla="*/ 2285 h 2286"/>
              <a:gd name="T2" fmla="*/ 6295 w 6296"/>
              <a:gd name="T3" fmla="*/ 2285 h 2286"/>
              <a:gd name="T4" fmla="*/ 6295 w 6296"/>
              <a:gd name="T5" fmla="*/ 0 h 2286"/>
              <a:gd name="T6" fmla="*/ 723 w 6296"/>
              <a:gd name="T7" fmla="*/ 0 h 2286"/>
              <a:gd name="T8" fmla="*/ 0 w 6296"/>
              <a:gd name="T9" fmla="*/ 1142 h 2286"/>
              <a:gd name="T10" fmla="*/ 723 w 6296"/>
              <a:gd name="T11" fmla="*/ 2285 h 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96" h="2286">
                <a:moveTo>
                  <a:pt x="723" y="2285"/>
                </a:moveTo>
                <a:lnTo>
                  <a:pt x="6295" y="2285"/>
                </a:lnTo>
                <a:lnTo>
                  <a:pt x="6295" y="0"/>
                </a:lnTo>
                <a:lnTo>
                  <a:pt x="723" y="0"/>
                </a:lnTo>
                <a:lnTo>
                  <a:pt x="0" y="1142"/>
                </a:lnTo>
                <a:lnTo>
                  <a:pt x="723" y="22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6">
            <a:extLst>
              <a:ext uri="{FF2B5EF4-FFF2-40B4-BE49-F238E27FC236}">
                <a16:creationId xmlns:a16="http://schemas.microsoft.com/office/drawing/2014/main" id="{BC859C24-5D3B-C24A-818A-AB4BFE04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12" y="8335670"/>
            <a:ext cx="7006379" cy="2575876"/>
          </a:xfrm>
          <a:custGeom>
            <a:avLst/>
            <a:gdLst>
              <a:gd name="T0" fmla="*/ 714 w 6296"/>
              <a:gd name="T1" fmla="*/ 2314 h 2315"/>
              <a:gd name="T2" fmla="*/ 6295 w 6296"/>
              <a:gd name="T3" fmla="*/ 2314 h 2315"/>
              <a:gd name="T4" fmla="*/ 6295 w 6296"/>
              <a:gd name="T5" fmla="*/ 0 h 2315"/>
              <a:gd name="T6" fmla="*/ 714 w 6296"/>
              <a:gd name="T7" fmla="*/ 0 h 2315"/>
              <a:gd name="T8" fmla="*/ 0 w 6296"/>
              <a:gd name="T9" fmla="*/ 1152 h 2315"/>
              <a:gd name="T10" fmla="*/ 714 w 6296"/>
              <a:gd name="T11" fmla="*/ 2314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96" h="2315">
                <a:moveTo>
                  <a:pt x="714" y="2314"/>
                </a:moveTo>
                <a:lnTo>
                  <a:pt x="6295" y="2314"/>
                </a:lnTo>
                <a:lnTo>
                  <a:pt x="6295" y="0"/>
                </a:lnTo>
                <a:lnTo>
                  <a:pt x="714" y="0"/>
                </a:lnTo>
                <a:lnTo>
                  <a:pt x="0" y="1152"/>
                </a:lnTo>
                <a:lnTo>
                  <a:pt x="714" y="23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1260E947-FC21-5343-9ACB-65CF3493425B}"/>
              </a:ext>
            </a:extLst>
          </p:cNvPr>
          <p:cNvGrpSpPr/>
          <p:nvPr/>
        </p:nvGrpSpPr>
        <p:grpSpPr>
          <a:xfrm>
            <a:off x="2668308" y="1072208"/>
            <a:ext cx="19041035" cy="2561450"/>
            <a:chOff x="2668308" y="861425"/>
            <a:chExt cx="19041035" cy="2561450"/>
          </a:xfrm>
        </p:grpSpPr>
        <p:sp>
          <p:nvSpPr>
            <p:cNvPr id="221" name="CuadroTexto 220">
              <a:extLst>
                <a:ext uri="{FF2B5EF4-FFF2-40B4-BE49-F238E27FC236}">
                  <a16:creationId xmlns:a16="http://schemas.microsoft.com/office/drawing/2014/main" id="{822640D6-F64F-4148-B3EC-DD7D97FFB814}"/>
                </a:ext>
              </a:extLst>
            </p:cNvPr>
            <p:cNvSpPr txBox="1"/>
            <p:nvPr/>
          </p:nvSpPr>
          <p:spPr>
            <a:xfrm>
              <a:off x="10604105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Puzzle</a:t>
              </a:r>
            </a:p>
          </p:txBody>
        </p:sp>
        <p:sp>
          <p:nvSpPr>
            <p:cNvPr id="222" name="CuadroTexto 221">
              <a:extLst>
                <a:ext uri="{FF2B5EF4-FFF2-40B4-BE49-F238E27FC236}">
                  <a16:creationId xmlns:a16="http://schemas.microsoft.com/office/drawing/2014/main" id="{69C318EF-4BD1-4B42-9C75-FCA32EFF10A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71ADEB36-78D6-D148-80DB-A6B83893C31D}"/>
              </a:ext>
            </a:extLst>
          </p:cNvPr>
          <p:cNvGrpSpPr/>
          <p:nvPr/>
        </p:nvGrpSpPr>
        <p:grpSpPr>
          <a:xfrm>
            <a:off x="4377537" y="6303594"/>
            <a:ext cx="3968937" cy="1397109"/>
            <a:chOff x="4263265" y="1952891"/>
            <a:chExt cx="4236804" cy="1397109"/>
          </a:xfrm>
        </p:grpSpPr>
        <p:sp>
          <p:nvSpPr>
            <p:cNvPr id="224" name="CuadroTexto 395">
              <a:extLst>
                <a:ext uri="{FF2B5EF4-FFF2-40B4-BE49-F238E27FC236}">
                  <a16:creationId xmlns:a16="http://schemas.microsoft.com/office/drawing/2014/main" id="{5302B06D-1F9A-4C4F-887B-129991DD18F9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25" name="Rectangle 40">
              <a:extLst>
                <a:ext uri="{FF2B5EF4-FFF2-40B4-BE49-F238E27FC236}">
                  <a16:creationId xmlns:a16="http://schemas.microsoft.com/office/drawing/2014/main" id="{DADBEE5F-0397-FF4F-B93D-9479A99C7C4A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1151F448-43EF-FC4B-BD70-CA146F4781CC}"/>
              </a:ext>
            </a:extLst>
          </p:cNvPr>
          <p:cNvGrpSpPr/>
          <p:nvPr/>
        </p:nvGrpSpPr>
        <p:grpSpPr>
          <a:xfrm>
            <a:off x="15913932" y="6199824"/>
            <a:ext cx="4325211" cy="1422624"/>
            <a:chOff x="4247967" y="10711881"/>
            <a:chExt cx="4236804" cy="1422624"/>
          </a:xfrm>
        </p:grpSpPr>
        <p:sp>
          <p:nvSpPr>
            <p:cNvPr id="227" name="CuadroTexto 395">
              <a:extLst>
                <a:ext uri="{FF2B5EF4-FFF2-40B4-BE49-F238E27FC236}">
                  <a16:creationId xmlns:a16="http://schemas.microsoft.com/office/drawing/2014/main" id="{B0AC792E-111B-7D41-A577-4989BF40685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28" name="Rectangle 40">
              <a:extLst>
                <a:ext uri="{FF2B5EF4-FFF2-40B4-BE49-F238E27FC236}">
                  <a16:creationId xmlns:a16="http://schemas.microsoft.com/office/drawing/2014/main" id="{CF9300F0-0840-894F-99C5-A306CF84880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7C5A7EC5-03D2-E041-A6C4-D6402DB347D8}"/>
              </a:ext>
            </a:extLst>
          </p:cNvPr>
          <p:cNvGrpSpPr/>
          <p:nvPr/>
        </p:nvGrpSpPr>
        <p:grpSpPr>
          <a:xfrm>
            <a:off x="15929549" y="8781929"/>
            <a:ext cx="4325211" cy="1422624"/>
            <a:chOff x="4247967" y="10711881"/>
            <a:chExt cx="4236804" cy="1422624"/>
          </a:xfrm>
        </p:grpSpPr>
        <p:sp>
          <p:nvSpPr>
            <p:cNvPr id="230" name="CuadroTexto 395">
              <a:extLst>
                <a:ext uri="{FF2B5EF4-FFF2-40B4-BE49-F238E27FC236}">
                  <a16:creationId xmlns:a16="http://schemas.microsoft.com/office/drawing/2014/main" id="{95FAB9B4-7B25-1943-A331-56D8DA2DE96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1" name="Rectangle 40">
              <a:extLst>
                <a:ext uri="{FF2B5EF4-FFF2-40B4-BE49-F238E27FC236}">
                  <a16:creationId xmlns:a16="http://schemas.microsoft.com/office/drawing/2014/main" id="{5777F4B6-C8EE-7E4D-B7B8-86B6140FE7A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502522FA-1266-3547-A252-1084A8304970}"/>
              </a:ext>
            </a:extLst>
          </p:cNvPr>
          <p:cNvGrpSpPr/>
          <p:nvPr/>
        </p:nvGrpSpPr>
        <p:grpSpPr>
          <a:xfrm>
            <a:off x="4367113" y="8824470"/>
            <a:ext cx="3968937" cy="1397109"/>
            <a:chOff x="4263265" y="1952891"/>
            <a:chExt cx="4236804" cy="1397109"/>
          </a:xfrm>
        </p:grpSpPr>
        <p:sp>
          <p:nvSpPr>
            <p:cNvPr id="233" name="CuadroTexto 395">
              <a:extLst>
                <a:ext uri="{FF2B5EF4-FFF2-40B4-BE49-F238E27FC236}">
                  <a16:creationId xmlns:a16="http://schemas.microsoft.com/office/drawing/2014/main" id="{1DF61129-81CD-7A4F-8202-3FBA7B5900B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34" name="Rectangle 40">
              <a:extLst>
                <a:ext uri="{FF2B5EF4-FFF2-40B4-BE49-F238E27FC236}">
                  <a16:creationId xmlns:a16="http://schemas.microsoft.com/office/drawing/2014/main" id="{FF83E317-0ABB-0F4D-844A-B783D1218269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E4DA5822-E825-0245-AEAE-A56AEC23DFED}"/>
              </a:ext>
            </a:extLst>
          </p:cNvPr>
          <p:cNvGrpSpPr/>
          <p:nvPr/>
        </p:nvGrpSpPr>
        <p:grpSpPr>
          <a:xfrm>
            <a:off x="10216209" y="9401102"/>
            <a:ext cx="1058388" cy="652794"/>
            <a:chOff x="2143889" y="10646229"/>
            <a:chExt cx="1535482" cy="947057"/>
          </a:xfrm>
        </p:grpSpPr>
        <p:sp>
          <p:nvSpPr>
            <p:cNvPr id="236" name="Freeform 28">
              <a:extLst>
                <a:ext uri="{FF2B5EF4-FFF2-40B4-BE49-F238E27FC236}">
                  <a16:creationId xmlns:a16="http://schemas.microsoft.com/office/drawing/2014/main" id="{A1314A49-DB94-9C4F-AA01-FD919B18F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DC7654C0-C591-1E48-BE2F-ACBDF58F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08C585D6-E4F7-E545-8A04-808F65F76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3CB1A41C-E9E6-814D-B1A5-27301745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ECDED217-A129-904A-A7AF-B2CAB43BB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1" name="Freeform 33">
              <a:extLst>
                <a:ext uri="{FF2B5EF4-FFF2-40B4-BE49-F238E27FC236}">
                  <a16:creationId xmlns:a16="http://schemas.microsoft.com/office/drawing/2014/main" id="{18FF2686-704D-CC41-BF7A-F78CCE5D5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2" name="Freeform 34">
              <a:extLst>
                <a:ext uri="{FF2B5EF4-FFF2-40B4-BE49-F238E27FC236}">
                  <a16:creationId xmlns:a16="http://schemas.microsoft.com/office/drawing/2014/main" id="{020010AE-D930-4944-A2F7-51D419144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3" name="Freeform 35">
              <a:extLst>
                <a:ext uri="{FF2B5EF4-FFF2-40B4-BE49-F238E27FC236}">
                  <a16:creationId xmlns:a16="http://schemas.microsoft.com/office/drawing/2014/main" id="{245068C2-4290-984E-8344-B1166BAA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481851E6-504C-B749-ADB8-FF98863AFBA6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ABD0C68A-8FBD-5640-A4FD-9F0E65AA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7" y="3902107"/>
            <a:ext cx="10514284" cy="2713526"/>
          </a:xfrm>
          <a:custGeom>
            <a:avLst/>
            <a:gdLst>
              <a:gd name="T0" fmla="*/ 1645 w 9279"/>
              <a:gd name="T1" fmla="*/ 0 h 2395"/>
              <a:gd name="T2" fmla="*/ 0 w 9279"/>
              <a:gd name="T3" fmla="*/ 0 h 2395"/>
              <a:gd name="T4" fmla="*/ 0 w 9279"/>
              <a:gd name="T5" fmla="*/ 2394 h 2395"/>
              <a:gd name="T6" fmla="*/ 1645 w 9279"/>
              <a:gd name="T7" fmla="*/ 2394 h 2395"/>
              <a:gd name="T8" fmla="*/ 1645 w 9279"/>
              <a:gd name="T9" fmla="*/ 2376 h 2395"/>
              <a:gd name="T10" fmla="*/ 9278 w 9279"/>
              <a:gd name="T11" fmla="*/ 2376 h 2395"/>
              <a:gd name="T12" fmla="*/ 9278 w 9279"/>
              <a:gd name="T13" fmla="*/ 0 h 2395"/>
              <a:gd name="T14" fmla="*/ 1645 w 9279"/>
              <a:gd name="T15" fmla="*/ 0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79" h="2395">
                <a:moveTo>
                  <a:pt x="1645" y="0"/>
                </a:moveTo>
                <a:lnTo>
                  <a:pt x="0" y="0"/>
                </a:lnTo>
                <a:lnTo>
                  <a:pt x="0" y="2394"/>
                </a:lnTo>
                <a:lnTo>
                  <a:pt x="1645" y="2394"/>
                </a:lnTo>
                <a:lnTo>
                  <a:pt x="1645" y="2376"/>
                </a:lnTo>
                <a:lnTo>
                  <a:pt x="9278" y="2376"/>
                </a:lnTo>
                <a:lnTo>
                  <a:pt x="9278" y="0"/>
                </a:lnTo>
                <a:lnTo>
                  <a:pt x="1645" y="0"/>
                </a:lnTo>
              </a:path>
            </a:pathLst>
          </a:custGeom>
          <a:solidFill>
            <a:srgbClr val="968D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0B2AFB86-F5A7-9246-BF13-BD8948D0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7" y="3902107"/>
            <a:ext cx="10514284" cy="2713526"/>
          </a:xfrm>
          <a:custGeom>
            <a:avLst/>
            <a:gdLst>
              <a:gd name="T0" fmla="*/ 1645 w 9279"/>
              <a:gd name="T1" fmla="*/ 0 h 2395"/>
              <a:gd name="T2" fmla="*/ 0 w 9279"/>
              <a:gd name="T3" fmla="*/ 0 h 2395"/>
              <a:gd name="T4" fmla="*/ 0 w 9279"/>
              <a:gd name="T5" fmla="*/ 2394 h 2395"/>
              <a:gd name="T6" fmla="*/ 1645 w 9279"/>
              <a:gd name="T7" fmla="*/ 2394 h 2395"/>
              <a:gd name="T8" fmla="*/ 1645 w 9279"/>
              <a:gd name="T9" fmla="*/ 2376 h 2395"/>
              <a:gd name="T10" fmla="*/ 9278 w 9279"/>
              <a:gd name="T11" fmla="*/ 2376 h 2395"/>
              <a:gd name="T12" fmla="*/ 9278 w 9279"/>
              <a:gd name="T13" fmla="*/ 0 h 2395"/>
              <a:gd name="T14" fmla="*/ 1645 w 9279"/>
              <a:gd name="T15" fmla="*/ 0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79" h="2395">
                <a:moveTo>
                  <a:pt x="1645" y="0"/>
                </a:moveTo>
                <a:lnTo>
                  <a:pt x="0" y="0"/>
                </a:lnTo>
                <a:lnTo>
                  <a:pt x="0" y="2394"/>
                </a:lnTo>
                <a:lnTo>
                  <a:pt x="1645" y="2394"/>
                </a:lnTo>
                <a:lnTo>
                  <a:pt x="1645" y="2376"/>
                </a:lnTo>
                <a:lnTo>
                  <a:pt x="9278" y="2376"/>
                </a:lnTo>
                <a:lnTo>
                  <a:pt x="9278" y="0"/>
                </a:lnTo>
                <a:lnTo>
                  <a:pt x="1645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AC655D18-46D5-4D43-B771-7048D4F7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12" y="6595644"/>
            <a:ext cx="8650299" cy="2713523"/>
          </a:xfrm>
          <a:custGeom>
            <a:avLst/>
            <a:gdLst>
              <a:gd name="T0" fmla="*/ 7633 w 7634"/>
              <a:gd name="T1" fmla="*/ 0 h 2395"/>
              <a:gd name="T2" fmla="*/ 7633 w 7634"/>
              <a:gd name="T3" fmla="*/ 0 h 2395"/>
              <a:gd name="T4" fmla="*/ 7633 w 7634"/>
              <a:gd name="T5" fmla="*/ 18 h 2395"/>
              <a:gd name="T6" fmla="*/ 0 w 7634"/>
              <a:gd name="T7" fmla="*/ 18 h 2395"/>
              <a:gd name="T8" fmla="*/ 0 w 7634"/>
              <a:gd name="T9" fmla="*/ 2394 h 2395"/>
              <a:gd name="T10" fmla="*/ 7633 w 7634"/>
              <a:gd name="T11" fmla="*/ 2394 h 2395"/>
              <a:gd name="T12" fmla="*/ 7633 w 7634"/>
              <a:gd name="T13" fmla="*/ 0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34" h="2395">
                <a:moveTo>
                  <a:pt x="7633" y="0"/>
                </a:moveTo>
                <a:lnTo>
                  <a:pt x="7633" y="0"/>
                </a:lnTo>
                <a:lnTo>
                  <a:pt x="7633" y="18"/>
                </a:lnTo>
                <a:lnTo>
                  <a:pt x="0" y="18"/>
                </a:lnTo>
                <a:lnTo>
                  <a:pt x="0" y="2394"/>
                </a:lnTo>
                <a:lnTo>
                  <a:pt x="7633" y="2394"/>
                </a:lnTo>
                <a:lnTo>
                  <a:pt x="7633" y="0"/>
                </a:lnTo>
              </a:path>
            </a:pathLst>
          </a:custGeom>
          <a:solidFill>
            <a:srgbClr val="FF72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50686A0F-7894-014F-A827-58A0207C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12" y="6595644"/>
            <a:ext cx="8650299" cy="2713523"/>
          </a:xfrm>
          <a:custGeom>
            <a:avLst/>
            <a:gdLst>
              <a:gd name="T0" fmla="*/ 7633 w 7634"/>
              <a:gd name="T1" fmla="*/ 0 h 2395"/>
              <a:gd name="T2" fmla="*/ 7633 w 7634"/>
              <a:gd name="T3" fmla="*/ 0 h 2395"/>
              <a:gd name="T4" fmla="*/ 7633 w 7634"/>
              <a:gd name="T5" fmla="*/ 18 h 2395"/>
              <a:gd name="T6" fmla="*/ 0 w 7634"/>
              <a:gd name="T7" fmla="*/ 18 h 2395"/>
              <a:gd name="T8" fmla="*/ 0 w 7634"/>
              <a:gd name="T9" fmla="*/ 2394 h 2395"/>
              <a:gd name="T10" fmla="*/ 7633 w 7634"/>
              <a:gd name="T11" fmla="*/ 2394 h 2395"/>
              <a:gd name="T12" fmla="*/ 7633 w 7634"/>
              <a:gd name="T13" fmla="*/ 0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34" h="2395">
                <a:moveTo>
                  <a:pt x="7633" y="0"/>
                </a:moveTo>
                <a:lnTo>
                  <a:pt x="7633" y="0"/>
                </a:lnTo>
                <a:lnTo>
                  <a:pt x="7633" y="18"/>
                </a:lnTo>
                <a:lnTo>
                  <a:pt x="0" y="18"/>
                </a:lnTo>
                <a:lnTo>
                  <a:pt x="0" y="2394"/>
                </a:lnTo>
                <a:lnTo>
                  <a:pt x="7633" y="2394"/>
                </a:lnTo>
                <a:lnTo>
                  <a:pt x="7633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38786B3F-4A78-074C-8A91-F0384FBC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7" y="9309167"/>
            <a:ext cx="10514284" cy="2713526"/>
          </a:xfrm>
          <a:custGeom>
            <a:avLst/>
            <a:gdLst>
              <a:gd name="T0" fmla="*/ 9278 w 9279"/>
              <a:gd name="T1" fmla="*/ 0 h 2396"/>
              <a:gd name="T2" fmla="*/ 9278 w 9279"/>
              <a:gd name="T3" fmla="*/ 0 h 2396"/>
              <a:gd name="T4" fmla="*/ 1645 w 9279"/>
              <a:gd name="T5" fmla="*/ 0 h 2396"/>
              <a:gd name="T6" fmla="*/ 0 w 9279"/>
              <a:gd name="T7" fmla="*/ 0 h 2396"/>
              <a:gd name="T8" fmla="*/ 0 w 9279"/>
              <a:gd name="T9" fmla="*/ 2395 h 2396"/>
              <a:gd name="T10" fmla="*/ 9278 w 9279"/>
              <a:gd name="T11" fmla="*/ 2395 h 2396"/>
              <a:gd name="T12" fmla="*/ 9278 w 9279"/>
              <a:gd name="T13" fmla="*/ 0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79" h="2396">
                <a:moveTo>
                  <a:pt x="9278" y="0"/>
                </a:moveTo>
                <a:lnTo>
                  <a:pt x="9278" y="0"/>
                </a:lnTo>
                <a:lnTo>
                  <a:pt x="1645" y="0"/>
                </a:lnTo>
                <a:lnTo>
                  <a:pt x="0" y="0"/>
                </a:lnTo>
                <a:lnTo>
                  <a:pt x="0" y="2395"/>
                </a:lnTo>
                <a:lnTo>
                  <a:pt x="9278" y="2395"/>
                </a:lnTo>
                <a:lnTo>
                  <a:pt x="9278" y="0"/>
                </a:lnTo>
              </a:path>
            </a:pathLst>
          </a:custGeom>
          <a:solidFill>
            <a:srgbClr val="4D3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AAE406E3-D403-384F-A659-7D85F929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7" y="9309167"/>
            <a:ext cx="10514284" cy="2713526"/>
          </a:xfrm>
          <a:custGeom>
            <a:avLst/>
            <a:gdLst>
              <a:gd name="T0" fmla="*/ 9278 w 9279"/>
              <a:gd name="T1" fmla="*/ 0 h 2396"/>
              <a:gd name="T2" fmla="*/ 9278 w 9279"/>
              <a:gd name="T3" fmla="*/ 0 h 2396"/>
              <a:gd name="T4" fmla="*/ 1645 w 9279"/>
              <a:gd name="T5" fmla="*/ 0 h 2396"/>
              <a:gd name="T6" fmla="*/ 0 w 9279"/>
              <a:gd name="T7" fmla="*/ 0 h 2396"/>
              <a:gd name="T8" fmla="*/ 0 w 9279"/>
              <a:gd name="T9" fmla="*/ 2395 h 2396"/>
              <a:gd name="T10" fmla="*/ 9278 w 9279"/>
              <a:gd name="T11" fmla="*/ 2395 h 2396"/>
              <a:gd name="T12" fmla="*/ 9278 w 9279"/>
              <a:gd name="T13" fmla="*/ 0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79" h="2396">
                <a:moveTo>
                  <a:pt x="9278" y="0"/>
                </a:moveTo>
                <a:lnTo>
                  <a:pt x="9278" y="0"/>
                </a:lnTo>
                <a:lnTo>
                  <a:pt x="1645" y="0"/>
                </a:lnTo>
                <a:lnTo>
                  <a:pt x="0" y="0"/>
                </a:lnTo>
                <a:lnTo>
                  <a:pt x="0" y="2395"/>
                </a:lnTo>
                <a:lnTo>
                  <a:pt x="9278" y="2395"/>
                </a:lnTo>
                <a:lnTo>
                  <a:pt x="9278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9">
            <a:extLst>
              <a:ext uri="{FF2B5EF4-FFF2-40B4-BE49-F238E27FC236}">
                <a16:creationId xmlns:a16="http://schemas.microsoft.com/office/drawing/2014/main" id="{7E750E4C-FA90-5449-9E35-F5F515822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12" y="1198578"/>
            <a:ext cx="8650299" cy="2703529"/>
          </a:xfrm>
          <a:custGeom>
            <a:avLst/>
            <a:gdLst>
              <a:gd name="T0" fmla="*/ 7633 w 7634"/>
              <a:gd name="T1" fmla="*/ 0 h 2387"/>
              <a:gd name="T2" fmla="*/ 0 w 7634"/>
              <a:gd name="T3" fmla="*/ 0 h 2387"/>
              <a:gd name="T4" fmla="*/ 0 w 7634"/>
              <a:gd name="T5" fmla="*/ 2386 h 2387"/>
              <a:gd name="T6" fmla="*/ 7633 w 7634"/>
              <a:gd name="T7" fmla="*/ 2386 h 2387"/>
              <a:gd name="T8" fmla="*/ 7633 w 7634"/>
              <a:gd name="T9" fmla="*/ 2386 h 2387"/>
              <a:gd name="T10" fmla="*/ 7633 w 7634"/>
              <a:gd name="T11" fmla="*/ 0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4" h="2387">
                <a:moveTo>
                  <a:pt x="7633" y="0"/>
                </a:moveTo>
                <a:lnTo>
                  <a:pt x="0" y="0"/>
                </a:lnTo>
                <a:lnTo>
                  <a:pt x="0" y="2386"/>
                </a:lnTo>
                <a:lnTo>
                  <a:pt x="7633" y="2386"/>
                </a:lnTo>
                <a:lnTo>
                  <a:pt x="7633" y="2386"/>
                </a:lnTo>
                <a:lnTo>
                  <a:pt x="7633" y="0"/>
                </a:lnTo>
              </a:path>
            </a:pathLst>
          </a:custGeom>
          <a:solidFill>
            <a:srgbClr val="FECA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0">
            <a:extLst>
              <a:ext uri="{FF2B5EF4-FFF2-40B4-BE49-F238E27FC236}">
                <a16:creationId xmlns:a16="http://schemas.microsoft.com/office/drawing/2014/main" id="{2C285B4A-94DF-5243-A110-B3AEABA3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12" y="1198578"/>
            <a:ext cx="8650299" cy="2703529"/>
          </a:xfrm>
          <a:custGeom>
            <a:avLst/>
            <a:gdLst>
              <a:gd name="T0" fmla="*/ 7633 w 7634"/>
              <a:gd name="T1" fmla="*/ 0 h 2387"/>
              <a:gd name="T2" fmla="*/ 0 w 7634"/>
              <a:gd name="T3" fmla="*/ 0 h 2387"/>
              <a:gd name="T4" fmla="*/ 0 w 7634"/>
              <a:gd name="T5" fmla="*/ 2386 h 2387"/>
              <a:gd name="T6" fmla="*/ 7633 w 7634"/>
              <a:gd name="T7" fmla="*/ 2386 h 2387"/>
              <a:gd name="T8" fmla="*/ 7633 w 7634"/>
              <a:gd name="T9" fmla="*/ 2386 h 2387"/>
              <a:gd name="T10" fmla="*/ 7633 w 7634"/>
              <a:gd name="T11" fmla="*/ 0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34" h="2387">
                <a:moveTo>
                  <a:pt x="7633" y="0"/>
                </a:moveTo>
                <a:lnTo>
                  <a:pt x="0" y="0"/>
                </a:lnTo>
                <a:lnTo>
                  <a:pt x="0" y="2386"/>
                </a:lnTo>
                <a:lnTo>
                  <a:pt x="7633" y="2386"/>
                </a:lnTo>
                <a:lnTo>
                  <a:pt x="7633" y="2386"/>
                </a:lnTo>
                <a:lnTo>
                  <a:pt x="7633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0866085A-C86E-D84E-AD5F-128B0617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12" y="3902107"/>
            <a:ext cx="8650299" cy="4999"/>
          </a:xfrm>
          <a:custGeom>
            <a:avLst/>
            <a:gdLst>
              <a:gd name="T0" fmla="*/ 7633 w 7634"/>
              <a:gd name="T1" fmla="*/ 0 h 1"/>
              <a:gd name="T2" fmla="*/ 0 w 7634"/>
              <a:gd name="T3" fmla="*/ 0 h 1"/>
              <a:gd name="T4" fmla="*/ 0 w 7634"/>
              <a:gd name="T5" fmla="*/ 0 h 1"/>
              <a:gd name="T6" fmla="*/ 7633 w 7634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4" h="1">
                <a:moveTo>
                  <a:pt x="7633" y="0"/>
                </a:moveTo>
                <a:lnTo>
                  <a:pt x="0" y="0"/>
                </a:lnTo>
                <a:lnTo>
                  <a:pt x="0" y="0"/>
                </a:lnTo>
                <a:lnTo>
                  <a:pt x="7633" y="0"/>
                </a:lnTo>
              </a:path>
            </a:pathLst>
          </a:custGeom>
          <a:solidFill>
            <a:srgbClr val="DEA8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0E7DE7AD-54B8-A44A-A50F-B15F9AAD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12" y="3902107"/>
            <a:ext cx="8650299" cy="4999"/>
          </a:xfrm>
          <a:custGeom>
            <a:avLst/>
            <a:gdLst>
              <a:gd name="T0" fmla="*/ 7633 w 7634"/>
              <a:gd name="T1" fmla="*/ 0 h 1"/>
              <a:gd name="T2" fmla="*/ 0 w 7634"/>
              <a:gd name="T3" fmla="*/ 0 h 1"/>
              <a:gd name="T4" fmla="*/ 0 w 7634"/>
              <a:gd name="T5" fmla="*/ 0 h 1"/>
              <a:gd name="T6" fmla="*/ 7633 w 7634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4" h="1">
                <a:moveTo>
                  <a:pt x="7633" y="0"/>
                </a:moveTo>
                <a:lnTo>
                  <a:pt x="0" y="0"/>
                </a:lnTo>
                <a:lnTo>
                  <a:pt x="0" y="0"/>
                </a:lnTo>
                <a:lnTo>
                  <a:pt x="7633" y="0"/>
                </a:lnTo>
              </a:path>
            </a:pathLst>
          </a:custGeom>
          <a:solidFill>
            <a:srgbClr val="DEA8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3">
            <a:extLst>
              <a:ext uri="{FF2B5EF4-FFF2-40B4-BE49-F238E27FC236}">
                <a16:creationId xmlns:a16="http://schemas.microsoft.com/office/drawing/2014/main" id="{D206BCC0-35C9-3142-918A-F4A5D276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71" y="3397383"/>
            <a:ext cx="1024441" cy="1024441"/>
          </a:xfrm>
          <a:custGeom>
            <a:avLst/>
            <a:gdLst>
              <a:gd name="T0" fmla="*/ 0 w 905"/>
              <a:gd name="T1" fmla="*/ 448 h 906"/>
              <a:gd name="T2" fmla="*/ 0 w 905"/>
              <a:gd name="T3" fmla="*/ 448 h 906"/>
              <a:gd name="T4" fmla="*/ 448 w 905"/>
              <a:gd name="T5" fmla="*/ 905 h 906"/>
              <a:gd name="T6" fmla="*/ 904 w 905"/>
              <a:gd name="T7" fmla="*/ 448 h 906"/>
              <a:gd name="T8" fmla="*/ 448 w 905"/>
              <a:gd name="T9" fmla="*/ 0 h 906"/>
              <a:gd name="T10" fmla="*/ 0 w 905"/>
              <a:gd name="T11" fmla="*/ 448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906">
                <a:moveTo>
                  <a:pt x="0" y="448"/>
                </a:moveTo>
                <a:lnTo>
                  <a:pt x="0" y="448"/>
                </a:lnTo>
                <a:cubicBezTo>
                  <a:pt x="0" y="704"/>
                  <a:pt x="201" y="905"/>
                  <a:pt x="448" y="905"/>
                </a:cubicBezTo>
                <a:cubicBezTo>
                  <a:pt x="703" y="905"/>
                  <a:pt x="904" y="704"/>
                  <a:pt x="904" y="448"/>
                </a:cubicBezTo>
                <a:cubicBezTo>
                  <a:pt x="904" y="201"/>
                  <a:pt x="703" y="0"/>
                  <a:pt x="448" y="0"/>
                </a:cubicBezTo>
                <a:cubicBezTo>
                  <a:pt x="201" y="0"/>
                  <a:pt x="0" y="201"/>
                  <a:pt x="0" y="4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4">
            <a:extLst>
              <a:ext uri="{FF2B5EF4-FFF2-40B4-BE49-F238E27FC236}">
                <a16:creationId xmlns:a16="http://schemas.microsoft.com/office/drawing/2014/main" id="{B1B42E18-6794-6142-B5E5-539726F3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7" y="1198578"/>
            <a:ext cx="3213251" cy="2703529"/>
          </a:xfrm>
          <a:custGeom>
            <a:avLst/>
            <a:gdLst>
              <a:gd name="T0" fmla="*/ 2834 w 2835"/>
              <a:gd name="T1" fmla="*/ 1179 h 2387"/>
              <a:gd name="T2" fmla="*/ 2834 w 2835"/>
              <a:gd name="T3" fmla="*/ 1179 h 2387"/>
              <a:gd name="T4" fmla="*/ 2377 w 2835"/>
              <a:gd name="T5" fmla="*/ 722 h 2387"/>
              <a:gd name="T6" fmla="*/ 2167 w 2835"/>
              <a:gd name="T7" fmla="*/ 777 h 2387"/>
              <a:gd name="T8" fmla="*/ 2386 w 2835"/>
              <a:gd name="T9" fmla="*/ 722 h 2387"/>
              <a:gd name="T10" fmla="*/ 2386 w 2835"/>
              <a:gd name="T11" fmla="*/ 0 h 2387"/>
              <a:gd name="T12" fmla="*/ 0 w 2835"/>
              <a:gd name="T13" fmla="*/ 0 h 2387"/>
              <a:gd name="T14" fmla="*/ 0 w 2835"/>
              <a:gd name="T15" fmla="*/ 740 h 2387"/>
              <a:gd name="T16" fmla="*/ 0 w 2835"/>
              <a:gd name="T17" fmla="*/ 1645 h 2387"/>
              <a:gd name="T18" fmla="*/ 0 w 2835"/>
              <a:gd name="T19" fmla="*/ 1938 h 2387"/>
              <a:gd name="T20" fmla="*/ 0 w 2835"/>
              <a:gd name="T21" fmla="*/ 2386 h 2387"/>
              <a:gd name="T22" fmla="*/ 2386 w 2835"/>
              <a:gd name="T23" fmla="*/ 2386 h 2387"/>
              <a:gd name="T24" fmla="*/ 2386 w 2835"/>
              <a:gd name="T25" fmla="*/ 1636 h 2387"/>
              <a:gd name="T26" fmla="*/ 2834 w 2835"/>
              <a:gd name="T27" fmla="*/ 1179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35" h="2387">
                <a:moveTo>
                  <a:pt x="2834" y="1179"/>
                </a:moveTo>
                <a:lnTo>
                  <a:pt x="2834" y="1179"/>
                </a:lnTo>
                <a:cubicBezTo>
                  <a:pt x="2834" y="932"/>
                  <a:pt x="2624" y="722"/>
                  <a:pt x="2377" y="722"/>
                </a:cubicBezTo>
                <a:cubicBezTo>
                  <a:pt x="2295" y="722"/>
                  <a:pt x="2230" y="740"/>
                  <a:pt x="2167" y="777"/>
                </a:cubicBezTo>
                <a:cubicBezTo>
                  <a:pt x="2230" y="740"/>
                  <a:pt x="2304" y="722"/>
                  <a:pt x="2386" y="722"/>
                </a:cubicBezTo>
                <a:cubicBezTo>
                  <a:pt x="2386" y="0"/>
                  <a:pt x="2386" y="0"/>
                  <a:pt x="23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1645"/>
                  <a:pt x="0" y="1645"/>
                  <a:pt x="0" y="1645"/>
                </a:cubicBezTo>
                <a:cubicBezTo>
                  <a:pt x="0" y="1938"/>
                  <a:pt x="0" y="1938"/>
                  <a:pt x="0" y="1938"/>
                </a:cubicBezTo>
                <a:cubicBezTo>
                  <a:pt x="0" y="2386"/>
                  <a:pt x="0" y="2386"/>
                  <a:pt x="0" y="2386"/>
                </a:cubicBezTo>
                <a:cubicBezTo>
                  <a:pt x="2386" y="2386"/>
                  <a:pt x="2386" y="2386"/>
                  <a:pt x="2386" y="2386"/>
                </a:cubicBezTo>
                <a:cubicBezTo>
                  <a:pt x="2386" y="1636"/>
                  <a:pt x="2386" y="1636"/>
                  <a:pt x="2386" y="1636"/>
                </a:cubicBezTo>
                <a:cubicBezTo>
                  <a:pt x="2633" y="1627"/>
                  <a:pt x="2834" y="1426"/>
                  <a:pt x="2834" y="11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5">
            <a:extLst>
              <a:ext uri="{FF2B5EF4-FFF2-40B4-BE49-F238E27FC236}">
                <a16:creationId xmlns:a16="http://schemas.microsoft.com/office/drawing/2014/main" id="{6114D671-5E8D-FD41-A88D-9AAE004B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28" y="6095916"/>
            <a:ext cx="1034439" cy="1024441"/>
          </a:xfrm>
          <a:custGeom>
            <a:avLst/>
            <a:gdLst>
              <a:gd name="T0" fmla="*/ 914 w 915"/>
              <a:gd name="T1" fmla="*/ 457 h 905"/>
              <a:gd name="T2" fmla="*/ 914 w 915"/>
              <a:gd name="T3" fmla="*/ 457 h 905"/>
              <a:gd name="T4" fmla="*/ 457 w 915"/>
              <a:gd name="T5" fmla="*/ 904 h 905"/>
              <a:gd name="T6" fmla="*/ 0 w 915"/>
              <a:gd name="T7" fmla="*/ 457 h 905"/>
              <a:gd name="T8" fmla="*/ 457 w 915"/>
              <a:gd name="T9" fmla="*/ 0 h 905"/>
              <a:gd name="T10" fmla="*/ 914 w 915"/>
              <a:gd name="T11" fmla="*/ 4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5" h="905">
                <a:moveTo>
                  <a:pt x="914" y="457"/>
                </a:moveTo>
                <a:lnTo>
                  <a:pt x="914" y="457"/>
                </a:lnTo>
                <a:cubicBezTo>
                  <a:pt x="914" y="703"/>
                  <a:pt x="713" y="904"/>
                  <a:pt x="457" y="904"/>
                </a:cubicBezTo>
                <a:cubicBezTo>
                  <a:pt x="210" y="904"/>
                  <a:pt x="0" y="703"/>
                  <a:pt x="0" y="457"/>
                </a:cubicBezTo>
                <a:cubicBezTo>
                  <a:pt x="0" y="201"/>
                  <a:pt x="210" y="0"/>
                  <a:pt x="457" y="0"/>
                </a:cubicBezTo>
                <a:cubicBezTo>
                  <a:pt x="713" y="0"/>
                  <a:pt x="914" y="201"/>
                  <a:pt x="914" y="4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6">
            <a:extLst>
              <a:ext uri="{FF2B5EF4-FFF2-40B4-BE49-F238E27FC236}">
                <a16:creationId xmlns:a16="http://schemas.microsoft.com/office/drawing/2014/main" id="{C851E833-A3EF-AE42-9FB3-40D9360E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856" y="3902107"/>
            <a:ext cx="3213255" cy="2713526"/>
          </a:xfrm>
          <a:custGeom>
            <a:avLst/>
            <a:gdLst>
              <a:gd name="T0" fmla="*/ 0 w 2834"/>
              <a:gd name="T1" fmla="*/ 1188 h 2395"/>
              <a:gd name="T2" fmla="*/ 0 w 2834"/>
              <a:gd name="T3" fmla="*/ 1188 h 2395"/>
              <a:gd name="T4" fmla="*/ 457 w 2834"/>
              <a:gd name="T5" fmla="*/ 731 h 2395"/>
              <a:gd name="T6" fmla="*/ 667 w 2834"/>
              <a:gd name="T7" fmla="*/ 777 h 2395"/>
              <a:gd name="T8" fmla="*/ 439 w 2834"/>
              <a:gd name="T9" fmla="*/ 722 h 2395"/>
              <a:gd name="T10" fmla="*/ 439 w 2834"/>
              <a:gd name="T11" fmla="*/ 0 h 2395"/>
              <a:gd name="T12" fmla="*/ 1179 w 2834"/>
              <a:gd name="T13" fmla="*/ 0 h 2395"/>
              <a:gd name="T14" fmla="*/ 1636 w 2834"/>
              <a:gd name="T15" fmla="*/ 457 h 2395"/>
              <a:gd name="T16" fmla="*/ 2093 w 2834"/>
              <a:gd name="T17" fmla="*/ 0 h 2395"/>
              <a:gd name="T18" fmla="*/ 2833 w 2834"/>
              <a:gd name="T19" fmla="*/ 0 h 2395"/>
              <a:gd name="T20" fmla="*/ 2833 w 2834"/>
              <a:gd name="T21" fmla="*/ 740 h 2395"/>
              <a:gd name="T22" fmla="*/ 2833 w 2834"/>
              <a:gd name="T23" fmla="*/ 1654 h 2395"/>
              <a:gd name="T24" fmla="*/ 2833 w 2834"/>
              <a:gd name="T25" fmla="*/ 1937 h 2395"/>
              <a:gd name="T26" fmla="*/ 2833 w 2834"/>
              <a:gd name="T27" fmla="*/ 2394 h 2395"/>
              <a:gd name="T28" fmla="*/ 439 w 2834"/>
              <a:gd name="T29" fmla="*/ 2394 h 2395"/>
              <a:gd name="T30" fmla="*/ 439 w 2834"/>
              <a:gd name="T31" fmla="*/ 1636 h 2395"/>
              <a:gd name="T32" fmla="*/ 0 w 2834"/>
              <a:gd name="T33" fmla="*/ 1188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4" h="2395">
                <a:moveTo>
                  <a:pt x="0" y="1188"/>
                </a:moveTo>
                <a:lnTo>
                  <a:pt x="0" y="1188"/>
                </a:lnTo>
                <a:cubicBezTo>
                  <a:pt x="0" y="932"/>
                  <a:pt x="201" y="731"/>
                  <a:pt x="457" y="731"/>
                </a:cubicBezTo>
                <a:cubicBezTo>
                  <a:pt x="530" y="731"/>
                  <a:pt x="603" y="749"/>
                  <a:pt x="667" y="777"/>
                </a:cubicBezTo>
                <a:cubicBezTo>
                  <a:pt x="603" y="740"/>
                  <a:pt x="521" y="722"/>
                  <a:pt x="439" y="722"/>
                </a:cubicBezTo>
                <a:cubicBezTo>
                  <a:pt x="439" y="0"/>
                  <a:pt x="439" y="0"/>
                  <a:pt x="439" y="0"/>
                </a:cubicBezTo>
                <a:cubicBezTo>
                  <a:pt x="1179" y="0"/>
                  <a:pt x="1179" y="0"/>
                  <a:pt x="1179" y="0"/>
                </a:cubicBezTo>
                <a:cubicBezTo>
                  <a:pt x="1179" y="256"/>
                  <a:pt x="1389" y="457"/>
                  <a:pt x="1636" y="457"/>
                </a:cubicBezTo>
                <a:cubicBezTo>
                  <a:pt x="1892" y="457"/>
                  <a:pt x="2093" y="256"/>
                  <a:pt x="2093" y="0"/>
                </a:cubicBezTo>
                <a:cubicBezTo>
                  <a:pt x="2833" y="0"/>
                  <a:pt x="2833" y="0"/>
                  <a:pt x="2833" y="0"/>
                </a:cubicBezTo>
                <a:cubicBezTo>
                  <a:pt x="2833" y="740"/>
                  <a:pt x="2833" y="740"/>
                  <a:pt x="2833" y="740"/>
                </a:cubicBezTo>
                <a:cubicBezTo>
                  <a:pt x="2833" y="1654"/>
                  <a:pt x="2833" y="1654"/>
                  <a:pt x="2833" y="1654"/>
                </a:cubicBezTo>
                <a:cubicBezTo>
                  <a:pt x="2833" y="1937"/>
                  <a:pt x="2833" y="1937"/>
                  <a:pt x="2833" y="1937"/>
                </a:cubicBezTo>
                <a:cubicBezTo>
                  <a:pt x="2833" y="2394"/>
                  <a:pt x="2833" y="2394"/>
                  <a:pt x="2833" y="2394"/>
                </a:cubicBezTo>
                <a:cubicBezTo>
                  <a:pt x="439" y="2394"/>
                  <a:pt x="439" y="2394"/>
                  <a:pt x="439" y="2394"/>
                </a:cubicBezTo>
                <a:cubicBezTo>
                  <a:pt x="439" y="1636"/>
                  <a:pt x="439" y="1636"/>
                  <a:pt x="439" y="1636"/>
                </a:cubicBezTo>
                <a:cubicBezTo>
                  <a:pt x="192" y="1636"/>
                  <a:pt x="0" y="1435"/>
                  <a:pt x="0" y="11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7">
            <a:extLst>
              <a:ext uri="{FF2B5EF4-FFF2-40B4-BE49-F238E27FC236}">
                <a16:creationId xmlns:a16="http://schemas.microsoft.com/office/drawing/2014/main" id="{2E21F873-CF66-B64D-B4F1-7CBBF28A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71" y="8824432"/>
            <a:ext cx="1024441" cy="1024441"/>
          </a:xfrm>
          <a:custGeom>
            <a:avLst/>
            <a:gdLst>
              <a:gd name="T0" fmla="*/ 0 w 905"/>
              <a:gd name="T1" fmla="*/ 456 h 905"/>
              <a:gd name="T2" fmla="*/ 0 w 905"/>
              <a:gd name="T3" fmla="*/ 456 h 905"/>
              <a:gd name="T4" fmla="*/ 448 w 905"/>
              <a:gd name="T5" fmla="*/ 904 h 905"/>
              <a:gd name="T6" fmla="*/ 904 w 905"/>
              <a:gd name="T7" fmla="*/ 456 h 905"/>
              <a:gd name="T8" fmla="*/ 448 w 905"/>
              <a:gd name="T9" fmla="*/ 0 h 905"/>
              <a:gd name="T10" fmla="*/ 0 w 905"/>
              <a:gd name="T11" fmla="*/ 456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905">
                <a:moveTo>
                  <a:pt x="0" y="456"/>
                </a:moveTo>
                <a:lnTo>
                  <a:pt x="0" y="456"/>
                </a:lnTo>
                <a:cubicBezTo>
                  <a:pt x="0" y="703"/>
                  <a:pt x="201" y="904"/>
                  <a:pt x="448" y="904"/>
                </a:cubicBezTo>
                <a:cubicBezTo>
                  <a:pt x="703" y="904"/>
                  <a:pt x="904" y="703"/>
                  <a:pt x="904" y="456"/>
                </a:cubicBezTo>
                <a:cubicBezTo>
                  <a:pt x="904" y="201"/>
                  <a:pt x="703" y="0"/>
                  <a:pt x="448" y="0"/>
                </a:cubicBezTo>
                <a:cubicBezTo>
                  <a:pt x="201" y="0"/>
                  <a:pt x="0" y="201"/>
                  <a:pt x="0" y="4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8">
            <a:extLst>
              <a:ext uri="{FF2B5EF4-FFF2-40B4-BE49-F238E27FC236}">
                <a16:creationId xmlns:a16="http://schemas.microsoft.com/office/drawing/2014/main" id="{17E4CC40-4FBB-8742-9BBD-15AB661F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7" y="6625628"/>
            <a:ext cx="3213251" cy="2713523"/>
          </a:xfrm>
          <a:custGeom>
            <a:avLst/>
            <a:gdLst>
              <a:gd name="T0" fmla="*/ 2834 w 2835"/>
              <a:gd name="T1" fmla="*/ 1178 h 2394"/>
              <a:gd name="T2" fmla="*/ 2834 w 2835"/>
              <a:gd name="T3" fmla="*/ 1178 h 2394"/>
              <a:gd name="T4" fmla="*/ 2377 w 2835"/>
              <a:gd name="T5" fmla="*/ 730 h 2394"/>
              <a:gd name="T6" fmla="*/ 2167 w 2835"/>
              <a:gd name="T7" fmla="*/ 776 h 2394"/>
              <a:gd name="T8" fmla="*/ 2386 w 2835"/>
              <a:gd name="T9" fmla="*/ 721 h 2394"/>
              <a:gd name="T10" fmla="*/ 2386 w 2835"/>
              <a:gd name="T11" fmla="*/ 0 h 2394"/>
              <a:gd name="T12" fmla="*/ 1645 w 2835"/>
              <a:gd name="T13" fmla="*/ 0 h 2394"/>
              <a:gd name="T14" fmla="*/ 1189 w 2835"/>
              <a:gd name="T15" fmla="*/ 456 h 2394"/>
              <a:gd name="T16" fmla="*/ 741 w 2835"/>
              <a:gd name="T17" fmla="*/ 0 h 2394"/>
              <a:gd name="T18" fmla="*/ 0 w 2835"/>
              <a:gd name="T19" fmla="*/ 0 h 2394"/>
              <a:gd name="T20" fmla="*/ 0 w 2835"/>
              <a:gd name="T21" fmla="*/ 739 h 2394"/>
              <a:gd name="T22" fmla="*/ 0 w 2835"/>
              <a:gd name="T23" fmla="*/ 1653 h 2394"/>
              <a:gd name="T24" fmla="*/ 0 w 2835"/>
              <a:gd name="T25" fmla="*/ 1937 h 2394"/>
              <a:gd name="T26" fmla="*/ 0 w 2835"/>
              <a:gd name="T27" fmla="*/ 2393 h 2394"/>
              <a:gd name="T28" fmla="*/ 2386 w 2835"/>
              <a:gd name="T29" fmla="*/ 2393 h 2394"/>
              <a:gd name="T30" fmla="*/ 2386 w 2835"/>
              <a:gd name="T31" fmla="*/ 1635 h 2394"/>
              <a:gd name="T32" fmla="*/ 2834 w 2835"/>
              <a:gd name="T33" fmla="*/ 1178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5" h="2394">
                <a:moveTo>
                  <a:pt x="2834" y="1178"/>
                </a:moveTo>
                <a:lnTo>
                  <a:pt x="2834" y="1178"/>
                </a:lnTo>
                <a:cubicBezTo>
                  <a:pt x="2834" y="931"/>
                  <a:pt x="2624" y="730"/>
                  <a:pt x="2377" y="730"/>
                </a:cubicBezTo>
                <a:cubicBezTo>
                  <a:pt x="2295" y="730"/>
                  <a:pt x="2230" y="748"/>
                  <a:pt x="2167" y="776"/>
                </a:cubicBezTo>
                <a:cubicBezTo>
                  <a:pt x="2230" y="739"/>
                  <a:pt x="2304" y="721"/>
                  <a:pt x="2386" y="721"/>
                </a:cubicBezTo>
                <a:cubicBezTo>
                  <a:pt x="2386" y="0"/>
                  <a:pt x="2386" y="0"/>
                  <a:pt x="2386" y="0"/>
                </a:cubicBezTo>
                <a:cubicBezTo>
                  <a:pt x="1645" y="0"/>
                  <a:pt x="1645" y="0"/>
                  <a:pt x="1645" y="0"/>
                </a:cubicBezTo>
                <a:cubicBezTo>
                  <a:pt x="1645" y="245"/>
                  <a:pt x="1444" y="456"/>
                  <a:pt x="1189" y="456"/>
                </a:cubicBezTo>
                <a:cubicBezTo>
                  <a:pt x="942" y="456"/>
                  <a:pt x="741" y="245"/>
                  <a:pt x="7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39"/>
                  <a:pt x="0" y="739"/>
                  <a:pt x="0" y="739"/>
                </a:cubicBezTo>
                <a:cubicBezTo>
                  <a:pt x="0" y="1653"/>
                  <a:pt x="0" y="1653"/>
                  <a:pt x="0" y="1653"/>
                </a:cubicBezTo>
                <a:cubicBezTo>
                  <a:pt x="0" y="1937"/>
                  <a:pt x="0" y="1937"/>
                  <a:pt x="0" y="1937"/>
                </a:cubicBezTo>
                <a:cubicBezTo>
                  <a:pt x="0" y="2393"/>
                  <a:pt x="0" y="2393"/>
                  <a:pt x="0" y="2393"/>
                </a:cubicBezTo>
                <a:cubicBezTo>
                  <a:pt x="2386" y="2393"/>
                  <a:pt x="2386" y="2393"/>
                  <a:pt x="2386" y="2393"/>
                </a:cubicBezTo>
                <a:cubicBezTo>
                  <a:pt x="2386" y="1635"/>
                  <a:pt x="2386" y="1635"/>
                  <a:pt x="2386" y="1635"/>
                </a:cubicBezTo>
                <a:cubicBezTo>
                  <a:pt x="2633" y="1626"/>
                  <a:pt x="2834" y="1425"/>
                  <a:pt x="2834" y="11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9">
            <a:extLst>
              <a:ext uri="{FF2B5EF4-FFF2-40B4-BE49-F238E27FC236}">
                <a16:creationId xmlns:a16="http://schemas.microsoft.com/office/drawing/2014/main" id="{D9C55F65-CFB5-B640-AC54-97586BFA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381" y="2173047"/>
            <a:ext cx="1099402" cy="1329277"/>
          </a:xfrm>
          <a:custGeom>
            <a:avLst/>
            <a:gdLst>
              <a:gd name="T0" fmla="*/ 485 w 970"/>
              <a:gd name="T1" fmla="*/ 1170 h 1171"/>
              <a:gd name="T2" fmla="*/ 485 w 970"/>
              <a:gd name="T3" fmla="*/ 1170 h 1171"/>
              <a:gd name="T4" fmla="*/ 0 w 970"/>
              <a:gd name="T5" fmla="*/ 686 h 1171"/>
              <a:gd name="T6" fmla="*/ 55 w 970"/>
              <a:gd name="T7" fmla="*/ 375 h 1171"/>
              <a:gd name="T8" fmla="*/ 220 w 970"/>
              <a:gd name="T9" fmla="*/ 55 h 1171"/>
              <a:gd name="T10" fmla="*/ 256 w 970"/>
              <a:gd name="T11" fmla="*/ 18 h 1171"/>
              <a:gd name="T12" fmla="*/ 311 w 970"/>
              <a:gd name="T13" fmla="*/ 9 h 1171"/>
              <a:gd name="T14" fmla="*/ 311 w 970"/>
              <a:gd name="T15" fmla="*/ 64 h 1171"/>
              <a:gd name="T16" fmla="*/ 284 w 970"/>
              <a:gd name="T17" fmla="*/ 101 h 1171"/>
              <a:gd name="T18" fmla="*/ 128 w 970"/>
              <a:gd name="T19" fmla="*/ 393 h 1171"/>
              <a:gd name="T20" fmla="*/ 73 w 970"/>
              <a:gd name="T21" fmla="*/ 686 h 1171"/>
              <a:gd name="T22" fmla="*/ 485 w 970"/>
              <a:gd name="T23" fmla="*/ 1097 h 1171"/>
              <a:gd name="T24" fmla="*/ 896 w 970"/>
              <a:gd name="T25" fmla="*/ 686 h 1171"/>
              <a:gd name="T26" fmla="*/ 832 w 970"/>
              <a:gd name="T27" fmla="*/ 393 h 1171"/>
              <a:gd name="T28" fmla="*/ 686 w 970"/>
              <a:gd name="T29" fmla="*/ 101 h 1171"/>
              <a:gd name="T30" fmla="*/ 658 w 970"/>
              <a:gd name="T31" fmla="*/ 64 h 1171"/>
              <a:gd name="T32" fmla="*/ 658 w 970"/>
              <a:gd name="T33" fmla="*/ 9 h 1171"/>
              <a:gd name="T34" fmla="*/ 704 w 970"/>
              <a:gd name="T35" fmla="*/ 18 h 1171"/>
              <a:gd name="T36" fmla="*/ 741 w 970"/>
              <a:gd name="T37" fmla="*/ 55 h 1171"/>
              <a:gd name="T38" fmla="*/ 905 w 970"/>
              <a:gd name="T39" fmla="*/ 375 h 1171"/>
              <a:gd name="T40" fmla="*/ 969 w 970"/>
              <a:gd name="T41" fmla="*/ 686 h 1171"/>
              <a:gd name="T42" fmla="*/ 485 w 970"/>
              <a:gd name="T43" fmla="*/ 117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0" h="1171">
                <a:moveTo>
                  <a:pt x="485" y="1170"/>
                </a:moveTo>
                <a:lnTo>
                  <a:pt x="485" y="1170"/>
                </a:lnTo>
                <a:cubicBezTo>
                  <a:pt x="211" y="1170"/>
                  <a:pt x="0" y="951"/>
                  <a:pt x="0" y="686"/>
                </a:cubicBezTo>
                <a:cubicBezTo>
                  <a:pt x="0" y="604"/>
                  <a:pt x="19" y="484"/>
                  <a:pt x="55" y="375"/>
                </a:cubicBezTo>
                <a:cubicBezTo>
                  <a:pt x="101" y="247"/>
                  <a:pt x="156" y="137"/>
                  <a:pt x="220" y="55"/>
                </a:cubicBezTo>
                <a:cubicBezTo>
                  <a:pt x="229" y="46"/>
                  <a:pt x="247" y="28"/>
                  <a:pt x="256" y="18"/>
                </a:cubicBezTo>
                <a:cubicBezTo>
                  <a:pt x="275" y="0"/>
                  <a:pt x="293" y="0"/>
                  <a:pt x="311" y="9"/>
                </a:cubicBezTo>
                <a:cubicBezTo>
                  <a:pt x="320" y="28"/>
                  <a:pt x="320" y="46"/>
                  <a:pt x="311" y="64"/>
                </a:cubicBezTo>
                <a:cubicBezTo>
                  <a:pt x="302" y="73"/>
                  <a:pt x="293" y="92"/>
                  <a:pt x="284" y="101"/>
                </a:cubicBezTo>
                <a:cubicBezTo>
                  <a:pt x="220" y="174"/>
                  <a:pt x="165" y="284"/>
                  <a:pt x="128" y="393"/>
                </a:cubicBezTo>
                <a:cubicBezTo>
                  <a:pt x="92" y="503"/>
                  <a:pt x="73" y="604"/>
                  <a:pt x="73" y="686"/>
                </a:cubicBezTo>
                <a:cubicBezTo>
                  <a:pt x="73" y="914"/>
                  <a:pt x="256" y="1097"/>
                  <a:pt x="485" y="1097"/>
                </a:cubicBezTo>
                <a:cubicBezTo>
                  <a:pt x="713" y="1097"/>
                  <a:pt x="896" y="914"/>
                  <a:pt x="896" y="686"/>
                </a:cubicBezTo>
                <a:cubicBezTo>
                  <a:pt x="896" y="604"/>
                  <a:pt x="878" y="503"/>
                  <a:pt x="832" y="393"/>
                </a:cubicBezTo>
                <a:cubicBezTo>
                  <a:pt x="796" y="284"/>
                  <a:pt x="741" y="174"/>
                  <a:pt x="686" y="101"/>
                </a:cubicBezTo>
                <a:cubicBezTo>
                  <a:pt x="677" y="92"/>
                  <a:pt x="667" y="73"/>
                  <a:pt x="658" y="64"/>
                </a:cubicBezTo>
                <a:cubicBezTo>
                  <a:pt x="640" y="46"/>
                  <a:pt x="640" y="28"/>
                  <a:pt x="658" y="9"/>
                </a:cubicBezTo>
                <a:cubicBezTo>
                  <a:pt x="667" y="0"/>
                  <a:pt x="695" y="0"/>
                  <a:pt x="704" y="18"/>
                </a:cubicBezTo>
                <a:cubicBezTo>
                  <a:pt x="722" y="28"/>
                  <a:pt x="732" y="46"/>
                  <a:pt x="741" y="55"/>
                </a:cubicBezTo>
                <a:cubicBezTo>
                  <a:pt x="805" y="137"/>
                  <a:pt x="860" y="247"/>
                  <a:pt x="905" y="375"/>
                </a:cubicBezTo>
                <a:cubicBezTo>
                  <a:pt x="942" y="484"/>
                  <a:pt x="969" y="604"/>
                  <a:pt x="969" y="686"/>
                </a:cubicBezTo>
                <a:cubicBezTo>
                  <a:pt x="969" y="951"/>
                  <a:pt x="750" y="1170"/>
                  <a:pt x="485" y="11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0">
            <a:extLst>
              <a:ext uri="{FF2B5EF4-FFF2-40B4-BE49-F238E27FC236}">
                <a16:creationId xmlns:a16="http://schemas.microsoft.com/office/drawing/2014/main" id="{E3E0D619-A2B7-1944-8E09-585323B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268" y="1718295"/>
            <a:ext cx="674635" cy="339815"/>
          </a:xfrm>
          <a:custGeom>
            <a:avLst/>
            <a:gdLst>
              <a:gd name="T0" fmla="*/ 484 w 595"/>
              <a:gd name="T1" fmla="*/ 292 h 302"/>
              <a:gd name="T2" fmla="*/ 484 w 595"/>
              <a:gd name="T3" fmla="*/ 292 h 302"/>
              <a:gd name="T4" fmla="*/ 466 w 595"/>
              <a:gd name="T5" fmla="*/ 292 h 302"/>
              <a:gd name="T6" fmla="*/ 448 w 595"/>
              <a:gd name="T7" fmla="*/ 247 h 302"/>
              <a:gd name="T8" fmla="*/ 521 w 595"/>
              <a:gd name="T9" fmla="*/ 101 h 302"/>
              <a:gd name="T10" fmla="*/ 512 w 595"/>
              <a:gd name="T11" fmla="*/ 82 h 302"/>
              <a:gd name="T12" fmla="*/ 494 w 595"/>
              <a:gd name="T13" fmla="*/ 73 h 302"/>
              <a:gd name="T14" fmla="*/ 101 w 595"/>
              <a:gd name="T15" fmla="*/ 73 h 302"/>
              <a:gd name="T16" fmla="*/ 82 w 595"/>
              <a:gd name="T17" fmla="*/ 82 h 302"/>
              <a:gd name="T18" fmla="*/ 82 w 595"/>
              <a:gd name="T19" fmla="*/ 101 h 302"/>
              <a:gd name="T20" fmla="*/ 146 w 595"/>
              <a:gd name="T21" fmla="*/ 238 h 302"/>
              <a:gd name="T22" fmla="*/ 128 w 595"/>
              <a:gd name="T23" fmla="*/ 292 h 302"/>
              <a:gd name="T24" fmla="*/ 82 w 595"/>
              <a:gd name="T25" fmla="*/ 274 h 302"/>
              <a:gd name="T26" fmla="*/ 18 w 595"/>
              <a:gd name="T27" fmla="*/ 137 h 302"/>
              <a:gd name="T28" fmla="*/ 18 w 595"/>
              <a:gd name="T29" fmla="*/ 46 h 302"/>
              <a:gd name="T30" fmla="*/ 101 w 595"/>
              <a:gd name="T31" fmla="*/ 0 h 302"/>
              <a:gd name="T32" fmla="*/ 494 w 595"/>
              <a:gd name="T33" fmla="*/ 0 h 302"/>
              <a:gd name="T34" fmla="*/ 576 w 595"/>
              <a:gd name="T35" fmla="*/ 46 h 302"/>
              <a:gd name="T36" fmla="*/ 585 w 595"/>
              <a:gd name="T37" fmla="*/ 137 h 302"/>
              <a:gd name="T38" fmla="*/ 512 w 595"/>
              <a:gd name="T39" fmla="*/ 274 h 302"/>
              <a:gd name="T40" fmla="*/ 484 w 595"/>
              <a:gd name="T41" fmla="*/ 29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5" h="302">
                <a:moveTo>
                  <a:pt x="484" y="292"/>
                </a:moveTo>
                <a:lnTo>
                  <a:pt x="484" y="292"/>
                </a:lnTo>
                <a:cubicBezTo>
                  <a:pt x="475" y="292"/>
                  <a:pt x="466" y="292"/>
                  <a:pt x="466" y="292"/>
                </a:cubicBezTo>
                <a:cubicBezTo>
                  <a:pt x="448" y="283"/>
                  <a:pt x="439" y="265"/>
                  <a:pt x="448" y="247"/>
                </a:cubicBezTo>
                <a:cubicBezTo>
                  <a:pt x="521" y="101"/>
                  <a:pt x="521" y="101"/>
                  <a:pt x="521" y="101"/>
                </a:cubicBezTo>
                <a:cubicBezTo>
                  <a:pt x="521" y="91"/>
                  <a:pt x="521" y="82"/>
                  <a:pt x="512" y="82"/>
                </a:cubicBezTo>
                <a:cubicBezTo>
                  <a:pt x="512" y="73"/>
                  <a:pt x="512" y="73"/>
                  <a:pt x="494" y="73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92" y="73"/>
                  <a:pt x="82" y="73"/>
                  <a:pt x="82" y="82"/>
                </a:cubicBezTo>
                <a:cubicBezTo>
                  <a:pt x="82" y="82"/>
                  <a:pt x="73" y="91"/>
                  <a:pt x="82" y="101"/>
                </a:cubicBezTo>
                <a:cubicBezTo>
                  <a:pt x="146" y="238"/>
                  <a:pt x="146" y="238"/>
                  <a:pt x="146" y="238"/>
                </a:cubicBezTo>
                <a:cubicBezTo>
                  <a:pt x="155" y="256"/>
                  <a:pt x="146" y="283"/>
                  <a:pt x="128" y="292"/>
                </a:cubicBezTo>
                <a:cubicBezTo>
                  <a:pt x="119" y="301"/>
                  <a:pt x="92" y="292"/>
                  <a:pt x="82" y="274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0" y="101"/>
                  <a:pt x="0" y="73"/>
                  <a:pt x="18" y="46"/>
                </a:cubicBezTo>
                <a:cubicBezTo>
                  <a:pt x="37" y="18"/>
                  <a:pt x="73" y="0"/>
                  <a:pt x="101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530" y="0"/>
                  <a:pt x="558" y="18"/>
                  <a:pt x="576" y="46"/>
                </a:cubicBezTo>
                <a:cubicBezTo>
                  <a:pt x="594" y="73"/>
                  <a:pt x="594" y="101"/>
                  <a:pt x="585" y="137"/>
                </a:cubicBezTo>
                <a:cubicBezTo>
                  <a:pt x="512" y="274"/>
                  <a:pt x="512" y="274"/>
                  <a:pt x="512" y="274"/>
                </a:cubicBezTo>
                <a:cubicBezTo>
                  <a:pt x="503" y="292"/>
                  <a:pt x="494" y="292"/>
                  <a:pt x="484" y="2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1">
            <a:extLst>
              <a:ext uri="{FF2B5EF4-FFF2-40B4-BE49-F238E27FC236}">
                <a16:creationId xmlns:a16="http://schemas.microsoft.com/office/drawing/2014/main" id="{C1615319-B185-704A-8B6D-AF0A5677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202" y="2098089"/>
            <a:ext cx="424767" cy="84952"/>
          </a:xfrm>
          <a:custGeom>
            <a:avLst/>
            <a:gdLst>
              <a:gd name="T0" fmla="*/ 338 w 375"/>
              <a:gd name="T1" fmla="*/ 73 h 74"/>
              <a:gd name="T2" fmla="*/ 338 w 375"/>
              <a:gd name="T3" fmla="*/ 73 h 74"/>
              <a:gd name="T4" fmla="*/ 36 w 375"/>
              <a:gd name="T5" fmla="*/ 73 h 74"/>
              <a:gd name="T6" fmla="*/ 0 w 375"/>
              <a:gd name="T7" fmla="*/ 37 h 74"/>
              <a:gd name="T8" fmla="*/ 36 w 375"/>
              <a:gd name="T9" fmla="*/ 0 h 74"/>
              <a:gd name="T10" fmla="*/ 338 w 375"/>
              <a:gd name="T11" fmla="*/ 0 h 74"/>
              <a:gd name="T12" fmla="*/ 374 w 375"/>
              <a:gd name="T13" fmla="*/ 37 h 74"/>
              <a:gd name="T14" fmla="*/ 338 w 375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" h="74">
                <a:moveTo>
                  <a:pt x="338" y="73"/>
                </a:moveTo>
                <a:lnTo>
                  <a:pt x="338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7"/>
                </a:cubicBezTo>
                <a:cubicBezTo>
                  <a:pt x="0" y="9"/>
                  <a:pt x="18" y="0"/>
                  <a:pt x="36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56" y="0"/>
                  <a:pt x="374" y="9"/>
                  <a:pt x="374" y="37"/>
                </a:cubicBezTo>
                <a:cubicBezTo>
                  <a:pt x="374" y="55"/>
                  <a:pt x="356" y="73"/>
                  <a:pt x="338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">
            <a:extLst>
              <a:ext uri="{FF2B5EF4-FFF2-40B4-BE49-F238E27FC236}">
                <a16:creationId xmlns:a16="http://schemas.microsoft.com/office/drawing/2014/main" id="{0D602A4E-D01F-2A43-B6F3-7640F64E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154" y="2607812"/>
            <a:ext cx="269853" cy="444757"/>
          </a:xfrm>
          <a:custGeom>
            <a:avLst/>
            <a:gdLst>
              <a:gd name="T0" fmla="*/ 110 w 239"/>
              <a:gd name="T1" fmla="*/ 393 h 394"/>
              <a:gd name="T2" fmla="*/ 110 w 239"/>
              <a:gd name="T3" fmla="*/ 393 h 394"/>
              <a:gd name="T4" fmla="*/ 9 w 239"/>
              <a:gd name="T5" fmla="*/ 375 h 394"/>
              <a:gd name="T6" fmla="*/ 0 w 239"/>
              <a:gd name="T7" fmla="*/ 347 h 394"/>
              <a:gd name="T8" fmla="*/ 36 w 239"/>
              <a:gd name="T9" fmla="*/ 329 h 394"/>
              <a:gd name="T10" fmla="*/ 165 w 239"/>
              <a:gd name="T11" fmla="*/ 329 h 394"/>
              <a:gd name="T12" fmla="*/ 183 w 239"/>
              <a:gd name="T13" fmla="*/ 293 h 394"/>
              <a:gd name="T14" fmla="*/ 110 w 239"/>
              <a:gd name="T15" fmla="*/ 229 h 394"/>
              <a:gd name="T16" fmla="*/ 36 w 239"/>
              <a:gd name="T17" fmla="*/ 183 h 394"/>
              <a:gd name="T18" fmla="*/ 0 w 239"/>
              <a:gd name="T19" fmla="*/ 119 h 394"/>
              <a:gd name="T20" fmla="*/ 46 w 239"/>
              <a:gd name="T21" fmla="*/ 27 h 394"/>
              <a:gd name="T22" fmla="*/ 219 w 239"/>
              <a:gd name="T23" fmla="*/ 27 h 394"/>
              <a:gd name="T24" fmla="*/ 228 w 239"/>
              <a:gd name="T25" fmla="*/ 64 h 394"/>
              <a:gd name="T26" fmla="*/ 201 w 239"/>
              <a:gd name="T27" fmla="*/ 73 h 394"/>
              <a:gd name="T28" fmla="*/ 73 w 239"/>
              <a:gd name="T29" fmla="*/ 73 h 394"/>
              <a:gd name="T30" fmla="*/ 46 w 239"/>
              <a:gd name="T31" fmla="*/ 119 h 394"/>
              <a:gd name="T32" fmla="*/ 128 w 239"/>
              <a:gd name="T33" fmla="*/ 183 h 394"/>
              <a:gd name="T34" fmla="*/ 201 w 239"/>
              <a:gd name="T35" fmla="*/ 220 h 394"/>
              <a:gd name="T36" fmla="*/ 238 w 239"/>
              <a:gd name="T37" fmla="*/ 293 h 394"/>
              <a:gd name="T38" fmla="*/ 192 w 239"/>
              <a:gd name="T39" fmla="*/ 375 h 394"/>
              <a:gd name="T40" fmla="*/ 110 w 239"/>
              <a:gd name="T41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394">
                <a:moveTo>
                  <a:pt x="110" y="393"/>
                </a:moveTo>
                <a:lnTo>
                  <a:pt x="110" y="393"/>
                </a:lnTo>
                <a:cubicBezTo>
                  <a:pt x="82" y="393"/>
                  <a:pt x="46" y="393"/>
                  <a:pt x="9" y="375"/>
                </a:cubicBezTo>
                <a:cubicBezTo>
                  <a:pt x="0" y="375"/>
                  <a:pt x="0" y="356"/>
                  <a:pt x="0" y="347"/>
                </a:cubicBezTo>
                <a:cubicBezTo>
                  <a:pt x="9" y="329"/>
                  <a:pt x="18" y="329"/>
                  <a:pt x="36" y="329"/>
                </a:cubicBezTo>
                <a:cubicBezTo>
                  <a:pt x="82" y="356"/>
                  <a:pt x="137" y="356"/>
                  <a:pt x="165" y="329"/>
                </a:cubicBezTo>
                <a:cubicBezTo>
                  <a:pt x="183" y="320"/>
                  <a:pt x="183" y="311"/>
                  <a:pt x="183" y="293"/>
                </a:cubicBezTo>
                <a:cubicBezTo>
                  <a:pt x="183" y="265"/>
                  <a:pt x="146" y="247"/>
                  <a:pt x="110" y="229"/>
                </a:cubicBezTo>
                <a:cubicBezTo>
                  <a:pt x="82" y="210"/>
                  <a:pt x="55" y="201"/>
                  <a:pt x="36" y="183"/>
                </a:cubicBezTo>
                <a:cubicBezTo>
                  <a:pt x="9" y="165"/>
                  <a:pt x="0" y="146"/>
                  <a:pt x="0" y="119"/>
                </a:cubicBezTo>
                <a:cubicBezTo>
                  <a:pt x="0" y="82"/>
                  <a:pt x="18" y="55"/>
                  <a:pt x="46" y="27"/>
                </a:cubicBezTo>
                <a:cubicBezTo>
                  <a:pt x="91" y="0"/>
                  <a:pt x="155" y="0"/>
                  <a:pt x="219" y="27"/>
                </a:cubicBezTo>
                <a:cubicBezTo>
                  <a:pt x="228" y="37"/>
                  <a:pt x="238" y="46"/>
                  <a:pt x="228" y="64"/>
                </a:cubicBezTo>
                <a:cubicBezTo>
                  <a:pt x="228" y="73"/>
                  <a:pt x="210" y="82"/>
                  <a:pt x="201" y="73"/>
                </a:cubicBezTo>
                <a:cubicBezTo>
                  <a:pt x="155" y="55"/>
                  <a:pt x="101" y="55"/>
                  <a:pt x="73" y="73"/>
                </a:cubicBezTo>
                <a:cubicBezTo>
                  <a:pt x="55" y="82"/>
                  <a:pt x="46" y="100"/>
                  <a:pt x="46" y="119"/>
                </a:cubicBezTo>
                <a:cubicBezTo>
                  <a:pt x="46" y="137"/>
                  <a:pt x="91" y="165"/>
                  <a:pt x="128" y="183"/>
                </a:cubicBezTo>
                <a:cubicBezTo>
                  <a:pt x="155" y="192"/>
                  <a:pt x="174" y="201"/>
                  <a:pt x="201" y="220"/>
                </a:cubicBezTo>
                <a:cubicBezTo>
                  <a:pt x="219" y="238"/>
                  <a:pt x="238" y="265"/>
                  <a:pt x="238" y="293"/>
                </a:cubicBezTo>
                <a:cubicBezTo>
                  <a:pt x="238" y="320"/>
                  <a:pt x="219" y="356"/>
                  <a:pt x="192" y="375"/>
                </a:cubicBezTo>
                <a:cubicBezTo>
                  <a:pt x="165" y="393"/>
                  <a:pt x="137" y="393"/>
                  <a:pt x="110" y="3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3">
            <a:extLst>
              <a:ext uri="{FF2B5EF4-FFF2-40B4-BE49-F238E27FC236}">
                <a16:creationId xmlns:a16="http://schemas.microsoft.com/office/drawing/2014/main" id="{67338BD8-E390-4D4A-A411-79BE0962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100" y="2502867"/>
            <a:ext cx="54972" cy="104945"/>
          </a:xfrm>
          <a:custGeom>
            <a:avLst/>
            <a:gdLst>
              <a:gd name="T0" fmla="*/ 28 w 47"/>
              <a:gd name="T1" fmla="*/ 91 h 92"/>
              <a:gd name="T2" fmla="*/ 28 w 47"/>
              <a:gd name="T3" fmla="*/ 91 h 92"/>
              <a:gd name="T4" fmla="*/ 0 w 47"/>
              <a:gd name="T5" fmla="*/ 64 h 92"/>
              <a:gd name="T6" fmla="*/ 0 w 47"/>
              <a:gd name="T7" fmla="*/ 27 h 92"/>
              <a:gd name="T8" fmla="*/ 28 w 47"/>
              <a:gd name="T9" fmla="*/ 0 h 92"/>
              <a:gd name="T10" fmla="*/ 46 w 47"/>
              <a:gd name="T11" fmla="*/ 27 h 92"/>
              <a:gd name="T12" fmla="*/ 46 w 47"/>
              <a:gd name="T13" fmla="*/ 64 h 92"/>
              <a:gd name="T14" fmla="*/ 28 w 47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92">
                <a:moveTo>
                  <a:pt x="28" y="91"/>
                </a:moveTo>
                <a:lnTo>
                  <a:pt x="28" y="91"/>
                </a:lnTo>
                <a:cubicBezTo>
                  <a:pt x="10" y="91"/>
                  <a:pt x="0" y="82"/>
                  <a:pt x="0" y="6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0" y="0"/>
                  <a:pt x="28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82"/>
                  <a:pt x="37" y="91"/>
                  <a:pt x="28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4">
            <a:extLst>
              <a:ext uri="{FF2B5EF4-FFF2-40B4-BE49-F238E27FC236}">
                <a16:creationId xmlns:a16="http://schemas.microsoft.com/office/drawing/2014/main" id="{675D4253-1C52-3A40-9081-C57267833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100" y="3062563"/>
            <a:ext cx="54972" cy="104945"/>
          </a:xfrm>
          <a:custGeom>
            <a:avLst/>
            <a:gdLst>
              <a:gd name="T0" fmla="*/ 28 w 47"/>
              <a:gd name="T1" fmla="*/ 92 h 93"/>
              <a:gd name="T2" fmla="*/ 28 w 47"/>
              <a:gd name="T3" fmla="*/ 92 h 93"/>
              <a:gd name="T4" fmla="*/ 0 w 47"/>
              <a:gd name="T5" fmla="*/ 64 h 93"/>
              <a:gd name="T6" fmla="*/ 0 w 47"/>
              <a:gd name="T7" fmla="*/ 28 h 93"/>
              <a:gd name="T8" fmla="*/ 28 w 47"/>
              <a:gd name="T9" fmla="*/ 0 h 93"/>
              <a:gd name="T10" fmla="*/ 46 w 47"/>
              <a:gd name="T11" fmla="*/ 28 h 93"/>
              <a:gd name="T12" fmla="*/ 46 w 47"/>
              <a:gd name="T13" fmla="*/ 64 h 93"/>
              <a:gd name="T14" fmla="*/ 28 w 47"/>
              <a:gd name="T15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93">
                <a:moveTo>
                  <a:pt x="28" y="92"/>
                </a:moveTo>
                <a:lnTo>
                  <a:pt x="28" y="92"/>
                </a:lnTo>
                <a:cubicBezTo>
                  <a:pt x="10" y="92"/>
                  <a:pt x="0" y="83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0" y="0"/>
                  <a:pt x="28" y="0"/>
                </a:cubicBezTo>
                <a:cubicBezTo>
                  <a:pt x="37" y="0"/>
                  <a:pt x="46" y="18"/>
                  <a:pt x="46" y="28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83"/>
                  <a:pt x="37" y="92"/>
                  <a:pt x="28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5">
            <a:extLst>
              <a:ext uri="{FF2B5EF4-FFF2-40B4-BE49-F238E27FC236}">
                <a16:creationId xmlns:a16="http://schemas.microsoft.com/office/drawing/2014/main" id="{04EA62C7-F3BA-F741-94FB-9724CEE2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269" y="4521770"/>
            <a:ext cx="1474200" cy="1474200"/>
          </a:xfrm>
          <a:custGeom>
            <a:avLst/>
            <a:gdLst>
              <a:gd name="T0" fmla="*/ 649 w 1299"/>
              <a:gd name="T1" fmla="*/ 1298 h 1299"/>
              <a:gd name="T2" fmla="*/ 649 w 1299"/>
              <a:gd name="T3" fmla="*/ 1298 h 1299"/>
              <a:gd name="T4" fmla="*/ 192 w 1299"/>
              <a:gd name="T5" fmla="*/ 1106 h 1299"/>
              <a:gd name="T6" fmla="*/ 0 w 1299"/>
              <a:gd name="T7" fmla="*/ 649 h 1299"/>
              <a:gd name="T8" fmla="*/ 192 w 1299"/>
              <a:gd name="T9" fmla="*/ 192 h 1299"/>
              <a:gd name="T10" fmla="*/ 649 w 1299"/>
              <a:gd name="T11" fmla="*/ 0 h 1299"/>
              <a:gd name="T12" fmla="*/ 1106 w 1299"/>
              <a:gd name="T13" fmla="*/ 192 h 1299"/>
              <a:gd name="T14" fmla="*/ 1298 w 1299"/>
              <a:gd name="T15" fmla="*/ 649 h 1299"/>
              <a:gd name="T16" fmla="*/ 1106 w 1299"/>
              <a:gd name="T17" fmla="*/ 1106 h 1299"/>
              <a:gd name="T18" fmla="*/ 649 w 1299"/>
              <a:gd name="T19" fmla="*/ 1298 h 1299"/>
              <a:gd name="T20" fmla="*/ 649 w 1299"/>
              <a:gd name="T21" fmla="*/ 73 h 1299"/>
              <a:gd name="T22" fmla="*/ 649 w 1299"/>
              <a:gd name="T23" fmla="*/ 73 h 1299"/>
              <a:gd name="T24" fmla="*/ 83 w 1299"/>
              <a:gd name="T25" fmla="*/ 649 h 1299"/>
              <a:gd name="T26" fmla="*/ 649 w 1299"/>
              <a:gd name="T27" fmla="*/ 1216 h 1299"/>
              <a:gd name="T28" fmla="*/ 1225 w 1299"/>
              <a:gd name="T29" fmla="*/ 649 h 1299"/>
              <a:gd name="T30" fmla="*/ 649 w 1299"/>
              <a:gd name="T31" fmla="*/ 73 h 1299"/>
              <a:gd name="T32" fmla="*/ 649 w 1299"/>
              <a:gd name="T33" fmla="*/ 1298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99" h="1299">
                <a:moveTo>
                  <a:pt x="649" y="1298"/>
                </a:moveTo>
                <a:lnTo>
                  <a:pt x="649" y="1298"/>
                </a:lnTo>
                <a:cubicBezTo>
                  <a:pt x="476" y="1298"/>
                  <a:pt x="311" y="1234"/>
                  <a:pt x="192" y="1106"/>
                </a:cubicBezTo>
                <a:cubicBezTo>
                  <a:pt x="64" y="987"/>
                  <a:pt x="0" y="823"/>
                  <a:pt x="0" y="649"/>
                </a:cubicBezTo>
                <a:cubicBezTo>
                  <a:pt x="0" y="475"/>
                  <a:pt x="64" y="311"/>
                  <a:pt x="192" y="192"/>
                </a:cubicBezTo>
                <a:cubicBezTo>
                  <a:pt x="311" y="64"/>
                  <a:pt x="476" y="0"/>
                  <a:pt x="649" y="0"/>
                </a:cubicBezTo>
                <a:cubicBezTo>
                  <a:pt x="823" y="0"/>
                  <a:pt x="988" y="64"/>
                  <a:pt x="1106" y="192"/>
                </a:cubicBezTo>
                <a:cubicBezTo>
                  <a:pt x="1234" y="311"/>
                  <a:pt x="1298" y="475"/>
                  <a:pt x="1298" y="649"/>
                </a:cubicBezTo>
                <a:cubicBezTo>
                  <a:pt x="1298" y="823"/>
                  <a:pt x="1234" y="987"/>
                  <a:pt x="1106" y="1106"/>
                </a:cubicBezTo>
                <a:cubicBezTo>
                  <a:pt x="988" y="1234"/>
                  <a:pt x="823" y="1298"/>
                  <a:pt x="649" y="1298"/>
                </a:cubicBezTo>
                <a:lnTo>
                  <a:pt x="649" y="73"/>
                </a:lnTo>
                <a:lnTo>
                  <a:pt x="649" y="73"/>
                </a:lnTo>
                <a:cubicBezTo>
                  <a:pt x="339" y="73"/>
                  <a:pt x="83" y="329"/>
                  <a:pt x="83" y="649"/>
                </a:cubicBezTo>
                <a:cubicBezTo>
                  <a:pt x="83" y="960"/>
                  <a:pt x="339" y="1216"/>
                  <a:pt x="649" y="1216"/>
                </a:cubicBezTo>
                <a:cubicBezTo>
                  <a:pt x="969" y="1216"/>
                  <a:pt x="1225" y="960"/>
                  <a:pt x="1225" y="649"/>
                </a:cubicBezTo>
                <a:cubicBezTo>
                  <a:pt x="1225" y="329"/>
                  <a:pt x="969" y="73"/>
                  <a:pt x="649" y="73"/>
                </a:cubicBezTo>
                <a:lnTo>
                  <a:pt x="649" y="129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6">
            <a:extLst>
              <a:ext uri="{FF2B5EF4-FFF2-40B4-BE49-F238E27FC236}">
                <a16:creationId xmlns:a16="http://schemas.microsoft.com/office/drawing/2014/main" id="{04938EE9-86CB-7540-8DB8-A1B7F1E9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176" y="4691677"/>
            <a:ext cx="1129386" cy="1129386"/>
          </a:xfrm>
          <a:custGeom>
            <a:avLst/>
            <a:gdLst>
              <a:gd name="T0" fmla="*/ 493 w 997"/>
              <a:gd name="T1" fmla="*/ 997 h 998"/>
              <a:gd name="T2" fmla="*/ 493 w 997"/>
              <a:gd name="T3" fmla="*/ 997 h 998"/>
              <a:gd name="T4" fmla="*/ 0 w 997"/>
              <a:gd name="T5" fmla="*/ 503 h 998"/>
              <a:gd name="T6" fmla="*/ 493 w 997"/>
              <a:gd name="T7" fmla="*/ 0 h 998"/>
              <a:gd name="T8" fmla="*/ 996 w 997"/>
              <a:gd name="T9" fmla="*/ 503 h 998"/>
              <a:gd name="T10" fmla="*/ 493 w 997"/>
              <a:gd name="T11" fmla="*/ 997 h 998"/>
              <a:gd name="T12" fmla="*/ 493 w 997"/>
              <a:gd name="T13" fmla="*/ 83 h 998"/>
              <a:gd name="T14" fmla="*/ 493 w 997"/>
              <a:gd name="T15" fmla="*/ 83 h 998"/>
              <a:gd name="T16" fmla="*/ 73 w 997"/>
              <a:gd name="T17" fmla="*/ 503 h 998"/>
              <a:gd name="T18" fmla="*/ 493 w 997"/>
              <a:gd name="T19" fmla="*/ 923 h 998"/>
              <a:gd name="T20" fmla="*/ 914 w 997"/>
              <a:gd name="T21" fmla="*/ 503 h 998"/>
              <a:gd name="T22" fmla="*/ 493 w 997"/>
              <a:gd name="T23" fmla="*/ 83 h 998"/>
              <a:gd name="T24" fmla="*/ 493 w 997"/>
              <a:gd name="T25" fmla="*/ 997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7" h="998">
                <a:moveTo>
                  <a:pt x="493" y="997"/>
                </a:moveTo>
                <a:lnTo>
                  <a:pt x="493" y="997"/>
                </a:lnTo>
                <a:cubicBezTo>
                  <a:pt x="219" y="997"/>
                  <a:pt x="0" y="777"/>
                  <a:pt x="0" y="503"/>
                </a:cubicBezTo>
                <a:cubicBezTo>
                  <a:pt x="0" y="229"/>
                  <a:pt x="219" y="0"/>
                  <a:pt x="493" y="0"/>
                </a:cubicBezTo>
                <a:cubicBezTo>
                  <a:pt x="768" y="0"/>
                  <a:pt x="996" y="229"/>
                  <a:pt x="996" y="503"/>
                </a:cubicBezTo>
                <a:cubicBezTo>
                  <a:pt x="996" y="777"/>
                  <a:pt x="768" y="997"/>
                  <a:pt x="493" y="997"/>
                </a:cubicBezTo>
                <a:lnTo>
                  <a:pt x="493" y="83"/>
                </a:lnTo>
                <a:lnTo>
                  <a:pt x="493" y="83"/>
                </a:lnTo>
                <a:cubicBezTo>
                  <a:pt x="265" y="83"/>
                  <a:pt x="73" y="274"/>
                  <a:pt x="73" y="503"/>
                </a:cubicBezTo>
                <a:cubicBezTo>
                  <a:pt x="73" y="732"/>
                  <a:pt x="265" y="923"/>
                  <a:pt x="493" y="923"/>
                </a:cubicBezTo>
                <a:cubicBezTo>
                  <a:pt x="722" y="923"/>
                  <a:pt x="914" y="732"/>
                  <a:pt x="914" y="503"/>
                </a:cubicBezTo>
                <a:cubicBezTo>
                  <a:pt x="914" y="274"/>
                  <a:pt x="722" y="83"/>
                  <a:pt x="493" y="83"/>
                </a:cubicBezTo>
                <a:lnTo>
                  <a:pt x="493" y="99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7">
            <a:extLst>
              <a:ext uri="{FF2B5EF4-FFF2-40B4-BE49-F238E27FC236}">
                <a16:creationId xmlns:a16="http://schemas.microsoft.com/office/drawing/2014/main" id="{F408FC69-ADB0-5D42-A2E1-0D03134C5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960" y="4971525"/>
            <a:ext cx="334820" cy="559696"/>
          </a:xfrm>
          <a:custGeom>
            <a:avLst/>
            <a:gdLst>
              <a:gd name="T0" fmla="*/ 137 w 294"/>
              <a:gd name="T1" fmla="*/ 494 h 495"/>
              <a:gd name="T2" fmla="*/ 137 w 294"/>
              <a:gd name="T3" fmla="*/ 494 h 495"/>
              <a:gd name="T4" fmla="*/ 18 w 294"/>
              <a:gd name="T5" fmla="*/ 466 h 495"/>
              <a:gd name="T6" fmla="*/ 0 w 294"/>
              <a:gd name="T7" fmla="*/ 430 h 495"/>
              <a:gd name="T8" fmla="*/ 46 w 294"/>
              <a:gd name="T9" fmla="*/ 411 h 495"/>
              <a:gd name="T10" fmla="*/ 201 w 294"/>
              <a:gd name="T11" fmla="*/ 411 h 495"/>
              <a:gd name="T12" fmla="*/ 238 w 294"/>
              <a:gd name="T13" fmla="*/ 356 h 495"/>
              <a:gd name="T14" fmla="*/ 137 w 294"/>
              <a:gd name="T15" fmla="*/ 274 h 495"/>
              <a:gd name="T16" fmla="*/ 46 w 294"/>
              <a:gd name="T17" fmla="*/ 229 h 495"/>
              <a:gd name="T18" fmla="*/ 0 w 294"/>
              <a:gd name="T19" fmla="*/ 146 h 495"/>
              <a:gd name="T20" fmla="*/ 55 w 294"/>
              <a:gd name="T21" fmla="*/ 37 h 495"/>
              <a:gd name="T22" fmla="*/ 274 w 294"/>
              <a:gd name="T23" fmla="*/ 37 h 495"/>
              <a:gd name="T24" fmla="*/ 293 w 294"/>
              <a:gd name="T25" fmla="*/ 73 h 495"/>
              <a:gd name="T26" fmla="*/ 247 w 294"/>
              <a:gd name="T27" fmla="*/ 91 h 495"/>
              <a:gd name="T28" fmla="*/ 92 w 294"/>
              <a:gd name="T29" fmla="*/ 91 h 495"/>
              <a:gd name="T30" fmla="*/ 64 w 294"/>
              <a:gd name="T31" fmla="*/ 146 h 495"/>
              <a:gd name="T32" fmla="*/ 165 w 294"/>
              <a:gd name="T33" fmla="*/ 229 h 495"/>
              <a:gd name="T34" fmla="*/ 247 w 294"/>
              <a:gd name="T35" fmla="*/ 274 h 495"/>
              <a:gd name="T36" fmla="*/ 293 w 294"/>
              <a:gd name="T37" fmla="*/ 356 h 495"/>
              <a:gd name="T38" fmla="*/ 238 w 294"/>
              <a:gd name="T39" fmla="*/ 466 h 495"/>
              <a:gd name="T40" fmla="*/ 137 w 294"/>
              <a:gd name="T41" fmla="*/ 494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4" h="495">
                <a:moveTo>
                  <a:pt x="137" y="494"/>
                </a:moveTo>
                <a:lnTo>
                  <a:pt x="137" y="494"/>
                </a:lnTo>
                <a:cubicBezTo>
                  <a:pt x="101" y="494"/>
                  <a:pt x="55" y="485"/>
                  <a:pt x="18" y="466"/>
                </a:cubicBezTo>
                <a:cubicBezTo>
                  <a:pt x="0" y="457"/>
                  <a:pt x="0" y="439"/>
                  <a:pt x="0" y="430"/>
                </a:cubicBezTo>
                <a:cubicBezTo>
                  <a:pt x="9" y="411"/>
                  <a:pt x="28" y="402"/>
                  <a:pt x="46" y="411"/>
                </a:cubicBezTo>
                <a:cubicBezTo>
                  <a:pt x="101" y="439"/>
                  <a:pt x="165" y="439"/>
                  <a:pt x="201" y="411"/>
                </a:cubicBezTo>
                <a:cubicBezTo>
                  <a:pt x="219" y="402"/>
                  <a:pt x="238" y="384"/>
                  <a:pt x="238" y="356"/>
                </a:cubicBezTo>
                <a:cubicBezTo>
                  <a:pt x="238" y="329"/>
                  <a:pt x="183" y="302"/>
                  <a:pt x="137" y="274"/>
                </a:cubicBezTo>
                <a:cubicBezTo>
                  <a:pt x="101" y="265"/>
                  <a:pt x="73" y="247"/>
                  <a:pt x="46" y="229"/>
                </a:cubicBezTo>
                <a:cubicBezTo>
                  <a:pt x="18" y="201"/>
                  <a:pt x="0" y="183"/>
                  <a:pt x="0" y="146"/>
                </a:cubicBezTo>
                <a:cubicBezTo>
                  <a:pt x="0" y="101"/>
                  <a:pt x="18" y="64"/>
                  <a:pt x="55" y="37"/>
                </a:cubicBezTo>
                <a:cubicBezTo>
                  <a:pt x="110" y="0"/>
                  <a:pt x="192" y="0"/>
                  <a:pt x="274" y="37"/>
                </a:cubicBezTo>
                <a:cubicBezTo>
                  <a:pt x="293" y="46"/>
                  <a:pt x="293" y="64"/>
                  <a:pt x="293" y="73"/>
                </a:cubicBezTo>
                <a:cubicBezTo>
                  <a:pt x="283" y="91"/>
                  <a:pt x="265" y="101"/>
                  <a:pt x="247" y="91"/>
                </a:cubicBezTo>
                <a:cubicBezTo>
                  <a:pt x="192" y="64"/>
                  <a:pt x="128" y="64"/>
                  <a:pt x="92" y="91"/>
                </a:cubicBezTo>
                <a:cubicBezTo>
                  <a:pt x="73" y="101"/>
                  <a:pt x="64" y="119"/>
                  <a:pt x="64" y="146"/>
                </a:cubicBezTo>
                <a:cubicBezTo>
                  <a:pt x="64" y="174"/>
                  <a:pt x="110" y="201"/>
                  <a:pt x="165" y="229"/>
                </a:cubicBezTo>
                <a:cubicBezTo>
                  <a:pt x="192" y="238"/>
                  <a:pt x="219" y="256"/>
                  <a:pt x="247" y="274"/>
                </a:cubicBezTo>
                <a:cubicBezTo>
                  <a:pt x="274" y="302"/>
                  <a:pt x="293" y="329"/>
                  <a:pt x="293" y="356"/>
                </a:cubicBezTo>
                <a:cubicBezTo>
                  <a:pt x="293" y="402"/>
                  <a:pt x="274" y="439"/>
                  <a:pt x="238" y="466"/>
                </a:cubicBezTo>
                <a:cubicBezTo>
                  <a:pt x="210" y="485"/>
                  <a:pt x="174" y="494"/>
                  <a:pt x="137" y="4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8">
            <a:extLst>
              <a:ext uri="{FF2B5EF4-FFF2-40B4-BE49-F238E27FC236}">
                <a16:creationId xmlns:a16="http://schemas.microsoft.com/office/drawing/2014/main" id="{3014F854-14F8-9E44-84DA-6FD4F75B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888" y="4846595"/>
            <a:ext cx="64963" cy="124931"/>
          </a:xfrm>
          <a:custGeom>
            <a:avLst/>
            <a:gdLst>
              <a:gd name="T0" fmla="*/ 27 w 56"/>
              <a:gd name="T1" fmla="*/ 109 h 110"/>
              <a:gd name="T2" fmla="*/ 27 w 56"/>
              <a:gd name="T3" fmla="*/ 109 h 110"/>
              <a:gd name="T4" fmla="*/ 0 w 56"/>
              <a:gd name="T5" fmla="*/ 82 h 110"/>
              <a:gd name="T6" fmla="*/ 0 w 56"/>
              <a:gd name="T7" fmla="*/ 36 h 110"/>
              <a:gd name="T8" fmla="*/ 27 w 56"/>
              <a:gd name="T9" fmla="*/ 0 h 110"/>
              <a:gd name="T10" fmla="*/ 55 w 56"/>
              <a:gd name="T11" fmla="*/ 36 h 110"/>
              <a:gd name="T12" fmla="*/ 55 w 56"/>
              <a:gd name="T13" fmla="*/ 82 h 110"/>
              <a:gd name="T14" fmla="*/ 27 w 56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10">
                <a:moveTo>
                  <a:pt x="27" y="109"/>
                </a:moveTo>
                <a:lnTo>
                  <a:pt x="27" y="109"/>
                </a:lnTo>
                <a:cubicBezTo>
                  <a:pt x="9" y="109"/>
                  <a:pt x="0" y="100"/>
                  <a:pt x="0" y="8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6" y="0"/>
                  <a:pt x="55" y="18"/>
                  <a:pt x="55" y="36"/>
                </a:cubicBezTo>
                <a:cubicBezTo>
                  <a:pt x="55" y="82"/>
                  <a:pt x="55" y="82"/>
                  <a:pt x="55" y="82"/>
                </a:cubicBezTo>
                <a:cubicBezTo>
                  <a:pt x="55" y="100"/>
                  <a:pt x="46" y="109"/>
                  <a:pt x="27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">
            <a:extLst>
              <a:ext uri="{FF2B5EF4-FFF2-40B4-BE49-F238E27FC236}">
                <a16:creationId xmlns:a16="http://schemas.microsoft.com/office/drawing/2014/main" id="{BB214A83-9FDF-6349-8F98-13653556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888" y="5541216"/>
            <a:ext cx="64963" cy="124934"/>
          </a:xfrm>
          <a:custGeom>
            <a:avLst/>
            <a:gdLst>
              <a:gd name="T0" fmla="*/ 27 w 56"/>
              <a:gd name="T1" fmla="*/ 109 h 110"/>
              <a:gd name="T2" fmla="*/ 27 w 56"/>
              <a:gd name="T3" fmla="*/ 109 h 110"/>
              <a:gd name="T4" fmla="*/ 0 w 56"/>
              <a:gd name="T5" fmla="*/ 73 h 110"/>
              <a:gd name="T6" fmla="*/ 0 w 56"/>
              <a:gd name="T7" fmla="*/ 27 h 110"/>
              <a:gd name="T8" fmla="*/ 27 w 56"/>
              <a:gd name="T9" fmla="*/ 0 h 110"/>
              <a:gd name="T10" fmla="*/ 55 w 56"/>
              <a:gd name="T11" fmla="*/ 27 h 110"/>
              <a:gd name="T12" fmla="*/ 55 w 56"/>
              <a:gd name="T13" fmla="*/ 73 h 110"/>
              <a:gd name="T14" fmla="*/ 27 w 56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10">
                <a:moveTo>
                  <a:pt x="27" y="109"/>
                </a:moveTo>
                <a:lnTo>
                  <a:pt x="27" y="109"/>
                </a:lnTo>
                <a:cubicBezTo>
                  <a:pt x="9" y="109"/>
                  <a:pt x="0" y="91"/>
                  <a:pt x="0" y="7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73"/>
                  <a:pt x="55" y="73"/>
                  <a:pt x="55" y="73"/>
                </a:cubicBezTo>
                <a:cubicBezTo>
                  <a:pt x="55" y="91"/>
                  <a:pt x="46" y="109"/>
                  <a:pt x="27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0">
            <a:extLst>
              <a:ext uri="{FF2B5EF4-FFF2-40B4-BE49-F238E27FC236}">
                <a16:creationId xmlns:a16="http://schemas.microsoft.com/office/drawing/2014/main" id="{7E7B8EF5-BBCB-9C42-81D4-ECFCB35B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78" y="7560118"/>
            <a:ext cx="1639109" cy="1329277"/>
          </a:xfrm>
          <a:custGeom>
            <a:avLst/>
            <a:gdLst>
              <a:gd name="T0" fmla="*/ 1116 w 1446"/>
              <a:gd name="T1" fmla="*/ 1170 h 1171"/>
              <a:gd name="T2" fmla="*/ 997 w 1446"/>
              <a:gd name="T3" fmla="*/ 1079 h 1171"/>
              <a:gd name="T4" fmla="*/ 969 w 1446"/>
              <a:gd name="T5" fmla="*/ 942 h 1171"/>
              <a:gd name="T6" fmla="*/ 768 w 1446"/>
              <a:gd name="T7" fmla="*/ 951 h 1171"/>
              <a:gd name="T8" fmla="*/ 585 w 1446"/>
              <a:gd name="T9" fmla="*/ 1051 h 1171"/>
              <a:gd name="T10" fmla="*/ 357 w 1446"/>
              <a:gd name="T11" fmla="*/ 1079 h 1171"/>
              <a:gd name="T12" fmla="*/ 247 w 1446"/>
              <a:gd name="T13" fmla="*/ 796 h 1171"/>
              <a:gd name="T14" fmla="*/ 73 w 1446"/>
              <a:gd name="T15" fmla="*/ 686 h 1171"/>
              <a:gd name="T16" fmla="*/ 0 w 1446"/>
              <a:gd name="T17" fmla="*/ 604 h 1171"/>
              <a:gd name="T18" fmla="*/ 73 w 1446"/>
              <a:gd name="T19" fmla="*/ 393 h 1171"/>
              <a:gd name="T20" fmla="*/ 247 w 1446"/>
              <a:gd name="T21" fmla="*/ 201 h 1171"/>
              <a:gd name="T22" fmla="*/ 165 w 1446"/>
              <a:gd name="T23" fmla="*/ 28 h 1171"/>
              <a:gd name="T24" fmla="*/ 439 w 1446"/>
              <a:gd name="T25" fmla="*/ 55 h 1171"/>
              <a:gd name="T26" fmla="*/ 768 w 1446"/>
              <a:gd name="T27" fmla="*/ 64 h 1171"/>
              <a:gd name="T28" fmla="*/ 1445 w 1446"/>
              <a:gd name="T29" fmla="*/ 531 h 1171"/>
              <a:gd name="T30" fmla="*/ 1335 w 1446"/>
              <a:gd name="T31" fmla="*/ 786 h 1171"/>
              <a:gd name="T32" fmla="*/ 1234 w 1446"/>
              <a:gd name="T33" fmla="*/ 997 h 1171"/>
              <a:gd name="T34" fmla="*/ 1116 w 1446"/>
              <a:gd name="T35" fmla="*/ 1170 h 1171"/>
              <a:gd name="T36" fmla="*/ 1070 w 1446"/>
              <a:gd name="T37" fmla="*/ 1061 h 1171"/>
              <a:gd name="T38" fmla="*/ 1152 w 1446"/>
              <a:gd name="T39" fmla="*/ 1051 h 1171"/>
              <a:gd name="T40" fmla="*/ 1180 w 1446"/>
              <a:gd name="T41" fmla="*/ 905 h 1171"/>
              <a:gd name="T42" fmla="*/ 1307 w 1446"/>
              <a:gd name="T43" fmla="*/ 695 h 1171"/>
              <a:gd name="T44" fmla="*/ 1198 w 1446"/>
              <a:gd name="T45" fmla="*/ 256 h 1171"/>
              <a:gd name="T46" fmla="*/ 686 w 1446"/>
              <a:gd name="T47" fmla="*/ 146 h 1171"/>
              <a:gd name="T48" fmla="*/ 412 w 1446"/>
              <a:gd name="T49" fmla="*/ 128 h 1171"/>
              <a:gd name="T50" fmla="*/ 339 w 1446"/>
              <a:gd name="T51" fmla="*/ 183 h 1171"/>
              <a:gd name="T52" fmla="*/ 329 w 1446"/>
              <a:gd name="T53" fmla="*/ 238 h 1171"/>
              <a:gd name="T54" fmla="*/ 83 w 1446"/>
              <a:gd name="T55" fmla="*/ 466 h 1171"/>
              <a:gd name="T56" fmla="*/ 73 w 1446"/>
              <a:gd name="T57" fmla="*/ 604 h 1171"/>
              <a:gd name="T58" fmla="*/ 101 w 1446"/>
              <a:gd name="T59" fmla="*/ 613 h 1171"/>
              <a:gd name="T60" fmla="*/ 275 w 1446"/>
              <a:gd name="T61" fmla="*/ 722 h 1171"/>
              <a:gd name="T62" fmla="*/ 430 w 1446"/>
              <a:gd name="T63" fmla="*/ 1061 h 1171"/>
              <a:gd name="T64" fmla="*/ 512 w 1446"/>
              <a:gd name="T65" fmla="*/ 1051 h 1171"/>
              <a:gd name="T66" fmla="*/ 521 w 1446"/>
              <a:gd name="T67" fmla="*/ 860 h 1171"/>
              <a:gd name="T68" fmla="*/ 768 w 1446"/>
              <a:gd name="T69" fmla="*/ 878 h 1171"/>
              <a:gd name="T70" fmla="*/ 1006 w 1446"/>
              <a:gd name="T71" fmla="*/ 869 h 1171"/>
              <a:gd name="T72" fmla="*/ 1061 w 1446"/>
              <a:gd name="T73" fmla="*/ 96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6" h="1171">
                <a:moveTo>
                  <a:pt x="1116" y="1170"/>
                </a:moveTo>
                <a:lnTo>
                  <a:pt x="1116" y="1170"/>
                </a:lnTo>
                <a:cubicBezTo>
                  <a:pt x="1061" y="1170"/>
                  <a:pt x="1015" y="1134"/>
                  <a:pt x="997" y="1088"/>
                </a:cubicBezTo>
                <a:cubicBezTo>
                  <a:pt x="997" y="1079"/>
                  <a:pt x="997" y="1079"/>
                  <a:pt x="997" y="1079"/>
                </a:cubicBezTo>
                <a:cubicBezTo>
                  <a:pt x="987" y="978"/>
                  <a:pt x="987" y="978"/>
                  <a:pt x="987" y="978"/>
                </a:cubicBezTo>
                <a:cubicBezTo>
                  <a:pt x="978" y="960"/>
                  <a:pt x="978" y="951"/>
                  <a:pt x="969" y="942"/>
                </a:cubicBezTo>
                <a:cubicBezTo>
                  <a:pt x="960" y="933"/>
                  <a:pt x="960" y="933"/>
                  <a:pt x="960" y="933"/>
                </a:cubicBezTo>
                <a:cubicBezTo>
                  <a:pt x="896" y="951"/>
                  <a:pt x="832" y="951"/>
                  <a:pt x="768" y="951"/>
                </a:cubicBezTo>
                <a:cubicBezTo>
                  <a:pt x="704" y="951"/>
                  <a:pt x="640" y="951"/>
                  <a:pt x="585" y="942"/>
                </a:cubicBezTo>
                <a:cubicBezTo>
                  <a:pt x="585" y="1051"/>
                  <a:pt x="585" y="1051"/>
                  <a:pt x="585" y="1051"/>
                </a:cubicBezTo>
                <a:cubicBezTo>
                  <a:pt x="585" y="1116"/>
                  <a:pt x="531" y="1170"/>
                  <a:pt x="466" y="1170"/>
                </a:cubicBezTo>
                <a:cubicBezTo>
                  <a:pt x="421" y="1170"/>
                  <a:pt x="375" y="1134"/>
                  <a:pt x="357" y="1079"/>
                </a:cubicBezTo>
                <a:cubicBezTo>
                  <a:pt x="302" y="814"/>
                  <a:pt x="302" y="814"/>
                  <a:pt x="302" y="814"/>
                </a:cubicBezTo>
                <a:cubicBezTo>
                  <a:pt x="293" y="805"/>
                  <a:pt x="266" y="796"/>
                  <a:pt x="247" y="796"/>
                </a:cubicBezTo>
                <a:cubicBezTo>
                  <a:pt x="220" y="777"/>
                  <a:pt x="183" y="768"/>
                  <a:pt x="165" y="750"/>
                </a:cubicBezTo>
                <a:cubicBezTo>
                  <a:pt x="137" y="713"/>
                  <a:pt x="101" y="704"/>
                  <a:pt x="73" y="686"/>
                </a:cubicBezTo>
                <a:cubicBezTo>
                  <a:pt x="64" y="686"/>
                  <a:pt x="55" y="686"/>
                  <a:pt x="46" y="677"/>
                </a:cubicBezTo>
                <a:cubicBezTo>
                  <a:pt x="19" y="667"/>
                  <a:pt x="0" y="640"/>
                  <a:pt x="0" y="604"/>
                </a:cubicBezTo>
                <a:cubicBezTo>
                  <a:pt x="0" y="466"/>
                  <a:pt x="0" y="466"/>
                  <a:pt x="0" y="466"/>
                </a:cubicBezTo>
                <a:cubicBezTo>
                  <a:pt x="0" y="430"/>
                  <a:pt x="37" y="393"/>
                  <a:pt x="73" y="393"/>
                </a:cubicBezTo>
                <a:cubicBezTo>
                  <a:pt x="101" y="384"/>
                  <a:pt x="110" y="366"/>
                  <a:pt x="146" y="329"/>
                </a:cubicBezTo>
                <a:cubicBezTo>
                  <a:pt x="165" y="293"/>
                  <a:pt x="201" y="247"/>
                  <a:pt x="247" y="2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56" y="82"/>
                  <a:pt x="156" y="55"/>
                  <a:pt x="165" y="28"/>
                </a:cubicBezTo>
                <a:cubicBezTo>
                  <a:pt x="183" y="9"/>
                  <a:pt x="211" y="0"/>
                  <a:pt x="229" y="0"/>
                </a:cubicBezTo>
                <a:cubicBezTo>
                  <a:pt x="302" y="9"/>
                  <a:pt x="421" y="46"/>
                  <a:pt x="439" y="55"/>
                </a:cubicBezTo>
                <a:cubicBezTo>
                  <a:pt x="485" y="73"/>
                  <a:pt x="613" y="73"/>
                  <a:pt x="686" y="73"/>
                </a:cubicBezTo>
                <a:cubicBezTo>
                  <a:pt x="713" y="64"/>
                  <a:pt x="741" y="64"/>
                  <a:pt x="768" y="64"/>
                </a:cubicBezTo>
                <a:cubicBezTo>
                  <a:pt x="942" y="64"/>
                  <a:pt x="1116" y="110"/>
                  <a:pt x="1234" y="201"/>
                </a:cubicBezTo>
                <a:cubicBezTo>
                  <a:pt x="1372" y="284"/>
                  <a:pt x="1445" y="402"/>
                  <a:pt x="1445" y="531"/>
                </a:cubicBezTo>
                <a:cubicBezTo>
                  <a:pt x="1445" y="604"/>
                  <a:pt x="1417" y="677"/>
                  <a:pt x="1362" y="741"/>
                </a:cubicBezTo>
                <a:cubicBezTo>
                  <a:pt x="1353" y="759"/>
                  <a:pt x="1344" y="768"/>
                  <a:pt x="1335" y="786"/>
                </a:cubicBezTo>
                <a:cubicBezTo>
                  <a:pt x="1298" y="832"/>
                  <a:pt x="1271" y="869"/>
                  <a:pt x="1253" y="923"/>
                </a:cubicBezTo>
                <a:cubicBezTo>
                  <a:pt x="1243" y="951"/>
                  <a:pt x="1243" y="978"/>
                  <a:pt x="1234" y="997"/>
                </a:cubicBezTo>
                <a:cubicBezTo>
                  <a:pt x="1234" y="1006"/>
                  <a:pt x="1234" y="1024"/>
                  <a:pt x="1234" y="1051"/>
                </a:cubicBezTo>
                <a:cubicBezTo>
                  <a:pt x="1234" y="1116"/>
                  <a:pt x="1180" y="1170"/>
                  <a:pt x="1116" y="1170"/>
                </a:cubicBezTo>
                <a:lnTo>
                  <a:pt x="1070" y="1061"/>
                </a:lnTo>
                <a:lnTo>
                  <a:pt x="1070" y="1061"/>
                </a:lnTo>
                <a:cubicBezTo>
                  <a:pt x="1079" y="1079"/>
                  <a:pt x="1097" y="1088"/>
                  <a:pt x="1116" y="1088"/>
                </a:cubicBezTo>
                <a:cubicBezTo>
                  <a:pt x="1134" y="1088"/>
                  <a:pt x="1152" y="1070"/>
                  <a:pt x="1152" y="1051"/>
                </a:cubicBezTo>
                <a:cubicBezTo>
                  <a:pt x="1161" y="1024"/>
                  <a:pt x="1161" y="1006"/>
                  <a:pt x="1161" y="987"/>
                </a:cubicBezTo>
                <a:cubicBezTo>
                  <a:pt x="1170" y="960"/>
                  <a:pt x="1170" y="933"/>
                  <a:pt x="1180" y="905"/>
                </a:cubicBezTo>
                <a:cubicBezTo>
                  <a:pt x="1207" y="832"/>
                  <a:pt x="1234" y="786"/>
                  <a:pt x="1280" y="731"/>
                </a:cubicBezTo>
                <a:cubicBezTo>
                  <a:pt x="1289" y="722"/>
                  <a:pt x="1298" y="713"/>
                  <a:pt x="1307" y="695"/>
                </a:cubicBezTo>
                <a:cubicBezTo>
                  <a:pt x="1344" y="649"/>
                  <a:pt x="1362" y="585"/>
                  <a:pt x="1362" y="531"/>
                </a:cubicBezTo>
                <a:cubicBezTo>
                  <a:pt x="1362" y="430"/>
                  <a:pt x="1307" y="338"/>
                  <a:pt x="1198" y="256"/>
                </a:cubicBezTo>
                <a:cubicBezTo>
                  <a:pt x="1079" y="183"/>
                  <a:pt x="933" y="146"/>
                  <a:pt x="768" y="146"/>
                </a:cubicBezTo>
                <a:cubicBezTo>
                  <a:pt x="741" y="146"/>
                  <a:pt x="713" y="146"/>
                  <a:pt x="686" y="146"/>
                </a:cubicBezTo>
                <a:lnTo>
                  <a:pt x="686" y="146"/>
                </a:lnTo>
                <a:cubicBezTo>
                  <a:pt x="668" y="146"/>
                  <a:pt x="485" y="156"/>
                  <a:pt x="412" y="128"/>
                </a:cubicBezTo>
                <a:cubicBezTo>
                  <a:pt x="393" y="119"/>
                  <a:pt x="311" y="92"/>
                  <a:pt x="256" y="82"/>
                </a:cubicBezTo>
                <a:cubicBezTo>
                  <a:pt x="339" y="183"/>
                  <a:pt x="339" y="183"/>
                  <a:pt x="339" y="183"/>
                </a:cubicBezTo>
                <a:cubicBezTo>
                  <a:pt x="339" y="192"/>
                  <a:pt x="348" y="201"/>
                  <a:pt x="348" y="211"/>
                </a:cubicBezTo>
                <a:cubicBezTo>
                  <a:pt x="339" y="220"/>
                  <a:pt x="339" y="229"/>
                  <a:pt x="329" y="238"/>
                </a:cubicBezTo>
                <a:cubicBezTo>
                  <a:pt x="266" y="284"/>
                  <a:pt x="238" y="329"/>
                  <a:pt x="201" y="366"/>
                </a:cubicBezTo>
                <a:cubicBezTo>
                  <a:pt x="174" y="411"/>
                  <a:pt x="137" y="457"/>
                  <a:pt x="83" y="466"/>
                </a:cubicBezTo>
                <a:lnTo>
                  <a:pt x="83" y="466"/>
                </a:lnTo>
                <a:cubicBezTo>
                  <a:pt x="73" y="604"/>
                  <a:pt x="73" y="604"/>
                  <a:pt x="73" y="604"/>
                </a:cubicBezTo>
                <a:cubicBezTo>
                  <a:pt x="73" y="604"/>
                  <a:pt x="73" y="604"/>
                  <a:pt x="83" y="604"/>
                </a:cubicBezTo>
                <a:cubicBezTo>
                  <a:pt x="83" y="613"/>
                  <a:pt x="92" y="613"/>
                  <a:pt x="101" y="613"/>
                </a:cubicBezTo>
                <a:cubicBezTo>
                  <a:pt x="137" y="631"/>
                  <a:pt x="183" y="649"/>
                  <a:pt x="220" y="695"/>
                </a:cubicBezTo>
                <a:cubicBezTo>
                  <a:pt x="229" y="704"/>
                  <a:pt x="256" y="713"/>
                  <a:pt x="275" y="722"/>
                </a:cubicBezTo>
                <a:cubicBezTo>
                  <a:pt x="311" y="731"/>
                  <a:pt x="366" y="750"/>
                  <a:pt x="375" y="796"/>
                </a:cubicBezTo>
                <a:cubicBezTo>
                  <a:pt x="430" y="1061"/>
                  <a:pt x="430" y="1061"/>
                  <a:pt x="430" y="1061"/>
                </a:cubicBezTo>
                <a:cubicBezTo>
                  <a:pt x="439" y="1079"/>
                  <a:pt x="457" y="1088"/>
                  <a:pt x="466" y="1088"/>
                </a:cubicBezTo>
                <a:cubicBezTo>
                  <a:pt x="494" y="1088"/>
                  <a:pt x="512" y="1079"/>
                  <a:pt x="512" y="1051"/>
                </a:cubicBezTo>
                <a:cubicBezTo>
                  <a:pt x="512" y="887"/>
                  <a:pt x="512" y="887"/>
                  <a:pt x="512" y="887"/>
                </a:cubicBezTo>
                <a:cubicBezTo>
                  <a:pt x="512" y="878"/>
                  <a:pt x="512" y="869"/>
                  <a:pt x="521" y="860"/>
                </a:cubicBezTo>
                <a:cubicBezTo>
                  <a:pt x="531" y="850"/>
                  <a:pt x="549" y="850"/>
                  <a:pt x="558" y="850"/>
                </a:cubicBezTo>
                <a:cubicBezTo>
                  <a:pt x="622" y="869"/>
                  <a:pt x="695" y="878"/>
                  <a:pt x="768" y="878"/>
                </a:cubicBezTo>
                <a:cubicBezTo>
                  <a:pt x="832" y="878"/>
                  <a:pt x="905" y="869"/>
                  <a:pt x="969" y="850"/>
                </a:cubicBezTo>
                <a:cubicBezTo>
                  <a:pt x="978" y="850"/>
                  <a:pt x="997" y="860"/>
                  <a:pt x="1006" y="869"/>
                </a:cubicBezTo>
                <a:cubicBezTo>
                  <a:pt x="1024" y="887"/>
                  <a:pt x="1024" y="887"/>
                  <a:pt x="1024" y="887"/>
                </a:cubicBezTo>
                <a:cubicBezTo>
                  <a:pt x="1042" y="914"/>
                  <a:pt x="1061" y="933"/>
                  <a:pt x="1061" y="969"/>
                </a:cubicBezTo>
                <a:lnTo>
                  <a:pt x="1116" y="11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1">
            <a:extLst>
              <a:ext uri="{FF2B5EF4-FFF2-40B4-BE49-F238E27FC236}">
                <a16:creationId xmlns:a16="http://schemas.microsoft.com/office/drawing/2014/main" id="{05D5BABE-D759-264B-ADE6-1250843D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757" y="7775003"/>
            <a:ext cx="364800" cy="259859"/>
          </a:xfrm>
          <a:custGeom>
            <a:avLst/>
            <a:gdLst>
              <a:gd name="T0" fmla="*/ 27 w 321"/>
              <a:gd name="T1" fmla="*/ 229 h 230"/>
              <a:gd name="T2" fmla="*/ 27 w 321"/>
              <a:gd name="T3" fmla="*/ 229 h 230"/>
              <a:gd name="T4" fmla="*/ 0 w 321"/>
              <a:gd name="T5" fmla="*/ 210 h 230"/>
              <a:gd name="T6" fmla="*/ 18 w 321"/>
              <a:gd name="T7" fmla="*/ 174 h 230"/>
              <a:gd name="T8" fmla="*/ 110 w 321"/>
              <a:gd name="T9" fmla="*/ 137 h 230"/>
              <a:gd name="T10" fmla="*/ 82 w 321"/>
              <a:gd name="T11" fmla="*/ 119 h 230"/>
              <a:gd name="T12" fmla="*/ 73 w 321"/>
              <a:gd name="T13" fmla="*/ 46 h 230"/>
              <a:gd name="T14" fmla="*/ 146 w 321"/>
              <a:gd name="T15" fmla="*/ 0 h 230"/>
              <a:gd name="T16" fmla="*/ 210 w 321"/>
              <a:gd name="T17" fmla="*/ 46 h 230"/>
              <a:gd name="T18" fmla="*/ 210 w 321"/>
              <a:gd name="T19" fmla="*/ 110 h 230"/>
              <a:gd name="T20" fmla="*/ 292 w 321"/>
              <a:gd name="T21" fmla="*/ 101 h 230"/>
              <a:gd name="T22" fmla="*/ 320 w 321"/>
              <a:gd name="T23" fmla="*/ 119 h 230"/>
              <a:gd name="T24" fmla="*/ 302 w 321"/>
              <a:gd name="T25" fmla="*/ 146 h 230"/>
              <a:gd name="T26" fmla="*/ 210 w 321"/>
              <a:gd name="T27" fmla="*/ 156 h 230"/>
              <a:gd name="T28" fmla="*/ 174 w 321"/>
              <a:gd name="T29" fmla="*/ 156 h 230"/>
              <a:gd name="T30" fmla="*/ 101 w 321"/>
              <a:gd name="T31" fmla="*/ 201 h 230"/>
              <a:gd name="T32" fmla="*/ 27 w 321"/>
              <a:gd name="T33" fmla="*/ 229 h 230"/>
              <a:gd name="T34" fmla="*/ 27 w 321"/>
              <a:gd name="T35" fmla="*/ 229 h 230"/>
              <a:gd name="T36" fmla="*/ 146 w 321"/>
              <a:gd name="T37" fmla="*/ 55 h 230"/>
              <a:gd name="T38" fmla="*/ 146 w 321"/>
              <a:gd name="T39" fmla="*/ 55 h 230"/>
              <a:gd name="T40" fmla="*/ 137 w 321"/>
              <a:gd name="T41" fmla="*/ 55 h 230"/>
              <a:gd name="T42" fmla="*/ 119 w 321"/>
              <a:gd name="T43" fmla="*/ 64 h 230"/>
              <a:gd name="T44" fmla="*/ 119 w 321"/>
              <a:gd name="T45" fmla="*/ 92 h 230"/>
              <a:gd name="T46" fmla="*/ 155 w 321"/>
              <a:gd name="T47" fmla="*/ 101 h 230"/>
              <a:gd name="T48" fmla="*/ 164 w 321"/>
              <a:gd name="T49" fmla="*/ 92 h 230"/>
              <a:gd name="T50" fmla="*/ 164 w 321"/>
              <a:gd name="T51" fmla="*/ 64 h 230"/>
              <a:gd name="T52" fmla="*/ 146 w 321"/>
              <a:gd name="T53" fmla="*/ 55 h 230"/>
              <a:gd name="T54" fmla="*/ 27 w 321"/>
              <a:gd name="T55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1" h="230">
                <a:moveTo>
                  <a:pt x="27" y="229"/>
                </a:moveTo>
                <a:lnTo>
                  <a:pt x="27" y="229"/>
                </a:lnTo>
                <a:cubicBezTo>
                  <a:pt x="9" y="229"/>
                  <a:pt x="0" y="219"/>
                  <a:pt x="0" y="210"/>
                </a:cubicBezTo>
                <a:cubicBezTo>
                  <a:pt x="0" y="192"/>
                  <a:pt x="0" y="183"/>
                  <a:pt x="18" y="174"/>
                </a:cubicBezTo>
                <a:cubicBezTo>
                  <a:pt x="37" y="174"/>
                  <a:pt x="73" y="156"/>
                  <a:pt x="110" y="137"/>
                </a:cubicBezTo>
                <a:cubicBezTo>
                  <a:pt x="91" y="137"/>
                  <a:pt x="91" y="128"/>
                  <a:pt x="82" y="119"/>
                </a:cubicBezTo>
                <a:cubicBezTo>
                  <a:pt x="73" y="110"/>
                  <a:pt x="64" y="83"/>
                  <a:pt x="73" y="46"/>
                </a:cubicBezTo>
                <a:cubicBezTo>
                  <a:pt x="91" y="19"/>
                  <a:pt x="119" y="0"/>
                  <a:pt x="146" y="0"/>
                </a:cubicBezTo>
                <a:cubicBezTo>
                  <a:pt x="183" y="9"/>
                  <a:pt x="210" y="28"/>
                  <a:pt x="210" y="46"/>
                </a:cubicBezTo>
                <a:cubicBezTo>
                  <a:pt x="219" y="64"/>
                  <a:pt x="219" y="83"/>
                  <a:pt x="210" y="110"/>
                </a:cubicBezTo>
                <a:cubicBezTo>
                  <a:pt x="238" y="110"/>
                  <a:pt x="265" y="101"/>
                  <a:pt x="292" y="101"/>
                </a:cubicBezTo>
                <a:cubicBezTo>
                  <a:pt x="302" y="92"/>
                  <a:pt x="320" y="101"/>
                  <a:pt x="320" y="119"/>
                </a:cubicBezTo>
                <a:cubicBezTo>
                  <a:pt x="320" y="128"/>
                  <a:pt x="311" y="146"/>
                  <a:pt x="302" y="146"/>
                </a:cubicBezTo>
                <a:cubicBezTo>
                  <a:pt x="302" y="146"/>
                  <a:pt x="256" y="156"/>
                  <a:pt x="210" y="156"/>
                </a:cubicBezTo>
                <a:cubicBezTo>
                  <a:pt x="201" y="156"/>
                  <a:pt x="183" y="156"/>
                  <a:pt x="174" y="156"/>
                </a:cubicBezTo>
                <a:cubicBezTo>
                  <a:pt x="155" y="174"/>
                  <a:pt x="128" y="183"/>
                  <a:pt x="101" y="201"/>
                </a:cubicBezTo>
                <a:cubicBezTo>
                  <a:pt x="64" y="219"/>
                  <a:pt x="27" y="229"/>
                  <a:pt x="27" y="229"/>
                </a:cubicBezTo>
                <a:lnTo>
                  <a:pt x="27" y="229"/>
                </a:lnTo>
                <a:lnTo>
                  <a:pt x="146" y="55"/>
                </a:lnTo>
                <a:lnTo>
                  <a:pt x="146" y="55"/>
                </a:lnTo>
                <a:cubicBezTo>
                  <a:pt x="137" y="55"/>
                  <a:pt x="137" y="55"/>
                  <a:pt x="137" y="55"/>
                </a:cubicBezTo>
                <a:cubicBezTo>
                  <a:pt x="128" y="55"/>
                  <a:pt x="128" y="55"/>
                  <a:pt x="119" y="64"/>
                </a:cubicBezTo>
                <a:cubicBezTo>
                  <a:pt x="119" y="83"/>
                  <a:pt x="119" y="83"/>
                  <a:pt x="119" y="92"/>
                </a:cubicBezTo>
                <a:cubicBezTo>
                  <a:pt x="128" y="101"/>
                  <a:pt x="137" y="101"/>
                  <a:pt x="155" y="101"/>
                </a:cubicBezTo>
                <a:cubicBezTo>
                  <a:pt x="155" y="101"/>
                  <a:pt x="155" y="101"/>
                  <a:pt x="164" y="92"/>
                </a:cubicBezTo>
                <a:cubicBezTo>
                  <a:pt x="164" y="83"/>
                  <a:pt x="164" y="73"/>
                  <a:pt x="164" y="64"/>
                </a:cubicBezTo>
                <a:cubicBezTo>
                  <a:pt x="164" y="55"/>
                  <a:pt x="155" y="55"/>
                  <a:pt x="146" y="55"/>
                </a:cubicBezTo>
                <a:lnTo>
                  <a:pt x="27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2">
            <a:extLst>
              <a:ext uri="{FF2B5EF4-FFF2-40B4-BE49-F238E27FC236}">
                <a16:creationId xmlns:a16="http://schemas.microsoft.com/office/drawing/2014/main" id="{98C89F75-75E7-1A4B-830E-B0F80CCF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398" y="7984889"/>
            <a:ext cx="94947" cy="94947"/>
          </a:xfrm>
          <a:custGeom>
            <a:avLst/>
            <a:gdLst>
              <a:gd name="T0" fmla="*/ 0 w 83"/>
              <a:gd name="T1" fmla="*/ 36 h 83"/>
              <a:gd name="T2" fmla="*/ 0 w 83"/>
              <a:gd name="T3" fmla="*/ 36 h 83"/>
              <a:gd name="T4" fmla="*/ 46 w 83"/>
              <a:gd name="T5" fmla="*/ 0 h 83"/>
              <a:gd name="T6" fmla="*/ 82 w 83"/>
              <a:gd name="T7" fmla="*/ 36 h 83"/>
              <a:gd name="T8" fmla="*/ 46 w 83"/>
              <a:gd name="T9" fmla="*/ 82 h 83"/>
              <a:gd name="T10" fmla="*/ 0 w 83"/>
              <a:gd name="T11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46" y="0"/>
                </a:cubicBezTo>
                <a:cubicBezTo>
                  <a:pt x="64" y="0"/>
                  <a:pt x="82" y="18"/>
                  <a:pt x="82" y="36"/>
                </a:cubicBezTo>
                <a:cubicBezTo>
                  <a:pt x="82" y="64"/>
                  <a:pt x="64" y="82"/>
                  <a:pt x="46" y="82"/>
                </a:cubicBezTo>
                <a:cubicBezTo>
                  <a:pt x="18" y="82"/>
                  <a:pt x="0" y="64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3">
            <a:extLst>
              <a:ext uri="{FF2B5EF4-FFF2-40B4-BE49-F238E27FC236}">
                <a16:creationId xmlns:a16="http://schemas.microsoft.com/office/drawing/2014/main" id="{C2DD9EC5-7A1A-E242-8506-47184FA8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180" y="7804986"/>
            <a:ext cx="404778" cy="124931"/>
          </a:xfrm>
          <a:custGeom>
            <a:avLst/>
            <a:gdLst>
              <a:gd name="T0" fmla="*/ 320 w 358"/>
              <a:gd name="T1" fmla="*/ 109 h 110"/>
              <a:gd name="T2" fmla="*/ 320 w 358"/>
              <a:gd name="T3" fmla="*/ 109 h 110"/>
              <a:gd name="T4" fmla="*/ 302 w 358"/>
              <a:gd name="T5" fmla="*/ 109 h 110"/>
              <a:gd name="T6" fmla="*/ 165 w 358"/>
              <a:gd name="T7" fmla="*/ 82 h 110"/>
              <a:gd name="T8" fmla="*/ 46 w 358"/>
              <a:gd name="T9" fmla="*/ 82 h 110"/>
              <a:gd name="T10" fmla="*/ 0 w 358"/>
              <a:gd name="T11" fmla="*/ 55 h 110"/>
              <a:gd name="T12" fmla="*/ 37 w 358"/>
              <a:gd name="T13" fmla="*/ 9 h 110"/>
              <a:gd name="T14" fmla="*/ 174 w 358"/>
              <a:gd name="T15" fmla="*/ 0 h 110"/>
              <a:gd name="T16" fmla="*/ 329 w 358"/>
              <a:gd name="T17" fmla="*/ 36 h 110"/>
              <a:gd name="T18" fmla="*/ 357 w 358"/>
              <a:gd name="T19" fmla="*/ 82 h 110"/>
              <a:gd name="T20" fmla="*/ 320 w 358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8" h="110">
                <a:moveTo>
                  <a:pt x="320" y="109"/>
                </a:moveTo>
                <a:lnTo>
                  <a:pt x="320" y="109"/>
                </a:lnTo>
                <a:cubicBezTo>
                  <a:pt x="311" y="109"/>
                  <a:pt x="311" y="109"/>
                  <a:pt x="302" y="109"/>
                </a:cubicBezTo>
                <a:cubicBezTo>
                  <a:pt x="256" y="91"/>
                  <a:pt x="220" y="82"/>
                  <a:pt x="165" y="82"/>
                </a:cubicBezTo>
                <a:cubicBezTo>
                  <a:pt x="138" y="73"/>
                  <a:pt x="73" y="73"/>
                  <a:pt x="46" y="82"/>
                </a:cubicBezTo>
                <a:cubicBezTo>
                  <a:pt x="28" y="82"/>
                  <a:pt x="9" y="73"/>
                  <a:pt x="0" y="55"/>
                </a:cubicBezTo>
                <a:cubicBezTo>
                  <a:pt x="0" y="27"/>
                  <a:pt x="9" y="9"/>
                  <a:pt x="37" y="9"/>
                </a:cubicBezTo>
                <a:cubicBezTo>
                  <a:pt x="64" y="0"/>
                  <a:pt x="138" y="0"/>
                  <a:pt x="174" y="0"/>
                </a:cubicBezTo>
                <a:cubicBezTo>
                  <a:pt x="238" y="9"/>
                  <a:pt x="275" y="18"/>
                  <a:pt x="329" y="36"/>
                </a:cubicBezTo>
                <a:cubicBezTo>
                  <a:pt x="348" y="45"/>
                  <a:pt x="357" y="64"/>
                  <a:pt x="357" y="82"/>
                </a:cubicBezTo>
                <a:cubicBezTo>
                  <a:pt x="348" y="100"/>
                  <a:pt x="329" y="109"/>
                  <a:pt x="320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5">
            <a:extLst>
              <a:ext uri="{FF2B5EF4-FFF2-40B4-BE49-F238E27FC236}">
                <a16:creationId xmlns:a16="http://schemas.microsoft.com/office/drawing/2014/main" id="{445CB261-2A2D-A741-AF64-8933661A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28" y="3407377"/>
            <a:ext cx="1034439" cy="1024441"/>
          </a:xfrm>
          <a:custGeom>
            <a:avLst/>
            <a:gdLst>
              <a:gd name="T0" fmla="*/ 914 w 915"/>
              <a:gd name="T1" fmla="*/ 457 h 906"/>
              <a:gd name="T2" fmla="*/ 914 w 915"/>
              <a:gd name="T3" fmla="*/ 457 h 906"/>
              <a:gd name="T4" fmla="*/ 457 w 915"/>
              <a:gd name="T5" fmla="*/ 905 h 906"/>
              <a:gd name="T6" fmla="*/ 0 w 915"/>
              <a:gd name="T7" fmla="*/ 457 h 906"/>
              <a:gd name="T8" fmla="*/ 457 w 915"/>
              <a:gd name="T9" fmla="*/ 0 h 906"/>
              <a:gd name="T10" fmla="*/ 914 w 915"/>
              <a:gd name="T11" fmla="*/ 457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5" h="906">
                <a:moveTo>
                  <a:pt x="914" y="457"/>
                </a:moveTo>
                <a:lnTo>
                  <a:pt x="914" y="457"/>
                </a:lnTo>
                <a:cubicBezTo>
                  <a:pt x="914" y="704"/>
                  <a:pt x="713" y="905"/>
                  <a:pt x="457" y="905"/>
                </a:cubicBezTo>
                <a:cubicBezTo>
                  <a:pt x="210" y="905"/>
                  <a:pt x="0" y="704"/>
                  <a:pt x="0" y="457"/>
                </a:cubicBezTo>
                <a:cubicBezTo>
                  <a:pt x="0" y="201"/>
                  <a:pt x="210" y="0"/>
                  <a:pt x="457" y="0"/>
                </a:cubicBezTo>
                <a:cubicBezTo>
                  <a:pt x="713" y="0"/>
                  <a:pt x="914" y="201"/>
                  <a:pt x="914" y="4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6">
            <a:extLst>
              <a:ext uri="{FF2B5EF4-FFF2-40B4-BE49-F238E27FC236}">
                <a16:creationId xmlns:a16="http://schemas.microsoft.com/office/drawing/2014/main" id="{E3A3B385-3AE4-684E-8BB6-FEB8A812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71" y="6110906"/>
            <a:ext cx="1024441" cy="1034439"/>
          </a:xfrm>
          <a:custGeom>
            <a:avLst/>
            <a:gdLst>
              <a:gd name="T0" fmla="*/ 0 w 905"/>
              <a:gd name="T1" fmla="*/ 457 h 914"/>
              <a:gd name="T2" fmla="*/ 0 w 905"/>
              <a:gd name="T3" fmla="*/ 457 h 914"/>
              <a:gd name="T4" fmla="*/ 448 w 905"/>
              <a:gd name="T5" fmla="*/ 913 h 914"/>
              <a:gd name="T6" fmla="*/ 904 w 905"/>
              <a:gd name="T7" fmla="*/ 457 h 914"/>
              <a:gd name="T8" fmla="*/ 448 w 905"/>
              <a:gd name="T9" fmla="*/ 0 h 914"/>
              <a:gd name="T10" fmla="*/ 0 w 905"/>
              <a:gd name="T11" fmla="*/ 45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914">
                <a:moveTo>
                  <a:pt x="0" y="457"/>
                </a:moveTo>
                <a:lnTo>
                  <a:pt x="0" y="457"/>
                </a:lnTo>
                <a:cubicBezTo>
                  <a:pt x="0" y="702"/>
                  <a:pt x="201" y="913"/>
                  <a:pt x="448" y="913"/>
                </a:cubicBezTo>
                <a:cubicBezTo>
                  <a:pt x="703" y="913"/>
                  <a:pt x="904" y="702"/>
                  <a:pt x="904" y="457"/>
                </a:cubicBezTo>
                <a:cubicBezTo>
                  <a:pt x="904" y="200"/>
                  <a:pt x="703" y="0"/>
                  <a:pt x="448" y="0"/>
                </a:cubicBezTo>
                <a:cubicBezTo>
                  <a:pt x="201" y="0"/>
                  <a:pt x="0" y="200"/>
                  <a:pt x="0" y="4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7">
            <a:extLst>
              <a:ext uri="{FF2B5EF4-FFF2-40B4-BE49-F238E27FC236}">
                <a16:creationId xmlns:a16="http://schemas.microsoft.com/office/drawing/2014/main" id="{D07B9C6E-E907-5444-8E9C-36C0D3D7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28" y="11482987"/>
            <a:ext cx="1034439" cy="1034436"/>
          </a:xfrm>
          <a:custGeom>
            <a:avLst/>
            <a:gdLst>
              <a:gd name="T0" fmla="*/ 914 w 915"/>
              <a:gd name="T1" fmla="*/ 457 h 915"/>
              <a:gd name="T2" fmla="*/ 914 w 915"/>
              <a:gd name="T3" fmla="*/ 457 h 915"/>
              <a:gd name="T4" fmla="*/ 457 w 915"/>
              <a:gd name="T5" fmla="*/ 914 h 915"/>
              <a:gd name="T6" fmla="*/ 0 w 915"/>
              <a:gd name="T7" fmla="*/ 457 h 915"/>
              <a:gd name="T8" fmla="*/ 457 w 915"/>
              <a:gd name="T9" fmla="*/ 0 h 915"/>
              <a:gd name="T10" fmla="*/ 914 w 915"/>
              <a:gd name="T11" fmla="*/ 457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5" h="915">
                <a:moveTo>
                  <a:pt x="914" y="457"/>
                </a:moveTo>
                <a:lnTo>
                  <a:pt x="914" y="457"/>
                </a:lnTo>
                <a:cubicBezTo>
                  <a:pt x="914" y="712"/>
                  <a:pt x="713" y="914"/>
                  <a:pt x="457" y="914"/>
                </a:cubicBezTo>
                <a:cubicBezTo>
                  <a:pt x="210" y="914"/>
                  <a:pt x="0" y="712"/>
                  <a:pt x="0" y="457"/>
                </a:cubicBezTo>
                <a:cubicBezTo>
                  <a:pt x="0" y="210"/>
                  <a:pt x="210" y="0"/>
                  <a:pt x="457" y="0"/>
                </a:cubicBezTo>
                <a:cubicBezTo>
                  <a:pt x="713" y="0"/>
                  <a:pt x="914" y="210"/>
                  <a:pt x="914" y="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8">
            <a:extLst>
              <a:ext uri="{FF2B5EF4-FFF2-40B4-BE49-F238E27FC236}">
                <a16:creationId xmlns:a16="http://schemas.microsoft.com/office/drawing/2014/main" id="{28E2F948-CBD2-F449-A947-941E7984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856" y="9299173"/>
            <a:ext cx="3213255" cy="2703532"/>
          </a:xfrm>
          <a:custGeom>
            <a:avLst/>
            <a:gdLst>
              <a:gd name="T0" fmla="*/ 0 w 2834"/>
              <a:gd name="T1" fmla="*/ 1179 h 2387"/>
              <a:gd name="T2" fmla="*/ 0 w 2834"/>
              <a:gd name="T3" fmla="*/ 1179 h 2387"/>
              <a:gd name="T4" fmla="*/ 457 w 2834"/>
              <a:gd name="T5" fmla="*/ 722 h 2387"/>
              <a:gd name="T6" fmla="*/ 667 w 2834"/>
              <a:gd name="T7" fmla="*/ 777 h 2387"/>
              <a:gd name="T8" fmla="*/ 439 w 2834"/>
              <a:gd name="T9" fmla="*/ 713 h 2387"/>
              <a:gd name="T10" fmla="*/ 439 w 2834"/>
              <a:gd name="T11" fmla="*/ 0 h 2387"/>
              <a:gd name="T12" fmla="*/ 1179 w 2834"/>
              <a:gd name="T13" fmla="*/ 0 h 2387"/>
              <a:gd name="T14" fmla="*/ 1636 w 2834"/>
              <a:gd name="T15" fmla="*/ 448 h 2387"/>
              <a:gd name="T16" fmla="*/ 2093 w 2834"/>
              <a:gd name="T17" fmla="*/ 0 h 2387"/>
              <a:gd name="T18" fmla="*/ 2833 w 2834"/>
              <a:gd name="T19" fmla="*/ 0 h 2387"/>
              <a:gd name="T20" fmla="*/ 2833 w 2834"/>
              <a:gd name="T21" fmla="*/ 740 h 2387"/>
              <a:gd name="T22" fmla="*/ 2833 w 2834"/>
              <a:gd name="T23" fmla="*/ 1645 h 2387"/>
              <a:gd name="T24" fmla="*/ 2833 w 2834"/>
              <a:gd name="T25" fmla="*/ 1929 h 2387"/>
              <a:gd name="T26" fmla="*/ 2833 w 2834"/>
              <a:gd name="T27" fmla="*/ 2386 h 2387"/>
              <a:gd name="T28" fmla="*/ 439 w 2834"/>
              <a:gd name="T29" fmla="*/ 2386 h 2387"/>
              <a:gd name="T30" fmla="*/ 439 w 2834"/>
              <a:gd name="T31" fmla="*/ 1636 h 2387"/>
              <a:gd name="T32" fmla="*/ 0 w 2834"/>
              <a:gd name="T33" fmla="*/ 1179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4" h="2387">
                <a:moveTo>
                  <a:pt x="0" y="1179"/>
                </a:moveTo>
                <a:lnTo>
                  <a:pt x="0" y="1179"/>
                </a:lnTo>
                <a:cubicBezTo>
                  <a:pt x="0" y="932"/>
                  <a:pt x="201" y="722"/>
                  <a:pt x="457" y="722"/>
                </a:cubicBezTo>
                <a:cubicBezTo>
                  <a:pt x="530" y="722"/>
                  <a:pt x="603" y="740"/>
                  <a:pt x="667" y="777"/>
                </a:cubicBezTo>
                <a:cubicBezTo>
                  <a:pt x="603" y="740"/>
                  <a:pt x="521" y="713"/>
                  <a:pt x="439" y="713"/>
                </a:cubicBezTo>
                <a:cubicBezTo>
                  <a:pt x="439" y="0"/>
                  <a:pt x="439" y="0"/>
                  <a:pt x="439" y="0"/>
                </a:cubicBezTo>
                <a:cubicBezTo>
                  <a:pt x="1179" y="0"/>
                  <a:pt x="1179" y="0"/>
                  <a:pt x="1179" y="0"/>
                </a:cubicBezTo>
                <a:cubicBezTo>
                  <a:pt x="1179" y="247"/>
                  <a:pt x="1389" y="448"/>
                  <a:pt x="1636" y="448"/>
                </a:cubicBezTo>
                <a:cubicBezTo>
                  <a:pt x="1892" y="448"/>
                  <a:pt x="2093" y="247"/>
                  <a:pt x="2093" y="0"/>
                </a:cubicBezTo>
                <a:cubicBezTo>
                  <a:pt x="2833" y="0"/>
                  <a:pt x="2833" y="0"/>
                  <a:pt x="2833" y="0"/>
                </a:cubicBezTo>
                <a:cubicBezTo>
                  <a:pt x="2833" y="740"/>
                  <a:pt x="2833" y="740"/>
                  <a:pt x="2833" y="740"/>
                </a:cubicBezTo>
                <a:cubicBezTo>
                  <a:pt x="2833" y="1645"/>
                  <a:pt x="2833" y="1645"/>
                  <a:pt x="2833" y="1645"/>
                </a:cubicBezTo>
                <a:cubicBezTo>
                  <a:pt x="2833" y="1929"/>
                  <a:pt x="2833" y="1929"/>
                  <a:pt x="2833" y="1929"/>
                </a:cubicBezTo>
                <a:cubicBezTo>
                  <a:pt x="2833" y="2386"/>
                  <a:pt x="2833" y="2386"/>
                  <a:pt x="2833" y="2386"/>
                </a:cubicBezTo>
                <a:cubicBezTo>
                  <a:pt x="439" y="2386"/>
                  <a:pt x="439" y="2386"/>
                  <a:pt x="439" y="2386"/>
                </a:cubicBezTo>
                <a:cubicBezTo>
                  <a:pt x="439" y="1636"/>
                  <a:pt x="439" y="1636"/>
                  <a:pt x="439" y="1636"/>
                </a:cubicBezTo>
                <a:cubicBezTo>
                  <a:pt x="192" y="1627"/>
                  <a:pt x="0" y="1426"/>
                  <a:pt x="0" y="11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9">
            <a:extLst>
              <a:ext uri="{FF2B5EF4-FFF2-40B4-BE49-F238E27FC236}">
                <a16:creationId xmlns:a16="http://schemas.microsoft.com/office/drawing/2014/main" id="{357B7547-A520-AB4F-8AC3-D2B23FAD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28" y="8789450"/>
            <a:ext cx="1034439" cy="1034439"/>
          </a:xfrm>
          <a:custGeom>
            <a:avLst/>
            <a:gdLst>
              <a:gd name="T0" fmla="*/ 914 w 915"/>
              <a:gd name="T1" fmla="*/ 457 h 915"/>
              <a:gd name="T2" fmla="*/ 914 w 915"/>
              <a:gd name="T3" fmla="*/ 457 h 915"/>
              <a:gd name="T4" fmla="*/ 457 w 915"/>
              <a:gd name="T5" fmla="*/ 914 h 915"/>
              <a:gd name="T6" fmla="*/ 0 w 915"/>
              <a:gd name="T7" fmla="*/ 457 h 915"/>
              <a:gd name="T8" fmla="*/ 457 w 915"/>
              <a:gd name="T9" fmla="*/ 0 h 915"/>
              <a:gd name="T10" fmla="*/ 914 w 915"/>
              <a:gd name="T11" fmla="*/ 457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5" h="915">
                <a:moveTo>
                  <a:pt x="914" y="457"/>
                </a:moveTo>
                <a:lnTo>
                  <a:pt x="914" y="457"/>
                </a:lnTo>
                <a:cubicBezTo>
                  <a:pt x="914" y="713"/>
                  <a:pt x="713" y="914"/>
                  <a:pt x="457" y="914"/>
                </a:cubicBezTo>
                <a:cubicBezTo>
                  <a:pt x="210" y="914"/>
                  <a:pt x="0" y="713"/>
                  <a:pt x="0" y="457"/>
                </a:cubicBezTo>
                <a:cubicBezTo>
                  <a:pt x="0" y="210"/>
                  <a:pt x="210" y="0"/>
                  <a:pt x="457" y="0"/>
                </a:cubicBezTo>
                <a:cubicBezTo>
                  <a:pt x="713" y="0"/>
                  <a:pt x="914" y="210"/>
                  <a:pt x="914" y="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75700A36-5EDA-014C-9271-DF671CF3DD5D}"/>
              </a:ext>
            </a:extLst>
          </p:cNvPr>
          <p:cNvGrpSpPr/>
          <p:nvPr/>
        </p:nvGrpSpPr>
        <p:grpSpPr>
          <a:xfrm>
            <a:off x="9541578" y="10192642"/>
            <a:ext cx="1447898" cy="893037"/>
            <a:chOff x="2143889" y="10646229"/>
            <a:chExt cx="1535482" cy="947057"/>
          </a:xfrm>
        </p:grpSpPr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F610892D-6EC4-3F41-A38D-DA3AAA1B1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1B2AAAED-B175-0449-BC21-0D2010AB5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EA1A1ABE-BDA5-2044-A1DB-B2230B2A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D38354C3-D982-8E40-8A49-7041863D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32">
              <a:extLst>
                <a:ext uri="{FF2B5EF4-FFF2-40B4-BE49-F238E27FC236}">
                  <a16:creationId xmlns:a16="http://schemas.microsoft.com/office/drawing/2014/main" id="{9116A9AA-BF91-7449-97CA-B61651588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33">
              <a:extLst>
                <a:ext uri="{FF2B5EF4-FFF2-40B4-BE49-F238E27FC236}">
                  <a16:creationId xmlns:a16="http://schemas.microsoft.com/office/drawing/2014/main" id="{29703505-5921-204D-A1BA-CD9EB6E04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34">
              <a:extLst>
                <a:ext uri="{FF2B5EF4-FFF2-40B4-BE49-F238E27FC236}">
                  <a16:creationId xmlns:a16="http://schemas.microsoft.com/office/drawing/2014/main" id="{93C23EDA-883D-3F4F-9881-BCFFBE08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35">
              <a:extLst>
                <a:ext uri="{FF2B5EF4-FFF2-40B4-BE49-F238E27FC236}">
                  <a16:creationId xmlns:a16="http://schemas.microsoft.com/office/drawing/2014/main" id="{CE867D3D-0250-0549-800D-966CA4C17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F2043050-8C3F-B24A-B059-E5E5C69EDA29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E067F82C-CC3C-2A4B-AF82-0F48AE24FB7A}"/>
              </a:ext>
            </a:extLst>
          </p:cNvPr>
          <p:cNvGrpSpPr/>
          <p:nvPr/>
        </p:nvGrpSpPr>
        <p:grpSpPr>
          <a:xfrm>
            <a:off x="5464917" y="1798258"/>
            <a:ext cx="4325211" cy="1422624"/>
            <a:chOff x="4247967" y="10711881"/>
            <a:chExt cx="4236804" cy="1422624"/>
          </a:xfrm>
        </p:grpSpPr>
        <p:sp>
          <p:nvSpPr>
            <p:cNvPr id="205" name="CuadroTexto 395">
              <a:extLst>
                <a:ext uri="{FF2B5EF4-FFF2-40B4-BE49-F238E27FC236}">
                  <a16:creationId xmlns:a16="http://schemas.microsoft.com/office/drawing/2014/main" id="{96EAFCA5-614E-0D4A-8AF2-E0F89A705EB5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06" name="Rectangle 40">
              <a:extLst>
                <a:ext uri="{FF2B5EF4-FFF2-40B4-BE49-F238E27FC236}">
                  <a16:creationId xmlns:a16="http://schemas.microsoft.com/office/drawing/2014/main" id="{A0F24856-8F61-FC41-95C1-437AD38275F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3E7954B1-DEE6-F145-B8DE-80A1A9EAA95E}"/>
              </a:ext>
            </a:extLst>
          </p:cNvPr>
          <p:cNvGrpSpPr/>
          <p:nvPr/>
        </p:nvGrpSpPr>
        <p:grpSpPr>
          <a:xfrm>
            <a:off x="5342545" y="7193620"/>
            <a:ext cx="4325211" cy="1422624"/>
            <a:chOff x="4247967" y="10711881"/>
            <a:chExt cx="4236804" cy="1422624"/>
          </a:xfrm>
        </p:grpSpPr>
        <p:sp>
          <p:nvSpPr>
            <p:cNvPr id="208" name="CuadroTexto 395">
              <a:extLst>
                <a:ext uri="{FF2B5EF4-FFF2-40B4-BE49-F238E27FC236}">
                  <a16:creationId xmlns:a16="http://schemas.microsoft.com/office/drawing/2014/main" id="{3EF18EB9-EA3C-5D4F-8903-2285FFD95F4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9" name="Rectangle 40">
              <a:extLst>
                <a:ext uri="{FF2B5EF4-FFF2-40B4-BE49-F238E27FC236}">
                  <a16:creationId xmlns:a16="http://schemas.microsoft.com/office/drawing/2014/main" id="{1C3DF235-CDFA-024F-813C-BA9A03050A8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B65E7D54-4D75-194C-9355-C93FCF868C3C}"/>
              </a:ext>
            </a:extLst>
          </p:cNvPr>
          <p:cNvGrpSpPr/>
          <p:nvPr/>
        </p:nvGrpSpPr>
        <p:grpSpPr>
          <a:xfrm>
            <a:off x="3441079" y="4477857"/>
            <a:ext cx="3968937" cy="1397109"/>
            <a:chOff x="4263265" y="1952891"/>
            <a:chExt cx="4236804" cy="1397109"/>
          </a:xfrm>
        </p:grpSpPr>
        <p:sp>
          <p:nvSpPr>
            <p:cNvPr id="211" name="CuadroTexto 395">
              <a:extLst>
                <a:ext uri="{FF2B5EF4-FFF2-40B4-BE49-F238E27FC236}">
                  <a16:creationId xmlns:a16="http://schemas.microsoft.com/office/drawing/2014/main" id="{3F169A6E-80BC-124E-AC8D-ABF29857788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id="{864188D5-76CF-3A41-861E-C226B6AB168F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00BE4E54-EA86-8F40-A5F2-96ED039CD18B}"/>
              </a:ext>
            </a:extLst>
          </p:cNvPr>
          <p:cNvGrpSpPr/>
          <p:nvPr/>
        </p:nvGrpSpPr>
        <p:grpSpPr>
          <a:xfrm>
            <a:off x="2999458" y="9959962"/>
            <a:ext cx="3968937" cy="1397109"/>
            <a:chOff x="4263265" y="1952891"/>
            <a:chExt cx="4236804" cy="1397109"/>
          </a:xfrm>
        </p:grpSpPr>
        <p:sp>
          <p:nvSpPr>
            <p:cNvPr id="214" name="CuadroTexto 395">
              <a:extLst>
                <a:ext uri="{FF2B5EF4-FFF2-40B4-BE49-F238E27FC236}">
                  <a16:creationId xmlns:a16="http://schemas.microsoft.com/office/drawing/2014/main" id="{E6C15747-863B-C14E-B06B-FC841331008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5" name="Rectangle 40">
              <a:extLst>
                <a:ext uri="{FF2B5EF4-FFF2-40B4-BE49-F238E27FC236}">
                  <a16:creationId xmlns:a16="http://schemas.microsoft.com/office/drawing/2014/main" id="{95F56D35-09AB-B244-8583-8F96B1FFD33D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19DB605E-5DB4-6747-89BB-3A3252E93B65}"/>
              </a:ext>
            </a:extLst>
          </p:cNvPr>
          <p:cNvGrpSpPr/>
          <p:nvPr/>
        </p:nvGrpSpPr>
        <p:grpSpPr>
          <a:xfrm>
            <a:off x="15474310" y="4206923"/>
            <a:ext cx="5932234" cy="4777441"/>
            <a:chOff x="2633903" y="861425"/>
            <a:chExt cx="5932234" cy="4777441"/>
          </a:xfrm>
        </p:grpSpPr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0BDB0E73-07E1-4D47-9BA9-92C465E99360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C99C7279-C288-8842-9FD8-7060519D00E6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B0CF98C0-E4FB-CF48-84D1-0844E36F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443" y="9235870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7" y="0"/>
                  <a:pt x="0" y="247"/>
                  <a:pt x="0" y="550"/>
                </a:cubicBezTo>
                <a:cubicBezTo>
                  <a:pt x="0" y="852"/>
                  <a:pt x="247" y="1100"/>
                  <a:pt x="550" y="1100"/>
                </a:cubicBezTo>
                <a:cubicBezTo>
                  <a:pt x="853" y="1100"/>
                  <a:pt x="1100" y="852"/>
                  <a:pt x="1100" y="550"/>
                </a:cubicBezTo>
                <a:cubicBezTo>
                  <a:pt x="1100" y="247"/>
                  <a:pt x="853" y="0"/>
                  <a:pt x="55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BF04486E-F538-6F43-8F99-09943F7E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127" y="9235870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7" y="0"/>
                  <a:pt x="0" y="247"/>
                  <a:pt x="0" y="550"/>
                </a:cubicBezTo>
                <a:cubicBezTo>
                  <a:pt x="0" y="852"/>
                  <a:pt x="247" y="1100"/>
                  <a:pt x="550" y="1100"/>
                </a:cubicBezTo>
                <a:cubicBezTo>
                  <a:pt x="852" y="1100"/>
                  <a:pt x="1100" y="852"/>
                  <a:pt x="1100" y="550"/>
                </a:cubicBezTo>
                <a:cubicBezTo>
                  <a:pt x="1100" y="247"/>
                  <a:pt x="852" y="0"/>
                  <a:pt x="55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">
            <a:extLst>
              <a:ext uri="{FF2B5EF4-FFF2-40B4-BE49-F238E27FC236}">
                <a16:creationId xmlns:a16="http://schemas.microsoft.com/office/drawing/2014/main" id="{5A7281E8-F64D-3B43-82D1-F0EB8E5D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820" y="8080914"/>
            <a:ext cx="3708319" cy="3708315"/>
          </a:xfrm>
          <a:custGeom>
            <a:avLst/>
            <a:gdLst>
              <a:gd name="T0" fmla="*/ 1466 w 2888"/>
              <a:gd name="T1" fmla="*/ 2338 h 2889"/>
              <a:gd name="T2" fmla="*/ 1466 w 2888"/>
              <a:gd name="T3" fmla="*/ 2338 h 2889"/>
              <a:gd name="T4" fmla="*/ 2016 w 2888"/>
              <a:gd name="T5" fmla="*/ 2888 h 2889"/>
              <a:gd name="T6" fmla="*/ 2887 w 2888"/>
              <a:gd name="T7" fmla="*/ 2888 h 2889"/>
              <a:gd name="T8" fmla="*/ 2887 w 2888"/>
              <a:gd name="T9" fmla="*/ 0 h 2889"/>
              <a:gd name="T10" fmla="*/ 1998 w 2888"/>
              <a:gd name="T11" fmla="*/ 0 h 2889"/>
              <a:gd name="T12" fmla="*/ 1448 w 2888"/>
              <a:gd name="T13" fmla="*/ 550 h 2889"/>
              <a:gd name="T14" fmla="*/ 898 w 2888"/>
              <a:gd name="T15" fmla="*/ 0 h 2889"/>
              <a:gd name="T16" fmla="*/ 0 w 2888"/>
              <a:gd name="T17" fmla="*/ 0 h 2889"/>
              <a:gd name="T18" fmla="*/ 0 w 2888"/>
              <a:gd name="T19" fmla="*/ 2888 h 2889"/>
              <a:gd name="T20" fmla="*/ 916 w 2888"/>
              <a:gd name="T21" fmla="*/ 2888 h 2889"/>
              <a:gd name="T22" fmla="*/ 1466 w 2888"/>
              <a:gd name="T23" fmla="*/ 2338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8" h="2889">
                <a:moveTo>
                  <a:pt x="1466" y="2338"/>
                </a:moveTo>
                <a:lnTo>
                  <a:pt x="1466" y="2338"/>
                </a:lnTo>
                <a:cubicBezTo>
                  <a:pt x="1769" y="2338"/>
                  <a:pt x="2016" y="2585"/>
                  <a:pt x="2016" y="2888"/>
                </a:cubicBezTo>
                <a:cubicBezTo>
                  <a:pt x="2887" y="2888"/>
                  <a:pt x="2887" y="2888"/>
                  <a:pt x="2887" y="2888"/>
                </a:cubicBezTo>
                <a:cubicBezTo>
                  <a:pt x="2887" y="0"/>
                  <a:pt x="2887" y="0"/>
                  <a:pt x="2887" y="0"/>
                </a:cubicBezTo>
                <a:cubicBezTo>
                  <a:pt x="1998" y="0"/>
                  <a:pt x="1998" y="0"/>
                  <a:pt x="1998" y="0"/>
                </a:cubicBezTo>
                <a:cubicBezTo>
                  <a:pt x="1998" y="303"/>
                  <a:pt x="1751" y="550"/>
                  <a:pt x="1448" y="550"/>
                </a:cubicBezTo>
                <a:cubicBezTo>
                  <a:pt x="1145" y="550"/>
                  <a:pt x="898" y="303"/>
                  <a:pt x="8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8"/>
                  <a:pt x="0" y="2888"/>
                  <a:pt x="0" y="2888"/>
                </a:cubicBezTo>
                <a:cubicBezTo>
                  <a:pt x="916" y="2888"/>
                  <a:pt x="916" y="2888"/>
                  <a:pt x="916" y="2888"/>
                </a:cubicBezTo>
                <a:cubicBezTo>
                  <a:pt x="916" y="2585"/>
                  <a:pt x="1164" y="2338"/>
                  <a:pt x="1466" y="23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4">
            <a:extLst>
              <a:ext uri="{FF2B5EF4-FFF2-40B4-BE49-F238E27FC236}">
                <a16:creationId xmlns:a16="http://schemas.microsoft.com/office/drawing/2014/main" id="{75E8A41D-F7C9-AA40-9A91-CD0DD329A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19" y="3093084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7" y="0"/>
                  <a:pt x="0" y="248"/>
                  <a:pt x="0" y="550"/>
                </a:cubicBezTo>
                <a:cubicBezTo>
                  <a:pt x="0" y="853"/>
                  <a:pt x="247" y="1100"/>
                  <a:pt x="550" y="1100"/>
                </a:cubicBezTo>
                <a:cubicBezTo>
                  <a:pt x="852" y="1100"/>
                  <a:pt x="1100" y="853"/>
                  <a:pt x="1100" y="550"/>
                </a:cubicBezTo>
                <a:cubicBezTo>
                  <a:pt x="1100" y="248"/>
                  <a:pt x="852" y="0"/>
                  <a:pt x="55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142A1306-CA07-DD44-B1BD-F86AEA4E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93084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8" y="0"/>
                  <a:pt x="0" y="248"/>
                  <a:pt x="0" y="550"/>
                </a:cubicBezTo>
                <a:cubicBezTo>
                  <a:pt x="0" y="853"/>
                  <a:pt x="248" y="1100"/>
                  <a:pt x="550" y="1100"/>
                </a:cubicBezTo>
                <a:cubicBezTo>
                  <a:pt x="862" y="1100"/>
                  <a:pt x="1100" y="853"/>
                  <a:pt x="1100" y="550"/>
                </a:cubicBezTo>
                <a:cubicBezTo>
                  <a:pt x="1100" y="248"/>
                  <a:pt x="862" y="0"/>
                  <a:pt x="55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4D154B22-2332-2E4B-8B7B-A69616B6B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096" y="1949450"/>
            <a:ext cx="3708315" cy="3708319"/>
          </a:xfrm>
          <a:custGeom>
            <a:avLst/>
            <a:gdLst>
              <a:gd name="T0" fmla="*/ 1467 w 2889"/>
              <a:gd name="T1" fmla="*/ 2337 h 2888"/>
              <a:gd name="T2" fmla="*/ 1467 w 2889"/>
              <a:gd name="T3" fmla="*/ 2337 h 2888"/>
              <a:gd name="T4" fmla="*/ 2017 w 2889"/>
              <a:gd name="T5" fmla="*/ 2887 h 2888"/>
              <a:gd name="T6" fmla="*/ 2888 w 2889"/>
              <a:gd name="T7" fmla="*/ 2887 h 2888"/>
              <a:gd name="T8" fmla="*/ 2888 w 2889"/>
              <a:gd name="T9" fmla="*/ 0 h 2888"/>
              <a:gd name="T10" fmla="*/ 1999 w 2889"/>
              <a:gd name="T11" fmla="*/ 0 h 2888"/>
              <a:gd name="T12" fmla="*/ 1449 w 2889"/>
              <a:gd name="T13" fmla="*/ 550 h 2888"/>
              <a:gd name="T14" fmla="*/ 899 w 2889"/>
              <a:gd name="T15" fmla="*/ 0 h 2888"/>
              <a:gd name="T16" fmla="*/ 0 w 2889"/>
              <a:gd name="T17" fmla="*/ 0 h 2888"/>
              <a:gd name="T18" fmla="*/ 0 w 2889"/>
              <a:gd name="T19" fmla="*/ 2887 h 2888"/>
              <a:gd name="T20" fmla="*/ 917 w 2889"/>
              <a:gd name="T21" fmla="*/ 2887 h 2888"/>
              <a:gd name="T22" fmla="*/ 1467 w 2889"/>
              <a:gd name="T23" fmla="*/ 2337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9" h="2888">
                <a:moveTo>
                  <a:pt x="1467" y="2337"/>
                </a:moveTo>
                <a:lnTo>
                  <a:pt x="1467" y="2337"/>
                </a:lnTo>
                <a:cubicBezTo>
                  <a:pt x="1769" y="2337"/>
                  <a:pt x="2017" y="2576"/>
                  <a:pt x="2017" y="2887"/>
                </a:cubicBezTo>
                <a:cubicBezTo>
                  <a:pt x="2888" y="2887"/>
                  <a:pt x="2888" y="2887"/>
                  <a:pt x="2888" y="2887"/>
                </a:cubicBezTo>
                <a:cubicBezTo>
                  <a:pt x="2888" y="0"/>
                  <a:pt x="2888" y="0"/>
                  <a:pt x="2888" y="0"/>
                </a:cubicBezTo>
                <a:cubicBezTo>
                  <a:pt x="1999" y="0"/>
                  <a:pt x="1999" y="0"/>
                  <a:pt x="1999" y="0"/>
                </a:cubicBezTo>
                <a:cubicBezTo>
                  <a:pt x="1999" y="302"/>
                  <a:pt x="1751" y="550"/>
                  <a:pt x="1449" y="550"/>
                </a:cubicBezTo>
                <a:cubicBezTo>
                  <a:pt x="1146" y="550"/>
                  <a:pt x="899" y="302"/>
                  <a:pt x="8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917" y="2887"/>
                  <a:pt x="917" y="2887"/>
                  <a:pt x="917" y="2887"/>
                </a:cubicBezTo>
                <a:cubicBezTo>
                  <a:pt x="917" y="2576"/>
                  <a:pt x="1164" y="2337"/>
                  <a:pt x="1467" y="23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9">
            <a:extLst>
              <a:ext uri="{FF2B5EF4-FFF2-40B4-BE49-F238E27FC236}">
                <a16:creationId xmlns:a16="http://schemas.microsoft.com/office/drawing/2014/main" id="{D87FADCD-FCBF-4F4F-926C-56572399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704" y="3093084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8" y="0"/>
                  <a:pt x="0" y="248"/>
                  <a:pt x="0" y="550"/>
                </a:cubicBezTo>
                <a:cubicBezTo>
                  <a:pt x="0" y="853"/>
                  <a:pt x="248" y="1100"/>
                  <a:pt x="550" y="1100"/>
                </a:cubicBezTo>
                <a:cubicBezTo>
                  <a:pt x="853" y="1100"/>
                  <a:pt x="1100" y="853"/>
                  <a:pt x="1100" y="550"/>
                </a:cubicBezTo>
                <a:cubicBezTo>
                  <a:pt x="1100" y="248"/>
                  <a:pt x="853" y="0"/>
                  <a:pt x="55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0">
            <a:extLst>
              <a:ext uri="{FF2B5EF4-FFF2-40B4-BE49-F238E27FC236}">
                <a16:creationId xmlns:a16="http://schemas.microsoft.com/office/drawing/2014/main" id="{795434C2-6F43-F548-B5D3-E2886AE2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89" y="3093084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7" y="0"/>
                  <a:pt x="0" y="248"/>
                  <a:pt x="0" y="550"/>
                </a:cubicBezTo>
                <a:cubicBezTo>
                  <a:pt x="0" y="853"/>
                  <a:pt x="247" y="1100"/>
                  <a:pt x="550" y="1100"/>
                </a:cubicBezTo>
                <a:cubicBezTo>
                  <a:pt x="852" y="1100"/>
                  <a:pt x="1100" y="853"/>
                  <a:pt x="1100" y="550"/>
                </a:cubicBezTo>
                <a:cubicBezTo>
                  <a:pt x="1100" y="248"/>
                  <a:pt x="852" y="0"/>
                  <a:pt x="55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1">
            <a:extLst>
              <a:ext uri="{FF2B5EF4-FFF2-40B4-BE49-F238E27FC236}">
                <a16:creationId xmlns:a16="http://schemas.microsoft.com/office/drawing/2014/main" id="{160EC9C0-297B-5E45-B6A3-D452884A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081" y="1949450"/>
            <a:ext cx="3708319" cy="3708319"/>
          </a:xfrm>
          <a:custGeom>
            <a:avLst/>
            <a:gdLst>
              <a:gd name="T0" fmla="*/ 1467 w 2888"/>
              <a:gd name="T1" fmla="*/ 2337 h 2888"/>
              <a:gd name="T2" fmla="*/ 1467 w 2888"/>
              <a:gd name="T3" fmla="*/ 2337 h 2888"/>
              <a:gd name="T4" fmla="*/ 2017 w 2888"/>
              <a:gd name="T5" fmla="*/ 2887 h 2888"/>
              <a:gd name="T6" fmla="*/ 2887 w 2888"/>
              <a:gd name="T7" fmla="*/ 2887 h 2888"/>
              <a:gd name="T8" fmla="*/ 2887 w 2888"/>
              <a:gd name="T9" fmla="*/ 0 h 2888"/>
              <a:gd name="T10" fmla="*/ 1998 w 2888"/>
              <a:gd name="T11" fmla="*/ 0 h 2888"/>
              <a:gd name="T12" fmla="*/ 1448 w 2888"/>
              <a:gd name="T13" fmla="*/ 550 h 2888"/>
              <a:gd name="T14" fmla="*/ 898 w 2888"/>
              <a:gd name="T15" fmla="*/ 0 h 2888"/>
              <a:gd name="T16" fmla="*/ 0 w 2888"/>
              <a:gd name="T17" fmla="*/ 0 h 2888"/>
              <a:gd name="T18" fmla="*/ 0 w 2888"/>
              <a:gd name="T19" fmla="*/ 2887 h 2888"/>
              <a:gd name="T20" fmla="*/ 917 w 2888"/>
              <a:gd name="T21" fmla="*/ 2887 h 2888"/>
              <a:gd name="T22" fmla="*/ 1467 w 2888"/>
              <a:gd name="T23" fmla="*/ 2337 h 2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8" h="2888">
                <a:moveTo>
                  <a:pt x="1467" y="2337"/>
                </a:moveTo>
                <a:lnTo>
                  <a:pt x="1467" y="2337"/>
                </a:lnTo>
                <a:cubicBezTo>
                  <a:pt x="1769" y="2337"/>
                  <a:pt x="2017" y="2576"/>
                  <a:pt x="2017" y="2887"/>
                </a:cubicBezTo>
                <a:cubicBezTo>
                  <a:pt x="2887" y="2887"/>
                  <a:pt x="2887" y="2887"/>
                  <a:pt x="2887" y="2887"/>
                </a:cubicBezTo>
                <a:cubicBezTo>
                  <a:pt x="2887" y="0"/>
                  <a:pt x="2887" y="0"/>
                  <a:pt x="2887" y="0"/>
                </a:cubicBezTo>
                <a:cubicBezTo>
                  <a:pt x="1998" y="0"/>
                  <a:pt x="1998" y="0"/>
                  <a:pt x="1998" y="0"/>
                </a:cubicBezTo>
                <a:cubicBezTo>
                  <a:pt x="1998" y="302"/>
                  <a:pt x="1750" y="550"/>
                  <a:pt x="1448" y="550"/>
                </a:cubicBezTo>
                <a:cubicBezTo>
                  <a:pt x="1146" y="550"/>
                  <a:pt x="898" y="302"/>
                  <a:pt x="8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917" y="2887"/>
                  <a:pt x="917" y="2887"/>
                  <a:pt x="917" y="2887"/>
                </a:cubicBezTo>
                <a:cubicBezTo>
                  <a:pt x="917" y="2576"/>
                  <a:pt x="1164" y="2337"/>
                  <a:pt x="1467" y="2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2">
            <a:extLst>
              <a:ext uri="{FF2B5EF4-FFF2-40B4-BE49-F238E27FC236}">
                <a16:creationId xmlns:a16="http://schemas.microsoft.com/office/drawing/2014/main" id="{B7D60DFC-228D-084B-9476-D015421D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719" y="9235870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7" y="0"/>
                  <a:pt x="0" y="247"/>
                  <a:pt x="0" y="550"/>
                </a:cubicBezTo>
                <a:cubicBezTo>
                  <a:pt x="0" y="852"/>
                  <a:pt x="247" y="1100"/>
                  <a:pt x="550" y="1100"/>
                </a:cubicBezTo>
                <a:cubicBezTo>
                  <a:pt x="852" y="1100"/>
                  <a:pt x="1100" y="852"/>
                  <a:pt x="1100" y="550"/>
                </a:cubicBezTo>
                <a:cubicBezTo>
                  <a:pt x="1100" y="247"/>
                  <a:pt x="852" y="0"/>
                  <a:pt x="55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3">
            <a:extLst>
              <a:ext uri="{FF2B5EF4-FFF2-40B4-BE49-F238E27FC236}">
                <a16:creationId xmlns:a16="http://schemas.microsoft.com/office/drawing/2014/main" id="{46488992-C89B-C44F-A0CF-D6CC85CB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235870"/>
            <a:ext cx="1415388" cy="1415388"/>
          </a:xfrm>
          <a:custGeom>
            <a:avLst/>
            <a:gdLst>
              <a:gd name="T0" fmla="*/ 550 w 1101"/>
              <a:gd name="T1" fmla="*/ 0 h 1101"/>
              <a:gd name="T2" fmla="*/ 550 w 1101"/>
              <a:gd name="T3" fmla="*/ 0 h 1101"/>
              <a:gd name="T4" fmla="*/ 0 w 1101"/>
              <a:gd name="T5" fmla="*/ 550 h 1101"/>
              <a:gd name="T6" fmla="*/ 550 w 1101"/>
              <a:gd name="T7" fmla="*/ 1100 h 1101"/>
              <a:gd name="T8" fmla="*/ 1100 w 1101"/>
              <a:gd name="T9" fmla="*/ 550 h 1101"/>
              <a:gd name="T10" fmla="*/ 550 w 1101"/>
              <a:gd name="T11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1" h="1101">
                <a:moveTo>
                  <a:pt x="550" y="0"/>
                </a:moveTo>
                <a:lnTo>
                  <a:pt x="550" y="0"/>
                </a:lnTo>
                <a:cubicBezTo>
                  <a:pt x="248" y="0"/>
                  <a:pt x="0" y="247"/>
                  <a:pt x="0" y="550"/>
                </a:cubicBezTo>
                <a:cubicBezTo>
                  <a:pt x="0" y="852"/>
                  <a:pt x="248" y="1100"/>
                  <a:pt x="550" y="1100"/>
                </a:cubicBezTo>
                <a:cubicBezTo>
                  <a:pt x="853" y="1100"/>
                  <a:pt x="1100" y="852"/>
                  <a:pt x="1100" y="550"/>
                </a:cubicBezTo>
                <a:cubicBezTo>
                  <a:pt x="1100" y="247"/>
                  <a:pt x="853" y="0"/>
                  <a:pt x="55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">
            <a:extLst>
              <a:ext uri="{FF2B5EF4-FFF2-40B4-BE49-F238E27FC236}">
                <a16:creationId xmlns:a16="http://schemas.microsoft.com/office/drawing/2014/main" id="{C5F0DC5D-33BB-5A4F-B3AF-3AD5AB9C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096" y="8080914"/>
            <a:ext cx="3708315" cy="3708315"/>
          </a:xfrm>
          <a:custGeom>
            <a:avLst/>
            <a:gdLst>
              <a:gd name="T0" fmla="*/ 1467 w 2889"/>
              <a:gd name="T1" fmla="*/ 2338 h 2889"/>
              <a:gd name="T2" fmla="*/ 1467 w 2889"/>
              <a:gd name="T3" fmla="*/ 2338 h 2889"/>
              <a:gd name="T4" fmla="*/ 2017 w 2889"/>
              <a:gd name="T5" fmla="*/ 2888 h 2889"/>
              <a:gd name="T6" fmla="*/ 2888 w 2889"/>
              <a:gd name="T7" fmla="*/ 2888 h 2889"/>
              <a:gd name="T8" fmla="*/ 2888 w 2889"/>
              <a:gd name="T9" fmla="*/ 0 h 2889"/>
              <a:gd name="T10" fmla="*/ 1999 w 2889"/>
              <a:gd name="T11" fmla="*/ 0 h 2889"/>
              <a:gd name="T12" fmla="*/ 1449 w 2889"/>
              <a:gd name="T13" fmla="*/ 550 h 2889"/>
              <a:gd name="T14" fmla="*/ 899 w 2889"/>
              <a:gd name="T15" fmla="*/ 0 h 2889"/>
              <a:gd name="T16" fmla="*/ 0 w 2889"/>
              <a:gd name="T17" fmla="*/ 0 h 2889"/>
              <a:gd name="T18" fmla="*/ 0 w 2889"/>
              <a:gd name="T19" fmla="*/ 2888 h 2889"/>
              <a:gd name="T20" fmla="*/ 917 w 2889"/>
              <a:gd name="T21" fmla="*/ 2888 h 2889"/>
              <a:gd name="T22" fmla="*/ 1467 w 2889"/>
              <a:gd name="T23" fmla="*/ 2338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9" h="2889">
                <a:moveTo>
                  <a:pt x="1467" y="2338"/>
                </a:moveTo>
                <a:lnTo>
                  <a:pt x="1467" y="2338"/>
                </a:lnTo>
                <a:cubicBezTo>
                  <a:pt x="1769" y="2338"/>
                  <a:pt x="2017" y="2585"/>
                  <a:pt x="2017" y="2888"/>
                </a:cubicBezTo>
                <a:cubicBezTo>
                  <a:pt x="2888" y="2888"/>
                  <a:pt x="2888" y="2888"/>
                  <a:pt x="2888" y="2888"/>
                </a:cubicBezTo>
                <a:cubicBezTo>
                  <a:pt x="2888" y="0"/>
                  <a:pt x="2888" y="0"/>
                  <a:pt x="2888" y="0"/>
                </a:cubicBezTo>
                <a:cubicBezTo>
                  <a:pt x="1999" y="0"/>
                  <a:pt x="1999" y="0"/>
                  <a:pt x="1999" y="0"/>
                </a:cubicBezTo>
                <a:cubicBezTo>
                  <a:pt x="1999" y="303"/>
                  <a:pt x="1751" y="550"/>
                  <a:pt x="1449" y="550"/>
                </a:cubicBezTo>
                <a:cubicBezTo>
                  <a:pt x="1146" y="550"/>
                  <a:pt x="899" y="303"/>
                  <a:pt x="8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88"/>
                  <a:pt x="0" y="2888"/>
                  <a:pt x="0" y="2888"/>
                </a:cubicBezTo>
                <a:cubicBezTo>
                  <a:pt x="917" y="2888"/>
                  <a:pt x="917" y="2888"/>
                  <a:pt x="917" y="2888"/>
                </a:cubicBezTo>
                <a:cubicBezTo>
                  <a:pt x="917" y="2585"/>
                  <a:pt x="1164" y="2338"/>
                  <a:pt x="1467" y="23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5">
            <a:extLst>
              <a:ext uri="{FF2B5EF4-FFF2-40B4-BE49-F238E27FC236}">
                <a16:creationId xmlns:a16="http://schemas.microsoft.com/office/drawing/2014/main" id="{9DA0D8FE-1E79-CD45-987E-D0B84B03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839" y="3891364"/>
            <a:ext cx="5876692" cy="5871029"/>
          </a:xfrm>
          <a:custGeom>
            <a:avLst/>
            <a:gdLst>
              <a:gd name="T0" fmla="*/ 0 w 4576"/>
              <a:gd name="T1" fmla="*/ 2292 h 4574"/>
              <a:gd name="T2" fmla="*/ 0 w 4576"/>
              <a:gd name="T3" fmla="*/ 2292 h 4574"/>
              <a:gd name="T4" fmla="*/ 2292 w 4576"/>
              <a:gd name="T5" fmla="*/ 4573 h 4574"/>
              <a:gd name="T6" fmla="*/ 4575 w 4576"/>
              <a:gd name="T7" fmla="*/ 2292 h 4574"/>
              <a:gd name="T8" fmla="*/ 2292 w 4576"/>
              <a:gd name="T9" fmla="*/ 0 h 4574"/>
              <a:gd name="T10" fmla="*/ 0 w 4576"/>
              <a:gd name="T11" fmla="*/ 2292 h 4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6" h="4574">
                <a:moveTo>
                  <a:pt x="0" y="2292"/>
                </a:moveTo>
                <a:lnTo>
                  <a:pt x="0" y="2292"/>
                </a:lnTo>
                <a:cubicBezTo>
                  <a:pt x="0" y="3547"/>
                  <a:pt x="1027" y="4573"/>
                  <a:pt x="2292" y="4573"/>
                </a:cubicBezTo>
                <a:cubicBezTo>
                  <a:pt x="3557" y="4573"/>
                  <a:pt x="4575" y="3547"/>
                  <a:pt x="4575" y="2292"/>
                </a:cubicBezTo>
                <a:cubicBezTo>
                  <a:pt x="4575" y="1027"/>
                  <a:pt x="3557" y="0"/>
                  <a:pt x="2292" y="0"/>
                </a:cubicBezTo>
                <a:cubicBezTo>
                  <a:pt x="1027" y="0"/>
                  <a:pt x="0" y="1027"/>
                  <a:pt x="0" y="22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6">
            <a:extLst>
              <a:ext uri="{FF2B5EF4-FFF2-40B4-BE49-F238E27FC236}">
                <a16:creationId xmlns:a16="http://schemas.microsoft.com/office/drawing/2014/main" id="{E7880B86-3AF9-684B-9E3F-01EA0730B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89" y="5352045"/>
            <a:ext cx="2898715" cy="2904375"/>
          </a:xfrm>
          <a:custGeom>
            <a:avLst/>
            <a:gdLst>
              <a:gd name="T0" fmla="*/ 1127 w 2256"/>
              <a:gd name="T1" fmla="*/ 2263 h 2264"/>
              <a:gd name="T2" fmla="*/ 1127 w 2256"/>
              <a:gd name="T3" fmla="*/ 2263 h 2264"/>
              <a:gd name="T4" fmla="*/ 330 w 2256"/>
              <a:gd name="T5" fmla="*/ 1924 h 2264"/>
              <a:gd name="T6" fmla="*/ 0 w 2256"/>
              <a:gd name="T7" fmla="*/ 1127 h 2264"/>
              <a:gd name="T8" fmla="*/ 330 w 2256"/>
              <a:gd name="T9" fmla="*/ 330 h 2264"/>
              <a:gd name="T10" fmla="*/ 1127 w 2256"/>
              <a:gd name="T11" fmla="*/ 0 h 2264"/>
              <a:gd name="T12" fmla="*/ 1925 w 2256"/>
              <a:gd name="T13" fmla="*/ 330 h 2264"/>
              <a:gd name="T14" fmla="*/ 2255 w 2256"/>
              <a:gd name="T15" fmla="*/ 1127 h 2264"/>
              <a:gd name="T16" fmla="*/ 1925 w 2256"/>
              <a:gd name="T17" fmla="*/ 1924 h 2264"/>
              <a:gd name="T18" fmla="*/ 1127 w 2256"/>
              <a:gd name="T19" fmla="*/ 2263 h 2264"/>
              <a:gd name="T20" fmla="*/ 1127 w 2256"/>
              <a:gd name="T21" fmla="*/ 137 h 2264"/>
              <a:gd name="T22" fmla="*/ 1127 w 2256"/>
              <a:gd name="T23" fmla="*/ 137 h 2264"/>
              <a:gd name="T24" fmla="*/ 137 w 2256"/>
              <a:gd name="T25" fmla="*/ 1127 h 2264"/>
              <a:gd name="T26" fmla="*/ 1127 w 2256"/>
              <a:gd name="T27" fmla="*/ 2116 h 2264"/>
              <a:gd name="T28" fmla="*/ 2117 w 2256"/>
              <a:gd name="T29" fmla="*/ 1127 h 2264"/>
              <a:gd name="T30" fmla="*/ 1127 w 2256"/>
              <a:gd name="T31" fmla="*/ 137 h 2264"/>
              <a:gd name="T32" fmla="*/ 1127 w 2256"/>
              <a:gd name="T33" fmla="*/ 2263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56" h="2264">
                <a:moveTo>
                  <a:pt x="1127" y="2263"/>
                </a:moveTo>
                <a:lnTo>
                  <a:pt x="1127" y="2263"/>
                </a:lnTo>
                <a:cubicBezTo>
                  <a:pt x="825" y="2263"/>
                  <a:pt x="541" y="2144"/>
                  <a:pt x="330" y="1924"/>
                </a:cubicBezTo>
                <a:cubicBezTo>
                  <a:pt x="110" y="1713"/>
                  <a:pt x="0" y="1429"/>
                  <a:pt x="0" y="1127"/>
                </a:cubicBezTo>
                <a:cubicBezTo>
                  <a:pt x="0" y="825"/>
                  <a:pt x="110" y="541"/>
                  <a:pt x="330" y="330"/>
                </a:cubicBezTo>
                <a:cubicBezTo>
                  <a:pt x="541" y="119"/>
                  <a:pt x="825" y="0"/>
                  <a:pt x="1127" y="0"/>
                </a:cubicBezTo>
                <a:cubicBezTo>
                  <a:pt x="1430" y="0"/>
                  <a:pt x="1714" y="119"/>
                  <a:pt x="1925" y="330"/>
                </a:cubicBezTo>
                <a:cubicBezTo>
                  <a:pt x="2135" y="541"/>
                  <a:pt x="2255" y="825"/>
                  <a:pt x="2255" y="1127"/>
                </a:cubicBezTo>
                <a:cubicBezTo>
                  <a:pt x="2255" y="1429"/>
                  <a:pt x="2135" y="1713"/>
                  <a:pt x="1925" y="1924"/>
                </a:cubicBezTo>
                <a:cubicBezTo>
                  <a:pt x="1714" y="2144"/>
                  <a:pt x="1430" y="2263"/>
                  <a:pt x="1127" y="2263"/>
                </a:cubicBezTo>
                <a:lnTo>
                  <a:pt x="1127" y="137"/>
                </a:lnTo>
                <a:lnTo>
                  <a:pt x="1127" y="137"/>
                </a:lnTo>
                <a:cubicBezTo>
                  <a:pt x="577" y="137"/>
                  <a:pt x="137" y="587"/>
                  <a:pt x="137" y="1127"/>
                </a:cubicBezTo>
                <a:cubicBezTo>
                  <a:pt x="137" y="1676"/>
                  <a:pt x="577" y="2116"/>
                  <a:pt x="1127" y="2116"/>
                </a:cubicBezTo>
                <a:cubicBezTo>
                  <a:pt x="1668" y="2116"/>
                  <a:pt x="2117" y="1676"/>
                  <a:pt x="2117" y="1127"/>
                </a:cubicBezTo>
                <a:cubicBezTo>
                  <a:pt x="2117" y="587"/>
                  <a:pt x="1668" y="137"/>
                  <a:pt x="1127" y="137"/>
                </a:cubicBezTo>
                <a:lnTo>
                  <a:pt x="1127" y="22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7">
            <a:extLst>
              <a:ext uri="{FF2B5EF4-FFF2-40B4-BE49-F238E27FC236}">
                <a16:creationId xmlns:a16="http://schemas.microsoft.com/office/drawing/2014/main" id="{3C537281-0688-5D41-8E86-CB2656A0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82" y="5691738"/>
            <a:ext cx="2213669" cy="2224989"/>
          </a:xfrm>
          <a:custGeom>
            <a:avLst/>
            <a:gdLst>
              <a:gd name="T0" fmla="*/ 862 w 1725"/>
              <a:gd name="T1" fmla="*/ 1731 h 1732"/>
              <a:gd name="T2" fmla="*/ 862 w 1725"/>
              <a:gd name="T3" fmla="*/ 1731 h 1732"/>
              <a:gd name="T4" fmla="*/ 0 w 1725"/>
              <a:gd name="T5" fmla="*/ 861 h 1732"/>
              <a:gd name="T6" fmla="*/ 862 w 1725"/>
              <a:gd name="T7" fmla="*/ 0 h 1732"/>
              <a:gd name="T8" fmla="*/ 1724 w 1725"/>
              <a:gd name="T9" fmla="*/ 861 h 1732"/>
              <a:gd name="T10" fmla="*/ 862 w 1725"/>
              <a:gd name="T11" fmla="*/ 1731 h 1732"/>
              <a:gd name="T12" fmla="*/ 862 w 1725"/>
              <a:gd name="T13" fmla="*/ 137 h 1732"/>
              <a:gd name="T14" fmla="*/ 862 w 1725"/>
              <a:gd name="T15" fmla="*/ 137 h 1732"/>
              <a:gd name="T16" fmla="*/ 138 w 1725"/>
              <a:gd name="T17" fmla="*/ 861 h 1732"/>
              <a:gd name="T18" fmla="*/ 862 w 1725"/>
              <a:gd name="T19" fmla="*/ 1594 h 1732"/>
              <a:gd name="T20" fmla="*/ 1586 w 1725"/>
              <a:gd name="T21" fmla="*/ 861 h 1732"/>
              <a:gd name="T22" fmla="*/ 862 w 1725"/>
              <a:gd name="T23" fmla="*/ 137 h 1732"/>
              <a:gd name="T24" fmla="*/ 862 w 1725"/>
              <a:gd name="T25" fmla="*/ 1731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5" h="1732">
                <a:moveTo>
                  <a:pt x="862" y="1731"/>
                </a:moveTo>
                <a:lnTo>
                  <a:pt x="862" y="1731"/>
                </a:lnTo>
                <a:cubicBezTo>
                  <a:pt x="386" y="1731"/>
                  <a:pt x="0" y="1337"/>
                  <a:pt x="0" y="861"/>
                </a:cubicBezTo>
                <a:cubicBezTo>
                  <a:pt x="0" y="385"/>
                  <a:pt x="386" y="0"/>
                  <a:pt x="862" y="0"/>
                </a:cubicBezTo>
                <a:cubicBezTo>
                  <a:pt x="1339" y="0"/>
                  <a:pt x="1724" y="385"/>
                  <a:pt x="1724" y="861"/>
                </a:cubicBezTo>
                <a:cubicBezTo>
                  <a:pt x="1724" y="1337"/>
                  <a:pt x="1339" y="1731"/>
                  <a:pt x="862" y="1731"/>
                </a:cubicBezTo>
                <a:lnTo>
                  <a:pt x="862" y="137"/>
                </a:lnTo>
                <a:lnTo>
                  <a:pt x="862" y="137"/>
                </a:lnTo>
                <a:cubicBezTo>
                  <a:pt x="459" y="137"/>
                  <a:pt x="138" y="467"/>
                  <a:pt x="138" y="861"/>
                </a:cubicBezTo>
                <a:cubicBezTo>
                  <a:pt x="138" y="1264"/>
                  <a:pt x="459" y="1594"/>
                  <a:pt x="862" y="1594"/>
                </a:cubicBezTo>
                <a:cubicBezTo>
                  <a:pt x="1266" y="1594"/>
                  <a:pt x="1586" y="1264"/>
                  <a:pt x="1586" y="861"/>
                </a:cubicBezTo>
                <a:cubicBezTo>
                  <a:pt x="1586" y="467"/>
                  <a:pt x="1266" y="137"/>
                  <a:pt x="862" y="137"/>
                </a:cubicBezTo>
                <a:lnTo>
                  <a:pt x="862" y="17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8">
            <a:extLst>
              <a:ext uri="{FF2B5EF4-FFF2-40B4-BE49-F238E27FC236}">
                <a16:creationId xmlns:a16="http://schemas.microsoft.com/office/drawing/2014/main" id="{450124DF-814D-0848-90EB-0341DB71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494" y="6246570"/>
            <a:ext cx="673723" cy="1081355"/>
          </a:xfrm>
          <a:custGeom>
            <a:avLst/>
            <a:gdLst>
              <a:gd name="T0" fmla="*/ 248 w 524"/>
              <a:gd name="T1" fmla="*/ 842 h 843"/>
              <a:gd name="T2" fmla="*/ 248 w 524"/>
              <a:gd name="T3" fmla="*/ 842 h 843"/>
              <a:gd name="T4" fmla="*/ 46 w 524"/>
              <a:gd name="T5" fmla="*/ 796 h 843"/>
              <a:gd name="T6" fmla="*/ 19 w 524"/>
              <a:gd name="T7" fmla="*/ 732 h 843"/>
              <a:gd name="T8" fmla="*/ 83 w 524"/>
              <a:gd name="T9" fmla="*/ 705 h 843"/>
              <a:gd name="T10" fmla="*/ 367 w 524"/>
              <a:gd name="T11" fmla="*/ 705 h 843"/>
              <a:gd name="T12" fmla="*/ 413 w 524"/>
              <a:gd name="T13" fmla="*/ 614 h 843"/>
              <a:gd name="T14" fmla="*/ 239 w 524"/>
              <a:gd name="T15" fmla="*/ 476 h 843"/>
              <a:gd name="T16" fmla="*/ 92 w 524"/>
              <a:gd name="T17" fmla="*/ 394 h 843"/>
              <a:gd name="T18" fmla="*/ 10 w 524"/>
              <a:gd name="T19" fmla="*/ 247 h 843"/>
              <a:gd name="T20" fmla="*/ 110 w 524"/>
              <a:gd name="T21" fmla="*/ 64 h 843"/>
              <a:gd name="T22" fmla="*/ 486 w 524"/>
              <a:gd name="T23" fmla="*/ 55 h 843"/>
              <a:gd name="T24" fmla="*/ 514 w 524"/>
              <a:gd name="T25" fmla="*/ 119 h 843"/>
              <a:gd name="T26" fmla="*/ 440 w 524"/>
              <a:gd name="T27" fmla="*/ 146 h 843"/>
              <a:gd name="T28" fmla="*/ 165 w 524"/>
              <a:gd name="T29" fmla="*/ 146 h 843"/>
              <a:gd name="T30" fmla="*/ 120 w 524"/>
              <a:gd name="T31" fmla="*/ 247 h 843"/>
              <a:gd name="T32" fmla="*/ 284 w 524"/>
              <a:gd name="T33" fmla="*/ 385 h 843"/>
              <a:gd name="T34" fmla="*/ 440 w 524"/>
              <a:gd name="T35" fmla="*/ 467 h 843"/>
              <a:gd name="T36" fmla="*/ 523 w 524"/>
              <a:gd name="T37" fmla="*/ 614 h 843"/>
              <a:gd name="T38" fmla="*/ 422 w 524"/>
              <a:gd name="T39" fmla="*/ 796 h 843"/>
              <a:gd name="T40" fmla="*/ 248 w 524"/>
              <a:gd name="T41" fmla="*/ 842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4" h="843">
                <a:moveTo>
                  <a:pt x="248" y="842"/>
                </a:moveTo>
                <a:lnTo>
                  <a:pt x="248" y="842"/>
                </a:lnTo>
                <a:cubicBezTo>
                  <a:pt x="184" y="842"/>
                  <a:pt x="110" y="833"/>
                  <a:pt x="46" y="796"/>
                </a:cubicBezTo>
                <a:cubicBezTo>
                  <a:pt x="19" y="787"/>
                  <a:pt x="0" y="759"/>
                  <a:pt x="19" y="732"/>
                </a:cubicBezTo>
                <a:cubicBezTo>
                  <a:pt x="28" y="705"/>
                  <a:pt x="55" y="695"/>
                  <a:pt x="83" y="705"/>
                </a:cubicBezTo>
                <a:cubicBezTo>
                  <a:pt x="193" y="750"/>
                  <a:pt x="303" y="750"/>
                  <a:pt x="367" y="705"/>
                </a:cubicBezTo>
                <a:cubicBezTo>
                  <a:pt x="394" y="686"/>
                  <a:pt x="413" y="649"/>
                  <a:pt x="413" y="614"/>
                </a:cubicBezTo>
                <a:cubicBezTo>
                  <a:pt x="413" y="559"/>
                  <a:pt x="321" y="513"/>
                  <a:pt x="239" y="476"/>
                </a:cubicBezTo>
                <a:cubicBezTo>
                  <a:pt x="193" y="449"/>
                  <a:pt x="138" y="421"/>
                  <a:pt x="92" y="394"/>
                </a:cubicBezTo>
                <a:cubicBezTo>
                  <a:pt x="37" y="348"/>
                  <a:pt x="10" y="302"/>
                  <a:pt x="10" y="247"/>
                </a:cubicBezTo>
                <a:cubicBezTo>
                  <a:pt x="10" y="174"/>
                  <a:pt x="46" y="100"/>
                  <a:pt x="110" y="64"/>
                </a:cubicBezTo>
                <a:cubicBezTo>
                  <a:pt x="202" y="0"/>
                  <a:pt x="349" y="0"/>
                  <a:pt x="486" y="55"/>
                </a:cubicBezTo>
                <a:cubicBezTo>
                  <a:pt x="514" y="64"/>
                  <a:pt x="523" y="91"/>
                  <a:pt x="514" y="119"/>
                </a:cubicBezTo>
                <a:cubicBezTo>
                  <a:pt x="504" y="146"/>
                  <a:pt x="468" y="165"/>
                  <a:pt x="440" y="146"/>
                </a:cubicBezTo>
                <a:cubicBezTo>
                  <a:pt x="340" y="110"/>
                  <a:pt x="230" y="110"/>
                  <a:pt x="165" y="146"/>
                </a:cubicBezTo>
                <a:cubicBezTo>
                  <a:pt x="138" y="174"/>
                  <a:pt x="120" y="201"/>
                  <a:pt x="120" y="247"/>
                </a:cubicBezTo>
                <a:cubicBezTo>
                  <a:pt x="120" y="293"/>
                  <a:pt x="211" y="339"/>
                  <a:pt x="284" y="385"/>
                </a:cubicBezTo>
                <a:cubicBezTo>
                  <a:pt x="340" y="403"/>
                  <a:pt x="394" y="430"/>
                  <a:pt x="440" y="467"/>
                </a:cubicBezTo>
                <a:cubicBezTo>
                  <a:pt x="495" y="513"/>
                  <a:pt x="523" y="559"/>
                  <a:pt x="523" y="614"/>
                </a:cubicBezTo>
                <a:cubicBezTo>
                  <a:pt x="523" y="686"/>
                  <a:pt x="486" y="750"/>
                  <a:pt x="422" y="796"/>
                </a:cubicBezTo>
                <a:cubicBezTo>
                  <a:pt x="376" y="824"/>
                  <a:pt x="312" y="842"/>
                  <a:pt x="248" y="8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">
            <a:extLst>
              <a:ext uri="{FF2B5EF4-FFF2-40B4-BE49-F238E27FC236}">
                <a16:creationId xmlns:a16="http://schemas.microsoft.com/office/drawing/2014/main" id="{136D908A-BD8D-C449-AE1A-D423EDA32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248" y="5997462"/>
            <a:ext cx="130214" cy="237785"/>
          </a:xfrm>
          <a:custGeom>
            <a:avLst/>
            <a:gdLst>
              <a:gd name="T0" fmla="*/ 55 w 102"/>
              <a:gd name="T1" fmla="*/ 183 h 184"/>
              <a:gd name="T2" fmla="*/ 55 w 102"/>
              <a:gd name="T3" fmla="*/ 183 h 184"/>
              <a:gd name="T4" fmla="*/ 0 w 102"/>
              <a:gd name="T5" fmla="*/ 129 h 184"/>
              <a:gd name="T6" fmla="*/ 0 w 102"/>
              <a:gd name="T7" fmla="*/ 55 h 184"/>
              <a:gd name="T8" fmla="*/ 55 w 102"/>
              <a:gd name="T9" fmla="*/ 0 h 184"/>
              <a:gd name="T10" fmla="*/ 101 w 102"/>
              <a:gd name="T11" fmla="*/ 55 h 184"/>
              <a:gd name="T12" fmla="*/ 101 w 102"/>
              <a:gd name="T13" fmla="*/ 129 h 184"/>
              <a:gd name="T14" fmla="*/ 55 w 102"/>
              <a:gd name="T15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84">
                <a:moveTo>
                  <a:pt x="55" y="183"/>
                </a:moveTo>
                <a:lnTo>
                  <a:pt x="55" y="183"/>
                </a:lnTo>
                <a:cubicBezTo>
                  <a:pt x="28" y="183"/>
                  <a:pt x="0" y="165"/>
                  <a:pt x="0" y="12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9"/>
                  <a:pt x="28" y="0"/>
                  <a:pt x="55" y="0"/>
                </a:cubicBezTo>
                <a:cubicBezTo>
                  <a:pt x="83" y="0"/>
                  <a:pt x="101" y="19"/>
                  <a:pt x="101" y="55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65"/>
                  <a:pt x="83" y="183"/>
                  <a:pt x="55" y="1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0">
            <a:extLst>
              <a:ext uri="{FF2B5EF4-FFF2-40B4-BE49-F238E27FC236}">
                <a16:creationId xmlns:a16="http://schemas.microsoft.com/office/drawing/2014/main" id="{6EB4372F-1BBD-2E4E-8399-07BFD11B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248" y="7350571"/>
            <a:ext cx="130214" cy="249108"/>
          </a:xfrm>
          <a:custGeom>
            <a:avLst/>
            <a:gdLst>
              <a:gd name="T0" fmla="*/ 55 w 102"/>
              <a:gd name="T1" fmla="*/ 193 h 194"/>
              <a:gd name="T2" fmla="*/ 55 w 102"/>
              <a:gd name="T3" fmla="*/ 193 h 194"/>
              <a:gd name="T4" fmla="*/ 0 w 102"/>
              <a:gd name="T5" fmla="*/ 138 h 194"/>
              <a:gd name="T6" fmla="*/ 0 w 102"/>
              <a:gd name="T7" fmla="*/ 55 h 194"/>
              <a:gd name="T8" fmla="*/ 55 w 102"/>
              <a:gd name="T9" fmla="*/ 0 h 194"/>
              <a:gd name="T10" fmla="*/ 101 w 102"/>
              <a:gd name="T11" fmla="*/ 55 h 194"/>
              <a:gd name="T12" fmla="*/ 101 w 102"/>
              <a:gd name="T13" fmla="*/ 138 h 194"/>
              <a:gd name="T14" fmla="*/ 55 w 102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94">
                <a:moveTo>
                  <a:pt x="55" y="193"/>
                </a:moveTo>
                <a:lnTo>
                  <a:pt x="55" y="193"/>
                </a:lnTo>
                <a:cubicBezTo>
                  <a:pt x="28" y="193"/>
                  <a:pt x="0" y="165"/>
                  <a:pt x="0" y="138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8" y="0"/>
                  <a:pt x="55" y="0"/>
                </a:cubicBezTo>
                <a:cubicBezTo>
                  <a:pt x="83" y="0"/>
                  <a:pt x="101" y="28"/>
                  <a:pt x="101" y="55"/>
                </a:cubicBezTo>
                <a:cubicBezTo>
                  <a:pt x="101" y="138"/>
                  <a:pt x="101" y="138"/>
                  <a:pt x="101" y="138"/>
                </a:cubicBezTo>
                <a:cubicBezTo>
                  <a:pt x="101" y="165"/>
                  <a:pt x="83" y="193"/>
                  <a:pt x="55" y="19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3A57CDA6-DAA7-5B4B-B8A5-1ABC80EE624E}"/>
              </a:ext>
            </a:extLst>
          </p:cNvPr>
          <p:cNvGrpSpPr/>
          <p:nvPr/>
        </p:nvGrpSpPr>
        <p:grpSpPr>
          <a:xfrm>
            <a:off x="15599070" y="4296993"/>
            <a:ext cx="5932234" cy="4777441"/>
            <a:chOff x="2633903" y="861425"/>
            <a:chExt cx="5932234" cy="4777441"/>
          </a:xfrm>
        </p:grpSpPr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C4406924-73E7-9A45-93E7-A961706676D4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12" name="CuadroTexto 211">
              <a:extLst>
                <a:ext uri="{FF2B5EF4-FFF2-40B4-BE49-F238E27FC236}">
                  <a16:creationId xmlns:a16="http://schemas.microsoft.com/office/drawing/2014/main" id="{19F0E8A4-66F3-D44B-96C4-3C3F10CC801E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1975FA27-1876-9247-9C93-E7B5E523EC8B}"/>
              </a:ext>
            </a:extLst>
          </p:cNvPr>
          <p:cNvGrpSpPr/>
          <p:nvPr/>
        </p:nvGrpSpPr>
        <p:grpSpPr>
          <a:xfrm>
            <a:off x="2177155" y="3237977"/>
            <a:ext cx="3456438" cy="1114977"/>
            <a:chOff x="4247967" y="10773307"/>
            <a:chExt cx="4236804" cy="1114977"/>
          </a:xfrm>
        </p:grpSpPr>
        <p:sp>
          <p:nvSpPr>
            <p:cNvPr id="214" name="CuadroTexto 395">
              <a:extLst>
                <a:ext uri="{FF2B5EF4-FFF2-40B4-BE49-F238E27FC236}">
                  <a16:creationId xmlns:a16="http://schemas.microsoft.com/office/drawing/2014/main" id="{08E74A16-8B83-4E4A-BDE9-2C2764F782CB}"/>
                </a:ext>
              </a:extLst>
            </p:cNvPr>
            <p:cNvSpPr txBox="1"/>
            <p:nvPr/>
          </p:nvSpPr>
          <p:spPr>
            <a:xfrm flipH="1">
              <a:off x="5175030" y="107733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15" name="Rectangle 40">
              <a:extLst>
                <a:ext uri="{FF2B5EF4-FFF2-40B4-BE49-F238E27FC236}">
                  <a16:creationId xmlns:a16="http://schemas.microsoft.com/office/drawing/2014/main" id="{3D67D5CF-B8C2-6A41-A600-07611AD4FF5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7B693D99-92B1-9946-98A7-4198541CA1E5}"/>
              </a:ext>
            </a:extLst>
          </p:cNvPr>
          <p:cNvGrpSpPr/>
          <p:nvPr/>
        </p:nvGrpSpPr>
        <p:grpSpPr>
          <a:xfrm>
            <a:off x="9152192" y="3182016"/>
            <a:ext cx="3456438" cy="1114977"/>
            <a:chOff x="4247967" y="10773307"/>
            <a:chExt cx="4236804" cy="1114977"/>
          </a:xfrm>
        </p:grpSpPr>
        <p:sp>
          <p:nvSpPr>
            <p:cNvPr id="217" name="CuadroTexto 395">
              <a:extLst>
                <a:ext uri="{FF2B5EF4-FFF2-40B4-BE49-F238E27FC236}">
                  <a16:creationId xmlns:a16="http://schemas.microsoft.com/office/drawing/2014/main" id="{FEFFA332-B68B-9144-9CE0-F6FC657B654F}"/>
                </a:ext>
              </a:extLst>
            </p:cNvPr>
            <p:cNvSpPr txBox="1"/>
            <p:nvPr/>
          </p:nvSpPr>
          <p:spPr>
            <a:xfrm flipH="1">
              <a:off x="5175030" y="107733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18" name="Rectangle 40">
              <a:extLst>
                <a:ext uri="{FF2B5EF4-FFF2-40B4-BE49-F238E27FC236}">
                  <a16:creationId xmlns:a16="http://schemas.microsoft.com/office/drawing/2014/main" id="{5A69EF00-2178-3A44-893D-C3EAF71935D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03D09733-D7AC-0941-A8E5-A6C5103359F9}"/>
              </a:ext>
            </a:extLst>
          </p:cNvPr>
          <p:cNvGrpSpPr/>
          <p:nvPr/>
        </p:nvGrpSpPr>
        <p:grpSpPr>
          <a:xfrm>
            <a:off x="9152191" y="9330562"/>
            <a:ext cx="3456438" cy="1114977"/>
            <a:chOff x="4247967" y="10773307"/>
            <a:chExt cx="4236804" cy="1114977"/>
          </a:xfrm>
        </p:grpSpPr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0B4F4F32-E356-5C47-AEF2-973BD0C4B365}"/>
                </a:ext>
              </a:extLst>
            </p:cNvPr>
            <p:cNvSpPr txBox="1"/>
            <p:nvPr/>
          </p:nvSpPr>
          <p:spPr>
            <a:xfrm flipH="1">
              <a:off x="5175030" y="107733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1" name="Rectangle 40">
              <a:extLst>
                <a:ext uri="{FF2B5EF4-FFF2-40B4-BE49-F238E27FC236}">
                  <a16:creationId xmlns:a16="http://schemas.microsoft.com/office/drawing/2014/main" id="{EA288E8B-06FA-B94D-9266-A43971C40C2E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2168FCDB-07FA-E640-8B29-FAA14F5374A3}"/>
              </a:ext>
            </a:extLst>
          </p:cNvPr>
          <p:cNvGrpSpPr/>
          <p:nvPr/>
        </p:nvGrpSpPr>
        <p:grpSpPr>
          <a:xfrm>
            <a:off x="2239437" y="9374922"/>
            <a:ext cx="3456438" cy="1114977"/>
            <a:chOff x="4247967" y="10773307"/>
            <a:chExt cx="4236804" cy="1114977"/>
          </a:xfrm>
        </p:grpSpPr>
        <p:sp>
          <p:nvSpPr>
            <p:cNvPr id="223" name="CuadroTexto 395">
              <a:extLst>
                <a:ext uri="{FF2B5EF4-FFF2-40B4-BE49-F238E27FC236}">
                  <a16:creationId xmlns:a16="http://schemas.microsoft.com/office/drawing/2014/main" id="{8F160348-26CC-C74A-B2F5-8428BEDE5DCC}"/>
                </a:ext>
              </a:extLst>
            </p:cNvPr>
            <p:cNvSpPr txBox="1"/>
            <p:nvPr/>
          </p:nvSpPr>
          <p:spPr>
            <a:xfrm flipH="1">
              <a:off x="5175030" y="107733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4" name="Rectangle 40">
              <a:extLst>
                <a:ext uri="{FF2B5EF4-FFF2-40B4-BE49-F238E27FC236}">
                  <a16:creationId xmlns:a16="http://schemas.microsoft.com/office/drawing/2014/main" id="{3E2128FD-E9E1-3145-9051-2A8CAE9CD930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F36619B0-1617-4C41-BFDD-226EC7C0AD6B}"/>
              </a:ext>
            </a:extLst>
          </p:cNvPr>
          <p:cNvSpPr txBox="1"/>
          <p:nvPr/>
        </p:nvSpPr>
        <p:spPr>
          <a:xfrm>
            <a:off x="6677537" y="194945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7435D16C-C200-374B-B2F8-9F898217B5D7}"/>
              </a:ext>
            </a:extLst>
          </p:cNvPr>
          <p:cNvSpPr txBox="1"/>
          <p:nvPr/>
        </p:nvSpPr>
        <p:spPr>
          <a:xfrm>
            <a:off x="10830288" y="6165158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CC4B4078-5D1C-FB40-9D7D-C7695C386798}"/>
              </a:ext>
            </a:extLst>
          </p:cNvPr>
          <p:cNvSpPr txBox="1"/>
          <p:nvPr/>
        </p:nvSpPr>
        <p:spPr>
          <a:xfrm>
            <a:off x="6677537" y="10240382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9D40D365-0ECF-6C42-B027-8E251A2CD144}"/>
              </a:ext>
            </a:extLst>
          </p:cNvPr>
          <p:cNvSpPr txBox="1"/>
          <p:nvPr/>
        </p:nvSpPr>
        <p:spPr>
          <a:xfrm>
            <a:off x="2444099" y="6151005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B86B7235-13CC-F047-AC6E-10B0BC0DC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88" y="1133447"/>
            <a:ext cx="2868702" cy="2868702"/>
          </a:xfrm>
          <a:custGeom>
            <a:avLst/>
            <a:gdLst>
              <a:gd name="T0" fmla="*/ 2460 w 2461"/>
              <a:gd name="T1" fmla="*/ 742 h 2461"/>
              <a:gd name="T2" fmla="*/ 2460 w 2461"/>
              <a:gd name="T3" fmla="*/ 742 h 2461"/>
              <a:gd name="T4" fmla="*/ 2460 w 2461"/>
              <a:gd name="T5" fmla="*/ 0 h 2461"/>
              <a:gd name="T6" fmla="*/ 0 w 2461"/>
              <a:gd name="T7" fmla="*/ 0 h 2461"/>
              <a:gd name="T8" fmla="*/ 0 w 2461"/>
              <a:gd name="T9" fmla="*/ 760 h 2461"/>
              <a:gd name="T10" fmla="*/ 0 w 2461"/>
              <a:gd name="T11" fmla="*/ 1700 h 2461"/>
              <a:gd name="T12" fmla="*/ 0 w 2461"/>
              <a:gd name="T13" fmla="*/ 1994 h 2461"/>
              <a:gd name="T14" fmla="*/ 0 w 2461"/>
              <a:gd name="T15" fmla="*/ 2460 h 2461"/>
              <a:gd name="T16" fmla="*/ 2460 w 2461"/>
              <a:gd name="T17" fmla="*/ 2460 h 2461"/>
              <a:gd name="T18" fmla="*/ 2460 w 2461"/>
              <a:gd name="T19" fmla="*/ 1674 h 2461"/>
              <a:gd name="T20" fmla="*/ 1993 w 2461"/>
              <a:gd name="T21" fmla="*/ 1208 h 2461"/>
              <a:gd name="T22" fmla="*/ 2460 w 2461"/>
              <a:gd name="T23" fmla="*/ 742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1" h="2461">
                <a:moveTo>
                  <a:pt x="2460" y="742"/>
                </a:moveTo>
                <a:lnTo>
                  <a:pt x="2460" y="742"/>
                </a:lnTo>
                <a:cubicBezTo>
                  <a:pt x="2460" y="0"/>
                  <a:pt x="2460" y="0"/>
                  <a:pt x="246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60"/>
                  <a:pt x="0" y="760"/>
                  <a:pt x="0" y="760"/>
                </a:cubicBezTo>
                <a:cubicBezTo>
                  <a:pt x="0" y="1700"/>
                  <a:pt x="0" y="1700"/>
                  <a:pt x="0" y="1700"/>
                </a:cubicBezTo>
                <a:cubicBezTo>
                  <a:pt x="0" y="1994"/>
                  <a:pt x="0" y="1994"/>
                  <a:pt x="0" y="1994"/>
                </a:cubicBezTo>
                <a:cubicBezTo>
                  <a:pt x="0" y="2460"/>
                  <a:pt x="0" y="2460"/>
                  <a:pt x="0" y="2460"/>
                </a:cubicBezTo>
                <a:cubicBezTo>
                  <a:pt x="2460" y="2460"/>
                  <a:pt x="2460" y="2460"/>
                  <a:pt x="2460" y="2460"/>
                </a:cubicBezTo>
                <a:cubicBezTo>
                  <a:pt x="2460" y="1674"/>
                  <a:pt x="2460" y="1674"/>
                  <a:pt x="2460" y="1674"/>
                </a:cubicBezTo>
                <a:cubicBezTo>
                  <a:pt x="2201" y="1674"/>
                  <a:pt x="1993" y="1467"/>
                  <a:pt x="1993" y="1208"/>
                </a:cubicBezTo>
                <a:cubicBezTo>
                  <a:pt x="1993" y="949"/>
                  <a:pt x="2201" y="742"/>
                  <a:pt x="2460" y="7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671FD397-FB5B-8847-8160-D6F85318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787" y="3467481"/>
            <a:ext cx="1095044" cy="1100183"/>
          </a:xfrm>
          <a:custGeom>
            <a:avLst/>
            <a:gdLst>
              <a:gd name="T0" fmla="*/ 0 w 941"/>
              <a:gd name="T1" fmla="*/ 466 h 942"/>
              <a:gd name="T2" fmla="*/ 0 w 941"/>
              <a:gd name="T3" fmla="*/ 466 h 942"/>
              <a:gd name="T4" fmla="*/ 465 w 941"/>
              <a:gd name="T5" fmla="*/ 941 h 942"/>
              <a:gd name="T6" fmla="*/ 940 w 941"/>
              <a:gd name="T7" fmla="*/ 466 h 942"/>
              <a:gd name="T8" fmla="*/ 465 w 941"/>
              <a:gd name="T9" fmla="*/ 0 h 942"/>
              <a:gd name="T10" fmla="*/ 0 w 941"/>
              <a:gd name="T11" fmla="*/ 466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42">
                <a:moveTo>
                  <a:pt x="0" y="466"/>
                </a:moveTo>
                <a:lnTo>
                  <a:pt x="0" y="466"/>
                </a:lnTo>
                <a:cubicBezTo>
                  <a:pt x="0" y="725"/>
                  <a:pt x="215" y="941"/>
                  <a:pt x="465" y="941"/>
                </a:cubicBezTo>
                <a:cubicBezTo>
                  <a:pt x="724" y="941"/>
                  <a:pt x="940" y="725"/>
                  <a:pt x="940" y="466"/>
                </a:cubicBezTo>
                <a:cubicBezTo>
                  <a:pt x="940" y="207"/>
                  <a:pt x="724" y="0"/>
                  <a:pt x="465" y="0"/>
                </a:cubicBezTo>
                <a:cubicBezTo>
                  <a:pt x="215" y="0"/>
                  <a:pt x="0" y="207"/>
                  <a:pt x="0" y="4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CD48EA33-1635-244C-9C89-E57D435C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88" y="3991867"/>
            <a:ext cx="2868702" cy="2868702"/>
          </a:xfrm>
          <a:custGeom>
            <a:avLst/>
            <a:gdLst>
              <a:gd name="T0" fmla="*/ 742 w 2461"/>
              <a:gd name="T1" fmla="*/ 0 h 2459"/>
              <a:gd name="T2" fmla="*/ 742 w 2461"/>
              <a:gd name="T3" fmla="*/ 0 h 2459"/>
              <a:gd name="T4" fmla="*/ 0 w 2461"/>
              <a:gd name="T5" fmla="*/ 0 h 2459"/>
              <a:gd name="T6" fmla="*/ 0 w 2461"/>
              <a:gd name="T7" fmla="*/ 2458 h 2459"/>
              <a:gd name="T8" fmla="*/ 760 w 2461"/>
              <a:gd name="T9" fmla="*/ 2458 h 2459"/>
              <a:gd name="T10" fmla="*/ 1700 w 2461"/>
              <a:gd name="T11" fmla="*/ 2458 h 2459"/>
              <a:gd name="T12" fmla="*/ 1993 w 2461"/>
              <a:gd name="T13" fmla="*/ 2458 h 2459"/>
              <a:gd name="T14" fmla="*/ 2460 w 2461"/>
              <a:gd name="T15" fmla="*/ 2458 h 2459"/>
              <a:gd name="T16" fmla="*/ 2460 w 2461"/>
              <a:gd name="T17" fmla="*/ 0 h 2459"/>
              <a:gd name="T18" fmla="*/ 1674 w 2461"/>
              <a:gd name="T19" fmla="*/ 0 h 2459"/>
              <a:gd name="T20" fmla="*/ 1208 w 2461"/>
              <a:gd name="T21" fmla="*/ 466 h 2459"/>
              <a:gd name="T22" fmla="*/ 742 w 2461"/>
              <a:gd name="T23" fmla="*/ 0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1" h="2459">
                <a:moveTo>
                  <a:pt x="742" y="0"/>
                </a:moveTo>
                <a:lnTo>
                  <a:pt x="742" y="0"/>
                </a:lnTo>
                <a:cubicBezTo>
                  <a:pt x="0" y="0"/>
                  <a:pt x="0" y="0"/>
                  <a:pt x="0" y="0"/>
                </a:cubicBezTo>
                <a:cubicBezTo>
                  <a:pt x="0" y="2458"/>
                  <a:pt x="0" y="2458"/>
                  <a:pt x="0" y="2458"/>
                </a:cubicBezTo>
                <a:cubicBezTo>
                  <a:pt x="760" y="2458"/>
                  <a:pt x="760" y="2458"/>
                  <a:pt x="760" y="2458"/>
                </a:cubicBezTo>
                <a:cubicBezTo>
                  <a:pt x="1700" y="2458"/>
                  <a:pt x="1700" y="2458"/>
                  <a:pt x="1700" y="2458"/>
                </a:cubicBezTo>
                <a:cubicBezTo>
                  <a:pt x="1993" y="2458"/>
                  <a:pt x="1993" y="2458"/>
                  <a:pt x="1993" y="2458"/>
                </a:cubicBezTo>
                <a:cubicBezTo>
                  <a:pt x="2460" y="2458"/>
                  <a:pt x="2460" y="2458"/>
                  <a:pt x="2460" y="2458"/>
                </a:cubicBezTo>
                <a:cubicBezTo>
                  <a:pt x="2460" y="0"/>
                  <a:pt x="2460" y="0"/>
                  <a:pt x="2460" y="0"/>
                </a:cubicBezTo>
                <a:cubicBezTo>
                  <a:pt x="1674" y="0"/>
                  <a:pt x="1674" y="0"/>
                  <a:pt x="1674" y="0"/>
                </a:cubicBezTo>
                <a:cubicBezTo>
                  <a:pt x="1674" y="259"/>
                  <a:pt x="1467" y="466"/>
                  <a:pt x="1208" y="466"/>
                </a:cubicBezTo>
                <a:cubicBezTo>
                  <a:pt x="949" y="466"/>
                  <a:pt x="742" y="259"/>
                  <a:pt x="74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EFFFBFA1-3247-E54D-9A01-01C9E37F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140" y="4865845"/>
            <a:ext cx="1100183" cy="1095044"/>
          </a:xfrm>
          <a:custGeom>
            <a:avLst/>
            <a:gdLst>
              <a:gd name="T0" fmla="*/ 467 w 942"/>
              <a:gd name="T1" fmla="*/ 940 h 941"/>
              <a:gd name="T2" fmla="*/ 467 w 942"/>
              <a:gd name="T3" fmla="*/ 940 h 941"/>
              <a:gd name="T4" fmla="*/ 941 w 942"/>
              <a:gd name="T5" fmla="*/ 466 h 941"/>
              <a:gd name="T6" fmla="*/ 467 w 942"/>
              <a:gd name="T7" fmla="*/ 0 h 941"/>
              <a:gd name="T8" fmla="*/ 0 w 942"/>
              <a:gd name="T9" fmla="*/ 466 h 941"/>
              <a:gd name="T10" fmla="*/ 467 w 942"/>
              <a:gd name="T11" fmla="*/ 94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41">
                <a:moveTo>
                  <a:pt x="467" y="940"/>
                </a:moveTo>
                <a:lnTo>
                  <a:pt x="467" y="940"/>
                </a:lnTo>
                <a:cubicBezTo>
                  <a:pt x="726" y="940"/>
                  <a:pt x="941" y="725"/>
                  <a:pt x="941" y="466"/>
                </a:cubicBezTo>
                <a:cubicBezTo>
                  <a:pt x="941" y="216"/>
                  <a:pt x="726" y="0"/>
                  <a:pt x="467" y="0"/>
                </a:cubicBezTo>
                <a:cubicBezTo>
                  <a:pt x="208" y="0"/>
                  <a:pt x="0" y="216"/>
                  <a:pt x="0" y="466"/>
                </a:cubicBezTo>
                <a:cubicBezTo>
                  <a:pt x="0" y="725"/>
                  <a:pt x="208" y="940"/>
                  <a:pt x="467" y="9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957A4D8B-125C-6146-A972-AAE0A01E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88" y="6855430"/>
            <a:ext cx="2868702" cy="2858420"/>
          </a:xfrm>
          <a:custGeom>
            <a:avLst/>
            <a:gdLst>
              <a:gd name="T0" fmla="*/ 742 w 2461"/>
              <a:gd name="T1" fmla="*/ 0 h 2452"/>
              <a:gd name="T2" fmla="*/ 742 w 2461"/>
              <a:gd name="T3" fmla="*/ 0 h 2452"/>
              <a:gd name="T4" fmla="*/ 0 w 2461"/>
              <a:gd name="T5" fmla="*/ 0 h 2452"/>
              <a:gd name="T6" fmla="*/ 0 w 2461"/>
              <a:gd name="T7" fmla="*/ 2451 h 2452"/>
              <a:gd name="T8" fmla="*/ 760 w 2461"/>
              <a:gd name="T9" fmla="*/ 2451 h 2452"/>
              <a:gd name="T10" fmla="*/ 1700 w 2461"/>
              <a:gd name="T11" fmla="*/ 2451 h 2452"/>
              <a:gd name="T12" fmla="*/ 1993 w 2461"/>
              <a:gd name="T13" fmla="*/ 2451 h 2452"/>
              <a:gd name="T14" fmla="*/ 2460 w 2461"/>
              <a:gd name="T15" fmla="*/ 2451 h 2452"/>
              <a:gd name="T16" fmla="*/ 2460 w 2461"/>
              <a:gd name="T17" fmla="*/ 0 h 2452"/>
              <a:gd name="T18" fmla="*/ 1674 w 2461"/>
              <a:gd name="T19" fmla="*/ 0 h 2452"/>
              <a:gd name="T20" fmla="*/ 1208 w 2461"/>
              <a:gd name="T21" fmla="*/ 467 h 2452"/>
              <a:gd name="T22" fmla="*/ 742 w 2461"/>
              <a:gd name="T23" fmla="*/ 0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1" h="2452">
                <a:moveTo>
                  <a:pt x="742" y="0"/>
                </a:moveTo>
                <a:lnTo>
                  <a:pt x="742" y="0"/>
                </a:lnTo>
                <a:cubicBezTo>
                  <a:pt x="0" y="0"/>
                  <a:pt x="0" y="0"/>
                  <a:pt x="0" y="0"/>
                </a:cubicBezTo>
                <a:cubicBezTo>
                  <a:pt x="0" y="2451"/>
                  <a:pt x="0" y="2451"/>
                  <a:pt x="0" y="2451"/>
                </a:cubicBezTo>
                <a:cubicBezTo>
                  <a:pt x="760" y="2451"/>
                  <a:pt x="760" y="2451"/>
                  <a:pt x="760" y="2451"/>
                </a:cubicBezTo>
                <a:cubicBezTo>
                  <a:pt x="1700" y="2451"/>
                  <a:pt x="1700" y="2451"/>
                  <a:pt x="1700" y="2451"/>
                </a:cubicBezTo>
                <a:cubicBezTo>
                  <a:pt x="1993" y="2451"/>
                  <a:pt x="1993" y="2451"/>
                  <a:pt x="1993" y="2451"/>
                </a:cubicBezTo>
                <a:cubicBezTo>
                  <a:pt x="2460" y="2451"/>
                  <a:pt x="2460" y="2451"/>
                  <a:pt x="2460" y="2451"/>
                </a:cubicBezTo>
                <a:cubicBezTo>
                  <a:pt x="2460" y="0"/>
                  <a:pt x="2460" y="0"/>
                  <a:pt x="2460" y="0"/>
                </a:cubicBezTo>
                <a:cubicBezTo>
                  <a:pt x="1674" y="0"/>
                  <a:pt x="1674" y="0"/>
                  <a:pt x="1674" y="0"/>
                </a:cubicBezTo>
                <a:cubicBezTo>
                  <a:pt x="1674" y="259"/>
                  <a:pt x="1467" y="467"/>
                  <a:pt x="1208" y="467"/>
                </a:cubicBezTo>
                <a:cubicBezTo>
                  <a:pt x="949" y="467"/>
                  <a:pt x="742" y="259"/>
                  <a:pt x="7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C9605BE9-622F-A647-BFA5-83934FBE9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140" y="7734547"/>
            <a:ext cx="1100183" cy="1089901"/>
          </a:xfrm>
          <a:custGeom>
            <a:avLst/>
            <a:gdLst>
              <a:gd name="T0" fmla="*/ 467 w 942"/>
              <a:gd name="T1" fmla="*/ 932 h 933"/>
              <a:gd name="T2" fmla="*/ 467 w 942"/>
              <a:gd name="T3" fmla="*/ 932 h 933"/>
              <a:gd name="T4" fmla="*/ 941 w 942"/>
              <a:gd name="T5" fmla="*/ 466 h 933"/>
              <a:gd name="T6" fmla="*/ 467 w 942"/>
              <a:gd name="T7" fmla="*/ 0 h 933"/>
              <a:gd name="T8" fmla="*/ 0 w 942"/>
              <a:gd name="T9" fmla="*/ 466 h 933"/>
              <a:gd name="T10" fmla="*/ 467 w 942"/>
              <a:gd name="T11" fmla="*/ 93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33">
                <a:moveTo>
                  <a:pt x="467" y="932"/>
                </a:moveTo>
                <a:lnTo>
                  <a:pt x="467" y="932"/>
                </a:lnTo>
                <a:cubicBezTo>
                  <a:pt x="726" y="932"/>
                  <a:pt x="941" y="725"/>
                  <a:pt x="941" y="466"/>
                </a:cubicBezTo>
                <a:cubicBezTo>
                  <a:pt x="941" y="207"/>
                  <a:pt x="726" y="0"/>
                  <a:pt x="467" y="0"/>
                </a:cubicBezTo>
                <a:cubicBezTo>
                  <a:pt x="208" y="0"/>
                  <a:pt x="0" y="207"/>
                  <a:pt x="0" y="466"/>
                </a:cubicBezTo>
                <a:cubicBezTo>
                  <a:pt x="0" y="725"/>
                  <a:pt x="208" y="932"/>
                  <a:pt x="467" y="932"/>
                </a:cubicBezTo>
              </a:path>
            </a:pathLst>
          </a:custGeom>
          <a:solidFill>
            <a:srgbClr val="FF3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D827F3CD-018D-A14F-8BC5-2103BB2D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505" y="6336183"/>
            <a:ext cx="1089901" cy="1095044"/>
          </a:xfrm>
          <a:custGeom>
            <a:avLst/>
            <a:gdLst>
              <a:gd name="T0" fmla="*/ 466 w 933"/>
              <a:gd name="T1" fmla="*/ 939 h 940"/>
              <a:gd name="T2" fmla="*/ 466 w 933"/>
              <a:gd name="T3" fmla="*/ 939 h 940"/>
              <a:gd name="T4" fmla="*/ 932 w 933"/>
              <a:gd name="T5" fmla="*/ 465 h 940"/>
              <a:gd name="T6" fmla="*/ 466 w 933"/>
              <a:gd name="T7" fmla="*/ 0 h 940"/>
              <a:gd name="T8" fmla="*/ 0 w 933"/>
              <a:gd name="T9" fmla="*/ 465 h 940"/>
              <a:gd name="T10" fmla="*/ 466 w 933"/>
              <a:gd name="T11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40">
                <a:moveTo>
                  <a:pt x="466" y="939"/>
                </a:moveTo>
                <a:lnTo>
                  <a:pt x="466" y="939"/>
                </a:lnTo>
                <a:cubicBezTo>
                  <a:pt x="725" y="939"/>
                  <a:pt x="932" y="724"/>
                  <a:pt x="932" y="465"/>
                </a:cubicBezTo>
                <a:cubicBezTo>
                  <a:pt x="932" y="207"/>
                  <a:pt x="725" y="0"/>
                  <a:pt x="466" y="0"/>
                </a:cubicBezTo>
                <a:cubicBezTo>
                  <a:pt x="207" y="0"/>
                  <a:pt x="0" y="207"/>
                  <a:pt x="0" y="465"/>
                </a:cubicBezTo>
                <a:cubicBezTo>
                  <a:pt x="0" y="724"/>
                  <a:pt x="207" y="939"/>
                  <a:pt x="466" y="9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52166238-C126-1547-B469-D8E2F6C9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373" y="3991867"/>
            <a:ext cx="2868702" cy="2868702"/>
          </a:xfrm>
          <a:custGeom>
            <a:avLst/>
            <a:gdLst>
              <a:gd name="T0" fmla="*/ 0 w 2461"/>
              <a:gd name="T1" fmla="*/ 742 h 2459"/>
              <a:gd name="T2" fmla="*/ 0 w 2461"/>
              <a:gd name="T3" fmla="*/ 742 h 2459"/>
              <a:gd name="T4" fmla="*/ 0 w 2461"/>
              <a:gd name="T5" fmla="*/ 0 h 2459"/>
              <a:gd name="T6" fmla="*/ 2460 w 2461"/>
              <a:gd name="T7" fmla="*/ 0 h 2459"/>
              <a:gd name="T8" fmla="*/ 2460 w 2461"/>
              <a:gd name="T9" fmla="*/ 768 h 2459"/>
              <a:gd name="T10" fmla="*/ 2460 w 2461"/>
              <a:gd name="T11" fmla="*/ 1700 h 2459"/>
              <a:gd name="T12" fmla="*/ 2460 w 2461"/>
              <a:gd name="T13" fmla="*/ 1994 h 2459"/>
              <a:gd name="T14" fmla="*/ 2460 w 2461"/>
              <a:gd name="T15" fmla="*/ 2458 h 2459"/>
              <a:gd name="T16" fmla="*/ 0 w 2461"/>
              <a:gd name="T17" fmla="*/ 2458 h 2459"/>
              <a:gd name="T18" fmla="*/ 0 w 2461"/>
              <a:gd name="T19" fmla="*/ 1683 h 2459"/>
              <a:gd name="T20" fmla="*/ 466 w 2461"/>
              <a:gd name="T21" fmla="*/ 1208 h 2459"/>
              <a:gd name="T22" fmla="*/ 0 w 2461"/>
              <a:gd name="T23" fmla="*/ 742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1" h="2459">
                <a:moveTo>
                  <a:pt x="0" y="742"/>
                </a:moveTo>
                <a:lnTo>
                  <a:pt x="0" y="742"/>
                </a:lnTo>
                <a:cubicBezTo>
                  <a:pt x="0" y="0"/>
                  <a:pt x="0" y="0"/>
                  <a:pt x="0" y="0"/>
                </a:cubicBezTo>
                <a:cubicBezTo>
                  <a:pt x="2460" y="0"/>
                  <a:pt x="2460" y="0"/>
                  <a:pt x="2460" y="0"/>
                </a:cubicBezTo>
                <a:cubicBezTo>
                  <a:pt x="2460" y="768"/>
                  <a:pt x="2460" y="768"/>
                  <a:pt x="2460" y="768"/>
                </a:cubicBezTo>
                <a:cubicBezTo>
                  <a:pt x="2460" y="1700"/>
                  <a:pt x="2460" y="1700"/>
                  <a:pt x="2460" y="1700"/>
                </a:cubicBezTo>
                <a:cubicBezTo>
                  <a:pt x="2460" y="1994"/>
                  <a:pt x="2460" y="1994"/>
                  <a:pt x="2460" y="1994"/>
                </a:cubicBezTo>
                <a:cubicBezTo>
                  <a:pt x="2460" y="2458"/>
                  <a:pt x="2460" y="2458"/>
                  <a:pt x="2460" y="2458"/>
                </a:cubicBezTo>
                <a:cubicBezTo>
                  <a:pt x="0" y="2458"/>
                  <a:pt x="0" y="2458"/>
                  <a:pt x="0" y="2458"/>
                </a:cubicBezTo>
                <a:cubicBezTo>
                  <a:pt x="0" y="1683"/>
                  <a:pt x="0" y="1683"/>
                  <a:pt x="0" y="1683"/>
                </a:cubicBezTo>
                <a:cubicBezTo>
                  <a:pt x="259" y="1683"/>
                  <a:pt x="466" y="1467"/>
                  <a:pt x="466" y="1208"/>
                </a:cubicBezTo>
                <a:cubicBezTo>
                  <a:pt x="466" y="958"/>
                  <a:pt x="259" y="742"/>
                  <a:pt x="0" y="7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4564EC7B-4F6C-E049-BEEE-1C87A632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492" y="6336183"/>
            <a:ext cx="1089901" cy="1084762"/>
          </a:xfrm>
          <a:custGeom>
            <a:avLst/>
            <a:gdLst>
              <a:gd name="T0" fmla="*/ 932 w 933"/>
              <a:gd name="T1" fmla="*/ 465 h 932"/>
              <a:gd name="T2" fmla="*/ 932 w 933"/>
              <a:gd name="T3" fmla="*/ 465 h 932"/>
              <a:gd name="T4" fmla="*/ 466 w 933"/>
              <a:gd name="T5" fmla="*/ 931 h 932"/>
              <a:gd name="T6" fmla="*/ 0 w 933"/>
              <a:gd name="T7" fmla="*/ 465 h 932"/>
              <a:gd name="T8" fmla="*/ 466 w 933"/>
              <a:gd name="T9" fmla="*/ 0 h 932"/>
              <a:gd name="T10" fmla="*/ 932 w 933"/>
              <a:gd name="T11" fmla="*/ 465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2">
                <a:moveTo>
                  <a:pt x="932" y="465"/>
                </a:moveTo>
                <a:lnTo>
                  <a:pt x="932" y="465"/>
                </a:lnTo>
                <a:cubicBezTo>
                  <a:pt x="932" y="724"/>
                  <a:pt x="724" y="931"/>
                  <a:pt x="466" y="931"/>
                </a:cubicBezTo>
                <a:cubicBezTo>
                  <a:pt x="207" y="931"/>
                  <a:pt x="0" y="724"/>
                  <a:pt x="0" y="465"/>
                </a:cubicBezTo>
                <a:cubicBezTo>
                  <a:pt x="0" y="207"/>
                  <a:pt x="207" y="0"/>
                  <a:pt x="466" y="0"/>
                </a:cubicBezTo>
                <a:cubicBezTo>
                  <a:pt x="724" y="0"/>
                  <a:pt x="932" y="207"/>
                  <a:pt x="932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C9479E3E-A3FC-3A49-8D1E-0F83E3EA1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373" y="6850288"/>
            <a:ext cx="2868702" cy="2868702"/>
          </a:xfrm>
          <a:custGeom>
            <a:avLst/>
            <a:gdLst>
              <a:gd name="T0" fmla="*/ 1718 w 2461"/>
              <a:gd name="T1" fmla="*/ 0 h 2460"/>
              <a:gd name="T2" fmla="*/ 1718 w 2461"/>
              <a:gd name="T3" fmla="*/ 0 h 2460"/>
              <a:gd name="T4" fmla="*/ 2460 w 2461"/>
              <a:gd name="T5" fmla="*/ 0 h 2460"/>
              <a:gd name="T6" fmla="*/ 2460 w 2461"/>
              <a:gd name="T7" fmla="*/ 2459 h 2460"/>
              <a:gd name="T8" fmla="*/ 1692 w 2461"/>
              <a:gd name="T9" fmla="*/ 2459 h 2460"/>
              <a:gd name="T10" fmla="*/ 760 w 2461"/>
              <a:gd name="T11" fmla="*/ 2459 h 2460"/>
              <a:gd name="T12" fmla="*/ 466 w 2461"/>
              <a:gd name="T13" fmla="*/ 2459 h 2460"/>
              <a:gd name="T14" fmla="*/ 0 w 2461"/>
              <a:gd name="T15" fmla="*/ 2459 h 2460"/>
              <a:gd name="T16" fmla="*/ 0 w 2461"/>
              <a:gd name="T17" fmla="*/ 0 h 2460"/>
              <a:gd name="T18" fmla="*/ 777 w 2461"/>
              <a:gd name="T19" fmla="*/ 0 h 2460"/>
              <a:gd name="T20" fmla="*/ 1252 w 2461"/>
              <a:gd name="T21" fmla="*/ 475 h 2460"/>
              <a:gd name="T22" fmla="*/ 1718 w 2461"/>
              <a:gd name="T23" fmla="*/ 0 h 2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1" h="2460">
                <a:moveTo>
                  <a:pt x="1718" y="0"/>
                </a:moveTo>
                <a:lnTo>
                  <a:pt x="1718" y="0"/>
                </a:lnTo>
                <a:cubicBezTo>
                  <a:pt x="2460" y="0"/>
                  <a:pt x="2460" y="0"/>
                  <a:pt x="2460" y="0"/>
                </a:cubicBezTo>
                <a:cubicBezTo>
                  <a:pt x="2460" y="2459"/>
                  <a:pt x="2460" y="2459"/>
                  <a:pt x="2460" y="2459"/>
                </a:cubicBezTo>
                <a:cubicBezTo>
                  <a:pt x="1692" y="2459"/>
                  <a:pt x="1692" y="2459"/>
                  <a:pt x="1692" y="2459"/>
                </a:cubicBezTo>
                <a:cubicBezTo>
                  <a:pt x="760" y="2459"/>
                  <a:pt x="760" y="2459"/>
                  <a:pt x="760" y="2459"/>
                </a:cubicBezTo>
                <a:cubicBezTo>
                  <a:pt x="466" y="2459"/>
                  <a:pt x="466" y="2459"/>
                  <a:pt x="466" y="2459"/>
                </a:cubicBezTo>
                <a:cubicBezTo>
                  <a:pt x="0" y="2459"/>
                  <a:pt x="0" y="2459"/>
                  <a:pt x="0" y="2459"/>
                </a:cubicBezTo>
                <a:cubicBezTo>
                  <a:pt x="0" y="0"/>
                  <a:pt x="0" y="0"/>
                  <a:pt x="0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777" y="259"/>
                  <a:pt x="993" y="475"/>
                  <a:pt x="1252" y="475"/>
                </a:cubicBezTo>
                <a:cubicBezTo>
                  <a:pt x="1502" y="475"/>
                  <a:pt x="1718" y="259"/>
                  <a:pt x="17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39D6003F-8CE2-4246-BD9F-6AB2DC49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140" y="7734547"/>
            <a:ext cx="1100183" cy="1089901"/>
          </a:xfrm>
          <a:custGeom>
            <a:avLst/>
            <a:gdLst>
              <a:gd name="T0" fmla="*/ 467 w 942"/>
              <a:gd name="T1" fmla="*/ 932 h 933"/>
              <a:gd name="T2" fmla="*/ 467 w 942"/>
              <a:gd name="T3" fmla="*/ 932 h 933"/>
              <a:gd name="T4" fmla="*/ 0 w 942"/>
              <a:gd name="T5" fmla="*/ 466 h 933"/>
              <a:gd name="T6" fmla="*/ 467 w 942"/>
              <a:gd name="T7" fmla="*/ 0 h 933"/>
              <a:gd name="T8" fmla="*/ 941 w 942"/>
              <a:gd name="T9" fmla="*/ 466 h 933"/>
              <a:gd name="T10" fmla="*/ 467 w 942"/>
              <a:gd name="T11" fmla="*/ 93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33">
                <a:moveTo>
                  <a:pt x="467" y="932"/>
                </a:moveTo>
                <a:lnTo>
                  <a:pt x="467" y="932"/>
                </a:lnTo>
                <a:cubicBezTo>
                  <a:pt x="208" y="932"/>
                  <a:pt x="0" y="725"/>
                  <a:pt x="0" y="466"/>
                </a:cubicBezTo>
                <a:cubicBezTo>
                  <a:pt x="0" y="207"/>
                  <a:pt x="208" y="0"/>
                  <a:pt x="467" y="0"/>
                </a:cubicBezTo>
                <a:cubicBezTo>
                  <a:pt x="726" y="0"/>
                  <a:pt x="941" y="207"/>
                  <a:pt x="941" y="466"/>
                </a:cubicBezTo>
                <a:cubicBezTo>
                  <a:pt x="941" y="725"/>
                  <a:pt x="726" y="932"/>
                  <a:pt x="467" y="9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AD13D0E9-62EC-FB43-85A5-98A1D46C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373" y="9713851"/>
            <a:ext cx="2868702" cy="2868702"/>
          </a:xfrm>
          <a:custGeom>
            <a:avLst/>
            <a:gdLst>
              <a:gd name="T0" fmla="*/ 1718 w 2461"/>
              <a:gd name="T1" fmla="*/ 0 h 2461"/>
              <a:gd name="T2" fmla="*/ 1718 w 2461"/>
              <a:gd name="T3" fmla="*/ 0 h 2461"/>
              <a:gd name="T4" fmla="*/ 2460 w 2461"/>
              <a:gd name="T5" fmla="*/ 0 h 2461"/>
              <a:gd name="T6" fmla="*/ 2460 w 2461"/>
              <a:gd name="T7" fmla="*/ 2460 h 2461"/>
              <a:gd name="T8" fmla="*/ 1692 w 2461"/>
              <a:gd name="T9" fmla="*/ 2460 h 2461"/>
              <a:gd name="T10" fmla="*/ 760 w 2461"/>
              <a:gd name="T11" fmla="*/ 2460 h 2461"/>
              <a:gd name="T12" fmla="*/ 466 w 2461"/>
              <a:gd name="T13" fmla="*/ 2460 h 2461"/>
              <a:gd name="T14" fmla="*/ 0 w 2461"/>
              <a:gd name="T15" fmla="*/ 2460 h 2461"/>
              <a:gd name="T16" fmla="*/ 0 w 2461"/>
              <a:gd name="T17" fmla="*/ 0 h 2461"/>
              <a:gd name="T18" fmla="*/ 777 w 2461"/>
              <a:gd name="T19" fmla="*/ 0 h 2461"/>
              <a:gd name="T20" fmla="*/ 1252 w 2461"/>
              <a:gd name="T21" fmla="*/ 466 h 2461"/>
              <a:gd name="T22" fmla="*/ 1718 w 2461"/>
              <a:gd name="T23" fmla="*/ 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1" h="2461">
                <a:moveTo>
                  <a:pt x="1718" y="0"/>
                </a:moveTo>
                <a:lnTo>
                  <a:pt x="1718" y="0"/>
                </a:lnTo>
                <a:cubicBezTo>
                  <a:pt x="2460" y="0"/>
                  <a:pt x="2460" y="0"/>
                  <a:pt x="2460" y="0"/>
                </a:cubicBezTo>
                <a:cubicBezTo>
                  <a:pt x="2460" y="2460"/>
                  <a:pt x="2460" y="2460"/>
                  <a:pt x="2460" y="2460"/>
                </a:cubicBezTo>
                <a:cubicBezTo>
                  <a:pt x="1692" y="2460"/>
                  <a:pt x="1692" y="2460"/>
                  <a:pt x="1692" y="2460"/>
                </a:cubicBezTo>
                <a:cubicBezTo>
                  <a:pt x="760" y="2460"/>
                  <a:pt x="760" y="2460"/>
                  <a:pt x="760" y="2460"/>
                </a:cubicBezTo>
                <a:cubicBezTo>
                  <a:pt x="466" y="2460"/>
                  <a:pt x="466" y="2460"/>
                  <a:pt x="466" y="2460"/>
                </a:cubicBezTo>
                <a:cubicBezTo>
                  <a:pt x="0" y="2460"/>
                  <a:pt x="0" y="2460"/>
                  <a:pt x="0" y="2460"/>
                </a:cubicBezTo>
                <a:cubicBezTo>
                  <a:pt x="0" y="0"/>
                  <a:pt x="0" y="0"/>
                  <a:pt x="0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777" y="259"/>
                  <a:pt x="993" y="466"/>
                  <a:pt x="1252" y="466"/>
                </a:cubicBezTo>
                <a:cubicBezTo>
                  <a:pt x="1502" y="466"/>
                  <a:pt x="1718" y="259"/>
                  <a:pt x="171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A16B8476-2F1B-7840-9449-67953DD0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140" y="10592967"/>
            <a:ext cx="1100183" cy="1089901"/>
          </a:xfrm>
          <a:custGeom>
            <a:avLst/>
            <a:gdLst>
              <a:gd name="T0" fmla="*/ 467 w 942"/>
              <a:gd name="T1" fmla="*/ 932 h 933"/>
              <a:gd name="T2" fmla="*/ 467 w 942"/>
              <a:gd name="T3" fmla="*/ 932 h 933"/>
              <a:gd name="T4" fmla="*/ 0 w 942"/>
              <a:gd name="T5" fmla="*/ 466 h 933"/>
              <a:gd name="T6" fmla="*/ 467 w 942"/>
              <a:gd name="T7" fmla="*/ 0 h 933"/>
              <a:gd name="T8" fmla="*/ 941 w 942"/>
              <a:gd name="T9" fmla="*/ 466 h 933"/>
              <a:gd name="T10" fmla="*/ 467 w 942"/>
              <a:gd name="T11" fmla="*/ 93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33">
                <a:moveTo>
                  <a:pt x="467" y="932"/>
                </a:moveTo>
                <a:lnTo>
                  <a:pt x="467" y="932"/>
                </a:lnTo>
                <a:cubicBezTo>
                  <a:pt x="208" y="932"/>
                  <a:pt x="0" y="725"/>
                  <a:pt x="0" y="466"/>
                </a:cubicBezTo>
                <a:cubicBezTo>
                  <a:pt x="0" y="207"/>
                  <a:pt x="208" y="0"/>
                  <a:pt x="467" y="0"/>
                </a:cubicBezTo>
                <a:cubicBezTo>
                  <a:pt x="726" y="0"/>
                  <a:pt x="941" y="207"/>
                  <a:pt x="941" y="466"/>
                </a:cubicBezTo>
                <a:cubicBezTo>
                  <a:pt x="941" y="725"/>
                  <a:pt x="726" y="932"/>
                  <a:pt x="467" y="9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4D74C65F-2F32-0E4E-93A7-67FDF721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914" y="9199746"/>
            <a:ext cx="1100183" cy="1089901"/>
          </a:xfrm>
          <a:custGeom>
            <a:avLst/>
            <a:gdLst>
              <a:gd name="T0" fmla="*/ 475 w 942"/>
              <a:gd name="T1" fmla="*/ 932 h 933"/>
              <a:gd name="T2" fmla="*/ 475 w 942"/>
              <a:gd name="T3" fmla="*/ 932 h 933"/>
              <a:gd name="T4" fmla="*/ 0 w 942"/>
              <a:gd name="T5" fmla="*/ 466 h 933"/>
              <a:gd name="T6" fmla="*/ 475 w 942"/>
              <a:gd name="T7" fmla="*/ 0 h 933"/>
              <a:gd name="T8" fmla="*/ 941 w 942"/>
              <a:gd name="T9" fmla="*/ 466 h 933"/>
              <a:gd name="T10" fmla="*/ 475 w 942"/>
              <a:gd name="T11" fmla="*/ 93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2" h="933">
                <a:moveTo>
                  <a:pt x="475" y="932"/>
                </a:moveTo>
                <a:lnTo>
                  <a:pt x="475" y="932"/>
                </a:lnTo>
                <a:cubicBezTo>
                  <a:pt x="216" y="932"/>
                  <a:pt x="0" y="725"/>
                  <a:pt x="0" y="466"/>
                </a:cubicBezTo>
                <a:cubicBezTo>
                  <a:pt x="0" y="207"/>
                  <a:pt x="216" y="0"/>
                  <a:pt x="475" y="0"/>
                </a:cubicBezTo>
                <a:cubicBezTo>
                  <a:pt x="734" y="0"/>
                  <a:pt x="941" y="207"/>
                  <a:pt x="941" y="466"/>
                </a:cubicBezTo>
                <a:cubicBezTo>
                  <a:pt x="941" y="725"/>
                  <a:pt x="734" y="932"/>
                  <a:pt x="475" y="9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78FA8FF4-F13E-FB45-B46D-B6579293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623" y="2238773"/>
            <a:ext cx="879117" cy="1048773"/>
          </a:xfrm>
          <a:custGeom>
            <a:avLst/>
            <a:gdLst>
              <a:gd name="T0" fmla="*/ 371 w 752"/>
              <a:gd name="T1" fmla="*/ 898 h 899"/>
              <a:gd name="T2" fmla="*/ 371 w 752"/>
              <a:gd name="T3" fmla="*/ 898 h 899"/>
              <a:gd name="T4" fmla="*/ 0 w 752"/>
              <a:gd name="T5" fmla="*/ 527 h 899"/>
              <a:gd name="T6" fmla="*/ 52 w 752"/>
              <a:gd name="T7" fmla="*/ 285 h 899"/>
              <a:gd name="T8" fmla="*/ 173 w 752"/>
              <a:gd name="T9" fmla="*/ 44 h 899"/>
              <a:gd name="T10" fmla="*/ 198 w 752"/>
              <a:gd name="T11" fmla="*/ 9 h 899"/>
              <a:gd name="T12" fmla="*/ 242 w 752"/>
              <a:gd name="T13" fmla="*/ 9 h 899"/>
              <a:gd name="T14" fmla="*/ 242 w 752"/>
              <a:gd name="T15" fmla="*/ 44 h 899"/>
              <a:gd name="T16" fmla="*/ 216 w 752"/>
              <a:gd name="T17" fmla="*/ 78 h 899"/>
              <a:gd name="T18" fmla="*/ 104 w 752"/>
              <a:gd name="T19" fmla="*/ 302 h 899"/>
              <a:gd name="T20" fmla="*/ 60 w 752"/>
              <a:gd name="T21" fmla="*/ 527 h 899"/>
              <a:gd name="T22" fmla="*/ 371 w 752"/>
              <a:gd name="T23" fmla="*/ 838 h 899"/>
              <a:gd name="T24" fmla="*/ 690 w 752"/>
              <a:gd name="T25" fmla="*/ 527 h 899"/>
              <a:gd name="T26" fmla="*/ 647 w 752"/>
              <a:gd name="T27" fmla="*/ 302 h 899"/>
              <a:gd name="T28" fmla="*/ 526 w 752"/>
              <a:gd name="T29" fmla="*/ 78 h 899"/>
              <a:gd name="T30" fmla="*/ 509 w 752"/>
              <a:gd name="T31" fmla="*/ 44 h 899"/>
              <a:gd name="T32" fmla="*/ 509 w 752"/>
              <a:gd name="T33" fmla="*/ 9 h 899"/>
              <a:gd name="T34" fmla="*/ 552 w 752"/>
              <a:gd name="T35" fmla="*/ 9 h 899"/>
              <a:gd name="T36" fmla="*/ 578 w 752"/>
              <a:gd name="T37" fmla="*/ 44 h 899"/>
              <a:gd name="T38" fmla="*/ 699 w 752"/>
              <a:gd name="T39" fmla="*/ 285 h 899"/>
              <a:gd name="T40" fmla="*/ 751 w 752"/>
              <a:gd name="T41" fmla="*/ 527 h 899"/>
              <a:gd name="T42" fmla="*/ 371 w 752"/>
              <a:gd name="T43" fmla="*/ 89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52" h="899">
                <a:moveTo>
                  <a:pt x="371" y="898"/>
                </a:moveTo>
                <a:lnTo>
                  <a:pt x="371" y="898"/>
                </a:lnTo>
                <a:cubicBezTo>
                  <a:pt x="173" y="898"/>
                  <a:pt x="0" y="734"/>
                  <a:pt x="0" y="527"/>
                </a:cubicBezTo>
                <a:cubicBezTo>
                  <a:pt x="0" y="458"/>
                  <a:pt x="17" y="371"/>
                  <a:pt x="52" y="285"/>
                </a:cubicBezTo>
                <a:cubicBezTo>
                  <a:pt x="78" y="190"/>
                  <a:pt x="129" y="104"/>
                  <a:pt x="173" y="44"/>
                </a:cubicBezTo>
                <a:cubicBezTo>
                  <a:pt x="181" y="26"/>
                  <a:pt x="190" y="18"/>
                  <a:pt x="198" y="9"/>
                </a:cubicBezTo>
                <a:cubicBezTo>
                  <a:pt x="216" y="0"/>
                  <a:pt x="233" y="0"/>
                  <a:pt x="242" y="9"/>
                </a:cubicBezTo>
                <a:cubicBezTo>
                  <a:pt x="250" y="18"/>
                  <a:pt x="250" y="35"/>
                  <a:pt x="242" y="44"/>
                </a:cubicBezTo>
                <a:cubicBezTo>
                  <a:pt x="233" y="52"/>
                  <a:pt x="224" y="61"/>
                  <a:pt x="216" y="78"/>
                </a:cubicBezTo>
                <a:cubicBezTo>
                  <a:pt x="173" y="130"/>
                  <a:pt x="129" y="216"/>
                  <a:pt x="104" y="302"/>
                </a:cubicBezTo>
                <a:cubicBezTo>
                  <a:pt x="78" y="380"/>
                  <a:pt x="60" y="466"/>
                  <a:pt x="60" y="527"/>
                </a:cubicBezTo>
                <a:cubicBezTo>
                  <a:pt x="60" y="699"/>
                  <a:pt x="198" y="838"/>
                  <a:pt x="371" y="838"/>
                </a:cubicBezTo>
                <a:cubicBezTo>
                  <a:pt x="552" y="838"/>
                  <a:pt x="690" y="699"/>
                  <a:pt x="690" y="527"/>
                </a:cubicBezTo>
                <a:cubicBezTo>
                  <a:pt x="690" y="466"/>
                  <a:pt x="673" y="380"/>
                  <a:pt x="647" y="302"/>
                </a:cubicBezTo>
                <a:cubicBezTo>
                  <a:pt x="613" y="216"/>
                  <a:pt x="578" y="130"/>
                  <a:pt x="526" y="78"/>
                </a:cubicBezTo>
                <a:cubicBezTo>
                  <a:pt x="526" y="61"/>
                  <a:pt x="518" y="52"/>
                  <a:pt x="509" y="44"/>
                </a:cubicBezTo>
                <a:cubicBezTo>
                  <a:pt x="500" y="35"/>
                  <a:pt x="500" y="18"/>
                  <a:pt x="509" y="9"/>
                </a:cubicBezTo>
                <a:cubicBezTo>
                  <a:pt x="518" y="0"/>
                  <a:pt x="535" y="0"/>
                  <a:pt x="552" y="9"/>
                </a:cubicBezTo>
                <a:cubicBezTo>
                  <a:pt x="561" y="18"/>
                  <a:pt x="569" y="26"/>
                  <a:pt x="578" y="44"/>
                </a:cubicBezTo>
                <a:cubicBezTo>
                  <a:pt x="621" y="104"/>
                  <a:pt x="664" y="190"/>
                  <a:pt x="699" y="285"/>
                </a:cubicBezTo>
                <a:cubicBezTo>
                  <a:pt x="733" y="371"/>
                  <a:pt x="751" y="458"/>
                  <a:pt x="751" y="527"/>
                </a:cubicBezTo>
                <a:cubicBezTo>
                  <a:pt x="751" y="734"/>
                  <a:pt x="578" y="898"/>
                  <a:pt x="371" y="8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8CF29284-EC4D-E447-8261-CDCD88EF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418" y="1878900"/>
            <a:ext cx="534669" cy="262192"/>
          </a:xfrm>
          <a:custGeom>
            <a:avLst/>
            <a:gdLst>
              <a:gd name="T0" fmla="*/ 371 w 458"/>
              <a:gd name="T1" fmla="*/ 224 h 225"/>
              <a:gd name="T2" fmla="*/ 371 w 458"/>
              <a:gd name="T3" fmla="*/ 224 h 225"/>
              <a:gd name="T4" fmla="*/ 353 w 458"/>
              <a:gd name="T5" fmla="*/ 224 h 225"/>
              <a:gd name="T6" fmla="*/ 345 w 458"/>
              <a:gd name="T7" fmla="*/ 190 h 225"/>
              <a:gd name="T8" fmla="*/ 397 w 458"/>
              <a:gd name="T9" fmla="*/ 77 h 225"/>
              <a:gd name="T10" fmla="*/ 397 w 458"/>
              <a:gd name="T11" fmla="*/ 60 h 225"/>
              <a:gd name="T12" fmla="*/ 379 w 458"/>
              <a:gd name="T13" fmla="*/ 51 h 225"/>
              <a:gd name="T14" fmla="*/ 77 w 458"/>
              <a:gd name="T15" fmla="*/ 51 h 225"/>
              <a:gd name="T16" fmla="*/ 60 w 458"/>
              <a:gd name="T17" fmla="*/ 60 h 225"/>
              <a:gd name="T18" fmla="*/ 60 w 458"/>
              <a:gd name="T19" fmla="*/ 77 h 225"/>
              <a:gd name="T20" fmla="*/ 112 w 458"/>
              <a:gd name="T21" fmla="*/ 181 h 225"/>
              <a:gd name="T22" fmla="*/ 103 w 458"/>
              <a:gd name="T23" fmla="*/ 224 h 225"/>
              <a:gd name="T24" fmla="*/ 60 w 458"/>
              <a:gd name="T25" fmla="*/ 207 h 225"/>
              <a:gd name="T26" fmla="*/ 8 w 458"/>
              <a:gd name="T27" fmla="*/ 103 h 225"/>
              <a:gd name="T28" fmla="*/ 17 w 458"/>
              <a:gd name="T29" fmla="*/ 34 h 225"/>
              <a:gd name="T30" fmla="*/ 77 w 458"/>
              <a:gd name="T31" fmla="*/ 0 h 225"/>
              <a:gd name="T32" fmla="*/ 379 w 458"/>
              <a:gd name="T33" fmla="*/ 0 h 225"/>
              <a:gd name="T34" fmla="*/ 440 w 458"/>
              <a:gd name="T35" fmla="*/ 34 h 225"/>
              <a:gd name="T36" fmla="*/ 448 w 458"/>
              <a:gd name="T37" fmla="*/ 103 h 225"/>
              <a:gd name="T38" fmla="*/ 397 w 458"/>
              <a:gd name="T39" fmla="*/ 207 h 225"/>
              <a:gd name="T40" fmla="*/ 371 w 458"/>
              <a:gd name="T41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8" h="225">
                <a:moveTo>
                  <a:pt x="371" y="224"/>
                </a:moveTo>
                <a:lnTo>
                  <a:pt x="371" y="224"/>
                </a:lnTo>
                <a:cubicBezTo>
                  <a:pt x="362" y="224"/>
                  <a:pt x="362" y="224"/>
                  <a:pt x="353" y="224"/>
                </a:cubicBezTo>
                <a:cubicBezTo>
                  <a:pt x="345" y="216"/>
                  <a:pt x="336" y="198"/>
                  <a:pt x="345" y="190"/>
                </a:cubicBezTo>
                <a:cubicBezTo>
                  <a:pt x="397" y="77"/>
                  <a:pt x="397" y="77"/>
                  <a:pt x="397" y="77"/>
                </a:cubicBezTo>
                <a:cubicBezTo>
                  <a:pt x="397" y="69"/>
                  <a:pt x="397" y="60"/>
                  <a:pt x="397" y="60"/>
                </a:cubicBezTo>
                <a:cubicBezTo>
                  <a:pt x="397" y="60"/>
                  <a:pt x="388" y="51"/>
                  <a:pt x="379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69" y="51"/>
                  <a:pt x="60" y="60"/>
                  <a:pt x="60" y="60"/>
                </a:cubicBezTo>
                <a:cubicBezTo>
                  <a:pt x="60" y="60"/>
                  <a:pt x="60" y="69"/>
                  <a:pt x="60" y="77"/>
                </a:cubicBezTo>
                <a:cubicBezTo>
                  <a:pt x="112" y="181"/>
                  <a:pt x="112" y="181"/>
                  <a:pt x="112" y="181"/>
                </a:cubicBezTo>
                <a:cubicBezTo>
                  <a:pt x="120" y="198"/>
                  <a:pt x="112" y="216"/>
                  <a:pt x="103" y="224"/>
                </a:cubicBezTo>
                <a:cubicBezTo>
                  <a:pt x="86" y="224"/>
                  <a:pt x="69" y="224"/>
                  <a:pt x="60" y="207"/>
                </a:cubicBezTo>
                <a:cubicBezTo>
                  <a:pt x="8" y="103"/>
                  <a:pt x="8" y="103"/>
                  <a:pt x="8" y="103"/>
                </a:cubicBezTo>
                <a:cubicBezTo>
                  <a:pt x="0" y="77"/>
                  <a:pt x="0" y="51"/>
                  <a:pt x="17" y="34"/>
                </a:cubicBezTo>
                <a:cubicBezTo>
                  <a:pt x="26" y="8"/>
                  <a:pt x="51" y="0"/>
                  <a:pt x="77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05" y="0"/>
                  <a:pt x="431" y="8"/>
                  <a:pt x="440" y="34"/>
                </a:cubicBezTo>
                <a:cubicBezTo>
                  <a:pt x="457" y="51"/>
                  <a:pt x="457" y="77"/>
                  <a:pt x="448" y="103"/>
                </a:cubicBezTo>
                <a:cubicBezTo>
                  <a:pt x="397" y="207"/>
                  <a:pt x="397" y="207"/>
                  <a:pt x="397" y="207"/>
                </a:cubicBezTo>
                <a:cubicBezTo>
                  <a:pt x="388" y="224"/>
                  <a:pt x="379" y="224"/>
                  <a:pt x="371" y="2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B7757420-195E-CC40-997C-634D764F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96" y="2182220"/>
            <a:ext cx="334169" cy="61693"/>
          </a:xfrm>
          <a:custGeom>
            <a:avLst/>
            <a:gdLst>
              <a:gd name="T0" fmla="*/ 259 w 286"/>
              <a:gd name="T1" fmla="*/ 51 h 52"/>
              <a:gd name="T2" fmla="*/ 259 w 286"/>
              <a:gd name="T3" fmla="*/ 51 h 52"/>
              <a:gd name="T4" fmla="*/ 26 w 286"/>
              <a:gd name="T5" fmla="*/ 51 h 52"/>
              <a:gd name="T6" fmla="*/ 0 w 286"/>
              <a:gd name="T7" fmla="*/ 26 h 52"/>
              <a:gd name="T8" fmla="*/ 26 w 286"/>
              <a:gd name="T9" fmla="*/ 0 h 52"/>
              <a:gd name="T10" fmla="*/ 259 w 286"/>
              <a:gd name="T11" fmla="*/ 0 h 52"/>
              <a:gd name="T12" fmla="*/ 285 w 286"/>
              <a:gd name="T13" fmla="*/ 26 h 52"/>
              <a:gd name="T14" fmla="*/ 259 w 286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" h="52">
                <a:moveTo>
                  <a:pt x="259" y="51"/>
                </a:moveTo>
                <a:lnTo>
                  <a:pt x="259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76" y="0"/>
                  <a:pt x="285" y="8"/>
                  <a:pt x="285" y="26"/>
                </a:cubicBezTo>
                <a:cubicBezTo>
                  <a:pt x="285" y="43"/>
                  <a:pt x="276" y="51"/>
                  <a:pt x="259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3CED290D-FB32-A041-9F87-01387D5A5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789" y="2583221"/>
            <a:ext cx="210784" cy="354734"/>
          </a:xfrm>
          <a:custGeom>
            <a:avLst/>
            <a:gdLst>
              <a:gd name="T0" fmla="*/ 86 w 182"/>
              <a:gd name="T1" fmla="*/ 302 h 303"/>
              <a:gd name="T2" fmla="*/ 86 w 182"/>
              <a:gd name="T3" fmla="*/ 302 h 303"/>
              <a:gd name="T4" fmla="*/ 8 w 182"/>
              <a:gd name="T5" fmla="*/ 284 h 303"/>
              <a:gd name="T6" fmla="*/ 0 w 182"/>
              <a:gd name="T7" fmla="*/ 267 h 303"/>
              <a:gd name="T8" fmla="*/ 26 w 182"/>
              <a:gd name="T9" fmla="*/ 250 h 303"/>
              <a:gd name="T10" fmla="*/ 129 w 182"/>
              <a:gd name="T11" fmla="*/ 259 h 303"/>
              <a:gd name="T12" fmla="*/ 146 w 182"/>
              <a:gd name="T13" fmla="*/ 224 h 303"/>
              <a:gd name="T14" fmla="*/ 86 w 182"/>
              <a:gd name="T15" fmla="*/ 172 h 303"/>
              <a:gd name="T16" fmla="*/ 26 w 182"/>
              <a:gd name="T17" fmla="*/ 138 h 303"/>
              <a:gd name="T18" fmla="*/ 0 w 182"/>
              <a:gd name="T19" fmla="*/ 86 h 303"/>
              <a:gd name="T20" fmla="*/ 34 w 182"/>
              <a:gd name="T21" fmla="*/ 26 h 303"/>
              <a:gd name="T22" fmla="*/ 172 w 182"/>
              <a:gd name="T23" fmla="*/ 17 h 303"/>
              <a:gd name="T24" fmla="*/ 181 w 182"/>
              <a:gd name="T25" fmla="*/ 43 h 303"/>
              <a:gd name="T26" fmla="*/ 155 w 182"/>
              <a:gd name="T27" fmla="*/ 51 h 303"/>
              <a:gd name="T28" fmla="*/ 60 w 182"/>
              <a:gd name="T29" fmla="*/ 51 h 303"/>
              <a:gd name="T30" fmla="*/ 34 w 182"/>
              <a:gd name="T31" fmla="*/ 86 h 303"/>
              <a:gd name="T32" fmla="*/ 95 w 182"/>
              <a:gd name="T33" fmla="*/ 138 h 303"/>
              <a:gd name="T34" fmla="*/ 155 w 182"/>
              <a:gd name="T35" fmla="*/ 172 h 303"/>
              <a:gd name="T36" fmla="*/ 181 w 182"/>
              <a:gd name="T37" fmla="*/ 224 h 303"/>
              <a:gd name="T38" fmla="*/ 146 w 182"/>
              <a:gd name="T39" fmla="*/ 284 h 303"/>
              <a:gd name="T40" fmla="*/ 86 w 182"/>
              <a:gd name="T41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303">
                <a:moveTo>
                  <a:pt x="86" y="302"/>
                </a:moveTo>
                <a:lnTo>
                  <a:pt x="86" y="302"/>
                </a:lnTo>
                <a:cubicBezTo>
                  <a:pt x="60" y="302"/>
                  <a:pt x="34" y="302"/>
                  <a:pt x="8" y="284"/>
                </a:cubicBezTo>
                <a:cubicBezTo>
                  <a:pt x="0" y="284"/>
                  <a:pt x="0" y="276"/>
                  <a:pt x="0" y="267"/>
                </a:cubicBezTo>
                <a:cubicBezTo>
                  <a:pt x="8" y="250"/>
                  <a:pt x="17" y="250"/>
                  <a:pt x="26" y="250"/>
                </a:cubicBezTo>
                <a:cubicBezTo>
                  <a:pt x="60" y="267"/>
                  <a:pt x="103" y="267"/>
                  <a:pt x="129" y="259"/>
                </a:cubicBezTo>
                <a:cubicBezTo>
                  <a:pt x="138" y="250"/>
                  <a:pt x="146" y="233"/>
                  <a:pt x="146" y="224"/>
                </a:cubicBezTo>
                <a:cubicBezTo>
                  <a:pt x="146" y="207"/>
                  <a:pt x="112" y="189"/>
                  <a:pt x="86" y="172"/>
                </a:cubicBezTo>
                <a:cubicBezTo>
                  <a:pt x="60" y="164"/>
                  <a:pt x="43" y="155"/>
                  <a:pt x="26" y="138"/>
                </a:cubicBezTo>
                <a:cubicBezTo>
                  <a:pt x="8" y="129"/>
                  <a:pt x="0" y="112"/>
                  <a:pt x="0" y="86"/>
                </a:cubicBezTo>
                <a:cubicBezTo>
                  <a:pt x="0" y="60"/>
                  <a:pt x="8" y="34"/>
                  <a:pt x="34" y="26"/>
                </a:cubicBezTo>
                <a:cubicBezTo>
                  <a:pt x="69" y="0"/>
                  <a:pt x="120" y="0"/>
                  <a:pt x="172" y="17"/>
                </a:cubicBezTo>
                <a:cubicBezTo>
                  <a:pt x="181" y="26"/>
                  <a:pt x="181" y="34"/>
                  <a:pt x="181" y="43"/>
                </a:cubicBezTo>
                <a:cubicBezTo>
                  <a:pt x="172" y="51"/>
                  <a:pt x="164" y="60"/>
                  <a:pt x="155" y="51"/>
                </a:cubicBezTo>
                <a:cubicBezTo>
                  <a:pt x="120" y="43"/>
                  <a:pt x="77" y="43"/>
                  <a:pt x="60" y="51"/>
                </a:cubicBezTo>
                <a:cubicBezTo>
                  <a:pt x="43" y="60"/>
                  <a:pt x="34" y="77"/>
                  <a:pt x="34" y="86"/>
                </a:cubicBezTo>
                <a:cubicBezTo>
                  <a:pt x="34" y="103"/>
                  <a:pt x="69" y="120"/>
                  <a:pt x="95" y="138"/>
                </a:cubicBezTo>
                <a:cubicBezTo>
                  <a:pt x="120" y="146"/>
                  <a:pt x="138" y="155"/>
                  <a:pt x="155" y="172"/>
                </a:cubicBezTo>
                <a:cubicBezTo>
                  <a:pt x="172" y="181"/>
                  <a:pt x="181" y="198"/>
                  <a:pt x="181" y="224"/>
                </a:cubicBezTo>
                <a:cubicBezTo>
                  <a:pt x="181" y="250"/>
                  <a:pt x="172" y="276"/>
                  <a:pt x="146" y="284"/>
                </a:cubicBezTo>
                <a:cubicBezTo>
                  <a:pt x="129" y="302"/>
                  <a:pt x="103" y="302"/>
                  <a:pt x="86" y="3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9">
            <a:extLst>
              <a:ext uri="{FF2B5EF4-FFF2-40B4-BE49-F238E27FC236}">
                <a16:creationId xmlns:a16="http://schemas.microsoft.com/office/drawing/2014/main" id="{98A7B0B4-F335-C44A-9FC7-FDBDE5D0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045" y="2500965"/>
            <a:ext cx="51410" cy="82257"/>
          </a:xfrm>
          <a:custGeom>
            <a:avLst/>
            <a:gdLst>
              <a:gd name="T0" fmla="*/ 17 w 44"/>
              <a:gd name="T1" fmla="*/ 69 h 70"/>
              <a:gd name="T2" fmla="*/ 17 w 44"/>
              <a:gd name="T3" fmla="*/ 69 h 70"/>
              <a:gd name="T4" fmla="*/ 0 w 44"/>
              <a:gd name="T5" fmla="*/ 51 h 70"/>
              <a:gd name="T6" fmla="*/ 0 w 44"/>
              <a:gd name="T7" fmla="*/ 17 h 70"/>
              <a:gd name="T8" fmla="*/ 17 w 44"/>
              <a:gd name="T9" fmla="*/ 0 h 70"/>
              <a:gd name="T10" fmla="*/ 43 w 44"/>
              <a:gd name="T11" fmla="*/ 17 h 70"/>
              <a:gd name="T12" fmla="*/ 43 w 44"/>
              <a:gd name="T13" fmla="*/ 51 h 70"/>
              <a:gd name="T14" fmla="*/ 17 w 44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0">
                <a:moveTo>
                  <a:pt x="17" y="69"/>
                </a:moveTo>
                <a:lnTo>
                  <a:pt x="17" y="69"/>
                </a:lnTo>
                <a:cubicBezTo>
                  <a:pt x="8" y="69"/>
                  <a:pt x="0" y="60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3" y="8"/>
                  <a:pt x="43" y="17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60"/>
                  <a:pt x="34" y="69"/>
                  <a:pt x="17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74E4EA01-622B-F944-B8C8-C1E93A23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045" y="2943094"/>
            <a:ext cx="51410" cy="82257"/>
          </a:xfrm>
          <a:custGeom>
            <a:avLst/>
            <a:gdLst>
              <a:gd name="T0" fmla="*/ 17 w 44"/>
              <a:gd name="T1" fmla="*/ 69 h 70"/>
              <a:gd name="T2" fmla="*/ 17 w 44"/>
              <a:gd name="T3" fmla="*/ 69 h 70"/>
              <a:gd name="T4" fmla="*/ 0 w 44"/>
              <a:gd name="T5" fmla="*/ 52 h 70"/>
              <a:gd name="T6" fmla="*/ 0 w 44"/>
              <a:gd name="T7" fmla="*/ 18 h 70"/>
              <a:gd name="T8" fmla="*/ 17 w 44"/>
              <a:gd name="T9" fmla="*/ 0 h 70"/>
              <a:gd name="T10" fmla="*/ 43 w 44"/>
              <a:gd name="T11" fmla="*/ 18 h 70"/>
              <a:gd name="T12" fmla="*/ 43 w 44"/>
              <a:gd name="T13" fmla="*/ 52 h 70"/>
              <a:gd name="T14" fmla="*/ 17 w 44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0">
                <a:moveTo>
                  <a:pt x="17" y="69"/>
                </a:moveTo>
                <a:lnTo>
                  <a:pt x="17" y="69"/>
                </a:lnTo>
                <a:cubicBezTo>
                  <a:pt x="8" y="69"/>
                  <a:pt x="0" y="61"/>
                  <a:pt x="0" y="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4" y="0"/>
                  <a:pt x="43" y="9"/>
                  <a:pt x="43" y="18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61"/>
                  <a:pt x="34" y="69"/>
                  <a:pt x="17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1">
            <a:extLst>
              <a:ext uri="{FF2B5EF4-FFF2-40B4-BE49-F238E27FC236}">
                <a16:creationId xmlns:a16="http://schemas.microsoft.com/office/drawing/2014/main" id="{FAA244F8-87DF-0F42-BDB7-CE1A77FE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171" y="4824716"/>
            <a:ext cx="1197862" cy="1197865"/>
          </a:xfrm>
          <a:custGeom>
            <a:avLst/>
            <a:gdLst>
              <a:gd name="T0" fmla="*/ 509 w 1028"/>
              <a:gd name="T1" fmla="*/ 1027 h 1028"/>
              <a:gd name="T2" fmla="*/ 509 w 1028"/>
              <a:gd name="T3" fmla="*/ 1027 h 1028"/>
              <a:gd name="T4" fmla="*/ 147 w 1028"/>
              <a:gd name="T5" fmla="*/ 880 h 1028"/>
              <a:gd name="T6" fmla="*/ 0 w 1028"/>
              <a:gd name="T7" fmla="*/ 518 h 1028"/>
              <a:gd name="T8" fmla="*/ 147 w 1028"/>
              <a:gd name="T9" fmla="*/ 156 h 1028"/>
              <a:gd name="T10" fmla="*/ 509 w 1028"/>
              <a:gd name="T11" fmla="*/ 0 h 1028"/>
              <a:gd name="T12" fmla="*/ 872 w 1028"/>
              <a:gd name="T13" fmla="*/ 156 h 1028"/>
              <a:gd name="T14" fmla="*/ 1027 w 1028"/>
              <a:gd name="T15" fmla="*/ 518 h 1028"/>
              <a:gd name="T16" fmla="*/ 872 w 1028"/>
              <a:gd name="T17" fmla="*/ 880 h 1028"/>
              <a:gd name="T18" fmla="*/ 509 w 1028"/>
              <a:gd name="T19" fmla="*/ 1027 h 1028"/>
              <a:gd name="T20" fmla="*/ 509 w 1028"/>
              <a:gd name="T21" fmla="*/ 69 h 1028"/>
              <a:gd name="T22" fmla="*/ 509 w 1028"/>
              <a:gd name="T23" fmla="*/ 69 h 1028"/>
              <a:gd name="T24" fmla="*/ 61 w 1028"/>
              <a:gd name="T25" fmla="*/ 518 h 1028"/>
              <a:gd name="T26" fmla="*/ 509 w 1028"/>
              <a:gd name="T27" fmla="*/ 967 h 1028"/>
              <a:gd name="T28" fmla="*/ 958 w 1028"/>
              <a:gd name="T29" fmla="*/ 518 h 1028"/>
              <a:gd name="T30" fmla="*/ 509 w 1028"/>
              <a:gd name="T31" fmla="*/ 69 h 1028"/>
              <a:gd name="T32" fmla="*/ 509 w 1028"/>
              <a:gd name="T33" fmla="*/ 1027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8" h="1028">
                <a:moveTo>
                  <a:pt x="509" y="1027"/>
                </a:moveTo>
                <a:lnTo>
                  <a:pt x="509" y="1027"/>
                </a:lnTo>
                <a:cubicBezTo>
                  <a:pt x="371" y="1027"/>
                  <a:pt x="251" y="975"/>
                  <a:pt x="147" y="880"/>
                </a:cubicBezTo>
                <a:cubicBezTo>
                  <a:pt x="52" y="777"/>
                  <a:pt x="0" y="656"/>
                  <a:pt x="0" y="518"/>
                </a:cubicBezTo>
                <a:cubicBezTo>
                  <a:pt x="0" y="380"/>
                  <a:pt x="52" y="251"/>
                  <a:pt x="147" y="156"/>
                </a:cubicBezTo>
                <a:cubicBezTo>
                  <a:pt x="251" y="61"/>
                  <a:pt x="371" y="0"/>
                  <a:pt x="509" y="0"/>
                </a:cubicBezTo>
                <a:cubicBezTo>
                  <a:pt x="647" y="0"/>
                  <a:pt x="777" y="61"/>
                  <a:pt x="872" y="156"/>
                </a:cubicBezTo>
                <a:cubicBezTo>
                  <a:pt x="967" y="251"/>
                  <a:pt x="1027" y="380"/>
                  <a:pt x="1027" y="518"/>
                </a:cubicBezTo>
                <a:cubicBezTo>
                  <a:pt x="1027" y="656"/>
                  <a:pt x="967" y="777"/>
                  <a:pt x="872" y="880"/>
                </a:cubicBezTo>
                <a:cubicBezTo>
                  <a:pt x="777" y="975"/>
                  <a:pt x="647" y="1027"/>
                  <a:pt x="509" y="1027"/>
                </a:cubicBezTo>
                <a:lnTo>
                  <a:pt x="509" y="69"/>
                </a:lnTo>
                <a:lnTo>
                  <a:pt x="509" y="69"/>
                </a:lnTo>
                <a:cubicBezTo>
                  <a:pt x="268" y="69"/>
                  <a:pt x="61" y="268"/>
                  <a:pt x="61" y="518"/>
                </a:cubicBezTo>
                <a:cubicBezTo>
                  <a:pt x="61" y="760"/>
                  <a:pt x="268" y="967"/>
                  <a:pt x="509" y="967"/>
                </a:cubicBezTo>
                <a:cubicBezTo>
                  <a:pt x="760" y="967"/>
                  <a:pt x="958" y="760"/>
                  <a:pt x="958" y="518"/>
                </a:cubicBezTo>
                <a:cubicBezTo>
                  <a:pt x="958" y="268"/>
                  <a:pt x="760" y="69"/>
                  <a:pt x="509" y="69"/>
                </a:cubicBezTo>
                <a:lnTo>
                  <a:pt x="509" y="10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AFDF8142-EDCB-3A4F-A5AF-549DE4D3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978" y="4968666"/>
            <a:ext cx="915106" cy="915106"/>
          </a:xfrm>
          <a:custGeom>
            <a:avLst/>
            <a:gdLst>
              <a:gd name="T0" fmla="*/ 388 w 787"/>
              <a:gd name="T1" fmla="*/ 785 h 786"/>
              <a:gd name="T2" fmla="*/ 388 w 787"/>
              <a:gd name="T3" fmla="*/ 785 h 786"/>
              <a:gd name="T4" fmla="*/ 0 w 787"/>
              <a:gd name="T5" fmla="*/ 397 h 786"/>
              <a:gd name="T6" fmla="*/ 388 w 787"/>
              <a:gd name="T7" fmla="*/ 0 h 786"/>
              <a:gd name="T8" fmla="*/ 786 w 787"/>
              <a:gd name="T9" fmla="*/ 397 h 786"/>
              <a:gd name="T10" fmla="*/ 388 w 787"/>
              <a:gd name="T11" fmla="*/ 785 h 786"/>
              <a:gd name="T12" fmla="*/ 388 w 787"/>
              <a:gd name="T13" fmla="*/ 69 h 786"/>
              <a:gd name="T14" fmla="*/ 388 w 787"/>
              <a:gd name="T15" fmla="*/ 69 h 786"/>
              <a:gd name="T16" fmla="*/ 61 w 787"/>
              <a:gd name="T17" fmla="*/ 397 h 786"/>
              <a:gd name="T18" fmla="*/ 388 w 787"/>
              <a:gd name="T19" fmla="*/ 725 h 786"/>
              <a:gd name="T20" fmla="*/ 716 w 787"/>
              <a:gd name="T21" fmla="*/ 397 h 786"/>
              <a:gd name="T22" fmla="*/ 388 w 787"/>
              <a:gd name="T23" fmla="*/ 69 h 786"/>
              <a:gd name="T24" fmla="*/ 388 w 787"/>
              <a:gd name="T25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7" h="786">
                <a:moveTo>
                  <a:pt x="388" y="785"/>
                </a:moveTo>
                <a:lnTo>
                  <a:pt x="388" y="785"/>
                </a:lnTo>
                <a:cubicBezTo>
                  <a:pt x="173" y="785"/>
                  <a:pt x="0" y="613"/>
                  <a:pt x="0" y="397"/>
                </a:cubicBezTo>
                <a:cubicBezTo>
                  <a:pt x="0" y="181"/>
                  <a:pt x="173" y="0"/>
                  <a:pt x="388" y="0"/>
                </a:cubicBezTo>
                <a:cubicBezTo>
                  <a:pt x="604" y="0"/>
                  <a:pt x="786" y="181"/>
                  <a:pt x="786" y="397"/>
                </a:cubicBezTo>
                <a:cubicBezTo>
                  <a:pt x="786" y="613"/>
                  <a:pt x="604" y="785"/>
                  <a:pt x="388" y="785"/>
                </a:cubicBezTo>
                <a:lnTo>
                  <a:pt x="388" y="69"/>
                </a:lnTo>
                <a:lnTo>
                  <a:pt x="388" y="69"/>
                </a:lnTo>
                <a:cubicBezTo>
                  <a:pt x="207" y="69"/>
                  <a:pt x="61" y="216"/>
                  <a:pt x="61" y="397"/>
                </a:cubicBezTo>
                <a:cubicBezTo>
                  <a:pt x="61" y="578"/>
                  <a:pt x="207" y="725"/>
                  <a:pt x="388" y="725"/>
                </a:cubicBezTo>
                <a:cubicBezTo>
                  <a:pt x="570" y="725"/>
                  <a:pt x="716" y="578"/>
                  <a:pt x="716" y="397"/>
                </a:cubicBezTo>
                <a:cubicBezTo>
                  <a:pt x="716" y="216"/>
                  <a:pt x="570" y="69"/>
                  <a:pt x="388" y="69"/>
                </a:cubicBezTo>
                <a:lnTo>
                  <a:pt x="388" y="7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3">
            <a:extLst>
              <a:ext uri="{FF2B5EF4-FFF2-40B4-BE49-F238E27FC236}">
                <a16:creationId xmlns:a16="http://schemas.microsoft.com/office/drawing/2014/main" id="{FFC24B93-2143-FD46-956E-D4025C06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9865" y="5200014"/>
            <a:ext cx="272474" cy="442130"/>
          </a:xfrm>
          <a:custGeom>
            <a:avLst/>
            <a:gdLst>
              <a:gd name="T0" fmla="*/ 104 w 234"/>
              <a:gd name="T1" fmla="*/ 379 h 380"/>
              <a:gd name="T2" fmla="*/ 104 w 234"/>
              <a:gd name="T3" fmla="*/ 379 h 380"/>
              <a:gd name="T4" fmla="*/ 18 w 234"/>
              <a:gd name="T5" fmla="*/ 362 h 380"/>
              <a:gd name="T6" fmla="*/ 0 w 234"/>
              <a:gd name="T7" fmla="*/ 327 h 380"/>
              <a:gd name="T8" fmla="*/ 35 w 234"/>
              <a:gd name="T9" fmla="*/ 319 h 380"/>
              <a:gd name="T10" fmla="*/ 164 w 234"/>
              <a:gd name="T11" fmla="*/ 319 h 380"/>
              <a:gd name="T12" fmla="*/ 181 w 234"/>
              <a:gd name="T13" fmla="*/ 276 h 380"/>
              <a:gd name="T14" fmla="*/ 104 w 234"/>
              <a:gd name="T15" fmla="*/ 215 h 380"/>
              <a:gd name="T16" fmla="*/ 35 w 234"/>
              <a:gd name="T17" fmla="*/ 181 h 380"/>
              <a:gd name="T18" fmla="*/ 0 w 234"/>
              <a:gd name="T19" fmla="*/ 112 h 380"/>
              <a:gd name="T20" fmla="*/ 43 w 234"/>
              <a:gd name="T21" fmla="*/ 26 h 380"/>
              <a:gd name="T22" fmla="*/ 216 w 234"/>
              <a:gd name="T23" fmla="*/ 26 h 380"/>
              <a:gd name="T24" fmla="*/ 225 w 234"/>
              <a:gd name="T25" fmla="*/ 51 h 380"/>
              <a:gd name="T26" fmla="*/ 199 w 234"/>
              <a:gd name="T27" fmla="*/ 69 h 380"/>
              <a:gd name="T28" fmla="*/ 69 w 234"/>
              <a:gd name="T29" fmla="*/ 69 h 380"/>
              <a:gd name="T30" fmla="*/ 52 w 234"/>
              <a:gd name="T31" fmla="*/ 112 h 380"/>
              <a:gd name="T32" fmla="*/ 130 w 234"/>
              <a:gd name="T33" fmla="*/ 172 h 380"/>
              <a:gd name="T34" fmla="*/ 190 w 234"/>
              <a:gd name="T35" fmla="*/ 207 h 380"/>
              <a:gd name="T36" fmla="*/ 233 w 234"/>
              <a:gd name="T37" fmla="*/ 276 h 380"/>
              <a:gd name="T38" fmla="*/ 190 w 234"/>
              <a:gd name="T39" fmla="*/ 362 h 380"/>
              <a:gd name="T40" fmla="*/ 104 w 234"/>
              <a:gd name="T41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4" h="380">
                <a:moveTo>
                  <a:pt x="104" y="379"/>
                </a:moveTo>
                <a:lnTo>
                  <a:pt x="104" y="379"/>
                </a:lnTo>
                <a:cubicBezTo>
                  <a:pt x="78" y="379"/>
                  <a:pt x="43" y="379"/>
                  <a:pt x="18" y="362"/>
                </a:cubicBezTo>
                <a:cubicBezTo>
                  <a:pt x="0" y="353"/>
                  <a:pt x="0" y="345"/>
                  <a:pt x="0" y="327"/>
                </a:cubicBezTo>
                <a:cubicBezTo>
                  <a:pt x="9" y="319"/>
                  <a:pt x="18" y="310"/>
                  <a:pt x="35" y="319"/>
                </a:cubicBezTo>
                <a:cubicBezTo>
                  <a:pt x="78" y="336"/>
                  <a:pt x="130" y="336"/>
                  <a:pt x="164" y="319"/>
                </a:cubicBezTo>
                <a:cubicBezTo>
                  <a:pt x="173" y="310"/>
                  <a:pt x="181" y="293"/>
                  <a:pt x="181" y="276"/>
                </a:cubicBezTo>
                <a:cubicBezTo>
                  <a:pt x="181" y="250"/>
                  <a:pt x="138" y="233"/>
                  <a:pt x="104" y="215"/>
                </a:cubicBezTo>
                <a:cubicBezTo>
                  <a:pt x="78" y="207"/>
                  <a:pt x="61" y="189"/>
                  <a:pt x="35" y="181"/>
                </a:cubicBezTo>
                <a:cubicBezTo>
                  <a:pt x="9" y="155"/>
                  <a:pt x="0" y="138"/>
                  <a:pt x="0" y="112"/>
                </a:cubicBezTo>
                <a:cubicBezTo>
                  <a:pt x="0" y="77"/>
                  <a:pt x="18" y="43"/>
                  <a:pt x="43" y="26"/>
                </a:cubicBezTo>
                <a:cubicBezTo>
                  <a:pt x="87" y="0"/>
                  <a:pt x="156" y="0"/>
                  <a:pt x="216" y="26"/>
                </a:cubicBezTo>
                <a:cubicBezTo>
                  <a:pt x="225" y="26"/>
                  <a:pt x="233" y="43"/>
                  <a:pt x="225" y="51"/>
                </a:cubicBezTo>
                <a:cubicBezTo>
                  <a:pt x="225" y="69"/>
                  <a:pt x="207" y="69"/>
                  <a:pt x="199" y="69"/>
                </a:cubicBezTo>
                <a:cubicBezTo>
                  <a:pt x="147" y="51"/>
                  <a:pt x="104" y="51"/>
                  <a:pt x="69" y="69"/>
                </a:cubicBezTo>
                <a:cubicBezTo>
                  <a:pt x="52" y="77"/>
                  <a:pt x="52" y="95"/>
                  <a:pt x="52" y="112"/>
                </a:cubicBezTo>
                <a:cubicBezTo>
                  <a:pt x="52" y="129"/>
                  <a:pt x="87" y="155"/>
                  <a:pt x="130" y="172"/>
                </a:cubicBezTo>
                <a:cubicBezTo>
                  <a:pt x="147" y="181"/>
                  <a:pt x="173" y="198"/>
                  <a:pt x="190" y="207"/>
                </a:cubicBezTo>
                <a:cubicBezTo>
                  <a:pt x="216" y="233"/>
                  <a:pt x="233" y="250"/>
                  <a:pt x="233" y="276"/>
                </a:cubicBezTo>
                <a:cubicBezTo>
                  <a:pt x="233" y="310"/>
                  <a:pt x="216" y="345"/>
                  <a:pt x="190" y="362"/>
                </a:cubicBezTo>
                <a:cubicBezTo>
                  <a:pt x="164" y="371"/>
                  <a:pt x="138" y="379"/>
                  <a:pt x="104" y="3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4">
            <a:extLst>
              <a:ext uri="{FF2B5EF4-FFF2-40B4-BE49-F238E27FC236}">
                <a16:creationId xmlns:a16="http://schemas.microsoft.com/office/drawing/2014/main" id="{6394323D-7F8E-2045-B1D1-645C3689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686" y="5097193"/>
            <a:ext cx="61693" cy="102821"/>
          </a:xfrm>
          <a:custGeom>
            <a:avLst/>
            <a:gdLst>
              <a:gd name="T0" fmla="*/ 25 w 52"/>
              <a:gd name="T1" fmla="*/ 87 h 88"/>
              <a:gd name="T2" fmla="*/ 25 w 52"/>
              <a:gd name="T3" fmla="*/ 87 h 88"/>
              <a:gd name="T4" fmla="*/ 0 w 52"/>
              <a:gd name="T5" fmla="*/ 61 h 88"/>
              <a:gd name="T6" fmla="*/ 0 w 52"/>
              <a:gd name="T7" fmla="*/ 26 h 88"/>
              <a:gd name="T8" fmla="*/ 25 w 52"/>
              <a:gd name="T9" fmla="*/ 0 h 88"/>
              <a:gd name="T10" fmla="*/ 51 w 52"/>
              <a:gd name="T11" fmla="*/ 26 h 88"/>
              <a:gd name="T12" fmla="*/ 51 w 52"/>
              <a:gd name="T13" fmla="*/ 61 h 88"/>
              <a:gd name="T14" fmla="*/ 25 w 52"/>
              <a:gd name="T15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88">
                <a:moveTo>
                  <a:pt x="25" y="87"/>
                </a:moveTo>
                <a:lnTo>
                  <a:pt x="25" y="87"/>
                </a:lnTo>
                <a:cubicBezTo>
                  <a:pt x="17" y="87"/>
                  <a:pt x="0" y="69"/>
                  <a:pt x="0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5" y="0"/>
                </a:cubicBezTo>
                <a:cubicBezTo>
                  <a:pt x="43" y="0"/>
                  <a:pt x="51" y="9"/>
                  <a:pt x="51" y="26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9"/>
                  <a:pt x="43" y="87"/>
                  <a:pt x="25" y="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5">
            <a:extLst>
              <a:ext uri="{FF2B5EF4-FFF2-40B4-BE49-F238E27FC236}">
                <a16:creationId xmlns:a16="http://schemas.microsoft.com/office/drawing/2014/main" id="{B32923C9-E746-724B-B305-397EB151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686" y="5652426"/>
            <a:ext cx="61693" cy="102821"/>
          </a:xfrm>
          <a:custGeom>
            <a:avLst/>
            <a:gdLst>
              <a:gd name="T0" fmla="*/ 25 w 52"/>
              <a:gd name="T1" fmla="*/ 86 h 87"/>
              <a:gd name="T2" fmla="*/ 25 w 52"/>
              <a:gd name="T3" fmla="*/ 86 h 87"/>
              <a:gd name="T4" fmla="*/ 0 w 52"/>
              <a:gd name="T5" fmla="*/ 60 h 87"/>
              <a:gd name="T6" fmla="*/ 0 w 52"/>
              <a:gd name="T7" fmla="*/ 26 h 87"/>
              <a:gd name="T8" fmla="*/ 25 w 52"/>
              <a:gd name="T9" fmla="*/ 0 h 87"/>
              <a:gd name="T10" fmla="*/ 51 w 52"/>
              <a:gd name="T11" fmla="*/ 26 h 87"/>
              <a:gd name="T12" fmla="*/ 51 w 52"/>
              <a:gd name="T13" fmla="*/ 60 h 87"/>
              <a:gd name="T14" fmla="*/ 25 w 52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87">
                <a:moveTo>
                  <a:pt x="25" y="86"/>
                </a:moveTo>
                <a:lnTo>
                  <a:pt x="25" y="86"/>
                </a:lnTo>
                <a:cubicBezTo>
                  <a:pt x="17" y="86"/>
                  <a:pt x="0" y="77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25" y="0"/>
                </a:cubicBezTo>
                <a:cubicBezTo>
                  <a:pt x="43" y="0"/>
                  <a:pt x="51" y="17"/>
                  <a:pt x="51" y="26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77"/>
                  <a:pt x="43" y="86"/>
                  <a:pt x="25" y="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3">
            <a:extLst>
              <a:ext uri="{FF2B5EF4-FFF2-40B4-BE49-F238E27FC236}">
                <a16:creationId xmlns:a16="http://schemas.microsoft.com/office/drawing/2014/main" id="{7A83BB00-1B13-A64E-A7A5-CFF6B7F7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095" y="7873357"/>
            <a:ext cx="82257" cy="1048773"/>
          </a:xfrm>
          <a:custGeom>
            <a:avLst/>
            <a:gdLst>
              <a:gd name="T0" fmla="*/ 34 w 70"/>
              <a:gd name="T1" fmla="*/ 897 h 898"/>
              <a:gd name="T2" fmla="*/ 34 w 70"/>
              <a:gd name="T3" fmla="*/ 897 h 898"/>
              <a:gd name="T4" fmla="*/ 0 w 70"/>
              <a:gd name="T5" fmla="*/ 863 h 898"/>
              <a:gd name="T6" fmla="*/ 0 w 70"/>
              <a:gd name="T7" fmla="*/ 34 h 898"/>
              <a:gd name="T8" fmla="*/ 34 w 70"/>
              <a:gd name="T9" fmla="*/ 0 h 898"/>
              <a:gd name="T10" fmla="*/ 69 w 70"/>
              <a:gd name="T11" fmla="*/ 34 h 898"/>
              <a:gd name="T12" fmla="*/ 69 w 70"/>
              <a:gd name="T13" fmla="*/ 863 h 898"/>
              <a:gd name="T14" fmla="*/ 34 w 70"/>
              <a:gd name="T15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898">
                <a:moveTo>
                  <a:pt x="34" y="897"/>
                </a:moveTo>
                <a:lnTo>
                  <a:pt x="34" y="897"/>
                </a:lnTo>
                <a:cubicBezTo>
                  <a:pt x="17" y="897"/>
                  <a:pt x="0" y="880"/>
                  <a:pt x="0" y="8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863"/>
                  <a:pt x="69" y="863"/>
                  <a:pt x="69" y="863"/>
                </a:cubicBezTo>
                <a:cubicBezTo>
                  <a:pt x="69" y="880"/>
                  <a:pt x="52" y="897"/>
                  <a:pt x="34" y="8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4">
            <a:extLst>
              <a:ext uri="{FF2B5EF4-FFF2-40B4-BE49-F238E27FC236}">
                <a16:creationId xmlns:a16="http://schemas.microsoft.com/office/drawing/2014/main" id="{698EE844-C2AD-C440-9141-4BA27A0F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095" y="8850155"/>
            <a:ext cx="1048773" cy="71975"/>
          </a:xfrm>
          <a:custGeom>
            <a:avLst/>
            <a:gdLst>
              <a:gd name="T0" fmla="*/ 863 w 898"/>
              <a:gd name="T1" fmla="*/ 60 h 61"/>
              <a:gd name="T2" fmla="*/ 863 w 898"/>
              <a:gd name="T3" fmla="*/ 60 h 61"/>
              <a:gd name="T4" fmla="*/ 34 w 898"/>
              <a:gd name="T5" fmla="*/ 60 h 61"/>
              <a:gd name="T6" fmla="*/ 0 w 898"/>
              <a:gd name="T7" fmla="*/ 26 h 61"/>
              <a:gd name="T8" fmla="*/ 34 w 898"/>
              <a:gd name="T9" fmla="*/ 0 h 61"/>
              <a:gd name="T10" fmla="*/ 863 w 898"/>
              <a:gd name="T11" fmla="*/ 0 h 61"/>
              <a:gd name="T12" fmla="*/ 897 w 898"/>
              <a:gd name="T13" fmla="*/ 26 h 61"/>
              <a:gd name="T14" fmla="*/ 863 w 89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8" h="61">
                <a:moveTo>
                  <a:pt x="863" y="60"/>
                </a:moveTo>
                <a:lnTo>
                  <a:pt x="86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80" y="0"/>
                  <a:pt x="897" y="9"/>
                  <a:pt x="897" y="26"/>
                </a:cubicBezTo>
                <a:cubicBezTo>
                  <a:pt x="897" y="43"/>
                  <a:pt x="880" y="60"/>
                  <a:pt x="863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35">
            <a:extLst>
              <a:ext uri="{FF2B5EF4-FFF2-40B4-BE49-F238E27FC236}">
                <a16:creationId xmlns:a16="http://schemas.microsoft.com/office/drawing/2014/main" id="{2117364E-9EED-B74C-8589-D71E448A8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05" y="8063574"/>
            <a:ext cx="915106" cy="735171"/>
          </a:xfrm>
          <a:custGeom>
            <a:avLst/>
            <a:gdLst>
              <a:gd name="T0" fmla="*/ 414 w 786"/>
              <a:gd name="T1" fmla="*/ 630 h 631"/>
              <a:gd name="T2" fmla="*/ 414 w 786"/>
              <a:gd name="T3" fmla="*/ 630 h 631"/>
              <a:gd name="T4" fmla="*/ 388 w 786"/>
              <a:gd name="T5" fmla="*/ 621 h 631"/>
              <a:gd name="T6" fmla="*/ 241 w 786"/>
              <a:gd name="T7" fmla="*/ 423 h 631"/>
              <a:gd name="T8" fmla="*/ 60 w 786"/>
              <a:gd name="T9" fmla="*/ 621 h 631"/>
              <a:gd name="T10" fmla="*/ 17 w 786"/>
              <a:gd name="T11" fmla="*/ 621 h 631"/>
              <a:gd name="T12" fmla="*/ 8 w 786"/>
              <a:gd name="T13" fmla="*/ 578 h 631"/>
              <a:gd name="T14" fmla="*/ 224 w 786"/>
              <a:gd name="T15" fmla="*/ 354 h 631"/>
              <a:gd name="T16" fmla="*/ 241 w 786"/>
              <a:gd name="T17" fmla="*/ 345 h 631"/>
              <a:gd name="T18" fmla="*/ 267 w 786"/>
              <a:gd name="T19" fmla="*/ 354 h 631"/>
              <a:gd name="T20" fmla="*/ 414 w 786"/>
              <a:gd name="T21" fmla="*/ 544 h 631"/>
              <a:gd name="T22" fmla="*/ 716 w 786"/>
              <a:gd name="T23" fmla="*/ 26 h 631"/>
              <a:gd name="T24" fmla="*/ 759 w 786"/>
              <a:gd name="T25" fmla="*/ 9 h 631"/>
              <a:gd name="T26" fmla="*/ 776 w 786"/>
              <a:gd name="T27" fmla="*/ 60 h 631"/>
              <a:gd name="T28" fmla="*/ 440 w 786"/>
              <a:gd name="T29" fmla="*/ 613 h 631"/>
              <a:gd name="T30" fmla="*/ 414 w 786"/>
              <a:gd name="T31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6" h="631">
                <a:moveTo>
                  <a:pt x="414" y="630"/>
                </a:moveTo>
                <a:lnTo>
                  <a:pt x="414" y="630"/>
                </a:lnTo>
                <a:cubicBezTo>
                  <a:pt x="405" y="630"/>
                  <a:pt x="396" y="630"/>
                  <a:pt x="388" y="621"/>
                </a:cubicBezTo>
                <a:cubicBezTo>
                  <a:pt x="241" y="423"/>
                  <a:pt x="241" y="423"/>
                  <a:pt x="241" y="423"/>
                </a:cubicBezTo>
                <a:cubicBezTo>
                  <a:pt x="60" y="621"/>
                  <a:pt x="60" y="621"/>
                  <a:pt x="60" y="621"/>
                </a:cubicBezTo>
                <a:cubicBezTo>
                  <a:pt x="43" y="630"/>
                  <a:pt x="26" y="630"/>
                  <a:pt x="17" y="621"/>
                </a:cubicBezTo>
                <a:cubicBezTo>
                  <a:pt x="0" y="613"/>
                  <a:pt x="0" y="587"/>
                  <a:pt x="8" y="578"/>
                </a:cubicBezTo>
                <a:cubicBezTo>
                  <a:pt x="224" y="354"/>
                  <a:pt x="224" y="354"/>
                  <a:pt x="224" y="354"/>
                </a:cubicBezTo>
                <a:cubicBezTo>
                  <a:pt x="224" y="345"/>
                  <a:pt x="233" y="345"/>
                  <a:pt x="241" y="345"/>
                </a:cubicBezTo>
                <a:cubicBezTo>
                  <a:pt x="258" y="345"/>
                  <a:pt x="267" y="345"/>
                  <a:pt x="267" y="354"/>
                </a:cubicBezTo>
                <a:cubicBezTo>
                  <a:pt x="414" y="544"/>
                  <a:pt x="414" y="544"/>
                  <a:pt x="414" y="544"/>
                </a:cubicBezTo>
                <a:cubicBezTo>
                  <a:pt x="716" y="26"/>
                  <a:pt x="716" y="26"/>
                  <a:pt x="716" y="26"/>
                </a:cubicBezTo>
                <a:cubicBezTo>
                  <a:pt x="724" y="9"/>
                  <a:pt x="750" y="0"/>
                  <a:pt x="759" y="9"/>
                </a:cubicBezTo>
                <a:cubicBezTo>
                  <a:pt x="776" y="17"/>
                  <a:pt x="785" y="43"/>
                  <a:pt x="776" y="60"/>
                </a:cubicBezTo>
                <a:cubicBezTo>
                  <a:pt x="440" y="613"/>
                  <a:pt x="440" y="613"/>
                  <a:pt x="440" y="613"/>
                </a:cubicBezTo>
                <a:cubicBezTo>
                  <a:pt x="440" y="621"/>
                  <a:pt x="422" y="630"/>
                  <a:pt x="414" y="6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36">
            <a:extLst>
              <a:ext uri="{FF2B5EF4-FFF2-40B4-BE49-F238E27FC236}">
                <a16:creationId xmlns:a16="http://schemas.microsoft.com/office/drawing/2014/main" id="{938402CA-4D96-F044-9D75-10F226EE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11" y="8063574"/>
            <a:ext cx="133667" cy="221066"/>
          </a:xfrm>
          <a:custGeom>
            <a:avLst/>
            <a:gdLst>
              <a:gd name="T0" fmla="*/ 69 w 113"/>
              <a:gd name="T1" fmla="*/ 190 h 191"/>
              <a:gd name="T2" fmla="*/ 69 w 113"/>
              <a:gd name="T3" fmla="*/ 190 h 191"/>
              <a:gd name="T4" fmla="*/ 43 w 113"/>
              <a:gd name="T5" fmla="*/ 164 h 191"/>
              <a:gd name="T6" fmla="*/ 9 w 113"/>
              <a:gd name="T7" fmla="*/ 52 h 191"/>
              <a:gd name="T8" fmla="*/ 26 w 113"/>
              <a:gd name="T9" fmla="*/ 9 h 191"/>
              <a:gd name="T10" fmla="*/ 69 w 113"/>
              <a:gd name="T11" fmla="*/ 35 h 191"/>
              <a:gd name="T12" fmla="*/ 104 w 113"/>
              <a:gd name="T13" fmla="*/ 147 h 191"/>
              <a:gd name="T14" fmla="*/ 78 w 113"/>
              <a:gd name="T15" fmla="*/ 190 h 191"/>
              <a:gd name="T16" fmla="*/ 69 w 113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91">
                <a:moveTo>
                  <a:pt x="69" y="190"/>
                </a:moveTo>
                <a:lnTo>
                  <a:pt x="69" y="190"/>
                </a:lnTo>
                <a:cubicBezTo>
                  <a:pt x="61" y="190"/>
                  <a:pt x="43" y="181"/>
                  <a:pt x="43" y="164"/>
                </a:cubicBezTo>
                <a:cubicBezTo>
                  <a:pt x="9" y="52"/>
                  <a:pt x="9" y="52"/>
                  <a:pt x="9" y="52"/>
                </a:cubicBezTo>
                <a:cubicBezTo>
                  <a:pt x="0" y="35"/>
                  <a:pt x="9" y="17"/>
                  <a:pt x="26" y="9"/>
                </a:cubicBezTo>
                <a:cubicBezTo>
                  <a:pt x="43" y="0"/>
                  <a:pt x="61" y="17"/>
                  <a:pt x="69" y="35"/>
                </a:cubicBezTo>
                <a:cubicBezTo>
                  <a:pt x="104" y="147"/>
                  <a:pt x="104" y="147"/>
                  <a:pt x="104" y="147"/>
                </a:cubicBezTo>
                <a:cubicBezTo>
                  <a:pt x="112" y="164"/>
                  <a:pt x="95" y="181"/>
                  <a:pt x="78" y="190"/>
                </a:cubicBezTo>
                <a:cubicBezTo>
                  <a:pt x="78" y="190"/>
                  <a:pt x="78" y="190"/>
                  <a:pt x="69" y="1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37">
            <a:extLst>
              <a:ext uri="{FF2B5EF4-FFF2-40B4-BE49-F238E27FC236}">
                <a16:creationId xmlns:a16="http://schemas.microsoft.com/office/drawing/2014/main" id="{DFCAFEF0-37E2-B649-A45E-B1DAA984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44" y="8063574"/>
            <a:ext cx="210784" cy="133667"/>
          </a:xfrm>
          <a:custGeom>
            <a:avLst/>
            <a:gdLst>
              <a:gd name="T0" fmla="*/ 35 w 182"/>
              <a:gd name="T1" fmla="*/ 112 h 113"/>
              <a:gd name="T2" fmla="*/ 35 w 182"/>
              <a:gd name="T3" fmla="*/ 112 h 113"/>
              <a:gd name="T4" fmla="*/ 0 w 182"/>
              <a:gd name="T5" fmla="*/ 86 h 113"/>
              <a:gd name="T6" fmla="*/ 26 w 182"/>
              <a:gd name="T7" fmla="*/ 43 h 113"/>
              <a:gd name="T8" fmla="*/ 138 w 182"/>
              <a:gd name="T9" fmla="*/ 9 h 113"/>
              <a:gd name="T10" fmla="*/ 181 w 182"/>
              <a:gd name="T11" fmla="*/ 35 h 113"/>
              <a:gd name="T12" fmla="*/ 155 w 182"/>
              <a:gd name="T13" fmla="*/ 69 h 113"/>
              <a:gd name="T14" fmla="*/ 43 w 182"/>
              <a:gd name="T15" fmla="*/ 104 h 113"/>
              <a:gd name="T16" fmla="*/ 35 w 182"/>
              <a:gd name="T17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13">
                <a:moveTo>
                  <a:pt x="35" y="112"/>
                </a:moveTo>
                <a:lnTo>
                  <a:pt x="35" y="112"/>
                </a:lnTo>
                <a:cubicBezTo>
                  <a:pt x="17" y="112"/>
                  <a:pt x="9" y="95"/>
                  <a:pt x="0" y="86"/>
                </a:cubicBezTo>
                <a:cubicBezTo>
                  <a:pt x="0" y="69"/>
                  <a:pt x="9" y="52"/>
                  <a:pt x="26" y="43"/>
                </a:cubicBezTo>
                <a:cubicBezTo>
                  <a:pt x="138" y="9"/>
                  <a:pt x="138" y="9"/>
                  <a:pt x="138" y="9"/>
                </a:cubicBezTo>
                <a:cubicBezTo>
                  <a:pt x="155" y="0"/>
                  <a:pt x="173" y="17"/>
                  <a:pt x="181" y="35"/>
                </a:cubicBezTo>
                <a:cubicBezTo>
                  <a:pt x="181" y="52"/>
                  <a:pt x="173" y="69"/>
                  <a:pt x="155" y="69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35" y="104"/>
                  <a:pt x="35" y="112"/>
                  <a:pt x="35" y="11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47">
            <a:extLst>
              <a:ext uri="{FF2B5EF4-FFF2-40B4-BE49-F238E27FC236}">
                <a16:creationId xmlns:a16="http://schemas.microsoft.com/office/drawing/2014/main" id="{77736608-2C1D-0B4D-8E70-1A24C22E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258" y="10824316"/>
            <a:ext cx="1228711" cy="997362"/>
          </a:xfrm>
          <a:custGeom>
            <a:avLst/>
            <a:gdLst>
              <a:gd name="T0" fmla="*/ 812 w 1054"/>
              <a:gd name="T1" fmla="*/ 854 h 855"/>
              <a:gd name="T2" fmla="*/ 734 w 1054"/>
              <a:gd name="T3" fmla="*/ 785 h 855"/>
              <a:gd name="T4" fmla="*/ 708 w 1054"/>
              <a:gd name="T5" fmla="*/ 690 h 855"/>
              <a:gd name="T6" fmla="*/ 562 w 1054"/>
              <a:gd name="T7" fmla="*/ 699 h 855"/>
              <a:gd name="T8" fmla="*/ 432 w 1054"/>
              <a:gd name="T9" fmla="*/ 768 h 855"/>
              <a:gd name="T10" fmla="*/ 268 w 1054"/>
              <a:gd name="T11" fmla="*/ 785 h 855"/>
              <a:gd name="T12" fmla="*/ 182 w 1054"/>
              <a:gd name="T13" fmla="*/ 578 h 855"/>
              <a:gd name="T14" fmla="*/ 52 w 1054"/>
              <a:gd name="T15" fmla="*/ 500 h 855"/>
              <a:gd name="T16" fmla="*/ 0 w 1054"/>
              <a:gd name="T17" fmla="*/ 440 h 855"/>
              <a:gd name="T18" fmla="*/ 52 w 1054"/>
              <a:gd name="T19" fmla="*/ 284 h 855"/>
              <a:gd name="T20" fmla="*/ 190 w 1054"/>
              <a:gd name="T21" fmla="*/ 146 h 855"/>
              <a:gd name="T22" fmla="*/ 121 w 1054"/>
              <a:gd name="T23" fmla="*/ 17 h 855"/>
              <a:gd name="T24" fmla="*/ 329 w 1054"/>
              <a:gd name="T25" fmla="*/ 43 h 855"/>
              <a:gd name="T26" fmla="*/ 562 w 1054"/>
              <a:gd name="T27" fmla="*/ 43 h 855"/>
              <a:gd name="T28" fmla="*/ 1053 w 1054"/>
              <a:gd name="T29" fmla="*/ 388 h 855"/>
              <a:gd name="T30" fmla="*/ 984 w 1054"/>
              <a:gd name="T31" fmla="*/ 569 h 855"/>
              <a:gd name="T32" fmla="*/ 907 w 1054"/>
              <a:gd name="T33" fmla="*/ 733 h 855"/>
              <a:gd name="T34" fmla="*/ 812 w 1054"/>
              <a:gd name="T35" fmla="*/ 854 h 855"/>
              <a:gd name="T36" fmla="*/ 786 w 1054"/>
              <a:gd name="T37" fmla="*/ 776 h 855"/>
              <a:gd name="T38" fmla="*/ 846 w 1054"/>
              <a:gd name="T39" fmla="*/ 768 h 855"/>
              <a:gd name="T40" fmla="*/ 863 w 1054"/>
              <a:gd name="T41" fmla="*/ 656 h 855"/>
              <a:gd name="T42" fmla="*/ 958 w 1054"/>
              <a:gd name="T43" fmla="*/ 509 h 855"/>
              <a:gd name="T44" fmla="*/ 881 w 1054"/>
              <a:gd name="T45" fmla="*/ 189 h 855"/>
              <a:gd name="T46" fmla="*/ 501 w 1054"/>
              <a:gd name="T47" fmla="*/ 103 h 855"/>
              <a:gd name="T48" fmla="*/ 303 w 1054"/>
              <a:gd name="T49" fmla="*/ 94 h 855"/>
              <a:gd name="T50" fmla="*/ 251 w 1054"/>
              <a:gd name="T51" fmla="*/ 129 h 855"/>
              <a:gd name="T52" fmla="*/ 242 w 1054"/>
              <a:gd name="T53" fmla="*/ 172 h 855"/>
              <a:gd name="T54" fmla="*/ 61 w 1054"/>
              <a:gd name="T55" fmla="*/ 336 h 855"/>
              <a:gd name="T56" fmla="*/ 61 w 1054"/>
              <a:gd name="T57" fmla="*/ 440 h 855"/>
              <a:gd name="T58" fmla="*/ 78 w 1054"/>
              <a:gd name="T59" fmla="*/ 448 h 855"/>
              <a:gd name="T60" fmla="*/ 199 w 1054"/>
              <a:gd name="T61" fmla="*/ 526 h 855"/>
              <a:gd name="T62" fmla="*/ 320 w 1054"/>
              <a:gd name="T63" fmla="*/ 776 h 855"/>
              <a:gd name="T64" fmla="*/ 372 w 1054"/>
              <a:gd name="T65" fmla="*/ 768 h 855"/>
              <a:gd name="T66" fmla="*/ 389 w 1054"/>
              <a:gd name="T67" fmla="*/ 630 h 855"/>
              <a:gd name="T68" fmla="*/ 562 w 1054"/>
              <a:gd name="T69" fmla="*/ 638 h 855"/>
              <a:gd name="T70" fmla="*/ 743 w 1054"/>
              <a:gd name="T71" fmla="*/ 630 h 855"/>
              <a:gd name="T72" fmla="*/ 777 w 1054"/>
              <a:gd name="T73" fmla="*/ 707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4" h="855">
                <a:moveTo>
                  <a:pt x="812" y="854"/>
                </a:moveTo>
                <a:lnTo>
                  <a:pt x="812" y="854"/>
                </a:lnTo>
                <a:cubicBezTo>
                  <a:pt x="777" y="854"/>
                  <a:pt x="743" y="828"/>
                  <a:pt x="734" y="794"/>
                </a:cubicBezTo>
                <a:lnTo>
                  <a:pt x="734" y="785"/>
                </a:lnTo>
                <a:cubicBezTo>
                  <a:pt x="725" y="707"/>
                  <a:pt x="725" y="707"/>
                  <a:pt x="725" y="707"/>
                </a:cubicBezTo>
                <a:cubicBezTo>
                  <a:pt x="725" y="699"/>
                  <a:pt x="717" y="690"/>
                  <a:pt x="708" y="690"/>
                </a:cubicBezTo>
                <a:cubicBezTo>
                  <a:pt x="708" y="681"/>
                  <a:pt x="708" y="681"/>
                  <a:pt x="708" y="681"/>
                </a:cubicBezTo>
                <a:cubicBezTo>
                  <a:pt x="656" y="690"/>
                  <a:pt x="613" y="699"/>
                  <a:pt x="562" y="699"/>
                </a:cubicBezTo>
                <a:cubicBezTo>
                  <a:pt x="518" y="699"/>
                  <a:pt x="475" y="690"/>
                  <a:pt x="432" y="681"/>
                </a:cubicBezTo>
                <a:cubicBezTo>
                  <a:pt x="432" y="768"/>
                  <a:pt x="432" y="768"/>
                  <a:pt x="432" y="768"/>
                </a:cubicBezTo>
                <a:cubicBezTo>
                  <a:pt x="432" y="819"/>
                  <a:pt x="389" y="854"/>
                  <a:pt x="346" y="854"/>
                </a:cubicBezTo>
                <a:cubicBezTo>
                  <a:pt x="311" y="854"/>
                  <a:pt x="277" y="828"/>
                  <a:pt x="268" y="785"/>
                </a:cubicBezTo>
                <a:cubicBezTo>
                  <a:pt x="225" y="595"/>
                  <a:pt x="225" y="595"/>
                  <a:pt x="225" y="595"/>
                </a:cubicBezTo>
                <a:cubicBezTo>
                  <a:pt x="216" y="587"/>
                  <a:pt x="199" y="578"/>
                  <a:pt x="182" y="578"/>
                </a:cubicBezTo>
                <a:cubicBezTo>
                  <a:pt x="165" y="569"/>
                  <a:pt x="139" y="561"/>
                  <a:pt x="121" y="543"/>
                </a:cubicBezTo>
                <a:cubicBezTo>
                  <a:pt x="95" y="517"/>
                  <a:pt x="78" y="509"/>
                  <a:pt x="52" y="500"/>
                </a:cubicBezTo>
                <a:cubicBezTo>
                  <a:pt x="44" y="500"/>
                  <a:pt x="44" y="500"/>
                  <a:pt x="35" y="492"/>
                </a:cubicBezTo>
                <a:cubicBezTo>
                  <a:pt x="18" y="483"/>
                  <a:pt x="0" y="466"/>
                  <a:pt x="0" y="440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10"/>
                  <a:pt x="26" y="284"/>
                  <a:pt x="52" y="284"/>
                </a:cubicBezTo>
                <a:cubicBezTo>
                  <a:pt x="70" y="284"/>
                  <a:pt x="87" y="267"/>
                  <a:pt x="104" y="233"/>
                </a:cubicBezTo>
                <a:cubicBezTo>
                  <a:pt x="121" y="207"/>
                  <a:pt x="147" y="181"/>
                  <a:pt x="190" y="146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13" y="60"/>
                  <a:pt x="113" y="34"/>
                  <a:pt x="121" y="17"/>
                </a:cubicBezTo>
                <a:cubicBezTo>
                  <a:pt x="139" y="8"/>
                  <a:pt x="156" y="0"/>
                  <a:pt x="173" y="0"/>
                </a:cubicBezTo>
                <a:cubicBezTo>
                  <a:pt x="225" y="8"/>
                  <a:pt x="311" y="34"/>
                  <a:pt x="329" y="43"/>
                </a:cubicBezTo>
                <a:cubicBezTo>
                  <a:pt x="355" y="51"/>
                  <a:pt x="449" y="51"/>
                  <a:pt x="501" y="51"/>
                </a:cubicBezTo>
                <a:cubicBezTo>
                  <a:pt x="518" y="51"/>
                  <a:pt x="544" y="43"/>
                  <a:pt x="562" y="43"/>
                </a:cubicBezTo>
                <a:cubicBezTo>
                  <a:pt x="691" y="43"/>
                  <a:pt x="812" y="77"/>
                  <a:pt x="907" y="146"/>
                </a:cubicBezTo>
                <a:cubicBezTo>
                  <a:pt x="1002" y="207"/>
                  <a:pt x="1053" y="293"/>
                  <a:pt x="1053" y="388"/>
                </a:cubicBezTo>
                <a:cubicBezTo>
                  <a:pt x="1053" y="440"/>
                  <a:pt x="1036" y="492"/>
                  <a:pt x="1002" y="543"/>
                </a:cubicBezTo>
                <a:cubicBezTo>
                  <a:pt x="993" y="552"/>
                  <a:pt x="984" y="561"/>
                  <a:pt x="984" y="569"/>
                </a:cubicBezTo>
                <a:cubicBezTo>
                  <a:pt x="950" y="604"/>
                  <a:pt x="933" y="630"/>
                  <a:pt x="924" y="673"/>
                </a:cubicBezTo>
                <a:cubicBezTo>
                  <a:pt x="915" y="690"/>
                  <a:pt x="915" y="716"/>
                  <a:pt x="907" y="733"/>
                </a:cubicBezTo>
                <a:cubicBezTo>
                  <a:pt x="907" y="733"/>
                  <a:pt x="907" y="750"/>
                  <a:pt x="907" y="768"/>
                </a:cubicBezTo>
                <a:cubicBezTo>
                  <a:pt x="898" y="819"/>
                  <a:pt x="863" y="854"/>
                  <a:pt x="812" y="854"/>
                </a:cubicBezTo>
                <a:lnTo>
                  <a:pt x="786" y="776"/>
                </a:lnTo>
                <a:lnTo>
                  <a:pt x="786" y="776"/>
                </a:lnTo>
                <a:cubicBezTo>
                  <a:pt x="794" y="785"/>
                  <a:pt x="803" y="794"/>
                  <a:pt x="812" y="794"/>
                </a:cubicBezTo>
                <a:cubicBezTo>
                  <a:pt x="838" y="794"/>
                  <a:pt x="846" y="785"/>
                  <a:pt x="846" y="768"/>
                </a:cubicBezTo>
                <a:cubicBezTo>
                  <a:pt x="846" y="750"/>
                  <a:pt x="846" y="733"/>
                  <a:pt x="855" y="725"/>
                </a:cubicBezTo>
                <a:cubicBezTo>
                  <a:pt x="855" y="699"/>
                  <a:pt x="863" y="681"/>
                  <a:pt x="863" y="656"/>
                </a:cubicBezTo>
                <a:cubicBezTo>
                  <a:pt x="881" y="604"/>
                  <a:pt x="907" y="569"/>
                  <a:pt x="933" y="535"/>
                </a:cubicBezTo>
                <a:cubicBezTo>
                  <a:pt x="941" y="526"/>
                  <a:pt x="950" y="517"/>
                  <a:pt x="958" y="509"/>
                </a:cubicBezTo>
                <a:cubicBezTo>
                  <a:pt x="984" y="474"/>
                  <a:pt x="1002" y="431"/>
                  <a:pt x="1002" y="388"/>
                </a:cubicBezTo>
                <a:cubicBezTo>
                  <a:pt x="1002" y="310"/>
                  <a:pt x="958" y="241"/>
                  <a:pt x="881" y="189"/>
                </a:cubicBezTo>
                <a:cubicBezTo>
                  <a:pt x="794" y="129"/>
                  <a:pt x="682" y="103"/>
                  <a:pt x="562" y="103"/>
                </a:cubicBezTo>
                <a:cubicBezTo>
                  <a:pt x="544" y="103"/>
                  <a:pt x="527" y="103"/>
                  <a:pt x="501" y="103"/>
                </a:cubicBezTo>
                <a:lnTo>
                  <a:pt x="501" y="103"/>
                </a:lnTo>
                <a:cubicBezTo>
                  <a:pt x="493" y="103"/>
                  <a:pt x="355" y="112"/>
                  <a:pt x="303" y="94"/>
                </a:cubicBezTo>
                <a:cubicBezTo>
                  <a:pt x="294" y="86"/>
                  <a:pt x="234" y="69"/>
                  <a:pt x="190" y="60"/>
                </a:cubicBezTo>
                <a:cubicBezTo>
                  <a:pt x="251" y="129"/>
                  <a:pt x="251" y="129"/>
                  <a:pt x="251" y="129"/>
                </a:cubicBezTo>
                <a:cubicBezTo>
                  <a:pt x="251" y="138"/>
                  <a:pt x="251" y="146"/>
                  <a:pt x="251" y="155"/>
                </a:cubicBezTo>
                <a:cubicBezTo>
                  <a:pt x="251" y="163"/>
                  <a:pt x="251" y="163"/>
                  <a:pt x="242" y="172"/>
                </a:cubicBezTo>
                <a:cubicBezTo>
                  <a:pt x="199" y="207"/>
                  <a:pt x="173" y="241"/>
                  <a:pt x="156" y="267"/>
                </a:cubicBezTo>
                <a:cubicBezTo>
                  <a:pt x="130" y="302"/>
                  <a:pt x="104" y="336"/>
                  <a:pt x="61" y="336"/>
                </a:cubicBezTo>
                <a:lnTo>
                  <a:pt x="61" y="345"/>
                </a:lnTo>
                <a:cubicBezTo>
                  <a:pt x="61" y="440"/>
                  <a:pt x="61" y="440"/>
                  <a:pt x="61" y="440"/>
                </a:cubicBezTo>
                <a:lnTo>
                  <a:pt x="61" y="440"/>
                </a:lnTo>
                <a:cubicBezTo>
                  <a:pt x="61" y="448"/>
                  <a:pt x="70" y="448"/>
                  <a:pt x="78" y="448"/>
                </a:cubicBezTo>
                <a:cubicBezTo>
                  <a:pt x="104" y="457"/>
                  <a:pt x="130" y="474"/>
                  <a:pt x="165" y="509"/>
                </a:cubicBezTo>
                <a:cubicBezTo>
                  <a:pt x="165" y="517"/>
                  <a:pt x="190" y="517"/>
                  <a:pt x="199" y="526"/>
                </a:cubicBezTo>
                <a:cubicBezTo>
                  <a:pt x="234" y="535"/>
                  <a:pt x="268" y="543"/>
                  <a:pt x="277" y="578"/>
                </a:cubicBezTo>
                <a:cubicBezTo>
                  <a:pt x="320" y="776"/>
                  <a:pt x="320" y="776"/>
                  <a:pt x="320" y="776"/>
                </a:cubicBezTo>
                <a:cubicBezTo>
                  <a:pt x="320" y="785"/>
                  <a:pt x="337" y="794"/>
                  <a:pt x="346" y="794"/>
                </a:cubicBezTo>
                <a:cubicBezTo>
                  <a:pt x="363" y="794"/>
                  <a:pt x="372" y="785"/>
                  <a:pt x="372" y="768"/>
                </a:cubicBezTo>
                <a:cubicBezTo>
                  <a:pt x="372" y="647"/>
                  <a:pt x="372" y="647"/>
                  <a:pt x="372" y="647"/>
                </a:cubicBezTo>
                <a:cubicBezTo>
                  <a:pt x="372" y="638"/>
                  <a:pt x="380" y="630"/>
                  <a:pt x="389" y="630"/>
                </a:cubicBezTo>
                <a:cubicBezTo>
                  <a:pt x="389" y="621"/>
                  <a:pt x="398" y="621"/>
                  <a:pt x="406" y="621"/>
                </a:cubicBezTo>
                <a:cubicBezTo>
                  <a:pt x="458" y="638"/>
                  <a:pt x="510" y="638"/>
                  <a:pt x="562" y="638"/>
                </a:cubicBezTo>
                <a:cubicBezTo>
                  <a:pt x="613" y="638"/>
                  <a:pt x="665" y="638"/>
                  <a:pt x="708" y="621"/>
                </a:cubicBezTo>
                <a:cubicBezTo>
                  <a:pt x="717" y="621"/>
                  <a:pt x="734" y="621"/>
                  <a:pt x="743" y="630"/>
                </a:cubicBezTo>
                <a:cubicBezTo>
                  <a:pt x="751" y="647"/>
                  <a:pt x="751" y="647"/>
                  <a:pt x="751" y="647"/>
                </a:cubicBezTo>
                <a:cubicBezTo>
                  <a:pt x="769" y="664"/>
                  <a:pt x="777" y="681"/>
                  <a:pt x="777" y="707"/>
                </a:cubicBezTo>
                <a:lnTo>
                  <a:pt x="812" y="8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8">
            <a:extLst>
              <a:ext uri="{FF2B5EF4-FFF2-40B4-BE49-F238E27FC236}">
                <a16:creationId xmlns:a16="http://schemas.microsoft.com/office/drawing/2014/main" id="{EC803B8A-BF5B-3F45-9302-2A175411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431" y="10983687"/>
            <a:ext cx="282756" cy="190220"/>
          </a:xfrm>
          <a:custGeom>
            <a:avLst/>
            <a:gdLst>
              <a:gd name="T0" fmla="*/ 17 w 243"/>
              <a:gd name="T1" fmla="*/ 164 h 165"/>
              <a:gd name="T2" fmla="*/ 17 w 243"/>
              <a:gd name="T3" fmla="*/ 164 h 165"/>
              <a:gd name="T4" fmla="*/ 0 w 243"/>
              <a:gd name="T5" fmla="*/ 155 h 165"/>
              <a:gd name="T6" fmla="*/ 17 w 243"/>
              <a:gd name="T7" fmla="*/ 129 h 165"/>
              <a:gd name="T8" fmla="*/ 77 w 243"/>
              <a:gd name="T9" fmla="*/ 103 h 165"/>
              <a:gd name="T10" fmla="*/ 60 w 243"/>
              <a:gd name="T11" fmla="*/ 86 h 165"/>
              <a:gd name="T12" fmla="*/ 60 w 243"/>
              <a:gd name="T13" fmla="*/ 34 h 165"/>
              <a:gd name="T14" fmla="*/ 112 w 243"/>
              <a:gd name="T15" fmla="*/ 8 h 165"/>
              <a:gd name="T16" fmla="*/ 155 w 243"/>
              <a:gd name="T17" fmla="*/ 34 h 165"/>
              <a:gd name="T18" fmla="*/ 155 w 243"/>
              <a:gd name="T19" fmla="*/ 77 h 165"/>
              <a:gd name="T20" fmla="*/ 216 w 243"/>
              <a:gd name="T21" fmla="*/ 69 h 165"/>
              <a:gd name="T22" fmla="*/ 233 w 243"/>
              <a:gd name="T23" fmla="*/ 86 h 165"/>
              <a:gd name="T24" fmla="*/ 224 w 243"/>
              <a:gd name="T25" fmla="*/ 112 h 165"/>
              <a:gd name="T26" fmla="*/ 155 w 243"/>
              <a:gd name="T27" fmla="*/ 112 h 165"/>
              <a:gd name="T28" fmla="*/ 129 w 243"/>
              <a:gd name="T29" fmla="*/ 112 h 165"/>
              <a:gd name="T30" fmla="*/ 77 w 243"/>
              <a:gd name="T31" fmla="*/ 146 h 165"/>
              <a:gd name="T32" fmla="*/ 26 w 243"/>
              <a:gd name="T33" fmla="*/ 164 h 165"/>
              <a:gd name="T34" fmla="*/ 17 w 243"/>
              <a:gd name="T35" fmla="*/ 164 h 165"/>
              <a:gd name="T36" fmla="*/ 103 w 243"/>
              <a:gd name="T37" fmla="*/ 43 h 165"/>
              <a:gd name="T38" fmla="*/ 103 w 243"/>
              <a:gd name="T39" fmla="*/ 43 h 165"/>
              <a:gd name="T40" fmla="*/ 103 w 243"/>
              <a:gd name="T41" fmla="*/ 43 h 165"/>
              <a:gd name="T42" fmla="*/ 95 w 243"/>
              <a:gd name="T43" fmla="*/ 51 h 165"/>
              <a:gd name="T44" fmla="*/ 95 w 243"/>
              <a:gd name="T45" fmla="*/ 69 h 165"/>
              <a:gd name="T46" fmla="*/ 112 w 243"/>
              <a:gd name="T47" fmla="*/ 77 h 165"/>
              <a:gd name="T48" fmla="*/ 121 w 243"/>
              <a:gd name="T49" fmla="*/ 69 h 165"/>
              <a:gd name="T50" fmla="*/ 121 w 243"/>
              <a:gd name="T51" fmla="*/ 43 h 165"/>
              <a:gd name="T52" fmla="*/ 103 w 243"/>
              <a:gd name="T53" fmla="*/ 43 h 165"/>
              <a:gd name="T54" fmla="*/ 17 w 243"/>
              <a:gd name="T55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3" h="165">
                <a:moveTo>
                  <a:pt x="17" y="164"/>
                </a:moveTo>
                <a:lnTo>
                  <a:pt x="17" y="164"/>
                </a:lnTo>
                <a:cubicBezTo>
                  <a:pt x="8" y="164"/>
                  <a:pt x="8" y="164"/>
                  <a:pt x="0" y="155"/>
                </a:cubicBezTo>
                <a:cubicBezTo>
                  <a:pt x="0" y="146"/>
                  <a:pt x="8" y="138"/>
                  <a:pt x="17" y="129"/>
                </a:cubicBezTo>
                <a:cubicBezTo>
                  <a:pt x="26" y="129"/>
                  <a:pt x="60" y="120"/>
                  <a:pt x="77" y="103"/>
                </a:cubicBezTo>
                <a:cubicBezTo>
                  <a:pt x="69" y="103"/>
                  <a:pt x="69" y="95"/>
                  <a:pt x="60" y="86"/>
                </a:cubicBezTo>
                <a:cubicBezTo>
                  <a:pt x="52" y="77"/>
                  <a:pt x="43" y="60"/>
                  <a:pt x="60" y="34"/>
                </a:cubicBezTo>
                <a:cubicBezTo>
                  <a:pt x="69" y="17"/>
                  <a:pt x="86" y="0"/>
                  <a:pt x="112" y="8"/>
                </a:cubicBezTo>
                <a:cubicBezTo>
                  <a:pt x="138" y="8"/>
                  <a:pt x="155" y="17"/>
                  <a:pt x="155" y="34"/>
                </a:cubicBezTo>
                <a:cubicBezTo>
                  <a:pt x="164" y="51"/>
                  <a:pt x="164" y="60"/>
                  <a:pt x="155" y="77"/>
                </a:cubicBezTo>
                <a:cubicBezTo>
                  <a:pt x="172" y="77"/>
                  <a:pt x="198" y="77"/>
                  <a:pt x="216" y="69"/>
                </a:cubicBezTo>
                <a:cubicBezTo>
                  <a:pt x="224" y="69"/>
                  <a:pt x="233" y="77"/>
                  <a:pt x="233" y="86"/>
                </a:cubicBezTo>
                <a:cubicBezTo>
                  <a:pt x="242" y="95"/>
                  <a:pt x="233" y="103"/>
                  <a:pt x="224" y="112"/>
                </a:cubicBezTo>
                <a:cubicBezTo>
                  <a:pt x="224" y="112"/>
                  <a:pt x="190" y="112"/>
                  <a:pt x="155" y="112"/>
                </a:cubicBezTo>
                <a:cubicBezTo>
                  <a:pt x="147" y="112"/>
                  <a:pt x="138" y="112"/>
                  <a:pt x="129" y="112"/>
                </a:cubicBezTo>
                <a:cubicBezTo>
                  <a:pt x="112" y="129"/>
                  <a:pt x="95" y="138"/>
                  <a:pt x="77" y="146"/>
                </a:cubicBezTo>
                <a:cubicBezTo>
                  <a:pt x="52" y="155"/>
                  <a:pt x="26" y="164"/>
                  <a:pt x="26" y="164"/>
                </a:cubicBezTo>
                <a:cubicBezTo>
                  <a:pt x="26" y="164"/>
                  <a:pt x="26" y="164"/>
                  <a:pt x="17" y="164"/>
                </a:cubicBezTo>
                <a:lnTo>
                  <a:pt x="103" y="43"/>
                </a:lnTo>
                <a:lnTo>
                  <a:pt x="103" y="43"/>
                </a:lnTo>
                <a:lnTo>
                  <a:pt x="103" y="43"/>
                </a:lnTo>
                <a:cubicBezTo>
                  <a:pt x="95" y="43"/>
                  <a:pt x="95" y="43"/>
                  <a:pt x="95" y="51"/>
                </a:cubicBezTo>
                <a:cubicBezTo>
                  <a:pt x="86" y="60"/>
                  <a:pt x="86" y="60"/>
                  <a:pt x="95" y="69"/>
                </a:cubicBezTo>
                <a:cubicBezTo>
                  <a:pt x="95" y="69"/>
                  <a:pt x="103" y="77"/>
                  <a:pt x="112" y="77"/>
                </a:cubicBezTo>
                <a:cubicBezTo>
                  <a:pt x="121" y="77"/>
                  <a:pt x="121" y="69"/>
                  <a:pt x="121" y="69"/>
                </a:cubicBezTo>
                <a:cubicBezTo>
                  <a:pt x="129" y="60"/>
                  <a:pt x="129" y="51"/>
                  <a:pt x="121" y="43"/>
                </a:cubicBezTo>
                <a:cubicBezTo>
                  <a:pt x="121" y="43"/>
                  <a:pt x="112" y="43"/>
                  <a:pt x="103" y="43"/>
                </a:cubicBezTo>
                <a:lnTo>
                  <a:pt x="17" y="1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49">
            <a:extLst>
              <a:ext uri="{FF2B5EF4-FFF2-40B4-BE49-F238E27FC236}">
                <a16:creationId xmlns:a16="http://schemas.microsoft.com/office/drawing/2014/main" id="{A64ED840-04C1-3543-85A4-FF7CA31A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171" y="11132779"/>
            <a:ext cx="71975" cy="82257"/>
          </a:xfrm>
          <a:custGeom>
            <a:avLst/>
            <a:gdLst>
              <a:gd name="T0" fmla="*/ 0 w 62"/>
              <a:gd name="T1" fmla="*/ 35 h 70"/>
              <a:gd name="T2" fmla="*/ 0 w 62"/>
              <a:gd name="T3" fmla="*/ 35 h 70"/>
              <a:gd name="T4" fmla="*/ 35 w 62"/>
              <a:gd name="T5" fmla="*/ 0 h 70"/>
              <a:gd name="T6" fmla="*/ 61 w 62"/>
              <a:gd name="T7" fmla="*/ 35 h 70"/>
              <a:gd name="T8" fmla="*/ 35 w 62"/>
              <a:gd name="T9" fmla="*/ 69 h 70"/>
              <a:gd name="T10" fmla="*/ 0 w 62"/>
              <a:gd name="T11" fmla="*/ 3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70">
                <a:moveTo>
                  <a:pt x="0" y="35"/>
                </a:moveTo>
                <a:lnTo>
                  <a:pt x="0" y="35"/>
                </a:lnTo>
                <a:cubicBezTo>
                  <a:pt x="0" y="17"/>
                  <a:pt x="18" y="0"/>
                  <a:pt x="35" y="0"/>
                </a:cubicBezTo>
                <a:cubicBezTo>
                  <a:pt x="52" y="0"/>
                  <a:pt x="61" y="17"/>
                  <a:pt x="61" y="35"/>
                </a:cubicBezTo>
                <a:cubicBezTo>
                  <a:pt x="61" y="52"/>
                  <a:pt x="52" y="69"/>
                  <a:pt x="35" y="69"/>
                </a:cubicBezTo>
                <a:cubicBezTo>
                  <a:pt x="18" y="69"/>
                  <a:pt x="0" y="52"/>
                  <a:pt x="0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50">
            <a:extLst>
              <a:ext uri="{FF2B5EF4-FFF2-40B4-BE49-F238E27FC236}">
                <a16:creationId xmlns:a16="http://schemas.microsoft.com/office/drawing/2014/main" id="{89BDEB26-4B60-E244-BD08-B7571144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491" y="11004251"/>
            <a:ext cx="313605" cy="102821"/>
          </a:xfrm>
          <a:custGeom>
            <a:avLst/>
            <a:gdLst>
              <a:gd name="T0" fmla="*/ 233 w 269"/>
              <a:gd name="T1" fmla="*/ 86 h 87"/>
              <a:gd name="T2" fmla="*/ 233 w 269"/>
              <a:gd name="T3" fmla="*/ 86 h 87"/>
              <a:gd name="T4" fmla="*/ 225 w 269"/>
              <a:gd name="T5" fmla="*/ 86 h 87"/>
              <a:gd name="T6" fmla="*/ 121 w 269"/>
              <a:gd name="T7" fmla="*/ 60 h 87"/>
              <a:gd name="T8" fmla="*/ 35 w 269"/>
              <a:gd name="T9" fmla="*/ 60 h 87"/>
              <a:gd name="T10" fmla="*/ 0 w 269"/>
              <a:gd name="T11" fmla="*/ 43 h 87"/>
              <a:gd name="T12" fmla="*/ 26 w 269"/>
              <a:gd name="T13" fmla="*/ 8 h 87"/>
              <a:gd name="T14" fmla="*/ 130 w 269"/>
              <a:gd name="T15" fmla="*/ 8 h 87"/>
              <a:gd name="T16" fmla="*/ 242 w 269"/>
              <a:gd name="T17" fmla="*/ 26 h 87"/>
              <a:gd name="T18" fmla="*/ 259 w 269"/>
              <a:gd name="T19" fmla="*/ 69 h 87"/>
              <a:gd name="T20" fmla="*/ 233 w 269"/>
              <a:gd name="T21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" h="87">
                <a:moveTo>
                  <a:pt x="233" y="86"/>
                </a:moveTo>
                <a:lnTo>
                  <a:pt x="233" y="86"/>
                </a:lnTo>
                <a:cubicBezTo>
                  <a:pt x="233" y="86"/>
                  <a:pt x="233" y="86"/>
                  <a:pt x="225" y="86"/>
                </a:cubicBezTo>
                <a:cubicBezTo>
                  <a:pt x="190" y="69"/>
                  <a:pt x="164" y="69"/>
                  <a:pt x="121" y="60"/>
                </a:cubicBezTo>
                <a:cubicBezTo>
                  <a:pt x="104" y="60"/>
                  <a:pt x="61" y="60"/>
                  <a:pt x="35" y="60"/>
                </a:cubicBezTo>
                <a:cubicBezTo>
                  <a:pt x="18" y="69"/>
                  <a:pt x="9" y="60"/>
                  <a:pt x="0" y="43"/>
                </a:cubicBezTo>
                <a:cubicBezTo>
                  <a:pt x="0" y="26"/>
                  <a:pt x="9" y="8"/>
                  <a:pt x="26" y="8"/>
                </a:cubicBezTo>
                <a:cubicBezTo>
                  <a:pt x="52" y="8"/>
                  <a:pt x="104" y="0"/>
                  <a:pt x="130" y="8"/>
                </a:cubicBezTo>
                <a:cubicBezTo>
                  <a:pt x="173" y="8"/>
                  <a:pt x="207" y="17"/>
                  <a:pt x="242" y="26"/>
                </a:cubicBezTo>
                <a:cubicBezTo>
                  <a:pt x="259" y="34"/>
                  <a:pt x="268" y="52"/>
                  <a:pt x="259" y="69"/>
                </a:cubicBezTo>
                <a:cubicBezTo>
                  <a:pt x="259" y="78"/>
                  <a:pt x="250" y="86"/>
                  <a:pt x="233" y="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E250F476-409E-E84E-B6DA-0F8E7BB43655}"/>
              </a:ext>
            </a:extLst>
          </p:cNvPr>
          <p:cNvGrpSpPr/>
          <p:nvPr/>
        </p:nvGrpSpPr>
        <p:grpSpPr>
          <a:xfrm>
            <a:off x="16915806" y="2141092"/>
            <a:ext cx="5932234" cy="4777441"/>
            <a:chOff x="2633903" y="861425"/>
            <a:chExt cx="5932234" cy="4777441"/>
          </a:xfrm>
        </p:grpSpPr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80AC729E-D9F9-AA4A-AC29-66A031A9D3EC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95" name="CuadroTexto 294">
              <a:extLst>
                <a:ext uri="{FF2B5EF4-FFF2-40B4-BE49-F238E27FC236}">
                  <a16:creationId xmlns:a16="http://schemas.microsoft.com/office/drawing/2014/main" id="{773B8861-ED42-C549-BADC-F6EF737C5524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EC260119-D608-C045-8734-B28E960C32D5}"/>
              </a:ext>
            </a:extLst>
          </p:cNvPr>
          <p:cNvGrpSpPr/>
          <p:nvPr/>
        </p:nvGrpSpPr>
        <p:grpSpPr>
          <a:xfrm>
            <a:off x="6202566" y="5214112"/>
            <a:ext cx="1290622" cy="796032"/>
            <a:chOff x="2143889" y="10646229"/>
            <a:chExt cx="1535482" cy="947057"/>
          </a:xfrm>
        </p:grpSpPr>
        <p:sp>
          <p:nvSpPr>
            <p:cNvPr id="297" name="Freeform 28">
              <a:extLst>
                <a:ext uri="{FF2B5EF4-FFF2-40B4-BE49-F238E27FC236}">
                  <a16:creationId xmlns:a16="http://schemas.microsoft.com/office/drawing/2014/main" id="{3D8B45B8-F77C-B34D-91BC-3EAF14A7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29">
              <a:extLst>
                <a:ext uri="{FF2B5EF4-FFF2-40B4-BE49-F238E27FC236}">
                  <a16:creationId xmlns:a16="http://schemas.microsoft.com/office/drawing/2014/main" id="{3940DD42-A243-B747-9C3C-7DE3D608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30">
              <a:extLst>
                <a:ext uri="{FF2B5EF4-FFF2-40B4-BE49-F238E27FC236}">
                  <a16:creationId xmlns:a16="http://schemas.microsoft.com/office/drawing/2014/main" id="{77F626B7-FF0F-0643-9D22-8E2BD063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31">
              <a:extLst>
                <a:ext uri="{FF2B5EF4-FFF2-40B4-BE49-F238E27FC236}">
                  <a16:creationId xmlns:a16="http://schemas.microsoft.com/office/drawing/2014/main" id="{BDF4BAE2-5F65-C04B-9C69-F1AFAB2CF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32">
              <a:extLst>
                <a:ext uri="{FF2B5EF4-FFF2-40B4-BE49-F238E27FC236}">
                  <a16:creationId xmlns:a16="http://schemas.microsoft.com/office/drawing/2014/main" id="{FC7ADF9C-4E3F-194A-B80C-9E16EF50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2" name="Freeform 33">
              <a:extLst>
                <a:ext uri="{FF2B5EF4-FFF2-40B4-BE49-F238E27FC236}">
                  <a16:creationId xmlns:a16="http://schemas.microsoft.com/office/drawing/2014/main" id="{6BF54083-5693-544D-B3FF-8B83222C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Freeform 34">
              <a:extLst>
                <a:ext uri="{FF2B5EF4-FFF2-40B4-BE49-F238E27FC236}">
                  <a16:creationId xmlns:a16="http://schemas.microsoft.com/office/drawing/2014/main" id="{A74846F9-FAA5-F145-914D-29C671AD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35">
              <a:extLst>
                <a:ext uri="{FF2B5EF4-FFF2-40B4-BE49-F238E27FC236}">
                  <a16:creationId xmlns:a16="http://schemas.microsoft.com/office/drawing/2014/main" id="{D20DC98D-80F6-F040-B153-808CDC0F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ADB4D6F7-B5A2-1445-A260-B004BB9902F9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0470429A-2557-8547-8874-78B4521A4AAD}"/>
              </a:ext>
            </a:extLst>
          </p:cNvPr>
          <p:cNvGrpSpPr/>
          <p:nvPr/>
        </p:nvGrpSpPr>
        <p:grpSpPr>
          <a:xfrm>
            <a:off x="9077775" y="7893390"/>
            <a:ext cx="1313898" cy="768083"/>
            <a:chOff x="3483393" y="9961322"/>
            <a:chExt cx="1350581" cy="789527"/>
          </a:xfrm>
        </p:grpSpPr>
        <p:sp>
          <p:nvSpPr>
            <p:cNvPr id="307" name="Freeform 204">
              <a:extLst>
                <a:ext uri="{FF2B5EF4-FFF2-40B4-BE49-F238E27FC236}">
                  <a16:creationId xmlns:a16="http://schemas.microsoft.com/office/drawing/2014/main" id="{DD1C86CA-D6B8-F245-A27B-C183D3DC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393" y="10695846"/>
              <a:ext cx="1350581" cy="55003"/>
            </a:xfrm>
            <a:custGeom>
              <a:avLst/>
              <a:gdLst>
                <a:gd name="T0" fmla="*/ 956 w 973"/>
                <a:gd name="T1" fmla="*/ 38 h 39"/>
                <a:gd name="T2" fmla="*/ 956 w 973"/>
                <a:gd name="T3" fmla="*/ 38 h 39"/>
                <a:gd name="T4" fmla="*/ 23 w 973"/>
                <a:gd name="T5" fmla="*/ 38 h 39"/>
                <a:gd name="T6" fmla="*/ 0 w 973"/>
                <a:gd name="T7" fmla="*/ 15 h 39"/>
                <a:gd name="T8" fmla="*/ 23 w 973"/>
                <a:gd name="T9" fmla="*/ 0 h 39"/>
                <a:gd name="T10" fmla="*/ 956 w 973"/>
                <a:gd name="T11" fmla="*/ 0 h 39"/>
                <a:gd name="T12" fmla="*/ 972 w 973"/>
                <a:gd name="T13" fmla="*/ 15 h 39"/>
                <a:gd name="T14" fmla="*/ 956 w 973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9">
                  <a:moveTo>
                    <a:pt x="956" y="38"/>
                  </a:moveTo>
                  <a:lnTo>
                    <a:pt x="956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15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4" y="0"/>
                    <a:pt x="972" y="7"/>
                    <a:pt x="972" y="15"/>
                  </a:cubicBezTo>
                  <a:cubicBezTo>
                    <a:pt x="972" y="30"/>
                    <a:pt x="964" y="38"/>
                    <a:pt x="95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" name="Freeform 205">
              <a:extLst>
                <a:ext uri="{FF2B5EF4-FFF2-40B4-BE49-F238E27FC236}">
                  <a16:creationId xmlns:a16="http://schemas.microsoft.com/office/drawing/2014/main" id="{EA34D5C0-4165-C649-BF7B-E26787C9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522" y="10378062"/>
              <a:ext cx="122224" cy="140560"/>
            </a:xfrm>
            <a:custGeom>
              <a:avLst/>
              <a:gdLst>
                <a:gd name="T0" fmla="*/ 31 w 86"/>
                <a:gd name="T1" fmla="*/ 100 h 101"/>
                <a:gd name="T2" fmla="*/ 31 w 86"/>
                <a:gd name="T3" fmla="*/ 100 h 101"/>
                <a:gd name="T4" fmla="*/ 31 w 86"/>
                <a:gd name="T5" fmla="*/ 100 h 101"/>
                <a:gd name="T6" fmla="*/ 23 w 86"/>
                <a:gd name="T7" fmla="*/ 92 h 101"/>
                <a:gd name="T8" fmla="*/ 0 w 86"/>
                <a:gd name="T9" fmla="*/ 8 h 101"/>
                <a:gd name="T10" fmla="*/ 0 w 86"/>
                <a:gd name="T11" fmla="*/ 0 h 101"/>
                <a:gd name="T12" fmla="*/ 8 w 86"/>
                <a:gd name="T13" fmla="*/ 0 h 101"/>
                <a:gd name="T14" fmla="*/ 85 w 86"/>
                <a:gd name="T15" fmla="*/ 46 h 101"/>
                <a:gd name="T16" fmla="*/ 85 w 86"/>
                <a:gd name="T17" fmla="*/ 46 h 101"/>
                <a:gd name="T18" fmla="*/ 85 w 86"/>
                <a:gd name="T19" fmla="*/ 54 h 101"/>
                <a:gd name="T20" fmla="*/ 46 w 86"/>
                <a:gd name="T21" fmla="*/ 61 h 101"/>
                <a:gd name="T22" fmla="*/ 39 w 86"/>
                <a:gd name="T23" fmla="*/ 92 h 101"/>
                <a:gd name="T24" fmla="*/ 31 w 86"/>
                <a:gd name="T25" fmla="*/ 100 h 101"/>
                <a:gd name="T26" fmla="*/ 16 w 86"/>
                <a:gd name="T27" fmla="*/ 23 h 101"/>
                <a:gd name="T28" fmla="*/ 16 w 86"/>
                <a:gd name="T29" fmla="*/ 23 h 101"/>
                <a:gd name="T30" fmla="*/ 31 w 86"/>
                <a:gd name="T31" fmla="*/ 69 h 101"/>
                <a:gd name="T32" fmla="*/ 39 w 86"/>
                <a:gd name="T33" fmla="*/ 54 h 101"/>
                <a:gd name="T34" fmla="*/ 46 w 86"/>
                <a:gd name="T35" fmla="*/ 46 h 101"/>
                <a:gd name="T36" fmla="*/ 62 w 86"/>
                <a:gd name="T37" fmla="*/ 46 h 101"/>
                <a:gd name="T38" fmla="*/ 31 w 86"/>
                <a:gd name="T3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01">
                  <a:moveTo>
                    <a:pt x="31" y="100"/>
                  </a:moveTo>
                  <a:lnTo>
                    <a:pt x="31" y="100"/>
                  </a:lnTo>
                  <a:lnTo>
                    <a:pt x="31" y="100"/>
                  </a:lnTo>
                  <a:cubicBezTo>
                    <a:pt x="31" y="92"/>
                    <a:pt x="23" y="92"/>
                    <a:pt x="23" y="9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0"/>
                  </a:lnTo>
                  <a:lnTo>
                    <a:pt x="8" y="0"/>
                  </a:lnTo>
                  <a:cubicBezTo>
                    <a:pt x="85" y="46"/>
                    <a:pt x="85" y="46"/>
                    <a:pt x="85" y="46"/>
                  </a:cubicBezTo>
                  <a:lnTo>
                    <a:pt x="85" y="46"/>
                  </a:lnTo>
                  <a:cubicBezTo>
                    <a:pt x="85" y="54"/>
                    <a:pt x="85" y="54"/>
                    <a:pt x="85" y="54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9" y="92"/>
                    <a:pt x="39" y="92"/>
                    <a:pt x="39" y="92"/>
                  </a:cubicBezTo>
                  <a:lnTo>
                    <a:pt x="31" y="100"/>
                  </a:lnTo>
                  <a:lnTo>
                    <a:pt x="16" y="23"/>
                  </a:lnTo>
                  <a:lnTo>
                    <a:pt x="16" y="23"/>
                  </a:lnTo>
                  <a:cubicBezTo>
                    <a:pt x="31" y="69"/>
                    <a:pt x="31" y="69"/>
                    <a:pt x="31" y="6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46"/>
                    <a:pt x="39" y="46"/>
                    <a:pt x="46" y="46"/>
                  </a:cubicBezTo>
                  <a:cubicBezTo>
                    <a:pt x="62" y="46"/>
                    <a:pt x="62" y="46"/>
                    <a:pt x="62" y="46"/>
                  </a:cubicBezTo>
                  <a:lnTo>
                    <a:pt x="31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9" name="Freeform 206">
              <a:extLst>
                <a:ext uri="{FF2B5EF4-FFF2-40B4-BE49-F238E27FC236}">
                  <a16:creationId xmlns:a16="http://schemas.microsoft.com/office/drawing/2014/main" id="{830FC103-8C07-4F44-88C8-7718EBF5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521" y="10439174"/>
              <a:ext cx="67225" cy="67225"/>
            </a:xfrm>
            <a:custGeom>
              <a:avLst/>
              <a:gdLst>
                <a:gd name="T0" fmla="*/ 38 w 47"/>
                <a:gd name="T1" fmla="*/ 46 h 47"/>
                <a:gd name="T2" fmla="*/ 38 w 47"/>
                <a:gd name="T3" fmla="*/ 46 h 47"/>
                <a:gd name="T4" fmla="*/ 31 w 47"/>
                <a:gd name="T5" fmla="*/ 46 h 47"/>
                <a:gd name="T6" fmla="*/ 0 w 47"/>
                <a:gd name="T7" fmla="*/ 15 h 47"/>
                <a:gd name="T8" fmla="*/ 0 w 47"/>
                <a:gd name="T9" fmla="*/ 0 h 47"/>
                <a:gd name="T10" fmla="*/ 15 w 47"/>
                <a:gd name="T11" fmla="*/ 8 h 47"/>
                <a:gd name="T12" fmla="*/ 38 w 47"/>
                <a:gd name="T13" fmla="*/ 38 h 47"/>
                <a:gd name="T14" fmla="*/ 38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38" y="46"/>
                  </a:moveTo>
                  <a:lnTo>
                    <a:pt x="38" y="46"/>
                  </a:lnTo>
                  <a:cubicBezTo>
                    <a:pt x="31" y="46"/>
                    <a:pt x="31" y="46"/>
                    <a:pt x="31" y="4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8"/>
                    <a:pt x="0" y="0"/>
                  </a:cubicBezTo>
                  <a:cubicBezTo>
                    <a:pt x="7" y="0"/>
                    <a:pt x="7" y="0"/>
                    <a:pt x="15" y="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38"/>
                    <a:pt x="38" y="46"/>
                    <a:pt x="3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0" name="Freeform 207">
              <a:extLst>
                <a:ext uri="{FF2B5EF4-FFF2-40B4-BE49-F238E27FC236}">
                  <a16:creationId xmlns:a16="http://schemas.microsoft.com/office/drawing/2014/main" id="{15BC99A3-DC1B-6D4E-9276-44C93D2C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623" y="10048056"/>
              <a:ext cx="433898" cy="501120"/>
            </a:xfrm>
            <a:custGeom>
              <a:avLst/>
              <a:gdLst>
                <a:gd name="T0" fmla="*/ 153 w 314"/>
                <a:gd name="T1" fmla="*/ 360 h 361"/>
                <a:gd name="T2" fmla="*/ 153 w 314"/>
                <a:gd name="T3" fmla="*/ 360 h 361"/>
                <a:gd name="T4" fmla="*/ 153 w 314"/>
                <a:gd name="T5" fmla="*/ 360 h 361"/>
                <a:gd name="T6" fmla="*/ 61 w 314"/>
                <a:gd name="T7" fmla="*/ 291 h 361"/>
                <a:gd name="T8" fmla="*/ 0 w 314"/>
                <a:gd name="T9" fmla="*/ 76 h 361"/>
                <a:gd name="T10" fmla="*/ 7 w 314"/>
                <a:gd name="T11" fmla="*/ 53 h 361"/>
                <a:gd name="T12" fmla="*/ 30 w 314"/>
                <a:gd name="T13" fmla="*/ 46 h 361"/>
                <a:gd name="T14" fmla="*/ 138 w 314"/>
                <a:gd name="T15" fmla="*/ 7 h 361"/>
                <a:gd name="T16" fmla="*/ 176 w 314"/>
                <a:gd name="T17" fmla="*/ 7 h 361"/>
                <a:gd name="T18" fmla="*/ 283 w 314"/>
                <a:gd name="T19" fmla="*/ 46 h 361"/>
                <a:gd name="T20" fmla="*/ 306 w 314"/>
                <a:gd name="T21" fmla="*/ 53 h 361"/>
                <a:gd name="T22" fmla="*/ 313 w 314"/>
                <a:gd name="T23" fmla="*/ 76 h 361"/>
                <a:gd name="T24" fmla="*/ 252 w 314"/>
                <a:gd name="T25" fmla="*/ 291 h 361"/>
                <a:gd name="T26" fmla="*/ 160 w 314"/>
                <a:gd name="T27" fmla="*/ 360 h 361"/>
                <a:gd name="T28" fmla="*/ 153 w 314"/>
                <a:gd name="T29" fmla="*/ 360 h 361"/>
                <a:gd name="T30" fmla="*/ 153 w 314"/>
                <a:gd name="T31" fmla="*/ 30 h 361"/>
                <a:gd name="T32" fmla="*/ 153 w 314"/>
                <a:gd name="T33" fmla="*/ 30 h 361"/>
                <a:gd name="T34" fmla="*/ 153 w 314"/>
                <a:gd name="T35" fmla="*/ 30 h 361"/>
                <a:gd name="T36" fmla="*/ 30 w 314"/>
                <a:gd name="T37" fmla="*/ 76 h 361"/>
                <a:gd name="T38" fmla="*/ 30 w 314"/>
                <a:gd name="T39" fmla="*/ 76 h 361"/>
                <a:gd name="T40" fmla="*/ 30 w 314"/>
                <a:gd name="T41" fmla="*/ 76 h 361"/>
                <a:gd name="T42" fmla="*/ 84 w 314"/>
                <a:gd name="T43" fmla="*/ 275 h 361"/>
                <a:gd name="T44" fmla="*/ 153 w 314"/>
                <a:gd name="T45" fmla="*/ 329 h 361"/>
                <a:gd name="T46" fmla="*/ 222 w 314"/>
                <a:gd name="T47" fmla="*/ 275 h 361"/>
                <a:gd name="T48" fmla="*/ 283 w 314"/>
                <a:gd name="T49" fmla="*/ 76 h 361"/>
                <a:gd name="T50" fmla="*/ 283 w 314"/>
                <a:gd name="T51" fmla="*/ 76 h 361"/>
                <a:gd name="T52" fmla="*/ 283 w 314"/>
                <a:gd name="T53" fmla="*/ 69 h 361"/>
                <a:gd name="T54" fmla="*/ 160 w 314"/>
                <a:gd name="T55" fmla="*/ 30 h 361"/>
                <a:gd name="T56" fmla="*/ 153 w 314"/>
                <a:gd name="T57" fmla="*/ 30 h 361"/>
                <a:gd name="T58" fmla="*/ 153 w 314"/>
                <a:gd name="T59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61">
                  <a:moveTo>
                    <a:pt x="153" y="360"/>
                  </a:moveTo>
                  <a:lnTo>
                    <a:pt x="153" y="360"/>
                  </a:lnTo>
                  <a:lnTo>
                    <a:pt x="153" y="360"/>
                  </a:lnTo>
                  <a:cubicBezTo>
                    <a:pt x="145" y="360"/>
                    <a:pt x="92" y="329"/>
                    <a:pt x="61" y="291"/>
                  </a:cubicBezTo>
                  <a:cubicBezTo>
                    <a:pt x="15" y="222"/>
                    <a:pt x="7" y="122"/>
                    <a:pt x="0" y="76"/>
                  </a:cubicBezTo>
                  <a:cubicBezTo>
                    <a:pt x="0" y="69"/>
                    <a:pt x="0" y="61"/>
                    <a:pt x="7" y="53"/>
                  </a:cubicBezTo>
                  <a:cubicBezTo>
                    <a:pt x="15" y="46"/>
                    <a:pt x="23" y="46"/>
                    <a:pt x="30" y="46"/>
                  </a:cubicBezTo>
                  <a:cubicBezTo>
                    <a:pt x="84" y="38"/>
                    <a:pt x="122" y="23"/>
                    <a:pt x="138" y="7"/>
                  </a:cubicBezTo>
                  <a:cubicBezTo>
                    <a:pt x="145" y="0"/>
                    <a:pt x="160" y="0"/>
                    <a:pt x="176" y="7"/>
                  </a:cubicBezTo>
                  <a:cubicBezTo>
                    <a:pt x="191" y="23"/>
                    <a:pt x="229" y="38"/>
                    <a:pt x="283" y="46"/>
                  </a:cubicBezTo>
                  <a:cubicBezTo>
                    <a:pt x="291" y="46"/>
                    <a:pt x="298" y="46"/>
                    <a:pt x="306" y="53"/>
                  </a:cubicBezTo>
                  <a:cubicBezTo>
                    <a:pt x="313" y="61"/>
                    <a:pt x="313" y="69"/>
                    <a:pt x="313" y="76"/>
                  </a:cubicBezTo>
                  <a:cubicBezTo>
                    <a:pt x="306" y="122"/>
                    <a:pt x="291" y="222"/>
                    <a:pt x="252" y="291"/>
                  </a:cubicBezTo>
                  <a:cubicBezTo>
                    <a:pt x="222" y="329"/>
                    <a:pt x="168" y="360"/>
                    <a:pt x="160" y="360"/>
                  </a:cubicBezTo>
                  <a:cubicBezTo>
                    <a:pt x="160" y="360"/>
                    <a:pt x="160" y="360"/>
                    <a:pt x="153" y="360"/>
                  </a:cubicBez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cubicBezTo>
                    <a:pt x="138" y="46"/>
                    <a:pt x="92" y="69"/>
                    <a:pt x="30" y="76"/>
                  </a:cubicBezTo>
                  <a:lnTo>
                    <a:pt x="30" y="76"/>
                  </a:lnTo>
                  <a:lnTo>
                    <a:pt x="30" y="76"/>
                  </a:lnTo>
                  <a:cubicBezTo>
                    <a:pt x="30" y="115"/>
                    <a:pt x="46" y="214"/>
                    <a:pt x="84" y="275"/>
                  </a:cubicBezTo>
                  <a:cubicBezTo>
                    <a:pt x="107" y="298"/>
                    <a:pt x="145" y="321"/>
                    <a:pt x="153" y="329"/>
                  </a:cubicBezTo>
                  <a:cubicBezTo>
                    <a:pt x="168" y="321"/>
                    <a:pt x="206" y="298"/>
                    <a:pt x="222" y="275"/>
                  </a:cubicBezTo>
                  <a:cubicBezTo>
                    <a:pt x="268" y="214"/>
                    <a:pt x="275" y="115"/>
                    <a:pt x="283" y="76"/>
                  </a:cubicBezTo>
                  <a:lnTo>
                    <a:pt x="283" y="76"/>
                  </a:lnTo>
                  <a:lnTo>
                    <a:pt x="283" y="69"/>
                  </a:lnTo>
                  <a:cubicBezTo>
                    <a:pt x="214" y="69"/>
                    <a:pt x="176" y="46"/>
                    <a:pt x="160" y="30"/>
                  </a:cubicBezTo>
                  <a:cubicBezTo>
                    <a:pt x="160" y="30"/>
                    <a:pt x="160" y="30"/>
                    <a:pt x="153" y="30"/>
                  </a:cubicBezTo>
                  <a:lnTo>
                    <a:pt x="153" y="36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ADA008E0-2B1E-8F4D-95B1-8EDABE6C8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1" y="10280283"/>
              <a:ext cx="183337" cy="128338"/>
            </a:xfrm>
            <a:custGeom>
              <a:avLst/>
              <a:gdLst>
                <a:gd name="T0" fmla="*/ 99 w 131"/>
                <a:gd name="T1" fmla="*/ 92 h 93"/>
                <a:gd name="T2" fmla="*/ 99 w 131"/>
                <a:gd name="T3" fmla="*/ 92 h 93"/>
                <a:gd name="T4" fmla="*/ 30 w 131"/>
                <a:gd name="T5" fmla="*/ 92 h 93"/>
                <a:gd name="T6" fmla="*/ 0 w 131"/>
                <a:gd name="T7" fmla="*/ 62 h 93"/>
                <a:gd name="T8" fmla="*/ 0 w 131"/>
                <a:gd name="T9" fmla="*/ 23 h 93"/>
                <a:gd name="T10" fmla="*/ 30 w 131"/>
                <a:gd name="T11" fmla="*/ 0 h 93"/>
                <a:gd name="T12" fmla="*/ 99 w 131"/>
                <a:gd name="T13" fmla="*/ 0 h 93"/>
                <a:gd name="T14" fmla="*/ 130 w 131"/>
                <a:gd name="T15" fmla="*/ 23 h 93"/>
                <a:gd name="T16" fmla="*/ 130 w 131"/>
                <a:gd name="T17" fmla="*/ 62 h 93"/>
                <a:gd name="T18" fmla="*/ 99 w 131"/>
                <a:gd name="T19" fmla="*/ 92 h 93"/>
                <a:gd name="T20" fmla="*/ 30 w 131"/>
                <a:gd name="T21" fmla="*/ 62 h 93"/>
                <a:gd name="T22" fmla="*/ 30 w 131"/>
                <a:gd name="T23" fmla="*/ 62 h 93"/>
                <a:gd name="T24" fmla="*/ 99 w 131"/>
                <a:gd name="T25" fmla="*/ 62 h 93"/>
                <a:gd name="T26" fmla="*/ 99 w 131"/>
                <a:gd name="T27" fmla="*/ 23 h 93"/>
                <a:gd name="T28" fmla="*/ 30 w 131"/>
                <a:gd name="T29" fmla="*/ 23 h 93"/>
                <a:gd name="T30" fmla="*/ 99 w 131"/>
                <a:gd name="T3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3">
                  <a:moveTo>
                    <a:pt x="99" y="92"/>
                  </a:moveTo>
                  <a:lnTo>
                    <a:pt x="99" y="92"/>
                  </a:lnTo>
                  <a:cubicBezTo>
                    <a:pt x="30" y="92"/>
                    <a:pt x="30" y="92"/>
                    <a:pt x="30" y="92"/>
                  </a:cubicBezTo>
                  <a:cubicBezTo>
                    <a:pt x="15" y="92"/>
                    <a:pt x="0" y="77"/>
                    <a:pt x="0" y="6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3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30" y="8"/>
                    <a:pt x="130" y="23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77"/>
                    <a:pt x="114" y="92"/>
                    <a:pt x="99" y="92"/>
                  </a:cubicBezTo>
                  <a:lnTo>
                    <a:pt x="30" y="62"/>
                  </a:lnTo>
                  <a:lnTo>
                    <a:pt x="30" y="62"/>
                  </a:lnTo>
                  <a:cubicBezTo>
                    <a:pt x="99" y="62"/>
                    <a:pt x="99" y="62"/>
                    <a:pt x="99" y="6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30" y="23"/>
                    <a:pt x="30" y="23"/>
                    <a:pt x="30" y="23"/>
                  </a:cubicBezTo>
                  <a:lnTo>
                    <a:pt x="99" y="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9873C34F-C249-474B-9F24-3C332C96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83" y="10188616"/>
              <a:ext cx="146669" cy="128334"/>
            </a:xfrm>
            <a:custGeom>
              <a:avLst/>
              <a:gdLst>
                <a:gd name="T0" fmla="*/ 92 w 108"/>
                <a:gd name="T1" fmla="*/ 92 h 93"/>
                <a:gd name="T2" fmla="*/ 92 w 108"/>
                <a:gd name="T3" fmla="*/ 92 h 93"/>
                <a:gd name="T4" fmla="*/ 84 w 108"/>
                <a:gd name="T5" fmla="*/ 84 h 93"/>
                <a:gd name="T6" fmla="*/ 84 w 108"/>
                <a:gd name="T7" fmla="*/ 54 h 93"/>
                <a:gd name="T8" fmla="*/ 54 w 108"/>
                <a:gd name="T9" fmla="*/ 31 h 93"/>
                <a:gd name="T10" fmla="*/ 31 w 108"/>
                <a:gd name="T11" fmla="*/ 54 h 93"/>
                <a:gd name="T12" fmla="*/ 31 w 108"/>
                <a:gd name="T13" fmla="*/ 77 h 93"/>
                <a:gd name="T14" fmla="*/ 16 w 108"/>
                <a:gd name="T15" fmla="*/ 92 h 93"/>
                <a:gd name="T16" fmla="*/ 16 w 108"/>
                <a:gd name="T17" fmla="*/ 92 h 93"/>
                <a:gd name="T18" fmla="*/ 0 w 108"/>
                <a:gd name="T19" fmla="*/ 84 h 93"/>
                <a:gd name="T20" fmla="*/ 0 w 108"/>
                <a:gd name="T21" fmla="*/ 54 h 93"/>
                <a:gd name="T22" fmla="*/ 54 w 108"/>
                <a:gd name="T23" fmla="*/ 0 h 93"/>
                <a:gd name="T24" fmla="*/ 107 w 108"/>
                <a:gd name="T25" fmla="*/ 54 h 93"/>
                <a:gd name="T26" fmla="*/ 107 w 108"/>
                <a:gd name="T27" fmla="*/ 77 h 93"/>
                <a:gd name="T28" fmla="*/ 92 w 108"/>
                <a:gd name="T2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3">
                  <a:moveTo>
                    <a:pt x="92" y="92"/>
                  </a:moveTo>
                  <a:lnTo>
                    <a:pt x="92" y="92"/>
                  </a:lnTo>
                  <a:cubicBezTo>
                    <a:pt x="84" y="92"/>
                    <a:pt x="84" y="92"/>
                    <a:pt x="84" y="8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9"/>
                    <a:pt x="69" y="31"/>
                    <a:pt x="54" y="31"/>
                  </a:cubicBezTo>
                  <a:cubicBezTo>
                    <a:pt x="46" y="31"/>
                    <a:pt x="31" y="39"/>
                    <a:pt x="31" y="54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1" y="92"/>
                    <a:pt x="23" y="92"/>
                    <a:pt x="16" y="92"/>
                  </a:cubicBezTo>
                  <a:lnTo>
                    <a:pt x="16" y="92"/>
                  </a:lnTo>
                  <a:cubicBezTo>
                    <a:pt x="8" y="92"/>
                    <a:pt x="0" y="92"/>
                    <a:pt x="0" y="8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31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92"/>
                    <a:pt x="107" y="92"/>
                    <a:pt x="92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285E1060-E5E0-BC46-8D75-36A040FE1EF1}"/>
                </a:ext>
              </a:extLst>
            </p:cNvPr>
            <p:cNvSpPr/>
            <p:nvPr/>
          </p:nvSpPr>
          <p:spPr>
            <a:xfrm>
              <a:off x="3630062" y="9961322"/>
              <a:ext cx="1063353" cy="65279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FEC6564-4023-FE4F-98B8-A407509EC8A4}"/>
              </a:ext>
            </a:extLst>
          </p:cNvPr>
          <p:cNvGrpSpPr/>
          <p:nvPr/>
        </p:nvGrpSpPr>
        <p:grpSpPr>
          <a:xfrm>
            <a:off x="11690200" y="4574612"/>
            <a:ext cx="4325211" cy="1476412"/>
            <a:chOff x="4247967" y="10658093"/>
            <a:chExt cx="4236804" cy="1476412"/>
          </a:xfrm>
        </p:grpSpPr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854922B3-F9A7-0E49-B964-CDAF1C732D79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16" name="Rectangle 40">
              <a:extLst>
                <a:ext uri="{FF2B5EF4-FFF2-40B4-BE49-F238E27FC236}">
                  <a16:creationId xmlns:a16="http://schemas.microsoft.com/office/drawing/2014/main" id="{09308DB3-52CD-CA4C-946A-548CB63B03E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F2BF20D0-FF44-A04E-A580-DACB603F06DB}"/>
              </a:ext>
            </a:extLst>
          </p:cNvPr>
          <p:cNvGrpSpPr/>
          <p:nvPr/>
        </p:nvGrpSpPr>
        <p:grpSpPr>
          <a:xfrm>
            <a:off x="11690199" y="7481154"/>
            <a:ext cx="4325211" cy="1476412"/>
            <a:chOff x="4247967" y="10658093"/>
            <a:chExt cx="4236804" cy="1476412"/>
          </a:xfrm>
        </p:grpSpPr>
        <p:sp>
          <p:nvSpPr>
            <p:cNvPr id="318" name="CuadroTexto 395">
              <a:extLst>
                <a:ext uri="{FF2B5EF4-FFF2-40B4-BE49-F238E27FC236}">
                  <a16:creationId xmlns:a16="http://schemas.microsoft.com/office/drawing/2014/main" id="{21498918-4C29-B745-88E9-5EAC3B7CEA89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9" name="Rectangle 40">
              <a:extLst>
                <a:ext uri="{FF2B5EF4-FFF2-40B4-BE49-F238E27FC236}">
                  <a16:creationId xmlns:a16="http://schemas.microsoft.com/office/drawing/2014/main" id="{FCCAAAC4-C4DA-9E43-864B-263BABB20F3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7B20A0DD-9818-9C4D-B588-1BB49322A57A}"/>
              </a:ext>
            </a:extLst>
          </p:cNvPr>
          <p:cNvGrpSpPr/>
          <p:nvPr/>
        </p:nvGrpSpPr>
        <p:grpSpPr>
          <a:xfrm>
            <a:off x="11692921" y="10386044"/>
            <a:ext cx="4325211" cy="1476412"/>
            <a:chOff x="4247967" y="10658093"/>
            <a:chExt cx="4236804" cy="1476412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95B6BF91-D370-6F4B-8126-8F0B752281C1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72A298FE-4B40-FF4E-B410-3373C40EDC1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BA19E21E-22D6-014D-A175-ABDD0ECAAC34}"/>
              </a:ext>
            </a:extLst>
          </p:cNvPr>
          <p:cNvGrpSpPr/>
          <p:nvPr/>
        </p:nvGrpSpPr>
        <p:grpSpPr>
          <a:xfrm>
            <a:off x="556846" y="1875665"/>
            <a:ext cx="4345390" cy="1476412"/>
            <a:chOff x="4247967" y="10658093"/>
            <a:chExt cx="4256571" cy="1476412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FC32CBF1-36E7-B241-8109-03716FE578B3}"/>
                </a:ext>
              </a:extLst>
            </p:cNvPr>
            <p:cNvSpPr txBox="1"/>
            <p:nvPr/>
          </p:nvSpPr>
          <p:spPr>
            <a:xfrm flipH="1">
              <a:off x="6121863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3BD327A3-D1D2-FD4C-8DBB-02DC6A9E4FD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AF6A832B-F94D-754E-8819-15DCE4289558}"/>
              </a:ext>
            </a:extLst>
          </p:cNvPr>
          <p:cNvGrpSpPr/>
          <p:nvPr/>
        </p:nvGrpSpPr>
        <p:grpSpPr>
          <a:xfrm>
            <a:off x="528135" y="4824716"/>
            <a:ext cx="4345390" cy="1476412"/>
            <a:chOff x="4247967" y="10658093"/>
            <a:chExt cx="4256571" cy="1476412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7BFE9811-8827-644F-944A-73BC51BD141A}"/>
                </a:ext>
              </a:extLst>
            </p:cNvPr>
            <p:cNvSpPr txBox="1"/>
            <p:nvPr/>
          </p:nvSpPr>
          <p:spPr>
            <a:xfrm flipH="1">
              <a:off x="6121863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5775A267-9B28-7A49-8B50-053E2C65F80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9763AEF4-1E81-3649-B277-91B6F46A751F}"/>
              </a:ext>
            </a:extLst>
          </p:cNvPr>
          <p:cNvGrpSpPr/>
          <p:nvPr/>
        </p:nvGrpSpPr>
        <p:grpSpPr>
          <a:xfrm>
            <a:off x="563859" y="7483316"/>
            <a:ext cx="4345390" cy="1476412"/>
            <a:chOff x="4247967" y="10658093"/>
            <a:chExt cx="4256571" cy="1476412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D9829A30-1BB0-7548-9F4D-5F1F648A3ECC}"/>
                </a:ext>
              </a:extLst>
            </p:cNvPr>
            <p:cNvSpPr txBox="1"/>
            <p:nvPr/>
          </p:nvSpPr>
          <p:spPr>
            <a:xfrm flipH="1">
              <a:off x="6121863" y="1065809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51C626AA-83A0-6E41-B390-BA17E6FE3B9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566E7C77-2817-EC48-8C7E-D0D45362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33" y="5556779"/>
            <a:ext cx="3346743" cy="5912750"/>
          </a:xfrm>
          <a:custGeom>
            <a:avLst/>
            <a:gdLst>
              <a:gd name="T0" fmla="*/ 2833 w 2834"/>
              <a:gd name="T1" fmla="*/ 5007 h 5008"/>
              <a:gd name="T2" fmla="*/ 0 w 2834"/>
              <a:gd name="T3" fmla="*/ 5007 h 5008"/>
              <a:gd name="T4" fmla="*/ 0 w 2834"/>
              <a:gd name="T5" fmla="*/ 0 h 5008"/>
              <a:gd name="T6" fmla="*/ 2833 w 2834"/>
              <a:gd name="T7" fmla="*/ 0 h 5008"/>
              <a:gd name="T8" fmla="*/ 2833 w 2834"/>
              <a:gd name="T9" fmla="*/ 5007 h 5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4" h="5008">
                <a:moveTo>
                  <a:pt x="2833" y="5007"/>
                </a:moveTo>
                <a:lnTo>
                  <a:pt x="0" y="5007"/>
                </a:lnTo>
                <a:lnTo>
                  <a:pt x="0" y="0"/>
                </a:lnTo>
                <a:lnTo>
                  <a:pt x="2833" y="0"/>
                </a:lnTo>
                <a:lnTo>
                  <a:pt x="2833" y="50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C308C84B-4FF6-2442-AB0D-39E3AD72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386" y="5556779"/>
            <a:ext cx="3331127" cy="5912750"/>
          </a:xfrm>
          <a:custGeom>
            <a:avLst/>
            <a:gdLst>
              <a:gd name="T0" fmla="*/ 2823 w 2824"/>
              <a:gd name="T1" fmla="*/ 5007 h 5008"/>
              <a:gd name="T2" fmla="*/ 0 w 2824"/>
              <a:gd name="T3" fmla="*/ 5007 h 5008"/>
              <a:gd name="T4" fmla="*/ 0 w 2824"/>
              <a:gd name="T5" fmla="*/ 0 h 5008"/>
              <a:gd name="T6" fmla="*/ 2823 w 2824"/>
              <a:gd name="T7" fmla="*/ 0 h 5008"/>
              <a:gd name="T8" fmla="*/ 2823 w 2824"/>
              <a:gd name="T9" fmla="*/ 5007 h 5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4" h="5008">
                <a:moveTo>
                  <a:pt x="2823" y="5007"/>
                </a:moveTo>
                <a:lnTo>
                  <a:pt x="0" y="5007"/>
                </a:lnTo>
                <a:lnTo>
                  <a:pt x="0" y="0"/>
                </a:lnTo>
                <a:lnTo>
                  <a:pt x="2823" y="0"/>
                </a:lnTo>
                <a:lnTo>
                  <a:pt x="2823" y="5007"/>
                </a:lnTo>
              </a:path>
            </a:pathLst>
          </a:custGeom>
          <a:solidFill>
            <a:srgbClr val="695C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48C47154-4B57-324F-9CB7-029E68AEB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12" y="5556779"/>
            <a:ext cx="3346740" cy="5912750"/>
          </a:xfrm>
          <a:custGeom>
            <a:avLst/>
            <a:gdLst>
              <a:gd name="T0" fmla="*/ 2833 w 2834"/>
              <a:gd name="T1" fmla="*/ 5007 h 5008"/>
              <a:gd name="T2" fmla="*/ 0 w 2834"/>
              <a:gd name="T3" fmla="*/ 5007 h 5008"/>
              <a:gd name="T4" fmla="*/ 0 w 2834"/>
              <a:gd name="T5" fmla="*/ 0 h 5008"/>
              <a:gd name="T6" fmla="*/ 2833 w 2834"/>
              <a:gd name="T7" fmla="*/ 0 h 5008"/>
              <a:gd name="T8" fmla="*/ 2833 w 2834"/>
              <a:gd name="T9" fmla="*/ 5007 h 5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4" h="5008">
                <a:moveTo>
                  <a:pt x="2833" y="5007"/>
                </a:moveTo>
                <a:lnTo>
                  <a:pt x="0" y="5007"/>
                </a:lnTo>
                <a:lnTo>
                  <a:pt x="0" y="0"/>
                </a:lnTo>
                <a:lnTo>
                  <a:pt x="2833" y="0"/>
                </a:lnTo>
                <a:lnTo>
                  <a:pt x="2833" y="5007"/>
                </a:lnTo>
              </a:path>
            </a:pathLst>
          </a:custGeom>
          <a:solidFill>
            <a:srgbClr val="200C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223BA6A6-4AE7-DB4A-A447-887B6215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410" y="5556779"/>
            <a:ext cx="3331127" cy="5912750"/>
          </a:xfrm>
          <a:custGeom>
            <a:avLst/>
            <a:gdLst>
              <a:gd name="T0" fmla="*/ 2823 w 2824"/>
              <a:gd name="T1" fmla="*/ 5007 h 5008"/>
              <a:gd name="T2" fmla="*/ 0 w 2824"/>
              <a:gd name="T3" fmla="*/ 5007 h 5008"/>
              <a:gd name="T4" fmla="*/ 0 w 2824"/>
              <a:gd name="T5" fmla="*/ 0 h 5008"/>
              <a:gd name="T6" fmla="*/ 2823 w 2824"/>
              <a:gd name="T7" fmla="*/ 0 h 5008"/>
              <a:gd name="T8" fmla="*/ 2823 w 2824"/>
              <a:gd name="T9" fmla="*/ 5007 h 5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4" h="5008">
                <a:moveTo>
                  <a:pt x="2823" y="5007"/>
                </a:moveTo>
                <a:lnTo>
                  <a:pt x="0" y="5007"/>
                </a:lnTo>
                <a:lnTo>
                  <a:pt x="0" y="0"/>
                </a:lnTo>
                <a:lnTo>
                  <a:pt x="2823" y="0"/>
                </a:lnTo>
                <a:lnTo>
                  <a:pt x="2823" y="50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708E5DD4-83A0-FC4B-AA79-037DC320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820" y="2246472"/>
            <a:ext cx="3310307" cy="3315510"/>
          </a:xfrm>
          <a:custGeom>
            <a:avLst/>
            <a:gdLst>
              <a:gd name="T0" fmla="*/ 1961 w 2806"/>
              <a:gd name="T1" fmla="*/ 2806 h 2807"/>
              <a:gd name="T2" fmla="*/ 1961 w 2806"/>
              <a:gd name="T3" fmla="*/ 2806 h 2807"/>
              <a:gd name="T4" fmla="*/ 2805 w 2806"/>
              <a:gd name="T5" fmla="*/ 2806 h 2807"/>
              <a:gd name="T6" fmla="*/ 2805 w 2806"/>
              <a:gd name="T7" fmla="*/ 0 h 2807"/>
              <a:gd name="T8" fmla="*/ 1935 w 2806"/>
              <a:gd name="T9" fmla="*/ 0 h 2807"/>
              <a:gd name="T10" fmla="*/ 870 w 2806"/>
              <a:gd name="T11" fmla="*/ 0 h 2807"/>
              <a:gd name="T12" fmla="*/ 532 w 2806"/>
              <a:gd name="T13" fmla="*/ 0 h 2807"/>
              <a:gd name="T14" fmla="*/ 0 w 2806"/>
              <a:gd name="T15" fmla="*/ 0 h 2807"/>
              <a:gd name="T16" fmla="*/ 0 w 2806"/>
              <a:gd name="T17" fmla="*/ 2806 h 2807"/>
              <a:gd name="T18" fmla="*/ 888 w 2806"/>
              <a:gd name="T19" fmla="*/ 2806 h 2807"/>
              <a:gd name="T20" fmla="*/ 1428 w 2806"/>
              <a:gd name="T21" fmla="*/ 2273 h 2807"/>
              <a:gd name="T22" fmla="*/ 1961 w 2806"/>
              <a:gd name="T23" fmla="*/ 2806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6" h="2807">
                <a:moveTo>
                  <a:pt x="1961" y="2806"/>
                </a:moveTo>
                <a:lnTo>
                  <a:pt x="1961" y="2806"/>
                </a:lnTo>
                <a:cubicBezTo>
                  <a:pt x="2805" y="2806"/>
                  <a:pt x="2805" y="2806"/>
                  <a:pt x="2805" y="2806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870" y="0"/>
                  <a:pt x="870" y="0"/>
                  <a:pt x="8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06"/>
                  <a:pt x="0" y="2806"/>
                  <a:pt x="0" y="2806"/>
                </a:cubicBezTo>
                <a:cubicBezTo>
                  <a:pt x="888" y="2806"/>
                  <a:pt x="888" y="2806"/>
                  <a:pt x="888" y="2806"/>
                </a:cubicBezTo>
                <a:cubicBezTo>
                  <a:pt x="888" y="2513"/>
                  <a:pt x="1127" y="2273"/>
                  <a:pt x="1428" y="2273"/>
                </a:cubicBezTo>
                <a:cubicBezTo>
                  <a:pt x="1722" y="2273"/>
                  <a:pt x="1961" y="2513"/>
                  <a:pt x="1961" y="28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B89019F5-9A32-1844-B2B7-91E08418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207" y="3251013"/>
            <a:ext cx="1259582" cy="1269992"/>
          </a:xfrm>
          <a:custGeom>
            <a:avLst/>
            <a:gdLst>
              <a:gd name="T0" fmla="*/ 533 w 1067"/>
              <a:gd name="T1" fmla="*/ 0 h 1076"/>
              <a:gd name="T2" fmla="*/ 533 w 1067"/>
              <a:gd name="T3" fmla="*/ 0 h 1076"/>
              <a:gd name="T4" fmla="*/ 0 w 1067"/>
              <a:gd name="T5" fmla="*/ 533 h 1076"/>
              <a:gd name="T6" fmla="*/ 533 w 1067"/>
              <a:gd name="T7" fmla="*/ 1075 h 1076"/>
              <a:gd name="T8" fmla="*/ 1066 w 1067"/>
              <a:gd name="T9" fmla="*/ 533 h 1076"/>
              <a:gd name="T10" fmla="*/ 533 w 1067"/>
              <a:gd name="T11" fmla="*/ 0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" h="1076">
                <a:moveTo>
                  <a:pt x="533" y="0"/>
                </a:moveTo>
                <a:lnTo>
                  <a:pt x="533" y="0"/>
                </a:lnTo>
                <a:cubicBezTo>
                  <a:pt x="240" y="0"/>
                  <a:pt x="0" y="240"/>
                  <a:pt x="0" y="533"/>
                </a:cubicBezTo>
                <a:cubicBezTo>
                  <a:pt x="0" y="835"/>
                  <a:pt x="240" y="1075"/>
                  <a:pt x="533" y="1075"/>
                </a:cubicBezTo>
                <a:cubicBezTo>
                  <a:pt x="826" y="1075"/>
                  <a:pt x="1066" y="835"/>
                  <a:pt x="1066" y="533"/>
                </a:cubicBezTo>
                <a:cubicBezTo>
                  <a:pt x="1066" y="240"/>
                  <a:pt x="826" y="0"/>
                  <a:pt x="5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13C2E48C-58D4-F746-92B0-5FFC52DA0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33" y="2246472"/>
            <a:ext cx="3346743" cy="3315510"/>
          </a:xfrm>
          <a:custGeom>
            <a:avLst/>
            <a:gdLst>
              <a:gd name="T0" fmla="*/ 2833 w 2834"/>
              <a:gd name="T1" fmla="*/ 844 h 2807"/>
              <a:gd name="T2" fmla="*/ 2833 w 2834"/>
              <a:gd name="T3" fmla="*/ 844 h 2807"/>
              <a:gd name="T4" fmla="*/ 2833 w 2834"/>
              <a:gd name="T5" fmla="*/ 0 h 2807"/>
              <a:gd name="T6" fmla="*/ 0 w 2834"/>
              <a:gd name="T7" fmla="*/ 0 h 2807"/>
              <a:gd name="T8" fmla="*/ 0 w 2834"/>
              <a:gd name="T9" fmla="*/ 870 h 2807"/>
              <a:gd name="T10" fmla="*/ 0 w 2834"/>
              <a:gd name="T11" fmla="*/ 1936 h 2807"/>
              <a:gd name="T12" fmla="*/ 0 w 2834"/>
              <a:gd name="T13" fmla="*/ 2273 h 2807"/>
              <a:gd name="T14" fmla="*/ 0 w 2834"/>
              <a:gd name="T15" fmla="*/ 2806 h 2807"/>
              <a:gd name="T16" fmla="*/ 2833 w 2834"/>
              <a:gd name="T17" fmla="*/ 2806 h 2807"/>
              <a:gd name="T18" fmla="*/ 2833 w 2834"/>
              <a:gd name="T19" fmla="*/ 1909 h 2807"/>
              <a:gd name="T20" fmla="*/ 2291 w 2834"/>
              <a:gd name="T21" fmla="*/ 1376 h 2807"/>
              <a:gd name="T22" fmla="*/ 2833 w 2834"/>
              <a:gd name="T23" fmla="*/ 844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4" h="2807">
                <a:moveTo>
                  <a:pt x="2833" y="844"/>
                </a:moveTo>
                <a:lnTo>
                  <a:pt x="2833" y="844"/>
                </a:lnTo>
                <a:cubicBezTo>
                  <a:pt x="2833" y="0"/>
                  <a:pt x="2833" y="0"/>
                  <a:pt x="283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0"/>
                  <a:pt x="0" y="870"/>
                  <a:pt x="0" y="870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0" y="2273"/>
                  <a:pt x="0" y="2273"/>
                  <a:pt x="0" y="2273"/>
                </a:cubicBezTo>
                <a:cubicBezTo>
                  <a:pt x="0" y="2806"/>
                  <a:pt x="0" y="2806"/>
                  <a:pt x="0" y="2806"/>
                </a:cubicBezTo>
                <a:cubicBezTo>
                  <a:pt x="2833" y="2806"/>
                  <a:pt x="2833" y="2806"/>
                  <a:pt x="2833" y="2806"/>
                </a:cubicBezTo>
                <a:cubicBezTo>
                  <a:pt x="2833" y="1909"/>
                  <a:pt x="2833" y="1909"/>
                  <a:pt x="2833" y="1909"/>
                </a:cubicBezTo>
                <a:cubicBezTo>
                  <a:pt x="2531" y="1909"/>
                  <a:pt x="2291" y="1678"/>
                  <a:pt x="2291" y="1376"/>
                </a:cubicBezTo>
                <a:cubicBezTo>
                  <a:pt x="2291" y="1083"/>
                  <a:pt x="2531" y="844"/>
                  <a:pt x="2833" y="8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DAE41338-B217-A54C-9634-F1E8470C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620" y="4926986"/>
            <a:ext cx="1269992" cy="1269992"/>
          </a:xfrm>
          <a:custGeom>
            <a:avLst/>
            <a:gdLst>
              <a:gd name="T0" fmla="*/ 0 w 1075"/>
              <a:gd name="T1" fmla="*/ 542 h 1075"/>
              <a:gd name="T2" fmla="*/ 0 w 1075"/>
              <a:gd name="T3" fmla="*/ 542 h 1075"/>
              <a:gd name="T4" fmla="*/ 542 w 1075"/>
              <a:gd name="T5" fmla="*/ 1074 h 1075"/>
              <a:gd name="T6" fmla="*/ 1074 w 1075"/>
              <a:gd name="T7" fmla="*/ 542 h 1075"/>
              <a:gd name="T8" fmla="*/ 542 w 1075"/>
              <a:gd name="T9" fmla="*/ 0 h 1075"/>
              <a:gd name="T10" fmla="*/ 0 w 1075"/>
              <a:gd name="T11" fmla="*/ 542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42"/>
                </a:moveTo>
                <a:lnTo>
                  <a:pt x="0" y="542"/>
                </a:lnTo>
                <a:cubicBezTo>
                  <a:pt x="0" y="835"/>
                  <a:pt x="240" y="1074"/>
                  <a:pt x="542" y="1074"/>
                </a:cubicBezTo>
                <a:cubicBezTo>
                  <a:pt x="835" y="1074"/>
                  <a:pt x="1074" y="835"/>
                  <a:pt x="1074" y="542"/>
                </a:cubicBezTo>
                <a:cubicBezTo>
                  <a:pt x="1074" y="240"/>
                  <a:pt x="835" y="0"/>
                  <a:pt x="542" y="0"/>
                </a:cubicBezTo>
                <a:cubicBezTo>
                  <a:pt x="240" y="0"/>
                  <a:pt x="0" y="240"/>
                  <a:pt x="0" y="5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3A288805-2AD4-1D4F-ADB2-244389BBF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512" y="2246472"/>
            <a:ext cx="3325920" cy="3315510"/>
          </a:xfrm>
          <a:custGeom>
            <a:avLst/>
            <a:gdLst>
              <a:gd name="T0" fmla="*/ 2815 w 2816"/>
              <a:gd name="T1" fmla="*/ 844 h 2807"/>
              <a:gd name="T2" fmla="*/ 2815 w 2816"/>
              <a:gd name="T3" fmla="*/ 844 h 2807"/>
              <a:gd name="T4" fmla="*/ 2815 w 2816"/>
              <a:gd name="T5" fmla="*/ 0 h 2807"/>
              <a:gd name="T6" fmla="*/ 0 w 2816"/>
              <a:gd name="T7" fmla="*/ 0 h 2807"/>
              <a:gd name="T8" fmla="*/ 0 w 2816"/>
              <a:gd name="T9" fmla="*/ 870 h 2807"/>
              <a:gd name="T10" fmla="*/ 0 w 2816"/>
              <a:gd name="T11" fmla="*/ 1936 h 2807"/>
              <a:gd name="T12" fmla="*/ 0 w 2816"/>
              <a:gd name="T13" fmla="*/ 2273 h 2807"/>
              <a:gd name="T14" fmla="*/ 0 w 2816"/>
              <a:gd name="T15" fmla="*/ 2806 h 2807"/>
              <a:gd name="T16" fmla="*/ 2815 w 2816"/>
              <a:gd name="T17" fmla="*/ 2806 h 2807"/>
              <a:gd name="T18" fmla="*/ 2815 w 2816"/>
              <a:gd name="T19" fmla="*/ 1909 h 2807"/>
              <a:gd name="T20" fmla="*/ 2274 w 2816"/>
              <a:gd name="T21" fmla="*/ 1376 h 2807"/>
              <a:gd name="T22" fmla="*/ 2815 w 2816"/>
              <a:gd name="T23" fmla="*/ 844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6" h="2807">
                <a:moveTo>
                  <a:pt x="2815" y="844"/>
                </a:moveTo>
                <a:lnTo>
                  <a:pt x="2815" y="844"/>
                </a:lnTo>
                <a:cubicBezTo>
                  <a:pt x="2815" y="0"/>
                  <a:pt x="2815" y="0"/>
                  <a:pt x="28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0"/>
                  <a:pt x="0" y="870"/>
                  <a:pt x="0" y="870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0" y="2273"/>
                  <a:pt x="0" y="2273"/>
                  <a:pt x="0" y="2273"/>
                </a:cubicBezTo>
                <a:cubicBezTo>
                  <a:pt x="0" y="2806"/>
                  <a:pt x="0" y="2806"/>
                  <a:pt x="0" y="2806"/>
                </a:cubicBezTo>
                <a:cubicBezTo>
                  <a:pt x="2815" y="2806"/>
                  <a:pt x="2815" y="2806"/>
                  <a:pt x="2815" y="2806"/>
                </a:cubicBezTo>
                <a:cubicBezTo>
                  <a:pt x="2815" y="1909"/>
                  <a:pt x="2815" y="1909"/>
                  <a:pt x="2815" y="1909"/>
                </a:cubicBezTo>
                <a:cubicBezTo>
                  <a:pt x="2514" y="1909"/>
                  <a:pt x="2274" y="1678"/>
                  <a:pt x="2274" y="1376"/>
                </a:cubicBezTo>
                <a:cubicBezTo>
                  <a:pt x="2274" y="1083"/>
                  <a:pt x="2514" y="844"/>
                  <a:pt x="2815" y="8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4A5DD202-6CD0-4B48-9F22-DB8A7B07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283" y="4926986"/>
            <a:ext cx="1269992" cy="1269992"/>
          </a:xfrm>
          <a:custGeom>
            <a:avLst/>
            <a:gdLst>
              <a:gd name="T0" fmla="*/ 0 w 1075"/>
              <a:gd name="T1" fmla="*/ 542 h 1075"/>
              <a:gd name="T2" fmla="*/ 0 w 1075"/>
              <a:gd name="T3" fmla="*/ 542 h 1075"/>
              <a:gd name="T4" fmla="*/ 541 w 1075"/>
              <a:gd name="T5" fmla="*/ 1074 h 1075"/>
              <a:gd name="T6" fmla="*/ 1074 w 1075"/>
              <a:gd name="T7" fmla="*/ 542 h 1075"/>
              <a:gd name="T8" fmla="*/ 541 w 1075"/>
              <a:gd name="T9" fmla="*/ 0 h 1075"/>
              <a:gd name="T10" fmla="*/ 0 w 1075"/>
              <a:gd name="T11" fmla="*/ 542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42"/>
                </a:moveTo>
                <a:lnTo>
                  <a:pt x="0" y="542"/>
                </a:lnTo>
                <a:cubicBezTo>
                  <a:pt x="0" y="835"/>
                  <a:pt x="240" y="1074"/>
                  <a:pt x="541" y="1074"/>
                </a:cubicBezTo>
                <a:cubicBezTo>
                  <a:pt x="834" y="1074"/>
                  <a:pt x="1074" y="835"/>
                  <a:pt x="1074" y="542"/>
                </a:cubicBezTo>
                <a:cubicBezTo>
                  <a:pt x="1074" y="240"/>
                  <a:pt x="834" y="0"/>
                  <a:pt x="541" y="0"/>
                </a:cubicBezTo>
                <a:cubicBezTo>
                  <a:pt x="240" y="0"/>
                  <a:pt x="0" y="240"/>
                  <a:pt x="0" y="5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8E8933D1-7FB7-CE4D-8418-0E95B591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310" y="3240603"/>
            <a:ext cx="1259582" cy="1259582"/>
          </a:xfrm>
          <a:custGeom>
            <a:avLst/>
            <a:gdLst>
              <a:gd name="T0" fmla="*/ 0 w 1066"/>
              <a:gd name="T1" fmla="*/ 532 h 1066"/>
              <a:gd name="T2" fmla="*/ 0 w 1066"/>
              <a:gd name="T3" fmla="*/ 532 h 1066"/>
              <a:gd name="T4" fmla="*/ 533 w 1066"/>
              <a:gd name="T5" fmla="*/ 1065 h 1066"/>
              <a:gd name="T6" fmla="*/ 1065 w 1066"/>
              <a:gd name="T7" fmla="*/ 532 h 1066"/>
              <a:gd name="T8" fmla="*/ 533 w 1066"/>
              <a:gd name="T9" fmla="*/ 0 h 1066"/>
              <a:gd name="T10" fmla="*/ 0 w 1066"/>
              <a:gd name="T11" fmla="*/ 532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6" h="1066">
                <a:moveTo>
                  <a:pt x="0" y="532"/>
                </a:moveTo>
                <a:lnTo>
                  <a:pt x="0" y="532"/>
                </a:lnTo>
                <a:cubicBezTo>
                  <a:pt x="0" y="825"/>
                  <a:pt x="240" y="1065"/>
                  <a:pt x="533" y="1065"/>
                </a:cubicBezTo>
                <a:cubicBezTo>
                  <a:pt x="826" y="1065"/>
                  <a:pt x="1065" y="825"/>
                  <a:pt x="1065" y="532"/>
                </a:cubicBezTo>
                <a:cubicBezTo>
                  <a:pt x="1065" y="239"/>
                  <a:pt x="826" y="0"/>
                  <a:pt x="533" y="0"/>
                </a:cubicBezTo>
                <a:cubicBezTo>
                  <a:pt x="240" y="0"/>
                  <a:pt x="0" y="239"/>
                  <a:pt x="0" y="5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2">
            <a:extLst>
              <a:ext uri="{FF2B5EF4-FFF2-40B4-BE49-F238E27FC236}">
                <a16:creationId xmlns:a16="http://schemas.microsoft.com/office/drawing/2014/main" id="{B4945072-D20D-7D4E-804C-9A615576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386" y="2246472"/>
            <a:ext cx="3331127" cy="3315510"/>
          </a:xfrm>
          <a:custGeom>
            <a:avLst/>
            <a:gdLst>
              <a:gd name="T0" fmla="*/ 2823 w 2824"/>
              <a:gd name="T1" fmla="*/ 844 h 2807"/>
              <a:gd name="T2" fmla="*/ 2823 w 2824"/>
              <a:gd name="T3" fmla="*/ 844 h 2807"/>
              <a:gd name="T4" fmla="*/ 2823 w 2824"/>
              <a:gd name="T5" fmla="*/ 0 h 2807"/>
              <a:gd name="T6" fmla="*/ 0 w 2824"/>
              <a:gd name="T7" fmla="*/ 0 h 2807"/>
              <a:gd name="T8" fmla="*/ 0 w 2824"/>
              <a:gd name="T9" fmla="*/ 870 h 2807"/>
              <a:gd name="T10" fmla="*/ 0 w 2824"/>
              <a:gd name="T11" fmla="*/ 1936 h 2807"/>
              <a:gd name="T12" fmla="*/ 0 w 2824"/>
              <a:gd name="T13" fmla="*/ 2273 h 2807"/>
              <a:gd name="T14" fmla="*/ 0 w 2824"/>
              <a:gd name="T15" fmla="*/ 2806 h 2807"/>
              <a:gd name="T16" fmla="*/ 2823 w 2824"/>
              <a:gd name="T17" fmla="*/ 2806 h 2807"/>
              <a:gd name="T18" fmla="*/ 2823 w 2824"/>
              <a:gd name="T19" fmla="*/ 1909 h 2807"/>
              <a:gd name="T20" fmla="*/ 2291 w 2824"/>
              <a:gd name="T21" fmla="*/ 1376 h 2807"/>
              <a:gd name="T22" fmla="*/ 2823 w 2824"/>
              <a:gd name="T23" fmla="*/ 844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4" h="2807">
                <a:moveTo>
                  <a:pt x="2823" y="844"/>
                </a:moveTo>
                <a:lnTo>
                  <a:pt x="2823" y="844"/>
                </a:lnTo>
                <a:cubicBezTo>
                  <a:pt x="2823" y="0"/>
                  <a:pt x="2823" y="0"/>
                  <a:pt x="28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0"/>
                  <a:pt x="0" y="870"/>
                  <a:pt x="0" y="870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0" y="2273"/>
                  <a:pt x="0" y="2273"/>
                  <a:pt x="0" y="2273"/>
                </a:cubicBezTo>
                <a:cubicBezTo>
                  <a:pt x="0" y="2806"/>
                  <a:pt x="0" y="2806"/>
                  <a:pt x="0" y="2806"/>
                </a:cubicBezTo>
                <a:cubicBezTo>
                  <a:pt x="2823" y="2806"/>
                  <a:pt x="2823" y="2806"/>
                  <a:pt x="2823" y="2806"/>
                </a:cubicBezTo>
                <a:cubicBezTo>
                  <a:pt x="2823" y="1909"/>
                  <a:pt x="2823" y="1909"/>
                  <a:pt x="2823" y="1909"/>
                </a:cubicBezTo>
                <a:cubicBezTo>
                  <a:pt x="2530" y="1909"/>
                  <a:pt x="2291" y="1678"/>
                  <a:pt x="2291" y="1376"/>
                </a:cubicBezTo>
                <a:cubicBezTo>
                  <a:pt x="2291" y="1083"/>
                  <a:pt x="2530" y="844"/>
                  <a:pt x="2823" y="8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3">
            <a:extLst>
              <a:ext uri="{FF2B5EF4-FFF2-40B4-BE49-F238E27FC236}">
                <a16:creationId xmlns:a16="http://schemas.microsoft.com/office/drawing/2014/main" id="{1C3834D4-318F-A240-96ED-59EA11EB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156" y="4926986"/>
            <a:ext cx="1280402" cy="1269992"/>
          </a:xfrm>
          <a:custGeom>
            <a:avLst/>
            <a:gdLst>
              <a:gd name="T0" fmla="*/ 0 w 1084"/>
              <a:gd name="T1" fmla="*/ 542 h 1075"/>
              <a:gd name="T2" fmla="*/ 0 w 1084"/>
              <a:gd name="T3" fmla="*/ 542 h 1075"/>
              <a:gd name="T4" fmla="*/ 542 w 1084"/>
              <a:gd name="T5" fmla="*/ 1074 h 1075"/>
              <a:gd name="T6" fmla="*/ 1083 w 1084"/>
              <a:gd name="T7" fmla="*/ 542 h 1075"/>
              <a:gd name="T8" fmla="*/ 542 w 1084"/>
              <a:gd name="T9" fmla="*/ 0 h 1075"/>
              <a:gd name="T10" fmla="*/ 0 w 1084"/>
              <a:gd name="T11" fmla="*/ 542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4" h="1075">
                <a:moveTo>
                  <a:pt x="0" y="542"/>
                </a:moveTo>
                <a:lnTo>
                  <a:pt x="0" y="542"/>
                </a:lnTo>
                <a:cubicBezTo>
                  <a:pt x="0" y="835"/>
                  <a:pt x="248" y="1074"/>
                  <a:pt x="542" y="1074"/>
                </a:cubicBezTo>
                <a:cubicBezTo>
                  <a:pt x="835" y="1074"/>
                  <a:pt x="1083" y="835"/>
                  <a:pt x="1083" y="542"/>
                </a:cubicBezTo>
                <a:cubicBezTo>
                  <a:pt x="1083" y="240"/>
                  <a:pt x="835" y="0"/>
                  <a:pt x="542" y="0"/>
                </a:cubicBezTo>
                <a:cubicBezTo>
                  <a:pt x="248" y="0"/>
                  <a:pt x="0" y="240"/>
                  <a:pt x="0" y="5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87CABB66-77DA-0B41-A5B6-05ECEDB9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73" y="3240603"/>
            <a:ext cx="1269992" cy="1259582"/>
          </a:xfrm>
          <a:custGeom>
            <a:avLst/>
            <a:gdLst>
              <a:gd name="T0" fmla="*/ 0 w 1075"/>
              <a:gd name="T1" fmla="*/ 532 h 1066"/>
              <a:gd name="T2" fmla="*/ 0 w 1075"/>
              <a:gd name="T3" fmla="*/ 532 h 1066"/>
              <a:gd name="T4" fmla="*/ 542 w 1075"/>
              <a:gd name="T5" fmla="*/ 1065 h 1066"/>
              <a:gd name="T6" fmla="*/ 1074 w 1075"/>
              <a:gd name="T7" fmla="*/ 532 h 1066"/>
              <a:gd name="T8" fmla="*/ 542 w 1075"/>
              <a:gd name="T9" fmla="*/ 0 h 1066"/>
              <a:gd name="T10" fmla="*/ 0 w 1075"/>
              <a:gd name="T11" fmla="*/ 532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66">
                <a:moveTo>
                  <a:pt x="0" y="532"/>
                </a:moveTo>
                <a:lnTo>
                  <a:pt x="0" y="532"/>
                </a:lnTo>
                <a:cubicBezTo>
                  <a:pt x="0" y="825"/>
                  <a:pt x="240" y="1065"/>
                  <a:pt x="542" y="1065"/>
                </a:cubicBezTo>
                <a:cubicBezTo>
                  <a:pt x="835" y="1065"/>
                  <a:pt x="1074" y="825"/>
                  <a:pt x="1074" y="532"/>
                </a:cubicBezTo>
                <a:cubicBezTo>
                  <a:pt x="1074" y="239"/>
                  <a:pt x="835" y="0"/>
                  <a:pt x="542" y="0"/>
                </a:cubicBezTo>
                <a:cubicBezTo>
                  <a:pt x="240" y="0"/>
                  <a:pt x="0" y="239"/>
                  <a:pt x="0" y="5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5">
            <a:extLst>
              <a:ext uri="{FF2B5EF4-FFF2-40B4-BE49-F238E27FC236}">
                <a16:creationId xmlns:a16="http://schemas.microsoft.com/office/drawing/2014/main" id="{654B665F-0BB1-A64C-8205-0C96AA0D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797" y="4874938"/>
            <a:ext cx="1269992" cy="1269992"/>
          </a:xfrm>
          <a:custGeom>
            <a:avLst/>
            <a:gdLst>
              <a:gd name="T0" fmla="*/ 0 w 1074"/>
              <a:gd name="T1" fmla="*/ 541 h 1075"/>
              <a:gd name="T2" fmla="*/ 0 w 1074"/>
              <a:gd name="T3" fmla="*/ 541 h 1075"/>
              <a:gd name="T4" fmla="*/ 540 w 1074"/>
              <a:gd name="T5" fmla="*/ 1074 h 1075"/>
              <a:gd name="T6" fmla="*/ 1073 w 1074"/>
              <a:gd name="T7" fmla="*/ 541 h 1075"/>
              <a:gd name="T8" fmla="*/ 540 w 1074"/>
              <a:gd name="T9" fmla="*/ 0 h 1075"/>
              <a:gd name="T10" fmla="*/ 0 w 1074"/>
              <a:gd name="T11" fmla="*/ 541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4" h="1075">
                <a:moveTo>
                  <a:pt x="0" y="541"/>
                </a:moveTo>
                <a:lnTo>
                  <a:pt x="0" y="541"/>
                </a:lnTo>
                <a:cubicBezTo>
                  <a:pt x="0" y="834"/>
                  <a:pt x="240" y="1074"/>
                  <a:pt x="540" y="1074"/>
                </a:cubicBezTo>
                <a:cubicBezTo>
                  <a:pt x="833" y="1074"/>
                  <a:pt x="1073" y="834"/>
                  <a:pt x="1073" y="541"/>
                </a:cubicBezTo>
                <a:cubicBezTo>
                  <a:pt x="1073" y="240"/>
                  <a:pt x="833" y="0"/>
                  <a:pt x="540" y="0"/>
                </a:cubicBezTo>
                <a:cubicBezTo>
                  <a:pt x="240" y="0"/>
                  <a:pt x="0" y="240"/>
                  <a:pt x="0" y="5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9">
            <a:extLst>
              <a:ext uri="{FF2B5EF4-FFF2-40B4-BE49-F238E27FC236}">
                <a16:creationId xmlns:a16="http://schemas.microsoft.com/office/drawing/2014/main" id="{F7FFD396-3799-D04E-A6AA-CAA28770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488" y="3568513"/>
            <a:ext cx="900447" cy="1093026"/>
          </a:xfrm>
          <a:custGeom>
            <a:avLst/>
            <a:gdLst>
              <a:gd name="T0" fmla="*/ 382 w 765"/>
              <a:gd name="T1" fmla="*/ 923 h 924"/>
              <a:gd name="T2" fmla="*/ 382 w 765"/>
              <a:gd name="T3" fmla="*/ 923 h 924"/>
              <a:gd name="T4" fmla="*/ 0 w 765"/>
              <a:gd name="T5" fmla="*/ 541 h 924"/>
              <a:gd name="T6" fmla="*/ 45 w 765"/>
              <a:gd name="T7" fmla="*/ 293 h 924"/>
              <a:gd name="T8" fmla="*/ 178 w 765"/>
              <a:gd name="T9" fmla="*/ 44 h 924"/>
              <a:gd name="T10" fmla="*/ 204 w 765"/>
              <a:gd name="T11" fmla="*/ 9 h 924"/>
              <a:gd name="T12" fmla="*/ 249 w 765"/>
              <a:gd name="T13" fmla="*/ 9 h 924"/>
              <a:gd name="T14" fmla="*/ 249 w 765"/>
              <a:gd name="T15" fmla="*/ 44 h 924"/>
              <a:gd name="T16" fmla="*/ 222 w 765"/>
              <a:gd name="T17" fmla="*/ 80 h 924"/>
              <a:gd name="T18" fmla="*/ 107 w 765"/>
              <a:gd name="T19" fmla="*/ 310 h 924"/>
              <a:gd name="T20" fmla="*/ 53 w 765"/>
              <a:gd name="T21" fmla="*/ 541 h 924"/>
              <a:gd name="T22" fmla="*/ 382 w 765"/>
              <a:gd name="T23" fmla="*/ 870 h 924"/>
              <a:gd name="T24" fmla="*/ 710 w 765"/>
              <a:gd name="T25" fmla="*/ 541 h 924"/>
              <a:gd name="T26" fmla="*/ 666 w 765"/>
              <a:gd name="T27" fmla="*/ 310 h 924"/>
              <a:gd name="T28" fmla="*/ 542 w 765"/>
              <a:gd name="T29" fmla="*/ 80 h 924"/>
              <a:gd name="T30" fmla="*/ 515 w 765"/>
              <a:gd name="T31" fmla="*/ 44 h 924"/>
              <a:gd name="T32" fmla="*/ 524 w 765"/>
              <a:gd name="T33" fmla="*/ 9 h 924"/>
              <a:gd name="T34" fmla="*/ 560 w 765"/>
              <a:gd name="T35" fmla="*/ 9 h 924"/>
              <a:gd name="T36" fmla="*/ 586 w 765"/>
              <a:gd name="T37" fmla="*/ 44 h 924"/>
              <a:gd name="T38" fmla="*/ 719 w 765"/>
              <a:gd name="T39" fmla="*/ 293 h 924"/>
              <a:gd name="T40" fmla="*/ 764 w 765"/>
              <a:gd name="T41" fmla="*/ 541 h 924"/>
              <a:gd name="T42" fmla="*/ 382 w 765"/>
              <a:gd name="T43" fmla="*/ 92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5" h="924">
                <a:moveTo>
                  <a:pt x="382" y="923"/>
                </a:moveTo>
                <a:lnTo>
                  <a:pt x="382" y="923"/>
                </a:lnTo>
                <a:cubicBezTo>
                  <a:pt x="169" y="923"/>
                  <a:pt x="0" y="755"/>
                  <a:pt x="0" y="541"/>
                </a:cubicBezTo>
                <a:cubicBezTo>
                  <a:pt x="0" y="470"/>
                  <a:pt x="18" y="382"/>
                  <a:pt x="45" y="293"/>
                </a:cubicBezTo>
                <a:cubicBezTo>
                  <a:pt x="80" y="195"/>
                  <a:pt x="124" y="106"/>
                  <a:pt x="178" y="44"/>
                </a:cubicBezTo>
                <a:cubicBezTo>
                  <a:pt x="187" y="26"/>
                  <a:pt x="195" y="18"/>
                  <a:pt x="204" y="9"/>
                </a:cubicBezTo>
                <a:cubicBezTo>
                  <a:pt x="213" y="0"/>
                  <a:pt x="231" y="0"/>
                  <a:pt x="249" y="9"/>
                </a:cubicBezTo>
                <a:cubicBezTo>
                  <a:pt x="258" y="18"/>
                  <a:pt x="258" y="35"/>
                  <a:pt x="249" y="44"/>
                </a:cubicBezTo>
                <a:cubicBezTo>
                  <a:pt x="240" y="53"/>
                  <a:pt x="231" y="62"/>
                  <a:pt x="222" y="80"/>
                </a:cubicBezTo>
                <a:cubicBezTo>
                  <a:pt x="178" y="133"/>
                  <a:pt x="133" y="222"/>
                  <a:pt x="107" y="310"/>
                </a:cubicBezTo>
                <a:cubicBezTo>
                  <a:pt x="71" y="391"/>
                  <a:pt x="53" y="479"/>
                  <a:pt x="53" y="541"/>
                </a:cubicBezTo>
                <a:cubicBezTo>
                  <a:pt x="53" y="719"/>
                  <a:pt x="204" y="870"/>
                  <a:pt x="382" y="870"/>
                </a:cubicBezTo>
                <a:cubicBezTo>
                  <a:pt x="560" y="870"/>
                  <a:pt x="710" y="719"/>
                  <a:pt x="710" y="541"/>
                </a:cubicBezTo>
                <a:cubicBezTo>
                  <a:pt x="710" y="479"/>
                  <a:pt x="693" y="391"/>
                  <a:pt x="666" y="310"/>
                </a:cubicBezTo>
                <a:cubicBezTo>
                  <a:pt x="631" y="222"/>
                  <a:pt x="586" y="133"/>
                  <a:pt x="542" y="80"/>
                </a:cubicBezTo>
                <a:cubicBezTo>
                  <a:pt x="533" y="62"/>
                  <a:pt x="524" y="53"/>
                  <a:pt x="515" y="44"/>
                </a:cubicBezTo>
                <a:cubicBezTo>
                  <a:pt x="506" y="35"/>
                  <a:pt x="506" y="18"/>
                  <a:pt x="524" y="9"/>
                </a:cubicBezTo>
                <a:cubicBezTo>
                  <a:pt x="533" y="0"/>
                  <a:pt x="551" y="0"/>
                  <a:pt x="560" y="9"/>
                </a:cubicBezTo>
                <a:cubicBezTo>
                  <a:pt x="568" y="18"/>
                  <a:pt x="577" y="26"/>
                  <a:pt x="586" y="44"/>
                </a:cubicBezTo>
                <a:cubicBezTo>
                  <a:pt x="639" y="106"/>
                  <a:pt x="684" y="195"/>
                  <a:pt x="719" y="293"/>
                </a:cubicBezTo>
                <a:cubicBezTo>
                  <a:pt x="746" y="382"/>
                  <a:pt x="764" y="470"/>
                  <a:pt x="764" y="541"/>
                </a:cubicBezTo>
                <a:cubicBezTo>
                  <a:pt x="764" y="755"/>
                  <a:pt x="595" y="923"/>
                  <a:pt x="382" y="9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0">
            <a:extLst>
              <a:ext uri="{FF2B5EF4-FFF2-40B4-BE49-F238E27FC236}">
                <a16:creationId xmlns:a16="http://schemas.microsoft.com/office/drawing/2014/main" id="{6B5CCCB4-3E5D-1642-B23F-9D9D8CDF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454" y="3188555"/>
            <a:ext cx="556924" cy="275861"/>
          </a:xfrm>
          <a:custGeom>
            <a:avLst/>
            <a:gdLst>
              <a:gd name="T0" fmla="*/ 373 w 472"/>
              <a:gd name="T1" fmla="*/ 231 h 232"/>
              <a:gd name="T2" fmla="*/ 373 w 472"/>
              <a:gd name="T3" fmla="*/ 231 h 232"/>
              <a:gd name="T4" fmla="*/ 364 w 472"/>
              <a:gd name="T5" fmla="*/ 231 h 232"/>
              <a:gd name="T6" fmla="*/ 346 w 472"/>
              <a:gd name="T7" fmla="*/ 195 h 232"/>
              <a:gd name="T8" fmla="*/ 409 w 472"/>
              <a:gd name="T9" fmla="*/ 80 h 232"/>
              <a:gd name="T10" fmla="*/ 400 w 472"/>
              <a:gd name="T11" fmla="*/ 62 h 232"/>
              <a:gd name="T12" fmla="*/ 391 w 472"/>
              <a:gd name="T13" fmla="*/ 53 h 232"/>
              <a:gd name="T14" fmla="*/ 80 w 472"/>
              <a:gd name="T15" fmla="*/ 53 h 232"/>
              <a:gd name="T16" fmla="*/ 62 w 472"/>
              <a:gd name="T17" fmla="*/ 62 h 232"/>
              <a:gd name="T18" fmla="*/ 62 w 472"/>
              <a:gd name="T19" fmla="*/ 80 h 232"/>
              <a:gd name="T20" fmla="*/ 116 w 472"/>
              <a:gd name="T21" fmla="*/ 187 h 232"/>
              <a:gd name="T22" fmla="*/ 98 w 472"/>
              <a:gd name="T23" fmla="*/ 231 h 232"/>
              <a:gd name="T24" fmla="*/ 62 w 472"/>
              <a:gd name="T25" fmla="*/ 213 h 232"/>
              <a:gd name="T26" fmla="*/ 9 w 472"/>
              <a:gd name="T27" fmla="*/ 107 h 232"/>
              <a:gd name="T28" fmla="*/ 9 w 472"/>
              <a:gd name="T29" fmla="*/ 36 h 232"/>
              <a:gd name="T30" fmla="*/ 80 w 472"/>
              <a:gd name="T31" fmla="*/ 0 h 232"/>
              <a:gd name="T32" fmla="*/ 391 w 472"/>
              <a:gd name="T33" fmla="*/ 0 h 232"/>
              <a:gd name="T34" fmla="*/ 453 w 472"/>
              <a:gd name="T35" fmla="*/ 36 h 232"/>
              <a:gd name="T36" fmla="*/ 453 w 472"/>
              <a:gd name="T37" fmla="*/ 107 h 232"/>
              <a:gd name="T38" fmla="*/ 400 w 472"/>
              <a:gd name="T39" fmla="*/ 213 h 232"/>
              <a:gd name="T40" fmla="*/ 373 w 472"/>
              <a:gd name="T4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2" h="232">
                <a:moveTo>
                  <a:pt x="373" y="231"/>
                </a:moveTo>
                <a:lnTo>
                  <a:pt x="373" y="231"/>
                </a:lnTo>
                <a:lnTo>
                  <a:pt x="364" y="231"/>
                </a:lnTo>
                <a:cubicBezTo>
                  <a:pt x="346" y="222"/>
                  <a:pt x="346" y="204"/>
                  <a:pt x="346" y="195"/>
                </a:cubicBezTo>
                <a:cubicBezTo>
                  <a:pt x="409" y="80"/>
                  <a:pt x="409" y="80"/>
                  <a:pt x="409" y="80"/>
                </a:cubicBezTo>
                <a:cubicBezTo>
                  <a:pt x="409" y="71"/>
                  <a:pt x="409" y="62"/>
                  <a:pt x="400" y="62"/>
                </a:cubicBezTo>
                <a:cubicBezTo>
                  <a:pt x="400" y="62"/>
                  <a:pt x="400" y="53"/>
                  <a:pt x="391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71" y="53"/>
                  <a:pt x="62" y="62"/>
                  <a:pt x="62" y="62"/>
                </a:cubicBezTo>
                <a:cubicBezTo>
                  <a:pt x="62" y="62"/>
                  <a:pt x="53" y="71"/>
                  <a:pt x="62" y="80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24" y="204"/>
                  <a:pt x="116" y="222"/>
                  <a:pt x="98" y="231"/>
                </a:cubicBezTo>
                <a:cubicBezTo>
                  <a:pt x="89" y="231"/>
                  <a:pt x="71" y="231"/>
                  <a:pt x="62" y="213"/>
                </a:cubicBezTo>
                <a:cubicBezTo>
                  <a:pt x="9" y="107"/>
                  <a:pt x="9" y="107"/>
                  <a:pt x="9" y="107"/>
                </a:cubicBezTo>
                <a:cubicBezTo>
                  <a:pt x="0" y="80"/>
                  <a:pt x="0" y="53"/>
                  <a:pt x="9" y="36"/>
                </a:cubicBezTo>
                <a:cubicBezTo>
                  <a:pt x="27" y="9"/>
                  <a:pt x="53" y="0"/>
                  <a:pt x="8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7" y="0"/>
                  <a:pt x="435" y="9"/>
                  <a:pt x="453" y="36"/>
                </a:cubicBezTo>
                <a:cubicBezTo>
                  <a:pt x="462" y="53"/>
                  <a:pt x="471" y="80"/>
                  <a:pt x="453" y="107"/>
                </a:cubicBezTo>
                <a:cubicBezTo>
                  <a:pt x="400" y="213"/>
                  <a:pt x="400" y="213"/>
                  <a:pt x="400" y="213"/>
                </a:cubicBezTo>
                <a:cubicBezTo>
                  <a:pt x="400" y="231"/>
                  <a:pt x="382" y="231"/>
                  <a:pt x="373" y="2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4F2EFECA-9356-824B-93E7-90C8E910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552" y="3506054"/>
            <a:ext cx="348729" cy="62459"/>
          </a:xfrm>
          <a:custGeom>
            <a:avLst/>
            <a:gdLst>
              <a:gd name="T0" fmla="*/ 257 w 294"/>
              <a:gd name="T1" fmla="*/ 53 h 54"/>
              <a:gd name="T2" fmla="*/ 257 w 294"/>
              <a:gd name="T3" fmla="*/ 53 h 54"/>
              <a:gd name="T4" fmla="*/ 27 w 294"/>
              <a:gd name="T5" fmla="*/ 53 h 54"/>
              <a:gd name="T6" fmla="*/ 0 w 294"/>
              <a:gd name="T7" fmla="*/ 26 h 54"/>
              <a:gd name="T8" fmla="*/ 27 w 294"/>
              <a:gd name="T9" fmla="*/ 0 h 54"/>
              <a:gd name="T10" fmla="*/ 257 w 294"/>
              <a:gd name="T11" fmla="*/ 0 h 54"/>
              <a:gd name="T12" fmla="*/ 293 w 294"/>
              <a:gd name="T13" fmla="*/ 26 h 54"/>
              <a:gd name="T14" fmla="*/ 257 w 294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4" h="54">
                <a:moveTo>
                  <a:pt x="257" y="53"/>
                </a:moveTo>
                <a:lnTo>
                  <a:pt x="257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5" y="0"/>
                  <a:pt x="293" y="8"/>
                  <a:pt x="293" y="26"/>
                </a:cubicBezTo>
                <a:cubicBezTo>
                  <a:pt x="293" y="44"/>
                  <a:pt x="275" y="53"/>
                  <a:pt x="25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2">
            <a:extLst>
              <a:ext uri="{FF2B5EF4-FFF2-40B4-BE49-F238E27FC236}">
                <a16:creationId xmlns:a16="http://schemas.microsoft.com/office/drawing/2014/main" id="{E230378F-CFC2-AB48-92D9-A672441B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1" y="3922445"/>
            <a:ext cx="234221" cy="369545"/>
          </a:xfrm>
          <a:custGeom>
            <a:avLst/>
            <a:gdLst>
              <a:gd name="T0" fmla="*/ 89 w 197"/>
              <a:gd name="T1" fmla="*/ 311 h 312"/>
              <a:gd name="T2" fmla="*/ 89 w 197"/>
              <a:gd name="T3" fmla="*/ 311 h 312"/>
              <a:gd name="T4" fmla="*/ 18 w 197"/>
              <a:gd name="T5" fmla="*/ 293 h 312"/>
              <a:gd name="T6" fmla="*/ 9 w 197"/>
              <a:gd name="T7" fmla="*/ 275 h 312"/>
              <a:gd name="T8" fmla="*/ 36 w 197"/>
              <a:gd name="T9" fmla="*/ 257 h 312"/>
              <a:gd name="T10" fmla="*/ 133 w 197"/>
              <a:gd name="T11" fmla="*/ 266 h 312"/>
              <a:gd name="T12" fmla="*/ 151 w 197"/>
              <a:gd name="T13" fmla="*/ 231 h 312"/>
              <a:gd name="T14" fmla="*/ 89 w 197"/>
              <a:gd name="T15" fmla="*/ 177 h 312"/>
              <a:gd name="T16" fmla="*/ 36 w 197"/>
              <a:gd name="T17" fmla="*/ 142 h 312"/>
              <a:gd name="T18" fmla="*/ 9 w 197"/>
              <a:gd name="T19" fmla="*/ 89 h 312"/>
              <a:gd name="T20" fmla="*/ 45 w 197"/>
              <a:gd name="T21" fmla="*/ 26 h 312"/>
              <a:gd name="T22" fmla="*/ 178 w 197"/>
              <a:gd name="T23" fmla="*/ 18 h 312"/>
              <a:gd name="T24" fmla="*/ 196 w 197"/>
              <a:gd name="T25" fmla="*/ 44 h 312"/>
              <a:gd name="T26" fmla="*/ 169 w 197"/>
              <a:gd name="T27" fmla="*/ 53 h 312"/>
              <a:gd name="T28" fmla="*/ 62 w 197"/>
              <a:gd name="T29" fmla="*/ 53 h 312"/>
              <a:gd name="T30" fmla="*/ 45 w 197"/>
              <a:gd name="T31" fmla="*/ 89 h 312"/>
              <a:gd name="T32" fmla="*/ 107 w 197"/>
              <a:gd name="T33" fmla="*/ 142 h 312"/>
              <a:gd name="T34" fmla="*/ 160 w 197"/>
              <a:gd name="T35" fmla="*/ 177 h 312"/>
              <a:gd name="T36" fmla="*/ 196 w 197"/>
              <a:gd name="T37" fmla="*/ 231 h 312"/>
              <a:gd name="T38" fmla="*/ 160 w 197"/>
              <a:gd name="T39" fmla="*/ 293 h 312"/>
              <a:gd name="T40" fmla="*/ 89 w 197"/>
              <a:gd name="T4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7" h="312">
                <a:moveTo>
                  <a:pt x="89" y="311"/>
                </a:moveTo>
                <a:lnTo>
                  <a:pt x="89" y="311"/>
                </a:lnTo>
                <a:cubicBezTo>
                  <a:pt x="71" y="311"/>
                  <a:pt x="45" y="311"/>
                  <a:pt x="18" y="293"/>
                </a:cubicBezTo>
                <a:cubicBezTo>
                  <a:pt x="9" y="293"/>
                  <a:pt x="0" y="284"/>
                  <a:pt x="9" y="275"/>
                </a:cubicBezTo>
                <a:cubicBezTo>
                  <a:pt x="9" y="257"/>
                  <a:pt x="27" y="257"/>
                  <a:pt x="36" y="257"/>
                </a:cubicBezTo>
                <a:cubicBezTo>
                  <a:pt x="71" y="275"/>
                  <a:pt x="116" y="275"/>
                  <a:pt x="133" y="266"/>
                </a:cubicBezTo>
                <a:cubicBezTo>
                  <a:pt x="151" y="257"/>
                  <a:pt x="151" y="239"/>
                  <a:pt x="151" y="231"/>
                </a:cubicBezTo>
                <a:cubicBezTo>
                  <a:pt x="151" y="213"/>
                  <a:pt x="125" y="195"/>
                  <a:pt x="89" y="177"/>
                </a:cubicBezTo>
                <a:cubicBezTo>
                  <a:pt x="71" y="168"/>
                  <a:pt x="54" y="159"/>
                  <a:pt x="36" y="142"/>
                </a:cubicBezTo>
                <a:cubicBezTo>
                  <a:pt x="18" y="133"/>
                  <a:pt x="9" y="115"/>
                  <a:pt x="9" y="89"/>
                </a:cubicBezTo>
                <a:cubicBezTo>
                  <a:pt x="9" y="62"/>
                  <a:pt x="18" y="44"/>
                  <a:pt x="45" y="26"/>
                </a:cubicBezTo>
                <a:cubicBezTo>
                  <a:pt x="80" y="0"/>
                  <a:pt x="133" y="0"/>
                  <a:pt x="178" y="18"/>
                </a:cubicBezTo>
                <a:cubicBezTo>
                  <a:pt x="187" y="26"/>
                  <a:pt x="196" y="35"/>
                  <a:pt x="196" y="44"/>
                </a:cubicBezTo>
                <a:cubicBezTo>
                  <a:pt x="187" y="53"/>
                  <a:pt x="178" y="62"/>
                  <a:pt x="169" y="53"/>
                </a:cubicBezTo>
                <a:cubicBezTo>
                  <a:pt x="125" y="44"/>
                  <a:pt x="89" y="44"/>
                  <a:pt x="62" y="53"/>
                </a:cubicBezTo>
                <a:cubicBezTo>
                  <a:pt x="54" y="62"/>
                  <a:pt x="45" y="80"/>
                  <a:pt x="45" y="89"/>
                </a:cubicBezTo>
                <a:cubicBezTo>
                  <a:pt x="45" y="106"/>
                  <a:pt x="80" y="124"/>
                  <a:pt x="107" y="142"/>
                </a:cubicBezTo>
                <a:cubicBezTo>
                  <a:pt x="125" y="151"/>
                  <a:pt x="151" y="159"/>
                  <a:pt x="160" y="177"/>
                </a:cubicBezTo>
                <a:cubicBezTo>
                  <a:pt x="187" y="186"/>
                  <a:pt x="196" y="204"/>
                  <a:pt x="196" y="231"/>
                </a:cubicBezTo>
                <a:cubicBezTo>
                  <a:pt x="196" y="257"/>
                  <a:pt x="178" y="284"/>
                  <a:pt x="160" y="293"/>
                </a:cubicBezTo>
                <a:cubicBezTo>
                  <a:pt x="142" y="311"/>
                  <a:pt x="116" y="311"/>
                  <a:pt x="89" y="3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">
            <a:extLst>
              <a:ext uri="{FF2B5EF4-FFF2-40B4-BE49-F238E27FC236}">
                <a16:creationId xmlns:a16="http://schemas.microsoft.com/office/drawing/2014/main" id="{A89454A9-575E-CB49-8140-5D596281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89" y="3839167"/>
            <a:ext cx="41639" cy="83278"/>
          </a:xfrm>
          <a:custGeom>
            <a:avLst/>
            <a:gdLst>
              <a:gd name="T0" fmla="*/ 18 w 37"/>
              <a:gd name="T1" fmla="*/ 71 h 72"/>
              <a:gd name="T2" fmla="*/ 18 w 37"/>
              <a:gd name="T3" fmla="*/ 71 h 72"/>
              <a:gd name="T4" fmla="*/ 0 w 37"/>
              <a:gd name="T5" fmla="*/ 53 h 72"/>
              <a:gd name="T6" fmla="*/ 0 w 37"/>
              <a:gd name="T7" fmla="*/ 18 h 72"/>
              <a:gd name="T8" fmla="*/ 18 w 37"/>
              <a:gd name="T9" fmla="*/ 0 h 72"/>
              <a:gd name="T10" fmla="*/ 36 w 37"/>
              <a:gd name="T11" fmla="*/ 18 h 72"/>
              <a:gd name="T12" fmla="*/ 36 w 37"/>
              <a:gd name="T13" fmla="*/ 53 h 72"/>
              <a:gd name="T14" fmla="*/ 18 w 37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2">
                <a:moveTo>
                  <a:pt x="18" y="71"/>
                </a:moveTo>
                <a:lnTo>
                  <a:pt x="18" y="71"/>
                </a:lnTo>
                <a:cubicBezTo>
                  <a:pt x="9" y="71"/>
                  <a:pt x="0" y="62"/>
                  <a:pt x="0" y="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6" y="8"/>
                  <a:pt x="36" y="18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62"/>
                  <a:pt x="27" y="71"/>
                  <a:pt x="18" y="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4">
            <a:extLst>
              <a:ext uri="{FF2B5EF4-FFF2-40B4-BE49-F238E27FC236}">
                <a16:creationId xmlns:a16="http://schemas.microsoft.com/office/drawing/2014/main" id="{72E20E6C-AC2E-F343-B1E8-9DD4A9F0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289" y="4297197"/>
            <a:ext cx="41639" cy="83278"/>
          </a:xfrm>
          <a:custGeom>
            <a:avLst/>
            <a:gdLst>
              <a:gd name="T0" fmla="*/ 18 w 37"/>
              <a:gd name="T1" fmla="*/ 71 h 72"/>
              <a:gd name="T2" fmla="*/ 18 w 37"/>
              <a:gd name="T3" fmla="*/ 71 h 72"/>
              <a:gd name="T4" fmla="*/ 0 w 37"/>
              <a:gd name="T5" fmla="*/ 54 h 72"/>
              <a:gd name="T6" fmla="*/ 0 w 37"/>
              <a:gd name="T7" fmla="*/ 18 h 72"/>
              <a:gd name="T8" fmla="*/ 18 w 37"/>
              <a:gd name="T9" fmla="*/ 0 h 72"/>
              <a:gd name="T10" fmla="*/ 36 w 37"/>
              <a:gd name="T11" fmla="*/ 18 h 72"/>
              <a:gd name="T12" fmla="*/ 36 w 37"/>
              <a:gd name="T13" fmla="*/ 54 h 72"/>
              <a:gd name="T14" fmla="*/ 18 w 37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2">
                <a:moveTo>
                  <a:pt x="18" y="71"/>
                </a:moveTo>
                <a:lnTo>
                  <a:pt x="18" y="71"/>
                </a:lnTo>
                <a:cubicBezTo>
                  <a:pt x="9" y="71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63"/>
                  <a:pt x="27" y="71"/>
                  <a:pt x="18" y="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5">
            <a:extLst>
              <a:ext uri="{FF2B5EF4-FFF2-40B4-BE49-F238E27FC236}">
                <a16:creationId xmlns:a16="http://schemas.microsoft.com/office/drawing/2014/main" id="{A268E748-CFF6-164A-80D1-92C9EE814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600" y="3459209"/>
            <a:ext cx="1290812" cy="1040977"/>
          </a:xfrm>
          <a:custGeom>
            <a:avLst/>
            <a:gdLst>
              <a:gd name="T0" fmla="*/ 843 w 1093"/>
              <a:gd name="T1" fmla="*/ 879 h 880"/>
              <a:gd name="T2" fmla="*/ 755 w 1093"/>
              <a:gd name="T3" fmla="*/ 817 h 880"/>
              <a:gd name="T4" fmla="*/ 737 w 1093"/>
              <a:gd name="T5" fmla="*/ 710 h 880"/>
              <a:gd name="T6" fmla="*/ 577 w 1093"/>
              <a:gd name="T7" fmla="*/ 719 h 880"/>
              <a:gd name="T8" fmla="*/ 444 w 1093"/>
              <a:gd name="T9" fmla="*/ 799 h 880"/>
              <a:gd name="T10" fmla="*/ 275 w 1093"/>
              <a:gd name="T11" fmla="*/ 817 h 880"/>
              <a:gd name="T12" fmla="*/ 195 w 1093"/>
              <a:gd name="T13" fmla="*/ 604 h 880"/>
              <a:gd name="T14" fmla="*/ 53 w 1093"/>
              <a:gd name="T15" fmla="*/ 524 h 880"/>
              <a:gd name="T16" fmla="*/ 0 w 1093"/>
              <a:gd name="T17" fmla="*/ 462 h 880"/>
              <a:gd name="T18" fmla="*/ 62 w 1093"/>
              <a:gd name="T19" fmla="*/ 293 h 880"/>
              <a:gd name="T20" fmla="*/ 195 w 1093"/>
              <a:gd name="T21" fmla="*/ 151 h 880"/>
              <a:gd name="T22" fmla="*/ 133 w 1093"/>
              <a:gd name="T23" fmla="*/ 27 h 880"/>
              <a:gd name="T24" fmla="*/ 337 w 1093"/>
              <a:gd name="T25" fmla="*/ 44 h 880"/>
              <a:gd name="T26" fmla="*/ 577 w 1093"/>
              <a:gd name="T27" fmla="*/ 53 h 880"/>
              <a:gd name="T28" fmla="*/ 1092 w 1093"/>
              <a:gd name="T29" fmla="*/ 399 h 880"/>
              <a:gd name="T30" fmla="*/ 1012 w 1093"/>
              <a:gd name="T31" fmla="*/ 595 h 880"/>
              <a:gd name="T32" fmla="*/ 932 w 1093"/>
              <a:gd name="T33" fmla="*/ 755 h 880"/>
              <a:gd name="T34" fmla="*/ 843 w 1093"/>
              <a:gd name="T35" fmla="*/ 879 h 880"/>
              <a:gd name="T36" fmla="*/ 808 w 1093"/>
              <a:gd name="T37" fmla="*/ 808 h 880"/>
              <a:gd name="T38" fmla="*/ 870 w 1093"/>
              <a:gd name="T39" fmla="*/ 790 h 880"/>
              <a:gd name="T40" fmla="*/ 897 w 1093"/>
              <a:gd name="T41" fmla="*/ 684 h 880"/>
              <a:gd name="T42" fmla="*/ 985 w 1093"/>
              <a:gd name="T43" fmla="*/ 533 h 880"/>
              <a:gd name="T44" fmla="*/ 905 w 1093"/>
              <a:gd name="T45" fmla="*/ 195 h 880"/>
              <a:gd name="T46" fmla="*/ 524 w 1093"/>
              <a:gd name="T47" fmla="*/ 115 h 880"/>
              <a:gd name="T48" fmla="*/ 319 w 1093"/>
              <a:gd name="T49" fmla="*/ 98 h 880"/>
              <a:gd name="T50" fmla="*/ 257 w 1093"/>
              <a:gd name="T51" fmla="*/ 142 h 880"/>
              <a:gd name="T52" fmla="*/ 248 w 1093"/>
              <a:gd name="T53" fmla="*/ 178 h 880"/>
              <a:gd name="T54" fmla="*/ 62 w 1093"/>
              <a:gd name="T55" fmla="*/ 355 h 880"/>
              <a:gd name="T56" fmla="*/ 62 w 1093"/>
              <a:gd name="T57" fmla="*/ 462 h 880"/>
              <a:gd name="T58" fmla="*/ 80 w 1093"/>
              <a:gd name="T59" fmla="*/ 471 h 880"/>
              <a:gd name="T60" fmla="*/ 213 w 1093"/>
              <a:gd name="T61" fmla="*/ 542 h 880"/>
              <a:gd name="T62" fmla="*/ 328 w 1093"/>
              <a:gd name="T63" fmla="*/ 799 h 880"/>
              <a:gd name="T64" fmla="*/ 390 w 1093"/>
              <a:gd name="T65" fmla="*/ 799 h 880"/>
              <a:gd name="T66" fmla="*/ 399 w 1093"/>
              <a:gd name="T67" fmla="*/ 648 h 880"/>
              <a:gd name="T68" fmla="*/ 577 w 1093"/>
              <a:gd name="T69" fmla="*/ 666 h 880"/>
              <a:gd name="T70" fmla="*/ 763 w 1093"/>
              <a:gd name="T71" fmla="*/ 657 h 880"/>
              <a:gd name="T72" fmla="*/ 799 w 1093"/>
              <a:gd name="T73" fmla="*/ 728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93" h="880">
                <a:moveTo>
                  <a:pt x="843" y="879"/>
                </a:moveTo>
                <a:lnTo>
                  <a:pt x="843" y="879"/>
                </a:lnTo>
                <a:cubicBezTo>
                  <a:pt x="799" y="879"/>
                  <a:pt x="763" y="861"/>
                  <a:pt x="755" y="817"/>
                </a:cubicBezTo>
                <a:lnTo>
                  <a:pt x="755" y="817"/>
                </a:lnTo>
                <a:cubicBezTo>
                  <a:pt x="745" y="737"/>
                  <a:pt x="745" y="737"/>
                  <a:pt x="745" y="737"/>
                </a:cubicBezTo>
                <a:cubicBezTo>
                  <a:pt x="745" y="728"/>
                  <a:pt x="737" y="719"/>
                  <a:pt x="737" y="710"/>
                </a:cubicBezTo>
                <a:cubicBezTo>
                  <a:pt x="728" y="710"/>
                  <a:pt x="728" y="710"/>
                  <a:pt x="728" y="710"/>
                </a:cubicBezTo>
                <a:cubicBezTo>
                  <a:pt x="684" y="719"/>
                  <a:pt x="630" y="719"/>
                  <a:pt x="577" y="719"/>
                </a:cubicBezTo>
                <a:cubicBezTo>
                  <a:pt x="532" y="719"/>
                  <a:pt x="488" y="719"/>
                  <a:pt x="444" y="710"/>
                </a:cubicBezTo>
                <a:cubicBezTo>
                  <a:pt x="444" y="799"/>
                  <a:pt x="444" y="799"/>
                  <a:pt x="444" y="799"/>
                </a:cubicBezTo>
                <a:cubicBezTo>
                  <a:pt x="444" y="844"/>
                  <a:pt x="408" y="879"/>
                  <a:pt x="355" y="879"/>
                </a:cubicBezTo>
                <a:cubicBezTo>
                  <a:pt x="319" y="879"/>
                  <a:pt x="284" y="852"/>
                  <a:pt x="275" y="817"/>
                </a:cubicBezTo>
                <a:cubicBezTo>
                  <a:pt x="231" y="613"/>
                  <a:pt x="231" y="613"/>
                  <a:pt x="231" y="613"/>
                </a:cubicBezTo>
                <a:cubicBezTo>
                  <a:pt x="222" y="613"/>
                  <a:pt x="204" y="604"/>
                  <a:pt x="195" y="604"/>
                </a:cubicBezTo>
                <a:cubicBezTo>
                  <a:pt x="168" y="595"/>
                  <a:pt x="142" y="586"/>
                  <a:pt x="124" y="568"/>
                </a:cubicBezTo>
                <a:cubicBezTo>
                  <a:pt x="106" y="542"/>
                  <a:pt x="80" y="533"/>
                  <a:pt x="53" y="524"/>
                </a:cubicBezTo>
                <a:cubicBezTo>
                  <a:pt x="53" y="515"/>
                  <a:pt x="44" y="515"/>
                  <a:pt x="35" y="515"/>
                </a:cubicBezTo>
                <a:cubicBezTo>
                  <a:pt x="17" y="506"/>
                  <a:pt x="0" y="480"/>
                  <a:pt x="0" y="462"/>
                </a:cubicBezTo>
                <a:cubicBezTo>
                  <a:pt x="9" y="355"/>
                  <a:pt x="9" y="355"/>
                  <a:pt x="9" y="355"/>
                </a:cubicBezTo>
                <a:cubicBezTo>
                  <a:pt x="9" y="328"/>
                  <a:pt x="26" y="302"/>
                  <a:pt x="62" y="293"/>
                </a:cubicBezTo>
                <a:cubicBezTo>
                  <a:pt x="80" y="293"/>
                  <a:pt x="88" y="275"/>
                  <a:pt x="115" y="249"/>
                </a:cubicBezTo>
                <a:cubicBezTo>
                  <a:pt x="133" y="222"/>
                  <a:pt x="151" y="186"/>
                  <a:pt x="195" y="151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15" y="62"/>
                  <a:pt x="115" y="44"/>
                  <a:pt x="133" y="27"/>
                </a:cubicBezTo>
                <a:cubicBezTo>
                  <a:pt x="142" y="9"/>
                  <a:pt x="160" y="0"/>
                  <a:pt x="177" y="9"/>
                </a:cubicBezTo>
                <a:cubicBezTo>
                  <a:pt x="231" y="9"/>
                  <a:pt x="319" y="36"/>
                  <a:pt x="337" y="44"/>
                </a:cubicBezTo>
                <a:cubicBezTo>
                  <a:pt x="364" y="53"/>
                  <a:pt x="461" y="53"/>
                  <a:pt x="515" y="53"/>
                </a:cubicBezTo>
                <a:cubicBezTo>
                  <a:pt x="541" y="53"/>
                  <a:pt x="559" y="53"/>
                  <a:pt x="577" y="53"/>
                </a:cubicBezTo>
                <a:cubicBezTo>
                  <a:pt x="710" y="53"/>
                  <a:pt x="843" y="89"/>
                  <a:pt x="932" y="151"/>
                </a:cubicBezTo>
                <a:cubicBezTo>
                  <a:pt x="1039" y="213"/>
                  <a:pt x="1092" y="311"/>
                  <a:pt x="1092" y="399"/>
                </a:cubicBezTo>
                <a:cubicBezTo>
                  <a:pt x="1092" y="462"/>
                  <a:pt x="1065" y="515"/>
                  <a:pt x="1030" y="568"/>
                </a:cubicBezTo>
                <a:cubicBezTo>
                  <a:pt x="1021" y="577"/>
                  <a:pt x="1021" y="586"/>
                  <a:pt x="1012" y="595"/>
                </a:cubicBezTo>
                <a:cubicBezTo>
                  <a:pt x="985" y="630"/>
                  <a:pt x="959" y="657"/>
                  <a:pt x="950" y="702"/>
                </a:cubicBezTo>
                <a:cubicBezTo>
                  <a:pt x="941" y="719"/>
                  <a:pt x="941" y="737"/>
                  <a:pt x="932" y="755"/>
                </a:cubicBezTo>
                <a:cubicBezTo>
                  <a:pt x="932" y="764"/>
                  <a:pt x="932" y="773"/>
                  <a:pt x="932" y="799"/>
                </a:cubicBezTo>
                <a:cubicBezTo>
                  <a:pt x="932" y="844"/>
                  <a:pt x="888" y="879"/>
                  <a:pt x="843" y="879"/>
                </a:cubicBezTo>
                <a:lnTo>
                  <a:pt x="808" y="808"/>
                </a:lnTo>
                <a:lnTo>
                  <a:pt x="808" y="808"/>
                </a:lnTo>
                <a:cubicBezTo>
                  <a:pt x="817" y="817"/>
                  <a:pt x="826" y="826"/>
                  <a:pt x="843" y="826"/>
                </a:cubicBezTo>
                <a:cubicBezTo>
                  <a:pt x="861" y="826"/>
                  <a:pt x="870" y="808"/>
                  <a:pt x="870" y="790"/>
                </a:cubicBezTo>
                <a:cubicBezTo>
                  <a:pt x="879" y="773"/>
                  <a:pt x="879" y="755"/>
                  <a:pt x="879" y="746"/>
                </a:cubicBezTo>
                <a:cubicBezTo>
                  <a:pt x="879" y="728"/>
                  <a:pt x="888" y="702"/>
                  <a:pt x="897" y="684"/>
                </a:cubicBezTo>
                <a:cubicBezTo>
                  <a:pt x="914" y="630"/>
                  <a:pt x="932" y="595"/>
                  <a:pt x="968" y="559"/>
                </a:cubicBezTo>
                <a:cubicBezTo>
                  <a:pt x="968" y="550"/>
                  <a:pt x="977" y="542"/>
                  <a:pt x="985" y="533"/>
                </a:cubicBezTo>
                <a:cubicBezTo>
                  <a:pt x="1012" y="488"/>
                  <a:pt x="1030" y="444"/>
                  <a:pt x="1030" y="399"/>
                </a:cubicBezTo>
                <a:cubicBezTo>
                  <a:pt x="1030" y="328"/>
                  <a:pt x="985" y="257"/>
                  <a:pt x="905" y="195"/>
                </a:cubicBezTo>
                <a:cubicBezTo>
                  <a:pt x="817" y="142"/>
                  <a:pt x="701" y="107"/>
                  <a:pt x="577" y="107"/>
                </a:cubicBezTo>
                <a:cubicBezTo>
                  <a:pt x="559" y="107"/>
                  <a:pt x="541" y="107"/>
                  <a:pt x="524" y="115"/>
                </a:cubicBezTo>
                <a:lnTo>
                  <a:pt x="524" y="115"/>
                </a:lnTo>
                <a:cubicBezTo>
                  <a:pt x="506" y="115"/>
                  <a:pt x="364" y="115"/>
                  <a:pt x="319" y="98"/>
                </a:cubicBezTo>
                <a:cubicBezTo>
                  <a:pt x="302" y="89"/>
                  <a:pt x="239" y="71"/>
                  <a:pt x="195" y="71"/>
                </a:cubicBezTo>
                <a:cubicBezTo>
                  <a:pt x="257" y="142"/>
                  <a:pt x="257" y="142"/>
                  <a:pt x="257" y="142"/>
                </a:cubicBezTo>
                <a:cubicBezTo>
                  <a:pt x="257" y="142"/>
                  <a:pt x="266" y="151"/>
                  <a:pt x="266" y="160"/>
                </a:cubicBezTo>
                <a:cubicBezTo>
                  <a:pt x="266" y="169"/>
                  <a:pt x="257" y="178"/>
                  <a:pt x="248" y="178"/>
                </a:cubicBezTo>
                <a:cubicBezTo>
                  <a:pt x="204" y="213"/>
                  <a:pt x="177" y="249"/>
                  <a:pt x="160" y="284"/>
                </a:cubicBezTo>
                <a:cubicBezTo>
                  <a:pt x="133" y="320"/>
                  <a:pt x="106" y="346"/>
                  <a:pt x="62" y="355"/>
                </a:cubicBezTo>
                <a:lnTo>
                  <a:pt x="62" y="355"/>
                </a:lnTo>
                <a:cubicBezTo>
                  <a:pt x="62" y="462"/>
                  <a:pt x="62" y="462"/>
                  <a:pt x="62" y="462"/>
                </a:cubicBezTo>
                <a:lnTo>
                  <a:pt x="62" y="462"/>
                </a:lnTo>
                <a:cubicBezTo>
                  <a:pt x="71" y="462"/>
                  <a:pt x="71" y="462"/>
                  <a:pt x="80" y="471"/>
                </a:cubicBezTo>
                <a:cubicBezTo>
                  <a:pt x="106" y="480"/>
                  <a:pt x="142" y="488"/>
                  <a:pt x="168" y="524"/>
                </a:cubicBezTo>
                <a:cubicBezTo>
                  <a:pt x="177" y="533"/>
                  <a:pt x="195" y="542"/>
                  <a:pt x="213" y="542"/>
                </a:cubicBezTo>
                <a:cubicBezTo>
                  <a:pt x="239" y="550"/>
                  <a:pt x="275" y="568"/>
                  <a:pt x="284" y="604"/>
                </a:cubicBezTo>
                <a:cubicBezTo>
                  <a:pt x="328" y="799"/>
                  <a:pt x="328" y="799"/>
                  <a:pt x="328" y="799"/>
                </a:cubicBezTo>
                <a:cubicBezTo>
                  <a:pt x="337" y="817"/>
                  <a:pt x="346" y="826"/>
                  <a:pt x="355" y="826"/>
                </a:cubicBezTo>
                <a:cubicBezTo>
                  <a:pt x="373" y="826"/>
                  <a:pt x="390" y="808"/>
                  <a:pt x="390" y="799"/>
                </a:cubicBezTo>
                <a:cubicBezTo>
                  <a:pt x="390" y="675"/>
                  <a:pt x="390" y="675"/>
                  <a:pt x="390" y="675"/>
                </a:cubicBezTo>
                <a:cubicBezTo>
                  <a:pt x="390" y="666"/>
                  <a:pt x="390" y="657"/>
                  <a:pt x="399" y="648"/>
                </a:cubicBezTo>
                <a:cubicBezTo>
                  <a:pt x="408" y="648"/>
                  <a:pt x="417" y="639"/>
                  <a:pt x="426" y="648"/>
                </a:cubicBezTo>
                <a:cubicBezTo>
                  <a:pt x="470" y="657"/>
                  <a:pt x="524" y="666"/>
                  <a:pt x="577" y="666"/>
                </a:cubicBezTo>
                <a:cubicBezTo>
                  <a:pt x="630" y="666"/>
                  <a:pt x="684" y="657"/>
                  <a:pt x="737" y="648"/>
                </a:cubicBezTo>
                <a:cubicBezTo>
                  <a:pt x="745" y="639"/>
                  <a:pt x="755" y="648"/>
                  <a:pt x="763" y="657"/>
                </a:cubicBezTo>
                <a:cubicBezTo>
                  <a:pt x="772" y="675"/>
                  <a:pt x="772" y="675"/>
                  <a:pt x="772" y="675"/>
                </a:cubicBezTo>
                <a:cubicBezTo>
                  <a:pt x="790" y="693"/>
                  <a:pt x="799" y="710"/>
                  <a:pt x="799" y="728"/>
                </a:cubicBezTo>
                <a:lnTo>
                  <a:pt x="843" y="8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6">
            <a:extLst>
              <a:ext uri="{FF2B5EF4-FFF2-40B4-BE49-F238E27FC236}">
                <a16:creationId xmlns:a16="http://schemas.microsoft.com/office/drawing/2014/main" id="{0E3A7EC6-FBA7-5B42-A843-834D315F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11" y="3641381"/>
            <a:ext cx="296677" cy="202989"/>
          </a:xfrm>
          <a:custGeom>
            <a:avLst/>
            <a:gdLst>
              <a:gd name="T0" fmla="*/ 27 w 250"/>
              <a:gd name="T1" fmla="*/ 169 h 170"/>
              <a:gd name="T2" fmla="*/ 27 w 250"/>
              <a:gd name="T3" fmla="*/ 169 h 170"/>
              <a:gd name="T4" fmla="*/ 9 w 250"/>
              <a:gd name="T5" fmla="*/ 151 h 170"/>
              <a:gd name="T6" fmla="*/ 18 w 250"/>
              <a:gd name="T7" fmla="*/ 133 h 170"/>
              <a:gd name="T8" fmla="*/ 89 w 250"/>
              <a:gd name="T9" fmla="*/ 106 h 170"/>
              <a:gd name="T10" fmla="*/ 71 w 250"/>
              <a:gd name="T11" fmla="*/ 89 h 170"/>
              <a:gd name="T12" fmla="*/ 62 w 250"/>
              <a:gd name="T13" fmla="*/ 35 h 170"/>
              <a:gd name="T14" fmla="*/ 116 w 250"/>
              <a:gd name="T15" fmla="*/ 0 h 170"/>
              <a:gd name="T16" fmla="*/ 169 w 250"/>
              <a:gd name="T17" fmla="*/ 27 h 170"/>
              <a:gd name="T18" fmla="*/ 160 w 250"/>
              <a:gd name="T19" fmla="*/ 80 h 170"/>
              <a:gd name="T20" fmla="*/ 222 w 250"/>
              <a:gd name="T21" fmla="*/ 71 h 170"/>
              <a:gd name="T22" fmla="*/ 249 w 250"/>
              <a:gd name="T23" fmla="*/ 89 h 170"/>
              <a:gd name="T24" fmla="*/ 231 w 250"/>
              <a:gd name="T25" fmla="*/ 106 h 170"/>
              <a:gd name="T26" fmla="*/ 169 w 250"/>
              <a:gd name="T27" fmla="*/ 116 h 170"/>
              <a:gd name="T28" fmla="*/ 133 w 250"/>
              <a:gd name="T29" fmla="*/ 116 h 170"/>
              <a:gd name="T30" fmla="*/ 80 w 250"/>
              <a:gd name="T31" fmla="*/ 142 h 170"/>
              <a:gd name="T32" fmla="*/ 27 w 250"/>
              <a:gd name="T33" fmla="*/ 169 h 170"/>
              <a:gd name="T34" fmla="*/ 27 w 250"/>
              <a:gd name="T35" fmla="*/ 169 h 170"/>
              <a:gd name="T36" fmla="*/ 116 w 250"/>
              <a:gd name="T37" fmla="*/ 35 h 170"/>
              <a:gd name="T38" fmla="*/ 116 w 250"/>
              <a:gd name="T39" fmla="*/ 35 h 170"/>
              <a:gd name="T40" fmla="*/ 107 w 250"/>
              <a:gd name="T41" fmla="*/ 35 h 170"/>
              <a:gd name="T42" fmla="*/ 98 w 250"/>
              <a:gd name="T43" fmla="*/ 44 h 170"/>
              <a:gd name="T44" fmla="*/ 98 w 250"/>
              <a:gd name="T45" fmla="*/ 62 h 170"/>
              <a:gd name="T46" fmla="*/ 124 w 250"/>
              <a:gd name="T47" fmla="*/ 71 h 170"/>
              <a:gd name="T48" fmla="*/ 124 w 250"/>
              <a:gd name="T49" fmla="*/ 62 h 170"/>
              <a:gd name="T50" fmla="*/ 133 w 250"/>
              <a:gd name="T51" fmla="*/ 44 h 170"/>
              <a:gd name="T52" fmla="*/ 116 w 250"/>
              <a:gd name="T53" fmla="*/ 35 h 170"/>
              <a:gd name="T54" fmla="*/ 27 w 250"/>
              <a:gd name="T5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0" h="170">
                <a:moveTo>
                  <a:pt x="27" y="169"/>
                </a:moveTo>
                <a:lnTo>
                  <a:pt x="27" y="169"/>
                </a:lnTo>
                <a:cubicBezTo>
                  <a:pt x="18" y="169"/>
                  <a:pt x="9" y="160"/>
                  <a:pt x="9" y="151"/>
                </a:cubicBezTo>
                <a:cubicBezTo>
                  <a:pt x="0" y="142"/>
                  <a:pt x="9" y="133"/>
                  <a:pt x="18" y="133"/>
                </a:cubicBezTo>
                <a:cubicBezTo>
                  <a:pt x="36" y="124"/>
                  <a:pt x="62" y="116"/>
                  <a:pt x="89" y="106"/>
                </a:cubicBezTo>
                <a:cubicBezTo>
                  <a:pt x="80" y="98"/>
                  <a:pt x="71" y="98"/>
                  <a:pt x="71" y="89"/>
                </a:cubicBezTo>
                <a:cubicBezTo>
                  <a:pt x="62" y="80"/>
                  <a:pt x="53" y="62"/>
                  <a:pt x="62" y="35"/>
                </a:cubicBezTo>
                <a:cubicBezTo>
                  <a:pt x="71" y="9"/>
                  <a:pt x="89" y="0"/>
                  <a:pt x="116" y="0"/>
                </a:cubicBezTo>
                <a:cubicBezTo>
                  <a:pt x="142" y="0"/>
                  <a:pt x="160" y="18"/>
                  <a:pt x="169" y="27"/>
                </a:cubicBezTo>
                <a:cubicBezTo>
                  <a:pt x="169" y="44"/>
                  <a:pt x="169" y="62"/>
                  <a:pt x="160" y="80"/>
                </a:cubicBezTo>
                <a:cubicBezTo>
                  <a:pt x="187" y="80"/>
                  <a:pt x="204" y="71"/>
                  <a:pt x="222" y="71"/>
                </a:cubicBezTo>
                <a:cubicBezTo>
                  <a:pt x="231" y="71"/>
                  <a:pt x="240" y="71"/>
                  <a:pt x="249" y="89"/>
                </a:cubicBezTo>
                <a:cubicBezTo>
                  <a:pt x="249" y="98"/>
                  <a:pt x="240" y="106"/>
                  <a:pt x="231" y="106"/>
                </a:cubicBezTo>
                <a:cubicBezTo>
                  <a:pt x="231" y="106"/>
                  <a:pt x="195" y="116"/>
                  <a:pt x="169" y="116"/>
                </a:cubicBezTo>
                <a:cubicBezTo>
                  <a:pt x="151" y="116"/>
                  <a:pt x="142" y="116"/>
                  <a:pt x="133" y="116"/>
                </a:cubicBezTo>
                <a:cubicBezTo>
                  <a:pt x="124" y="124"/>
                  <a:pt x="107" y="133"/>
                  <a:pt x="80" y="142"/>
                </a:cubicBezTo>
                <a:cubicBezTo>
                  <a:pt x="53" y="160"/>
                  <a:pt x="27" y="169"/>
                  <a:pt x="27" y="169"/>
                </a:cubicBezTo>
                <a:lnTo>
                  <a:pt x="27" y="169"/>
                </a:lnTo>
                <a:lnTo>
                  <a:pt x="116" y="35"/>
                </a:lnTo>
                <a:lnTo>
                  <a:pt x="116" y="35"/>
                </a:lnTo>
                <a:lnTo>
                  <a:pt x="107" y="35"/>
                </a:lnTo>
                <a:lnTo>
                  <a:pt x="98" y="44"/>
                </a:lnTo>
                <a:cubicBezTo>
                  <a:pt x="98" y="53"/>
                  <a:pt x="89" y="62"/>
                  <a:pt x="98" y="62"/>
                </a:cubicBezTo>
                <a:cubicBezTo>
                  <a:pt x="98" y="71"/>
                  <a:pt x="107" y="71"/>
                  <a:pt x="124" y="71"/>
                </a:cubicBezTo>
                <a:cubicBezTo>
                  <a:pt x="124" y="71"/>
                  <a:pt x="124" y="71"/>
                  <a:pt x="124" y="62"/>
                </a:cubicBezTo>
                <a:cubicBezTo>
                  <a:pt x="133" y="62"/>
                  <a:pt x="133" y="53"/>
                  <a:pt x="133" y="44"/>
                </a:cubicBezTo>
                <a:cubicBezTo>
                  <a:pt x="124" y="44"/>
                  <a:pt x="124" y="35"/>
                  <a:pt x="116" y="35"/>
                </a:cubicBezTo>
                <a:lnTo>
                  <a:pt x="27" y="1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7">
            <a:extLst>
              <a:ext uri="{FF2B5EF4-FFF2-40B4-BE49-F238E27FC236}">
                <a16:creationId xmlns:a16="http://schemas.microsoft.com/office/drawing/2014/main" id="{AFA77F0A-B173-2244-9F5B-A2C9C03E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844" y="3797528"/>
            <a:ext cx="72868" cy="72868"/>
          </a:xfrm>
          <a:custGeom>
            <a:avLst/>
            <a:gdLst>
              <a:gd name="T0" fmla="*/ 0 w 63"/>
              <a:gd name="T1" fmla="*/ 27 h 63"/>
              <a:gd name="T2" fmla="*/ 0 w 63"/>
              <a:gd name="T3" fmla="*/ 27 h 63"/>
              <a:gd name="T4" fmla="*/ 35 w 63"/>
              <a:gd name="T5" fmla="*/ 0 h 63"/>
              <a:gd name="T6" fmla="*/ 62 w 63"/>
              <a:gd name="T7" fmla="*/ 27 h 63"/>
              <a:gd name="T8" fmla="*/ 35 w 63"/>
              <a:gd name="T9" fmla="*/ 62 h 63"/>
              <a:gd name="T10" fmla="*/ 0 w 63"/>
              <a:gd name="T11" fmla="*/ 2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63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17" y="0"/>
                  <a:pt x="35" y="0"/>
                </a:cubicBezTo>
                <a:cubicBezTo>
                  <a:pt x="53" y="0"/>
                  <a:pt x="62" y="18"/>
                  <a:pt x="62" y="27"/>
                </a:cubicBezTo>
                <a:cubicBezTo>
                  <a:pt x="62" y="44"/>
                  <a:pt x="53" y="62"/>
                  <a:pt x="35" y="62"/>
                </a:cubicBezTo>
                <a:cubicBezTo>
                  <a:pt x="17" y="62"/>
                  <a:pt x="0" y="44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8">
            <a:extLst>
              <a:ext uri="{FF2B5EF4-FFF2-40B4-BE49-F238E27FC236}">
                <a16:creationId xmlns:a16="http://schemas.microsoft.com/office/drawing/2014/main" id="{C92A1B77-873B-654F-8306-03D9F4682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137" y="3662201"/>
            <a:ext cx="327909" cy="93688"/>
          </a:xfrm>
          <a:custGeom>
            <a:avLst/>
            <a:gdLst>
              <a:gd name="T0" fmla="*/ 240 w 276"/>
              <a:gd name="T1" fmla="*/ 80 h 81"/>
              <a:gd name="T2" fmla="*/ 240 w 276"/>
              <a:gd name="T3" fmla="*/ 80 h 81"/>
              <a:gd name="T4" fmla="*/ 231 w 276"/>
              <a:gd name="T5" fmla="*/ 80 h 81"/>
              <a:gd name="T6" fmla="*/ 124 w 276"/>
              <a:gd name="T7" fmla="*/ 62 h 81"/>
              <a:gd name="T8" fmla="*/ 36 w 276"/>
              <a:gd name="T9" fmla="*/ 62 h 81"/>
              <a:gd name="T10" fmla="*/ 9 w 276"/>
              <a:gd name="T11" fmla="*/ 35 h 81"/>
              <a:gd name="T12" fmla="*/ 27 w 276"/>
              <a:gd name="T13" fmla="*/ 9 h 81"/>
              <a:gd name="T14" fmla="*/ 133 w 276"/>
              <a:gd name="T15" fmla="*/ 0 h 81"/>
              <a:gd name="T16" fmla="*/ 249 w 276"/>
              <a:gd name="T17" fmla="*/ 26 h 81"/>
              <a:gd name="T18" fmla="*/ 275 w 276"/>
              <a:gd name="T19" fmla="*/ 62 h 81"/>
              <a:gd name="T20" fmla="*/ 240 w 276"/>
              <a:gd name="T21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6" h="81">
                <a:moveTo>
                  <a:pt x="240" y="80"/>
                </a:moveTo>
                <a:lnTo>
                  <a:pt x="240" y="80"/>
                </a:lnTo>
                <a:cubicBezTo>
                  <a:pt x="240" y="80"/>
                  <a:pt x="240" y="80"/>
                  <a:pt x="231" y="80"/>
                </a:cubicBezTo>
                <a:cubicBezTo>
                  <a:pt x="196" y="71"/>
                  <a:pt x="169" y="62"/>
                  <a:pt x="124" y="62"/>
                </a:cubicBezTo>
                <a:cubicBezTo>
                  <a:pt x="107" y="53"/>
                  <a:pt x="62" y="62"/>
                  <a:pt x="36" y="62"/>
                </a:cubicBezTo>
                <a:cubicBezTo>
                  <a:pt x="27" y="62"/>
                  <a:pt x="9" y="53"/>
                  <a:pt x="9" y="35"/>
                </a:cubicBezTo>
                <a:cubicBezTo>
                  <a:pt x="0" y="26"/>
                  <a:pt x="18" y="9"/>
                  <a:pt x="27" y="9"/>
                </a:cubicBezTo>
                <a:cubicBezTo>
                  <a:pt x="53" y="0"/>
                  <a:pt x="107" y="0"/>
                  <a:pt x="133" y="0"/>
                </a:cubicBezTo>
                <a:cubicBezTo>
                  <a:pt x="178" y="9"/>
                  <a:pt x="213" y="17"/>
                  <a:pt x="249" y="26"/>
                </a:cubicBezTo>
                <a:cubicBezTo>
                  <a:pt x="267" y="26"/>
                  <a:pt x="275" y="44"/>
                  <a:pt x="275" y="62"/>
                </a:cubicBezTo>
                <a:cubicBezTo>
                  <a:pt x="267" y="71"/>
                  <a:pt x="257" y="80"/>
                  <a:pt x="240" y="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A13B03D1-32DB-F943-9294-5188637577CA}"/>
              </a:ext>
            </a:extLst>
          </p:cNvPr>
          <p:cNvGrpSpPr/>
          <p:nvPr/>
        </p:nvGrpSpPr>
        <p:grpSpPr>
          <a:xfrm>
            <a:off x="16311097" y="4477409"/>
            <a:ext cx="5932234" cy="4777441"/>
            <a:chOff x="2633903" y="861425"/>
            <a:chExt cx="5932234" cy="4777441"/>
          </a:xfrm>
        </p:grpSpPr>
        <p:sp>
          <p:nvSpPr>
            <p:cNvPr id="244" name="CuadroTexto 243">
              <a:extLst>
                <a:ext uri="{FF2B5EF4-FFF2-40B4-BE49-F238E27FC236}">
                  <a16:creationId xmlns:a16="http://schemas.microsoft.com/office/drawing/2014/main" id="{2FFF993D-44EA-5C4C-9D00-69C2AD1C9650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45" name="CuadroTexto 244">
              <a:extLst>
                <a:ext uri="{FF2B5EF4-FFF2-40B4-BE49-F238E27FC236}">
                  <a16:creationId xmlns:a16="http://schemas.microsoft.com/office/drawing/2014/main" id="{1C9C2645-9785-F84E-9CAF-ED2F8F1F79EA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41AA84CE-4A2B-BB40-957F-09A3E6327F36}"/>
              </a:ext>
            </a:extLst>
          </p:cNvPr>
          <p:cNvGrpSpPr/>
          <p:nvPr/>
        </p:nvGrpSpPr>
        <p:grpSpPr>
          <a:xfrm>
            <a:off x="8136917" y="3542804"/>
            <a:ext cx="1290622" cy="796032"/>
            <a:chOff x="2143889" y="10646229"/>
            <a:chExt cx="1535482" cy="947057"/>
          </a:xfrm>
        </p:grpSpPr>
        <p:sp>
          <p:nvSpPr>
            <p:cNvPr id="247" name="Freeform 28">
              <a:extLst>
                <a:ext uri="{FF2B5EF4-FFF2-40B4-BE49-F238E27FC236}">
                  <a16:creationId xmlns:a16="http://schemas.microsoft.com/office/drawing/2014/main" id="{887C4D69-0F18-3E48-983E-C1C1112C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763662"/>
              <a:ext cx="655361" cy="62643"/>
            </a:xfrm>
            <a:custGeom>
              <a:avLst/>
              <a:gdLst>
                <a:gd name="T0" fmla="*/ 572 w 601"/>
                <a:gd name="T1" fmla="*/ 56 h 57"/>
                <a:gd name="T2" fmla="*/ 572 w 601"/>
                <a:gd name="T3" fmla="*/ 56 h 57"/>
                <a:gd name="T4" fmla="*/ 18 w 601"/>
                <a:gd name="T5" fmla="*/ 56 h 57"/>
                <a:gd name="T6" fmla="*/ 0 w 601"/>
                <a:gd name="T7" fmla="*/ 28 h 57"/>
                <a:gd name="T8" fmla="*/ 18 w 601"/>
                <a:gd name="T9" fmla="*/ 0 h 57"/>
                <a:gd name="T10" fmla="*/ 572 w 601"/>
                <a:gd name="T11" fmla="*/ 0 h 57"/>
                <a:gd name="T12" fmla="*/ 600 w 601"/>
                <a:gd name="T13" fmla="*/ 28 h 57"/>
                <a:gd name="T14" fmla="*/ 572 w 601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57">
                  <a:moveTo>
                    <a:pt x="572" y="56"/>
                  </a:moveTo>
                  <a:lnTo>
                    <a:pt x="572" y="56"/>
                  </a:lnTo>
                  <a:cubicBezTo>
                    <a:pt x="18" y="56"/>
                    <a:pt x="18" y="56"/>
                    <a:pt x="18" y="56"/>
                  </a:cubicBezTo>
                  <a:cubicBezTo>
                    <a:pt x="9" y="56"/>
                    <a:pt x="0" y="46"/>
                    <a:pt x="0" y="2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0" y="0"/>
                    <a:pt x="600" y="9"/>
                    <a:pt x="600" y="28"/>
                  </a:cubicBezTo>
                  <a:cubicBezTo>
                    <a:pt x="600" y="46"/>
                    <a:pt x="590" y="56"/>
                    <a:pt x="57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8" name="Freeform 29">
              <a:extLst>
                <a:ext uri="{FF2B5EF4-FFF2-40B4-BE49-F238E27FC236}">
                  <a16:creationId xmlns:a16="http://schemas.microsoft.com/office/drawing/2014/main" id="{7565C6B9-6709-604E-9D40-7B7FFB6C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0913044"/>
              <a:ext cx="505979" cy="62646"/>
            </a:xfrm>
            <a:custGeom>
              <a:avLst/>
              <a:gdLst>
                <a:gd name="T0" fmla="*/ 433 w 462"/>
                <a:gd name="T1" fmla="*/ 55 h 56"/>
                <a:gd name="T2" fmla="*/ 433 w 462"/>
                <a:gd name="T3" fmla="*/ 55 h 56"/>
                <a:gd name="T4" fmla="*/ 18 w 462"/>
                <a:gd name="T5" fmla="*/ 55 h 56"/>
                <a:gd name="T6" fmla="*/ 0 w 462"/>
                <a:gd name="T7" fmla="*/ 27 h 56"/>
                <a:gd name="T8" fmla="*/ 18 w 462"/>
                <a:gd name="T9" fmla="*/ 0 h 56"/>
                <a:gd name="T10" fmla="*/ 433 w 462"/>
                <a:gd name="T11" fmla="*/ 0 h 56"/>
                <a:gd name="T12" fmla="*/ 461 w 462"/>
                <a:gd name="T13" fmla="*/ 27 h 56"/>
                <a:gd name="T14" fmla="*/ 433 w 462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56">
                  <a:moveTo>
                    <a:pt x="433" y="55"/>
                  </a:moveTo>
                  <a:lnTo>
                    <a:pt x="433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3" y="0"/>
                    <a:pt x="461" y="9"/>
                    <a:pt x="461" y="27"/>
                  </a:cubicBezTo>
                  <a:cubicBezTo>
                    <a:pt x="461" y="36"/>
                    <a:pt x="443" y="55"/>
                    <a:pt x="433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9" name="Freeform 30">
              <a:extLst>
                <a:ext uri="{FF2B5EF4-FFF2-40B4-BE49-F238E27FC236}">
                  <a16:creationId xmlns:a16="http://schemas.microsoft.com/office/drawing/2014/main" id="{3AC0345C-BD25-A142-8F6C-5B9819101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20" y="11366014"/>
              <a:ext cx="53006" cy="53009"/>
            </a:xfrm>
            <a:custGeom>
              <a:avLst/>
              <a:gdLst>
                <a:gd name="T0" fmla="*/ 27 w 47"/>
                <a:gd name="T1" fmla="*/ 46 h 47"/>
                <a:gd name="T2" fmla="*/ 27 w 47"/>
                <a:gd name="T3" fmla="*/ 46 h 47"/>
                <a:gd name="T4" fmla="*/ 18 w 47"/>
                <a:gd name="T5" fmla="*/ 46 h 47"/>
                <a:gd name="T6" fmla="*/ 0 w 47"/>
                <a:gd name="T7" fmla="*/ 27 h 47"/>
                <a:gd name="T8" fmla="*/ 18 w 47"/>
                <a:gd name="T9" fmla="*/ 0 h 47"/>
                <a:gd name="T10" fmla="*/ 27 w 47"/>
                <a:gd name="T11" fmla="*/ 0 h 47"/>
                <a:gd name="T12" fmla="*/ 46 w 47"/>
                <a:gd name="T13" fmla="*/ 27 h 47"/>
                <a:gd name="T14" fmla="*/ 27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27" y="46"/>
                  </a:moveTo>
                  <a:lnTo>
                    <a:pt x="27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7" y="0"/>
                    <a:pt x="46" y="9"/>
                    <a:pt x="46" y="27"/>
                  </a:cubicBezTo>
                  <a:cubicBezTo>
                    <a:pt x="46" y="37"/>
                    <a:pt x="37" y="46"/>
                    <a:pt x="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892D2CE8-F709-DC4D-890D-EDD6F8AA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789" y="11366014"/>
              <a:ext cx="332498" cy="53009"/>
            </a:xfrm>
            <a:custGeom>
              <a:avLst/>
              <a:gdLst>
                <a:gd name="T0" fmla="*/ 277 w 306"/>
                <a:gd name="T1" fmla="*/ 46 h 47"/>
                <a:gd name="T2" fmla="*/ 277 w 306"/>
                <a:gd name="T3" fmla="*/ 46 h 47"/>
                <a:gd name="T4" fmla="*/ 277 w 306"/>
                <a:gd name="T5" fmla="*/ 46 h 47"/>
                <a:gd name="T6" fmla="*/ 250 w 306"/>
                <a:gd name="T7" fmla="*/ 27 h 47"/>
                <a:gd name="T8" fmla="*/ 277 w 306"/>
                <a:gd name="T9" fmla="*/ 0 h 47"/>
                <a:gd name="T10" fmla="*/ 277 w 306"/>
                <a:gd name="T11" fmla="*/ 0 h 47"/>
                <a:gd name="T12" fmla="*/ 305 w 306"/>
                <a:gd name="T13" fmla="*/ 27 h 47"/>
                <a:gd name="T14" fmla="*/ 277 w 306"/>
                <a:gd name="T15" fmla="*/ 46 h 47"/>
                <a:gd name="T16" fmla="*/ 194 w 306"/>
                <a:gd name="T17" fmla="*/ 46 h 47"/>
                <a:gd name="T18" fmla="*/ 194 w 306"/>
                <a:gd name="T19" fmla="*/ 46 h 47"/>
                <a:gd name="T20" fmla="*/ 194 w 306"/>
                <a:gd name="T21" fmla="*/ 46 h 47"/>
                <a:gd name="T22" fmla="*/ 167 w 306"/>
                <a:gd name="T23" fmla="*/ 27 h 47"/>
                <a:gd name="T24" fmla="*/ 194 w 306"/>
                <a:gd name="T25" fmla="*/ 0 h 47"/>
                <a:gd name="T26" fmla="*/ 194 w 306"/>
                <a:gd name="T27" fmla="*/ 0 h 47"/>
                <a:gd name="T28" fmla="*/ 222 w 306"/>
                <a:gd name="T29" fmla="*/ 27 h 47"/>
                <a:gd name="T30" fmla="*/ 194 w 306"/>
                <a:gd name="T31" fmla="*/ 46 h 47"/>
                <a:gd name="T32" fmla="*/ 111 w 306"/>
                <a:gd name="T33" fmla="*/ 46 h 47"/>
                <a:gd name="T34" fmla="*/ 111 w 306"/>
                <a:gd name="T35" fmla="*/ 46 h 47"/>
                <a:gd name="T36" fmla="*/ 111 w 306"/>
                <a:gd name="T37" fmla="*/ 46 h 47"/>
                <a:gd name="T38" fmla="*/ 84 w 306"/>
                <a:gd name="T39" fmla="*/ 27 h 47"/>
                <a:gd name="T40" fmla="*/ 111 w 306"/>
                <a:gd name="T41" fmla="*/ 0 h 47"/>
                <a:gd name="T42" fmla="*/ 111 w 306"/>
                <a:gd name="T43" fmla="*/ 0 h 47"/>
                <a:gd name="T44" fmla="*/ 139 w 306"/>
                <a:gd name="T45" fmla="*/ 27 h 47"/>
                <a:gd name="T46" fmla="*/ 111 w 306"/>
                <a:gd name="T47" fmla="*/ 46 h 47"/>
                <a:gd name="T48" fmla="*/ 28 w 306"/>
                <a:gd name="T49" fmla="*/ 46 h 47"/>
                <a:gd name="T50" fmla="*/ 28 w 306"/>
                <a:gd name="T51" fmla="*/ 46 h 47"/>
                <a:gd name="T52" fmla="*/ 28 w 306"/>
                <a:gd name="T53" fmla="*/ 46 h 47"/>
                <a:gd name="T54" fmla="*/ 0 w 306"/>
                <a:gd name="T55" fmla="*/ 27 h 47"/>
                <a:gd name="T56" fmla="*/ 28 w 306"/>
                <a:gd name="T57" fmla="*/ 0 h 47"/>
                <a:gd name="T58" fmla="*/ 28 w 306"/>
                <a:gd name="T59" fmla="*/ 0 h 47"/>
                <a:gd name="T60" fmla="*/ 56 w 306"/>
                <a:gd name="T61" fmla="*/ 27 h 47"/>
                <a:gd name="T62" fmla="*/ 28 w 306"/>
                <a:gd name="T63" fmla="*/ 46 h 47"/>
                <a:gd name="T64" fmla="*/ 277 w 306"/>
                <a:gd name="T6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47">
                  <a:moveTo>
                    <a:pt x="277" y="46"/>
                  </a:moveTo>
                  <a:lnTo>
                    <a:pt x="277" y="46"/>
                  </a:lnTo>
                  <a:lnTo>
                    <a:pt x="277" y="46"/>
                  </a:lnTo>
                  <a:cubicBezTo>
                    <a:pt x="259" y="46"/>
                    <a:pt x="250" y="37"/>
                    <a:pt x="250" y="27"/>
                  </a:cubicBezTo>
                  <a:cubicBezTo>
                    <a:pt x="250" y="9"/>
                    <a:pt x="259" y="0"/>
                    <a:pt x="277" y="0"/>
                  </a:cubicBezTo>
                  <a:lnTo>
                    <a:pt x="277" y="0"/>
                  </a:lnTo>
                  <a:cubicBezTo>
                    <a:pt x="287" y="0"/>
                    <a:pt x="305" y="9"/>
                    <a:pt x="305" y="27"/>
                  </a:cubicBezTo>
                  <a:cubicBezTo>
                    <a:pt x="305" y="37"/>
                    <a:pt x="287" y="46"/>
                    <a:pt x="277" y="46"/>
                  </a:cubicBezTo>
                  <a:lnTo>
                    <a:pt x="194" y="46"/>
                  </a:lnTo>
                  <a:lnTo>
                    <a:pt x="194" y="46"/>
                  </a:lnTo>
                  <a:lnTo>
                    <a:pt x="194" y="46"/>
                  </a:lnTo>
                  <a:cubicBezTo>
                    <a:pt x="176" y="46"/>
                    <a:pt x="167" y="37"/>
                    <a:pt x="167" y="27"/>
                  </a:cubicBezTo>
                  <a:cubicBezTo>
                    <a:pt x="167" y="9"/>
                    <a:pt x="176" y="0"/>
                    <a:pt x="194" y="0"/>
                  </a:cubicBezTo>
                  <a:lnTo>
                    <a:pt x="194" y="0"/>
                  </a:lnTo>
                  <a:cubicBezTo>
                    <a:pt x="204" y="0"/>
                    <a:pt x="222" y="9"/>
                    <a:pt x="222" y="27"/>
                  </a:cubicBezTo>
                  <a:cubicBezTo>
                    <a:pt x="222" y="37"/>
                    <a:pt x="204" y="46"/>
                    <a:pt x="194" y="46"/>
                  </a:cubicBezTo>
                  <a:lnTo>
                    <a:pt x="111" y="46"/>
                  </a:lnTo>
                  <a:lnTo>
                    <a:pt x="111" y="46"/>
                  </a:lnTo>
                  <a:lnTo>
                    <a:pt x="111" y="46"/>
                  </a:lnTo>
                  <a:cubicBezTo>
                    <a:pt x="93" y="46"/>
                    <a:pt x="84" y="37"/>
                    <a:pt x="84" y="27"/>
                  </a:cubicBezTo>
                  <a:cubicBezTo>
                    <a:pt x="84" y="9"/>
                    <a:pt x="93" y="0"/>
                    <a:pt x="111" y="0"/>
                  </a:cubicBezTo>
                  <a:lnTo>
                    <a:pt x="111" y="0"/>
                  </a:lnTo>
                  <a:cubicBezTo>
                    <a:pt x="130" y="0"/>
                    <a:pt x="139" y="9"/>
                    <a:pt x="139" y="27"/>
                  </a:cubicBezTo>
                  <a:cubicBezTo>
                    <a:pt x="139" y="37"/>
                    <a:pt x="130" y="46"/>
                    <a:pt x="111" y="46"/>
                  </a:cubicBezTo>
                  <a:lnTo>
                    <a:pt x="28" y="46"/>
                  </a:lnTo>
                  <a:lnTo>
                    <a:pt x="28" y="46"/>
                  </a:lnTo>
                  <a:lnTo>
                    <a:pt x="28" y="46"/>
                  </a:lnTo>
                  <a:cubicBezTo>
                    <a:pt x="10" y="46"/>
                    <a:pt x="0" y="37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  <a:lnTo>
                    <a:pt x="277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1" name="Freeform 32">
              <a:extLst>
                <a:ext uri="{FF2B5EF4-FFF2-40B4-BE49-F238E27FC236}">
                  <a16:creationId xmlns:a16="http://schemas.microsoft.com/office/drawing/2014/main" id="{7D175B63-39BF-3048-B7CA-895CCA493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050" y="11366014"/>
              <a:ext cx="62643" cy="53009"/>
            </a:xfrm>
            <a:custGeom>
              <a:avLst/>
              <a:gdLst>
                <a:gd name="T0" fmla="*/ 28 w 57"/>
                <a:gd name="T1" fmla="*/ 46 h 47"/>
                <a:gd name="T2" fmla="*/ 28 w 57"/>
                <a:gd name="T3" fmla="*/ 46 h 47"/>
                <a:gd name="T4" fmla="*/ 28 w 57"/>
                <a:gd name="T5" fmla="*/ 46 h 47"/>
                <a:gd name="T6" fmla="*/ 0 w 57"/>
                <a:gd name="T7" fmla="*/ 27 h 47"/>
                <a:gd name="T8" fmla="*/ 28 w 57"/>
                <a:gd name="T9" fmla="*/ 0 h 47"/>
                <a:gd name="T10" fmla="*/ 28 w 57"/>
                <a:gd name="T11" fmla="*/ 0 h 47"/>
                <a:gd name="T12" fmla="*/ 56 w 57"/>
                <a:gd name="T13" fmla="*/ 27 h 47"/>
                <a:gd name="T14" fmla="*/ 28 w 5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7">
                  <a:moveTo>
                    <a:pt x="28" y="46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9" y="46"/>
                    <a:pt x="0" y="37"/>
                    <a:pt x="0" y="27"/>
                  </a:cubicBezTo>
                  <a:cubicBezTo>
                    <a:pt x="0" y="9"/>
                    <a:pt x="19" y="0"/>
                    <a:pt x="28" y="0"/>
                  </a:cubicBezTo>
                  <a:lnTo>
                    <a:pt x="28" y="0"/>
                  </a:lnTo>
                  <a:cubicBezTo>
                    <a:pt x="47" y="0"/>
                    <a:pt x="56" y="9"/>
                    <a:pt x="56" y="27"/>
                  </a:cubicBezTo>
                  <a:cubicBezTo>
                    <a:pt x="56" y="37"/>
                    <a:pt x="47" y="46"/>
                    <a:pt x="2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2" name="Freeform 33">
              <a:extLst>
                <a:ext uri="{FF2B5EF4-FFF2-40B4-BE49-F238E27FC236}">
                  <a16:creationId xmlns:a16="http://schemas.microsoft.com/office/drawing/2014/main" id="{3152EA03-60C3-5544-B77B-CBB33718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592" y="11206994"/>
              <a:ext cx="515616" cy="62643"/>
            </a:xfrm>
            <a:custGeom>
              <a:avLst/>
              <a:gdLst>
                <a:gd name="T0" fmla="*/ 452 w 472"/>
                <a:gd name="T1" fmla="*/ 56 h 57"/>
                <a:gd name="T2" fmla="*/ 452 w 472"/>
                <a:gd name="T3" fmla="*/ 56 h 57"/>
                <a:gd name="T4" fmla="*/ 28 w 472"/>
                <a:gd name="T5" fmla="*/ 56 h 57"/>
                <a:gd name="T6" fmla="*/ 0 w 472"/>
                <a:gd name="T7" fmla="*/ 28 h 57"/>
                <a:gd name="T8" fmla="*/ 28 w 472"/>
                <a:gd name="T9" fmla="*/ 0 h 57"/>
                <a:gd name="T10" fmla="*/ 452 w 472"/>
                <a:gd name="T11" fmla="*/ 0 h 57"/>
                <a:gd name="T12" fmla="*/ 471 w 472"/>
                <a:gd name="T13" fmla="*/ 28 h 57"/>
                <a:gd name="T14" fmla="*/ 452 w 472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57">
                  <a:moveTo>
                    <a:pt x="452" y="56"/>
                  </a:moveTo>
                  <a:lnTo>
                    <a:pt x="45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9" y="56"/>
                    <a:pt x="0" y="46"/>
                    <a:pt x="0" y="28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2" y="0"/>
                    <a:pt x="471" y="19"/>
                    <a:pt x="471" y="28"/>
                  </a:cubicBezTo>
                  <a:cubicBezTo>
                    <a:pt x="471" y="46"/>
                    <a:pt x="462" y="56"/>
                    <a:pt x="452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3" name="Freeform 34">
              <a:extLst>
                <a:ext uri="{FF2B5EF4-FFF2-40B4-BE49-F238E27FC236}">
                  <a16:creationId xmlns:a16="http://schemas.microsoft.com/office/drawing/2014/main" id="{F5BEF11F-2D8E-6A4F-9B3C-3911500C8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30" y="11206994"/>
              <a:ext cx="284312" cy="212028"/>
            </a:xfrm>
            <a:custGeom>
              <a:avLst/>
              <a:gdLst>
                <a:gd name="T0" fmla="*/ 230 w 259"/>
                <a:gd name="T1" fmla="*/ 194 h 195"/>
                <a:gd name="T2" fmla="*/ 230 w 259"/>
                <a:gd name="T3" fmla="*/ 194 h 195"/>
                <a:gd name="T4" fmla="*/ 18 w 259"/>
                <a:gd name="T5" fmla="*/ 194 h 195"/>
                <a:gd name="T6" fmla="*/ 0 w 259"/>
                <a:gd name="T7" fmla="*/ 166 h 195"/>
                <a:gd name="T8" fmla="*/ 0 w 259"/>
                <a:gd name="T9" fmla="*/ 28 h 195"/>
                <a:gd name="T10" fmla="*/ 18 w 259"/>
                <a:gd name="T11" fmla="*/ 0 h 195"/>
                <a:gd name="T12" fmla="*/ 230 w 259"/>
                <a:gd name="T13" fmla="*/ 0 h 195"/>
                <a:gd name="T14" fmla="*/ 258 w 259"/>
                <a:gd name="T15" fmla="*/ 28 h 195"/>
                <a:gd name="T16" fmla="*/ 258 w 259"/>
                <a:gd name="T17" fmla="*/ 166 h 195"/>
                <a:gd name="T18" fmla="*/ 230 w 259"/>
                <a:gd name="T19" fmla="*/ 194 h 195"/>
                <a:gd name="T20" fmla="*/ 46 w 259"/>
                <a:gd name="T21" fmla="*/ 138 h 195"/>
                <a:gd name="T22" fmla="*/ 46 w 259"/>
                <a:gd name="T23" fmla="*/ 138 h 195"/>
                <a:gd name="T24" fmla="*/ 203 w 259"/>
                <a:gd name="T25" fmla="*/ 138 h 195"/>
                <a:gd name="T26" fmla="*/ 203 w 259"/>
                <a:gd name="T27" fmla="*/ 56 h 195"/>
                <a:gd name="T28" fmla="*/ 46 w 259"/>
                <a:gd name="T29" fmla="*/ 56 h 195"/>
                <a:gd name="T30" fmla="*/ 230 w 259"/>
                <a:gd name="T31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9" h="195">
                  <a:moveTo>
                    <a:pt x="230" y="194"/>
                  </a:moveTo>
                  <a:lnTo>
                    <a:pt x="230" y="194"/>
                  </a:lnTo>
                  <a:cubicBezTo>
                    <a:pt x="18" y="194"/>
                    <a:pt x="18" y="194"/>
                    <a:pt x="18" y="194"/>
                  </a:cubicBezTo>
                  <a:cubicBezTo>
                    <a:pt x="9" y="194"/>
                    <a:pt x="0" y="185"/>
                    <a:pt x="0" y="16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1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0" y="0"/>
                    <a:pt x="258" y="19"/>
                    <a:pt x="258" y="28"/>
                  </a:cubicBezTo>
                  <a:cubicBezTo>
                    <a:pt x="258" y="166"/>
                    <a:pt x="258" y="166"/>
                    <a:pt x="258" y="166"/>
                  </a:cubicBezTo>
                  <a:cubicBezTo>
                    <a:pt x="258" y="185"/>
                    <a:pt x="240" y="194"/>
                    <a:pt x="230" y="194"/>
                  </a:cubicBezTo>
                  <a:lnTo>
                    <a:pt x="46" y="138"/>
                  </a:lnTo>
                  <a:lnTo>
                    <a:pt x="46" y="138"/>
                  </a:lnTo>
                  <a:cubicBezTo>
                    <a:pt x="203" y="138"/>
                    <a:pt x="203" y="138"/>
                    <a:pt x="203" y="138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230" y="1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4" name="Freeform 35">
              <a:extLst>
                <a:ext uri="{FF2B5EF4-FFF2-40B4-BE49-F238E27FC236}">
                  <a16:creationId xmlns:a16="http://schemas.microsoft.com/office/drawing/2014/main" id="{2815CE4C-10C1-6B42-9C30-A41AED30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818" y="10763662"/>
              <a:ext cx="202391" cy="62643"/>
            </a:xfrm>
            <a:custGeom>
              <a:avLst/>
              <a:gdLst>
                <a:gd name="T0" fmla="*/ 166 w 186"/>
                <a:gd name="T1" fmla="*/ 56 h 57"/>
                <a:gd name="T2" fmla="*/ 166 w 186"/>
                <a:gd name="T3" fmla="*/ 56 h 57"/>
                <a:gd name="T4" fmla="*/ 19 w 186"/>
                <a:gd name="T5" fmla="*/ 56 h 57"/>
                <a:gd name="T6" fmla="*/ 0 w 186"/>
                <a:gd name="T7" fmla="*/ 28 h 57"/>
                <a:gd name="T8" fmla="*/ 19 w 186"/>
                <a:gd name="T9" fmla="*/ 0 h 57"/>
                <a:gd name="T10" fmla="*/ 166 w 186"/>
                <a:gd name="T11" fmla="*/ 0 h 57"/>
                <a:gd name="T12" fmla="*/ 185 w 186"/>
                <a:gd name="T13" fmla="*/ 28 h 57"/>
                <a:gd name="T14" fmla="*/ 166 w 186"/>
                <a:gd name="T15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57">
                  <a:moveTo>
                    <a:pt x="166" y="56"/>
                  </a:moveTo>
                  <a:lnTo>
                    <a:pt x="166" y="56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10" y="56"/>
                    <a:pt x="0" y="46"/>
                    <a:pt x="0" y="2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6" y="0"/>
                    <a:pt x="185" y="9"/>
                    <a:pt x="185" y="28"/>
                  </a:cubicBezTo>
                  <a:cubicBezTo>
                    <a:pt x="185" y="46"/>
                    <a:pt x="176" y="56"/>
                    <a:pt x="16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374834B4-4AEF-0D4B-AE87-DF344B4CA2AA}"/>
                </a:ext>
              </a:extLst>
            </p:cNvPr>
            <p:cNvSpPr/>
            <p:nvPr/>
          </p:nvSpPr>
          <p:spPr>
            <a:xfrm>
              <a:off x="2143889" y="10646229"/>
              <a:ext cx="1535482" cy="947057"/>
            </a:xfrm>
            <a:prstGeom prst="rect">
              <a:avLst/>
            </a:prstGeom>
            <a:no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91FAB526-029C-EC42-A408-0D03AFF40F64}"/>
              </a:ext>
            </a:extLst>
          </p:cNvPr>
          <p:cNvGrpSpPr/>
          <p:nvPr/>
        </p:nvGrpSpPr>
        <p:grpSpPr>
          <a:xfrm>
            <a:off x="11688024" y="3610150"/>
            <a:ext cx="1313898" cy="768083"/>
            <a:chOff x="3483393" y="9961322"/>
            <a:chExt cx="1350581" cy="789527"/>
          </a:xfrm>
        </p:grpSpPr>
        <p:sp>
          <p:nvSpPr>
            <p:cNvPr id="277" name="Freeform 204">
              <a:extLst>
                <a:ext uri="{FF2B5EF4-FFF2-40B4-BE49-F238E27FC236}">
                  <a16:creationId xmlns:a16="http://schemas.microsoft.com/office/drawing/2014/main" id="{BF532A71-C38C-8E4F-8D7D-00CC6744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393" y="10695846"/>
              <a:ext cx="1350581" cy="55003"/>
            </a:xfrm>
            <a:custGeom>
              <a:avLst/>
              <a:gdLst>
                <a:gd name="T0" fmla="*/ 956 w 973"/>
                <a:gd name="T1" fmla="*/ 38 h 39"/>
                <a:gd name="T2" fmla="*/ 956 w 973"/>
                <a:gd name="T3" fmla="*/ 38 h 39"/>
                <a:gd name="T4" fmla="*/ 23 w 973"/>
                <a:gd name="T5" fmla="*/ 38 h 39"/>
                <a:gd name="T6" fmla="*/ 0 w 973"/>
                <a:gd name="T7" fmla="*/ 15 h 39"/>
                <a:gd name="T8" fmla="*/ 23 w 973"/>
                <a:gd name="T9" fmla="*/ 0 h 39"/>
                <a:gd name="T10" fmla="*/ 956 w 973"/>
                <a:gd name="T11" fmla="*/ 0 h 39"/>
                <a:gd name="T12" fmla="*/ 972 w 973"/>
                <a:gd name="T13" fmla="*/ 15 h 39"/>
                <a:gd name="T14" fmla="*/ 956 w 973"/>
                <a:gd name="T1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9">
                  <a:moveTo>
                    <a:pt x="956" y="38"/>
                  </a:moveTo>
                  <a:lnTo>
                    <a:pt x="956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15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4" y="0"/>
                    <a:pt x="972" y="7"/>
                    <a:pt x="972" y="15"/>
                  </a:cubicBezTo>
                  <a:cubicBezTo>
                    <a:pt x="972" y="30"/>
                    <a:pt x="964" y="38"/>
                    <a:pt x="95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8" name="Freeform 205">
              <a:extLst>
                <a:ext uri="{FF2B5EF4-FFF2-40B4-BE49-F238E27FC236}">
                  <a16:creationId xmlns:a16="http://schemas.microsoft.com/office/drawing/2014/main" id="{AF4D6D78-239F-D24C-8493-F195A1B8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522" y="10378062"/>
              <a:ext cx="122224" cy="140560"/>
            </a:xfrm>
            <a:custGeom>
              <a:avLst/>
              <a:gdLst>
                <a:gd name="T0" fmla="*/ 31 w 86"/>
                <a:gd name="T1" fmla="*/ 100 h 101"/>
                <a:gd name="T2" fmla="*/ 31 w 86"/>
                <a:gd name="T3" fmla="*/ 100 h 101"/>
                <a:gd name="T4" fmla="*/ 31 w 86"/>
                <a:gd name="T5" fmla="*/ 100 h 101"/>
                <a:gd name="T6" fmla="*/ 23 w 86"/>
                <a:gd name="T7" fmla="*/ 92 h 101"/>
                <a:gd name="T8" fmla="*/ 0 w 86"/>
                <a:gd name="T9" fmla="*/ 8 h 101"/>
                <a:gd name="T10" fmla="*/ 0 w 86"/>
                <a:gd name="T11" fmla="*/ 0 h 101"/>
                <a:gd name="T12" fmla="*/ 8 w 86"/>
                <a:gd name="T13" fmla="*/ 0 h 101"/>
                <a:gd name="T14" fmla="*/ 85 w 86"/>
                <a:gd name="T15" fmla="*/ 46 h 101"/>
                <a:gd name="T16" fmla="*/ 85 w 86"/>
                <a:gd name="T17" fmla="*/ 46 h 101"/>
                <a:gd name="T18" fmla="*/ 85 w 86"/>
                <a:gd name="T19" fmla="*/ 54 h 101"/>
                <a:gd name="T20" fmla="*/ 46 w 86"/>
                <a:gd name="T21" fmla="*/ 61 h 101"/>
                <a:gd name="T22" fmla="*/ 39 w 86"/>
                <a:gd name="T23" fmla="*/ 92 h 101"/>
                <a:gd name="T24" fmla="*/ 31 w 86"/>
                <a:gd name="T25" fmla="*/ 100 h 101"/>
                <a:gd name="T26" fmla="*/ 16 w 86"/>
                <a:gd name="T27" fmla="*/ 23 h 101"/>
                <a:gd name="T28" fmla="*/ 16 w 86"/>
                <a:gd name="T29" fmla="*/ 23 h 101"/>
                <a:gd name="T30" fmla="*/ 31 w 86"/>
                <a:gd name="T31" fmla="*/ 69 h 101"/>
                <a:gd name="T32" fmla="*/ 39 w 86"/>
                <a:gd name="T33" fmla="*/ 54 h 101"/>
                <a:gd name="T34" fmla="*/ 46 w 86"/>
                <a:gd name="T35" fmla="*/ 46 h 101"/>
                <a:gd name="T36" fmla="*/ 62 w 86"/>
                <a:gd name="T37" fmla="*/ 46 h 101"/>
                <a:gd name="T38" fmla="*/ 31 w 86"/>
                <a:gd name="T39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01">
                  <a:moveTo>
                    <a:pt x="31" y="100"/>
                  </a:moveTo>
                  <a:lnTo>
                    <a:pt x="31" y="100"/>
                  </a:lnTo>
                  <a:lnTo>
                    <a:pt x="31" y="100"/>
                  </a:lnTo>
                  <a:cubicBezTo>
                    <a:pt x="31" y="92"/>
                    <a:pt x="23" y="92"/>
                    <a:pt x="23" y="9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0"/>
                  </a:lnTo>
                  <a:lnTo>
                    <a:pt x="8" y="0"/>
                  </a:lnTo>
                  <a:cubicBezTo>
                    <a:pt x="85" y="46"/>
                    <a:pt x="85" y="46"/>
                    <a:pt x="85" y="46"/>
                  </a:cubicBezTo>
                  <a:lnTo>
                    <a:pt x="85" y="46"/>
                  </a:lnTo>
                  <a:cubicBezTo>
                    <a:pt x="85" y="54"/>
                    <a:pt x="85" y="54"/>
                    <a:pt x="85" y="54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9" y="92"/>
                    <a:pt x="39" y="92"/>
                    <a:pt x="39" y="92"/>
                  </a:cubicBezTo>
                  <a:lnTo>
                    <a:pt x="31" y="100"/>
                  </a:lnTo>
                  <a:lnTo>
                    <a:pt x="16" y="23"/>
                  </a:lnTo>
                  <a:lnTo>
                    <a:pt x="16" y="23"/>
                  </a:lnTo>
                  <a:cubicBezTo>
                    <a:pt x="31" y="69"/>
                    <a:pt x="31" y="69"/>
                    <a:pt x="31" y="6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46"/>
                    <a:pt x="39" y="46"/>
                    <a:pt x="46" y="46"/>
                  </a:cubicBezTo>
                  <a:cubicBezTo>
                    <a:pt x="62" y="46"/>
                    <a:pt x="62" y="46"/>
                    <a:pt x="62" y="46"/>
                  </a:cubicBezTo>
                  <a:lnTo>
                    <a:pt x="31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9" name="Freeform 206">
              <a:extLst>
                <a:ext uri="{FF2B5EF4-FFF2-40B4-BE49-F238E27FC236}">
                  <a16:creationId xmlns:a16="http://schemas.microsoft.com/office/drawing/2014/main" id="{01269340-3C27-ED4F-9CF9-701E88A5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521" y="10439174"/>
              <a:ext cx="67225" cy="67225"/>
            </a:xfrm>
            <a:custGeom>
              <a:avLst/>
              <a:gdLst>
                <a:gd name="T0" fmla="*/ 38 w 47"/>
                <a:gd name="T1" fmla="*/ 46 h 47"/>
                <a:gd name="T2" fmla="*/ 38 w 47"/>
                <a:gd name="T3" fmla="*/ 46 h 47"/>
                <a:gd name="T4" fmla="*/ 31 w 47"/>
                <a:gd name="T5" fmla="*/ 46 h 47"/>
                <a:gd name="T6" fmla="*/ 0 w 47"/>
                <a:gd name="T7" fmla="*/ 15 h 47"/>
                <a:gd name="T8" fmla="*/ 0 w 47"/>
                <a:gd name="T9" fmla="*/ 0 h 47"/>
                <a:gd name="T10" fmla="*/ 15 w 47"/>
                <a:gd name="T11" fmla="*/ 8 h 47"/>
                <a:gd name="T12" fmla="*/ 38 w 47"/>
                <a:gd name="T13" fmla="*/ 38 h 47"/>
                <a:gd name="T14" fmla="*/ 38 w 47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38" y="46"/>
                  </a:moveTo>
                  <a:lnTo>
                    <a:pt x="38" y="46"/>
                  </a:lnTo>
                  <a:cubicBezTo>
                    <a:pt x="31" y="46"/>
                    <a:pt x="31" y="46"/>
                    <a:pt x="31" y="4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0" y="8"/>
                    <a:pt x="0" y="0"/>
                  </a:cubicBezTo>
                  <a:cubicBezTo>
                    <a:pt x="7" y="0"/>
                    <a:pt x="7" y="0"/>
                    <a:pt x="15" y="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38"/>
                    <a:pt x="38" y="46"/>
                    <a:pt x="3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1" name="Freeform 207">
              <a:extLst>
                <a:ext uri="{FF2B5EF4-FFF2-40B4-BE49-F238E27FC236}">
                  <a16:creationId xmlns:a16="http://schemas.microsoft.com/office/drawing/2014/main" id="{25E08D27-6390-FA4F-85B0-0BAE8B0DA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623" y="10048056"/>
              <a:ext cx="433898" cy="501120"/>
            </a:xfrm>
            <a:custGeom>
              <a:avLst/>
              <a:gdLst>
                <a:gd name="T0" fmla="*/ 153 w 314"/>
                <a:gd name="T1" fmla="*/ 360 h 361"/>
                <a:gd name="T2" fmla="*/ 153 w 314"/>
                <a:gd name="T3" fmla="*/ 360 h 361"/>
                <a:gd name="T4" fmla="*/ 153 w 314"/>
                <a:gd name="T5" fmla="*/ 360 h 361"/>
                <a:gd name="T6" fmla="*/ 61 w 314"/>
                <a:gd name="T7" fmla="*/ 291 h 361"/>
                <a:gd name="T8" fmla="*/ 0 w 314"/>
                <a:gd name="T9" fmla="*/ 76 h 361"/>
                <a:gd name="T10" fmla="*/ 7 w 314"/>
                <a:gd name="T11" fmla="*/ 53 h 361"/>
                <a:gd name="T12" fmla="*/ 30 w 314"/>
                <a:gd name="T13" fmla="*/ 46 h 361"/>
                <a:gd name="T14" fmla="*/ 138 w 314"/>
                <a:gd name="T15" fmla="*/ 7 h 361"/>
                <a:gd name="T16" fmla="*/ 176 w 314"/>
                <a:gd name="T17" fmla="*/ 7 h 361"/>
                <a:gd name="T18" fmla="*/ 283 w 314"/>
                <a:gd name="T19" fmla="*/ 46 h 361"/>
                <a:gd name="T20" fmla="*/ 306 w 314"/>
                <a:gd name="T21" fmla="*/ 53 h 361"/>
                <a:gd name="T22" fmla="*/ 313 w 314"/>
                <a:gd name="T23" fmla="*/ 76 h 361"/>
                <a:gd name="T24" fmla="*/ 252 w 314"/>
                <a:gd name="T25" fmla="*/ 291 h 361"/>
                <a:gd name="T26" fmla="*/ 160 w 314"/>
                <a:gd name="T27" fmla="*/ 360 h 361"/>
                <a:gd name="T28" fmla="*/ 153 w 314"/>
                <a:gd name="T29" fmla="*/ 360 h 361"/>
                <a:gd name="T30" fmla="*/ 153 w 314"/>
                <a:gd name="T31" fmla="*/ 30 h 361"/>
                <a:gd name="T32" fmla="*/ 153 w 314"/>
                <a:gd name="T33" fmla="*/ 30 h 361"/>
                <a:gd name="T34" fmla="*/ 153 w 314"/>
                <a:gd name="T35" fmla="*/ 30 h 361"/>
                <a:gd name="T36" fmla="*/ 30 w 314"/>
                <a:gd name="T37" fmla="*/ 76 h 361"/>
                <a:gd name="T38" fmla="*/ 30 w 314"/>
                <a:gd name="T39" fmla="*/ 76 h 361"/>
                <a:gd name="T40" fmla="*/ 30 w 314"/>
                <a:gd name="T41" fmla="*/ 76 h 361"/>
                <a:gd name="T42" fmla="*/ 84 w 314"/>
                <a:gd name="T43" fmla="*/ 275 h 361"/>
                <a:gd name="T44" fmla="*/ 153 w 314"/>
                <a:gd name="T45" fmla="*/ 329 h 361"/>
                <a:gd name="T46" fmla="*/ 222 w 314"/>
                <a:gd name="T47" fmla="*/ 275 h 361"/>
                <a:gd name="T48" fmla="*/ 283 w 314"/>
                <a:gd name="T49" fmla="*/ 76 h 361"/>
                <a:gd name="T50" fmla="*/ 283 w 314"/>
                <a:gd name="T51" fmla="*/ 76 h 361"/>
                <a:gd name="T52" fmla="*/ 283 w 314"/>
                <a:gd name="T53" fmla="*/ 69 h 361"/>
                <a:gd name="T54" fmla="*/ 160 w 314"/>
                <a:gd name="T55" fmla="*/ 30 h 361"/>
                <a:gd name="T56" fmla="*/ 153 w 314"/>
                <a:gd name="T57" fmla="*/ 30 h 361"/>
                <a:gd name="T58" fmla="*/ 153 w 314"/>
                <a:gd name="T59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361">
                  <a:moveTo>
                    <a:pt x="153" y="360"/>
                  </a:moveTo>
                  <a:lnTo>
                    <a:pt x="153" y="360"/>
                  </a:lnTo>
                  <a:lnTo>
                    <a:pt x="153" y="360"/>
                  </a:lnTo>
                  <a:cubicBezTo>
                    <a:pt x="145" y="360"/>
                    <a:pt x="92" y="329"/>
                    <a:pt x="61" y="291"/>
                  </a:cubicBezTo>
                  <a:cubicBezTo>
                    <a:pt x="15" y="222"/>
                    <a:pt x="7" y="122"/>
                    <a:pt x="0" y="76"/>
                  </a:cubicBezTo>
                  <a:cubicBezTo>
                    <a:pt x="0" y="69"/>
                    <a:pt x="0" y="61"/>
                    <a:pt x="7" y="53"/>
                  </a:cubicBezTo>
                  <a:cubicBezTo>
                    <a:pt x="15" y="46"/>
                    <a:pt x="23" y="46"/>
                    <a:pt x="30" y="46"/>
                  </a:cubicBezTo>
                  <a:cubicBezTo>
                    <a:pt x="84" y="38"/>
                    <a:pt x="122" y="23"/>
                    <a:pt x="138" y="7"/>
                  </a:cubicBezTo>
                  <a:cubicBezTo>
                    <a:pt x="145" y="0"/>
                    <a:pt x="160" y="0"/>
                    <a:pt x="176" y="7"/>
                  </a:cubicBezTo>
                  <a:cubicBezTo>
                    <a:pt x="191" y="23"/>
                    <a:pt x="229" y="38"/>
                    <a:pt x="283" y="46"/>
                  </a:cubicBezTo>
                  <a:cubicBezTo>
                    <a:pt x="291" y="46"/>
                    <a:pt x="298" y="46"/>
                    <a:pt x="306" y="53"/>
                  </a:cubicBezTo>
                  <a:cubicBezTo>
                    <a:pt x="313" y="61"/>
                    <a:pt x="313" y="69"/>
                    <a:pt x="313" y="76"/>
                  </a:cubicBezTo>
                  <a:cubicBezTo>
                    <a:pt x="306" y="122"/>
                    <a:pt x="291" y="222"/>
                    <a:pt x="252" y="291"/>
                  </a:cubicBezTo>
                  <a:cubicBezTo>
                    <a:pt x="222" y="329"/>
                    <a:pt x="168" y="360"/>
                    <a:pt x="160" y="360"/>
                  </a:cubicBezTo>
                  <a:cubicBezTo>
                    <a:pt x="160" y="360"/>
                    <a:pt x="160" y="360"/>
                    <a:pt x="153" y="360"/>
                  </a:cubicBezTo>
                  <a:lnTo>
                    <a:pt x="153" y="30"/>
                  </a:lnTo>
                  <a:lnTo>
                    <a:pt x="153" y="30"/>
                  </a:lnTo>
                  <a:lnTo>
                    <a:pt x="153" y="30"/>
                  </a:lnTo>
                  <a:cubicBezTo>
                    <a:pt x="138" y="46"/>
                    <a:pt x="92" y="69"/>
                    <a:pt x="30" y="76"/>
                  </a:cubicBezTo>
                  <a:lnTo>
                    <a:pt x="30" y="76"/>
                  </a:lnTo>
                  <a:lnTo>
                    <a:pt x="30" y="76"/>
                  </a:lnTo>
                  <a:cubicBezTo>
                    <a:pt x="30" y="115"/>
                    <a:pt x="46" y="214"/>
                    <a:pt x="84" y="275"/>
                  </a:cubicBezTo>
                  <a:cubicBezTo>
                    <a:pt x="107" y="298"/>
                    <a:pt x="145" y="321"/>
                    <a:pt x="153" y="329"/>
                  </a:cubicBezTo>
                  <a:cubicBezTo>
                    <a:pt x="168" y="321"/>
                    <a:pt x="206" y="298"/>
                    <a:pt x="222" y="275"/>
                  </a:cubicBezTo>
                  <a:cubicBezTo>
                    <a:pt x="268" y="214"/>
                    <a:pt x="275" y="115"/>
                    <a:pt x="283" y="76"/>
                  </a:cubicBezTo>
                  <a:lnTo>
                    <a:pt x="283" y="76"/>
                  </a:lnTo>
                  <a:lnTo>
                    <a:pt x="283" y="69"/>
                  </a:lnTo>
                  <a:cubicBezTo>
                    <a:pt x="214" y="69"/>
                    <a:pt x="176" y="46"/>
                    <a:pt x="160" y="30"/>
                  </a:cubicBezTo>
                  <a:cubicBezTo>
                    <a:pt x="160" y="30"/>
                    <a:pt x="160" y="30"/>
                    <a:pt x="153" y="30"/>
                  </a:cubicBezTo>
                  <a:lnTo>
                    <a:pt x="153" y="36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2" name="Freeform 208">
              <a:extLst>
                <a:ext uri="{FF2B5EF4-FFF2-40B4-BE49-F238E27FC236}">
                  <a16:creationId xmlns:a16="http://schemas.microsoft.com/office/drawing/2014/main" id="{EFF1244B-B72C-2945-AD5D-622B30DAE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1" y="10280283"/>
              <a:ext cx="183337" cy="128338"/>
            </a:xfrm>
            <a:custGeom>
              <a:avLst/>
              <a:gdLst>
                <a:gd name="T0" fmla="*/ 99 w 131"/>
                <a:gd name="T1" fmla="*/ 92 h 93"/>
                <a:gd name="T2" fmla="*/ 99 w 131"/>
                <a:gd name="T3" fmla="*/ 92 h 93"/>
                <a:gd name="T4" fmla="*/ 30 w 131"/>
                <a:gd name="T5" fmla="*/ 92 h 93"/>
                <a:gd name="T6" fmla="*/ 0 w 131"/>
                <a:gd name="T7" fmla="*/ 62 h 93"/>
                <a:gd name="T8" fmla="*/ 0 w 131"/>
                <a:gd name="T9" fmla="*/ 23 h 93"/>
                <a:gd name="T10" fmla="*/ 30 w 131"/>
                <a:gd name="T11" fmla="*/ 0 h 93"/>
                <a:gd name="T12" fmla="*/ 99 w 131"/>
                <a:gd name="T13" fmla="*/ 0 h 93"/>
                <a:gd name="T14" fmla="*/ 130 w 131"/>
                <a:gd name="T15" fmla="*/ 23 h 93"/>
                <a:gd name="T16" fmla="*/ 130 w 131"/>
                <a:gd name="T17" fmla="*/ 62 h 93"/>
                <a:gd name="T18" fmla="*/ 99 w 131"/>
                <a:gd name="T19" fmla="*/ 92 h 93"/>
                <a:gd name="T20" fmla="*/ 30 w 131"/>
                <a:gd name="T21" fmla="*/ 62 h 93"/>
                <a:gd name="T22" fmla="*/ 30 w 131"/>
                <a:gd name="T23" fmla="*/ 62 h 93"/>
                <a:gd name="T24" fmla="*/ 99 w 131"/>
                <a:gd name="T25" fmla="*/ 62 h 93"/>
                <a:gd name="T26" fmla="*/ 99 w 131"/>
                <a:gd name="T27" fmla="*/ 23 h 93"/>
                <a:gd name="T28" fmla="*/ 30 w 131"/>
                <a:gd name="T29" fmla="*/ 23 h 93"/>
                <a:gd name="T30" fmla="*/ 99 w 131"/>
                <a:gd name="T3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3">
                  <a:moveTo>
                    <a:pt x="99" y="92"/>
                  </a:moveTo>
                  <a:lnTo>
                    <a:pt x="99" y="92"/>
                  </a:lnTo>
                  <a:cubicBezTo>
                    <a:pt x="30" y="92"/>
                    <a:pt x="30" y="92"/>
                    <a:pt x="30" y="92"/>
                  </a:cubicBezTo>
                  <a:cubicBezTo>
                    <a:pt x="15" y="92"/>
                    <a:pt x="0" y="77"/>
                    <a:pt x="0" y="6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15" y="0"/>
                    <a:pt x="3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30" y="8"/>
                    <a:pt x="130" y="23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77"/>
                    <a:pt x="114" y="92"/>
                    <a:pt x="99" y="92"/>
                  </a:cubicBezTo>
                  <a:lnTo>
                    <a:pt x="30" y="62"/>
                  </a:lnTo>
                  <a:lnTo>
                    <a:pt x="30" y="62"/>
                  </a:lnTo>
                  <a:cubicBezTo>
                    <a:pt x="99" y="62"/>
                    <a:pt x="99" y="62"/>
                    <a:pt x="99" y="6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30" y="23"/>
                    <a:pt x="30" y="23"/>
                    <a:pt x="30" y="23"/>
                  </a:cubicBezTo>
                  <a:lnTo>
                    <a:pt x="99" y="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209">
              <a:extLst>
                <a:ext uri="{FF2B5EF4-FFF2-40B4-BE49-F238E27FC236}">
                  <a16:creationId xmlns:a16="http://schemas.microsoft.com/office/drawing/2014/main" id="{76D7632E-FB9D-B843-BD89-20A388E2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83" y="10188616"/>
              <a:ext cx="146669" cy="128334"/>
            </a:xfrm>
            <a:custGeom>
              <a:avLst/>
              <a:gdLst>
                <a:gd name="T0" fmla="*/ 92 w 108"/>
                <a:gd name="T1" fmla="*/ 92 h 93"/>
                <a:gd name="T2" fmla="*/ 92 w 108"/>
                <a:gd name="T3" fmla="*/ 92 h 93"/>
                <a:gd name="T4" fmla="*/ 84 w 108"/>
                <a:gd name="T5" fmla="*/ 84 h 93"/>
                <a:gd name="T6" fmla="*/ 84 w 108"/>
                <a:gd name="T7" fmla="*/ 54 h 93"/>
                <a:gd name="T8" fmla="*/ 54 w 108"/>
                <a:gd name="T9" fmla="*/ 31 h 93"/>
                <a:gd name="T10" fmla="*/ 31 w 108"/>
                <a:gd name="T11" fmla="*/ 54 h 93"/>
                <a:gd name="T12" fmla="*/ 31 w 108"/>
                <a:gd name="T13" fmla="*/ 77 h 93"/>
                <a:gd name="T14" fmla="*/ 16 w 108"/>
                <a:gd name="T15" fmla="*/ 92 h 93"/>
                <a:gd name="T16" fmla="*/ 16 w 108"/>
                <a:gd name="T17" fmla="*/ 92 h 93"/>
                <a:gd name="T18" fmla="*/ 0 w 108"/>
                <a:gd name="T19" fmla="*/ 84 h 93"/>
                <a:gd name="T20" fmla="*/ 0 w 108"/>
                <a:gd name="T21" fmla="*/ 54 h 93"/>
                <a:gd name="T22" fmla="*/ 54 w 108"/>
                <a:gd name="T23" fmla="*/ 0 h 93"/>
                <a:gd name="T24" fmla="*/ 107 w 108"/>
                <a:gd name="T25" fmla="*/ 54 h 93"/>
                <a:gd name="T26" fmla="*/ 107 w 108"/>
                <a:gd name="T27" fmla="*/ 77 h 93"/>
                <a:gd name="T28" fmla="*/ 92 w 108"/>
                <a:gd name="T2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93">
                  <a:moveTo>
                    <a:pt x="92" y="92"/>
                  </a:moveTo>
                  <a:lnTo>
                    <a:pt x="92" y="92"/>
                  </a:lnTo>
                  <a:cubicBezTo>
                    <a:pt x="84" y="92"/>
                    <a:pt x="84" y="92"/>
                    <a:pt x="84" y="8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39"/>
                    <a:pt x="69" y="31"/>
                    <a:pt x="54" y="31"/>
                  </a:cubicBezTo>
                  <a:cubicBezTo>
                    <a:pt x="46" y="31"/>
                    <a:pt x="31" y="39"/>
                    <a:pt x="31" y="54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1" y="92"/>
                    <a:pt x="23" y="92"/>
                    <a:pt x="16" y="92"/>
                  </a:cubicBezTo>
                  <a:lnTo>
                    <a:pt x="16" y="92"/>
                  </a:lnTo>
                  <a:cubicBezTo>
                    <a:pt x="8" y="92"/>
                    <a:pt x="0" y="92"/>
                    <a:pt x="0" y="8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31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92"/>
                    <a:pt x="107" y="92"/>
                    <a:pt x="92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775F2562-25F9-DD48-ABF7-E18D2402D632}"/>
                </a:ext>
              </a:extLst>
            </p:cNvPr>
            <p:cNvSpPr/>
            <p:nvPr/>
          </p:nvSpPr>
          <p:spPr>
            <a:xfrm>
              <a:off x="3630062" y="9961322"/>
              <a:ext cx="1063353" cy="65279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85" name="Grupo 284">
            <a:extLst>
              <a:ext uri="{FF2B5EF4-FFF2-40B4-BE49-F238E27FC236}">
                <a16:creationId xmlns:a16="http://schemas.microsoft.com/office/drawing/2014/main" id="{ACDB09CB-D277-E04C-AC63-32491157B0E1}"/>
              </a:ext>
            </a:extLst>
          </p:cNvPr>
          <p:cNvGrpSpPr/>
          <p:nvPr/>
        </p:nvGrpSpPr>
        <p:grpSpPr>
          <a:xfrm>
            <a:off x="664810" y="7501485"/>
            <a:ext cx="3456438" cy="1922716"/>
            <a:chOff x="4247967" y="10721055"/>
            <a:chExt cx="4236804" cy="1922716"/>
          </a:xfrm>
        </p:grpSpPr>
        <p:sp>
          <p:nvSpPr>
            <p:cNvPr id="286" name="CuadroTexto 395">
              <a:extLst>
                <a:ext uri="{FF2B5EF4-FFF2-40B4-BE49-F238E27FC236}">
                  <a16:creationId xmlns:a16="http://schemas.microsoft.com/office/drawing/2014/main" id="{1B3679A0-8510-824B-BB88-A4431F2E6AE9}"/>
                </a:ext>
              </a:extLst>
            </p:cNvPr>
            <p:cNvSpPr txBox="1"/>
            <p:nvPr/>
          </p:nvSpPr>
          <p:spPr>
            <a:xfrm flipH="1">
              <a:off x="5175030" y="1072105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6" name="Rectangle 40">
              <a:extLst>
                <a:ext uri="{FF2B5EF4-FFF2-40B4-BE49-F238E27FC236}">
                  <a16:creationId xmlns:a16="http://schemas.microsoft.com/office/drawing/2014/main" id="{6097E755-3DE9-A44B-AE73-E8309C4C9C17}"/>
                </a:ext>
              </a:extLst>
            </p:cNvPr>
            <p:cNvSpPr/>
            <p:nvPr/>
          </p:nvSpPr>
          <p:spPr>
            <a:xfrm>
              <a:off x="4247967" y="11258776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the marketing.</a:t>
              </a:r>
            </a:p>
          </p:txBody>
        </p:sp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FEB72ED2-ACDB-AB43-AA6D-7A3E4A89A215}"/>
              </a:ext>
            </a:extLst>
          </p:cNvPr>
          <p:cNvGrpSpPr/>
          <p:nvPr/>
        </p:nvGrpSpPr>
        <p:grpSpPr>
          <a:xfrm>
            <a:off x="3981582" y="7501485"/>
            <a:ext cx="3456438" cy="1922716"/>
            <a:chOff x="4247967" y="10721055"/>
            <a:chExt cx="4236804" cy="1922716"/>
          </a:xfrm>
        </p:grpSpPr>
        <p:sp>
          <p:nvSpPr>
            <p:cNvPr id="298" name="CuadroTexto 395">
              <a:extLst>
                <a:ext uri="{FF2B5EF4-FFF2-40B4-BE49-F238E27FC236}">
                  <a16:creationId xmlns:a16="http://schemas.microsoft.com/office/drawing/2014/main" id="{1E4725BC-59B1-C74D-BE0D-AD632F1CF28D}"/>
                </a:ext>
              </a:extLst>
            </p:cNvPr>
            <p:cNvSpPr txBox="1"/>
            <p:nvPr/>
          </p:nvSpPr>
          <p:spPr>
            <a:xfrm flipH="1">
              <a:off x="5175030" y="1072105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9" name="Rectangle 40">
              <a:extLst>
                <a:ext uri="{FF2B5EF4-FFF2-40B4-BE49-F238E27FC236}">
                  <a16:creationId xmlns:a16="http://schemas.microsoft.com/office/drawing/2014/main" id="{B551E17A-A85A-C748-86A6-D872FB1E091E}"/>
                </a:ext>
              </a:extLst>
            </p:cNvPr>
            <p:cNvSpPr/>
            <p:nvPr/>
          </p:nvSpPr>
          <p:spPr>
            <a:xfrm>
              <a:off x="4247967" y="11258776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the marketing.</a:t>
              </a:r>
            </a:p>
          </p:txBody>
        </p:sp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E3D46BF9-FF86-8D4A-B358-B2694E281832}"/>
              </a:ext>
            </a:extLst>
          </p:cNvPr>
          <p:cNvGrpSpPr/>
          <p:nvPr/>
        </p:nvGrpSpPr>
        <p:grpSpPr>
          <a:xfrm>
            <a:off x="7371570" y="7501485"/>
            <a:ext cx="3456438" cy="1922716"/>
            <a:chOff x="4247967" y="10721055"/>
            <a:chExt cx="4236804" cy="1922716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E04B5731-0607-9F4C-B361-6C44DFEEEAB8}"/>
                </a:ext>
              </a:extLst>
            </p:cNvPr>
            <p:cNvSpPr txBox="1"/>
            <p:nvPr/>
          </p:nvSpPr>
          <p:spPr>
            <a:xfrm flipH="1">
              <a:off x="5175030" y="1072105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15D039D0-3B3F-784C-9F5C-B07DF10EB4E5}"/>
                </a:ext>
              </a:extLst>
            </p:cNvPr>
            <p:cNvSpPr/>
            <p:nvPr/>
          </p:nvSpPr>
          <p:spPr>
            <a:xfrm>
              <a:off x="4247967" y="11258776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E507DD03-780B-F047-884E-C7BAD32C0C4C}"/>
              </a:ext>
            </a:extLst>
          </p:cNvPr>
          <p:cNvGrpSpPr/>
          <p:nvPr/>
        </p:nvGrpSpPr>
        <p:grpSpPr>
          <a:xfrm>
            <a:off x="10550730" y="7462620"/>
            <a:ext cx="3456438" cy="1922716"/>
            <a:chOff x="4247967" y="10721055"/>
            <a:chExt cx="4236804" cy="1922716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75E7F720-CE4C-3740-8718-DB150B3D05BE}"/>
                </a:ext>
              </a:extLst>
            </p:cNvPr>
            <p:cNvSpPr txBox="1"/>
            <p:nvPr/>
          </p:nvSpPr>
          <p:spPr>
            <a:xfrm flipH="1">
              <a:off x="5175030" y="1072105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60D995B6-CD4B-F349-8148-B8C01D896F42}"/>
                </a:ext>
              </a:extLst>
            </p:cNvPr>
            <p:cNvSpPr/>
            <p:nvPr/>
          </p:nvSpPr>
          <p:spPr>
            <a:xfrm>
              <a:off x="4247967" y="11258776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 as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BAF364D7-4380-1C45-8F09-88DDC97D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2608" y="0"/>
            <a:ext cx="1646709" cy="13716000"/>
          </a:xfrm>
          <a:custGeom>
            <a:avLst/>
            <a:gdLst>
              <a:gd name="T0" fmla="*/ 1474 w 1475"/>
              <a:gd name="T1" fmla="*/ 12269 h 12270"/>
              <a:gd name="T2" fmla="*/ 0 w 1475"/>
              <a:gd name="T3" fmla="*/ 12269 h 12270"/>
              <a:gd name="T4" fmla="*/ 0 w 1475"/>
              <a:gd name="T5" fmla="*/ 0 h 12270"/>
              <a:gd name="T6" fmla="*/ 1474 w 1475"/>
              <a:gd name="T7" fmla="*/ 0 h 12270"/>
              <a:gd name="T8" fmla="*/ 1474 w 1475"/>
              <a:gd name="T9" fmla="*/ 12269 h 1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5" h="12270">
                <a:moveTo>
                  <a:pt x="1474" y="12269"/>
                </a:moveTo>
                <a:lnTo>
                  <a:pt x="0" y="12269"/>
                </a:lnTo>
                <a:lnTo>
                  <a:pt x="0" y="0"/>
                </a:lnTo>
                <a:lnTo>
                  <a:pt x="1474" y="0"/>
                </a:lnTo>
                <a:lnTo>
                  <a:pt x="1474" y="1226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D5CAE570-AEE9-1D4D-A217-9CF178F33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875" y="1030424"/>
            <a:ext cx="2716578" cy="2716578"/>
          </a:xfrm>
          <a:custGeom>
            <a:avLst/>
            <a:gdLst>
              <a:gd name="T0" fmla="*/ 1696 w 2430"/>
              <a:gd name="T1" fmla="*/ 0 h 2430"/>
              <a:gd name="T2" fmla="*/ 1696 w 2430"/>
              <a:gd name="T3" fmla="*/ 0 h 2430"/>
              <a:gd name="T4" fmla="*/ 2429 w 2430"/>
              <a:gd name="T5" fmla="*/ 0 h 2430"/>
              <a:gd name="T6" fmla="*/ 2429 w 2430"/>
              <a:gd name="T7" fmla="*/ 2429 h 2430"/>
              <a:gd name="T8" fmla="*/ 1670 w 2430"/>
              <a:gd name="T9" fmla="*/ 2429 h 2430"/>
              <a:gd name="T10" fmla="*/ 750 w 2430"/>
              <a:gd name="T11" fmla="*/ 2429 h 2430"/>
              <a:gd name="T12" fmla="*/ 460 w 2430"/>
              <a:gd name="T13" fmla="*/ 2429 h 2430"/>
              <a:gd name="T14" fmla="*/ 0 w 2430"/>
              <a:gd name="T15" fmla="*/ 2429 h 2430"/>
              <a:gd name="T16" fmla="*/ 0 w 2430"/>
              <a:gd name="T17" fmla="*/ 0 h 2430"/>
              <a:gd name="T18" fmla="*/ 767 w 2430"/>
              <a:gd name="T19" fmla="*/ 0 h 2430"/>
              <a:gd name="T20" fmla="*/ 1236 w 2430"/>
              <a:gd name="T21" fmla="*/ 460 h 2430"/>
              <a:gd name="T22" fmla="*/ 1696 w 2430"/>
              <a:gd name="T23" fmla="*/ 0 h 2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30" h="2430">
                <a:moveTo>
                  <a:pt x="1696" y="0"/>
                </a:moveTo>
                <a:lnTo>
                  <a:pt x="1696" y="0"/>
                </a:lnTo>
                <a:cubicBezTo>
                  <a:pt x="2429" y="0"/>
                  <a:pt x="2429" y="0"/>
                  <a:pt x="2429" y="0"/>
                </a:cubicBezTo>
                <a:cubicBezTo>
                  <a:pt x="2429" y="2429"/>
                  <a:pt x="2429" y="2429"/>
                  <a:pt x="2429" y="2429"/>
                </a:cubicBezTo>
                <a:cubicBezTo>
                  <a:pt x="1670" y="2429"/>
                  <a:pt x="1670" y="2429"/>
                  <a:pt x="1670" y="2429"/>
                </a:cubicBezTo>
                <a:cubicBezTo>
                  <a:pt x="750" y="2429"/>
                  <a:pt x="750" y="2429"/>
                  <a:pt x="750" y="2429"/>
                </a:cubicBezTo>
                <a:cubicBezTo>
                  <a:pt x="460" y="2429"/>
                  <a:pt x="460" y="2429"/>
                  <a:pt x="460" y="2429"/>
                </a:cubicBezTo>
                <a:cubicBezTo>
                  <a:pt x="0" y="2429"/>
                  <a:pt x="0" y="2429"/>
                  <a:pt x="0" y="2429"/>
                </a:cubicBezTo>
                <a:cubicBezTo>
                  <a:pt x="0" y="0"/>
                  <a:pt x="0" y="0"/>
                  <a:pt x="0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767" y="256"/>
                  <a:pt x="980" y="460"/>
                  <a:pt x="1236" y="460"/>
                </a:cubicBezTo>
                <a:cubicBezTo>
                  <a:pt x="1483" y="460"/>
                  <a:pt x="1696" y="256"/>
                  <a:pt x="169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80AC87CD-E3A0-924E-BFCB-32370A9C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7266" y="1858709"/>
            <a:ext cx="1040288" cy="1040288"/>
          </a:xfrm>
          <a:custGeom>
            <a:avLst/>
            <a:gdLst>
              <a:gd name="T0" fmla="*/ 460 w 929"/>
              <a:gd name="T1" fmla="*/ 928 h 929"/>
              <a:gd name="T2" fmla="*/ 460 w 929"/>
              <a:gd name="T3" fmla="*/ 928 h 929"/>
              <a:gd name="T4" fmla="*/ 0 w 929"/>
              <a:gd name="T5" fmla="*/ 460 h 929"/>
              <a:gd name="T6" fmla="*/ 460 w 929"/>
              <a:gd name="T7" fmla="*/ 0 h 929"/>
              <a:gd name="T8" fmla="*/ 928 w 929"/>
              <a:gd name="T9" fmla="*/ 460 h 929"/>
              <a:gd name="T10" fmla="*/ 460 w 929"/>
              <a:gd name="T11" fmla="*/ 928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9" h="929">
                <a:moveTo>
                  <a:pt x="460" y="928"/>
                </a:moveTo>
                <a:lnTo>
                  <a:pt x="460" y="928"/>
                </a:lnTo>
                <a:cubicBezTo>
                  <a:pt x="204" y="928"/>
                  <a:pt x="0" y="715"/>
                  <a:pt x="0" y="460"/>
                </a:cubicBezTo>
                <a:cubicBezTo>
                  <a:pt x="0" y="213"/>
                  <a:pt x="204" y="0"/>
                  <a:pt x="460" y="0"/>
                </a:cubicBezTo>
                <a:cubicBezTo>
                  <a:pt x="715" y="0"/>
                  <a:pt x="928" y="213"/>
                  <a:pt x="928" y="460"/>
                </a:cubicBezTo>
                <a:cubicBezTo>
                  <a:pt x="928" y="715"/>
                  <a:pt x="715" y="928"/>
                  <a:pt x="460" y="9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36FBB1F6-66B4-574E-812A-9A8FE740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312" y="3954073"/>
            <a:ext cx="2716575" cy="2716575"/>
          </a:xfrm>
          <a:custGeom>
            <a:avLst/>
            <a:gdLst>
              <a:gd name="T0" fmla="*/ 732 w 2429"/>
              <a:gd name="T1" fmla="*/ 0 h 2429"/>
              <a:gd name="T2" fmla="*/ 732 w 2429"/>
              <a:gd name="T3" fmla="*/ 0 h 2429"/>
              <a:gd name="T4" fmla="*/ 0 w 2429"/>
              <a:gd name="T5" fmla="*/ 0 h 2429"/>
              <a:gd name="T6" fmla="*/ 0 w 2429"/>
              <a:gd name="T7" fmla="*/ 2428 h 2429"/>
              <a:gd name="T8" fmla="*/ 749 w 2429"/>
              <a:gd name="T9" fmla="*/ 2428 h 2429"/>
              <a:gd name="T10" fmla="*/ 1670 w 2429"/>
              <a:gd name="T11" fmla="*/ 2428 h 2429"/>
              <a:gd name="T12" fmla="*/ 1959 w 2429"/>
              <a:gd name="T13" fmla="*/ 2428 h 2429"/>
              <a:gd name="T14" fmla="*/ 2428 w 2429"/>
              <a:gd name="T15" fmla="*/ 2428 h 2429"/>
              <a:gd name="T16" fmla="*/ 2428 w 2429"/>
              <a:gd name="T17" fmla="*/ 0 h 2429"/>
              <a:gd name="T18" fmla="*/ 1653 w 2429"/>
              <a:gd name="T19" fmla="*/ 0 h 2429"/>
              <a:gd name="T20" fmla="*/ 1192 w 2429"/>
              <a:gd name="T21" fmla="*/ 460 h 2429"/>
              <a:gd name="T22" fmla="*/ 732 w 2429"/>
              <a:gd name="T2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9" h="2429">
                <a:moveTo>
                  <a:pt x="732" y="0"/>
                </a:moveTo>
                <a:lnTo>
                  <a:pt x="732" y="0"/>
                </a:lnTo>
                <a:cubicBezTo>
                  <a:pt x="0" y="0"/>
                  <a:pt x="0" y="0"/>
                  <a:pt x="0" y="0"/>
                </a:cubicBezTo>
                <a:cubicBezTo>
                  <a:pt x="0" y="2428"/>
                  <a:pt x="0" y="2428"/>
                  <a:pt x="0" y="2428"/>
                </a:cubicBezTo>
                <a:cubicBezTo>
                  <a:pt x="749" y="2428"/>
                  <a:pt x="749" y="2428"/>
                  <a:pt x="749" y="2428"/>
                </a:cubicBezTo>
                <a:cubicBezTo>
                  <a:pt x="1670" y="2428"/>
                  <a:pt x="1670" y="2428"/>
                  <a:pt x="1670" y="2428"/>
                </a:cubicBezTo>
                <a:cubicBezTo>
                  <a:pt x="1959" y="2428"/>
                  <a:pt x="1959" y="2428"/>
                  <a:pt x="1959" y="2428"/>
                </a:cubicBezTo>
                <a:cubicBezTo>
                  <a:pt x="2428" y="2428"/>
                  <a:pt x="2428" y="2428"/>
                  <a:pt x="2428" y="2428"/>
                </a:cubicBezTo>
                <a:cubicBezTo>
                  <a:pt x="2428" y="0"/>
                  <a:pt x="2428" y="0"/>
                  <a:pt x="2428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53" y="256"/>
                  <a:pt x="1448" y="460"/>
                  <a:pt x="1192" y="460"/>
                </a:cubicBezTo>
                <a:cubicBezTo>
                  <a:pt x="937" y="460"/>
                  <a:pt x="732" y="256"/>
                  <a:pt x="73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B6CB2FE1-13C8-4A4F-A328-259AD958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139" y="4782358"/>
            <a:ext cx="1030427" cy="1040285"/>
          </a:xfrm>
          <a:custGeom>
            <a:avLst/>
            <a:gdLst>
              <a:gd name="T0" fmla="*/ 460 w 921"/>
              <a:gd name="T1" fmla="*/ 929 h 930"/>
              <a:gd name="T2" fmla="*/ 460 w 921"/>
              <a:gd name="T3" fmla="*/ 929 h 930"/>
              <a:gd name="T4" fmla="*/ 920 w 921"/>
              <a:gd name="T5" fmla="*/ 460 h 930"/>
              <a:gd name="T6" fmla="*/ 460 w 921"/>
              <a:gd name="T7" fmla="*/ 0 h 930"/>
              <a:gd name="T8" fmla="*/ 0 w 921"/>
              <a:gd name="T9" fmla="*/ 460 h 930"/>
              <a:gd name="T10" fmla="*/ 460 w 921"/>
              <a:gd name="T11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1" h="930">
                <a:moveTo>
                  <a:pt x="460" y="929"/>
                </a:moveTo>
                <a:lnTo>
                  <a:pt x="460" y="929"/>
                </a:lnTo>
                <a:cubicBezTo>
                  <a:pt x="716" y="929"/>
                  <a:pt x="920" y="716"/>
                  <a:pt x="920" y="460"/>
                </a:cubicBezTo>
                <a:cubicBezTo>
                  <a:pt x="920" y="213"/>
                  <a:pt x="716" y="0"/>
                  <a:pt x="460" y="0"/>
                </a:cubicBezTo>
                <a:cubicBezTo>
                  <a:pt x="204" y="0"/>
                  <a:pt x="0" y="213"/>
                  <a:pt x="0" y="460"/>
                </a:cubicBezTo>
                <a:cubicBezTo>
                  <a:pt x="0" y="716"/>
                  <a:pt x="204" y="929"/>
                  <a:pt x="460" y="9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28D4A8C3-DA64-D244-9E51-F18802C20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9456" y="6744604"/>
            <a:ext cx="2716578" cy="2716575"/>
          </a:xfrm>
          <a:custGeom>
            <a:avLst/>
            <a:gdLst>
              <a:gd name="T0" fmla="*/ 1695 w 2429"/>
              <a:gd name="T1" fmla="*/ 0 h 2428"/>
              <a:gd name="T2" fmla="*/ 1695 w 2429"/>
              <a:gd name="T3" fmla="*/ 0 h 2428"/>
              <a:gd name="T4" fmla="*/ 2428 w 2429"/>
              <a:gd name="T5" fmla="*/ 0 h 2428"/>
              <a:gd name="T6" fmla="*/ 2428 w 2429"/>
              <a:gd name="T7" fmla="*/ 2427 h 2428"/>
              <a:gd name="T8" fmla="*/ 1678 w 2429"/>
              <a:gd name="T9" fmla="*/ 2427 h 2428"/>
              <a:gd name="T10" fmla="*/ 749 w 2429"/>
              <a:gd name="T11" fmla="*/ 2427 h 2428"/>
              <a:gd name="T12" fmla="*/ 460 w 2429"/>
              <a:gd name="T13" fmla="*/ 2427 h 2428"/>
              <a:gd name="T14" fmla="*/ 0 w 2429"/>
              <a:gd name="T15" fmla="*/ 2427 h 2428"/>
              <a:gd name="T16" fmla="*/ 0 w 2429"/>
              <a:gd name="T17" fmla="*/ 0 h 2428"/>
              <a:gd name="T18" fmla="*/ 775 w 2429"/>
              <a:gd name="T19" fmla="*/ 0 h 2428"/>
              <a:gd name="T20" fmla="*/ 1235 w 2429"/>
              <a:gd name="T21" fmla="*/ 467 h 2428"/>
              <a:gd name="T22" fmla="*/ 1695 w 2429"/>
              <a:gd name="T23" fmla="*/ 0 h 2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9" h="2428">
                <a:moveTo>
                  <a:pt x="1695" y="0"/>
                </a:moveTo>
                <a:lnTo>
                  <a:pt x="1695" y="0"/>
                </a:lnTo>
                <a:cubicBezTo>
                  <a:pt x="2428" y="0"/>
                  <a:pt x="2428" y="0"/>
                  <a:pt x="2428" y="0"/>
                </a:cubicBezTo>
                <a:cubicBezTo>
                  <a:pt x="2428" y="2427"/>
                  <a:pt x="2428" y="2427"/>
                  <a:pt x="2428" y="2427"/>
                </a:cubicBezTo>
                <a:cubicBezTo>
                  <a:pt x="1678" y="2427"/>
                  <a:pt x="1678" y="2427"/>
                  <a:pt x="1678" y="2427"/>
                </a:cubicBezTo>
                <a:cubicBezTo>
                  <a:pt x="749" y="2427"/>
                  <a:pt x="749" y="2427"/>
                  <a:pt x="749" y="2427"/>
                </a:cubicBezTo>
                <a:cubicBezTo>
                  <a:pt x="460" y="2427"/>
                  <a:pt x="460" y="2427"/>
                  <a:pt x="460" y="2427"/>
                </a:cubicBezTo>
                <a:cubicBezTo>
                  <a:pt x="0" y="2427"/>
                  <a:pt x="0" y="2427"/>
                  <a:pt x="0" y="2427"/>
                </a:cubicBezTo>
                <a:cubicBezTo>
                  <a:pt x="0" y="0"/>
                  <a:pt x="0" y="0"/>
                  <a:pt x="0" y="0"/>
                </a:cubicBezTo>
                <a:cubicBezTo>
                  <a:pt x="775" y="0"/>
                  <a:pt x="775" y="0"/>
                  <a:pt x="775" y="0"/>
                </a:cubicBezTo>
                <a:cubicBezTo>
                  <a:pt x="775" y="254"/>
                  <a:pt x="980" y="467"/>
                  <a:pt x="1235" y="467"/>
                </a:cubicBezTo>
                <a:cubicBezTo>
                  <a:pt x="1491" y="467"/>
                  <a:pt x="1695" y="254"/>
                  <a:pt x="169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68CD91EE-A53F-1440-983A-6E1EF6BF7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6848" y="7582749"/>
            <a:ext cx="1040288" cy="1030424"/>
          </a:xfrm>
          <a:custGeom>
            <a:avLst/>
            <a:gdLst>
              <a:gd name="T0" fmla="*/ 460 w 930"/>
              <a:gd name="T1" fmla="*/ 921 h 922"/>
              <a:gd name="T2" fmla="*/ 460 w 930"/>
              <a:gd name="T3" fmla="*/ 921 h 922"/>
              <a:gd name="T4" fmla="*/ 0 w 930"/>
              <a:gd name="T5" fmla="*/ 461 h 922"/>
              <a:gd name="T6" fmla="*/ 460 w 930"/>
              <a:gd name="T7" fmla="*/ 0 h 922"/>
              <a:gd name="T8" fmla="*/ 929 w 930"/>
              <a:gd name="T9" fmla="*/ 461 h 922"/>
              <a:gd name="T10" fmla="*/ 460 w 930"/>
              <a:gd name="T11" fmla="*/ 921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0" h="922">
                <a:moveTo>
                  <a:pt x="460" y="921"/>
                </a:moveTo>
                <a:lnTo>
                  <a:pt x="460" y="921"/>
                </a:lnTo>
                <a:cubicBezTo>
                  <a:pt x="213" y="921"/>
                  <a:pt x="0" y="716"/>
                  <a:pt x="0" y="461"/>
                </a:cubicBezTo>
                <a:cubicBezTo>
                  <a:pt x="0" y="205"/>
                  <a:pt x="213" y="0"/>
                  <a:pt x="460" y="0"/>
                </a:cubicBezTo>
                <a:cubicBezTo>
                  <a:pt x="716" y="0"/>
                  <a:pt x="929" y="205"/>
                  <a:pt x="929" y="461"/>
                </a:cubicBezTo>
                <a:cubicBezTo>
                  <a:pt x="929" y="716"/>
                  <a:pt x="716" y="921"/>
                  <a:pt x="460" y="9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5787F647-7B66-E34B-91ED-56F1A6620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893" y="9668250"/>
            <a:ext cx="2716575" cy="2716578"/>
          </a:xfrm>
          <a:custGeom>
            <a:avLst/>
            <a:gdLst>
              <a:gd name="T0" fmla="*/ 732 w 2428"/>
              <a:gd name="T1" fmla="*/ 0 h 2429"/>
              <a:gd name="T2" fmla="*/ 732 w 2428"/>
              <a:gd name="T3" fmla="*/ 0 h 2429"/>
              <a:gd name="T4" fmla="*/ 0 w 2428"/>
              <a:gd name="T5" fmla="*/ 0 h 2429"/>
              <a:gd name="T6" fmla="*/ 0 w 2428"/>
              <a:gd name="T7" fmla="*/ 2428 h 2429"/>
              <a:gd name="T8" fmla="*/ 749 w 2428"/>
              <a:gd name="T9" fmla="*/ 2428 h 2429"/>
              <a:gd name="T10" fmla="*/ 1678 w 2428"/>
              <a:gd name="T11" fmla="*/ 2428 h 2429"/>
              <a:gd name="T12" fmla="*/ 1967 w 2428"/>
              <a:gd name="T13" fmla="*/ 2428 h 2429"/>
              <a:gd name="T14" fmla="*/ 2427 w 2428"/>
              <a:gd name="T15" fmla="*/ 2428 h 2429"/>
              <a:gd name="T16" fmla="*/ 2427 w 2428"/>
              <a:gd name="T17" fmla="*/ 0 h 2429"/>
              <a:gd name="T18" fmla="*/ 1652 w 2428"/>
              <a:gd name="T19" fmla="*/ 0 h 2429"/>
              <a:gd name="T20" fmla="*/ 1192 w 2428"/>
              <a:gd name="T21" fmla="*/ 460 h 2429"/>
              <a:gd name="T22" fmla="*/ 732 w 2428"/>
              <a:gd name="T2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28" h="2429">
                <a:moveTo>
                  <a:pt x="732" y="0"/>
                </a:moveTo>
                <a:lnTo>
                  <a:pt x="732" y="0"/>
                </a:lnTo>
                <a:cubicBezTo>
                  <a:pt x="0" y="0"/>
                  <a:pt x="0" y="0"/>
                  <a:pt x="0" y="0"/>
                </a:cubicBezTo>
                <a:cubicBezTo>
                  <a:pt x="0" y="2428"/>
                  <a:pt x="0" y="2428"/>
                  <a:pt x="0" y="2428"/>
                </a:cubicBezTo>
                <a:cubicBezTo>
                  <a:pt x="749" y="2428"/>
                  <a:pt x="749" y="2428"/>
                  <a:pt x="749" y="2428"/>
                </a:cubicBezTo>
                <a:cubicBezTo>
                  <a:pt x="1678" y="2428"/>
                  <a:pt x="1678" y="2428"/>
                  <a:pt x="1678" y="2428"/>
                </a:cubicBezTo>
                <a:cubicBezTo>
                  <a:pt x="1967" y="2428"/>
                  <a:pt x="1967" y="2428"/>
                  <a:pt x="1967" y="2428"/>
                </a:cubicBezTo>
                <a:cubicBezTo>
                  <a:pt x="2427" y="2428"/>
                  <a:pt x="2427" y="2428"/>
                  <a:pt x="2427" y="2428"/>
                </a:cubicBezTo>
                <a:cubicBezTo>
                  <a:pt x="2427" y="0"/>
                  <a:pt x="2427" y="0"/>
                  <a:pt x="2427" y="0"/>
                </a:cubicBezTo>
                <a:cubicBezTo>
                  <a:pt x="1652" y="0"/>
                  <a:pt x="1652" y="0"/>
                  <a:pt x="1652" y="0"/>
                </a:cubicBezTo>
                <a:cubicBezTo>
                  <a:pt x="1652" y="255"/>
                  <a:pt x="1448" y="460"/>
                  <a:pt x="1192" y="460"/>
                </a:cubicBezTo>
                <a:cubicBezTo>
                  <a:pt x="937" y="460"/>
                  <a:pt x="732" y="255"/>
                  <a:pt x="73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9">
            <a:extLst>
              <a:ext uri="{FF2B5EF4-FFF2-40B4-BE49-F238E27FC236}">
                <a16:creationId xmlns:a16="http://schemas.microsoft.com/office/drawing/2014/main" id="{F932C3CE-193F-A946-AFBE-48AC7500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792" y="10496535"/>
            <a:ext cx="1030424" cy="1040288"/>
          </a:xfrm>
          <a:custGeom>
            <a:avLst/>
            <a:gdLst>
              <a:gd name="T0" fmla="*/ 460 w 922"/>
              <a:gd name="T1" fmla="*/ 929 h 930"/>
              <a:gd name="T2" fmla="*/ 460 w 922"/>
              <a:gd name="T3" fmla="*/ 929 h 930"/>
              <a:gd name="T4" fmla="*/ 921 w 922"/>
              <a:gd name="T5" fmla="*/ 468 h 930"/>
              <a:gd name="T6" fmla="*/ 460 w 922"/>
              <a:gd name="T7" fmla="*/ 0 h 930"/>
              <a:gd name="T8" fmla="*/ 0 w 922"/>
              <a:gd name="T9" fmla="*/ 468 h 930"/>
              <a:gd name="T10" fmla="*/ 460 w 922"/>
              <a:gd name="T11" fmla="*/ 929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30">
                <a:moveTo>
                  <a:pt x="460" y="929"/>
                </a:moveTo>
                <a:lnTo>
                  <a:pt x="460" y="929"/>
                </a:lnTo>
                <a:cubicBezTo>
                  <a:pt x="716" y="929"/>
                  <a:pt x="921" y="724"/>
                  <a:pt x="921" y="468"/>
                </a:cubicBezTo>
                <a:cubicBezTo>
                  <a:pt x="921" y="213"/>
                  <a:pt x="716" y="0"/>
                  <a:pt x="460" y="0"/>
                </a:cubicBezTo>
                <a:cubicBezTo>
                  <a:pt x="205" y="0"/>
                  <a:pt x="0" y="213"/>
                  <a:pt x="0" y="468"/>
                </a:cubicBezTo>
                <a:cubicBezTo>
                  <a:pt x="0" y="724"/>
                  <a:pt x="205" y="929"/>
                  <a:pt x="460" y="9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FC6F8CD8-84BA-8546-9891-DAD2A91808DC}"/>
              </a:ext>
            </a:extLst>
          </p:cNvPr>
          <p:cNvGrpSpPr/>
          <p:nvPr/>
        </p:nvGrpSpPr>
        <p:grpSpPr>
          <a:xfrm>
            <a:off x="1745082" y="1358281"/>
            <a:ext cx="5932234" cy="4777441"/>
            <a:chOff x="2633903" y="861425"/>
            <a:chExt cx="5932234" cy="4777441"/>
          </a:xfrm>
        </p:grpSpPr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7B2C2576-6D42-CD48-983E-40EB231D492F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C8DC6478-B0D8-BC48-9159-9F1DE4883BEC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30134253-F0C5-0446-A389-250898AD8DBF}"/>
              </a:ext>
            </a:extLst>
          </p:cNvPr>
          <p:cNvSpPr txBox="1"/>
          <p:nvPr/>
        </p:nvSpPr>
        <p:spPr>
          <a:xfrm>
            <a:off x="17435255" y="1558759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7930CF8F-DD8B-DB46-B7D8-492B4C7D064A}"/>
              </a:ext>
            </a:extLst>
          </p:cNvPr>
          <p:cNvSpPr txBox="1"/>
          <p:nvPr/>
        </p:nvSpPr>
        <p:spPr>
          <a:xfrm>
            <a:off x="13175553" y="4495948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66F1F6E8-B3B5-C142-A7D7-F1566F6D695F}"/>
              </a:ext>
            </a:extLst>
          </p:cNvPr>
          <p:cNvSpPr txBox="1"/>
          <p:nvPr/>
        </p:nvSpPr>
        <p:spPr>
          <a:xfrm>
            <a:off x="17442904" y="7320349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851135A1-0A10-EF4D-BF58-DCC18883203B}"/>
              </a:ext>
            </a:extLst>
          </p:cNvPr>
          <p:cNvSpPr txBox="1"/>
          <p:nvPr/>
        </p:nvSpPr>
        <p:spPr>
          <a:xfrm>
            <a:off x="13186821" y="10257342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F7A6CF24-8DD0-FF41-828D-05FDFCBE11C6}"/>
              </a:ext>
            </a:extLst>
          </p:cNvPr>
          <p:cNvGrpSpPr/>
          <p:nvPr/>
        </p:nvGrpSpPr>
        <p:grpSpPr>
          <a:xfrm>
            <a:off x="20249062" y="1712062"/>
            <a:ext cx="4325211" cy="1353302"/>
            <a:chOff x="4247967" y="10658093"/>
            <a:chExt cx="4236804" cy="1353302"/>
          </a:xfrm>
        </p:grpSpPr>
        <p:sp>
          <p:nvSpPr>
            <p:cNvPr id="212" name="CuadroTexto 395">
              <a:extLst>
                <a:ext uri="{FF2B5EF4-FFF2-40B4-BE49-F238E27FC236}">
                  <a16:creationId xmlns:a16="http://schemas.microsoft.com/office/drawing/2014/main" id="{D9B8CF26-C2EB-5F4C-AC3D-E14EC7204BD5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13" name="Rectangle 40">
              <a:extLst>
                <a:ext uri="{FF2B5EF4-FFF2-40B4-BE49-F238E27FC236}">
                  <a16:creationId xmlns:a16="http://schemas.microsoft.com/office/drawing/2014/main" id="{55424ED8-A461-4449-A792-B87B09649B5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5C78B988-92C5-1348-ABDF-B226F0E401EF}"/>
              </a:ext>
            </a:extLst>
          </p:cNvPr>
          <p:cNvGrpSpPr/>
          <p:nvPr/>
        </p:nvGrpSpPr>
        <p:grpSpPr>
          <a:xfrm>
            <a:off x="20278642" y="7421310"/>
            <a:ext cx="4325211" cy="1353302"/>
            <a:chOff x="4247967" y="10658093"/>
            <a:chExt cx="4236804" cy="1353302"/>
          </a:xfrm>
        </p:grpSpPr>
        <p:sp>
          <p:nvSpPr>
            <p:cNvPr id="215" name="CuadroTexto 395">
              <a:extLst>
                <a:ext uri="{FF2B5EF4-FFF2-40B4-BE49-F238E27FC236}">
                  <a16:creationId xmlns:a16="http://schemas.microsoft.com/office/drawing/2014/main" id="{4FF28671-E55B-5F41-84EE-A0608A5BE9DE}"/>
                </a:ext>
              </a:extLst>
            </p:cNvPr>
            <p:cNvSpPr txBox="1"/>
            <p:nvPr/>
          </p:nvSpPr>
          <p:spPr>
            <a:xfrm flipH="1">
              <a:off x="4263265" y="1065809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16" name="Rectangle 40">
              <a:extLst>
                <a:ext uri="{FF2B5EF4-FFF2-40B4-BE49-F238E27FC236}">
                  <a16:creationId xmlns:a16="http://schemas.microsoft.com/office/drawing/2014/main" id="{BD9C0AC1-C836-6043-9BBC-F2678BBA98A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061DCAD4-2D65-9247-A633-8C6B0DBC2B73}"/>
              </a:ext>
            </a:extLst>
          </p:cNvPr>
          <p:cNvGrpSpPr/>
          <p:nvPr/>
        </p:nvGrpSpPr>
        <p:grpSpPr>
          <a:xfrm>
            <a:off x="7650422" y="4635709"/>
            <a:ext cx="4345390" cy="1353302"/>
            <a:chOff x="4247967" y="10658093"/>
            <a:chExt cx="4256571" cy="1353302"/>
          </a:xfrm>
        </p:grpSpPr>
        <p:sp>
          <p:nvSpPr>
            <p:cNvPr id="218" name="CuadroTexto 395">
              <a:extLst>
                <a:ext uri="{FF2B5EF4-FFF2-40B4-BE49-F238E27FC236}">
                  <a16:creationId xmlns:a16="http://schemas.microsoft.com/office/drawing/2014/main" id="{7CE30E88-3417-7540-86FB-9EAD6658F0E7}"/>
                </a:ext>
              </a:extLst>
            </p:cNvPr>
            <p:cNvSpPr txBox="1"/>
            <p:nvPr/>
          </p:nvSpPr>
          <p:spPr>
            <a:xfrm flipH="1">
              <a:off x="6121863" y="1065809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FC07B0DF-7184-604C-8309-8655D902181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75A62D9A-1909-BE41-9DDB-603A2468DA16}"/>
              </a:ext>
            </a:extLst>
          </p:cNvPr>
          <p:cNvGrpSpPr/>
          <p:nvPr/>
        </p:nvGrpSpPr>
        <p:grpSpPr>
          <a:xfrm>
            <a:off x="7650422" y="10366922"/>
            <a:ext cx="4345390" cy="1353302"/>
            <a:chOff x="4247967" y="10658093"/>
            <a:chExt cx="4256571" cy="1353302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4D4E3657-58FE-4A4E-97DE-902D109FD952}"/>
                </a:ext>
              </a:extLst>
            </p:cNvPr>
            <p:cNvSpPr txBox="1"/>
            <p:nvPr/>
          </p:nvSpPr>
          <p:spPr>
            <a:xfrm flipH="1">
              <a:off x="6121863" y="1065809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F83270E7-393C-A248-B3F4-784E08FFFFB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85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F040E6B9-CD40-9C44-BA5F-7F268368D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45" y="3573135"/>
            <a:ext cx="3380954" cy="6816180"/>
          </a:xfrm>
          <a:custGeom>
            <a:avLst/>
            <a:gdLst>
              <a:gd name="T0" fmla="*/ 2748 w 2749"/>
              <a:gd name="T1" fmla="*/ 5538 h 5539"/>
              <a:gd name="T2" fmla="*/ 0 w 2749"/>
              <a:gd name="T3" fmla="*/ 5538 h 5539"/>
              <a:gd name="T4" fmla="*/ 0 w 2749"/>
              <a:gd name="T5" fmla="*/ 674 h 5539"/>
              <a:gd name="T6" fmla="*/ 1374 w 2749"/>
              <a:gd name="T7" fmla="*/ 0 h 5539"/>
              <a:gd name="T8" fmla="*/ 2748 w 2749"/>
              <a:gd name="T9" fmla="*/ 674 h 5539"/>
              <a:gd name="T10" fmla="*/ 2748 w 2749"/>
              <a:gd name="T11" fmla="*/ 5538 h 5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9" h="5539">
                <a:moveTo>
                  <a:pt x="2748" y="5538"/>
                </a:moveTo>
                <a:lnTo>
                  <a:pt x="0" y="5538"/>
                </a:lnTo>
                <a:lnTo>
                  <a:pt x="0" y="674"/>
                </a:lnTo>
                <a:lnTo>
                  <a:pt x="1374" y="0"/>
                </a:lnTo>
                <a:lnTo>
                  <a:pt x="2748" y="674"/>
                </a:lnTo>
                <a:lnTo>
                  <a:pt x="2748" y="5538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AA1FCAFF-18E5-684C-B729-7C61572A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953" y="5743893"/>
            <a:ext cx="3380957" cy="4645422"/>
          </a:xfrm>
          <a:custGeom>
            <a:avLst/>
            <a:gdLst>
              <a:gd name="T0" fmla="*/ 2748 w 2749"/>
              <a:gd name="T1" fmla="*/ 3775 h 3776"/>
              <a:gd name="T2" fmla="*/ 0 w 2749"/>
              <a:gd name="T3" fmla="*/ 3775 h 3776"/>
              <a:gd name="T4" fmla="*/ 0 w 2749"/>
              <a:gd name="T5" fmla="*/ 725 h 3776"/>
              <a:gd name="T6" fmla="*/ 1374 w 2749"/>
              <a:gd name="T7" fmla="*/ 0 h 3776"/>
              <a:gd name="T8" fmla="*/ 2748 w 2749"/>
              <a:gd name="T9" fmla="*/ 725 h 3776"/>
              <a:gd name="T10" fmla="*/ 2748 w 2749"/>
              <a:gd name="T11" fmla="*/ 3775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9" h="3776">
                <a:moveTo>
                  <a:pt x="2748" y="3775"/>
                </a:moveTo>
                <a:lnTo>
                  <a:pt x="0" y="3775"/>
                </a:lnTo>
                <a:lnTo>
                  <a:pt x="0" y="725"/>
                </a:lnTo>
                <a:lnTo>
                  <a:pt x="1374" y="0"/>
                </a:lnTo>
                <a:lnTo>
                  <a:pt x="2748" y="725"/>
                </a:lnTo>
                <a:lnTo>
                  <a:pt x="2748" y="377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1CEA2454-F456-A946-8345-12553CA7C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641" y="4669368"/>
            <a:ext cx="3380954" cy="5719947"/>
          </a:xfrm>
          <a:custGeom>
            <a:avLst/>
            <a:gdLst>
              <a:gd name="T0" fmla="*/ 2748 w 2749"/>
              <a:gd name="T1" fmla="*/ 4648 h 4649"/>
              <a:gd name="T2" fmla="*/ 0 w 2749"/>
              <a:gd name="T3" fmla="*/ 4648 h 4649"/>
              <a:gd name="T4" fmla="*/ 0 w 2749"/>
              <a:gd name="T5" fmla="*/ 751 h 4649"/>
              <a:gd name="T6" fmla="*/ 1374 w 2749"/>
              <a:gd name="T7" fmla="*/ 0 h 4649"/>
              <a:gd name="T8" fmla="*/ 2748 w 2749"/>
              <a:gd name="T9" fmla="*/ 751 h 4649"/>
              <a:gd name="T10" fmla="*/ 2748 w 2749"/>
              <a:gd name="T11" fmla="*/ 4648 h 4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9" h="4649">
                <a:moveTo>
                  <a:pt x="2748" y="4648"/>
                </a:moveTo>
                <a:lnTo>
                  <a:pt x="0" y="4648"/>
                </a:lnTo>
                <a:lnTo>
                  <a:pt x="0" y="751"/>
                </a:lnTo>
                <a:lnTo>
                  <a:pt x="1374" y="0"/>
                </a:lnTo>
                <a:lnTo>
                  <a:pt x="2748" y="751"/>
                </a:lnTo>
                <a:lnTo>
                  <a:pt x="2748" y="4648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23BC03CF-3E78-934D-B3E2-DDFC053B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448" y="7643306"/>
            <a:ext cx="3380957" cy="2746009"/>
          </a:xfrm>
          <a:custGeom>
            <a:avLst/>
            <a:gdLst>
              <a:gd name="T0" fmla="*/ 2747 w 2748"/>
              <a:gd name="T1" fmla="*/ 2229 h 2230"/>
              <a:gd name="T2" fmla="*/ 0 w 2748"/>
              <a:gd name="T3" fmla="*/ 2229 h 2230"/>
              <a:gd name="T4" fmla="*/ 0 w 2748"/>
              <a:gd name="T5" fmla="*/ 699 h 2230"/>
              <a:gd name="T6" fmla="*/ 1374 w 2748"/>
              <a:gd name="T7" fmla="*/ 0 h 2230"/>
              <a:gd name="T8" fmla="*/ 2747 w 2748"/>
              <a:gd name="T9" fmla="*/ 699 h 2230"/>
              <a:gd name="T10" fmla="*/ 2747 w 2748"/>
              <a:gd name="T11" fmla="*/ 2229 h 2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8" h="2230">
                <a:moveTo>
                  <a:pt x="2747" y="2229"/>
                </a:moveTo>
                <a:lnTo>
                  <a:pt x="0" y="2229"/>
                </a:lnTo>
                <a:lnTo>
                  <a:pt x="0" y="699"/>
                </a:lnTo>
                <a:lnTo>
                  <a:pt x="1374" y="0"/>
                </a:lnTo>
                <a:lnTo>
                  <a:pt x="2747" y="699"/>
                </a:lnTo>
                <a:lnTo>
                  <a:pt x="2747" y="222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03168269-AA85-AC43-A75C-DFA8F29C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45" y="10356754"/>
            <a:ext cx="3359246" cy="3359246"/>
          </a:xfrm>
          <a:custGeom>
            <a:avLst/>
            <a:gdLst>
              <a:gd name="T0" fmla="*/ 821 w 2731"/>
              <a:gd name="T1" fmla="*/ 0 h 2731"/>
              <a:gd name="T2" fmla="*/ 821 w 2731"/>
              <a:gd name="T3" fmla="*/ 0 h 2731"/>
              <a:gd name="T4" fmla="*/ 0 w 2731"/>
              <a:gd name="T5" fmla="*/ 0 h 2731"/>
              <a:gd name="T6" fmla="*/ 0 w 2731"/>
              <a:gd name="T7" fmla="*/ 2730 h 2731"/>
              <a:gd name="T8" fmla="*/ 847 w 2731"/>
              <a:gd name="T9" fmla="*/ 2730 h 2731"/>
              <a:gd name="T10" fmla="*/ 1884 w 2731"/>
              <a:gd name="T11" fmla="*/ 2730 h 2731"/>
              <a:gd name="T12" fmla="*/ 2212 w 2731"/>
              <a:gd name="T13" fmla="*/ 2730 h 2731"/>
              <a:gd name="T14" fmla="*/ 2730 w 2731"/>
              <a:gd name="T15" fmla="*/ 2730 h 2731"/>
              <a:gd name="T16" fmla="*/ 2730 w 2731"/>
              <a:gd name="T17" fmla="*/ 0 h 2731"/>
              <a:gd name="T18" fmla="*/ 1866 w 2731"/>
              <a:gd name="T19" fmla="*/ 0 h 2731"/>
              <a:gd name="T20" fmla="*/ 1339 w 2731"/>
              <a:gd name="T21" fmla="*/ 518 h 2731"/>
              <a:gd name="T22" fmla="*/ 821 w 2731"/>
              <a:gd name="T23" fmla="*/ 0 h 2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31" h="2731">
                <a:moveTo>
                  <a:pt x="821" y="0"/>
                </a:moveTo>
                <a:lnTo>
                  <a:pt x="821" y="0"/>
                </a:lnTo>
                <a:cubicBezTo>
                  <a:pt x="0" y="0"/>
                  <a:pt x="0" y="0"/>
                  <a:pt x="0" y="0"/>
                </a:cubicBezTo>
                <a:cubicBezTo>
                  <a:pt x="0" y="2730"/>
                  <a:pt x="0" y="2730"/>
                  <a:pt x="0" y="2730"/>
                </a:cubicBezTo>
                <a:cubicBezTo>
                  <a:pt x="847" y="2730"/>
                  <a:pt x="847" y="2730"/>
                  <a:pt x="847" y="2730"/>
                </a:cubicBezTo>
                <a:cubicBezTo>
                  <a:pt x="1884" y="2730"/>
                  <a:pt x="1884" y="2730"/>
                  <a:pt x="1884" y="2730"/>
                </a:cubicBezTo>
                <a:cubicBezTo>
                  <a:pt x="2212" y="2730"/>
                  <a:pt x="2212" y="2730"/>
                  <a:pt x="2212" y="2730"/>
                </a:cubicBezTo>
                <a:cubicBezTo>
                  <a:pt x="2730" y="2730"/>
                  <a:pt x="2730" y="2730"/>
                  <a:pt x="2730" y="2730"/>
                </a:cubicBezTo>
                <a:cubicBezTo>
                  <a:pt x="2730" y="0"/>
                  <a:pt x="2730" y="0"/>
                  <a:pt x="2730" y="0"/>
                </a:cubicBezTo>
                <a:cubicBezTo>
                  <a:pt x="1866" y="0"/>
                  <a:pt x="1866" y="0"/>
                  <a:pt x="1866" y="0"/>
                </a:cubicBezTo>
                <a:cubicBezTo>
                  <a:pt x="1866" y="285"/>
                  <a:pt x="1633" y="518"/>
                  <a:pt x="1339" y="518"/>
                </a:cubicBezTo>
                <a:cubicBezTo>
                  <a:pt x="1054" y="518"/>
                  <a:pt x="821" y="285"/>
                  <a:pt x="821" y="0"/>
                </a:cubicBezTo>
              </a:path>
            </a:pathLst>
          </a:custGeom>
          <a:solidFill>
            <a:srgbClr val="FF3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FD95B664-7554-484F-B039-57C4948F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725" y="11420425"/>
            <a:ext cx="1275322" cy="1275319"/>
          </a:xfrm>
          <a:custGeom>
            <a:avLst/>
            <a:gdLst>
              <a:gd name="T0" fmla="*/ 519 w 1038"/>
              <a:gd name="T1" fmla="*/ 1037 h 1038"/>
              <a:gd name="T2" fmla="*/ 519 w 1038"/>
              <a:gd name="T3" fmla="*/ 1037 h 1038"/>
              <a:gd name="T4" fmla="*/ 1037 w 1038"/>
              <a:gd name="T5" fmla="*/ 518 h 1038"/>
              <a:gd name="T6" fmla="*/ 519 w 1038"/>
              <a:gd name="T7" fmla="*/ 0 h 1038"/>
              <a:gd name="T8" fmla="*/ 0 w 1038"/>
              <a:gd name="T9" fmla="*/ 518 h 1038"/>
              <a:gd name="T10" fmla="*/ 519 w 1038"/>
              <a:gd name="T11" fmla="*/ 1037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8" h="1038">
                <a:moveTo>
                  <a:pt x="519" y="1037"/>
                </a:moveTo>
                <a:lnTo>
                  <a:pt x="519" y="1037"/>
                </a:lnTo>
                <a:cubicBezTo>
                  <a:pt x="804" y="1037"/>
                  <a:pt x="1037" y="804"/>
                  <a:pt x="1037" y="518"/>
                </a:cubicBezTo>
                <a:cubicBezTo>
                  <a:pt x="1037" y="225"/>
                  <a:pt x="804" y="0"/>
                  <a:pt x="519" y="0"/>
                </a:cubicBezTo>
                <a:cubicBezTo>
                  <a:pt x="233" y="0"/>
                  <a:pt x="0" y="225"/>
                  <a:pt x="0" y="518"/>
                </a:cubicBezTo>
                <a:cubicBezTo>
                  <a:pt x="0" y="804"/>
                  <a:pt x="233" y="1037"/>
                  <a:pt x="519" y="1037"/>
                </a:cubicBezTo>
              </a:path>
            </a:pathLst>
          </a:custGeom>
          <a:solidFill>
            <a:srgbClr val="FF3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3B289B2B-E76B-5546-8C95-B0DD6A76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448" y="10356754"/>
            <a:ext cx="3391811" cy="3359246"/>
          </a:xfrm>
          <a:custGeom>
            <a:avLst/>
            <a:gdLst>
              <a:gd name="T0" fmla="*/ 0 w 2756"/>
              <a:gd name="T1" fmla="*/ 1910 h 2731"/>
              <a:gd name="T2" fmla="*/ 0 w 2756"/>
              <a:gd name="T3" fmla="*/ 1910 h 2731"/>
              <a:gd name="T4" fmla="*/ 0 w 2756"/>
              <a:gd name="T5" fmla="*/ 2730 h 2731"/>
              <a:gd name="T6" fmla="*/ 2755 w 2756"/>
              <a:gd name="T7" fmla="*/ 2730 h 2731"/>
              <a:gd name="T8" fmla="*/ 2755 w 2756"/>
              <a:gd name="T9" fmla="*/ 1884 h 2731"/>
              <a:gd name="T10" fmla="*/ 2755 w 2756"/>
              <a:gd name="T11" fmla="*/ 847 h 2731"/>
              <a:gd name="T12" fmla="*/ 2755 w 2756"/>
              <a:gd name="T13" fmla="*/ 518 h 2731"/>
              <a:gd name="T14" fmla="*/ 2755 w 2756"/>
              <a:gd name="T15" fmla="*/ 0 h 2731"/>
              <a:gd name="T16" fmla="*/ 0 w 2756"/>
              <a:gd name="T17" fmla="*/ 0 h 2731"/>
              <a:gd name="T18" fmla="*/ 0 w 2756"/>
              <a:gd name="T19" fmla="*/ 873 h 2731"/>
              <a:gd name="T20" fmla="*/ 527 w 2756"/>
              <a:gd name="T21" fmla="*/ 1391 h 2731"/>
              <a:gd name="T22" fmla="*/ 0 w 2756"/>
              <a:gd name="T23" fmla="*/ 1910 h 2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56" h="2731">
                <a:moveTo>
                  <a:pt x="0" y="1910"/>
                </a:moveTo>
                <a:lnTo>
                  <a:pt x="0" y="1910"/>
                </a:lnTo>
                <a:cubicBezTo>
                  <a:pt x="0" y="2730"/>
                  <a:pt x="0" y="2730"/>
                  <a:pt x="0" y="2730"/>
                </a:cubicBezTo>
                <a:cubicBezTo>
                  <a:pt x="2755" y="2730"/>
                  <a:pt x="2755" y="2730"/>
                  <a:pt x="2755" y="2730"/>
                </a:cubicBezTo>
                <a:cubicBezTo>
                  <a:pt x="2755" y="1884"/>
                  <a:pt x="2755" y="1884"/>
                  <a:pt x="2755" y="1884"/>
                </a:cubicBezTo>
                <a:cubicBezTo>
                  <a:pt x="2755" y="847"/>
                  <a:pt x="2755" y="847"/>
                  <a:pt x="2755" y="847"/>
                </a:cubicBezTo>
                <a:cubicBezTo>
                  <a:pt x="2755" y="518"/>
                  <a:pt x="2755" y="518"/>
                  <a:pt x="2755" y="518"/>
                </a:cubicBezTo>
                <a:cubicBezTo>
                  <a:pt x="2755" y="0"/>
                  <a:pt x="2755" y="0"/>
                  <a:pt x="27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3"/>
                  <a:pt x="0" y="873"/>
                  <a:pt x="0" y="873"/>
                </a:cubicBezTo>
                <a:cubicBezTo>
                  <a:pt x="294" y="873"/>
                  <a:pt x="527" y="1106"/>
                  <a:pt x="527" y="1391"/>
                </a:cubicBezTo>
                <a:cubicBezTo>
                  <a:pt x="527" y="1676"/>
                  <a:pt x="294" y="1910"/>
                  <a:pt x="0" y="1910"/>
                </a:cubicBezTo>
              </a:path>
            </a:pathLst>
          </a:custGeom>
          <a:solidFill>
            <a:srgbClr val="200C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92561A1E-CE37-DD43-90F9-CA448C74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412" y="9710952"/>
            <a:ext cx="1286176" cy="1286176"/>
          </a:xfrm>
          <a:custGeom>
            <a:avLst/>
            <a:gdLst>
              <a:gd name="T0" fmla="*/ 1044 w 1045"/>
              <a:gd name="T1" fmla="*/ 518 h 1046"/>
              <a:gd name="T2" fmla="*/ 1044 w 1045"/>
              <a:gd name="T3" fmla="*/ 518 h 1046"/>
              <a:gd name="T4" fmla="*/ 518 w 1045"/>
              <a:gd name="T5" fmla="*/ 0 h 1046"/>
              <a:gd name="T6" fmla="*/ 0 w 1045"/>
              <a:gd name="T7" fmla="*/ 518 h 1046"/>
              <a:gd name="T8" fmla="*/ 518 w 1045"/>
              <a:gd name="T9" fmla="*/ 1045 h 1046"/>
              <a:gd name="T10" fmla="*/ 1044 w 1045"/>
              <a:gd name="T11" fmla="*/ 51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5" h="1046">
                <a:moveTo>
                  <a:pt x="1044" y="518"/>
                </a:moveTo>
                <a:lnTo>
                  <a:pt x="1044" y="518"/>
                </a:lnTo>
                <a:cubicBezTo>
                  <a:pt x="1044" y="233"/>
                  <a:pt x="811" y="0"/>
                  <a:pt x="518" y="0"/>
                </a:cubicBezTo>
                <a:cubicBezTo>
                  <a:pt x="233" y="0"/>
                  <a:pt x="0" y="233"/>
                  <a:pt x="0" y="518"/>
                </a:cubicBezTo>
                <a:cubicBezTo>
                  <a:pt x="0" y="812"/>
                  <a:pt x="233" y="1045"/>
                  <a:pt x="518" y="1045"/>
                </a:cubicBezTo>
                <a:cubicBezTo>
                  <a:pt x="811" y="1045"/>
                  <a:pt x="1044" y="812"/>
                  <a:pt x="1044" y="518"/>
                </a:cubicBezTo>
              </a:path>
            </a:pathLst>
          </a:custGeom>
          <a:solidFill>
            <a:srgbClr val="200C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9">
            <a:extLst>
              <a:ext uri="{FF2B5EF4-FFF2-40B4-BE49-F238E27FC236}">
                <a16:creationId xmlns:a16="http://schemas.microsoft.com/office/drawing/2014/main" id="{B1CA236E-5422-F54F-8868-71678559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537" y="10356754"/>
            <a:ext cx="3370103" cy="3359246"/>
          </a:xfrm>
          <a:custGeom>
            <a:avLst/>
            <a:gdLst>
              <a:gd name="T0" fmla="*/ 0 w 2740"/>
              <a:gd name="T1" fmla="*/ 1910 h 2731"/>
              <a:gd name="T2" fmla="*/ 0 w 2740"/>
              <a:gd name="T3" fmla="*/ 1910 h 2731"/>
              <a:gd name="T4" fmla="*/ 0 w 2740"/>
              <a:gd name="T5" fmla="*/ 2730 h 2731"/>
              <a:gd name="T6" fmla="*/ 2739 w 2740"/>
              <a:gd name="T7" fmla="*/ 2730 h 2731"/>
              <a:gd name="T8" fmla="*/ 2739 w 2740"/>
              <a:gd name="T9" fmla="*/ 1884 h 2731"/>
              <a:gd name="T10" fmla="*/ 2739 w 2740"/>
              <a:gd name="T11" fmla="*/ 847 h 2731"/>
              <a:gd name="T12" fmla="*/ 2739 w 2740"/>
              <a:gd name="T13" fmla="*/ 518 h 2731"/>
              <a:gd name="T14" fmla="*/ 2739 w 2740"/>
              <a:gd name="T15" fmla="*/ 0 h 2731"/>
              <a:gd name="T16" fmla="*/ 0 w 2740"/>
              <a:gd name="T17" fmla="*/ 0 h 2731"/>
              <a:gd name="T18" fmla="*/ 0 w 2740"/>
              <a:gd name="T19" fmla="*/ 873 h 2731"/>
              <a:gd name="T20" fmla="*/ 527 w 2740"/>
              <a:gd name="T21" fmla="*/ 1391 h 2731"/>
              <a:gd name="T22" fmla="*/ 0 w 2740"/>
              <a:gd name="T23" fmla="*/ 1910 h 2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0" h="2731">
                <a:moveTo>
                  <a:pt x="0" y="1910"/>
                </a:moveTo>
                <a:lnTo>
                  <a:pt x="0" y="1910"/>
                </a:lnTo>
                <a:cubicBezTo>
                  <a:pt x="0" y="2730"/>
                  <a:pt x="0" y="2730"/>
                  <a:pt x="0" y="2730"/>
                </a:cubicBezTo>
                <a:cubicBezTo>
                  <a:pt x="2739" y="2730"/>
                  <a:pt x="2739" y="2730"/>
                  <a:pt x="2739" y="2730"/>
                </a:cubicBezTo>
                <a:cubicBezTo>
                  <a:pt x="2739" y="1884"/>
                  <a:pt x="2739" y="1884"/>
                  <a:pt x="2739" y="1884"/>
                </a:cubicBezTo>
                <a:cubicBezTo>
                  <a:pt x="2739" y="847"/>
                  <a:pt x="2739" y="847"/>
                  <a:pt x="2739" y="847"/>
                </a:cubicBezTo>
                <a:cubicBezTo>
                  <a:pt x="2739" y="518"/>
                  <a:pt x="2739" y="518"/>
                  <a:pt x="2739" y="518"/>
                </a:cubicBezTo>
                <a:cubicBezTo>
                  <a:pt x="2739" y="0"/>
                  <a:pt x="2739" y="0"/>
                  <a:pt x="27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3"/>
                  <a:pt x="0" y="873"/>
                  <a:pt x="0" y="873"/>
                </a:cubicBezTo>
                <a:cubicBezTo>
                  <a:pt x="294" y="873"/>
                  <a:pt x="527" y="1106"/>
                  <a:pt x="527" y="1391"/>
                </a:cubicBezTo>
                <a:cubicBezTo>
                  <a:pt x="527" y="1676"/>
                  <a:pt x="294" y="1910"/>
                  <a:pt x="0" y="1910"/>
                </a:cubicBezTo>
              </a:path>
            </a:pathLst>
          </a:custGeom>
          <a:solidFill>
            <a:srgbClr val="695C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0">
            <a:extLst>
              <a:ext uri="{FF2B5EF4-FFF2-40B4-BE49-F238E27FC236}">
                <a16:creationId xmlns:a16="http://schemas.microsoft.com/office/drawing/2014/main" id="{774D5A0F-E004-8444-ACD5-A8E5C666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647" y="9710952"/>
            <a:ext cx="1286176" cy="1286176"/>
          </a:xfrm>
          <a:custGeom>
            <a:avLst/>
            <a:gdLst>
              <a:gd name="T0" fmla="*/ 1046 w 1047"/>
              <a:gd name="T1" fmla="*/ 518 h 1046"/>
              <a:gd name="T2" fmla="*/ 1046 w 1047"/>
              <a:gd name="T3" fmla="*/ 518 h 1046"/>
              <a:gd name="T4" fmla="*/ 527 w 1047"/>
              <a:gd name="T5" fmla="*/ 0 h 1046"/>
              <a:gd name="T6" fmla="*/ 0 w 1047"/>
              <a:gd name="T7" fmla="*/ 518 h 1046"/>
              <a:gd name="T8" fmla="*/ 527 w 1047"/>
              <a:gd name="T9" fmla="*/ 1045 h 1046"/>
              <a:gd name="T10" fmla="*/ 1046 w 1047"/>
              <a:gd name="T11" fmla="*/ 51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6">
                <a:moveTo>
                  <a:pt x="1046" y="518"/>
                </a:moveTo>
                <a:lnTo>
                  <a:pt x="1046" y="518"/>
                </a:lnTo>
                <a:cubicBezTo>
                  <a:pt x="1046" y="233"/>
                  <a:pt x="812" y="0"/>
                  <a:pt x="527" y="0"/>
                </a:cubicBezTo>
                <a:cubicBezTo>
                  <a:pt x="233" y="0"/>
                  <a:pt x="0" y="233"/>
                  <a:pt x="0" y="518"/>
                </a:cubicBezTo>
                <a:cubicBezTo>
                  <a:pt x="0" y="812"/>
                  <a:pt x="233" y="1045"/>
                  <a:pt x="527" y="1045"/>
                </a:cubicBezTo>
                <a:cubicBezTo>
                  <a:pt x="812" y="1045"/>
                  <a:pt x="1046" y="812"/>
                  <a:pt x="1046" y="518"/>
                </a:cubicBezTo>
              </a:path>
            </a:pathLst>
          </a:custGeom>
          <a:solidFill>
            <a:srgbClr val="695C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062E78C2-1AC2-A044-8669-E44937B3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546" y="11431279"/>
            <a:ext cx="1275322" cy="1275319"/>
          </a:xfrm>
          <a:custGeom>
            <a:avLst/>
            <a:gdLst>
              <a:gd name="T0" fmla="*/ 1037 w 1038"/>
              <a:gd name="T1" fmla="*/ 518 h 1038"/>
              <a:gd name="T2" fmla="*/ 1037 w 1038"/>
              <a:gd name="T3" fmla="*/ 518 h 1038"/>
              <a:gd name="T4" fmla="*/ 519 w 1038"/>
              <a:gd name="T5" fmla="*/ 0 h 1038"/>
              <a:gd name="T6" fmla="*/ 0 w 1038"/>
              <a:gd name="T7" fmla="*/ 518 h 1038"/>
              <a:gd name="T8" fmla="*/ 519 w 1038"/>
              <a:gd name="T9" fmla="*/ 1037 h 1038"/>
              <a:gd name="T10" fmla="*/ 1037 w 1038"/>
              <a:gd name="T11" fmla="*/ 518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8" h="1038">
                <a:moveTo>
                  <a:pt x="1037" y="518"/>
                </a:moveTo>
                <a:lnTo>
                  <a:pt x="1037" y="518"/>
                </a:lnTo>
                <a:cubicBezTo>
                  <a:pt x="1037" y="233"/>
                  <a:pt x="804" y="0"/>
                  <a:pt x="519" y="0"/>
                </a:cubicBezTo>
                <a:cubicBezTo>
                  <a:pt x="234" y="0"/>
                  <a:pt x="0" y="233"/>
                  <a:pt x="0" y="518"/>
                </a:cubicBezTo>
                <a:cubicBezTo>
                  <a:pt x="0" y="803"/>
                  <a:pt x="234" y="1037"/>
                  <a:pt x="519" y="1037"/>
                </a:cubicBezTo>
                <a:cubicBezTo>
                  <a:pt x="804" y="1037"/>
                  <a:pt x="1037" y="803"/>
                  <a:pt x="1037" y="518"/>
                </a:cubicBezTo>
              </a:path>
            </a:pathLst>
          </a:custGeom>
          <a:solidFill>
            <a:srgbClr val="695C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DCCB2732-F445-A645-B608-47B563C7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641" y="10356754"/>
            <a:ext cx="3380954" cy="3359246"/>
          </a:xfrm>
          <a:custGeom>
            <a:avLst/>
            <a:gdLst>
              <a:gd name="T0" fmla="*/ 0 w 2749"/>
              <a:gd name="T1" fmla="*/ 1910 h 2731"/>
              <a:gd name="T2" fmla="*/ 0 w 2749"/>
              <a:gd name="T3" fmla="*/ 1910 h 2731"/>
              <a:gd name="T4" fmla="*/ 0 w 2749"/>
              <a:gd name="T5" fmla="*/ 2730 h 2731"/>
              <a:gd name="T6" fmla="*/ 2748 w 2749"/>
              <a:gd name="T7" fmla="*/ 2730 h 2731"/>
              <a:gd name="T8" fmla="*/ 2748 w 2749"/>
              <a:gd name="T9" fmla="*/ 1884 h 2731"/>
              <a:gd name="T10" fmla="*/ 2748 w 2749"/>
              <a:gd name="T11" fmla="*/ 847 h 2731"/>
              <a:gd name="T12" fmla="*/ 2748 w 2749"/>
              <a:gd name="T13" fmla="*/ 518 h 2731"/>
              <a:gd name="T14" fmla="*/ 2748 w 2749"/>
              <a:gd name="T15" fmla="*/ 0 h 2731"/>
              <a:gd name="T16" fmla="*/ 0 w 2749"/>
              <a:gd name="T17" fmla="*/ 0 h 2731"/>
              <a:gd name="T18" fmla="*/ 0 w 2749"/>
              <a:gd name="T19" fmla="*/ 873 h 2731"/>
              <a:gd name="T20" fmla="*/ 519 w 2749"/>
              <a:gd name="T21" fmla="*/ 1391 h 2731"/>
              <a:gd name="T22" fmla="*/ 0 w 2749"/>
              <a:gd name="T23" fmla="*/ 1910 h 2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9" h="2731">
                <a:moveTo>
                  <a:pt x="0" y="1910"/>
                </a:moveTo>
                <a:lnTo>
                  <a:pt x="0" y="1910"/>
                </a:lnTo>
                <a:cubicBezTo>
                  <a:pt x="0" y="2730"/>
                  <a:pt x="0" y="2730"/>
                  <a:pt x="0" y="2730"/>
                </a:cubicBezTo>
                <a:cubicBezTo>
                  <a:pt x="2748" y="2730"/>
                  <a:pt x="2748" y="2730"/>
                  <a:pt x="2748" y="2730"/>
                </a:cubicBezTo>
                <a:cubicBezTo>
                  <a:pt x="2748" y="1884"/>
                  <a:pt x="2748" y="1884"/>
                  <a:pt x="2748" y="1884"/>
                </a:cubicBezTo>
                <a:cubicBezTo>
                  <a:pt x="2748" y="847"/>
                  <a:pt x="2748" y="847"/>
                  <a:pt x="2748" y="847"/>
                </a:cubicBezTo>
                <a:cubicBezTo>
                  <a:pt x="2748" y="518"/>
                  <a:pt x="2748" y="518"/>
                  <a:pt x="2748" y="518"/>
                </a:cubicBezTo>
                <a:cubicBezTo>
                  <a:pt x="2748" y="0"/>
                  <a:pt x="2748" y="0"/>
                  <a:pt x="27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3"/>
                  <a:pt x="0" y="873"/>
                  <a:pt x="0" y="873"/>
                </a:cubicBezTo>
                <a:cubicBezTo>
                  <a:pt x="285" y="873"/>
                  <a:pt x="519" y="1106"/>
                  <a:pt x="519" y="1391"/>
                </a:cubicBezTo>
                <a:cubicBezTo>
                  <a:pt x="519" y="1676"/>
                  <a:pt x="285" y="1910"/>
                  <a:pt x="0" y="1910"/>
                </a:cubicBezTo>
              </a:path>
            </a:pathLst>
          </a:custGeom>
          <a:solidFill>
            <a:srgbClr val="FDB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1F94C090-FCBD-3243-A504-55CF91407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751" y="9710952"/>
            <a:ext cx="1297026" cy="1286176"/>
          </a:xfrm>
          <a:custGeom>
            <a:avLst/>
            <a:gdLst>
              <a:gd name="T0" fmla="*/ 1055 w 1056"/>
              <a:gd name="T1" fmla="*/ 518 h 1046"/>
              <a:gd name="T2" fmla="*/ 1055 w 1056"/>
              <a:gd name="T3" fmla="*/ 518 h 1046"/>
              <a:gd name="T4" fmla="*/ 528 w 1056"/>
              <a:gd name="T5" fmla="*/ 0 h 1046"/>
              <a:gd name="T6" fmla="*/ 0 w 1056"/>
              <a:gd name="T7" fmla="*/ 518 h 1046"/>
              <a:gd name="T8" fmla="*/ 528 w 1056"/>
              <a:gd name="T9" fmla="*/ 1045 h 1046"/>
              <a:gd name="T10" fmla="*/ 1055 w 1056"/>
              <a:gd name="T11" fmla="*/ 518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6" h="1046">
                <a:moveTo>
                  <a:pt x="1055" y="518"/>
                </a:moveTo>
                <a:lnTo>
                  <a:pt x="1055" y="518"/>
                </a:lnTo>
                <a:cubicBezTo>
                  <a:pt x="1055" y="233"/>
                  <a:pt x="813" y="0"/>
                  <a:pt x="528" y="0"/>
                </a:cubicBezTo>
                <a:cubicBezTo>
                  <a:pt x="242" y="0"/>
                  <a:pt x="0" y="233"/>
                  <a:pt x="0" y="518"/>
                </a:cubicBezTo>
                <a:cubicBezTo>
                  <a:pt x="0" y="812"/>
                  <a:pt x="242" y="1045"/>
                  <a:pt x="528" y="1045"/>
                </a:cubicBezTo>
                <a:cubicBezTo>
                  <a:pt x="813" y="1045"/>
                  <a:pt x="1055" y="812"/>
                  <a:pt x="1055" y="518"/>
                </a:cubicBezTo>
              </a:path>
            </a:pathLst>
          </a:custGeom>
          <a:solidFill>
            <a:srgbClr val="FDB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4">
            <a:extLst>
              <a:ext uri="{FF2B5EF4-FFF2-40B4-BE49-F238E27FC236}">
                <a16:creationId xmlns:a16="http://schemas.microsoft.com/office/drawing/2014/main" id="{939EB90F-7286-E64F-83C9-16A7A32D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503" y="11431279"/>
            <a:ext cx="1286172" cy="1275319"/>
          </a:xfrm>
          <a:custGeom>
            <a:avLst/>
            <a:gdLst>
              <a:gd name="T0" fmla="*/ 1046 w 1047"/>
              <a:gd name="T1" fmla="*/ 518 h 1038"/>
              <a:gd name="T2" fmla="*/ 1046 w 1047"/>
              <a:gd name="T3" fmla="*/ 518 h 1038"/>
              <a:gd name="T4" fmla="*/ 519 w 1047"/>
              <a:gd name="T5" fmla="*/ 0 h 1038"/>
              <a:gd name="T6" fmla="*/ 0 w 1047"/>
              <a:gd name="T7" fmla="*/ 518 h 1038"/>
              <a:gd name="T8" fmla="*/ 519 w 1047"/>
              <a:gd name="T9" fmla="*/ 1037 h 1038"/>
              <a:gd name="T10" fmla="*/ 1046 w 1047"/>
              <a:gd name="T11" fmla="*/ 518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38">
                <a:moveTo>
                  <a:pt x="1046" y="518"/>
                </a:moveTo>
                <a:lnTo>
                  <a:pt x="1046" y="518"/>
                </a:lnTo>
                <a:cubicBezTo>
                  <a:pt x="1046" y="233"/>
                  <a:pt x="813" y="0"/>
                  <a:pt x="519" y="0"/>
                </a:cubicBezTo>
                <a:cubicBezTo>
                  <a:pt x="234" y="0"/>
                  <a:pt x="0" y="233"/>
                  <a:pt x="0" y="518"/>
                </a:cubicBezTo>
                <a:cubicBezTo>
                  <a:pt x="0" y="803"/>
                  <a:pt x="234" y="1037"/>
                  <a:pt x="519" y="1037"/>
                </a:cubicBezTo>
                <a:cubicBezTo>
                  <a:pt x="813" y="1037"/>
                  <a:pt x="1046" y="803"/>
                  <a:pt x="1046" y="518"/>
                </a:cubicBezTo>
              </a:path>
            </a:pathLst>
          </a:custGeom>
          <a:solidFill>
            <a:srgbClr val="FDB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5">
            <a:extLst>
              <a:ext uri="{FF2B5EF4-FFF2-40B4-BE49-F238E27FC236}">
                <a16:creationId xmlns:a16="http://schemas.microsoft.com/office/drawing/2014/main" id="{CE9A4644-8D2F-CB47-96BD-A9840D0D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401" y="9748942"/>
            <a:ext cx="1286172" cy="1286172"/>
          </a:xfrm>
          <a:custGeom>
            <a:avLst/>
            <a:gdLst>
              <a:gd name="T0" fmla="*/ 1046 w 1047"/>
              <a:gd name="T1" fmla="*/ 519 h 1047"/>
              <a:gd name="T2" fmla="*/ 1046 w 1047"/>
              <a:gd name="T3" fmla="*/ 519 h 1047"/>
              <a:gd name="T4" fmla="*/ 528 w 1047"/>
              <a:gd name="T5" fmla="*/ 0 h 1047"/>
              <a:gd name="T6" fmla="*/ 0 w 1047"/>
              <a:gd name="T7" fmla="*/ 519 h 1047"/>
              <a:gd name="T8" fmla="*/ 528 w 1047"/>
              <a:gd name="T9" fmla="*/ 1046 h 1047"/>
              <a:gd name="T10" fmla="*/ 1046 w 1047"/>
              <a:gd name="T11" fmla="*/ 519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7" h="1047">
                <a:moveTo>
                  <a:pt x="1046" y="519"/>
                </a:moveTo>
                <a:lnTo>
                  <a:pt x="1046" y="519"/>
                </a:lnTo>
                <a:cubicBezTo>
                  <a:pt x="1046" y="234"/>
                  <a:pt x="813" y="0"/>
                  <a:pt x="528" y="0"/>
                </a:cubicBezTo>
                <a:cubicBezTo>
                  <a:pt x="234" y="0"/>
                  <a:pt x="0" y="234"/>
                  <a:pt x="0" y="519"/>
                </a:cubicBezTo>
                <a:cubicBezTo>
                  <a:pt x="0" y="813"/>
                  <a:pt x="234" y="1046"/>
                  <a:pt x="528" y="1046"/>
                </a:cubicBezTo>
                <a:cubicBezTo>
                  <a:pt x="813" y="1046"/>
                  <a:pt x="1046" y="813"/>
                  <a:pt x="1046" y="519"/>
                </a:cubicBezTo>
              </a:path>
            </a:pathLst>
          </a:custGeom>
          <a:solidFill>
            <a:srgbClr val="FF3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F0C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3AE1A65E-ACAD-C944-A07A-710D512E41BA}"/>
              </a:ext>
            </a:extLst>
          </p:cNvPr>
          <p:cNvGrpSpPr/>
          <p:nvPr/>
        </p:nvGrpSpPr>
        <p:grpSpPr>
          <a:xfrm>
            <a:off x="17094869" y="2649676"/>
            <a:ext cx="5932234" cy="4777441"/>
            <a:chOff x="2633903" y="861425"/>
            <a:chExt cx="5932234" cy="4777441"/>
          </a:xfrm>
        </p:grpSpPr>
        <p:sp>
          <p:nvSpPr>
            <p:cNvPr id="264" name="CuadroTexto 263">
              <a:extLst>
                <a:ext uri="{FF2B5EF4-FFF2-40B4-BE49-F238E27FC236}">
                  <a16:creationId xmlns:a16="http://schemas.microsoft.com/office/drawing/2014/main" id="{7A51C962-1990-7845-B877-8068E16DFBC3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265" name="CuadroTexto 264">
              <a:extLst>
                <a:ext uri="{FF2B5EF4-FFF2-40B4-BE49-F238E27FC236}">
                  <a16:creationId xmlns:a16="http://schemas.microsoft.com/office/drawing/2014/main" id="{5883BA8D-2D68-5749-9114-946C512D486C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0B1D3EDA-B6B7-5845-8082-CD9F54F71198}"/>
              </a:ext>
            </a:extLst>
          </p:cNvPr>
          <p:cNvSpPr txBox="1"/>
          <p:nvPr/>
        </p:nvSpPr>
        <p:spPr>
          <a:xfrm>
            <a:off x="1903410" y="10928381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79CCAAAB-D571-014A-B5AE-88B06C231ED1}"/>
              </a:ext>
            </a:extLst>
          </p:cNvPr>
          <p:cNvSpPr txBox="1"/>
          <p:nvPr/>
        </p:nvSpPr>
        <p:spPr>
          <a:xfrm>
            <a:off x="5494910" y="10928381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CB227245-976A-9C4E-91A8-EE11B62C573C}"/>
              </a:ext>
            </a:extLst>
          </p:cNvPr>
          <p:cNvSpPr txBox="1"/>
          <p:nvPr/>
        </p:nvSpPr>
        <p:spPr>
          <a:xfrm>
            <a:off x="8859125" y="10912711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8A3DF477-9588-7249-80F8-0D19FEE90827}"/>
              </a:ext>
            </a:extLst>
          </p:cNvPr>
          <p:cNvSpPr txBox="1"/>
          <p:nvPr/>
        </p:nvSpPr>
        <p:spPr>
          <a:xfrm>
            <a:off x="12287852" y="10848783"/>
            <a:ext cx="2236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2F625733-5CB3-7E46-AE1B-480EC54DB1FE}"/>
              </a:ext>
            </a:extLst>
          </p:cNvPr>
          <p:cNvGrpSpPr/>
          <p:nvPr/>
        </p:nvGrpSpPr>
        <p:grpSpPr>
          <a:xfrm>
            <a:off x="766881" y="1875770"/>
            <a:ext cx="4325211" cy="1354217"/>
            <a:chOff x="4247967" y="10657178"/>
            <a:chExt cx="4236804" cy="1354217"/>
          </a:xfrm>
        </p:grpSpPr>
        <p:sp>
          <p:nvSpPr>
            <p:cNvPr id="271" name="CuadroTexto 395">
              <a:extLst>
                <a:ext uri="{FF2B5EF4-FFF2-40B4-BE49-F238E27FC236}">
                  <a16:creationId xmlns:a16="http://schemas.microsoft.com/office/drawing/2014/main" id="{74F1CE5B-A428-3642-BE61-7BB01493BAE6}"/>
                </a:ext>
              </a:extLst>
            </p:cNvPr>
            <p:cNvSpPr txBox="1"/>
            <p:nvPr/>
          </p:nvSpPr>
          <p:spPr>
            <a:xfrm flipH="1">
              <a:off x="5175030" y="106571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72" name="Rectangle 40">
              <a:extLst>
                <a:ext uri="{FF2B5EF4-FFF2-40B4-BE49-F238E27FC236}">
                  <a16:creationId xmlns:a16="http://schemas.microsoft.com/office/drawing/2014/main" id="{BAE8364C-A4B8-7143-9EAB-2404A53034B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7C9727C3-6EA1-E844-AA63-D4FEF8E35CA7}"/>
              </a:ext>
            </a:extLst>
          </p:cNvPr>
          <p:cNvGrpSpPr/>
          <p:nvPr/>
        </p:nvGrpSpPr>
        <p:grpSpPr>
          <a:xfrm>
            <a:off x="4185825" y="2862004"/>
            <a:ext cx="4325211" cy="1354217"/>
            <a:chOff x="4247967" y="10657178"/>
            <a:chExt cx="4236804" cy="1354217"/>
          </a:xfrm>
        </p:grpSpPr>
        <p:sp>
          <p:nvSpPr>
            <p:cNvPr id="274" name="CuadroTexto 395">
              <a:extLst>
                <a:ext uri="{FF2B5EF4-FFF2-40B4-BE49-F238E27FC236}">
                  <a16:creationId xmlns:a16="http://schemas.microsoft.com/office/drawing/2014/main" id="{135FE21A-4858-6145-A105-A0788E6DB424}"/>
                </a:ext>
              </a:extLst>
            </p:cNvPr>
            <p:cNvSpPr txBox="1"/>
            <p:nvPr/>
          </p:nvSpPr>
          <p:spPr>
            <a:xfrm flipH="1">
              <a:off x="5175030" y="106571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5" name="Rectangle 40">
              <a:extLst>
                <a:ext uri="{FF2B5EF4-FFF2-40B4-BE49-F238E27FC236}">
                  <a16:creationId xmlns:a16="http://schemas.microsoft.com/office/drawing/2014/main" id="{81DE4DC0-93E4-5A44-820B-8EC9E9C1196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006E5209-4BF0-F441-BB28-251E2892D8BC}"/>
              </a:ext>
            </a:extLst>
          </p:cNvPr>
          <p:cNvGrpSpPr/>
          <p:nvPr/>
        </p:nvGrpSpPr>
        <p:grpSpPr>
          <a:xfrm>
            <a:off x="7513115" y="1872500"/>
            <a:ext cx="4325211" cy="1354217"/>
            <a:chOff x="4247967" y="10657178"/>
            <a:chExt cx="4236804" cy="1354217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445389EC-F565-1049-9C2D-AD96A587B10F}"/>
                </a:ext>
              </a:extLst>
            </p:cNvPr>
            <p:cNvSpPr txBox="1"/>
            <p:nvPr/>
          </p:nvSpPr>
          <p:spPr>
            <a:xfrm flipH="1">
              <a:off x="5175030" y="106571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8363D772-A069-2A4A-81D6-EA2FA507D69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E66A1BB-1E7E-074B-BFB4-8F099F5D4674}"/>
              </a:ext>
            </a:extLst>
          </p:cNvPr>
          <p:cNvGrpSpPr/>
          <p:nvPr/>
        </p:nvGrpSpPr>
        <p:grpSpPr>
          <a:xfrm>
            <a:off x="10909747" y="2862004"/>
            <a:ext cx="4325211" cy="1354217"/>
            <a:chOff x="4247967" y="10657178"/>
            <a:chExt cx="4236804" cy="1354217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CB760E85-70AB-FE49-A8B5-E5C8678307D4}"/>
                </a:ext>
              </a:extLst>
            </p:cNvPr>
            <p:cNvSpPr txBox="1"/>
            <p:nvPr/>
          </p:nvSpPr>
          <p:spPr>
            <a:xfrm flipH="1">
              <a:off x="5175030" y="1065717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1E8EDA9C-FEA6-DA48-9262-6ABC1D723A9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12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E74A960D-BB7F-9348-A3BE-DA40597B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907" y="1066456"/>
            <a:ext cx="2901439" cy="2901439"/>
          </a:xfrm>
          <a:custGeom>
            <a:avLst/>
            <a:gdLst>
              <a:gd name="T0" fmla="*/ 2037 w 2822"/>
              <a:gd name="T1" fmla="*/ 0 h 2823"/>
              <a:gd name="T2" fmla="*/ 2037 w 2822"/>
              <a:gd name="T3" fmla="*/ 0 h 2823"/>
              <a:gd name="T4" fmla="*/ 1943 w 2822"/>
              <a:gd name="T5" fmla="*/ 0 h 2823"/>
              <a:gd name="T6" fmla="*/ 869 w 2822"/>
              <a:gd name="T7" fmla="*/ 0 h 2823"/>
              <a:gd name="T8" fmla="*/ 0 w 2822"/>
              <a:gd name="T9" fmla="*/ 0 h 2823"/>
              <a:gd name="T10" fmla="*/ 0 w 2822"/>
              <a:gd name="T11" fmla="*/ 2822 h 2823"/>
              <a:gd name="T12" fmla="*/ 893 w 2822"/>
              <a:gd name="T13" fmla="*/ 2822 h 2823"/>
              <a:gd name="T14" fmla="*/ 1426 w 2822"/>
              <a:gd name="T15" fmla="*/ 2289 h 2823"/>
              <a:gd name="T16" fmla="*/ 1966 w 2822"/>
              <a:gd name="T17" fmla="*/ 2822 h 2823"/>
              <a:gd name="T18" fmla="*/ 2821 w 2822"/>
              <a:gd name="T19" fmla="*/ 2822 h 2823"/>
              <a:gd name="T20" fmla="*/ 2821 w 2822"/>
              <a:gd name="T21" fmla="*/ 0 h 2823"/>
              <a:gd name="T22" fmla="*/ 2037 w 2822"/>
              <a:gd name="T23" fmla="*/ 0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2" h="2823">
                <a:moveTo>
                  <a:pt x="2037" y="0"/>
                </a:moveTo>
                <a:lnTo>
                  <a:pt x="2037" y="0"/>
                </a:lnTo>
                <a:cubicBezTo>
                  <a:pt x="1943" y="0"/>
                  <a:pt x="1943" y="0"/>
                  <a:pt x="1943" y="0"/>
                </a:cubicBezTo>
                <a:cubicBezTo>
                  <a:pt x="869" y="0"/>
                  <a:pt x="869" y="0"/>
                  <a:pt x="8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22"/>
                  <a:pt x="0" y="2822"/>
                  <a:pt x="0" y="2822"/>
                </a:cubicBezTo>
                <a:cubicBezTo>
                  <a:pt x="893" y="2822"/>
                  <a:pt x="893" y="2822"/>
                  <a:pt x="893" y="2822"/>
                </a:cubicBezTo>
                <a:cubicBezTo>
                  <a:pt x="893" y="2524"/>
                  <a:pt x="1136" y="2289"/>
                  <a:pt x="1426" y="2289"/>
                </a:cubicBezTo>
                <a:cubicBezTo>
                  <a:pt x="1723" y="2289"/>
                  <a:pt x="1966" y="2524"/>
                  <a:pt x="1966" y="2822"/>
                </a:cubicBezTo>
                <a:cubicBezTo>
                  <a:pt x="2821" y="2822"/>
                  <a:pt x="2821" y="2822"/>
                  <a:pt x="2821" y="2822"/>
                </a:cubicBezTo>
                <a:cubicBezTo>
                  <a:pt x="2821" y="0"/>
                  <a:pt x="2821" y="0"/>
                  <a:pt x="2821" y="0"/>
                </a:cubicBezTo>
                <a:lnTo>
                  <a:pt x="20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C864C2A8-CDA6-5E46-AB96-DB638503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100" y="1066456"/>
            <a:ext cx="2892372" cy="2901439"/>
          </a:xfrm>
          <a:custGeom>
            <a:avLst/>
            <a:gdLst>
              <a:gd name="T0" fmla="*/ 2367 w 2815"/>
              <a:gd name="T1" fmla="*/ 0 h 2823"/>
              <a:gd name="T2" fmla="*/ 2367 w 2815"/>
              <a:gd name="T3" fmla="*/ 0 h 2823"/>
              <a:gd name="T4" fmla="*/ 1944 w 2815"/>
              <a:gd name="T5" fmla="*/ 0 h 2823"/>
              <a:gd name="T6" fmla="*/ 870 w 2815"/>
              <a:gd name="T7" fmla="*/ 0 h 2823"/>
              <a:gd name="T8" fmla="*/ 0 w 2815"/>
              <a:gd name="T9" fmla="*/ 0 h 2823"/>
              <a:gd name="T10" fmla="*/ 0 w 2815"/>
              <a:gd name="T11" fmla="*/ 2822 h 2823"/>
              <a:gd name="T12" fmla="*/ 893 w 2815"/>
              <a:gd name="T13" fmla="*/ 2822 h 2823"/>
              <a:gd name="T14" fmla="*/ 1427 w 2815"/>
              <a:gd name="T15" fmla="*/ 2289 h 2823"/>
              <a:gd name="T16" fmla="*/ 1967 w 2815"/>
              <a:gd name="T17" fmla="*/ 2822 h 2823"/>
              <a:gd name="T18" fmla="*/ 2814 w 2815"/>
              <a:gd name="T19" fmla="*/ 2822 h 2823"/>
              <a:gd name="T20" fmla="*/ 2814 w 2815"/>
              <a:gd name="T21" fmla="*/ 0 h 2823"/>
              <a:gd name="T22" fmla="*/ 2367 w 2815"/>
              <a:gd name="T23" fmla="*/ 0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3">
                <a:moveTo>
                  <a:pt x="2367" y="0"/>
                </a:moveTo>
                <a:lnTo>
                  <a:pt x="2367" y="0"/>
                </a:lnTo>
                <a:cubicBezTo>
                  <a:pt x="1944" y="0"/>
                  <a:pt x="1944" y="0"/>
                  <a:pt x="1944" y="0"/>
                </a:cubicBezTo>
                <a:cubicBezTo>
                  <a:pt x="870" y="0"/>
                  <a:pt x="870" y="0"/>
                  <a:pt x="8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22"/>
                  <a:pt x="0" y="2822"/>
                  <a:pt x="0" y="2822"/>
                </a:cubicBezTo>
                <a:cubicBezTo>
                  <a:pt x="893" y="2822"/>
                  <a:pt x="893" y="2822"/>
                  <a:pt x="893" y="2822"/>
                </a:cubicBezTo>
                <a:cubicBezTo>
                  <a:pt x="893" y="2524"/>
                  <a:pt x="1136" y="2289"/>
                  <a:pt x="1427" y="2289"/>
                </a:cubicBezTo>
                <a:cubicBezTo>
                  <a:pt x="1724" y="2289"/>
                  <a:pt x="1967" y="2524"/>
                  <a:pt x="1967" y="2822"/>
                </a:cubicBezTo>
                <a:cubicBezTo>
                  <a:pt x="2814" y="2822"/>
                  <a:pt x="2814" y="2822"/>
                  <a:pt x="2814" y="2822"/>
                </a:cubicBezTo>
                <a:cubicBezTo>
                  <a:pt x="2814" y="0"/>
                  <a:pt x="2814" y="0"/>
                  <a:pt x="2814" y="0"/>
                </a:cubicBezTo>
                <a:lnTo>
                  <a:pt x="236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E48F2EDE-F04A-DB4B-BABF-AB76D3D0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813" y="1066456"/>
            <a:ext cx="2892372" cy="2901439"/>
          </a:xfrm>
          <a:custGeom>
            <a:avLst/>
            <a:gdLst>
              <a:gd name="T0" fmla="*/ 0 w 2815"/>
              <a:gd name="T1" fmla="*/ 0 h 2823"/>
              <a:gd name="T2" fmla="*/ 0 w 2815"/>
              <a:gd name="T3" fmla="*/ 0 h 2823"/>
              <a:gd name="T4" fmla="*/ 0 w 2815"/>
              <a:gd name="T5" fmla="*/ 878 h 2823"/>
              <a:gd name="T6" fmla="*/ 533 w 2815"/>
              <a:gd name="T7" fmla="*/ 1411 h 2823"/>
              <a:gd name="T8" fmla="*/ 0 w 2815"/>
              <a:gd name="T9" fmla="*/ 1952 h 2823"/>
              <a:gd name="T10" fmla="*/ 0 w 2815"/>
              <a:gd name="T11" fmla="*/ 2822 h 2823"/>
              <a:gd name="T12" fmla="*/ 2814 w 2815"/>
              <a:gd name="T13" fmla="*/ 2822 h 2823"/>
              <a:gd name="T14" fmla="*/ 2814 w 2815"/>
              <a:gd name="T15" fmla="*/ 2163 h 2823"/>
              <a:gd name="T16" fmla="*/ 2814 w 2815"/>
              <a:gd name="T17" fmla="*/ 1928 h 2823"/>
              <a:gd name="T18" fmla="*/ 2814 w 2815"/>
              <a:gd name="T19" fmla="*/ 854 h 2823"/>
              <a:gd name="T20" fmla="*/ 2814 w 2815"/>
              <a:gd name="T21" fmla="*/ 0 h 2823"/>
              <a:gd name="T22" fmla="*/ 0 w 2815"/>
              <a:gd name="T23" fmla="*/ 0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3">
                <a:moveTo>
                  <a:pt x="0" y="0"/>
                </a:moveTo>
                <a:lnTo>
                  <a:pt x="0" y="0"/>
                </a:lnTo>
                <a:cubicBezTo>
                  <a:pt x="0" y="878"/>
                  <a:pt x="0" y="878"/>
                  <a:pt x="0" y="878"/>
                </a:cubicBezTo>
                <a:cubicBezTo>
                  <a:pt x="290" y="878"/>
                  <a:pt x="533" y="1113"/>
                  <a:pt x="533" y="1411"/>
                </a:cubicBezTo>
                <a:cubicBezTo>
                  <a:pt x="533" y="1709"/>
                  <a:pt x="290" y="1952"/>
                  <a:pt x="0" y="1952"/>
                </a:cubicBezTo>
                <a:cubicBezTo>
                  <a:pt x="0" y="2822"/>
                  <a:pt x="0" y="2822"/>
                  <a:pt x="0" y="2822"/>
                </a:cubicBezTo>
                <a:cubicBezTo>
                  <a:pt x="2814" y="2822"/>
                  <a:pt x="2814" y="2822"/>
                  <a:pt x="2814" y="2822"/>
                </a:cubicBezTo>
                <a:cubicBezTo>
                  <a:pt x="2814" y="2163"/>
                  <a:pt x="2814" y="2163"/>
                  <a:pt x="2814" y="2163"/>
                </a:cubicBezTo>
                <a:cubicBezTo>
                  <a:pt x="2814" y="1928"/>
                  <a:pt x="2814" y="1928"/>
                  <a:pt x="2814" y="1928"/>
                </a:cubicBezTo>
                <a:cubicBezTo>
                  <a:pt x="2814" y="854"/>
                  <a:pt x="2814" y="854"/>
                  <a:pt x="2814" y="854"/>
                </a:cubicBezTo>
                <a:cubicBezTo>
                  <a:pt x="2814" y="0"/>
                  <a:pt x="2814" y="0"/>
                  <a:pt x="2814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DAAE19B7-3E44-494F-974B-446DC306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95" y="6860266"/>
            <a:ext cx="2892372" cy="2901439"/>
          </a:xfrm>
          <a:custGeom>
            <a:avLst/>
            <a:gdLst>
              <a:gd name="T0" fmla="*/ 2814 w 2815"/>
              <a:gd name="T1" fmla="*/ 845 h 2822"/>
              <a:gd name="T2" fmla="*/ 2814 w 2815"/>
              <a:gd name="T3" fmla="*/ 845 h 2822"/>
              <a:gd name="T4" fmla="*/ 2814 w 2815"/>
              <a:gd name="T5" fmla="*/ 0 h 2822"/>
              <a:gd name="T6" fmla="*/ 0 w 2815"/>
              <a:gd name="T7" fmla="*/ 0 h 2822"/>
              <a:gd name="T8" fmla="*/ 0 w 2815"/>
              <a:gd name="T9" fmla="*/ 869 h 2822"/>
              <a:gd name="T10" fmla="*/ 0 w 2815"/>
              <a:gd name="T11" fmla="*/ 1943 h 2822"/>
              <a:gd name="T12" fmla="*/ 0 w 2815"/>
              <a:gd name="T13" fmla="*/ 2029 h 2822"/>
              <a:gd name="T14" fmla="*/ 0 w 2815"/>
              <a:gd name="T15" fmla="*/ 2821 h 2822"/>
              <a:gd name="T16" fmla="*/ 2814 w 2815"/>
              <a:gd name="T17" fmla="*/ 2821 h 2822"/>
              <a:gd name="T18" fmla="*/ 2814 w 2815"/>
              <a:gd name="T19" fmla="*/ 1919 h 2822"/>
              <a:gd name="T20" fmla="*/ 2281 w 2815"/>
              <a:gd name="T21" fmla="*/ 1386 h 2822"/>
              <a:gd name="T22" fmla="*/ 2814 w 2815"/>
              <a:gd name="T23" fmla="*/ 845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2">
                <a:moveTo>
                  <a:pt x="2814" y="845"/>
                </a:moveTo>
                <a:lnTo>
                  <a:pt x="2814" y="845"/>
                </a:lnTo>
                <a:cubicBezTo>
                  <a:pt x="2814" y="0"/>
                  <a:pt x="2814" y="0"/>
                  <a:pt x="28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1943"/>
                  <a:pt x="0" y="1943"/>
                  <a:pt x="0" y="1943"/>
                </a:cubicBezTo>
                <a:cubicBezTo>
                  <a:pt x="0" y="2029"/>
                  <a:pt x="0" y="2029"/>
                  <a:pt x="0" y="2029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2814" y="2821"/>
                  <a:pt x="2814" y="2821"/>
                  <a:pt x="2814" y="2821"/>
                </a:cubicBezTo>
                <a:cubicBezTo>
                  <a:pt x="2814" y="1919"/>
                  <a:pt x="2814" y="1919"/>
                  <a:pt x="2814" y="1919"/>
                </a:cubicBezTo>
                <a:cubicBezTo>
                  <a:pt x="2524" y="1919"/>
                  <a:pt x="2281" y="1684"/>
                  <a:pt x="2281" y="1386"/>
                </a:cubicBezTo>
                <a:cubicBezTo>
                  <a:pt x="2281" y="1088"/>
                  <a:pt x="2524" y="845"/>
                  <a:pt x="2814" y="8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956FBC91-CDF7-564D-9A31-524C0A1E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62" y="1066456"/>
            <a:ext cx="2892372" cy="2901439"/>
          </a:xfrm>
          <a:custGeom>
            <a:avLst/>
            <a:gdLst>
              <a:gd name="T0" fmla="*/ 2814 w 2815"/>
              <a:gd name="T1" fmla="*/ 854 h 2823"/>
              <a:gd name="T2" fmla="*/ 2814 w 2815"/>
              <a:gd name="T3" fmla="*/ 854 h 2823"/>
              <a:gd name="T4" fmla="*/ 2814 w 2815"/>
              <a:gd name="T5" fmla="*/ 0 h 2823"/>
              <a:gd name="T6" fmla="*/ 0 w 2815"/>
              <a:gd name="T7" fmla="*/ 0 h 2823"/>
              <a:gd name="T8" fmla="*/ 0 w 2815"/>
              <a:gd name="T9" fmla="*/ 878 h 2823"/>
              <a:gd name="T10" fmla="*/ 0 w 2815"/>
              <a:gd name="T11" fmla="*/ 1952 h 2823"/>
              <a:gd name="T12" fmla="*/ 0 w 2815"/>
              <a:gd name="T13" fmla="*/ 2163 h 2823"/>
              <a:gd name="T14" fmla="*/ 0 w 2815"/>
              <a:gd name="T15" fmla="*/ 2822 h 2823"/>
              <a:gd name="T16" fmla="*/ 2814 w 2815"/>
              <a:gd name="T17" fmla="*/ 2822 h 2823"/>
              <a:gd name="T18" fmla="*/ 2814 w 2815"/>
              <a:gd name="T19" fmla="*/ 1928 h 2823"/>
              <a:gd name="T20" fmla="*/ 2281 w 2815"/>
              <a:gd name="T21" fmla="*/ 1388 h 2823"/>
              <a:gd name="T22" fmla="*/ 2814 w 2815"/>
              <a:gd name="T23" fmla="*/ 854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3">
                <a:moveTo>
                  <a:pt x="2814" y="854"/>
                </a:moveTo>
                <a:lnTo>
                  <a:pt x="2814" y="854"/>
                </a:lnTo>
                <a:cubicBezTo>
                  <a:pt x="2814" y="0"/>
                  <a:pt x="2814" y="0"/>
                  <a:pt x="28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8"/>
                  <a:pt x="0" y="878"/>
                  <a:pt x="0" y="878"/>
                </a:cubicBezTo>
                <a:cubicBezTo>
                  <a:pt x="0" y="1952"/>
                  <a:pt x="0" y="1952"/>
                  <a:pt x="0" y="1952"/>
                </a:cubicBezTo>
                <a:cubicBezTo>
                  <a:pt x="0" y="2163"/>
                  <a:pt x="0" y="2163"/>
                  <a:pt x="0" y="2163"/>
                </a:cubicBezTo>
                <a:cubicBezTo>
                  <a:pt x="0" y="2822"/>
                  <a:pt x="0" y="2822"/>
                  <a:pt x="0" y="2822"/>
                </a:cubicBezTo>
                <a:cubicBezTo>
                  <a:pt x="2814" y="2822"/>
                  <a:pt x="2814" y="2822"/>
                  <a:pt x="2814" y="2822"/>
                </a:cubicBezTo>
                <a:cubicBezTo>
                  <a:pt x="2814" y="1928"/>
                  <a:pt x="2814" y="1928"/>
                  <a:pt x="2814" y="1928"/>
                </a:cubicBezTo>
                <a:cubicBezTo>
                  <a:pt x="2524" y="1928"/>
                  <a:pt x="2281" y="1685"/>
                  <a:pt x="2281" y="1388"/>
                </a:cubicBezTo>
                <a:cubicBezTo>
                  <a:pt x="2281" y="1097"/>
                  <a:pt x="2524" y="854"/>
                  <a:pt x="2814" y="8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8F8D5829-744B-A244-BD0E-CF4C5D64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2746" y="6860266"/>
            <a:ext cx="2901439" cy="2901439"/>
          </a:xfrm>
          <a:custGeom>
            <a:avLst/>
            <a:gdLst>
              <a:gd name="T0" fmla="*/ 0 w 2823"/>
              <a:gd name="T1" fmla="*/ 0 h 2822"/>
              <a:gd name="T2" fmla="*/ 0 w 2823"/>
              <a:gd name="T3" fmla="*/ 0 h 2822"/>
              <a:gd name="T4" fmla="*/ 0 w 2823"/>
              <a:gd name="T5" fmla="*/ 869 h 2822"/>
              <a:gd name="T6" fmla="*/ 533 w 2823"/>
              <a:gd name="T7" fmla="*/ 1410 h 2822"/>
              <a:gd name="T8" fmla="*/ 0 w 2823"/>
              <a:gd name="T9" fmla="*/ 1943 h 2822"/>
              <a:gd name="T10" fmla="*/ 0 w 2823"/>
              <a:gd name="T11" fmla="*/ 2821 h 2822"/>
              <a:gd name="T12" fmla="*/ 2822 w 2823"/>
              <a:gd name="T13" fmla="*/ 2821 h 2822"/>
              <a:gd name="T14" fmla="*/ 2822 w 2823"/>
              <a:gd name="T15" fmla="*/ 2115 h 2822"/>
              <a:gd name="T16" fmla="*/ 2822 w 2823"/>
              <a:gd name="T17" fmla="*/ 1919 h 2822"/>
              <a:gd name="T18" fmla="*/ 2822 w 2823"/>
              <a:gd name="T19" fmla="*/ 845 h 2822"/>
              <a:gd name="T20" fmla="*/ 2822 w 2823"/>
              <a:gd name="T21" fmla="*/ 0 h 2822"/>
              <a:gd name="T22" fmla="*/ 0 w 2823"/>
              <a:gd name="T23" fmla="*/ 0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2822">
                <a:moveTo>
                  <a:pt x="0" y="0"/>
                </a:moveTo>
                <a:lnTo>
                  <a:pt x="0" y="0"/>
                </a:lnTo>
                <a:cubicBezTo>
                  <a:pt x="0" y="869"/>
                  <a:pt x="0" y="869"/>
                  <a:pt x="0" y="869"/>
                </a:cubicBezTo>
                <a:cubicBezTo>
                  <a:pt x="298" y="869"/>
                  <a:pt x="533" y="1112"/>
                  <a:pt x="533" y="1410"/>
                </a:cubicBezTo>
                <a:cubicBezTo>
                  <a:pt x="533" y="1708"/>
                  <a:pt x="298" y="1943"/>
                  <a:pt x="0" y="1943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2822" y="2821"/>
                  <a:pt x="2822" y="2821"/>
                  <a:pt x="2822" y="2821"/>
                </a:cubicBezTo>
                <a:cubicBezTo>
                  <a:pt x="2822" y="2115"/>
                  <a:pt x="2822" y="2115"/>
                  <a:pt x="2822" y="2115"/>
                </a:cubicBezTo>
                <a:cubicBezTo>
                  <a:pt x="2822" y="1919"/>
                  <a:pt x="2822" y="1919"/>
                  <a:pt x="2822" y="1919"/>
                </a:cubicBezTo>
                <a:cubicBezTo>
                  <a:pt x="2822" y="845"/>
                  <a:pt x="2822" y="845"/>
                  <a:pt x="2822" y="845"/>
                </a:cubicBezTo>
                <a:cubicBezTo>
                  <a:pt x="2822" y="0"/>
                  <a:pt x="2822" y="0"/>
                  <a:pt x="2822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D13B31C8-078C-8E41-9BEF-E9046C85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095" y="3419343"/>
            <a:ext cx="1106173" cy="1106173"/>
          </a:xfrm>
          <a:custGeom>
            <a:avLst/>
            <a:gdLst>
              <a:gd name="T0" fmla="*/ 0 w 1075"/>
              <a:gd name="T1" fmla="*/ 533 h 1075"/>
              <a:gd name="T2" fmla="*/ 0 w 1075"/>
              <a:gd name="T3" fmla="*/ 533 h 1075"/>
              <a:gd name="T4" fmla="*/ 533 w 1075"/>
              <a:gd name="T5" fmla="*/ 1074 h 1075"/>
              <a:gd name="T6" fmla="*/ 1074 w 1075"/>
              <a:gd name="T7" fmla="*/ 533 h 1075"/>
              <a:gd name="T8" fmla="*/ 533 w 1075"/>
              <a:gd name="T9" fmla="*/ 0 h 1075"/>
              <a:gd name="T10" fmla="*/ 0 w 1075"/>
              <a:gd name="T11" fmla="*/ 533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33"/>
                </a:moveTo>
                <a:lnTo>
                  <a:pt x="0" y="533"/>
                </a:lnTo>
                <a:cubicBezTo>
                  <a:pt x="0" y="831"/>
                  <a:pt x="243" y="1074"/>
                  <a:pt x="533" y="1074"/>
                </a:cubicBezTo>
                <a:cubicBezTo>
                  <a:pt x="831" y="1074"/>
                  <a:pt x="1074" y="831"/>
                  <a:pt x="1074" y="533"/>
                </a:cubicBezTo>
                <a:cubicBezTo>
                  <a:pt x="1074" y="235"/>
                  <a:pt x="831" y="0"/>
                  <a:pt x="533" y="0"/>
                </a:cubicBezTo>
                <a:cubicBezTo>
                  <a:pt x="243" y="0"/>
                  <a:pt x="0" y="235"/>
                  <a:pt x="0" y="5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8">
            <a:extLst>
              <a:ext uri="{FF2B5EF4-FFF2-40B4-BE49-F238E27FC236}">
                <a16:creationId xmlns:a16="http://schemas.microsoft.com/office/drawing/2014/main" id="{DA4F189E-1875-EA41-B696-05AA5B16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452" y="1968623"/>
            <a:ext cx="1106173" cy="1106173"/>
          </a:xfrm>
          <a:custGeom>
            <a:avLst/>
            <a:gdLst>
              <a:gd name="T0" fmla="*/ 533 w 1075"/>
              <a:gd name="T1" fmla="*/ 0 h 1075"/>
              <a:gd name="T2" fmla="*/ 533 w 1075"/>
              <a:gd name="T3" fmla="*/ 0 h 1075"/>
              <a:gd name="T4" fmla="*/ 0 w 1075"/>
              <a:gd name="T5" fmla="*/ 533 h 1075"/>
              <a:gd name="T6" fmla="*/ 533 w 1075"/>
              <a:gd name="T7" fmla="*/ 1074 h 1075"/>
              <a:gd name="T8" fmla="*/ 1074 w 1075"/>
              <a:gd name="T9" fmla="*/ 533 h 1075"/>
              <a:gd name="T10" fmla="*/ 533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33" y="0"/>
                </a:moveTo>
                <a:lnTo>
                  <a:pt x="533" y="0"/>
                </a:lnTo>
                <a:cubicBezTo>
                  <a:pt x="243" y="0"/>
                  <a:pt x="0" y="235"/>
                  <a:pt x="0" y="533"/>
                </a:cubicBezTo>
                <a:cubicBezTo>
                  <a:pt x="0" y="831"/>
                  <a:pt x="243" y="1074"/>
                  <a:pt x="533" y="1074"/>
                </a:cubicBezTo>
                <a:cubicBezTo>
                  <a:pt x="831" y="1074"/>
                  <a:pt x="1074" y="831"/>
                  <a:pt x="1074" y="533"/>
                </a:cubicBezTo>
                <a:cubicBezTo>
                  <a:pt x="1074" y="235"/>
                  <a:pt x="831" y="0"/>
                  <a:pt x="5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D34525BB-9977-7C42-9331-A6E76101A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014" y="1968623"/>
            <a:ext cx="1106173" cy="1106173"/>
          </a:xfrm>
          <a:custGeom>
            <a:avLst/>
            <a:gdLst>
              <a:gd name="T0" fmla="*/ 541 w 1075"/>
              <a:gd name="T1" fmla="*/ 0 h 1075"/>
              <a:gd name="T2" fmla="*/ 541 w 1075"/>
              <a:gd name="T3" fmla="*/ 0 h 1075"/>
              <a:gd name="T4" fmla="*/ 0 w 1075"/>
              <a:gd name="T5" fmla="*/ 533 h 1075"/>
              <a:gd name="T6" fmla="*/ 541 w 1075"/>
              <a:gd name="T7" fmla="*/ 1074 h 1075"/>
              <a:gd name="T8" fmla="*/ 1074 w 1075"/>
              <a:gd name="T9" fmla="*/ 533 h 1075"/>
              <a:gd name="T10" fmla="*/ 541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41" y="0"/>
                </a:moveTo>
                <a:lnTo>
                  <a:pt x="541" y="0"/>
                </a:lnTo>
                <a:cubicBezTo>
                  <a:pt x="243" y="0"/>
                  <a:pt x="0" y="235"/>
                  <a:pt x="0" y="533"/>
                </a:cubicBezTo>
                <a:cubicBezTo>
                  <a:pt x="0" y="831"/>
                  <a:pt x="243" y="1074"/>
                  <a:pt x="541" y="1074"/>
                </a:cubicBezTo>
                <a:cubicBezTo>
                  <a:pt x="831" y="1074"/>
                  <a:pt x="1074" y="831"/>
                  <a:pt x="1074" y="533"/>
                </a:cubicBezTo>
                <a:cubicBezTo>
                  <a:pt x="1074" y="235"/>
                  <a:pt x="831" y="0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59C47314-3939-BE47-970C-225BEB2F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038" y="3419343"/>
            <a:ext cx="1106173" cy="1106173"/>
          </a:xfrm>
          <a:custGeom>
            <a:avLst/>
            <a:gdLst>
              <a:gd name="T0" fmla="*/ 0 w 1075"/>
              <a:gd name="T1" fmla="*/ 533 h 1075"/>
              <a:gd name="T2" fmla="*/ 0 w 1075"/>
              <a:gd name="T3" fmla="*/ 533 h 1075"/>
              <a:gd name="T4" fmla="*/ 541 w 1075"/>
              <a:gd name="T5" fmla="*/ 1074 h 1075"/>
              <a:gd name="T6" fmla="*/ 1074 w 1075"/>
              <a:gd name="T7" fmla="*/ 533 h 1075"/>
              <a:gd name="T8" fmla="*/ 541 w 1075"/>
              <a:gd name="T9" fmla="*/ 0 h 1075"/>
              <a:gd name="T10" fmla="*/ 0 w 1075"/>
              <a:gd name="T11" fmla="*/ 533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33"/>
                </a:moveTo>
                <a:lnTo>
                  <a:pt x="0" y="533"/>
                </a:lnTo>
                <a:cubicBezTo>
                  <a:pt x="0" y="831"/>
                  <a:pt x="243" y="1074"/>
                  <a:pt x="541" y="1074"/>
                </a:cubicBezTo>
                <a:cubicBezTo>
                  <a:pt x="831" y="1074"/>
                  <a:pt x="1074" y="831"/>
                  <a:pt x="1074" y="533"/>
                </a:cubicBezTo>
                <a:cubicBezTo>
                  <a:pt x="1074" y="235"/>
                  <a:pt x="831" y="0"/>
                  <a:pt x="541" y="0"/>
                </a:cubicBezTo>
                <a:cubicBezTo>
                  <a:pt x="243" y="0"/>
                  <a:pt x="0" y="235"/>
                  <a:pt x="0" y="5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EE09AB2F-BCD5-574F-8D80-1B2EE384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736" y="1066456"/>
            <a:ext cx="2892372" cy="2901439"/>
          </a:xfrm>
          <a:custGeom>
            <a:avLst/>
            <a:gdLst>
              <a:gd name="T0" fmla="*/ 2281 w 2815"/>
              <a:gd name="T1" fmla="*/ 1388 h 2823"/>
              <a:gd name="T2" fmla="*/ 2281 w 2815"/>
              <a:gd name="T3" fmla="*/ 1388 h 2823"/>
              <a:gd name="T4" fmla="*/ 2814 w 2815"/>
              <a:gd name="T5" fmla="*/ 854 h 2823"/>
              <a:gd name="T6" fmla="*/ 2814 w 2815"/>
              <a:gd name="T7" fmla="*/ 0 h 2823"/>
              <a:gd name="T8" fmla="*/ 0 w 2815"/>
              <a:gd name="T9" fmla="*/ 0 h 2823"/>
              <a:gd name="T10" fmla="*/ 0 w 2815"/>
              <a:gd name="T11" fmla="*/ 878 h 2823"/>
              <a:gd name="T12" fmla="*/ 533 w 2815"/>
              <a:gd name="T13" fmla="*/ 1411 h 2823"/>
              <a:gd name="T14" fmla="*/ 0 w 2815"/>
              <a:gd name="T15" fmla="*/ 1952 h 2823"/>
              <a:gd name="T16" fmla="*/ 0 w 2815"/>
              <a:gd name="T17" fmla="*/ 2822 h 2823"/>
              <a:gd name="T18" fmla="*/ 2814 w 2815"/>
              <a:gd name="T19" fmla="*/ 2822 h 2823"/>
              <a:gd name="T20" fmla="*/ 2814 w 2815"/>
              <a:gd name="T21" fmla="*/ 1928 h 2823"/>
              <a:gd name="T22" fmla="*/ 2281 w 2815"/>
              <a:gd name="T23" fmla="*/ 1388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3">
                <a:moveTo>
                  <a:pt x="2281" y="1388"/>
                </a:moveTo>
                <a:lnTo>
                  <a:pt x="2281" y="1388"/>
                </a:lnTo>
                <a:cubicBezTo>
                  <a:pt x="2281" y="1097"/>
                  <a:pt x="2524" y="854"/>
                  <a:pt x="2814" y="854"/>
                </a:cubicBezTo>
                <a:cubicBezTo>
                  <a:pt x="2814" y="0"/>
                  <a:pt x="2814" y="0"/>
                  <a:pt x="28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8"/>
                  <a:pt x="0" y="878"/>
                  <a:pt x="0" y="878"/>
                </a:cubicBezTo>
                <a:cubicBezTo>
                  <a:pt x="290" y="878"/>
                  <a:pt x="533" y="1113"/>
                  <a:pt x="533" y="1411"/>
                </a:cubicBezTo>
                <a:cubicBezTo>
                  <a:pt x="533" y="1709"/>
                  <a:pt x="290" y="1952"/>
                  <a:pt x="0" y="1952"/>
                </a:cubicBezTo>
                <a:cubicBezTo>
                  <a:pt x="0" y="2822"/>
                  <a:pt x="0" y="2822"/>
                  <a:pt x="0" y="2822"/>
                </a:cubicBezTo>
                <a:cubicBezTo>
                  <a:pt x="2814" y="2822"/>
                  <a:pt x="2814" y="2822"/>
                  <a:pt x="2814" y="2822"/>
                </a:cubicBezTo>
                <a:cubicBezTo>
                  <a:pt x="2814" y="1928"/>
                  <a:pt x="2814" y="1928"/>
                  <a:pt x="2814" y="1928"/>
                </a:cubicBezTo>
                <a:cubicBezTo>
                  <a:pt x="2524" y="1928"/>
                  <a:pt x="2281" y="1685"/>
                  <a:pt x="2281" y="13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2">
            <a:extLst>
              <a:ext uri="{FF2B5EF4-FFF2-40B4-BE49-F238E27FC236}">
                <a16:creationId xmlns:a16="http://schemas.microsoft.com/office/drawing/2014/main" id="{CA4AB53D-B111-B642-9671-48EC38CE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192" y="1968623"/>
            <a:ext cx="1106173" cy="1106173"/>
          </a:xfrm>
          <a:custGeom>
            <a:avLst/>
            <a:gdLst>
              <a:gd name="T0" fmla="*/ 542 w 1076"/>
              <a:gd name="T1" fmla="*/ 0 h 1075"/>
              <a:gd name="T2" fmla="*/ 542 w 1076"/>
              <a:gd name="T3" fmla="*/ 0 h 1075"/>
              <a:gd name="T4" fmla="*/ 0 w 1076"/>
              <a:gd name="T5" fmla="*/ 533 h 1075"/>
              <a:gd name="T6" fmla="*/ 542 w 1076"/>
              <a:gd name="T7" fmla="*/ 1074 h 1075"/>
              <a:gd name="T8" fmla="*/ 1075 w 1076"/>
              <a:gd name="T9" fmla="*/ 533 h 1075"/>
              <a:gd name="T10" fmla="*/ 542 w 1076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6" h="1075">
                <a:moveTo>
                  <a:pt x="542" y="0"/>
                </a:moveTo>
                <a:lnTo>
                  <a:pt x="542" y="0"/>
                </a:lnTo>
                <a:cubicBezTo>
                  <a:pt x="244" y="0"/>
                  <a:pt x="0" y="235"/>
                  <a:pt x="0" y="533"/>
                </a:cubicBezTo>
                <a:cubicBezTo>
                  <a:pt x="0" y="831"/>
                  <a:pt x="244" y="1074"/>
                  <a:pt x="542" y="1074"/>
                </a:cubicBezTo>
                <a:cubicBezTo>
                  <a:pt x="832" y="1074"/>
                  <a:pt x="1075" y="831"/>
                  <a:pt x="1075" y="533"/>
                </a:cubicBezTo>
                <a:cubicBezTo>
                  <a:pt x="1075" y="235"/>
                  <a:pt x="832" y="0"/>
                  <a:pt x="5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A8015CCC-657F-7E4A-8D68-0AC62E89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288" y="1968623"/>
            <a:ext cx="1106173" cy="1106173"/>
          </a:xfrm>
          <a:custGeom>
            <a:avLst/>
            <a:gdLst>
              <a:gd name="T0" fmla="*/ 542 w 1076"/>
              <a:gd name="T1" fmla="*/ 0 h 1075"/>
              <a:gd name="T2" fmla="*/ 542 w 1076"/>
              <a:gd name="T3" fmla="*/ 0 h 1075"/>
              <a:gd name="T4" fmla="*/ 0 w 1076"/>
              <a:gd name="T5" fmla="*/ 533 h 1075"/>
              <a:gd name="T6" fmla="*/ 542 w 1076"/>
              <a:gd name="T7" fmla="*/ 1074 h 1075"/>
              <a:gd name="T8" fmla="*/ 1075 w 1076"/>
              <a:gd name="T9" fmla="*/ 533 h 1075"/>
              <a:gd name="T10" fmla="*/ 542 w 1076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6" h="1075">
                <a:moveTo>
                  <a:pt x="542" y="0"/>
                </a:moveTo>
                <a:lnTo>
                  <a:pt x="542" y="0"/>
                </a:lnTo>
                <a:cubicBezTo>
                  <a:pt x="244" y="0"/>
                  <a:pt x="0" y="235"/>
                  <a:pt x="0" y="533"/>
                </a:cubicBezTo>
                <a:cubicBezTo>
                  <a:pt x="0" y="831"/>
                  <a:pt x="244" y="1074"/>
                  <a:pt x="542" y="1074"/>
                </a:cubicBezTo>
                <a:cubicBezTo>
                  <a:pt x="839" y="1074"/>
                  <a:pt x="1075" y="831"/>
                  <a:pt x="1075" y="533"/>
                </a:cubicBezTo>
                <a:cubicBezTo>
                  <a:pt x="1075" y="235"/>
                  <a:pt x="839" y="0"/>
                  <a:pt x="5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4">
            <a:extLst>
              <a:ext uri="{FF2B5EF4-FFF2-40B4-BE49-F238E27FC236}">
                <a16:creationId xmlns:a16="http://schemas.microsoft.com/office/drawing/2014/main" id="{D0A2C6F5-AC78-BC4F-9DF0-2F5207667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911" y="3419343"/>
            <a:ext cx="1106173" cy="1106173"/>
          </a:xfrm>
          <a:custGeom>
            <a:avLst/>
            <a:gdLst>
              <a:gd name="T0" fmla="*/ 0 w 1076"/>
              <a:gd name="T1" fmla="*/ 533 h 1075"/>
              <a:gd name="T2" fmla="*/ 0 w 1076"/>
              <a:gd name="T3" fmla="*/ 533 h 1075"/>
              <a:gd name="T4" fmla="*/ 534 w 1076"/>
              <a:gd name="T5" fmla="*/ 1074 h 1075"/>
              <a:gd name="T6" fmla="*/ 1075 w 1076"/>
              <a:gd name="T7" fmla="*/ 533 h 1075"/>
              <a:gd name="T8" fmla="*/ 534 w 1076"/>
              <a:gd name="T9" fmla="*/ 0 h 1075"/>
              <a:gd name="T10" fmla="*/ 0 w 1076"/>
              <a:gd name="T11" fmla="*/ 533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6" h="1075">
                <a:moveTo>
                  <a:pt x="0" y="533"/>
                </a:moveTo>
                <a:lnTo>
                  <a:pt x="0" y="533"/>
                </a:lnTo>
                <a:cubicBezTo>
                  <a:pt x="0" y="831"/>
                  <a:pt x="244" y="1074"/>
                  <a:pt x="534" y="1074"/>
                </a:cubicBezTo>
                <a:cubicBezTo>
                  <a:pt x="832" y="1074"/>
                  <a:pt x="1075" y="831"/>
                  <a:pt x="1075" y="533"/>
                </a:cubicBezTo>
                <a:cubicBezTo>
                  <a:pt x="1075" y="235"/>
                  <a:pt x="832" y="0"/>
                  <a:pt x="534" y="0"/>
                </a:cubicBezTo>
                <a:cubicBezTo>
                  <a:pt x="244" y="0"/>
                  <a:pt x="0" y="235"/>
                  <a:pt x="0" y="5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5">
            <a:extLst>
              <a:ext uri="{FF2B5EF4-FFF2-40B4-BE49-F238E27FC236}">
                <a16:creationId xmlns:a16="http://schemas.microsoft.com/office/drawing/2014/main" id="{7D8EBBA1-87CC-C64C-B41A-8EE644F8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814" y="4870062"/>
            <a:ext cx="1106173" cy="1097106"/>
          </a:xfrm>
          <a:custGeom>
            <a:avLst/>
            <a:gdLst>
              <a:gd name="T0" fmla="*/ 533 w 1075"/>
              <a:gd name="T1" fmla="*/ 0 h 1067"/>
              <a:gd name="T2" fmla="*/ 533 w 1075"/>
              <a:gd name="T3" fmla="*/ 0 h 1067"/>
              <a:gd name="T4" fmla="*/ 0 w 1075"/>
              <a:gd name="T5" fmla="*/ 533 h 1067"/>
              <a:gd name="T6" fmla="*/ 533 w 1075"/>
              <a:gd name="T7" fmla="*/ 1066 h 1067"/>
              <a:gd name="T8" fmla="*/ 1074 w 1075"/>
              <a:gd name="T9" fmla="*/ 533 h 1067"/>
              <a:gd name="T10" fmla="*/ 533 w 1075"/>
              <a:gd name="T11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67">
                <a:moveTo>
                  <a:pt x="533" y="0"/>
                </a:moveTo>
                <a:lnTo>
                  <a:pt x="533" y="0"/>
                </a:lnTo>
                <a:cubicBezTo>
                  <a:pt x="243" y="0"/>
                  <a:pt x="0" y="235"/>
                  <a:pt x="0" y="533"/>
                </a:cubicBezTo>
                <a:cubicBezTo>
                  <a:pt x="0" y="831"/>
                  <a:pt x="243" y="1066"/>
                  <a:pt x="533" y="1066"/>
                </a:cubicBezTo>
                <a:cubicBezTo>
                  <a:pt x="831" y="1066"/>
                  <a:pt x="1074" y="831"/>
                  <a:pt x="1074" y="533"/>
                </a:cubicBezTo>
                <a:cubicBezTo>
                  <a:pt x="1074" y="235"/>
                  <a:pt x="831" y="0"/>
                  <a:pt x="5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6">
            <a:extLst>
              <a:ext uri="{FF2B5EF4-FFF2-40B4-BE49-F238E27FC236}">
                <a16:creationId xmlns:a16="http://schemas.microsoft.com/office/drawing/2014/main" id="{B29F1F5B-EFFB-254C-8685-C2521CA4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62" y="3967895"/>
            <a:ext cx="2892372" cy="2901439"/>
          </a:xfrm>
          <a:custGeom>
            <a:avLst/>
            <a:gdLst>
              <a:gd name="T0" fmla="*/ 1427 w 2815"/>
              <a:gd name="T1" fmla="*/ 2281 h 2822"/>
              <a:gd name="T2" fmla="*/ 1427 w 2815"/>
              <a:gd name="T3" fmla="*/ 2281 h 2822"/>
              <a:gd name="T4" fmla="*/ 1967 w 2815"/>
              <a:gd name="T5" fmla="*/ 2821 h 2822"/>
              <a:gd name="T6" fmla="*/ 2814 w 2815"/>
              <a:gd name="T7" fmla="*/ 2821 h 2822"/>
              <a:gd name="T8" fmla="*/ 2814 w 2815"/>
              <a:gd name="T9" fmla="*/ 0 h 2822"/>
              <a:gd name="T10" fmla="*/ 1944 w 2815"/>
              <a:gd name="T11" fmla="*/ 0 h 2822"/>
              <a:gd name="T12" fmla="*/ 1403 w 2815"/>
              <a:gd name="T13" fmla="*/ 541 h 2822"/>
              <a:gd name="T14" fmla="*/ 870 w 2815"/>
              <a:gd name="T15" fmla="*/ 0 h 2822"/>
              <a:gd name="T16" fmla="*/ 0 w 2815"/>
              <a:gd name="T17" fmla="*/ 0 h 2822"/>
              <a:gd name="T18" fmla="*/ 0 w 2815"/>
              <a:gd name="T19" fmla="*/ 2821 h 2822"/>
              <a:gd name="T20" fmla="*/ 894 w 2815"/>
              <a:gd name="T21" fmla="*/ 2821 h 2822"/>
              <a:gd name="T22" fmla="*/ 1427 w 2815"/>
              <a:gd name="T23" fmla="*/ 2281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2">
                <a:moveTo>
                  <a:pt x="1427" y="2281"/>
                </a:moveTo>
                <a:lnTo>
                  <a:pt x="1427" y="2281"/>
                </a:lnTo>
                <a:cubicBezTo>
                  <a:pt x="1724" y="2281"/>
                  <a:pt x="1967" y="2524"/>
                  <a:pt x="1967" y="2821"/>
                </a:cubicBezTo>
                <a:cubicBezTo>
                  <a:pt x="2814" y="2821"/>
                  <a:pt x="2814" y="2821"/>
                  <a:pt x="2814" y="2821"/>
                </a:cubicBezTo>
                <a:cubicBezTo>
                  <a:pt x="2814" y="0"/>
                  <a:pt x="2814" y="0"/>
                  <a:pt x="2814" y="0"/>
                </a:cubicBezTo>
                <a:cubicBezTo>
                  <a:pt x="1944" y="0"/>
                  <a:pt x="1944" y="0"/>
                  <a:pt x="1944" y="0"/>
                </a:cubicBezTo>
                <a:cubicBezTo>
                  <a:pt x="1944" y="298"/>
                  <a:pt x="1701" y="541"/>
                  <a:pt x="1403" y="541"/>
                </a:cubicBezTo>
                <a:cubicBezTo>
                  <a:pt x="1113" y="541"/>
                  <a:pt x="870" y="298"/>
                  <a:pt x="8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894" y="2821"/>
                  <a:pt x="894" y="2821"/>
                  <a:pt x="894" y="2821"/>
                </a:cubicBezTo>
                <a:cubicBezTo>
                  <a:pt x="894" y="2524"/>
                  <a:pt x="1129" y="2281"/>
                  <a:pt x="1427" y="2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">
            <a:extLst>
              <a:ext uri="{FF2B5EF4-FFF2-40B4-BE49-F238E27FC236}">
                <a16:creationId xmlns:a16="http://schemas.microsoft.com/office/drawing/2014/main" id="{B830CB9C-B070-1F45-B7EF-FEB32976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332" y="3419343"/>
            <a:ext cx="1106173" cy="1106173"/>
          </a:xfrm>
          <a:custGeom>
            <a:avLst/>
            <a:gdLst>
              <a:gd name="T0" fmla="*/ 0 w 1076"/>
              <a:gd name="T1" fmla="*/ 533 h 1075"/>
              <a:gd name="T2" fmla="*/ 0 w 1076"/>
              <a:gd name="T3" fmla="*/ 533 h 1075"/>
              <a:gd name="T4" fmla="*/ 533 w 1076"/>
              <a:gd name="T5" fmla="*/ 1074 h 1075"/>
              <a:gd name="T6" fmla="*/ 1075 w 1076"/>
              <a:gd name="T7" fmla="*/ 533 h 1075"/>
              <a:gd name="T8" fmla="*/ 533 w 1076"/>
              <a:gd name="T9" fmla="*/ 0 h 1075"/>
              <a:gd name="T10" fmla="*/ 0 w 1076"/>
              <a:gd name="T11" fmla="*/ 533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6" h="1075">
                <a:moveTo>
                  <a:pt x="0" y="533"/>
                </a:moveTo>
                <a:lnTo>
                  <a:pt x="0" y="533"/>
                </a:lnTo>
                <a:cubicBezTo>
                  <a:pt x="0" y="831"/>
                  <a:pt x="236" y="1074"/>
                  <a:pt x="533" y="1074"/>
                </a:cubicBezTo>
                <a:cubicBezTo>
                  <a:pt x="831" y="1074"/>
                  <a:pt x="1075" y="831"/>
                  <a:pt x="1075" y="533"/>
                </a:cubicBezTo>
                <a:cubicBezTo>
                  <a:pt x="1075" y="235"/>
                  <a:pt x="831" y="0"/>
                  <a:pt x="533" y="0"/>
                </a:cubicBezTo>
                <a:cubicBezTo>
                  <a:pt x="236" y="0"/>
                  <a:pt x="0" y="235"/>
                  <a:pt x="0" y="533"/>
                </a:cubicBezTo>
              </a:path>
            </a:pathLst>
          </a:custGeom>
          <a:solidFill>
            <a:srgbClr val="FDB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70C59B93-F3C0-9047-BED8-06695520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733" y="6311714"/>
            <a:ext cx="1106173" cy="1106173"/>
          </a:xfrm>
          <a:custGeom>
            <a:avLst/>
            <a:gdLst>
              <a:gd name="T0" fmla="*/ 0 w 1075"/>
              <a:gd name="T1" fmla="*/ 540 h 1074"/>
              <a:gd name="T2" fmla="*/ 0 w 1075"/>
              <a:gd name="T3" fmla="*/ 540 h 1074"/>
              <a:gd name="T4" fmla="*/ 541 w 1075"/>
              <a:gd name="T5" fmla="*/ 1073 h 1074"/>
              <a:gd name="T6" fmla="*/ 1074 w 1075"/>
              <a:gd name="T7" fmla="*/ 540 h 1074"/>
              <a:gd name="T8" fmla="*/ 541 w 1075"/>
              <a:gd name="T9" fmla="*/ 0 h 1074"/>
              <a:gd name="T10" fmla="*/ 0 w 1075"/>
              <a:gd name="T11" fmla="*/ 54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4">
                <a:moveTo>
                  <a:pt x="0" y="540"/>
                </a:moveTo>
                <a:lnTo>
                  <a:pt x="0" y="540"/>
                </a:lnTo>
                <a:cubicBezTo>
                  <a:pt x="0" y="838"/>
                  <a:pt x="243" y="1073"/>
                  <a:pt x="541" y="1073"/>
                </a:cubicBezTo>
                <a:cubicBezTo>
                  <a:pt x="831" y="1073"/>
                  <a:pt x="1074" y="838"/>
                  <a:pt x="1074" y="540"/>
                </a:cubicBezTo>
                <a:cubicBezTo>
                  <a:pt x="1074" y="243"/>
                  <a:pt x="831" y="0"/>
                  <a:pt x="541" y="0"/>
                </a:cubicBezTo>
                <a:cubicBezTo>
                  <a:pt x="243" y="0"/>
                  <a:pt x="0" y="243"/>
                  <a:pt x="0" y="5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9">
            <a:extLst>
              <a:ext uri="{FF2B5EF4-FFF2-40B4-BE49-F238E27FC236}">
                <a16:creationId xmlns:a16="http://schemas.microsoft.com/office/drawing/2014/main" id="{7DF98CCA-F83C-024E-A115-DAE02DA6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100" y="3967895"/>
            <a:ext cx="2892372" cy="2901439"/>
          </a:xfrm>
          <a:custGeom>
            <a:avLst/>
            <a:gdLst>
              <a:gd name="T0" fmla="*/ 2281 w 2815"/>
              <a:gd name="T1" fmla="*/ 1387 h 2822"/>
              <a:gd name="T2" fmla="*/ 2281 w 2815"/>
              <a:gd name="T3" fmla="*/ 1387 h 2822"/>
              <a:gd name="T4" fmla="*/ 2814 w 2815"/>
              <a:gd name="T5" fmla="*/ 854 h 2822"/>
              <a:gd name="T6" fmla="*/ 2814 w 2815"/>
              <a:gd name="T7" fmla="*/ 0 h 2822"/>
              <a:gd name="T8" fmla="*/ 0 w 2815"/>
              <a:gd name="T9" fmla="*/ 0 h 2822"/>
              <a:gd name="T10" fmla="*/ 0 w 2815"/>
              <a:gd name="T11" fmla="*/ 878 h 2822"/>
              <a:gd name="T12" fmla="*/ 533 w 2815"/>
              <a:gd name="T13" fmla="*/ 1411 h 2822"/>
              <a:gd name="T14" fmla="*/ 0 w 2815"/>
              <a:gd name="T15" fmla="*/ 1944 h 2822"/>
              <a:gd name="T16" fmla="*/ 0 w 2815"/>
              <a:gd name="T17" fmla="*/ 2821 h 2822"/>
              <a:gd name="T18" fmla="*/ 2814 w 2815"/>
              <a:gd name="T19" fmla="*/ 2821 h 2822"/>
              <a:gd name="T20" fmla="*/ 2814 w 2815"/>
              <a:gd name="T21" fmla="*/ 1928 h 2822"/>
              <a:gd name="T22" fmla="*/ 2281 w 2815"/>
              <a:gd name="T23" fmla="*/ 1387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2">
                <a:moveTo>
                  <a:pt x="2281" y="1387"/>
                </a:moveTo>
                <a:lnTo>
                  <a:pt x="2281" y="1387"/>
                </a:lnTo>
                <a:cubicBezTo>
                  <a:pt x="2281" y="1089"/>
                  <a:pt x="2524" y="854"/>
                  <a:pt x="2814" y="854"/>
                </a:cubicBezTo>
                <a:cubicBezTo>
                  <a:pt x="2814" y="0"/>
                  <a:pt x="2814" y="0"/>
                  <a:pt x="28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8"/>
                  <a:pt x="0" y="878"/>
                  <a:pt x="0" y="878"/>
                </a:cubicBezTo>
                <a:cubicBezTo>
                  <a:pt x="290" y="878"/>
                  <a:pt x="533" y="1113"/>
                  <a:pt x="533" y="1411"/>
                </a:cubicBezTo>
                <a:cubicBezTo>
                  <a:pt x="533" y="1709"/>
                  <a:pt x="290" y="1944"/>
                  <a:pt x="0" y="1944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2814" y="2821"/>
                  <a:pt x="2814" y="2821"/>
                  <a:pt x="2814" y="2821"/>
                </a:cubicBezTo>
                <a:cubicBezTo>
                  <a:pt x="2814" y="1928"/>
                  <a:pt x="2814" y="1928"/>
                  <a:pt x="2814" y="1928"/>
                </a:cubicBezTo>
                <a:cubicBezTo>
                  <a:pt x="2524" y="1928"/>
                  <a:pt x="2281" y="1685"/>
                  <a:pt x="2281" y="13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0">
            <a:extLst>
              <a:ext uri="{FF2B5EF4-FFF2-40B4-BE49-F238E27FC236}">
                <a16:creationId xmlns:a16="http://schemas.microsoft.com/office/drawing/2014/main" id="{5FDF9D3F-412A-8E41-A20D-88A16283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891" y="4870062"/>
            <a:ext cx="1106173" cy="1097106"/>
          </a:xfrm>
          <a:custGeom>
            <a:avLst/>
            <a:gdLst>
              <a:gd name="T0" fmla="*/ 533 w 1075"/>
              <a:gd name="T1" fmla="*/ 0 h 1067"/>
              <a:gd name="T2" fmla="*/ 533 w 1075"/>
              <a:gd name="T3" fmla="*/ 0 h 1067"/>
              <a:gd name="T4" fmla="*/ 0 w 1075"/>
              <a:gd name="T5" fmla="*/ 533 h 1067"/>
              <a:gd name="T6" fmla="*/ 533 w 1075"/>
              <a:gd name="T7" fmla="*/ 1066 h 1067"/>
              <a:gd name="T8" fmla="*/ 1074 w 1075"/>
              <a:gd name="T9" fmla="*/ 533 h 1067"/>
              <a:gd name="T10" fmla="*/ 533 w 1075"/>
              <a:gd name="T11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67">
                <a:moveTo>
                  <a:pt x="533" y="0"/>
                </a:moveTo>
                <a:lnTo>
                  <a:pt x="533" y="0"/>
                </a:lnTo>
                <a:cubicBezTo>
                  <a:pt x="235" y="0"/>
                  <a:pt x="0" y="235"/>
                  <a:pt x="0" y="533"/>
                </a:cubicBezTo>
                <a:cubicBezTo>
                  <a:pt x="0" y="831"/>
                  <a:pt x="235" y="1066"/>
                  <a:pt x="533" y="1066"/>
                </a:cubicBezTo>
                <a:cubicBezTo>
                  <a:pt x="831" y="1066"/>
                  <a:pt x="1074" y="831"/>
                  <a:pt x="1074" y="533"/>
                </a:cubicBezTo>
                <a:cubicBezTo>
                  <a:pt x="1074" y="235"/>
                  <a:pt x="831" y="0"/>
                  <a:pt x="5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BEA93BBD-4F39-2E45-AA39-8DB0FE64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452" y="4833794"/>
            <a:ext cx="1106173" cy="1106173"/>
          </a:xfrm>
          <a:custGeom>
            <a:avLst/>
            <a:gdLst>
              <a:gd name="T0" fmla="*/ 533 w 1075"/>
              <a:gd name="T1" fmla="*/ 0 h 1075"/>
              <a:gd name="T2" fmla="*/ 533 w 1075"/>
              <a:gd name="T3" fmla="*/ 0 h 1075"/>
              <a:gd name="T4" fmla="*/ 0 w 1075"/>
              <a:gd name="T5" fmla="*/ 541 h 1075"/>
              <a:gd name="T6" fmla="*/ 533 w 1075"/>
              <a:gd name="T7" fmla="*/ 1074 h 1075"/>
              <a:gd name="T8" fmla="*/ 1074 w 1075"/>
              <a:gd name="T9" fmla="*/ 541 h 1075"/>
              <a:gd name="T10" fmla="*/ 533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33" y="0"/>
                </a:moveTo>
                <a:lnTo>
                  <a:pt x="533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9"/>
                  <a:pt x="243" y="1074"/>
                  <a:pt x="533" y="1074"/>
                </a:cubicBezTo>
                <a:cubicBezTo>
                  <a:pt x="831" y="1074"/>
                  <a:pt x="1074" y="839"/>
                  <a:pt x="1074" y="541"/>
                </a:cubicBezTo>
                <a:cubicBezTo>
                  <a:pt x="1074" y="243"/>
                  <a:pt x="831" y="0"/>
                  <a:pt x="5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2">
            <a:extLst>
              <a:ext uri="{FF2B5EF4-FFF2-40B4-BE49-F238E27FC236}">
                <a16:creationId xmlns:a16="http://schemas.microsoft.com/office/drawing/2014/main" id="{FADFA731-C465-E445-B0FB-EE31B301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472" y="3967895"/>
            <a:ext cx="2901439" cy="2901439"/>
          </a:xfrm>
          <a:custGeom>
            <a:avLst/>
            <a:gdLst>
              <a:gd name="T0" fmla="*/ 1435 w 2823"/>
              <a:gd name="T1" fmla="*/ 2281 h 2822"/>
              <a:gd name="T2" fmla="*/ 1435 w 2823"/>
              <a:gd name="T3" fmla="*/ 2281 h 2822"/>
              <a:gd name="T4" fmla="*/ 1975 w 2823"/>
              <a:gd name="T5" fmla="*/ 2821 h 2822"/>
              <a:gd name="T6" fmla="*/ 2822 w 2823"/>
              <a:gd name="T7" fmla="*/ 2821 h 2822"/>
              <a:gd name="T8" fmla="*/ 2822 w 2823"/>
              <a:gd name="T9" fmla="*/ 0 h 2822"/>
              <a:gd name="T10" fmla="*/ 1952 w 2823"/>
              <a:gd name="T11" fmla="*/ 0 h 2822"/>
              <a:gd name="T12" fmla="*/ 1411 w 2823"/>
              <a:gd name="T13" fmla="*/ 541 h 2822"/>
              <a:gd name="T14" fmla="*/ 878 w 2823"/>
              <a:gd name="T15" fmla="*/ 0 h 2822"/>
              <a:gd name="T16" fmla="*/ 0 w 2823"/>
              <a:gd name="T17" fmla="*/ 0 h 2822"/>
              <a:gd name="T18" fmla="*/ 0 w 2823"/>
              <a:gd name="T19" fmla="*/ 2821 h 2822"/>
              <a:gd name="T20" fmla="*/ 902 w 2823"/>
              <a:gd name="T21" fmla="*/ 2821 h 2822"/>
              <a:gd name="T22" fmla="*/ 1435 w 2823"/>
              <a:gd name="T23" fmla="*/ 2281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2822">
                <a:moveTo>
                  <a:pt x="1435" y="2281"/>
                </a:moveTo>
                <a:lnTo>
                  <a:pt x="1435" y="2281"/>
                </a:lnTo>
                <a:cubicBezTo>
                  <a:pt x="1732" y="2281"/>
                  <a:pt x="1975" y="2524"/>
                  <a:pt x="1975" y="2821"/>
                </a:cubicBezTo>
                <a:cubicBezTo>
                  <a:pt x="2822" y="2821"/>
                  <a:pt x="2822" y="2821"/>
                  <a:pt x="2822" y="2821"/>
                </a:cubicBezTo>
                <a:cubicBezTo>
                  <a:pt x="2822" y="0"/>
                  <a:pt x="2822" y="0"/>
                  <a:pt x="2822" y="0"/>
                </a:cubicBezTo>
                <a:cubicBezTo>
                  <a:pt x="1952" y="0"/>
                  <a:pt x="1952" y="0"/>
                  <a:pt x="1952" y="0"/>
                </a:cubicBezTo>
                <a:cubicBezTo>
                  <a:pt x="1952" y="298"/>
                  <a:pt x="1709" y="541"/>
                  <a:pt x="1411" y="541"/>
                </a:cubicBezTo>
                <a:cubicBezTo>
                  <a:pt x="1121" y="541"/>
                  <a:pt x="878" y="298"/>
                  <a:pt x="8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902" y="2821"/>
                  <a:pt x="902" y="2821"/>
                  <a:pt x="902" y="2821"/>
                </a:cubicBezTo>
                <a:cubicBezTo>
                  <a:pt x="902" y="2524"/>
                  <a:pt x="1137" y="2281"/>
                  <a:pt x="1435" y="2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">
            <a:extLst>
              <a:ext uri="{FF2B5EF4-FFF2-40B4-BE49-F238E27FC236}">
                <a16:creationId xmlns:a16="http://schemas.microsoft.com/office/drawing/2014/main" id="{BF06729A-214F-054F-A301-915B4461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73" y="3419343"/>
            <a:ext cx="1106173" cy="1106173"/>
          </a:xfrm>
          <a:custGeom>
            <a:avLst/>
            <a:gdLst>
              <a:gd name="T0" fmla="*/ 0 w 1074"/>
              <a:gd name="T1" fmla="*/ 533 h 1075"/>
              <a:gd name="T2" fmla="*/ 0 w 1074"/>
              <a:gd name="T3" fmla="*/ 533 h 1075"/>
              <a:gd name="T4" fmla="*/ 541 w 1074"/>
              <a:gd name="T5" fmla="*/ 1074 h 1075"/>
              <a:gd name="T6" fmla="*/ 1073 w 1074"/>
              <a:gd name="T7" fmla="*/ 533 h 1075"/>
              <a:gd name="T8" fmla="*/ 541 w 1074"/>
              <a:gd name="T9" fmla="*/ 0 h 1075"/>
              <a:gd name="T10" fmla="*/ 0 w 1074"/>
              <a:gd name="T11" fmla="*/ 533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4" h="1075">
                <a:moveTo>
                  <a:pt x="0" y="533"/>
                </a:moveTo>
                <a:lnTo>
                  <a:pt x="0" y="533"/>
                </a:lnTo>
                <a:cubicBezTo>
                  <a:pt x="0" y="831"/>
                  <a:pt x="243" y="1074"/>
                  <a:pt x="541" y="1074"/>
                </a:cubicBezTo>
                <a:cubicBezTo>
                  <a:pt x="838" y="1074"/>
                  <a:pt x="1073" y="831"/>
                  <a:pt x="1073" y="533"/>
                </a:cubicBezTo>
                <a:cubicBezTo>
                  <a:pt x="1073" y="235"/>
                  <a:pt x="838" y="0"/>
                  <a:pt x="541" y="0"/>
                </a:cubicBezTo>
                <a:cubicBezTo>
                  <a:pt x="243" y="0"/>
                  <a:pt x="0" y="235"/>
                  <a:pt x="0" y="533"/>
                </a:cubicBezTo>
              </a:path>
            </a:pathLst>
          </a:custGeom>
          <a:solidFill>
            <a:srgbClr val="FDB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">
            <a:extLst>
              <a:ext uri="{FF2B5EF4-FFF2-40B4-BE49-F238E27FC236}">
                <a16:creationId xmlns:a16="http://schemas.microsoft.com/office/drawing/2014/main" id="{DBF2531E-08C3-394F-8E2B-7E2E918D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007" y="6311714"/>
            <a:ext cx="1106173" cy="1106173"/>
          </a:xfrm>
          <a:custGeom>
            <a:avLst/>
            <a:gdLst>
              <a:gd name="T0" fmla="*/ 0 w 1075"/>
              <a:gd name="T1" fmla="*/ 540 h 1074"/>
              <a:gd name="T2" fmla="*/ 0 w 1075"/>
              <a:gd name="T3" fmla="*/ 540 h 1074"/>
              <a:gd name="T4" fmla="*/ 542 w 1075"/>
              <a:gd name="T5" fmla="*/ 1073 h 1074"/>
              <a:gd name="T6" fmla="*/ 1074 w 1075"/>
              <a:gd name="T7" fmla="*/ 540 h 1074"/>
              <a:gd name="T8" fmla="*/ 542 w 1075"/>
              <a:gd name="T9" fmla="*/ 0 h 1074"/>
              <a:gd name="T10" fmla="*/ 0 w 1075"/>
              <a:gd name="T11" fmla="*/ 54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4">
                <a:moveTo>
                  <a:pt x="0" y="540"/>
                </a:moveTo>
                <a:lnTo>
                  <a:pt x="0" y="540"/>
                </a:lnTo>
                <a:cubicBezTo>
                  <a:pt x="0" y="838"/>
                  <a:pt x="244" y="1073"/>
                  <a:pt x="542" y="1073"/>
                </a:cubicBezTo>
                <a:cubicBezTo>
                  <a:pt x="838" y="1073"/>
                  <a:pt x="1074" y="838"/>
                  <a:pt x="1074" y="540"/>
                </a:cubicBezTo>
                <a:cubicBezTo>
                  <a:pt x="1074" y="243"/>
                  <a:pt x="838" y="0"/>
                  <a:pt x="542" y="0"/>
                </a:cubicBezTo>
                <a:cubicBezTo>
                  <a:pt x="244" y="0"/>
                  <a:pt x="0" y="243"/>
                  <a:pt x="0" y="5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9D0A59A9-DDB5-454A-9FF3-2C1072EC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175" y="3967895"/>
            <a:ext cx="2892372" cy="2901439"/>
          </a:xfrm>
          <a:custGeom>
            <a:avLst/>
            <a:gdLst>
              <a:gd name="T0" fmla="*/ 2280 w 2814"/>
              <a:gd name="T1" fmla="*/ 1387 h 2822"/>
              <a:gd name="T2" fmla="*/ 2280 w 2814"/>
              <a:gd name="T3" fmla="*/ 1387 h 2822"/>
              <a:gd name="T4" fmla="*/ 2813 w 2814"/>
              <a:gd name="T5" fmla="*/ 854 h 2822"/>
              <a:gd name="T6" fmla="*/ 2813 w 2814"/>
              <a:gd name="T7" fmla="*/ 0 h 2822"/>
              <a:gd name="T8" fmla="*/ 0 w 2814"/>
              <a:gd name="T9" fmla="*/ 0 h 2822"/>
              <a:gd name="T10" fmla="*/ 0 w 2814"/>
              <a:gd name="T11" fmla="*/ 878 h 2822"/>
              <a:gd name="T12" fmla="*/ 533 w 2814"/>
              <a:gd name="T13" fmla="*/ 1411 h 2822"/>
              <a:gd name="T14" fmla="*/ 0 w 2814"/>
              <a:gd name="T15" fmla="*/ 1944 h 2822"/>
              <a:gd name="T16" fmla="*/ 0 w 2814"/>
              <a:gd name="T17" fmla="*/ 2821 h 2822"/>
              <a:gd name="T18" fmla="*/ 2813 w 2814"/>
              <a:gd name="T19" fmla="*/ 2821 h 2822"/>
              <a:gd name="T20" fmla="*/ 2813 w 2814"/>
              <a:gd name="T21" fmla="*/ 1928 h 2822"/>
              <a:gd name="T22" fmla="*/ 2280 w 2814"/>
              <a:gd name="T23" fmla="*/ 1387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4" h="2822">
                <a:moveTo>
                  <a:pt x="2280" y="1387"/>
                </a:moveTo>
                <a:lnTo>
                  <a:pt x="2280" y="1387"/>
                </a:lnTo>
                <a:cubicBezTo>
                  <a:pt x="2280" y="1089"/>
                  <a:pt x="2523" y="854"/>
                  <a:pt x="2813" y="854"/>
                </a:cubicBezTo>
                <a:cubicBezTo>
                  <a:pt x="2813" y="0"/>
                  <a:pt x="2813" y="0"/>
                  <a:pt x="28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8"/>
                  <a:pt x="0" y="878"/>
                  <a:pt x="0" y="878"/>
                </a:cubicBezTo>
                <a:cubicBezTo>
                  <a:pt x="290" y="878"/>
                  <a:pt x="533" y="1113"/>
                  <a:pt x="533" y="1411"/>
                </a:cubicBezTo>
                <a:cubicBezTo>
                  <a:pt x="533" y="1709"/>
                  <a:pt x="290" y="1944"/>
                  <a:pt x="0" y="1944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2813" y="2821"/>
                  <a:pt x="2813" y="2821"/>
                  <a:pt x="2813" y="2821"/>
                </a:cubicBezTo>
                <a:cubicBezTo>
                  <a:pt x="2813" y="1928"/>
                  <a:pt x="2813" y="1928"/>
                  <a:pt x="2813" y="1928"/>
                </a:cubicBezTo>
                <a:cubicBezTo>
                  <a:pt x="2523" y="1928"/>
                  <a:pt x="2280" y="1685"/>
                  <a:pt x="2280" y="13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6">
            <a:extLst>
              <a:ext uri="{FF2B5EF4-FFF2-40B4-BE49-F238E27FC236}">
                <a16:creationId xmlns:a16="http://schemas.microsoft.com/office/drawing/2014/main" id="{1F22EB8C-8782-4646-A6B8-5DE9DB13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192" y="4851928"/>
            <a:ext cx="1106173" cy="1106173"/>
          </a:xfrm>
          <a:custGeom>
            <a:avLst/>
            <a:gdLst>
              <a:gd name="T0" fmla="*/ 542 w 1076"/>
              <a:gd name="T1" fmla="*/ 0 h 1075"/>
              <a:gd name="T2" fmla="*/ 542 w 1076"/>
              <a:gd name="T3" fmla="*/ 0 h 1075"/>
              <a:gd name="T4" fmla="*/ 0 w 1076"/>
              <a:gd name="T5" fmla="*/ 533 h 1075"/>
              <a:gd name="T6" fmla="*/ 542 w 1076"/>
              <a:gd name="T7" fmla="*/ 1074 h 1075"/>
              <a:gd name="T8" fmla="*/ 1075 w 1076"/>
              <a:gd name="T9" fmla="*/ 533 h 1075"/>
              <a:gd name="T10" fmla="*/ 542 w 1076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6" h="1075">
                <a:moveTo>
                  <a:pt x="542" y="0"/>
                </a:moveTo>
                <a:lnTo>
                  <a:pt x="542" y="0"/>
                </a:lnTo>
                <a:cubicBezTo>
                  <a:pt x="244" y="0"/>
                  <a:pt x="0" y="243"/>
                  <a:pt x="0" y="533"/>
                </a:cubicBezTo>
                <a:cubicBezTo>
                  <a:pt x="0" y="831"/>
                  <a:pt x="244" y="1074"/>
                  <a:pt x="542" y="1074"/>
                </a:cubicBezTo>
                <a:cubicBezTo>
                  <a:pt x="832" y="1074"/>
                  <a:pt x="1075" y="831"/>
                  <a:pt x="1075" y="533"/>
                </a:cubicBezTo>
                <a:cubicBezTo>
                  <a:pt x="1075" y="243"/>
                  <a:pt x="832" y="0"/>
                  <a:pt x="5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8A5EEB19-FDB9-F148-B3CD-927E9568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813" y="3967895"/>
            <a:ext cx="2892372" cy="2901439"/>
          </a:xfrm>
          <a:custGeom>
            <a:avLst/>
            <a:gdLst>
              <a:gd name="T0" fmla="*/ 1426 w 2815"/>
              <a:gd name="T1" fmla="*/ 2281 h 2822"/>
              <a:gd name="T2" fmla="*/ 1426 w 2815"/>
              <a:gd name="T3" fmla="*/ 2281 h 2822"/>
              <a:gd name="T4" fmla="*/ 1967 w 2815"/>
              <a:gd name="T5" fmla="*/ 2821 h 2822"/>
              <a:gd name="T6" fmla="*/ 2814 w 2815"/>
              <a:gd name="T7" fmla="*/ 2821 h 2822"/>
              <a:gd name="T8" fmla="*/ 2814 w 2815"/>
              <a:gd name="T9" fmla="*/ 0 h 2822"/>
              <a:gd name="T10" fmla="*/ 1944 w 2815"/>
              <a:gd name="T11" fmla="*/ 0 h 2822"/>
              <a:gd name="T12" fmla="*/ 1403 w 2815"/>
              <a:gd name="T13" fmla="*/ 541 h 2822"/>
              <a:gd name="T14" fmla="*/ 869 w 2815"/>
              <a:gd name="T15" fmla="*/ 0 h 2822"/>
              <a:gd name="T16" fmla="*/ 0 w 2815"/>
              <a:gd name="T17" fmla="*/ 0 h 2822"/>
              <a:gd name="T18" fmla="*/ 0 w 2815"/>
              <a:gd name="T19" fmla="*/ 2821 h 2822"/>
              <a:gd name="T20" fmla="*/ 893 w 2815"/>
              <a:gd name="T21" fmla="*/ 2821 h 2822"/>
              <a:gd name="T22" fmla="*/ 1426 w 2815"/>
              <a:gd name="T23" fmla="*/ 2281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22">
                <a:moveTo>
                  <a:pt x="1426" y="2281"/>
                </a:moveTo>
                <a:lnTo>
                  <a:pt x="1426" y="2281"/>
                </a:lnTo>
                <a:cubicBezTo>
                  <a:pt x="1724" y="2281"/>
                  <a:pt x="1967" y="2524"/>
                  <a:pt x="1967" y="2821"/>
                </a:cubicBezTo>
                <a:cubicBezTo>
                  <a:pt x="2814" y="2821"/>
                  <a:pt x="2814" y="2821"/>
                  <a:pt x="2814" y="2821"/>
                </a:cubicBezTo>
                <a:cubicBezTo>
                  <a:pt x="2814" y="0"/>
                  <a:pt x="2814" y="0"/>
                  <a:pt x="2814" y="0"/>
                </a:cubicBezTo>
                <a:cubicBezTo>
                  <a:pt x="1944" y="0"/>
                  <a:pt x="1944" y="0"/>
                  <a:pt x="1944" y="0"/>
                </a:cubicBezTo>
                <a:cubicBezTo>
                  <a:pt x="1944" y="298"/>
                  <a:pt x="1701" y="541"/>
                  <a:pt x="1403" y="541"/>
                </a:cubicBezTo>
                <a:cubicBezTo>
                  <a:pt x="1113" y="541"/>
                  <a:pt x="869" y="298"/>
                  <a:pt x="8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893" y="2821"/>
                  <a:pt x="893" y="2821"/>
                  <a:pt x="893" y="2821"/>
                </a:cubicBezTo>
                <a:cubicBezTo>
                  <a:pt x="893" y="2524"/>
                  <a:pt x="1128" y="2281"/>
                  <a:pt x="1426" y="2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3">
            <a:extLst>
              <a:ext uri="{FF2B5EF4-FFF2-40B4-BE49-F238E27FC236}">
                <a16:creationId xmlns:a16="http://schemas.microsoft.com/office/drawing/2014/main" id="{39024FEF-1BE5-4248-9874-FAD5ACD2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028" y="9204086"/>
            <a:ext cx="1106173" cy="1106173"/>
          </a:xfrm>
          <a:custGeom>
            <a:avLst/>
            <a:gdLst>
              <a:gd name="T0" fmla="*/ 0 w 1075"/>
              <a:gd name="T1" fmla="*/ 541 h 1075"/>
              <a:gd name="T2" fmla="*/ 0 w 1075"/>
              <a:gd name="T3" fmla="*/ 541 h 1075"/>
              <a:gd name="T4" fmla="*/ 541 w 1075"/>
              <a:gd name="T5" fmla="*/ 1074 h 1075"/>
              <a:gd name="T6" fmla="*/ 1074 w 1075"/>
              <a:gd name="T7" fmla="*/ 541 h 1075"/>
              <a:gd name="T8" fmla="*/ 541 w 1075"/>
              <a:gd name="T9" fmla="*/ 0 h 1075"/>
              <a:gd name="T10" fmla="*/ 0 w 1075"/>
              <a:gd name="T11" fmla="*/ 541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41"/>
                </a:moveTo>
                <a:lnTo>
                  <a:pt x="0" y="541"/>
                </a:lnTo>
                <a:cubicBezTo>
                  <a:pt x="0" y="831"/>
                  <a:pt x="243" y="1074"/>
                  <a:pt x="541" y="1074"/>
                </a:cubicBezTo>
                <a:cubicBezTo>
                  <a:pt x="831" y="1074"/>
                  <a:pt x="1074" y="831"/>
                  <a:pt x="1074" y="541"/>
                </a:cubicBezTo>
                <a:cubicBezTo>
                  <a:pt x="1074" y="243"/>
                  <a:pt x="831" y="0"/>
                  <a:pt x="541" y="0"/>
                </a:cubicBezTo>
                <a:cubicBezTo>
                  <a:pt x="243" y="0"/>
                  <a:pt x="0" y="243"/>
                  <a:pt x="0" y="5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4">
            <a:extLst>
              <a:ext uri="{FF2B5EF4-FFF2-40B4-BE49-F238E27FC236}">
                <a16:creationId xmlns:a16="http://schemas.microsoft.com/office/drawing/2014/main" id="{8251FDEA-52D3-9C43-8C93-2FF0D036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85" y="7753367"/>
            <a:ext cx="1106173" cy="1106173"/>
          </a:xfrm>
          <a:custGeom>
            <a:avLst/>
            <a:gdLst>
              <a:gd name="T0" fmla="*/ 541 w 1075"/>
              <a:gd name="T1" fmla="*/ 0 h 1075"/>
              <a:gd name="T2" fmla="*/ 541 w 1075"/>
              <a:gd name="T3" fmla="*/ 0 h 1075"/>
              <a:gd name="T4" fmla="*/ 0 w 1075"/>
              <a:gd name="T5" fmla="*/ 541 h 1075"/>
              <a:gd name="T6" fmla="*/ 541 w 1075"/>
              <a:gd name="T7" fmla="*/ 1074 h 1075"/>
              <a:gd name="T8" fmla="*/ 1074 w 1075"/>
              <a:gd name="T9" fmla="*/ 541 h 1075"/>
              <a:gd name="T10" fmla="*/ 541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41" y="0"/>
                </a:moveTo>
                <a:lnTo>
                  <a:pt x="541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9"/>
                  <a:pt x="243" y="1074"/>
                  <a:pt x="541" y="1074"/>
                </a:cubicBezTo>
                <a:cubicBezTo>
                  <a:pt x="831" y="1074"/>
                  <a:pt x="1074" y="839"/>
                  <a:pt x="1074" y="541"/>
                </a:cubicBezTo>
                <a:cubicBezTo>
                  <a:pt x="1074" y="243"/>
                  <a:pt x="831" y="0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5">
            <a:extLst>
              <a:ext uri="{FF2B5EF4-FFF2-40B4-BE49-F238E27FC236}">
                <a16:creationId xmlns:a16="http://schemas.microsoft.com/office/drawing/2014/main" id="{53325355-6AE8-EB4B-AB8F-589224B79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47" y="7753367"/>
            <a:ext cx="1106173" cy="1106173"/>
          </a:xfrm>
          <a:custGeom>
            <a:avLst/>
            <a:gdLst>
              <a:gd name="T0" fmla="*/ 541 w 1075"/>
              <a:gd name="T1" fmla="*/ 0 h 1075"/>
              <a:gd name="T2" fmla="*/ 541 w 1075"/>
              <a:gd name="T3" fmla="*/ 0 h 1075"/>
              <a:gd name="T4" fmla="*/ 0 w 1075"/>
              <a:gd name="T5" fmla="*/ 541 h 1075"/>
              <a:gd name="T6" fmla="*/ 541 w 1075"/>
              <a:gd name="T7" fmla="*/ 1074 h 1075"/>
              <a:gd name="T8" fmla="*/ 1074 w 1075"/>
              <a:gd name="T9" fmla="*/ 541 h 1075"/>
              <a:gd name="T10" fmla="*/ 541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41" y="0"/>
                </a:moveTo>
                <a:lnTo>
                  <a:pt x="541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9"/>
                  <a:pt x="243" y="1074"/>
                  <a:pt x="541" y="1074"/>
                </a:cubicBezTo>
                <a:cubicBezTo>
                  <a:pt x="839" y="1074"/>
                  <a:pt x="1074" y="839"/>
                  <a:pt x="1074" y="541"/>
                </a:cubicBezTo>
                <a:cubicBezTo>
                  <a:pt x="1074" y="243"/>
                  <a:pt x="839" y="0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6">
            <a:extLst>
              <a:ext uri="{FF2B5EF4-FFF2-40B4-BE49-F238E27FC236}">
                <a16:creationId xmlns:a16="http://schemas.microsoft.com/office/drawing/2014/main" id="{22AC1DCA-70C5-A84E-A989-3A20B4EB3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566" y="6860266"/>
            <a:ext cx="2901439" cy="2901439"/>
          </a:xfrm>
          <a:custGeom>
            <a:avLst/>
            <a:gdLst>
              <a:gd name="T0" fmla="*/ 1435 w 2823"/>
              <a:gd name="T1" fmla="*/ 2280 h 2822"/>
              <a:gd name="T2" fmla="*/ 1435 w 2823"/>
              <a:gd name="T3" fmla="*/ 2280 h 2822"/>
              <a:gd name="T4" fmla="*/ 1968 w 2823"/>
              <a:gd name="T5" fmla="*/ 2821 h 2822"/>
              <a:gd name="T6" fmla="*/ 2822 w 2823"/>
              <a:gd name="T7" fmla="*/ 2821 h 2822"/>
              <a:gd name="T8" fmla="*/ 2822 w 2823"/>
              <a:gd name="T9" fmla="*/ 0 h 2822"/>
              <a:gd name="T10" fmla="*/ 1944 w 2823"/>
              <a:gd name="T11" fmla="*/ 0 h 2822"/>
              <a:gd name="T12" fmla="*/ 1411 w 2823"/>
              <a:gd name="T13" fmla="*/ 532 h 2822"/>
              <a:gd name="T14" fmla="*/ 870 w 2823"/>
              <a:gd name="T15" fmla="*/ 0 h 2822"/>
              <a:gd name="T16" fmla="*/ 0 w 2823"/>
              <a:gd name="T17" fmla="*/ 0 h 2822"/>
              <a:gd name="T18" fmla="*/ 0 w 2823"/>
              <a:gd name="T19" fmla="*/ 2821 h 2822"/>
              <a:gd name="T20" fmla="*/ 893 w 2823"/>
              <a:gd name="T21" fmla="*/ 2821 h 2822"/>
              <a:gd name="T22" fmla="*/ 1435 w 2823"/>
              <a:gd name="T23" fmla="*/ 2280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2822">
                <a:moveTo>
                  <a:pt x="1435" y="2280"/>
                </a:moveTo>
                <a:lnTo>
                  <a:pt x="1435" y="2280"/>
                </a:lnTo>
                <a:cubicBezTo>
                  <a:pt x="1724" y="2280"/>
                  <a:pt x="1968" y="2523"/>
                  <a:pt x="1968" y="2821"/>
                </a:cubicBezTo>
                <a:cubicBezTo>
                  <a:pt x="2822" y="2821"/>
                  <a:pt x="2822" y="2821"/>
                  <a:pt x="2822" y="2821"/>
                </a:cubicBezTo>
                <a:cubicBezTo>
                  <a:pt x="2822" y="0"/>
                  <a:pt x="2822" y="0"/>
                  <a:pt x="2822" y="0"/>
                </a:cubicBezTo>
                <a:cubicBezTo>
                  <a:pt x="1944" y="0"/>
                  <a:pt x="1944" y="0"/>
                  <a:pt x="1944" y="0"/>
                </a:cubicBezTo>
                <a:cubicBezTo>
                  <a:pt x="1944" y="297"/>
                  <a:pt x="1709" y="532"/>
                  <a:pt x="1411" y="532"/>
                </a:cubicBezTo>
                <a:cubicBezTo>
                  <a:pt x="1113" y="532"/>
                  <a:pt x="870" y="297"/>
                  <a:pt x="8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893" y="2821"/>
                  <a:pt x="893" y="2821"/>
                  <a:pt x="893" y="2821"/>
                </a:cubicBezTo>
                <a:cubicBezTo>
                  <a:pt x="893" y="2523"/>
                  <a:pt x="1137" y="2280"/>
                  <a:pt x="1435" y="2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7">
            <a:extLst>
              <a:ext uri="{FF2B5EF4-FFF2-40B4-BE49-F238E27FC236}">
                <a16:creationId xmlns:a16="http://schemas.microsoft.com/office/drawing/2014/main" id="{5F8756A4-A15A-C043-A1B9-BE77DF84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971" y="9204086"/>
            <a:ext cx="1106173" cy="1106173"/>
          </a:xfrm>
          <a:custGeom>
            <a:avLst/>
            <a:gdLst>
              <a:gd name="T0" fmla="*/ 0 w 1075"/>
              <a:gd name="T1" fmla="*/ 541 h 1075"/>
              <a:gd name="T2" fmla="*/ 0 w 1075"/>
              <a:gd name="T3" fmla="*/ 541 h 1075"/>
              <a:gd name="T4" fmla="*/ 541 w 1075"/>
              <a:gd name="T5" fmla="*/ 1074 h 1075"/>
              <a:gd name="T6" fmla="*/ 1074 w 1075"/>
              <a:gd name="T7" fmla="*/ 541 h 1075"/>
              <a:gd name="T8" fmla="*/ 541 w 1075"/>
              <a:gd name="T9" fmla="*/ 0 h 1075"/>
              <a:gd name="T10" fmla="*/ 0 w 1075"/>
              <a:gd name="T11" fmla="*/ 541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41"/>
                </a:moveTo>
                <a:lnTo>
                  <a:pt x="0" y="541"/>
                </a:lnTo>
                <a:cubicBezTo>
                  <a:pt x="0" y="831"/>
                  <a:pt x="243" y="1074"/>
                  <a:pt x="541" y="1074"/>
                </a:cubicBezTo>
                <a:cubicBezTo>
                  <a:pt x="839" y="1074"/>
                  <a:pt x="1074" y="831"/>
                  <a:pt x="1074" y="541"/>
                </a:cubicBezTo>
                <a:cubicBezTo>
                  <a:pt x="1074" y="243"/>
                  <a:pt x="839" y="0"/>
                  <a:pt x="541" y="0"/>
                </a:cubicBezTo>
                <a:cubicBezTo>
                  <a:pt x="243" y="0"/>
                  <a:pt x="0" y="243"/>
                  <a:pt x="0" y="5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8">
            <a:extLst>
              <a:ext uri="{FF2B5EF4-FFF2-40B4-BE49-F238E27FC236}">
                <a16:creationId xmlns:a16="http://schemas.microsoft.com/office/drawing/2014/main" id="{501217AF-4163-F84A-B173-9E804DC0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204" y="6860266"/>
            <a:ext cx="2901439" cy="2901439"/>
          </a:xfrm>
          <a:custGeom>
            <a:avLst/>
            <a:gdLst>
              <a:gd name="T0" fmla="*/ 2281 w 2823"/>
              <a:gd name="T1" fmla="*/ 1386 h 2822"/>
              <a:gd name="T2" fmla="*/ 2281 w 2823"/>
              <a:gd name="T3" fmla="*/ 1386 h 2822"/>
              <a:gd name="T4" fmla="*/ 2822 w 2823"/>
              <a:gd name="T5" fmla="*/ 845 h 2822"/>
              <a:gd name="T6" fmla="*/ 2822 w 2823"/>
              <a:gd name="T7" fmla="*/ 0 h 2822"/>
              <a:gd name="T8" fmla="*/ 0 w 2823"/>
              <a:gd name="T9" fmla="*/ 0 h 2822"/>
              <a:gd name="T10" fmla="*/ 0 w 2823"/>
              <a:gd name="T11" fmla="*/ 869 h 2822"/>
              <a:gd name="T12" fmla="*/ 533 w 2823"/>
              <a:gd name="T13" fmla="*/ 1410 h 2822"/>
              <a:gd name="T14" fmla="*/ 0 w 2823"/>
              <a:gd name="T15" fmla="*/ 1943 h 2822"/>
              <a:gd name="T16" fmla="*/ 0 w 2823"/>
              <a:gd name="T17" fmla="*/ 2821 h 2822"/>
              <a:gd name="T18" fmla="*/ 2822 w 2823"/>
              <a:gd name="T19" fmla="*/ 2821 h 2822"/>
              <a:gd name="T20" fmla="*/ 2822 w 2823"/>
              <a:gd name="T21" fmla="*/ 1919 h 2822"/>
              <a:gd name="T22" fmla="*/ 2281 w 2823"/>
              <a:gd name="T23" fmla="*/ 1386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2822">
                <a:moveTo>
                  <a:pt x="2281" y="1386"/>
                </a:moveTo>
                <a:lnTo>
                  <a:pt x="2281" y="1386"/>
                </a:lnTo>
                <a:cubicBezTo>
                  <a:pt x="2281" y="1088"/>
                  <a:pt x="2524" y="845"/>
                  <a:pt x="2822" y="845"/>
                </a:cubicBezTo>
                <a:cubicBezTo>
                  <a:pt x="2822" y="0"/>
                  <a:pt x="2822" y="0"/>
                  <a:pt x="28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69"/>
                  <a:pt x="0" y="869"/>
                  <a:pt x="0" y="869"/>
                </a:cubicBezTo>
                <a:cubicBezTo>
                  <a:pt x="298" y="869"/>
                  <a:pt x="533" y="1112"/>
                  <a:pt x="533" y="1410"/>
                </a:cubicBezTo>
                <a:cubicBezTo>
                  <a:pt x="533" y="1708"/>
                  <a:pt x="298" y="1943"/>
                  <a:pt x="0" y="1943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2822" y="2821"/>
                  <a:pt x="2822" y="2821"/>
                  <a:pt x="2822" y="2821"/>
                </a:cubicBezTo>
                <a:cubicBezTo>
                  <a:pt x="2822" y="1919"/>
                  <a:pt x="2822" y="1919"/>
                  <a:pt x="2822" y="1919"/>
                </a:cubicBezTo>
                <a:cubicBezTo>
                  <a:pt x="2524" y="1919"/>
                  <a:pt x="2281" y="1684"/>
                  <a:pt x="2281" y="13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9">
            <a:extLst>
              <a:ext uri="{FF2B5EF4-FFF2-40B4-BE49-F238E27FC236}">
                <a16:creationId xmlns:a16="http://schemas.microsoft.com/office/drawing/2014/main" id="{51410C91-E540-0B4F-9828-39C4A39CB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659" y="7753367"/>
            <a:ext cx="1106173" cy="1106173"/>
          </a:xfrm>
          <a:custGeom>
            <a:avLst/>
            <a:gdLst>
              <a:gd name="T0" fmla="*/ 541 w 1075"/>
              <a:gd name="T1" fmla="*/ 0 h 1075"/>
              <a:gd name="T2" fmla="*/ 541 w 1075"/>
              <a:gd name="T3" fmla="*/ 0 h 1075"/>
              <a:gd name="T4" fmla="*/ 0 w 1075"/>
              <a:gd name="T5" fmla="*/ 541 h 1075"/>
              <a:gd name="T6" fmla="*/ 541 w 1075"/>
              <a:gd name="T7" fmla="*/ 1074 h 1075"/>
              <a:gd name="T8" fmla="*/ 1074 w 1075"/>
              <a:gd name="T9" fmla="*/ 541 h 1075"/>
              <a:gd name="T10" fmla="*/ 541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41" y="0"/>
                </a:moveTo>
                <a:lnTo>
                  <a:pt x="541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9"/>
                  <a:pt x="243" y="1074"/>
                  <a:pt x="541" y="1074"/>
                </a:cubicBezTo>
                <a:cubicBezTo>
                  <a:pt x="839" y="1074"/>
                  <a:pt x="1074" y="839"/>
                  <a:pt x="1074" y="541"/>
                </a:cubicBezTo>
                <a:cubicBezTo>
                  <a:pt x="1074" y="243"/>
                  <a:pt x="839" y="0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0">
            <a:extLst>
              <a:ext uri="{FF2B5EF4-FFF2-40B4-BE49-F238E27FC236}">
                <a16:creationId xmlns:a16="http://schemas.microsoft.com/office/drawing/2014/main" id="{9EAA572C-B14C-D14E-A4CA-021DBFF6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221" y="7753367"/>
            <a:ext cx="1106173" cy="1106173"/>
          </a:xfrm>
          <a:custGeom>
            <a:avLst/>
            <a:gdLst>
              <a:gd name="T0" fmla="*/ 540 w 1075"/>
              <a:gd name="T1" fmla="*/ 0 h 1075"/>
              <a:gd name="T2" fmla="*/ 540 w 1075"/>
              <a:gd name="T3" fmla="*/ 0 h 1075"/>
              <a:gd name="T4" fmla="*/ 0 w 1075"/>
              <a:gd name="T5" fmla="*/ 541 h 1075"/>
              <a:gd name="T6" fmla="*/ 540 w 1075"/>
              <a:gd name="T7" fmla="*/ 1074 h 1075"/>
              <a:gd name="T8" fmla="*/ 1074 w 1075"/>
              <a:gd name="T9" fmla="*/ 541 h 1075"/>
              <a:gd name="T10" fmla="*/ 540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40" y="0"/>
                </a:moveTo>
                <a:lnTo>
                  <a:pt x="540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9"/>
                  <a:pt x="243" y="1074"/>
                  <a:pt x="540" y="1074"/>
                </a:cubicBezTo>
                <a:cubicBezTo>
                  <a:pt x="838" y="1074"/>
                  <a:pt x="1074" y="839"/>
                  <a:pt x="1074" y="541"/>
                </a:cubicBezTo>
                <a:cubicBezTo>
                  <a:pt x="1074" y="243"/>
                  <a:pt x="838" y="0"/>
                  <a:pt x="5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1">
            <a:extLst>
              <a:ext uri="{FF2B5EF4-FFF2-40B4-BE49-F238E27FC236}">
                <a16:creationId xmlns:a16="http://schemas.microsoft.com/office/drawing/2014/main" id="{F5633F32-BEE3-6A47-8E80-1C252310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840" y="6860266"/>
            <a:ext cx="2901439" cy="2901439"/>
          </a:xfrm>
          <a:custGeom>
            <a:avLst/>
            <a:gdLst>
              <a:gd name="T0" fmla="*/ 1435 w 2823"/>
              <a:gd name="T1" fmla="*/ 2280 h 2822"/>
              <a:gd name="T2" fmla="*/ 1435 w 2823"/>
              <a:gd name="T3" fmla="*/ 2280 h 2822"/>
              <a:gd name="T4" fmla="*/ 1967 w 2823"/>
              <a:gd name="T5" fmla="*/ 2821 h 2822"/>
              <a:gd name="T6" fmla="*/ 2822 w 2823"/>
              <a:gd name="T7" fmla="*/ 2821 h 2822"/>
              <a:gd name="T8" fmla="*/ 2822 w 2823"/>
              <a:gd name="T9" fmla="*/ 0 h 2822"/>
              <a:gd name="T10" fmla="*/ 1944 w 2823"/>
              <a:gd name="T11" fmla="*/ 0 h 2822"/>
              <a:gd name="T12" fmla="*/ 1412 w 2823"/>
              <a:gd name="T13" fmla="*/ 532 h 2822"/>
              <a:gd name="T14" fmla="*/ 871 w 2823"/>
              <a:gd name="T15" fmla="*/ 0 h 2822"/>
              <a:gd name="T16" fmla="*/ 0 w 2823"/>
              <a:gd name="T17" fmla="*/ 0 h 2822"/>
              <a:gd name="T18" fmla="*/ 0 w 2823"/>
              <a:gd name="T19" fmla="*/ 2821 h 2822"/>
              <a:gd name="T20" fmla="*/ 894 w 2823"/>
              <a:gd name="T21" fmla="*/ 2821 h 2822"/>
              <a:gd name="T22" fmla="*/ 1435 w 2823"/>
              <a:gd name="T23" fmla="*/ 2280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2822">
                <a:moveTo>
                  <a:pt x="1435" y="2280"/>
                </a:moveTo>
                <a:lnTo>
                  <a:pt x="1435" y="2280"/>
                </a:lnTo>
                <a:cubicBezTo>
                  <a:pt x="1724" y="2280"/>
                  <a:pt x="1967" y="2523"/>
                  <a:pt x="1967" y="2821"/>
                </a:cubicBezTo>
                <a:cubicBezTo>
                  <a:pt x="2822" y="2821"/>
                  <a:pt x="2822" y="2821"/>
                  <a:pt x="2822" y="2821"/>
                </a:cubicBezTo>
                <a:cubicBezTo>
                  <a:pt x="2822" y="0"/>
                  <a:pt x="2822" y="0"/>
                  <a:pt x="2822" y="0"/>
                </a:cubicBezTo>
                <a:cubicBezTo>
                  <a:pt x="1944" y="0"/>
                  <a:pt x="1944" y="0"/>
                  <a:pt x="1944" y="0"/>
                </a:cubicBezTo>
                <a:cubicBezTo>
                  <a:pt x="1944" y="297"/>
                  <a:pt x="1709" y="532"/>
                  <a:pt x="1412" y="532"/>
                </a:cubicBezTo>
                <a:cubicBezTo>
                  <a:pt x="1114" y="532"/>
                  <a:pt x="871" y="297"/>
                  <a:pt x="8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21"/>
                  <a:pt x="0" y="2821"/>
                  <a:pt x="0" y="2821"/>
                </a:cubicBezTo>
                <a:cubicBezTo>
                  <a:pt x="894" y="2821"/>
                  <a:pt x="894" y="2821"/>
                  <a:pt x="894" y="2821"/>
                </a:cubicBezTo>
                <a:cubicBezTo>
                  <a:pt x="894" y="2523"/>
                  <a:pt x="1137" y="2280"/>
                  <a:pt x="1435" y="2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2">
            <a:extLst>
              <a:ext uri="{FF2B5EF4-FFF2-40B4-BE49-F238E27FC236}">
                <a16:creationId xmlns:a16="http://schemas.microsoft.com/office/drawing/2014/main" id="{F340D67C-3D2E-1545-AE5F-4206B03AE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379" y="9204086"/>
            <a:ext cx="1106173" cy="1106173"/>
          </a:xfrm>
          <a:custGeom>
            <a:avLst/>
            <a:gdLst>
              <a:gd name="T0" fmla="*/ 0 w 1075"/>
              <a:gd name="T1" fmla="*/ 541 h 1075"/>
              <a:gd name="T2" fmla="*/ 0 w 1075"/>
              <a:gd name="T3" fmla="*/ 541 h 1075"/>
              <a:gd name="T4" fmla="*/ 541 w 1075"/>
              <a:gd name="T5" fmla="*/ 1074 h 1075"/>
              <a:gd name="T6" fmla="*/ 1074 w 1075"/>
              <a:gd name="T7" fmla="*/ 541 h 1075"/>
              <a:gd name="T8" fmla="*/ 541 w 1075"/>
              <a:gd name="T9" fmla="*/ 0 h 1075"/>
              <a:gd name="T10" fmla="*/ 0 w 1075"/>
              <a:gd name="T11" fmla="*/ 541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41"/>
                </a:moveTo>
                <a:lnTo>
                  <a:pt x="0" y="541"/>
                </a:lnTo>
                <a:cubicBezTo>
                  <a:pt x="0" y="831"/>
                  <a:pt x="243" y="1074"/>
                  <a:pt x="541" y="1074"/>
                </a:cubicBezTo>
                <a:cubicBezTo>
                  <a:pt x="831" y="1074"/>
                  <a:pt x="1074" y="831"/>
                  <a:pt x="1074" y="541"/>
                </a:cubicBezTo>
                <a:cubicBezTo>
                  <a:pt x="1074" y="243"/>
                  <a:pt x="831" y="0"/>
                  <a:pt x="541" y="0"/>
                </a:cubicBezTo>
                <a:cubicBezTo>
                  <a:pt x="243" y="0"/>
                  <a:pt x="0" y="243"/>
                  <a:pt x="0" y="5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3">
            <a:extLst>
              <a:ext uri="{FF2B5EF4-FFF2-40B4-BE49-F238E27FC236}">
                <a16:creationId xmlns:a16="http://schemas.microsoft.com/office/drawing/2014/main" id="{9631641B-B86B-4740-A2BA-88773185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747" y="10654805"/>
            <a:ext cx="1106173" cy="1106173"/>
          </a:xfrm>
          <a:custGeom>
            <a:avLst/>
            <a:gdLst>
              <a:gd name="T0" fmla="*/ 533 w 1075"/>
              <a:gd name="T1" fmla="*/ 0 h 1075"/>
              <a:gd name="T2" fmla="*/ 533 w 1075"/>
              <a:gd name="T3" fmla="*/ 0 h 1075"/>
              <a:gd name="T4" fmla="*/ 0 w 1075"/>
              <a:gd name="T5" fmla="*/ 541 h 1075"/>
              <a:gd name="T6" fmla="*/ 533 w 1075"/>
              <a:gd name="T7" fmla="*/ 1074 h 1075"/>
              <a:gd name="T8" fmla="*/ 1074 w 1075"/>
              <a:gd name="T9" fmla="*/ 541 h 1075"/>
              <a:gd name="T10" fmla="*/ 533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33" y="0"/>
                </a:moveTo>
                <a:lnTo>
                  <a:pt x="533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1"/>
                  <a:pt x="243" y="1074"/>
                  <a:pt x="533" y="1074"/>
                </a:cubicBezTo>
                <a:cubicBezTo>
                  <a:pt x="831" y="1074"/>
                  <a:pt x="1074" y="831"/>
                  <a:pt x="1074" y="541"/>
                </a:cubicBezTo>
                <a:cubicBezTo>
                  <a:pt x="1074" y="243"/>
                  <a:pt x="831" y="0"/>
                  <a:pt x="5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4">
            <a:extLst>
              <a:ext uri="{FF2B5EF4-FFF2-40B4-BE49-F238E27FC236}">
                <a16:creationId xmlns:a16="http://schemas.microsoft.com/office/drawing/2014/main" id="{0F849F73-7893-DE48-A16B-3E2AD83B7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265" y="9204086"/>
            <a:ext cx="1106173" cy="1106173"/>
          </a:xfrm>
          <a:custGeom>
            <a:avLst/>
            <a:gdLst>
              <a:gd name="T0" fmla="*/ 0 w 1075"/>
              <a:gd name="T1" fmla="*/ 541 h 1075"/>
              <a:gd name="T2" fmla="*/ 0 w 1075"/>
              <a:gd name="T3" fmla="*/ 541 h 1075"/>
              <a:gd name="T4" fmla="*/ 533 w 1075"/>
              <a:gd name="T5" fmla="*/ 1074 h 1075"/>
              <a:gd name="T6" fmla="*/ 1074 w 1075"/>
              <a:gd name="T7" fmla="*/ 541 h 1075"/>
              <a:gd name="T8" fmla="*/ 533 w 1075"/>
              <a:gd name="T9" fmla="*/ 0 h 1075"/>
              <a:gd name="T10" fmla="*/ 0 w 1075"/>
              <a:gd name="T11" fmla="*/ 541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0" y="541"/>
                </a:moveTo>
                <a:lnTo>
                  <a:pt x="0" y="541"/>
                </a:lnTo>
                <a:cubicBezTo>
                  <a:pt x="0" y="831"/>
                  <a:pt x="235" y="1074"/>
                  <a:pt x="533" y="1074"/>
                </a:cubicBezTo>
                <a:cubicBezTo>
                  <a:pt x="831" y="1074"/>
                  <a:pt x="1074" y="831"/>
                  <a:pt x="1074" y="541"/>
                </a:cubicBezTo>
                <a:cubicBezTo>
                  <a:pt x="1074" y="243"/>
                  <a:pt x="831" y="0"/>
                  <a:pt x="533" y="0"/>
                </a:cubicBezTo>
                <a:cubicBezTo>
                  <a:pt x="235" y="0"/>
                  <a:pt x="0" y="243"/>
                  <a:pt x="0" y="5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5">
            <a:extLst>
              <a:ext uri="{FF2B5EF4-FFF2-40B4-BE49-F238E27FC236}">
                <a16:creationId xmlns:a16="http://schemas.microsoft.com/office/drawing/2014/main" id="{49F256F7-C705-4A4C-98C7-F1E2BAC6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824" y="10654805"/>
            <a:ext cx="1106173" cy="1106173"/>
          </a:xfrm>
          <a:custGeom>
            <a:avLst/>
            <a:gdLst>
              <a:gd name="T0" fmla="*/ 533 w 1075"/>
              <a:gd name="T1" fmla="*/ 0 h 1075"/>
              <a:gd name="T2" fmla="*/ 533 w 1075"/>
              <a:gd name="T3" fmla="*/ 0 h 1075"/>
              <a:gd name="T4" fmla="*/ 0 w 1075"/>
              <a:gd name="T5" fmla="*/ 541 h 1075"/>
              <a:gd name="T6" fmla="*/ 533 w 1075"/>
              <a:gd name="T7" fmla="*/ 1074 h 1075"/>
              <a:gd name="T8" fmla="*/ 1074 w 1075"/>
              <a:gd name="T9" fmla="*/ 541 h 1075"/>
              <a:gd name="T10" fmla="*/ 533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33" y="0"/>
                </a:moveTo>
                <a:lnTo>
                  <a:pt x="533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1"/>
                  <a:pt x="243" y="1074"/>
                  <a:pt x="533" y="1074"/>
                </a:cubicBezTo>
                <a:cubicBezTo>
                  <a:pt x="831" y="1074"/>
                  <a:pt x="1074" y="831"/>
                  <a:pt x="1074" y="541"/>
                </a:cubicBezTo>
                <a:cubicBezTo>
                  <a:pt x="1074" y="243"/>
                  <a:pt x="831" y="0"/>
                  <a:pt x="5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6">
            <a:extLst>
              <a:ext uri="{FF2B5EF4-FFF2-40B4-BE49-F238E27FC236}">
                <a16:creationId xmlns:a16="http://schemas.microsoft.com/office/drawing/2014/main" id="{2A79AD43-0395-5442-AFDB-3384629C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73" y="9204086"/>
            <a:ext cx="1106173" cy="1106173"/>
          </a:xfrm>
          <a:custGeom>
            <a:avLst/>
            <a:gdLst>
              <a:gd name="T0" fmla="*/ 0 w 1074"/>
              <a:gd name="T1" fmla="*/ 541 h 1075"/>
              <a:gd name="T2" fmla="*/ 0 w 1074"/>
              <a:gd name="T3" fmla="*/ 541 h 1075"/>
              <a:gd name="T4" fmla="*/ 533 w 1074"/>
              <a:gd name="T5" fmla="*/ 1074 h 1075"/>
              <a:gd name="T6" fmla="*/ 1073 w 1074"/>
              <a:gd name="T7" fmla="*/ 541 h 1075"/>
              <a:gd name="T8" fmla="*/ 533 w 1074"/>
              <a:gd name="T9" fmla="*/ 0 h 1075"/>
              <a:gd name="T10" fmla="*/ 0 w 1074"/>
              <a:gd name="T11" fmla="*/ 541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4" h="1075">
                <a:moveTo>
                  <a:pt x="0" y="541"/>
                </a:moveTo>
                <a:lnTo>
                  <a:pt x="0" y="541"/>
                </a:lnTo>
                <a:cubicBezTo>
                  <a:pt x="0" y="831"/>
                  <a:pt x="235" y="1074"/>
                  <a:pt x="533" y="1074"/>
                </a:cubicBezTo>
                <a:cubicBezTo>
                  <a:pt x="830" y="1074"/>
                  <a:pt x="1073" y="831"/>
                  <a:pt x="1073" y="541"/>
                </a:cubicBezTo>
                <a:cubicBezTo>
                  <a:pt x="1073" y="243"/>
                  <a:pt x="830" y="0"/>
                  <a:pt x="533" y="0"/>
                </a:cubicBezTo>
                <a:cubicBezTo>
                  <a:pt x="235" y="0"/>
                  <a:pt x="0" y="243"/>
                  <a:pt x="0" y="541"/>
                </a:cubicBezTo>
              </a:path>
            </a:pathLst>
          </a:custGeom>
          <a:solidFill>
            <a:srgbClr val="FDB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7">
            <a:extLst>
              <a:ext uri="{FF2B5EF4-FFF2-40B4-BE49-F238E27FC236}">
                <a16:creationId xmlns:a16="http://schemas.microsoft.com/office/drawing/2014/main" id="{5021EF99-2D22-964F-9EE3-75B51E13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643" y="9757172"/>
            <a:ext cx="2901439" cy="2892372"/>
          </a:xfrm>
          <a:custGeom>
            <a:avLst/>
            <a:gdLst>
              <a:gd name="T0" fmla="*/ 2280 w 2822"/>
              <a:gd name="T1" fmla="*/ 1387 h 2815"/>
              <a:gd name="T2" fmla="*/ 2280 w 2822"/>
              <a:gd name="T3" fmla="*/ 1387 h 2815"/>
              <a:gd name="T4" fmla="*/ 2821 w 2822"/>
              <a:gd name="T5" fmla="*/ 846 h 2815"/>
              <a:gd name="T6" fmla="*/ 2821 w 2822"/>
              <a:gd name="T7" fmla="*/ 0 h 2815"/>
              <a:gd name="T8" fmla="*/ 0 w 2822"/>
              <a:gd name="T9" fmla="*/ 0 h 2815"/>
              <a:gd name="T10" fmla="*/ 0 w 2822"/>
              <a:gd name="T11" fmla="*/ 870 h 2815"/>
              <a:gd name="T12" fmla="*/ 533 w 2822"/>
              <a:gd name="T13" fmla="*/ 1411 h 2815"/>
              <a:gd name="T14" fmla="*/ 0 w 2822"/>
              <a:gd name="T15" fmla="*/ 1944 h 2815"/>
              <a:gd name="T16" fmla="*/ 0 w 2822"/>
              <a:gd name="T17" fmla="*/ 2814 h 2815"/>
              <a:gd name="T18" fmla="*/ 2821 w 2822"/>
              <a:gd name="T19" fmla="*/ 2814 h 2815"/>
              <a:gd name="T20" fmla="*/ 2821 w 2822"/>
              <a:gd name="T21" fmla="*/ 1920 h 2815"/>
              <a:gd name="T22" fmla="*/ 2280 w 2822"/>
              <a:gd name="T23" fmla="*/ 1387 h 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2" h="2815">
                <a:moveTo>
                  <a:pt x="2280" y="1387"/>
                </a:moveTo>
                <a:lnTo>
                  <a:pt x="2280" y="1387"/>
                </a:lnTo>
                <a:cubicBezTo>
                  <a:pt x="2280" y="1089"/>
                  <a:pt x="2523" y="846"/>
                  <a:pt x="2821" y="846"/>
                </a:cubicBezTo>
                <a:cubicBezTo>
                  <a:pt x="2821" y="0"/>
                  <a:pt x="2821" y="0"/>
                  <a:pt x="28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0"/>
                  <a:pt x="0" y="870"/>
                  <a:pt x="0" y="870"/>
                </a:cubicBezTo>
                <a:cubicBezTo>
                  <a:pt x="298" y="870"/>
                  <a:pt x="533" y="1113"/>
                  <a:pt x="533" y="1411"/>
                </a:cubicBezTo>
                <a:cubicBezTo>
                  <a:pt x="533" y="1701"/>
                  <a:pt x="298" y="1944"/>
                  <a:pt x="0" y="1944"/>
                </a:cubicBezTo>
                <a:cubicBezTo>
                  <a:pt x="0" y="2814"/>
                  <a:pt x="0" y="2814"/>
                  <a:pt x="0" y="2814"/>
                </a:cubicBezTo>
                <a:cubicBezTo>
                  <a:pt x="2821" y="2814"/>
                  <a:pt x="2821" y="2814"/>
                  <a:pt x="2821" y="2814"/>
                </a:cubicBezTo>
                <a:cubicBezTo>
                  <a:pt x="2821" y="1920"/>
                  <a:pt x="2821" y="1920"/>
                  <a:pt x="2821" y="1920"/>
                </a:cubicBezTo>
                <a:cubicBezTo>
                  <a:pt x="2523" y="1920"/>
                  <a:pt x="2280" y="1677"/>
                  <a:pt x="2280" y="13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8">
            <a:extLst>
              <a:ext uri="{FF2B5EF4-FFF2-40B4-BE49-F238E27FC236}">
                <a16:creationId xmlns:a16="http://schemas.microsoft.com/office/drawing/2014/main" id="{F45C9A08-FEB2-9C4C-9F23-2177200D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763" y="6302647"/>
            <a:ext cx="1106173" cy="1106173"/>
          </a:xfrm>
          <a:custGeom>
            <a:avLst/>
            <a:gdLst>
              <a:gd name="T0" fmla="*/ 540 w 1074"/>
              <a:gd name="T1" fmla="*/ 0 h 1074"/>
              <a:gd name="T2" fmla="*/ 540 w 1074"/>
              <a:gd name="T3" fmla="*/ 0 h 1074"/>
              <a:gd name="T4" fmla="*/ 0 w 1074"/>
              <a:gd name="T5" fmla="*/ 541 h 1074"/>
              <a:gd name="T6" fmla="*/ 540 w 1074"/>
              <a:gd name="T7" fmla="*/ 1073 h 1074"/>
              <a:gd name="T8" fmla="*/ 1073 w 1074"/>
              <a:gd name="T9" fmla="*/ 541 h 1074"/>
              <a:gd name="T10" fmla="*/ 540 w 1074"/>
              <a:gd name="T11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4" h="1074">
                <a:moveTo>
                  <a:pt x="540" y="0"/>
                </a:moveTo>
                <a:lnTo>
                  <a:pt x="540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8"/>
                  <a:pt x="243" y="1073"/>
                  <a:pt x="540" y="1073"/>
                </a:cubicBezTo>
                <a:cubicBezTo>
                  <a:pt x="830" y="1073"/>
                  <a:pt x="1073" y="838"/>
                  <a:pt x="1073" y="541"/>
                </a:cubicBezTo>
                <a:cubicBezTo>
                  <a:pt x="1073" y="243"/>
                  <a:pt x="830" y="0"/>
                  <a:pt x="5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9">
            <a:extLst>
              <a:ext uri="{FF2B5EF4-FFF2-40B4-BE49-F238E27FC236}">
                <a16:creationId xmlns:a16="http://schemas.microsoft.com/office/drawing/2014/main" id="{1FD51292-6392-0E43-93D3-9AE5E02F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838" y="6302647"/>
            <a:ext cx="1106173" cy="1106173"/>
          </a:xfrm>
          <a:custGeom>
            <a:avLst/>
            <a:gdLst>
              <a:gd name="T0" fmla="*/ 540 w 1074"/>
              <a:gd name="T1" fmla="*/ 0 h 1074"/>
              <a:gd name="T2" fmla="*/ 540 w 1074"/>
              <a:gd name="T3" fmla="*/ 0 h 1074"/>
              <a:gd name="T4" fmla="*/ 0 w 1074"/>
              <a:gd name="T5" fmla="*/ 533 h 1074"/>
              <a:gd name="T6" fmla="*/ 540 w 1074"/>
              <a:gd name="T7" fmla="*/ 1073 h 1074"/>
              <a:gd name="T8" fmla="*/ 1073 w 1074"/>
              <a:gd name="T9" fmla="*/ 533 h 1074"/>
              <a:gd name="T10" fmla="*/ 540 w 1074"/>
              <a:gd name="T11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4" h="1074">
                <a:moveTo>
                  <a:pt x="540" y="0"/>
                </a:moveTo>
                <a:lnTo>
                  <a:pt x="540" y="0"/>
                </a:lnTo>
                <a:cubicBezTo>
                  <a:pt x="242" y="0"/>
                  <a:pt x="0" y="243"/>
                  <a:pt x="0" y="533"/>
                </a:cubicBezTo>
                <a:cubicBezTo>
                  <a:pt x="0" y="830"/>
                  <a:pt x="242" y="1073"/>
                  <a:pt x="540" y="1073"/>
                </a:cubicBezTo>
                <a:cubicBezTo>
                  <a:pt x="830" y="1073"/>
                  <a:pt x="1073" y="830"/>
                  <a:pt x="1073" y="533"/>
                </a:cubicBezTo>
                <a:cubicBezTo>
                  <a:pt x="1073" y="243"/>
                  <a:pt x="830" y="0"/>
                  <a:pt x="5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0">
            <a:extLst>
              <a:ext uri="{FF2B5EF4-FFF2-40B4-BE49-F238E27FC236}">
                <a16:creationId xmlns:a16="http://schemas.microsoft.com/office/drawing/2014/main" id="{14C8EC3C-9DEE-8346-9EAA-37EFF077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112" y="6302647"/>
            <a:ext cx="1106173" cy="1106173"/>
          </a:xfrm>
          <a:custGeom>
            <a:avLst/>
            <a:gdLst>
              <a:gd name="T0" fmla="*/ 541 w 1075"/>
              <a:gd name="T1" fmla="*/ 0 h 1074"/>
              <a:gd name="T2" fmla="*/ 541 w 1075"/>
              <a:gd name="T3" fmla="*/ 0 h 1074"/>
              <a:gd name="T4" fmla="*/ 0 w 1075"/>
              <a:gd name="T5" fmla="*/ 533 h 1074"/>
              <a:gd name="T6" fmla="*/ 541 w 1075"/>
              <a:gd name="T7" fmla="*/ 1073 h 1074"/>
              <a:gd name="T8" fmla="*/ 1074 w 1075"/>
              <a:gd name="T9" fmla="*/ 533 h 1074"/>
              <a:gd name="T10" fmla="*/ 541 w 1075"/>
              <a:gd name="T11" fmla="*/ 0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4">
                <a:moveTo>
                  <a:pt x="541" y="0"/>
                </a:moveTo>
                <a:lnTo>
                  <a:pt x="541" y="0"/>
                </a:lnTo>
                <a:cubicBezTo>
                  <a:pt x="243" y="0"/>
                  <a:pt x="0" y="243"/>
                  <a:pt x="0" y="533"/>
                </a:cubicBezTo>
                <a:cubicBezTo>
                  <a:pt x="0" y="830"/>
                  <a:pt x="243" y="1073"/>
                  <a:pt x="541" y="1073"/>
                </a:cubicBezTo>
                <a:cubicBezTo>
                  <a:pt x="831" y="1073"/>
                  <a:pt x="1074" y="830"/>
                  <a:pt x="1074" y="533"/>
                </a:cubicBezTo>
                <a:cubicBezTo>
                  <a:pt x="1074" y="243"/>
                  <a:pt x="831" y="0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1">
            <a:extLst>
              <a:ext uri="{FF2B5EF4-FFF2-40B4-BE49-F238E27FC236}">
                <a16:creationId xmlns:a16="http://schemas.microsoft.com/office/drawing/2014/main" id="{22012340-E365-C443-AD84-123E0BC64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95" y="9757172"/>
            <a:ext cx="2892372" cy="2892372"/>
          </a:xfrm>
          <a:custGeom>
            <a:avLst/>
            <a:gdLst>
              <a:gd name="T0" fmla="*/ 1944 w 2815"/>
              <a:gd name="T1" fmla="*/ 0 h 2815"/>
              <a:gd name="T2" fmla="*/ 1944 w 2815"/>
              <a:gd name="T3" fmla="*/ 0 h 2815"/>
              <a:gd name="T4" fmla="*/ 1411 w 2815"/>
              <a:gd name="T5" fmla="*/ 533 h 2815"/>
              <a:gd name="T6" fmla="*/ 870 w 2815"/>
              <a:gd name="T7" fmla="*/ 0 h 2815"/>
              <a:gd name="T8" fmla="*/ 0 w 2815"/>
              <a:gd name="T9" fmla="*/ 0 h 2815"/>
              <a:gd name="T10" fmla="*/ 0 w 2815"/>
              <a:gd name="T11" fmla="*/ 2814 h 2815"/>
              <a:gd name="T12" fmla="*/ 894 w 2815"/>
              <a:gd name="T13" fmla="*/ 2814 h 2815"/>
              <a:gd name="T14" fmla="*/ 1968 w 2815"/>
              <a:gd name="T15" fmla="*/ 2814 h 2815"/>
              <a:gd name="T16" fmla="*/ 2101 w 2815"/>
              <a:gd name="T17" fmla="*/ 2814 h 2815"/>
              <a:gd name="T18" fmla="*/ 2814 w 2815"/>
              <a:gd name="T19" fmla="*/ 2814 h 2815"/>
              <a:gd name="T20" fmla="*/ 2814 w 2815"/>
              <a:gd name="T21" fmla="*/ 0 h 2815"/>
              <a:gd name="T22" fmla="*/ 1944 w 2815"/>
              <a:gd name="T23" fmla="*/ 0 h 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15">
                <a:moveTo>
                  <a:pt x="1944" y="0"/>
                </a:moveTo>
                <a:lnTo>
                  <a:pt x="1944" y="0"/>
                </a:lnTo>
                <a:cubicBezTo>
                  <a:pt x="1944" y="290"/>
                  <a:pt x="1701" y="533"/>
                  <a:pt x="1411" y="533"/>
                </a:cubicBezTo>
                <a:cubicBezTo>
                  <a:pt x="1113" y="533"/>
                  <a:pt x="870" y="290"/>
                  <a:pt x="8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14"/>
                  <a:pt x="0" y="2814"/>
                  <a:pt x="0" y="2814"/>
                </a:cubicBezTo>
                <a:cubicBezTo>
                  <a:pt x="894" y="2814"/>
                  <a:pt x="894" y="2814"/>
                  <a:pt x="894" y="2814"/>
                </a:cubicBezTo>
                <a:cubicBezTo>
                  <a:pt x="1968" y="2814"/>
                  <a:pt x="1968" y="2814"/>
                  <a:pt x="1968" y="2814"/>
                </a:cubicBezTo>
                <a:cubicBezTo>
                  <a:pt x="2101" y="2814"/>
                  <a:pt x="2101" y="2814"/>
                  <a:pt x="2101" y="2814"/>
                </a:cubicBezTo>
                <a:cubicBezTo>
                  <a:pt x="2814" y="2814"/>
                  <a:pt x="2814" y="2814"/>
                  <a:pt x="2814" y="2814"/>
                </a:cubicBezTo>
                <a:cubicBezTo>
                  <a:pt x="2814" y="0"/>
                  <a:pt x="2814" y="0"/>
                  <a:pt x="2814" y="0"/>
                </a:cubicBezTo>
                <a:lnTo>
                  <a:pt x="19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2">
            <a:extLst>
              <a:ext uri="{FF2B5EF4-FFF2-40B4-BE49-F238E27FC236}">
                <a16:creationId xmlns:a16="http://schemas.microsoft.com/office/drawing/2014/main" id="{277D84A1-4E62-F14B-968C-C1E9606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472" y="9757172"/>
            <a:ext cx="2892372" cy="2892372"/>
          </a:xfrm>
          <a:custGeom>
            <a:avLst/>
            <a:gdLst>
              <a:gd name="T0" fmla="*/ 1944 w 2815"/>
              <a:gd name="T1" fmla="*/ 0 h 2815"/>
              <a:gd name="T2" fmla="*/ 1944 w 2815"/>
              <a:gd name="T3" fmla="*/ 0 h 2815"/>
              <a:gd name="T4" fmla="*/ 1411 w 2815"/>
              <a:gd name="T5" fmla="*/ 533 h 2815"/>
              <a:gd name="T6" fmla="*/ 870 w 2815"/>
              <a:gd name="T7" fmla="*/ 0 h 2815"/>
              <a:gd name="T8" fmla="*/ 0 w 2815"/>
              <a:gd name="T9" fmla="*/ 0 h 2815"/>
              <a:gd name="T10" fmla="*/ 0 w 2815"/>
              <a:gd name="T11" fmla="*/ 2814 h 2815"/>
              <a:gd name="T12" fmla="*/ 893 w 2815"/>
              <a:gd name="T13" fmla="*/ 2814 h 2815"/>
              <a:gd name="T14" fmla="*/ 1968 w 2815"/>
              <a:gd name="T15" fmla="*/ 2814 h 2815"/>
              <a:gd name="T16" fmla="*/ 2203 w 2815"/>
              <a:gd name="T17" fmla="*/ 2814 h 2815"/>
              <a:gd name="T18" fmla="*/ 2814 w 2815"/>
              <a:gd name="T19" fmla="*/ 2814 h 2815"/>
              <a:gd name="T20" fmla="*/ 2814 w 2815"/>
              <a:gd name="T21" fmla="*/ 0 h 2815"/>
              <a:gd name="T22" fmla="*/ 1944 w 2815"/>
              <a:gd name="T23" fmla="*/ 0 h 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5" h="2815">
                <a:moveTo>
                  <a:pt x="1944" y="0"/>
                </a:moveTo>
                <a:lnTo>
                  <a:pt x="1944" y="0"/>
                </a:lnTo>
                <a:cubicBezTo>
                  <a:pt x="1944" y="290"/>
                  <a:pt x="1701" y="533"/>
                  <a:pt x="1411" y="533"/>
                </a:cubicBezTo>
                <a:cubicBezTo>
                  <a:pt x="1113" y="533"/>
                  <a:pt x="870" y="290"/>
                  <a:pt x="8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14"/>
                  <a:pt x="0" y="2814"/>
                  <a:pt x="0" y="2814"/>
                </a:cubicBezTo>
                <a:cubicBezTo>
                  <a:pt x="893" y="2814"/>
                  <a:pt x="893" y="2814"/>
                  <a:pt x="893" y="2814"/>
                </a:cubicBezTo>
                <a:cubicBezTo>
                  <a:pt x="1968" y="2814"/>
                  <a:pt x="1968" y="2814"/>
                  <a:pt x="1968" y="2814"/>
                </a:cubicBezTo>
                <a:cubicBezTo>
                  <a:pt x="2203" y="2814"/>
                  <a:pt x="2203" y="2814"/>
                  <a:pt x="2203" y="2814"/>
                </a:cubicBezTo>
                <a:cubicBezTo>
                  <a:pt x="2814" y="2814"/>
                  <a:pt x="2814" y="2814"/>
                  <a:pt x="2814" y="2814"/>
                </a:cubicBezTo>
                <a:cubicBezTo>
                  <a:pt x="2814" y="0"/>
                  <a:pt x="2814" y="0"/>
                  <a:pt x="2814" y="0"/>
                </a:cubicBezTo>
                <a:lnTo>
                  <a:pt x="19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3">
            <a:extLst>
              <a:ext uri="{FF2B5EF4-FFF2-40B4-BE49-F238E27FC236}">
                <a16:creationId xmlns:a16="http://schemas.microsoft.com/office/drawing/2014/main" id="{B5BEAFB2-ECC1-4745-BD36-D87F1E4EF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2746" y="9757172"/>
            <a:ext cx="2901439" cy="2892372"/>
          </a:xfrm>
          <a:custGeom>
            <a:avLst/>
            <a:gdLst>
              <a:gd name="T0" fmla="*/ 1944 w 2823"/>
              <a:gd name="T1" fmla="*/ 0 h 2815"/>
              <a:gd name="T2" fmla="*/ 1944 w 2823"/>
              <a:gd name="T3" fmla="*/ 0 h 2815"/>
              <a:gd name="T4" fmla="*/ 1411 w 2823"/>
              <a:gd name="T5" fmla="*/ 533 h 2815"/>
              <a:gd name="T6" fmla="*/ 870 w 2823"/>
              <a:gd name="T7" fmla="*/ 0 h 2815"/>
              <a:gd name="T8" fmla="*/ 0 w 2823"/>
              <a:gd name="T9" fmla="*/ 0 h 2815"/>
              <a:gd name="T10" fmla="*/ 0 w 2823"/>
              <a:gd name="T11" fmla="*/ 2814 h 2815"/>
              <a:gd name="T12" fmla="*/ 893 w 2823"/>
              <a:gd name="T13" fmla="*/ 2814 h 2815"/>
              <a:gd name="T14" fmla="*/ 1967 w 2823"/>
              <a:gd name="T15" fmla="*/ 2814 h 2815"/>
              <a:gd name="T16" fmla="*/ 2093 w 2823"/>
              <a:gd name="T17" fmla="*/ 2814 h 2815"/>
              <a:gd name="T18" fmla="*/ 2822 w 2823"/>
              <a:gd name="T19" fmla="*/ 2814 h 2815"/>
              <a:gd name="T20" fmla="*/ 2822 w 2823"/>
              <a:gd name="T21" fmla="*/ 0 h 2815"/>
              <a:gd name="T22" fmla="*/ 1944 w 2823"/>
              <a:gd name="T23" fmla="*/ 0 h 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2815">
                <a:moveTo>
                  <a:pt x="1944" y="0"/>
                </a:moveTo>
                <a:lnTo>
                  <a:pt x="1944" y="0"/>
                </a:lnTo>
                <a:cubicBezTo>
                  <a:pt x="1944" y="290"/>
                  <a:pt x="1701" y="533"/>
                  <a:pt x="1411" y="533"/>
                </a:cubicBezTo>
                <a:cubicBezTo>
                  <a:pt x="1113" y="533"/>
                  <a:pt x="870" y="290"/>
                  <a:pt x="8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14"/>
                  <a:pt x="0" y="2814"/>
                  <a:pt x="0" y="2814"/>
                </a:cubicBezTo>
                <a:cubicBezTo>
                  <a:pt x="893" y="2814"/>
                  <a:pt x="893" y="2814"/>
                  <a:pt x="893" y="2814"/>
                </a:cubicBezTo>
                <a:cubicBezTo>
                  <a:pt x="1967" y="2814"/>
                  <a:pt x="1967" y="2814"/>
                  <a:pt x="1967" y="2814"/>
                </a:cubicBezTo>
                <a:cubicBezTo>
                  <a:pt x="2093" y="2814"/>
                  <a:pt x="2093" y="2814"/>
                  <a:pt x="2093" y="2814"/>
                </a:cubicBezTo>
                <a:cubicBezTo>
                  <a:pt x="2822" y="2814"/>
                  <a:pt x="2822" y="2814"/>
                  <a:pt x="2822" y="2814"/>
                </a:cubicBezTo>
                <a:cubicBezTo>
                  <a:pt x="2822" y="0"/>
                  <a:pt x="2822" y="0"/>
                  <a:pt x="2822" y="0"/>
                </a:cubicBezTo>
                <a:lnTo>
                  <a:pt x="19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4">
            <a:extLst>
              <a:ext uri="{FF2B5EF4-FFF2-40B4-BE49-F238E27FC236}">
                <a16:creationId xmlns:a16="http://schemas.microsoft.com/office/drawing/2014/main" id="{4CA9F7F6-08BD-F541-934D-CD3744C3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659" y="10636671"/>
            <a:ext cx="1106173" cy="1106173"/>
          </a:xfrm>
          <a:custGeom>
            <a:avLst/>
            <a:gdLst>
              <a:gd name="T0" fmla="*/ 541 w 1075"/>
              <a:gd name="T1" fmla="*/ 0 h 1075"/>
              <a:gd name="T2" fmla="*/ 541 w 1075"/>
              <a:gd name="T3" fmla="*/ 0 h 1075"/>
              <a:gd name="T4" fmla="*/ 0 w 1075"/>
              <a:gd name="T5" fmla="*/ 541 h 1075"/>
              <a:gd name="T6" fmla="*/ 541 w 1075"/>
              <a:gd name="T7" fmla="*/ 1074 h 1075"/>
              <a:gd name="T8" fmla="*/ 1074 w 1075"/>
              <a:gd name="T9" fmla="*/ 541 h 1075"/>
              <a:gd name="T10" fmla="*/ 541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41" y="0"/>
                </a:moveTo>
                <a:lnTo>
                  <a:pt x="541" y="0"/>
                </a:lnTo>
                <a:cubicBezTo>
                  <a:pt x="243" y="0"/>
                  <a:pt x="0" y="243"/>
                  <a:pt x="0" y="541"/>
                </a:cubicBezTo>
                <a:cubicBezTo>
                  <a:pt x="0" y="839"/>
                  <a:pt x="243" y="1074"/>
                  <a:pt x="541" y="1074"/>
                </a:cubicBezTo>
                <a:cubicBezTo>
                  <a:pt x="839" y="1074"/>
                  <a:pt x="1074" y="839"/>
                  <a:pt x="1074" y="541"/>
                </a:cubicBezTo>
                <a:cubicBezTo>
                  <a:pt x="1074" y="243"/>
                  <a:pt x="839" y="0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5">
            <a:extLst>
              <a:ext uri="{FF2B5EF4-FFF2-40B4-BE49-F238E27FC236}">
                <a16:creationId xmlns:a16="http://schemas.microsoft.com/office/drawing/2014/main" id="{9F5C0847-F8BB-214B-ADED-8991AA2C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566" y="9757172"/>
            <a:ext cx="2901439" cy="2892372"/>
          </a:xfrm>
          <a:custGeom>
            <a:avLst/>
            <a:gdLst>
              <a:gd name="T0" fmla="*/ 2281 w 2823"/>
              <a:gd name="T1" fmla="*/ 1387 h 2815"/>
              <a:gd name="T2" fmla="*/ 2281 w 2823"/>
              <a:gd name="T3" fmla="*/ 1387 h 2815"/>
              <a:gd name="T4" fmla="*/ 2822 w 2823"/>
              <a:gd name="T5" fmla="*/ 846 h 2815"/>
              <a:gd name="T6" fmla="*/ 2822 w 2823"/>
              <a:gd name="T7" fmla="*/ 0 h 2815"/>
              <a:gd name="T8" fmla="*/ 0 w 2823"/>
              <a:gd name="T9" fmla="*/ 0 h 2815"/>
              <a:gd name="T10" fmla="*/ 0 w 2823"/>
              <a:gd name="T11" fmla="*/ 870 h 2815"/>
              <a:gd name="T12" fmla="*/ 533 w 2823"/>
              <a:gd name="T13" fmla="*/ 1411 h 2815"/>
              <a:gd name="T14" fmla="*/ 0 w 2823"/>
              <a:gd name="T15" fmla="*/ 1944 h 2815"/>
              <a:gd name="T16" fmla="*/ 0 w 2823"/>
              <a:gd name="T17" fmla="*/ 2814 h 2815"/>
              <a:gd name="T18" fmla="*/ 2822 w 2823"/>
              <a:gd name="T19" fmla="*/ 2814 h 2815"/>
              <a:gd name="T20" fmla="*/ 2822 w 2823"/>
              <a:gd name="T21" fmla="*/ 1920 h 2815"/>
              <a:gd name="T22" fmla="*/ 2281 w 2823"/>
              <a:gd name="T23" fmla="*/ 1387 h 2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3" h="2815">
                <a:moveTo>
                  <a:pt x="2281" y="1387"/>
                </a:moveTo>
                <a:lnTo>
                  <a:pt x="2281" y="1387"/>
                </a:lnTo>
                <a:cubicBezTo>
                  <a:pt x="2281" y="1089"/>
                  <a:pt x="2524" y="846"/>
                  <a:pt x="2822" y="846"/>
                </a:cubicBezTo>
                <a:cubicBezTo>
                  <a:pt x="2822" y="0"/>
                  <a:pt x="2822" y="0"/>
                  <a:pt x="28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0"/>
                  <a:pt x="0" y="870"/>
                  <a:pt x="0" y="870"/>
                </a:cubicBezTo>
                <a:cubicBezTo>
                  <a:pt x="298" y="870"/>
                  <a:pt x="533" y="1113"/>
                  <a:pt x="533" y="1411"/>
                </a:cubicBezTo>
                <a:cubicBezTo>
                  <a:pt x="533" y="1701"/>
                  <a:pt x="298" y="1944"/>
                  <a:pt x="0" y="1944"/>
                </a:cubicBezTo>
                <a:cubicBezTo>
                  <a:pt x="0" y="2814"/>
                  <a:pt x="0" y="2814"/>
                  <a:pt x="0" y="2814"/>
                </a:cubicBezTo>
                <a:cubicBezTo>
                  <a:pt x="2822" y="2814"/>
                  <a:pt x="2822" y="2814"/>
                  <a:pt x="2822" y="2814"/>
                </a:cubicBezTo>
                <a:cubicBezTo>
                  <a:pt x="2822" y="1920"/>
                  <a:pt x="2822" y="1920"/>
                  <a:pt x="2822" y="1920"/>
                </a:cubicBezTo>
                <a:cubicBezTo>
                  <a:pt x="2524" y="1920"/>
                  <a:pt x="2281" y="1677"/>
                  <a:pt x="2281" y="13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6">
            <a:extLst>
              <a:ext uri="{FF2B5EF4-FFF2-40B4-BE49-F238E27FC236}">
                <a16:creationId xmlns:a16="http://schemas.microsoft.com/office/drawing/2014/main" id="{32488D7F-8343-744B-A973-96B43A37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85" y="10627604"/>
            <a:ext cx="1106173" cy="1106173"/>
          </a:xfrm>
          <a:custGeom>
            <a:avLst/>
            <a:gdLst>
              <a:gd name="T0" fmla="*/ 541 w 1075"/>
              <a:gd name="T1" fmla="*/ 0 h 1075"/>
              <a:gd name="T2" fmla="*/ 541 w 1075"/>
              <a:gd name="T3" fmla="*/ 0 h 1075"/>
              <a:gd name="T4" fmla="*/ 0 w 1075"/>
              <a:gd name="T5" fmla="*/ 533 h 1075"/>
              <a:gd name="T6" fmla="*/ 541 w 1075"/>
              <a:gd name="T7" fmla="*/ 1074 h 1075"/>
              <a:gd name="T8" fmla="*/ 1074 w 1075"/>
              <a:gd name="T9" fmla="*/ 533 h 1075"/>
              <a:gd name="T10" fmla="*/ 541 w 1075"/>
              <a:gd name="T11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075">
                <a:moveTo>
                  <a:pt x="541" y="0"/>
                </a:moveTo>
                <a:lnTo>
                  <a:pt x="541" y="0"/>
                </a:lnTo>
                <a:cubicBezTo>
                  <a:pt x="243" y="0"/>
                  <a:pt x="0" y="243"/>
                  <a:pt x="0" y="533"/>
                </a:cubicBezTo>
                <a:cubicBezTo>
                  <a:pt x="0" y="831"/>
                  <a:pt x="243" y="1074"/>
                  <a:pt x="541" y="1074"/>
                </a:cubicBezTo>
                <a:cubicBezTo>
                  <a:pt x="831" y="1074"/>
                  <a:pt x="1074" y="831"/>
                  <a:pt x="1074" y="533"/>
                </a:cubicBezTo>
                <a:cubicBezTo>
                  <a:pt x="1074" y="243"/>
                  <a:pt x="831" y="0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408D8F98-0E10-0C45-A9BF-096A130986F3}"/>
              </a:ext>
            </a:extLst>
          </p:cNvPr>
          <p:cNvGrpSpPr/>
          <p:nvPr/>
        </p:nvGrpSpPr>
        <p:grpSpPr>
          <a:xfrm>
            <a:off x="17304228" y="4471545"/>
            <a:ext cx="5932234" cy="4777441"/>
            <a:chOff x="2633903" y="861425"/>
            <a:chExt cx="5932234" cy="4777441"/>
          </a:xfrm>
        </p:grpSpPr>
        <p:sp>
          <p:nvSpPr>
            <p:cNvPr id="403" name="CuadroTexto 402">
              <a:extLst>
                <a:ext uri="{FF2B5EF4-FFF2-40B4-BE49-F238E27FC236}">
                  <a16:creationId xmlns:a16="http://schemas.microsoft.com/office/drawing/2014/main" id="{667E4C3F-2F93-B34C-8658-5C034ACA4583}"/>
                </a:ext>
              </a:extLst>
            </p:cNvPr>
            <p:cNvSpPr txBox="1"/>
            <p:nvPr/>
          </p:nvSpPr>
          <p:spPr>
            <a:xfrm>
              <a:off x="2633903" y="861425"/>
              <a:ext cx="316945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Puzzle</a:t>
              </a:r>
            </a:p>
          </p:txBody>
        </p:sp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D401F5B9-6470-8B4E-87F1-18D27A823C20}"/>
                </a:ext>
              </a:extLst>
            </p:cNvPr>
            <p:cNvSpPr txBox="1"/>
            <p:nvPr/>
          </p:nvSpPr>
          <p:spPr>
            <a:xfrm>
              <a:off x="2668308" y="2222546"/>
              <a:ext cx="58978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5" name="CuadroTexto 404">
            <a:extLst>
              <a:ext uri="{FF2B5EF4-FFF2-40B4-BE49-F238E27FC236}">
                <a16:creationId xmlns:a16="http://schemas.microsoft.com/office/drawing/2014/main" id="{2BBAF638-E180-044B-8519-DA575D6E9720}"/>
              </a:ext>
            </a:extLst>
          </p:cNvPr>
          <p:cNvSpPr txBox="1"/>
          <p:nvPr/>
        </p:nvSpPr>
        <p:spPr>
          <a:xfrm>
            <a:off x="2417794" y="1534628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06" name="CuadroTexto 405">
            <a:extLst>
              <a:ext uri="{FF2B5EF4-FFF2-40B4-BE49-F238E27FC236}">
                <a16:creationId xmlns:a16="http://schemas.microsoft.com/office/drawing/2014/main" id="{3DD75926-955A-474D-8F45-5A50D74E9167}"/>
              </a:ext>
            </a:extLst>
          </p:cNvPr>
          <p:cNvSpPr txBox="1"/>
          <p:nvPr/>
        </p:nvSpPr>
        <p:spPr>
          <a:xfrm>
            <a:off x="8148830" y="1594784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07" name="CuadroTexto 406">
            <a:extLst>
              <a:ext uri="{FF2B5EF4-FFF2-40B4-BE49-F238E27FC236}">
                <a16:creationId xmlns:a16="http://schemas.microsoft.com/office/drawing/2014/main" id="{2E822B14-8630-944C-94D2-20FD01B9C093}"/>
              </a:ext>
            </a:extLst>
          </p:cNvPr>
          <p:cNvSpPr txBox="1"/>
          <p:nvPr/>
        </p:nvSpPr>
        <p:spPr>
          <a:xfrm>
            <a:off x="14058118" y="1584948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08" name="CuadroTexto 407">
            <a:extLst>
              <a:ext uri="{FF2B5EF4-FFF2-40B4-BE49-F238E27FC236}">
                <a16:creationId xmlns:a16="http://schemas.microsoft.com/office/drawing/2014/main" id="{D4CFA9D7-CE02-C246-9B7A-C046483E2612}"/>
              </a:ext>
            </a:extLst>
          </p:cNvPr>
          <p:cNvSpPr txBox="1"/>
          <p:nvPr/>
        </p:nvSpPr>
        <p:spPr>
          <a:xfrm>
            <a:off x="5340985" y="4483056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409" name="CuadroTexto 408">
            <a:extLst>
              <a:ext uri="{FF2B5EF4-FFF2-40B4-BE49-F238E27FC236}">
                <a16:creationId xmlns:a16="http://schemas.microsoft.com/office/drawing/2014/main" id="{10EECF62-5EA7-CF48-8060-08CE1C2B8496}"/>
              </a:ext>
            </a:extLst>
          </p:cNvPr>
          <p:cNvSpPr txBox="1"/>
          <p:nvPr/>
        </p:nvSpPr>
        <p:spPr>
          <a:xfrm>
            <a:off x="11072577" y="4483056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410" name="CuadroTexto 409">
            <a:extLst>
              <a:ext uri="{FF2B5EF4-FFF2-40B4-BE49-F238E27FC236}">
                <a16:creationId xmlns:a16="http://schemas.microsoft.com/office/drawing/2014/main" id="{B658788F-FB88-F546-88CA-563F19109548}"/>
              </a:ext>
            </a:extLst>
          </p:cNvPr>
          <p:cNvSpPr txBox="1"/>
          <p:nvPr/>
        </p:nvSpPr>
        <p:spPr>
          <a:xfrm>
            <a:off x="2383353" y="762693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E15089DE-3546-3E48-8BAA-66F2DD2486F8}"/>
              </a:ext>
            </a:extLst>
          </p:cNvPr>
          <p:cNvSpPr txBox="1"/>
          <p:nvPr/>
        </p:nvSpPr>
        <p:spPr>
          <a:xfrm>
            <a:off x="8174230" y="755840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7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1645E3E6-307D-1243-BB26-F4A21BF99D66}"/>
              </a:ext>
            </a:extLst>
          </p:cNvPr>
          <p:cNvSpPr txBox="1"/>
          <p:nvPr/>
        </p:nvSpPr>
        <p:spPr>
          <a:xfrm>
            <a:off x="14021374" y="757955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8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25E2E201-C9CA-874C-AB95-FE7CF9B3B36C}"/>
              </a:ext>
            </a:extLst>
          </p:cNvPr>
          <p:cNvSpPr txBox="1"/>
          <p:nvPr/>
        </p:nvSpPr>
        <p:spPr>
          <a:xfrm>
            <a:off x="5355835" y="1026179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9</a:t>
            </a:r>
          </a:p>
        </p:txBody>
      </p:sp>
      <p:sp>
        <p:nvSpPr>
          <p:cNvPr id="414" name="CuadroTexto 413">
            <a:extLst>
              <a:ext uri="{FF2B5EF4-FFF2-40B4-BE49-F238E27FC236}">
                <a16:creationId xmlns:a16="http://schemas.microsoft.com/office/drawing/2014/main" id="{F2FB97F5-A784-4642-80E5-310B8FE5ACB8}"/>
              </a:ext>
            </a:extLst>
          </p:cNvPr>
          <p:cNvSpPr txBox="1"/>
          <p:nvPr/>
        </p:nvSpPr>
        <p:spPr>
          <a:xfrm>
            <a:off x="10586608" y="10261793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3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10</a:t>
            </a:r>
          </a:p>
        </p:txBody>
      </p:sp>
      <p:grpSp>
        <p:nvGrpSpPr>
          <p:cNvPr id="415" name="Grupo 414">
            <a:extLst>
              <a:ext uri="{FF2B5EF4-FFF2-40B4-BE49-F238E27FC236}">
                <a16:creationId xmlns:a16="http://schemas.microsoft.com/office/drawing/2014/main" id="{0F02EA5E-D482-1B4A-B955-D295ABAAE630}"/>
              </a:ext>
            </a:extLst>
          </p:cNvPr>
          <p:cNvGrpSpPr/>
          <p:nvPr/>
        </p:nvGrpSpPr>
        <p:grpSpPr>
          <a:xfrm>
            <a:off x="4388992" y="1923147"/>
            <a:ext cx="2908852" cy="1047631"/>
            <a:chOff x="4247967" y="10779098"/>
            <a:chExt cx="4236804" cy="1047631"/>
          </a:xfrm>
        </p:grpSpPr>
        <p:sp>
          <p:nvSpPr>
            <p:cNvPr id="416" name="CuadroTexto 395">
              <a:extLst>
                <a:ext uri="{FF2B5EF4-FFF2-40B4-BE49-F238E27FC236}">
                  <a16:creationId xmlns:a16="http://schemas.microsoft.com/office/drawing/2014/main" id="{97499443-CA7A-CD44-9552-559A81351AF8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17" name="Rectangle 40">
              <a:extLst>
                <a:ext uri="{FF2B5EF4-FFF2-40B4-BE49-F238E27FC236}">
                  <a16:creationId xmlns:a16="http://schemas.microsoft.com/office/drawing/2014/main" id="{D941A085-7F67-874A-8E6E-FA082A98A276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8" name="Grupo 417">
            <a:extLst>
              <a:ext uri="{FF2B5EF4-FFF2-40B4-BE49-F238E27FC236}">
                <a16:creationId xmlns:a16="http://schemas.microsoft.com/office/drawing/2014/main" id="{F8CF30CC-40D3-DC45-B5EA-089825BD2FF0}"/>
              </a:ext>
            </a:extLst>
          </p:cNvPr>
          <p:cNvGrpSpPr/>
          <p:nvPr/>
        </p:nvGrpSpPr>
        <p:grpSpPr>
          <a:xfrm>
            <a:off x="10134047" y="1940833"/>
            <a:ext cx="2908852" cy="1047631"/>
            <a:chOff x="4247967" y="10779098"/>
            <a:chExt cx="4236804" cy="1047631"/>
          </a:xfrm>
        </p:grpSpPr>
        <p:sp>
          <p:nvSpPr>
            <p:cNvPr id="419" name="CuadroTexto 395">
              <a:extLst>
                <a:ext uri="{FF2B5EF4-FFF2-40B4-BE49-F238E27FC236}">
                  <a16:creationId xmlns:a16="http://schemas.microsoft.com/office/drawing/2014/main" id="{8B7E22EB-957D-A14D-A32C-4078729F69C5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0" name="Rectangle 40">
              <a:extLst>
                <a:ext uri="{FF2B5EF4-FFF2-40B4-BE49-F238E27FC236}">
                  <a16:creationId xmlns:a16="http://schemas.microsoft.com/office/drawing/2014/main" id="{52249AA1-2EDA-B844-8A9D-8B016F08CE8C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3A074A0C-D38A-9A4E-A9E1-35E9428D1AB7}"/>
              </a:ext>
            </a:extLst>
          </p:cNvPr>
          <p:cNvGrpSpPr/>
          <p:nvPr/>
        </p:nvGrpSpPr>
        <p:grpSpPr>
          <a:xfrm>
            <a:off x="1538668" y="4973829"/>
            <a:ext cx="2908852" cy="1047631"/>
            <a:chOff x="4247967" y="10779098"/>
            <a:chExt cx="4236804" cy="1047631"/>
          </a:xfrm>
        </p:grpSpPr>
        <p:sp>
          <p:nvSpPr>
            <p:cNvPr id="422" name="CuadroTexto 395">
              <a:extLst>
                <a:ext uri="{FF2B5EF4-FFF2-40B4-BE49-F238E27FC236}">
                  <a16:creationId xmlns:a16="http://schemas.microsoft.com/office/drawing/2014/main" id="{98B7A799-B14F-484A-9B0C-FE1D55A9E3DC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3" name="Rectangle 40">
              <a:extLst>
                <a:ext uri="{FF2B5EF4-FFF2-40B4-BE49-F238E27FC236}">
                  <a16:creationId xmlns:a16="http://schemas.microsoft.com/office/drawing/2014/main" id="{783925B3-0D3C-024C-A688-82E4D711C0EC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FC549926-43B7-8647-987A-83137D9AB9ED}"/>
              </a:ext>
            </a:extLst>
          </p:cNvPr>
          <p:cNvGrpSpPr/>
          <p:nvPr/>
        </p:nvGrpSpPr>
        <p:grpSpPr>
          <a:xfrm>
            <a:off x="7284648" y="4913721"/>
            <a:ext cx="2908852" cy="1047631"/>
            <a:chOff x="4247967" y="10779098"/>
            <a:chExt cx="4236804" cy="1047631"/>
          </a:xfrm>
        </p:grpSpPr>
        <p:sp>
          <p:nvSpPr>
            <p:cNvPr id="425" name="CuadroTexto 395">
              <a:extLst>
                <a:ext uri="{FF2B5EF4-FFF2-40B4-BE49-F238E27FC236}">
                  <a16:creationId xmlns:a16="http://schemas.microsoft.com/office/drawing/2014/main" id="{157BD4DC-B1CD-3D45-A621-4F0EAE18B8AC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6" name="Rectangle 40">
              <a:extLst>
                <a:ext uri="{FF2B5EF4-FFF2-40B4-BE49-F238E27FC236}">
                  <a16:creationId xmlns:a16="http://schemas.microsoft.com/office/drawing/2014/main" id="{3AA6A2D0-09A5-D347-B960-8DB71CD7E228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3AC6C22A-9D9F-1E42-A1FB-964B03A17C3E}"/>
              </a:ext>
            </a:extLst>
          </p:cNvPr>
          <p:cNvGrpSpPr/>
          <p:nvPr/>
        </p:nvGrpSpPr>
        <p:grpSpPr>
          <a:xfrm>
            <a:off x="12970906" y="4928602"/>
            <a:ext cx="2908852" cy="1047631"/>
            <a:chOff x="4247967" y="10779098"/>
            <a:chExt cx="4236804" cy="1047631"/>
          </a:xfrm>
        </p:grpSpPr>
        <p:sp>
          <p:nvSpPr>
            <p:cNvPr id="428" name="CuadroTexto 395">
              <a:extLst>
                <a:ext uri="{FF2B5EF4-FFF2-40B4-BE49-F238E27FC236}">
                  <a16:creationId xmlns:a16="http://schemas.microsoft.com/office/drawing/2014/main" id="{80FD7400-6AAA-3140-BE20-623BBE1AEAA5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29" name="Rectangle 40">
              <a:extLst>
                <a:ext uri="{FF2B5EF4-FFF2-40B4-BE49-F238E27FC236}">
                  <a16:creationId xmlns:a16="http://schemas.microsoft.com/office/drawing/2014/main" id="{BFC27A72-E11C-8A4B-B04A-C30B80A357AD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681015C0-2A65-5B43-8D63-92D97D083A31}"/>
              </a:ext>
            </a:extLst>
          </p:cNvPr>
          <p:cNvGrpSpPr/>
          <p:nvPr/>
        </p:nvGrpSpPr>
        <p:grpSpPr>
          <a:xfrm>
            <a:off x="10170312" y="7793592"/>
            <a:ext cx="2908852" cy="1047631"/>
            <a:chOff x="4247967" y="10779098"/>
            <a:chExt cx="4236804" cy="1047631"/>
          </a:xfrm>
        </p:grpSpPr>
        <p:sp>
          <p:nvSpPr>
            <p:cNvPr id="431" name="CuadroTexto 395">
              <a:extLst>
                <a:ext uri="{FF2B5EF4-FFF2-40B4-BE49-F238E27FC236}">
                  <a16:creationId xmlns:a16="http://schemas.microsoft.com/office/drawing/2014/main" id="{A4A20AD2-F18E-C94E-8AE1-54B330B70D02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32" name="Rectangle 40">
              <a:extLst>
                <a:ext uri="{FF2B5EF4-FFF2-40B4-BE49-F238E27FC236}">
                  <a16:creationId xmlns:a16="http://schemas.microsoft.com/office/drawing/2014/main" id="{6238B7C0-B3EC-6C45-B4BF-1E5CD8398171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6720C903-2AC6-6B47-8E98-FB3CA79DA01D}"/>
              </a:ext>
            </a:extLst>
          </p:cNvPr>
          <p:cNvGrpSpPr/>
          <p:nvPr/>
        </p:nvGrpSpPr>
        <p:grpSpPr>
          <a:xfrm>
            <a:off x="4423738" y="7793592"/>
            <a:ext cx="2908852" cy="1047631"/>
            <a:chOff x="4247967" y="10779098"/>
            <a:chExt cx="4236804" cy="1047631"/>
          </a:xfrm>
        </p:grpSpPr>
        <p:sp>
          <p:nvSpPr>
            <p:cNvPr id="434" name="CuadroTexto 395">
              <a:extLst>
                <a:ext uri="{FF2B5EF4-FFF2-40B4-BE49-F238E27FC236}">
                  <a16:creationId xmlns:a16="http://schemas.microsoft.com/office/drawing/2014/main" id="{E80229BD-E6CD-4246-9864-A53881CD548D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5" name="Rectangle 40">
              <a:extLst>
                <a:ext uri="{FF2B5EF4-FFF2-40B4-BE49-F238E27FC236}">
                  <a16:creationId xmlns:a16="http://schemas.microsoft.com/office/drawing/2014/main" id="{A365C7A4-42A1-204B-992B-A1B78EEF85BD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142399FC-61E0-8E43-B5DA-6D3CCFCEFC5D}"/>
              </a:ext>
            </a:extLst>
          </p:cNvPr>
          <p:cNvGrpSpPr/>
          <p:nvPr/>
        </p:nvGrpSpPr>
        <p:grpSpPr>
          <a:xfrm>
            <a:off x="1529510" y="10710029"/>
            <a:ext cx="2908852" cy="1047631"/>
            <a:chOff x="4247967" y="10779098"/>
            <a:chExt cx="4236804" cy="1047631"/>
          </a:xfrm>
        </p:grpSpPr>
        <p:sp>
          <p:nvSpPr>
            <p:cNvPr id="437" name="CuadroTexto 395">
              <a:extLst>
                <a:ext uri="{FF2B5EF4-FFF2-40B4-BE49-F238E27FC236}">
                  <a16:creationId xmlns:a16="http://schemas.microsoft.com/office/drawing/2014/main" id="{EFF92373-92CB-484A-89FE-891797F055FB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8" name="Rectangle 40">
              <a:extLst>
                <a:ext uri="{FF2B5EF4-FFF2-40B4-BE49-F238E27FC236}">
                  <a16:creationId xmlns:a16="http://schemas.microsoft.com/office/drawing/2014/main" id="{F7E045C3-9FA0-2648-9B3A-7C3ED73913BA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530BBB96-A758-D24B-9140-FF15AC1D3E54}"/>
              </a:ext>
            </a:extLst>
          </p:cNvPr>
          <p:cNvGrpSpPr/>
          <p:nvPr/>
        </p:nvGrpSpPr>
        <p:grpSpPr>
          <a:xfrm>
            <a:off x="7291260" y="10746013"/>
            <a:ext cx="2908852" cy="1047631"/>
            <a:chOff x="4247967" y="10779098"/>
            <a:chExt cx="4236804" cy="1047631"/>
          </a:xfrm>
        </p:grpSpPr>
        <p:sp>
          <p:nvSpPr>
            <p:cNvPr id="440" name="CuadroTexto 395">
              <a:extLst>
                <a:ext uri="{FF2B5EF4-FFF2-40B4-BE49-F238E27FC236}">
                  <a16:creationId xmlns:a16="http://schemas.microsoft.com/office/drawing/2014/main" id="{6D26A246-E0DF-704C-926F-F6347CA8272E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1" name="Rectangle 40">
              <a:extLst>
                <a:ext uri="{FF2B5EF4-FFF2-40B4-BE49-F238E27FC236}">
                  <a16:creationId xmlns:a16="http://schemas.microsoft.com/office/drawing/2014/main" id="{32B48EDA-014A-3144-A3B1-3E6233B79A14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2" name="Grupo 441">
            <a:extLst>
              <a:ext uri="{FF2B5EF4-FFF2-40B4-BE49-F238E27FC236}">
                <a16:creationId xmlns:a16="http://schemas.microsoft.com/office/drawing/2014/main" id="{1BD8C995-0A2D-384B-A999-6C7B37219556}"/>
              </a:ext>
            </a:extLst>
          </p:cNvPr>
          <p:cNvGrpSpPr/>
          <p:nvPr/>
        </p:nvGrpSpPr>
        <p:grpSpPr>
          <a:xfrm>
            <a:off x="12948568" y="10671653"/>
            <a:ext cx="2908852" cy="1047631"/>
            <a:chOff x="4247967" y="10779098"/>
            <a:chExt cx="4236804" cy="1047631"/>
          </a:xfrm>
        </p:grpSpPr>
        <p:sp>
          <p:nvSpPr>
            <p:cNvPr id="443" name="CuadroTexto 395">
              <a:extLst>
                <a:ext uri="{FF2B5EF4-FFF2-40B4-BE49-F238E27FC236}">
                  <a16:creationId xmlns:a16="http://schemas.microsoft.com/office/drawing/2014/main" id="{0068FDB1-16E5-8947-9F87-983B49923FAB}"/>
                </a:ext>
              </a:extLst>
            </p:cNvPr>
            <p:cNvSpPr txBox="1"/>
            <p:nvPr/>
          </p:nvSpPr>
          <p:spPr>
            <a:xfrm flipH="1">
              <a:off x="5175030" y="10779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4" name="Rectangle 40">
              <a:extLst>
                <a:ext uri="{FF2B5EF4-FFF2-40B4-BE49-F238E27FC236}">
                  <a16:creationId xmlns:a16="http://schemas.microsoft.com/office/drawing/2014/main" id="{3553A5F2-4C8F-814D-A203-2483F16F5F79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23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410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685BA9"/>
      </a:accent1>
      <a:accent2>
        <a:srgbClr val="FE3500"/>
      </a:accent2>
      <a:accent3>
        <a:srgbClr val="FCB315"/>
      </a:accent3>
      <a:accent4>
        <a:srgbClr val="1F0B73"/>
      </a:accent4>
      <a:accent5>
        <a:srgbClr val="E4E5E4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92177</TotalTime>
  <Words>625</Words>
  <Application>Microsoft Macintosh PowerPoint</Application>
  <PresentationFormat>Personalizado</PresentationFormat>
  <Paragraphs>170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16562</cp:revision>
  <dcterms:created xsi:type="dcterms:W3CDTF">2014-11-12T21:47:38Z</dcterms:created>
  <dcterms:modified xsi:type="dcterms:W3CDTF">2019-11-11T22:20:12Z</dcterms:modified>
  <cp:category/>
</cp:coreProperties>
</file>