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10" d="100"/>
          <a:sy n="10" d="100"/>
        </p:scale>
        <p:origin x="2816" y="1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9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5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2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1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3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62">
            <a:extLst>
              <a:ext uri="{FF2B5EF4-FFF2-40B4-BE49-F238E27FC236}">
                <a16:creationId xmlns:a16="http://schemas.microsoft.com/office/drawing/2014/main" id="{2252E504-D4AB-794D-BF94-2EFBE06D5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119" y="4494272"/>
            <a:ext cx="7848904" cy="476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3" name="Freeform 64">
            <a:extLst>
              <a:ext uri="{FF2B5EF4-FFF2-40B4-BE49-F238E27FC236}">
                <a16:creationId xmlns:a16="http://schemas.microsoft.com/office/drawing/2014/main" id="{ECA41EA9-B910-2F48-8D7E-098E5355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5" y="4389430"/>
            <a:ext cx="257341" cy="214452"/>
          </a:xfrm>
          <a:custGeom>
            <a:avLst/>
            <a:gdLst>
              <a:gd name="T0" fmla="*/ 235 w 236"/>
              <a:gd name="T1" fmla="*/ 100 h 200"/>
              <a:gd name="T2" fmla="*/ 0 w 236"/>
              <a:gd name="T3" fmla="*/ 199 h 200"/>
              <a:gd name="T4" fmla="*/ 54 w 236"/>
              <a:gd name="T5" fmla="*/ 100 h 200"/>
              <a:gd name="T6" fmla="*/ 0 w 236"/>
              <a:gd name="T7" fmla="*/ 0 h 200"/>
              <a:gd name="T8" fmla="*/ 235 w 236"/>
              <a:gd name="T9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200">
                <a:moveTo>
                  <a:pt x="235" y="100"/>
                </a:moveTo>
                <a:lnTo>
                  <a:pt x="0" y="199"/>
                </a:lnTo>
                <a:lnTo>
                  <a:pt x="54" y="100"/>
                </a:lnTo>
                <a:lnTo>
                  <a:pt x="0" y="0"/>
                </a:lnTo>
                <a:lnTo>
                  <a:pt x="235" y="100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65">
            <a:extLst>
              <a:ext uri="{FF2B5EF4-FFF2-40B4-BE49-F238E27FC236}">
                <a16:creationId xmlns:a16="http://schemas.microsoft.com/office/drawing/2014/main" id="{F79F09F9-C074-CE44-BA19-57B91DAA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437" y="3908108"/>
            <a:ext cx="1172332" cy="1172332"/>
          </a:xfrm>
          <a:custGeom>
            <a:avLst/>
            <a:gdLst>
              <a:gd name="T0" fmla="*/ 1084 w 1085"/>
              <a:gd name="T1" fmla="*/ 543 h 1086"/>
              <a:gd name="T2" fmla="*/ 1084 w 1085"/>
              <a:gd name="T3" fmla="*/ 543 h 1086"/>
              <a:gd name="T4" fmla="*/ 542 w 1085"/>
              <a:gd name="T5" fmla="*/ 1085 h 1086"/>
              <a:gd name="T6" fmla="*/ 0 w 1085"/>
              <a:gd name="T7" fmla="*/ 543 h 1086"/>
              <a:gd name="T8" fmla="*/ 542 w 1085"/>
              <a:gd name="T9" fmla="*/ 0 h 1086"/>
              <a:gd name="T10" fmla="*/ 1084 w 1085"/>
              <a:gd name="T11" fmla="*/ 54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1086">
                <a:moveTo>
                  <a:pt x="1084" y="543"/>
                </a:moveTo>
                <a:lnTo>
                  <a:pt x="1084" y="543"/>
                </a:lnTo>
                <a:cubicBezTo>
                  <a:pt x="1084" y="841"/>
                  <a:pt x="840" y="1085"/>
                  <a:pt x="542" y="1085"/>
                </a:cubicBezTo>
                <a:cubicBezTo>
                  <a:pt x="235" y="1085"/>
                  <a:pt x="0" y="841"/>
                  <a:pt x="0" y="543"/>
                </a:cubicBezTo>
                <a:cubicBezTo>
                  <a:pt x="0" y="244"/>
                  <a:pt x="235" y="0"/>
                  <a:pt x="542" y="0"/>
                </a:cubicBezTo>
                <a:cubicBezTo>
                  <a:pt x="840" y="0"/>
                  <a:pt x="1084" y="244"/>
                  <a:pt x="1084" y="5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Line 66">
            <a:extLst>
              <a:ext uri="{FF2B5EF4-FFF2-40B4-BE49-F238E27FC236}">
                <a16:creationId xmlns:a16="http://schemas.microsoft.com/office/drawing/2014/main" id="{9092F3B3-0EF1-0143-8B9C-FA958A108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119" y="6224178"/>
            <a:ext cx="7848904" cy="476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Freeform 68">
            <a:extLst>
              <a:ext uri="{FF2B5EF4-FFF2-40B4-BE49-F238E27FC236}">
                <a16:creationId xmlns:a16="http://schemas.microsoft.com/office/drawing/2014/main" id="{21D507CF-4A99-4F4E-A458-9F1F2B8D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5" y="6114568"/>
            <a:ext cx="257341" cy="214452"/>
          </a:xfrm>
          <a:custGeom>
            <a:avLst/>
            <a:gdLst>
              <a:gd name="T0" fmla="*/ 235 w 236"/>
              <a:gd name="T1" fmla="*/ 100 h 200"/>
              <a:gd name="T2" fmla="*/ 0 w 236"/>
              <a:gd name="T3" fmla="*/ 199 h 200"/>
              <a:gd name="T4" fmla="*/ 54 w 236"/>
              <a:gd name="T5" fmla="*/ 100 h 200"/>
              <a:gd name="T6" fmla="*/ 0 w 236"/>
              <a:gd name="T7" fmla="*/ 0 h 200"/>
              <a:gd name="T8" fmla="*/ 235 w 236"/>
              <a:gd name="T9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200">
                <a:moveTo>
                  <a:pt x="235" y="100"/>
                </a:moveTo>
                <a:lnTo>
                  <a:pt x="0" y="199"/>
                </a:lnTo>
                <a:lnTo>
                  <a:pt x="54" y="100"/>
                </a:lnTo>
                <a:lnTo>
                  <a:pt x="0" y="0"/>
                </a:lnTo>
                <a:lnTo>
                  <a:pt x="235" y="100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69">
            <a:extLst>
              <a:ext uri="{FF2B5EF4-FFF2-40B4-BE49-F238E27FC236}">
                <a16:creationId xmlns:a16="http://schemas.microsoft.com/office/drawing/2014/main" id="{D5B14F0B-5EC5-3248-86F4-0077BF5D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437" y="5638011"/>
            <a:ext cx="1172332" cy="1172332"/>
          </a:xfrm>
          <a:custGeom>
            <a:avLst/>
            <a:gdLst>
              <a:gd name="T0" fmla="*/ 1084 w 1085"/>
              <a:gd name="T1" fmla="*/ 542 h 1085"/>
              <a:gd name="T2" fmla="*/ 1084 w 1085"/>
              <a:gd name="T3" fmla="*/ 542 h 1085"/>
              <a:gd name="T4" fmla="*/ 542 w 1085"/>
              <a:gd name="T5" fmla="*/ 1084 h 1085"/>
              <a:gd name="T6" fmla="*/ 0 w 1085"/>
              <a:gd name="T7" fmla="*/ 542 h 1085"/>
              <a:gd name="T8" fmla="*/ 542 w 1085"/>
              <a:gd name="T9" fmla="*/ 0 h 1085"/>
              <a:gd name="T10" fmla="*/ 1084 w 1085"/>
              <a:gd name="T11" fmla="*/ 542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1085">
                <a:moveTo>
                  <a:pt x="1084" y="542"/>
                </a:moveTo>
                <a:lnTo>
                  <a:pt x="1084" y="542"/>
                </a:lnTo>
                <a:cubicBezTo>
                  <a:pt x="1084" y="840"/>
                  <a:pt x="840" y="1084"/>
                  <a:pt x="542" y="1084"/>
                </a:cubicBezTo>
                <a:cubicBezTo>
                  <a:pt x="235" y="1084"/>
                  <a:pt x="0" y="840"/>
                  <a:pt x="0" y="542"/>
                </a:cubicBezTo>
                <a:cubicBezTo>
                  <a:pt x="0" y="244"/>
                  <a:pt x="235" y="0"/>
                  <a:pt x="542" y="0"/>
                </a:cubicBezTo>
                <a:cubicBezTo>
                  <a:pt x="840" y="0"/>
                  <a:pt x="1084" y="244"/>
                  <a:pt x="1084" y="5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Line 70">
            <a:extLst>
              <a:ext uri="{FF2B5EF4-FFF2-40B4-BE49-F238E27FC236}">
                <a16:creationId xmlns:a16="http://schemas.microsoft.com/office/drawing/2014/main" id="{4E8D8BBC-670D-0A46-BA3F-062A201B8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119" y="7958848"/>
            <a:ext cx="7848904" cy="476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Freeform 72">
            <a:extLst>
              <a:ext uri="{FF2B5EF4-FFF2-40B4-BE49-F238E27FC236}">
                <a16:creationId xmlns:a16="http://schemas.microsoft.com/office/drawing/2014/main" id="{E0261616-767E-F647-875D-B11B89563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5" y="7854006"/>
            <a:ext cx="257341" cy="214449"/>
          </a:xfrm>
          <a:custGeom>
            <a:avLst/>
            <a:gdLst>
              <a:gd name="T0" fmla="*/ 235 w 236"/>
              <a:gd name="T1" fmla="*/ 99 h 199"/>
              <a:gd name="T2" fmla="*/ 0 w 236"/>
              <a:gd name="T3" fmla="*/ 198 h 199"/>
              <a:gd name="T4" fmla="*/ 54 w 236"/>
              <a:gd name="T5" fmla="*/ 99 h 199"/>
              <a:gd name="T6" fmla="*/ 0 w 236"/>
              <a:gd name="T7" fmla="*/ 0 h 199"/>
              <a:gd name="T8" fmla="*/ 235 w 236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199">
                <a:moveTo>
                  <a:pt x="235" y="99"/>
                </a:moveTo>
                <a:lnTo>
                  <a:pt x="0" y="198"/>
                </a:lnTo>
                <a:lnTo>
                  <a:pt x="54" y="99"/>
                </a:lnTo>
                <a:lnTo>
                  <a:pt x="0" y="0"/>
                </a:lnTo>
                <a:lnTo>
                  <a:pt x="235" y="99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73">
            <a:extLst>
              <a:ext uri="{FF2B5EF4-FFF2-40B4-BE49-F238E27FC236}">
                <a16:creationId xmlns:a16="http://schemas.microsoft.com/office/drawing/2014/main" id="{E773B9D7-0A98-1A42-A19E-014D3E9C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437" y="7372681"/>
            <a:ext cx="1172332" cy="1172332"/>
          </a:xfrm>
          <a:custGeom>
            <a:avLst/>
            <a:gdLst>
              <a:gd name="T0" fmla="*/ 1084 w 1085"/>
              <a:gd name="T1" fmla="*/ 542 h 1085"/>
              <a:gd name="T2" fmla="*/ 1084 w 1085"/>
              <a:gd name="T3" fmla="*/ 542 h 1085"/>
              <a:gd name="T4" fmla="*/ 542 w 1085"/>
              <a:gd name="T5" fmla="*/ 1084 h 1085"/>
              <a:gd name="T6" fmla="*/ 0 w 1085"/>
              <a:gd name="T7" fmla="*/ 542 h 1085"/>
              <a:gd name="T8" fmla="*/ 542 w 1085"/>
              <a:gd name="T9" fmla="*/ 0 h 1085"/>
              <a:gd name="T10" fmla="*/ 1084 w 1085"/>
              <a:gd name="T11" fmla="*/ 542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1085">
                <a:moveTo>
                  <a:pt x="1084" y="542"/>
                </a:moveTo>
                <a:lnTo>
                  <a:pt x="1084" y="542"/>
                </a:lnTo>
                <a:cubicBezTo>
                  <a:pt x="1084" y="840"/>
                  <a:pt x="840" y="1084"/>
                  <a:pt x="542" y="1084"/>
                </a:cubicBezTo>
                <a:cubicBezTo>
                  <a:pt x="235" y="1084"/>
                  <a:pt x="0" y="840"/>
                  <a:pt x="0" y="542"/>
                </a:cubicBezTo>
                <a:cubicBezTo>
                  <a:pt x="0" y="244"/>
                  <a:pt x="235" y="0"/>
                  <a:pt x="542" y="0"/>
                </a:cubicBezTo>
                <a:cubicBezTo>
                  <a:pt x="840" y="0"/>
                  <a:pt x="1084" y="244"/>
                  <a:pt x="1084" y="5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Line 74">
            <a:extLst>
              <a:ext uri="{FF2B5EF4-FFF2-40B4-BE49-F238E27FC236}">
                <a16:creationId xmlns:a16="http://schemas.microsoft.com/office/drawing/2014/main" id="{20B83BF1-B646-414C-99FF-092624559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119" y="9826955"/>
            <a:ext cx="7848904" cy="476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Freeform 76">
            <a:extLst>
              <a:ext uri="{FF2B5EF4-FFF2-40B4-BE49-F238E27FC236}">
                <a16:creationId xmlns:a16="http://schemas.microsoft.com/office/drawing/2014/main" id="{59C154DD-C092-3A4B-90BF-1D81B157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5" y="9717345"/>
            <a:ext cx="257341" cy="214452"/>
          </a:xfrm>
          <a:custGeom>
            <a:avLst/>
            <a:gdLst>
              <a:gd name="T0" fmla="*/ 235 w 236"/>
              <a:gd name="T1" fmla="*/ 100 h 200"/>
              <a:gd name="T2" fmla="*/ 0 w 236"/>
              <a:gd name="T3" fmla="*/ 199 h 200"/>
              <a:gd name="T4" fmla="*/ 54 w 236"/>
              <a:gd name="T5" fmla="*/ 100 h 200"/>
              <a:gd name="T6" fmla="*/ 0 w 236"/>
              <a:gd name="T7" fmla="*/ 0 h 200"/>
              <a:gd name="T8" fmla="*/ 235 w 236"/>
              <a:gd name="T9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200">
                <a:moveTo>
                  <a:pt x="235" y="100"/>
                </a:moveTo>
                <a:lnTo>
                  <a:pt x="0" y="199"/>
                </a:lnTo>
                <a:lnTo>
                  <a:pt x="54" y="100"/>
                </a:lnTo>
                <a:lnTo>
                  <a:pt x="0" y="0"/>
                </a:lnTo>
                <a:lnTo>
                  <a:pt x="235" y="100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77">
            <a:extLst>
              <a:ext uri="{FF2B5EF4-FFF2-40B4-BE49-F238E27FC236}">
                <a16:creationId xmlns:a16="http://schemas.microsoft.com/office/drawing/2014/main" id="{976701CD-55DD-D144-A343-E0B4C581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437" y="9240787"/>
            <a:ext cx="1172332" cy="1172332"/>
          </a:xfrm>
          <a:custGeom>
            <a:avLst/>
            <a:gdLst>
              <a:gd name="T0" fmla="*/ 1084 w 1085"/>
              <a:gd name="T1" fmla="*/ 543 h 1086"/>
              <a:gd name="T2" fmla="*/ 1084 w 1085"/>
              <a:gd name="T3" fmla="*/ 543 h 1086"/>
              <a:gd name="T4" fmla="*/ 542 w 1085"/>
              <a:gd name="T5" fmla="*/ 1085 h 1086"/>
              <a:gd name="T6" fmla="*/ 0 w 1085"/>
              <a:gd name="T7" fmla="*/ 543 h 1086"/>
              <a:gd name="T8" fmla="*/ 542 w 1085"/>
              <a:gd name="T9" fmla="*/ 0 h 1086"/>
              <a:gd name="T10" fmla="*/ 1084 w 1085"/>
              <a:gd name="T11" fmla="*/ 54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1086">
                <a:moveTo>
                  <a:pt x="1084" y="543"/>
                </a:moveTo>
                <a:lnTo>
                  <a:pt x="1084" y="543"/>
                </a:lnTo>
                <a:cubicBezTo>
                  <a:pt x="1084" y="841"/>
                  <a:pt x="840" y="1085"/>
                  <a:pt x="542" y="1085"/>
                </a:cubicBezTo>
                <a:cubicBezTo>
                  <a:pt x="235" y="1085"/>
                  <a:pt x="0" y="841"/>
                  <a:pt x="0" y="543"/>
                </a:cubicBezTo>
                <a:cubicBezTo>
                  <a:pt x="0" y="244"/>
                  <a:pt x="235" y="0"/>
                  <a:pt x="542" y="0"/>
                </a:cubicBezTo>
                <a:cubicBezTo>
                  <a:pt x="840" y="0"/>
                  <a:pt x="1084" y="244"/>
                  <a:pt x="1084" y="5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Line 78">
            <a:extLst>
              <a:ext uri="{FF2B5EF4-FFF2-40B4-BE49-F238E27FC236}">
                <a16:creationId xmlns:a16="http://schemas.microsoft.com/office/drawing/2014/main" id="{F5C57768-B863-1F44-9E76-5CD2AEC95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119" y="11818966"/>
            <a:ext cx="7848904" cy="476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80">
            <a:extLst>
              <a:ext uri="{FF2B5EF4-FFF2-40B4-BE49-F238E27FC236}">
                <a16:creationId xmlns:a16="http://schemas.microsoft.com/office/drawing/2014/main" id="{83040B10-7541-1649-B7C0-D81A7D6E5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5" y="11709356"/>
            <a:ext cx="257341" cy="214452"/>
          </a:xfrm>
          <a:custGeom>
            <a:avLst/>
            <a:gdLst>
              <a:gd name="T0" fmla="*/ 235 w 236"/>
              <a:gd name="T1" fmla="*/ 99 h 199"/>
              <a:gd name="T2" fmla="*/ 0 w 236"/>
              <a:gd name="T3" fmla="*/ 198 h 199"/>
              <a:gd name="T4" fmla="*/ 54 w 236"/>
              <a:gd name="T5" fmla="*/ 99 h 199"/>
              <a:gd name="T6" fmla="*/ 0 w 236"/>
              <a:gd name="T7" fmla="*/ 0 h 199"/>
              <a:gd name="T8" fmla="*/ 235 w 236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199">
                <a:moveTo>
                  <a:pt x="235" y="99"/>
                </a:moveTo>
                <a:lnTo>
                  <a:pt x="0" y="198"/>
                </a:lnTo>
                <a:lnTo>
                  <a:pt x="54" y="99"/>
                </a:lnTo>
                <a:lnTo>
                  <a:pt x="0" y="0"/>
                </a:lnTo>
                <a:lnTo>
                  <a:pt x="235" y="99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81">
            <a:extLst>
              <a:ext uri="{FF2B5EF4-FFF2-40B4-BE49-F238E27FC236}">
                <a16:creationId xmlns:a16="http://schemas.microsoft.com/office/drawing/2014/main" id="{230E8F89-B2FF-104B-BDBB-7F6EB103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437" y="11232798"/>
            <a:ext cx="1172332" cy="1172332"/>
          </a:xfrm>
          <a:custGeom>
            <a:avLst/>
            <a:gdLst>
              <a:gd name="T0" fmla="*/ 1084 w 1085"/>
              <a:gd name="T1" fmla="*/ 542 h 1085"/>
              <a:gd name="T2" fmla="*/ 1084 w 1085"/>
              <a:gd name="T3" fmla="*/ 542 h 1085"/>
              <a:gd name="T4" fmla="*/ 542 w 1085"/>
              <a:gd name="T5" fmla="*/ 1084 h 1085"/>
              <a:gd name="T6" fmla="*/ 0 w 1085"/>
              <a:gd name="T7" fmla="*/ 542 h 1085"/>
              <a:gd name="T8" fmla="*/ 542 w 1085"/>
              <a:gd name="T9" fmla="*/ 0 h 1085"/>
              <a:gd name="T10" fmla="*/ 1084 w 1085"/>
              <a:gd name="T11" fmla="*/ 542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1085">
                <a:moveTo>
                  <a:pt x="1084" y="542"/>
                </a:moveTo>
                <a:lnTo>
                  <a:pt x="1084" y="542"/>
                </a:lnTo>
                <a:cubicBezTo>
                  <a:pt x="1084" y="840"/>
                  <a:pt x="840" y="1084"/>
                  <a:pt x="542" y="1084"/>
                </a:cubicBezTo>
                <a:cubicBezTo>
                  <a:pt x="235" y="1084"/>
                  <a:pt x="0" y="840"/>
                  <a:pt x="0" y="542"/>
                </a:cubicBezTo>
                <a:cubicBezTo>
                  <a:pt x="0" y="244"/>
                  <a:pt x="235" y="0"/>
                  <a:pt x="542" y="0"/>
                </a:cubicBezTo>
                <a:cubicBezTo>
                  <a:pt x="840" y="0"/>
                  <a:pt x="1084" y="244"/>
                  <a:pt x="1084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82">
            <a:extLst>
              <a:ext uri="{FF2B5EF4-FFF2-40B4-BE49-F238E27FC236}">
                <a16:creationId xmlns:a16="http://schemas.microsoft.com/office/drawing/2014/main" id="{056C98A8-2C48-7249-A93A-94B17C4E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559" y="5990663"/>
            <a:ext cx="481322" cy="471794"/>
          </a:xfrm>
          <a:custGeom>
            <a:avLst/>
            <a:gdLst>
              <a:gd name="T0" fmla="*/ 217 w 444"/>
              <a:gd name="T1" fmla="*/ 434 h 435"/>
              <a:gd name="T2" fmla="*/ 217 w 444"/>
              <a:gd name="T3" fmla="*/ 434 h 435"/>
              <a:gd name="T4" fmla="*/ 154 w 444"/>
              <a:gd name="T5" fmla="*/ 416 h 435"/>
              <a:gd name="T6" fmla="*/ 27 w 444"/>
              <a:gd name="T7" fmla="*/ 289 h 435"/>
              <a:gd name="T8" fmla="*/ 27 w 444"/>
              <a:gd name="T9" fmla="*/ 163 h 435"/>
              <a:gd name="T10" fmla="*/ 181 w 444"/>
              <a:gd name="T11" fmla="*/ 9 h 435"/>
              <a:gd name="T12" fmla="*/ 199 w 444"/>
              <a:gd name="T13" fmla="*/ 0 h 435"/>
              <a:gd name="T14" fmla="*/ 398 w 444"/>
              <a:gd name="T15" fmla="*/ 0 h 435"/>
              <a:gd name="T16" fmla="*/ 434 w 444"/>
              <a:gd name="T17" fmla="*/ 45 h 435"/>
              <a:gd name="T18" fmla="*/ 443 w 444"/>
              <a:gd name="T19" fmla="*/ 244 h 435"/>
              <a:gd name="T20" fmla="*/ 434 w 444"/>
              <a:gd name="T21" fmla="*/ 253 h 435"/>
              <a:gd name="T22" fmla="*/ 280 w 444"/>
              <a:gd name="T23" fmla="*/ 416 h 435"/>
              <a:gd name="T24" fmla="*/ 217 w 444"/>
              <a:gd name="T25" fmla="*/ 434 h 435"/>
              <a:gd name="T26" fmla="*/ 208 w 444"/>
              <a:gd name="T27" fmla="*/ 45 h 435"/>
              <a:gd name="T28" fmla="*/ 208 w 444"/>
              <a:gd name="T29" fmla="*/ 45 h 435"/>
              <a:gd name="T30" fmla="*/ 64 w 444"/>
              <a:gd name="T31" fmla="*/ 199 h 435"/>
              <a:gd name="T32" fmla="*/ 64 w 444"/>
              <a:gd name="T33" fmla="*/ 262 h 435"/>
              <a:gd name="T34" fmla="*/ 190 w 444"/>
              <a:gd name="T35" fmla="*/ 379 h 435"/>
              <a:gd name="T36" fmla="*/ 244 w 444"/>
              <a:gd name="T37" fmla="*/ 379 h 435"/>
              <a:gd name="T38" fmla="*/ 398 w 444"/>
              <a:gd name="T39" fmla="*/ 235 h 435"/>
              <a:gd name="T40" fmla="*/ 398 w 444"/>
              <a:gd name="T41" fmla="*/ 45 h 435"/>
              <a:gd name="T42" fmla="*/ 208 w 444"/>
              <a:gd name="T43" fmla="*/ 4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35">
                <a:moveTo>
                  <a:pt x="217" y="434"/>
                </a:moveTo>
                <a:lnTo>
                  <a:pt x="217" y="434"/>
                </a:lnTo>
                <a:cubicBezTo>
                  <a:pt x="199" y="434"/>
                  <a:pt x="172" y="434"/>
                  <a:pt x="154" y="416"/>
                </a:cubicBezTo>
                <a:cubicBezTo>
                  <a:pt x="27" y="289"/>
                  <a:pt x="27" y="289"/>
                  <a:pt x="27" y="289"/>
                </a:cubicBezTo>
                <a:cubicBezTo>
                  <a:pt x="0" y="253"/>
                  <a:pt x="0" y="199"/>
                  <a:pt x="27" y="163"/>
                </a:cubicBezTo>
                <a:cubicBezTo>
                  <a:pt x="181" y="9"/>
                  <a:pt x="181" y="9"/>
                  <a:pt x="181" y="9"/>
                </a:cubicBezTo>
                <a:cubicBezTo>
                  <a:pt x="190" y="9"/>
                  <a:pt x="190" y="0"/>
                  <a:pt x="199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6" y="0"/>
                  <a:pt x="434" y="18"/>
                  <a:pt x="434" y="45"/>
                </a:cubicBezTo>
                <a:cubicBezTo>
                  <a:pt x="443" y="244"/>
                  <a:pt x="443" y="244"/>
                  <a:pt x="443" y="244"/>
                </a:cubicBezTo>
                <a:lnTo>
                  <a:pt x="434" y="253"/>
                </a:lnTo>
                <a:cubicBezTo>
                  <a:pt x="280" y="416"/>
                  <a:pt x="280" y="416"/>
                  <a:pt x="280" y="416"/>
                </a:cubicBezTo>
                <a:cubicBezTo>
                  <a:pt x="263" y="425"/>
                  <a:pt x="244" y="434"/>
                  <a:pt x="217" y="434"/>
                </a:cubicBezTo>
                <a:close/>
                <a:moveTo>
                  <a:pt x="208" y="45"/>
                </a:moveTo>
                <a:lnTo>
                  <a:pt x="208" y="45"/>
                </a:lnTo>
                <a:cubicBezTo>
                  <a:pt x="64" y="199"/>
                  <a:pt x="64" y="199"/>
                  <a:pt x="64" y="199"/>
                </a:cubicBezTo>
                <a:cubicBezTo>
                  <a:pt x="46" y="217"/>
                  <a:pt x="46" y="244"/>
                  <a:pt x="64" y="262"/>
                </a:cubicBezTo>
                <a:cubicBezTo>
                  <a:pt x="190" y="379"/>
                  <a:pt x="190" y="379"/>
                  <a:pt x="190" y="379"/>
                </a:cubicBezTo>
                <a:cubicBezTo>
                  <a:pt x="199" y="397"/>
                  <a:pt x="235" y="397"/>
                  <a:pt x="244" y="379"/>
                </a:cubicBezTo>
                <a:cubicBezTo>
                  <a:pt x="398" y="235"/>
                  <a:pt x="398" y="235"/>
                  <a:pt x="398" y="235"/>
                </a:cubicBezTo>
                <a:cubicBezTo>
                  <a:pt x="398" y="45"/>
                  <a:pt x="398" y="45"/>
                  <a:pt x="398" y="45"/>
                </a:cubicBezTo>
                <a:lnTo>
                  <a:pt x="208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83">
            <a:extLst>
              <a:ext uri="{FF2B5EF4-FFF2-40B4-BE49-F238E27FC236}">
                <a16:creationId xmlns:a16="http://schemas.microsoft.com/office/drawing/2014/main" id="{37554DD2-A3F6-4E44-B610-4F128828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789" y="6095506"/>
            <a:ext cx="81016" cy="81016"/>
          </a:xfrm>
          <a:custGeom>
            <a:avLst/>
            <a:gdLst>
              <a:gd name="T0" fmla="*/ 55 w 74"/>
              <a:gd name="T1" fmla="*/ 54 h 74"/>
              <a:gd name="T2" fmla="*/ 55 w 74"/>
              <a:gd name="T3" fmla="*/ 54 h 74"/>
              <a:gd name="T4" fmla="*/ 9 w 74"/>
              <a:gd name="T5" fmla="*/ 54 h 74"/>
              <a:gd name="T6" fmla="*/ 9 w 74"/>
              <a:gd name="T7" fmla="*/ 9 h 74"/>
              <a:gd name="T8" fmla="*/ 55 w 74"/>
              <a:gd name="T9" fmla="*/ 9 h 74"/>
              <a:gd name="T10" fmla="*/ 55 w 74"/>
              <a:gd name="T1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4">
                <a:moveTo>
                  <a:pt x="55" y="54"/>
                </a:moveTo>
                <a:lnTo>
                  <a:pt x="55" y="54"/>
                </a:lnTo>
                <a:cubicBezTo>
                  <a:pt x="46" y="73"/>
                  <a:pt x="28" y="73"/>
                  <a:pt x="9" y="54"/>
                </a:cubicBezTo>
                <a:cubicBezTo>
                  <a:pt x="0" y="45"/>
                  <a:pt x="0" y="18"/>
                  <a:pt x="9" y="9"/>
                </a:cubicBezTo>
                <a:cubicBezTo>
                  <a:pt x="28" y="0"/>
                  <a:pt x="46" y="0"/>
                  <a:pt x="55" y="9"/>
                </a:cubicBezTo>
                <a:cubicBezTo>
                  <a:pt x="73" y="18"/>
                  <a:pt x="73" y="45"/>
                  <a:pt x="55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84">
            <a:extLst>
              <a:ext uri="{FF2B5EF4-FFF2-40B4-BE49-F238E27FC236}">
                <a16:creationId xmlns:a16="http://schemas.microsoft.com/office/drawing/2014/main" id="{0271C2CA-4496-064F-BC28-25E69F12D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028" y="7734865"/>
            <a:ext cx="500384" cy="304997"/>
          </a:xfrm>
          <a:custGeom>
            <a:avLst/>
            <a:gdLst>
              <a:gd name="T0" fmla="*/ 380 w 462"/>
              <a:gd name="T1" fmla="*/ 280 h 281"/>
              <a:gd name="T2" fmla="*/ 380 w 462"/>
              <a:gd name="T3" fmla="*/ 280 h 281"/>
              <a:gd name="T4" fmla="*/ 172 w 462"/>
              <a:gd name="T5" fmla="*/ 280 h 281"/>
              <a:gd name="T6" fmla="*/ 136 w 462"/>
              <a:gd name="T7" fmla="*/ 244 h 281"/>
              <a:gd name="T8" fmla="*/ 73 w 462"/>
              <a:gd name="T9" fmla="*/ 45 h 281"/>
              <a:gd name="T10" fmla="*/ 19 w 462"/>
              <a:gd name="T11" fmla="*/ 45 h 281"/>
              <a:gd name="T12" fmla="*/ 0 w 462"/>
              <a:gd name="T13" fmla="*/ 18 h 281"/>
              <a:gd name="T14" fmla="*/ 19 w 462"/>
              <a:gd name="T15" fmla="*/ 0 h 281"/>
              <a:gd name="T16" fmla="*/ 91 w 462"/>
              <a:gd name="T17" fmla="*/ 0 h 281"/>
              <a:gd name="T18" fmla="*/ 109 w 462"/>
              <a:gd name="T19" fmla="*/ 9 h 281"/>
              <a:gd name="T20" fmla="*/ 172 w 462"/>
              <a:gd name="T21" fmla="*/ 235 h 281"/>
              <a:gd name="T22" fmla="*/ 172 w 462"/>
              <a:gd name="T23" fmla="*/ 244 h 281"/>
              <a:gd name="T24" fmla="*/ 380 w 462"/>
              <a:gd name="T25" fmla="*/ 244 h 281"/>
              <a:gd name="T26" fmla="*/ 380 w 462"/>
              <a:gd name="T27" fmla="*/ 235 h 281"/>
              <a:gd name="T28" fmla="*/ 416 w 462"/>
              <a:gd name="T29" fmla="*/ 109 h 281"/>
              <a:gd name="T30" fmla="*/ 244 w 462"/>
              <a:gd name="T31" fmla="*/ 109 h 281"/>
              <a:gd name="T32" fmla="*/ 217 w 462"/>
              <a:gd name="T33" fmla="*/ 90 h 281"/>
              <a:gd name="T34" fmla="*/ 244 w 462"/>
              <a:gd name="T35" fmla="*/ 64 h 281"/>
              <a:gd name="T36" fmla="*/ 443 w 462"/>
              <a:gd name="T37" fmla="*/ 64 h 281"/>
              <a:gd name="T38" fmla="*/ 461 w 462"/>
              <a:gd name="T39" fmla="*/ 72 h 281"/>
              <a:gd name="T40" fmla="*/ 461 w 462"/>
              <a:gd name="T41" fmla="*/ 90 h 281"/>
              <a:gd name="T42" fmla="*/ 416 w 462"/>
              <a:gd name="T43" fmla="*/ 244 h 281"/>
              <a:gd name="T44" fmla="*/ 380 w 462"/>
              <a:gd name="T4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281">
                <a:moveTo>
                  <a:pt x="380" y="280"/>
                </a:moveTo>
                <a:lnTo>
                  <a:pt x="380" y="280"/>
                </a:lnTo>
                <a:cubicBezTo>
                  <a:pt x="172" y="280"/>
                  <a:pt x="172" y="280"/>
                  <a:pt x="172" y="280"/>
                </a:cubicBezTo>
                <a:cubicBezTo>
                  <a:pt x="154" y="280"/>
                  <a:pt x="136" y="271"/>
                  <a:pt x="136" y="244"/>
                </a:cubicBezTo>
                <a:cubicBezTo>
                  <a:pt x="73" y="45"/>
                  <a:pt x="73" y="45"/>
                  <a:pt x="73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0"/>
                  <a:pt x="109" y="9"/>
                </a:cubicBezTo>
                <a:cubicBezTo>
                  <a:pt x="172" y="235"/>
                  <a:pt x="172" y="235"/>
                  <a:pt x="172" y="235"/>
                </a:cubicBezTo>
                <a:cubicBezTo>
                  <a:pt x="172" y="235"/>
                  <a:pt x="172" y="235"/>
                  <a:pt x="172" y="244"/>
                </a:cubicBezTo>
                <a:cubicBezTo>
                  <a:pt x="380" y="244"/>
                  <a:pt x="380" y="244"/>
                  <a:pt x="380" y="244"/>
                </a:cubicBezTo>
                <a:cubicBezTo>
                  <a:pt x="380" y="235"/>
                  <a:pt x="371" y="235"/>
                  <a:pt x="380" y="235"/>
                </a:cubicBezTo>
                <a:cubicBezTo>
                  <a:pt x="416" y="109"/>
                  <a:pt x="416" y="109"/>
                  <a:pt x="416" y="109"/>
                </a:cubicBezTo>
                <a:cubicBezTo>
                  <a:pt x="244" y="109"/>
                  <a:pt x="244" y="109"/>
                  <a:pt x="244" y="109"/>
                </a:cubicBezTo>
                <a:cubicBezTo>
                  <a:pt x="226" y="109"/>
                  <a:pt x="217" y="100"/>
                  <a:pt x="217" y="90"/>
                </a:cubicBezTo>
                <a:cubicBezTo>
                  <a:pt x="217" y="72"/>
                  <a:pt x="226" y="64"/>
                  <a:pt x="244" y="64"/>
                </a:cubicBezTo>
                <a:cubicBezTo>
                  <a:pt x="443" y="64"/>
                  <a:pt x="443" y="64"/>
                  <a:pt x="443" y="64"/>
                </a:cubicBezTo>
                <a:cubicBezTo>
                  <a:pt x="452" y="64"/>
                  <a:pt x="452" y="64"/>
                  <a:pt x="461" y="72"/>
                </a:cubicBezTo>
                <a:cubicBezTo>
                  <a:pt x="461" y="81"/>
                  <a:pt x="461" y="81"/>
                  <a:pt x="461" y="90"/>
                </a:cubicBezTo>
                <a:cubicBezTo>
                  <a:pt x="416" y="244"/>
                  <a:pt x="416" y="244"/>
                  <a:pt x="416" y="244"/>
                </a:cubicBezTo>
                <a:cubicBezTo>
                  <a:pt x="416" y="271"/>
                  <a:pt x="398" y="280"/>
                  <a:pt x="380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85">
            <a:extLst>
              <a:ext uri="{FF2B5EF4-FFF2-40B4-BE49-F238E27FC236}">
                <a16:creationId xmlns:a16="http://schemas.microsoft.com/office/drawing/2014/main" id="{9CF33410-44F7-FE48-8884-512FBE52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402" y="8087517"/>
            <a:ext cx="100076" cy="100079"/>
          </a:xfrm>
          <a:custGeom>
            <a:avLst/>
            <a:gdLst>
              <a:gd name="T0" fmla="*/ 0 w 91"/>
              <a:gd name="T1" fmla="*/ 46 h 92"/>
              <a:gd name="T2" fmla="*/ 0 w 91"/>
              <a:gd name="T3" fmla="*/ 46 h 92"/>
              <a:gd name="T4" fmla="*/ 45 w 91"/>
              <a:gd name="T5" fmla="*/ 0 h 92"/>
              <a:gd name="T6" fmla="*/ 90 w 91"/>
              <a:gd name="T7" fmla="*/ 46 h 92"/>
              <a:gd name="T8" fmla="*/ 45 w 91"/>
              <a:gd name="T9" fmla="*/ 91 h 92"/>
              <a:gd name="T10" fmla="*/ 0 w 91"/>
              <a:gd name="T11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0" y="46"/>
                </a:moveTo>
                <a:lnTo>
                  <a:pt x="0" y="46"/>
                </a:lnTo>
                <a:cubicBezTo>
                  <a:pt x="0" y="28"/>
                  <a:pt x="18" y="0"/>
                  <a:pt x="45" y="0"/>
                </a:cubicBezTo>
                <a:cubicBezTo>
                  <a:pt x="72" y="0"/>
                  <a:pt x="90" y="28"/>
                  <a:pt x="90" y="46"/>
                </a:cubicBezTo>
                <a:cubicBezTo>
                  <a:pt x="90" y="73"/>
                  <a:pt x="72" y="91"/>
                  <a:pt x="45" y="91"/>
                </a:cubicBezTo>
                <a:cubicBezTo>
                  <a:pt x="18" y="91"/>
                  <a:pt x="0" y="73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86">
            <a:extLst>
              <a:ext uri="{FF2B5EF4-FFF2-40B4-BE49-F238E27FC236}">
                <a16:creationId xmlns:a16="http://schemas.microsoft.com/office/drawing/2014/main" id="{FC14A284-2C35-DF41-B124-D44CC619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274" y="8087517"/>
            <a:ext cx="100076" cy="100079"/>
          </a:xfrm>
          <a:custGeom>
            <a:avLst/>
            <a:gdLst>
              <a:gd name="T0" fmla="*/ 0 w 91"/>
              <a:gd name="T1" fmla="*/ 46 h 92"/>
              <a:gd name="T2" fmla="*/ 0 w 91"/>
              <a:gd name="T3" fmla="*/ 46 h 92"/>
              <a:gd name="T4" fmla="*/ 45 w 91"/>
              <a:gd name="T5" fmla="*/ 0 h 92"/>
              <a:gd name="T6" fmla="*/ 90 w 91"/>
              <a:gd name="T7" fmla="*/ 46 h 92"/>
              <a:gd name="T8" fmla="*/ 45 w 91"/>
              <a:gd name="T9" fmla="*/ 91 h 92"/>
              <a:gd name="T10" fmla="*/ 0 w 91"/>
              <a:gd name="T11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0" y="46"/>
                </a:moveTo>
                <a:lnTo>
                  <a:pt x="0" y="46"/>
                </a:lnTo>
                <a:cubicBezTo>
                  <a:pt x="0" y="28"/>
                  <a:pt x="18" y="0"/>
                  <a:pt x="45" y="0"/>
                </a:cubicBezTo>
                <a:cubicBezTo>
                  <a:pt x="72" y="0"/>
                  <a:pt x="90" y="28"/>
                  <a:pt x="90" y="46"/>
                </a:cubicBezTo>
                <a:cubicBezTo>
                  <a:pt x="90" y="73"/>
                  <a:pt x="72" y="91"/>
                  <a:pt x="45" y="91"/>
                </a:cubicBezTo>
                <a:cubicBezTo>
                  <a:pt x="18" y="91"/>
                  <a:pt x="0" y="73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87">
            <a:extLst>
              <a:ext uri="{FF2B5EF4-FFF2-40B4-BE49-F238E27FC236}">
                <a16:creationId xmlns:a16="http://schemas.microsoft.com/office/drawing/2014/main" id="{0E2C0A30-8ECC-714C-967B-EBAE1B11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274" y="4494272"/>
            <a:ext cx="138200" cy="138203"/>
          </a:xfrm>
          <a:custGeom>
            <a:avLst/>
            <a:gdLst>
              <a:gd name="T0" fmla="*/ 90 w 127"/>
              <a:gd name="T1" fmla="*/ 126 h 127"/>
              <a:gd name="T2" fmla="*/ 90 w 127"/>
              <a:gd name="T3" fmla="*/ 126 h 127"/>
              <a:gd name="T4" fmla="*/ 36 w 127"/>
              <a:gd name="T5" fmla="*/ 126 h 127"/>
              <a:gd name="T6" fmla="*/ 0 w 127"/>
              <a:gd name="T7" fmla="*/ 90 h 127"/>
              <a:gd name="T8" fmla="*/ 0 w 127"/>
              <a:gd name="T9" fmla="*/ 36 h 127"/>
              <a:gd name="T10" fmla="*/ 36 w 127"/>
              <a:gd name="T11" fmla="*/ 0 h 127"/>
              <a:gd name="T12" fmla="*/ 90 w 127"/>
              <a:gd name="T13" fmla="*/ 0 h 127"/>
              <a:gd name="T14" fmla="*/ 126 w 127"/>
              <a:gd name="T15" fmla="*/ 36 h 127"/>
              <a:gd name="T16" fmla="*/ 126 w 127"/>
              <a:gd name="T17" fmla="*/ 90 h 127"/>
              <a:gd name="T18" fmla="*/ 90 w 127"/>
              <a:gd name="T19" fmla="*/ 126 h 127"/>
              <a:gd name="T20" fmla="*/ 90 w 127"/>
              <a:gd name="T21" fmla="*/ 36 h 127"/>
              <a:gd name="T22" fmla="*/ 90 w 127"/>
              <a:gd name="T23" fmla="*/ 36 h 127"/>
              <a:gd name="T24" fmla="*/ 36 w 127"/>
              <a:gd name="T25" fmla="*/ 36 h 127"/>
              <a:gd name="T26" fmla="*/ 36 w 127"/>
              <a:gd name="T27" fmla="*/ 90 h 127"/>
              <a:gd name="T28" fmla="*/ 90 w 127"/>
              <a:gd name="T29" fmla="*/ 90 h 127"/>
              <a:gd name="T30" fmla="*/ 90 w 127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27">
                <a:moveTo>
                  <a:pt x="90" y="126"/>
                </a:moveTo>
                <a:lnTo>
                  <a:pt x="90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08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8" y="0"/>
                  <a:pt x="3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26" y="17"/>
                  <a:pt x="126" y="36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6" y="108"/>
                  <a:pt x="108" y="126"/>
                  <a:pt x="90" y="126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90" y="90"/>
                  <a:pt x="90" y="90"/>
                  <a:pt x="90" y="90"/>
                </a:cubicBezTo>
                <a:lnTo>
                  <a:pt x="9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88">
            <a:extLst>
              <a:ext uri="{FF2B5EF4-FFF2-40B4-BE49-F238E27FC236}">
                <a16:creationId xmlns:a16="http://schemas.microsoft.com/office/drawing/2014/main" id="{C577B066-3F40-0442-B5E8-92726553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965" y="4317947"/>
            <a:ext cx="548040" cy="443197"/>
          </a:xfrm>
          <a:custGeom>
            <a:avLst/>
            <a:gdLst>
              <a:gd name="T0" fmla="*/ 425 w 507"/>
              <a:gd name="T1" fmla="*/ 407 h 408"/>
              <a:gd name="T2" fmla="*/ 425 w 507"/>
              <a:gd name="T3" fmla="*/ 407 h 408"/>
              <a:gd name="T4" fmla="*/ 82 w 507"/>
              <a:gd name="T5" fmla="*/ 407 h 408"/>
              <a:gd name="T6" fmla="*/ 0 w 507"/>
              <a:gd name="T7" fmla="*/ 325 h 408"/>
              <a:gd name="T8" fmla="*/ 0 w 507"/>
              <a:gd name="T9" fmla="*/ 0 h 408"/>
              <a:gd name="T10" fmla="*/ 37 w 507"/>
              <a:gd name="T11" fmla="*/ 0 h 408"/>
              <a:gd name="T12" fmla="*/ 37 w 507"/>
              <a:gd name="T13" fmla="*/ 325 h 408"/>
              <a:gd name="T14" fmla="*/ 82 w 507"/>
              <a:gd name="T15" fmla="*/ 361 h 408"/>
              <a:gd name="T16" fmla="*/ 425 w 507"/>
              <a:gd name="T17" fmla="*/ 361 h 408"/>
              <a:gd name="T18" fmla="*/ 461 w 507"/>
              <a:gd name="T19" fmla="*/ 325 h 408"/>
              <a:gd name="T20" fmla="*/ 461 w 507"/>
              <a:gd name="T21" fmla="*/ 117 h 408"/>
              <a:gd name="T22" fmla="*/ 425 w 507"/>
              <a:gd name="T23" fmla="*/ 81 h 408"/>
              <a:gd name="T24" fmla="*/ 82 w 507"/>
              <a:gd name="T25" fmla="*/ 81 h 408"/>
              <a:gd name="T26" fmla="*/ 82 w 507"/>
              <a:gd name="T27" fmla="*/ 36 h 408"/>
              <a:gd name="T28" fmla="*/ 425 w 507"/>
              <a:gd name="T29" fmla="*/ 36 h 408"/>
              <a:gd name="T30" fmla="*/ 506 w 507"/>
              <a:gd name="T31" fmla="*/ 117 h 408"/>
              <a:gd name="T32" fmla="*/ 506 w 507"/>
              <a:gd name="T33" fmla="*/ 325 h 408"/>
              <a:gd name="T34" fmla="*/ 425 w 507"/>
              <a:gd name="T35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7" h="408">
                <a:moveTo>
                  <a:pt x="425" y="407"/>
                </a:moveTo>
                <a:lnTo>
                  <a:pt x="425" y="407"/>
                </a:lnTo>
                <a:cubicBezTo>
                  <a:pt x="82" y="407"/>
                  <a:pt x="82" y="407"/>
                  <a:pt x="82" y="407"/>
                </a:cubicBezTo>
                <a:cubicBezTo>
                  <a:pt x="37" y="407"/>
                  <a:pt x="0" y="370"/>
                  <a:pt x="0" y="325"/>
                </a:cubicBezTo>
                <a:cubicBezTo>
                  <a:pt x="0" y="0"/>
                  <a:pt x="0" y="0"/>
                  <a:pt x="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325"/>
                  <a:pt x="37" y="325"/>
                  <a:pt x="37" y="325"/>
                </a:cubicBezTo>
                <a:cubicBezTo>
                  <a:pt x="37" y="343"/>
                  <a:pt x="54" y="361"/>
                  <a:pt x="82" y="361"/>
                </a:cubicBezTo>
                <a:cubicBezTo>
                  <a:pt x="425" y="361"/>
                  <a:pt x="425" y="361"/>
                  <a:pt x="425" y="361"/>
                </a:cubicBezTo>
                <a:cubicBezTo>
                  <a:pt x="443" y="361"/>
                  <a:pt x="461" y="343"/>
                  <a:pt x="461" y="325"/>
                </a:cubicBezTo>
                <a:cubicBezTo>
                  <a:pt x="461" y="117"/>
                  <a:pt x="461" y="117"/>
                  <a:pt x="461" y="117"/>
                </a:cubicBezTo>
                <a:cubicBezTo>
                  <a:pt x="461" y="99"/>
                  <a:pt x="443" y="81"/>
                  <a:pt x="425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36"/>
                  <a:pt x="82" y="36"/>
                  <a:pt x="82" y="36"/>
                </a:cubicBezTo>
                <a:cubicBezTo>
                  <a:pt x="425" y="36"/>
                  <a:pt x="425" y="36"/>
                  <a:pt x="425" y="36"/>
                </a:cubicBezTo>
                <a:cubicBezTo>
                  <a:pt x="470" y="36"/>
                  <a:pt x="506" y="72"/>
                  <a:pt x="506" y="117"/>
                </a:cubicBezTo>
                <a:cubicBezTo>
                  <a:pt x="506" y="325"/>
                  <a:pt x="506" y="325"/>
                  <a:pt x="506" y="325"/>
                </a:cubicBezTo>
                <a:cubicBezTo>
                  <a:pt x="506" y="370"/>
                  <a:pt x="470" y="407"/>
                  <a:pt x="425" y="4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89">
            <a:extLst>
              <a:ext uri="{FF2B5EF4-FFF2-40B4-BE49-F238E27FC236}">
                <a16:creationId xmlns:a16="http://schemas.microsoft.com/office/drawing/2014/main" id="{4BD64247-93F9-0844-80BD-954E77B5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667" y="4222636"/>
            <a:ext cx="500387" cy="185856"/>
          </a:xfrm>
          <a:custGeom>
            <a:avLst/>
            <a:gdLst>
              <a:gd name="T0" fmla="*/ 91 w 462"/>
              <a:gd name="T1" fmla="*/ 171 h 172"/>
              <a:gd name="T2" fmla="*/ 91 w 462"/>
              <a:gd name="T3" fmla="*/ 171 h 172"/>
              <a:gd name="T4" fmla="*/ 9 w 462"/>
              <a:gd name="T5" fmla="*/ 81 h 172"/>
              <a:gd name="T6" fmla="*/ 91 w 462"/>
              <a:gd name="T7" fmla="*/ 0 h 172"/>
              <a:gd name="T8" fmla="*/ 389 w 462"/>
              <a:gd name="T9" fmla="*/ 0 h 172"/>
              <a:gd name="T10" fmla="*/ 461 w 462"/>
              <a:gd name="T11" fmla="*/ 72 h 172"/>
              <a:gd name="T12" fmla="*/ 461 w 462"/>
              <a:gd name="T13" fmla="*/ 90 h 172"/>
              <a:gd name="T14" fmla="*/ 443 w 462"/>
              <a:gd name="T15" fmla="*/ 108 h 172"/>
              <a:gd name="T16" fmla="*/ 443 w 462"/>
              <a:gd name="T17" fmla="*/ 108 h 172"/>
              <a:gd name="T18" fmla="*/ 416 w 462"/>
              <a:gd name="T19" fmla="*/ 90 h 172"/>
              <a:gd name="T20" fmla="*/ 416 w 462"/>
              <a:gd name="T21" fmla="*/ 72 h 172"/>
              <a:gd name="T22" fmla="*/ 389 w 462"/>
              <a:gd name="T23" fmla="*/ 45 h 172"/>
              <a:gd name="T24" fmla="*/ 91 w 462"/>
              <a:gd name="T25" fmla="*/ 45 h 172"/>
              <a:gd name="T26" fmla="*/ 54 w 462"/>
              <a:gd name="T27" fmla="*/ 81 h 172"/>
              <a:gd name="T28" fmla="*/ 91 w 462"/>
              <a:gd name="T29" fmla="*/ 126 h 172"/>
              <a:gd name="T30" fmla="*/ 91 w 462"/>
              <a:gd name="T31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2" h="172">
                <a:moveTo>
                  <a:pt x="91" y="171"/>
                </a:moveTo>
                <a:lnTo>
                  <a:pt x="91" y="171"/>
                </a:lnTo>
                <a:cubicBezTo>
                  <a:pt x="36" y="171"/>
                  <a:pt x="0" y="126"/>
                  <a:pt x="9" y="81"/>
                </a:cubicBezTo>
                <a:cubicBezTo>
                  <a:pt x="9" y="36"/>
                  <a:pt x="46" y="0"/>
                  <a:pt x="91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34" y="0"/>
                  <a:pt x="461" y="36"/>
                  <a:pt x="461" y="72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99"/>
                  <a:pt x="452" y="108"/>
                  <a:pt x="443" y="108"/>
                </a:cubicBezTo>
                <a:lnTo>
                  <a:pt x="443" y="108"/>
                </a:lnTo>
                <a:cubicBezTo>
                  <a:pt x="434" y="108"/>
                  <a:pt x="416" y="99"/>
                  <a:pt x="416" y="90"/>
                </a:cubicBezTo>
                <a:cubicBezTo>
                  <a:pt x="416" y="72"/>
                  <a:pt x="416" y="72"/>
                  <a:pt x="416" y="72"/>
                </a:cubicBezTo>
                <a:cubicBezTo>
                  <a:pt x="416" y="63"/>
                  <a:pt x="407" y="45"/>
                  <a:pt x="389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72" y="45"/>
                  <a:pt x="54" y="63"/>
                  <a:pt x="54" y="81"/>
                </a:cubicBezTo>
                <a:cubicBezTo>
                  <a:pt x="46" y="108"/>
                  <a:pt x="63" y="126"/>
                  <a:pt x="91" y="126"/>
                </a:cubicBezTo>
                <a:lnTo>
                  <a:pt x="91" y="1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90">
            <a:extLst>
              <a:ext uri="{FF2B5EF4-FFF2-40B4-BE49-F238E27FC236}">
                <a16:creationId xmlns:a16="http://schemas.microsoft.com/office/drawing/2014/main" id="{515B8373-293C-B544-9270-A0B1734B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667" y="11594982"/>
            <a:ext cx="557574" cy="528981"/>
          </a:xfrm>
          <a:custGeom>
            <a:avLst/>
            <a:gdLst>
              <a:gd name="T0" fmla="*/ 443 w 516"/>
              <a:gd name="T1" fmla="*/ 488 h 489"/>
              <a:gd name="T2" fmla="*/ 443 w 516"/>
              <a:gd name="T3" fmla="*/ 488 h 489"/>
              <a:gd name="T4" fmla="*/ 72 w 516"/>
              <a:gd name="T5" fmla="*/ 488 h 489"/>
              <a:gd name="T6" fmla="*/ 0 w 516"/>
              <a:gd name="T7" fmla="*/ 416 h 489"/>
              <a:gd name="T8" fmla="*/ 0 w 516"/>
              <a:gd name="T9" fmla="*/ 72 h 489"/>
              <a:gd name="T10" fmla="*/ 72 w 516"/>
              <a:gd name="T11" fmla="*/ 0 h 489"/>
              <a:gd name="T12" fmla="*/ 109 w 516"/>
              <a:gd name="T13" fmla="*/ 0 h 489"/>
              <a:gd name="T14" fmla="*/ 109 w 516"/>
              <a:gd name="T15" fmla="*/ 45 h 489"/>
              <a:gd name="T16" fmla="*/ 72 w 516"/>
              <a:gd name="T17" fmla="*/ 45 h 489"/>
              <a:gd name="T18" fmla="*/ 46 w 516"/>
              <a:gd name="T19" fmla="*/ 72 h 489"/>
              <a:gd name="T20" fmla="*/ 46 w 516"/>
              <a:gd name="T21" fmla="*/ 416 h 489"/>
              <a:gd name="T22" fmla="*/ 72 w 516"/>
              <a:gd name="T23" fmla="*/ 443 h 489"/>
              <a:gd name="T24" fmla="*/ 443 w 516"/>
              <a:gd name="T25" fmla="*/ 443 h 489"/>
              <a:gd name="T26" fmla="*/ 470 w 516"/>
              <a:gd name="T27" fmla="*/ 416 h 489"/>
              <a:gd name="T28" fmla="*/ 470 w 516"/>
              <a:gd name="T29" fmla="*/ 72 h 489"/>
              <a:gd name="T30" fmla="*/ 443 w 516"/>
              <a:gd name="T31" fmla="*/ 45 h 489"/>
              <a:gd name="T32" fmla="*/ 407 w 516"/>
              <a:gd name="T33" fmla="*/ 45 h 489"/>
              <a:gd name="T34" fmla="*/ 407 w 516"/>
              <a:gd name="T35" fmla="*/ 0 h 489"/>
              <a:gd name="T36" fmla="*/ 443 w 516"/>
              <a:gd name="T37" fmla="*/ 0 h 489"/>
              <a:gd name="T38" fmla="*/ 515 w 516"/>
              <a:gd name="T39" fmla="*/ 72 h 489"/>
              <a:gd name="T40" fmla="*/ 515 w 516"/>
              <a:gd name="T41" fmla="*/ 416 h 489"/>
              <a:gd name="T42" fmla="*/ 443 w 516"/>
              <a:gd name="T4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6" h="489">
                <a:moveTo>
                  <a:pt x="443" y="488"/>
                </a:moveTo>
                <a:lnTo>
                  <a:pt x="443" y="488"/>
                </a:lnTo>
                <a:cubicBezTo>
                  <a:pt x="72" y="488"/>
                  <a:pt x="72" y="488"/>
                  <a:pt x="72" y="488"/>
                </a:cubicBezTo>
                <a:cubicBezTo>
                  <a:pt x="36" y="488"/>
                  <a:pt x="0" y="461"/>
                  <a:pt x="0" y="41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46" y="54"/>
                  <a:pt x="46" y="72"/>
                </a:cubicBezTo>
                <a:cubicBezTo>
                  <a:pt x="46" y="416"/>
                  <a:pt x="46" y="416"/>
                  <a:pt x="46" y="416"/>
                </a:cubicBezTo>
                <a:cubicBezTo>
                  <a:pt x="46" y="434"/>
                  <a:pt x="63" y="443"/>
                  <a:pt x="72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61" y="443"/>
                  <a:pt x="470" y="434"/>
                  <a:pt x="470" y="416"/>
                </a:cubicBezTo>
                <a:cubicBezTo>
                  <a:pt x="470" y="72"/>
                  <a:pt x="470" y="72"/>
                  <a:pt x="470" y="72"/>
                </a:cubicBezTo>
                <a:cubicBezTo>
                  <a:pt x="470" y="54"/>
                  <a:pt x="461" y="45"/>
                  <a:pt x="443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0"/>
                  <a:pt x="407" y="0"/>
                  <a:pt x="407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9" y="0"/>
                  <a:pt x="515" y="36"/>
                  <a:pt x="515" y="72"/>
                </a:cubicBezTo>
                <a:cubicBezTo>
                  <a:pt x="515" y="416"/>
                  <a:pt x="515" y="416"/>
                  <a:pt x="515" y="416"/>
                </a:cubicBezTo>
                <a:cubicBezTo>
                  <a:pt x="515" y="461"/>
                  <a:pt x="479" y="488"/>
                  <a:pt x="443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91">
            <a:extLst>
              <a:ext uri="{FF2B5EF4-FFF2-40B4-BE49-F238E27FC236}">
                <a16:creationId xmlns:a16="http://schemas.microsoft.com/office/drawing/2014/main" id="{C25F9729-B050-274E-9289-E1B24147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933" y="11513969"/>
            <a:ext cx="243043" cy="47656"/>
          </a:xfrm>
          <a:custGeom>
            <a:avLst/>
            <a:gdLst>
              <a:gd name="T0" fmla="*/ 226 w 227"/>
              <a:gd name="T1" fmla="*/ 45 h 46"/>
              <a:gd name="T2" fmla="*/ 0 w 227"/>
              <a:gd name="T3" fmla="*/ 45 h 46"/>
              <a:gd name="T4" fmla="*/ 0 w 227"/>
              <a:gd name="T5" fmla="*/ 0 h 46"/>
              <a:gd name="T6" fmla="*/ 226 w 227"/>
              <a:gd name="T7" fmla="*/ 0 h 46"/>
              <a:gd name="T8" fmla="*/ 226 w 22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46">
                <a:moveTo>
                  <a:pt x="226" y="45"/>
                </a:moveTo>
                <a:lnTo>
                  <a:pt x="0" y="45"/>
                </a:lnTo>
                <a:lnTo>
                  <a:pt x="0" y="0"/>
                </a:lnTo>
                <a:lnTo>
                  <a:pt x="226" y="0"/>
                </a:lnTo>
                <a:lnTo>
                  <a:pt x="22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92">
            <a:extLst>
              <a:ext uri="{FF2B5EF4-FFF2-40B4-BE49-F238E27FC236}">
                <a16:creationId xmlns:a16="http://schemas.microsoft.com/office/drawing/2014/main" id="{C4AAF3A7-44D1-694A-976D-C9837954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4195" y="11513969"/>
            <a:ext cx="157266" cy="128669"/>
          </a:xfrm>
          <a:custGeom>
            <a:avLst/>
            <a:gdLst>
              <a:gd name="T0" fmla="*/ 27 w 146"/>
              <a:gd name="T1" fmla="*/ 108 h 118"/>
              <a:gd name="T2" fmla="*/ 27 w 146"/>
              <a:gd name="T3" fmla="*/ 108 h 118"/>
              <a:gd name="T4" fmla="*/ 0 w 146"/>
              <a:gd name="T5" fmla="*/ 81 h 118"/>
              <a:gd name="T6" fmla="*/ 64 w 146"/>
              <a:gd name="T7" fmla="*/ 9 h 118"/>
              <a:gd name="T8" fmla="*/ 82 w 146"/>
              <a:gd name="T9" fmla="*/ 0 h 118"/>
              <a:gd name="T10" fmla="*/ 100 w 146"/>
              <a:gd name="T11" fmla="*/ 18 h 118"/>
              <a:gd name="T12" fmla="*/ 136 w 146"/>
              <a:gd name="T13" fmla="*/ 81 h 118"/>
              <a:gd name="T14" fmla="*/ 127 w 146"/>
              <a:gd name="T15" fmla="*/ 117 h 118"/>
              <a:gd name="T16" fmla="*/ 127 w 146"/>
              <a:gd name="T17" fmla="*/ 117 h 118"/>
              <a:gd name="T18" fmla="*/ 100 w 146"/>
              <a:gd name="T19" fmla="*/ 108 h 118"/>
              <a:gd name="T20" fmla="*/ 73 w 146"/>
              <a:gd name="T21" fmla="*/ 63 h 118"/>
              <a:gd name="T22" fmla="*/ 27 w 146"/>
              <a:gd name="T23" fmla="*/ 108 h 118"/>
              <a:gd name="T24" fmla="*/ 100 w 146"/>
              <a:gd name="T25" fmla="*/ 45 h 118"/>
              <a:gd name="T26" fmla="*/ 100 w 146"/>
              <a:gd name="T27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8">
                <a:moveTo>
                  <a:pt x="27" y="108"/>
                </a:moveTo>
                <a:lnTo>
                  <a:pt x="27" y="108"/>
                </a:lnTo>
                <a:cubicBezTo>
                  <a:pt x="0" y="81"/>
                  <a:pt x="0" y="81"/>
                  <a:pt x="0" y="81"/>
                </a:cubicBezTo>
                <a:cubicBezTo>
                  <a:pt x="64" y="9"/>
                  <a:pt x="64" y="9"/>
                  <a:pt x="64" y="9"/>
                </a:cubicBezTo>
                <a:cubicBezTo>
                  <a:pt x="73" y="9"/>
                  <a:pt x="82" y="0"/>
                  <a:pt x="82" y="0"/>
                </a:cubicBezTo>
                <a:cubicBezTo>
                  <a:pt x="91" y="9"/>
                  <a:pt x="100" y="9"/>
                  <a:pt x="100" y="18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45" y="99"/>
                  <a:pt x="136" y="108"/>
                  <a:pt x="127" y="117"/>
                </a:cubicBezTo>
                <a:lnTo>
                  <a:pt x="127" y="117"/>
                </a:lnTo>
                <a:cubicBezTo>
                  <a:pt x="118" y="117"/>
                  <a:pt x="100" y="117"/>
                  <a:pt x="100" y="108"/>
                </a:cubicBezTo>
                <a:cubicBezTo>
                  <a:pt x="73" y="63"/>
                  <a:pt x="73" y="63"/>
                  <a:pt x="73" y="63"/>
                </a:cubicBezTo>
                <a:lnTo>
                  <a:pt x="27" y="108"/>
                </a:lnTo>
                <a:close/>
                <a:moveTo>
                  <a:pt x="100" y="45"/>
                </a:moveTo>
                <a:lnTo>
                  <a:pt x="10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93">
            <a:extLst>
              <a:ext uri="{FF2B5EF4-FFF2-40B4-BE49-F238E27FC236}">
                <a16:creationId xmlns:a16="http://schemas.microsoft.com/office/drawing/2014/main" id="{6996A7FD-DA73-624A-9F4F-5A232762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7477" y="11594982"/>
            <a:ext cx="214452" cy="147734"/>
          </a:xfrm>
          <a:custGeom>
            <a:avLst/>
            <a:gdLst>
              <a:gd name="T0" fmla="*/ 81 w 200"/>
              <a:gd name="T1" fmla="*/ 135 h 136"/>
              <a:gd name="T2" fmla="*/ 81 w 200"/>
              <a:gd name="T3" fmla="*/ 135 h 136"/>
              <a:gd name="T4" fmla="*/ 81 w 200"/>
              <a:gd name="T5" fmla="*/ 135 h 136"/>
              <a:gd name="T6" fmla="*/ 54 w 200"/>
              <a:gd name="T7" fmla="*/ 127 h 136"/>
              <a:gd name="T8" fmla="*/ 0 w 200"/>
              <a:gd name="T9" fmla="*/ 63 h 136"/>
              <a:gd name="T10" fmla="*/ 63 w 200"/>
              <a:gd name="T11" fmla="*/ 9 h 136"/>
              <a:gd name="T12" fmla="*/ 90 w 200"/>
              <a:gd name="T13" fmla="*/ 36 h 136"/>
              <a:gd name="T14" fmla="*/ 63 w 200"/>
              <a:gd name="T15" fmla="*/ 63 h 136"/>
              <a:gd name="T16" fmla="*/ 81 w 200"/>
              <a:gd name="T17" fmla="*/ 90 h 136"/>
              <a:gd name="T18" fmla="*/ 163 w 200"/>
              <a:gd name="T19" fmla="*/ 9 h 136"/>
              <a:gd name="T20" fmla="*/ 190 w 200"/>
              <a:gd name="T21" fmla="*/ 9 h 136"/>
              <a:gd name="T22" fmla="*/ 190 w 200"/>
              <a:gd name="T23" fmla="*/ 9 h 136"/>
              <a:gd name="T24" fmla="*/ 190 w 200"/>
              <a:gd name="T25" fmla="*/ 36 h 136"/>
              <a:gd name="T26" fmla="*/ 109 w 200"/>
              <a:gd name="T27" fmla="*/ 127 h 136"/>
              <a:gd name="T28" fmla="*/ 81 w 200"/>
              <a:gd name="T2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81" y="135"/>
                </a:moveTo>
                <a:lnTo>
                  <a:pt x="81" y="135"/>
                </a:lnTo>
                <a:lnTo>
                  <a:pt x="81" y="135"/>
                </a:lnTo>
                <a:cubicBezTo>
                  <a:pt x="73" y="135"/>
                  <a:pt x="63" y="135"/>
                  <a:pt x="54" y="127"/>
                </a:cubicBezTo>
                <a:cubicBezTo>
                  <a:pt x="0" y="63"/>
                  <a:pt x="0" y="63"/>
                  <a:pt x="0" y="63"/>
                </a:cubicBezTo>
                <a:cubicBezTo>
                  <a:pt x="63" y="9"/>
                  <a:pt x="63" y="9"/>
                  <a:pt x="63" y="9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63"/>
                  <a:pt x="63" y="63"/>
                  <a:pt x="63" y="63"/>
                </a:cubicBezTo>
                <a:cubicBezTo>
                  <a:pt x="81" y="90"/>
                  <a:pt x="81" y="90"/>
                  <a:pt x="81" y="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lnTo>
                  <a:pt x="190" y="9"/>
                </a:lnTo>
                <a:cubicBezTo>
                  <a:pt x="199" y="18"/>
                  <a:pt x="199" y="27"/>
                  <a:pt x="190" y="36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09" y="135"/>
                  <a:pt x="90" y="135"/>
                  <a:pt x="81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94">
            <a:extLst>
              <a:ext uri="{FF2B5EF4-FFF2-40B4-BE49-F238E27FC236}">
                <a16:creationId xmlns:a16="http://schemas.microsoft.com/office/drawing/2014/main" id="{9849070D-CB60-B849-98FC-5DFE56BA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746" y="11513969"/>
            <a:ext cx="157263" cy="128669"/>
          </a:xfrm>
          <a:custGeom>
            <a:avLst/>
            <a:gdLst>
              <a:gd name="T0" fmla="*/ 108 w 145"/>
              <a:gd name="T1" fmla="*/ 108 h 118"/>
              <a:gd name="T2" fmla="*/ 108 w 145"/>
              <a:gd name="T3" fmla="*/ 108 h 118"/>
              <a:gd name="T4" fmla="*/ 144 w 145"/>
              <a:gd name="T5" fmla="*/ 81 h 118"/>
              <a:gd name="T6" fmla="*/ 72 w 145"/>
              <a:gd name="T7" fmla="*/ 9 h 118"/>
              <a:gd name="T8" fmla="*/ 54 w 145"/>
              <a:gd name="T9" fmla="*/ 0 h 118"/>
              <a:gd name="T10" fmla="*/ 36 w 145"/>
              <a:gd name="T11" fmla="*/ 18 h 118"/>
              <a:gd name="T12" fmla="*/ 0 w 145"/>
              <a:gd name="T13" fmla="*/ 81 h 118"/>
              <a:gd name="T14" fmla="*/ 9 w 145"/>
              <a:gd name="T15" fmla="*/ 117 h 118"/>
              <a:gd name="T16" fmla="*/ 9 w 145"/>
              <a:gd name="T17" fmla="*/ 117 h 118"/>
              <a:gd name="T18" fmla="*/ 45 w 145"/>
              <a:gd name="T19" fmla="*/ 108 h 118"/>
              <a:gd name="T20" fmla="*/ 63 w 145"/>
              <a:gd name="T21" fmla="*/ 63 h 118"/>
              <a:gd name="T22" fmla="*/ 108 w 145"/>
              <a:gd name="T23" fmla="*/ 108 h 118"/>
              <a:gd name="T24" fmla="*/ 45 w 145"/>
              <a:gd name="T25" fmla="*/ 45 h 118"/>
              <a:gd name="T26" fmla="*/ 45 w 145"/>
              <a:gd name="T27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" h="118">
                <a:moveTo>
                  <a:pt x="108" y="108"/>
                </a:moveTo>
                <a:lnTo>
                  <a:pt x="108" y="108"/>
                </a:lnTo>
                <a:cubicBezTo>
                  <a:pt x="144" y="81"/>
                  <a:pt x="144" y="81"/>
                  <a:pt x="144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63" y="9"/>
                  <a:pt x="63" y="0"/>
                  <a:pt x="54" y="0"/>
                </a:cubicBezTo>
                <a:cubicBezTo>
                  <a:pt x="45" y="9"/>
                  <a:pt x="36" y="9"/>
                  <a:pt x="36" y="1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9"/>
                  <a:pt x="0" y="108"/>
                  <a:pt x="9" y="117"/>
                </a:cubicBezTo>
                <a:lnTo>
                  <a:pt x="9" y="117"/>
                </a:lnTo>
                <a:cubicBezTo>
                  <a:pt x="27" y="117"/>
                  <a:pt x="36" y="117"/>
                  <a:pt x="45" y="108"/>
                </a:cubicBezTo>
                <a:cubicBezTo>
                  <a:pt x="63" y="63"/>
                  <a:pt x="63" y="63"/>
                  <a:pt x="63" y="63"/>
                </a:cubicBezTo>
                <a:lnTo>
                  <a:pt x="108" y="108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95">
            <a:extLst>
              <a:ext uri="{FF2B5EF4-FFF2-40B4-BE49-F238E27FC236}">
                <a16:creationId xmlns:a16="http://schemas.microsoft.com/office/drawing/2014/main" id="{60164A02-C421-614B-9EDA-589D12D5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9746" y="11594982"/>
            <a:ext cx="214449" cy="147734"/>
          </a:xfrm>
          <a:custGeom>
            <a:avLst/>
            <a:gdLst>
              <a:gd name="T0" fmla="*/ 117 w 199"/>
              <a:gd name="T1" fmla="*/ 135 h 136"/>
              <a:gd name="T2" fmla="*/ 117 w 199"/>
              <a:gd name="T3" fmla="*/ 135 h 136"/>
              <a:gd name="T4" fmla="*/ 117 w 199"/>
              <a:gd name="T5" fmla="*/ 135 h 136"/>
              <a:gd name="T6" fmla="*/ 144 w 199"/>
              <a:gd name="T7" fmla="*/ 127 h 136"/>
              <a:gd name="T8" fmla="*/ 198 w 199"/>
              <a:gd name="T9" fmla="*/ 63 h 136"/>
              <a:gd name="T10" fmla="*/ 144 w 199"/>
              <a:gd name="T11" fmla="*/ 9 h 136"/>
              <a:gd name="T12" fmla="*/ 108 w 199"/>
              <a:gd name="T13" fmla="*/ 36 h 136"/>
              <a:gd name="T14" fmla="*/ 135 w 199"/>
              <a:gd name="T15" fmla="*/ 63 h 136"/>
              <a:gd name="T16" fmla="*/ 117 w 199"/>
              <a:gd name="T17" fmla="*/ 90 h 136"/>
              <a:gd name="T18" fmla="*/ 36 w 199"/>
              <a:gd name="T19" fmla="*/ 9 h 136"/>
              <a:gd name="T20" fmla="*/ 9 w 199"/>
              <a:gd name="T21" fmla="*/ 9 h 136"/>
              <a:gd name="T22" fmla="*/ 9 w 199"/>
              <a:gd name="T23" fmla="*/ 9 h 136"/>
              <a:gd name="T24" fmla="*/ 9 w 199"/>
              <a:gd name="T25" fmla="*/ 36 h 136"/>
              <a:gd name="T26" fmla="*/ 90 w 199"/>
              <a:gd name="T27" fmla="*/ 127 h 136"/>
              <a:gd name="T28" fmla="*/ 117 w 199"/>
              <a:gd name="T2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" h="136">
                <a:moveTo>
                  <a:pt x="117" y="135"/>
                </a:moveTo>
                <a:lnTo>
                  <a:pt x="117" y="135"/>
                </a:lnTo>
                <a:lnTo>
                  <a:pt x="117" y="135"/>
                </a:lnTo>
                <a:cubicBezTo>
                  <a:pt x="126" y="135"/>
                  <a:pt x="135" y="135"/>
                  <a:pt x="144" y="127"/>
                </a:cubicBezTo>
                <a:cubicBezTo>
                  <a:pt x="198" y="63"/>
                  <a:pt x="198" y="63"/>
                  <a:pt x="198" y="63"/>
                </a:cubicBezTo>
                <a:cubicBezTo>
                  <a:pt x="144" y="9"/>
                  <a:pt x="144" y="9"/>
                  <a:pt x="144" y="9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36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9" y="135"/>
                  <a:pt x="108" y="135"/>
                  <a:pt x="117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96">
            <a:extLst>
              <a:ext uri="{FF2B5EF4-FFF2-40B4-BE49-F238E27FC236}">
                <a16:creationId xmlns:a16="http://schemas.microsoft.com/office/drawing/2014/main" id="{D47AA6CC-90FA-5F47-850A-5CC057A4D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320" y="11809435"/>
            <a:ext cx="119141" cy="38125"/>
          </a:xfrm>
          <a:custGeom>
            <a:avLst/>
            <a:gdLst>
              <a:gd name="T0" fmla="*/ 0 w 110"/>
              <a:gd name="T1" fmla="*/ 18 h 37"/>
              <a:gd name="T2" fmla="*/ 0 w 110"/>
              <a:gd name="T3" fmla="*/ 18 h 37"/>
              <a:gd name="T4" fmla="*/ 0 w 110"/>
              <a:gd name="T5" fmla="*/ 18 h 37"/>
              <a:gd name="T6" fmla="*/ 19 w 110"/>
              <a:gd name="T7" fmla="*/ 0 h 37"/>
              <a:gd name="T8" fmla="*/ 91 w 110"/>
              <a:gd name="T9" fmla="*/ 0 h 37"/>
              <a:gd name="T10" fmla="*/ 109 w 110"/>
              <a:gd name="T11" fmla="*/ 18 h 37"/>
              <a:gd name="T12" fmla="*/ 109 w 110"/>
              <a:gd name="T13" fmla="*/ 18 h 37"/>
              <a:gd name="T14" fmla="*/ 91 w 110"/>
              <a:gd name="T15" fmla="*/ 36 h 37"/>
              <a:gd name="T16" fmla="*/ 19 w 110"/>
              <a:gd name="T17" fmla="*/ 36 h 37"/>
              <a:gd name="T18" fmla="*/ 0 w 110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9"/>
                  <a:pt x="109" y="18"/>
                </a:cubicBezTo>
                <a:lnTo>
                  <a:pt x="109" y="18"/>
                </a:lnTo>
                <a:cubicBezTo>
                  <a:pt x="109" y="27"/>
                  <a:pt x="100" y="36"/>
                  <a:pt x="91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97">
            <a:extLst>
              <a:ext uri="{FF2B5EF4-FFF2-40B4-BE49-F238E27FC236}">
                <a16:creationId xmlns:a16="http://schemas.microsoft.com/office/drawing/2014/main" id="{F52617A2-931D-734F-9105-2009A72A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7008" y="11818966"/>
            <a:ext cx="38125" cy="285935"/>
          </a:xfrm>
          <a:custGeom>
            <a:avLst/>
            <a:gdLst>
              <a:gd name="T0" fmla="*/ 36 w 37"/>
              <a:gd name="T1" fmla="*/ 262 h 263"/>
              <a:gd name="T2" fmla="*/ 36 w 37"/>
              <a:gd name="T3" fmla="*/ 262 h 263"/>
              <a:gd name="T4" fmla="*/ 0 w 37"/>
              <a:gd name="T5" fmla="*/ 262 h 263"/>
              <a:gd name="T6" fmla="*/ 0 w 37"/>
              <a:gd name="T7" fmla="*/ 18 h 263"/>
              <a:gd name="T8" fmla="*/ 18 w 37"/>
              <a:gd name="T9" fmla="*/ 0 h 263"/>
              <a:gd name="T10" fmla="*/ 18 w 37"/>
              <a:gd name="T11" fmla="*/ 0 h 263"/>
              <a:gd name="T12" fmla="*/ 36 w 37"/>
              <a:gd name="T13" fmla="*/ 18 h 263"/>
              <a:gd name="T14" fmla="*/ 36 w 37"/>
              <a:gd name="T15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63">
                <a:moveTo>
                  <a:pt x="36" y="262"/>
                </a:moveTo>
                <a:lnTo>
                  <a:pt x="36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98">
            <a:extLst>
              <a:ext uri="{FF2B5EF4-FFF2-40B4-BE49-F238E27FC236}">
                <a16:creationId xmlns:a16="http://schemas.microsoft.com/office/drawing/2014/main" id="{34FD3EB6-8CA7-1147-936E-F56FE8F3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540" y="9717345"/>
            <a:ext cx="204921" cy="214452"/>
          </a:xfrm>
          <a:custGeom>
            <a:avLst/>
            <a:gdLst>
              <a:gd name="T0" fmla="*/ 9 w 191"/>
              <a:gd name="T1" fmla="*/ 199 h 200"/>
              <a:gd name="T2" fmla="*/ 9 w 191"/>
              <a:gd name="T3" fmla="*/ 199 h 200"/>
              <a:gd name="T4" fmla="*/ 9 w 191"/>
              <a:gd name="T5" fmla="*/ 199 h 200"/>
              <a:gd name="T6" fmla="*/ 9 w 191"/>
              <a:gd name="T7" fmla="*/ 172 h 200"/>
              <a:gd name="T8" fmla="*/ 154 w 191"/>
              <a:gd name="T9" fmla="*/ 9 h 200"/>
              <a:gd name="T10" fmla="*/ 181 w 191"/>
              <a:gd name="T11" fmla="*/ 9 h 200"/>
              <a:gd name="T12" fmla="*/ 181 w 191"/>
              <a:gd name="T13" fmla="*/ 9 h 200"/>
              <a:gd name="T14" fmla="*/ 181 w 191"/>
              <a:gd name="T15" fmla="*/ 27 h 200"/>
              <a:gd name="T16" fmla="*/ 36 w 191"/>
              <a:gd name="T17" fmla="*/ 199 h 200"/>
              <a:gd name="T18" fmla="*/ 9 w 191"/>
              <a:gd name="T1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200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0" y="190"/>
                  <a:pt x="0" y="181"/>
                  <a:pt x="9" y="172"/>
                </a:cubicBezTo>
                <a:cubicBezTo>
                  <a:pt x="154" y="9"/>
                  <a:pt x="154" y="9"/>
                  <a:pt x="154" y="9"/>
                </a:cubicBezTo>
                <a:cubicBezTo>
                  <a:pt x="163" y="0"/>
                  <a:pt x="172" y="0"/>
                  <a:pt x="181" y="9"/>
                </a:cubicBezTo>
                <a:lnTo>
                  <a:pt x="181" y="9"/>
                </a:lnTo>
                <a:cubicBezTo>
                  <a:pt x="190" y="9"/>
                  <a:pt x="190" y="18"/>
                  <a:pt x="181" y="27"/>
                </a:cubicBezTo>
                <a:cubicBezTo>
                  <a:pt x="36" y="199"/>
                  <a:pt x="36" y="199"/>
                  <a:pt x="36" y="199"/>
                </a:cubicBezTo>
                <a:cubicBezTo>
                  <a:pt x="27" y="199"/>
                  <a:pt x="18" y="199"/>
                  <a:pt x="9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99">
            <a:extLst>
              <a:ext uri="{FF2B5EF4-FFF2-40B4-BE49-F238E27FC236}">
                <a16:creationId xmlns:a16="http://schemas.microsoft.com/office/drawing/2014/main" id="{61666561-42DD-6A42-B07B-85204838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382" y="9836486"/>
            <a:ext cx="119141" cy="128669"/>
          </a:xfrm>
          <a:custGeom>
            <a:avLst/>
            <a:gdLst>
              <a:gd name="T0" fmla="*/ 54 w 109"/>
              <a:gd name="T1" fmla="*/ 117 h 118"/>
              <a:gd name="T2" fmla="*/ 54 w 109"/>
              <a:gd name="T3" fmla="*/ 117 h 118"/>
              <a:gd name="T4" fmla="*/ 0 w 109"/>
              <a:gd name="T5" fmla="*/ 54 h 118"/>
              <a:gd name="T6" fmla="*/ 54 w 109"/>
              <a:gd name="T7" fmla="*/ 0 h 118"/>
              <a:gd name="T8" fmla="*/ 108 w 109"/>
              <a:gd name="T9" fmla="*/ 54 h 118"/>
              <a:gd name="T10" fmla="*/ 54 w 109"/>
              <a:gd name="T11" fmla="*/ 117 h 118"/>
              <a:gd name="T12" fmla="*/ 54 w 109"/>
              <a:gd name="T13" fmla="*/ 36 h 118"/>
              <a:gd name="T14" fmla="*/ 54 w 109"/>
              <a:gd name="T15" fmla="*/ 36 h 118"/>
              <a:gd name="T16" fmla="*/ 36 w 109"/>
              <a:gd name="T17" fmla="*/ 54 h 118"/>
              <a:gd name="T18" fmla="*/ 54 w 109"/>
              <a:gd name="T19" fmla="*/ 81 h 118"/>
              <a:gd name="T20" fmla="*/ 81 w 109"/>
              <a:gd name="T21" fmla="*/ 54 h 118"/>
              <a:gd name="T22" fmla="*/ 54 w 10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08" y="27"/>
                  <a:pt x="108" y="54"/>
                </a:cubicBezTo>
                <a:cubicBezTo>
                  <a:pt x="108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63" y="81"/>
                  <a:pt x="81" y="72"/>
                  <a:pt x="81" y="54"/>
                </a:cubicBezTo>
                <a:cubicBezTo>
                  <a:pt x="81" y="45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00">
            <a:extLst>
              <a:ext uri="{FF2B5EF4-FFF2-40B4-BE49-F238E27FC236}">
                <a16:creationId xmlns:a16="http://schemas.microsoft.com/office/drawing/2014/main" id="{3E424F52-3EC6-D44A-8414-6E5BFB7D5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946" y="9698282"/>
            <a:ext cx="119141" cy="119141"/>
          </a:xfrm>
          <a:custGeom>
            <a:avLst/>
            <a:gdLst>
              <a:gd name="T0" fmla="*/ 54 w 109"/>
              <a:gd name="T1" fmla="*/ 109 h 110"/>
              <a:gd name="T2" fmla="*/ 54 w 109"/>
              <a:gd name="T3" fmla="*/ 109 h 110"/>
              <a:gd name="T4" fmla="*/ 0 w 109"/>
              <a:gd name="T5" fmla="*/ 54 h 110"/>
              <a:gd name="T6" fmla="*/ 54 w 109"/>
              <a:gd name="T7" fmla="*/ 0 h 110"/>
              <a:gd name="T8" fmla="*/ 108 w 109"/>
              <a:gd name="T9" fmla="*/ 54 h 110"/>
              <a:gd name="T10" fmla="*/ 54 w 109"/>
              <a:gd name="T11" fmla="*/ 109 h 110"/>
              <a:gd name="T12" fmla="*/ 54 w 109"/>
              <a:gd name="T13" fmla="*/ 27 h 110"/>
              <a:gd name="T14" fmla="*/ 54 w 109"/>
              <a:gd name="T15" fmla="*/ 27 h 110"/>
              <a:gd name="T16" fmla="*/ 27 w 109"/>
              <a:gd name="T17" fmla="*/ 54 h 110"/>
              <a:gd name="T18" fmla="*/ 54 w 109"/>
              <a:gd name="T19" fmla="*/ 72 h 110"/>
              <a:gd name="T20" fmla="*/ 72 w 109"/>
              <a:gd name="T21" fmla="*/ 54 h 110"/>
              <a:gd name="T22" fmla="*/ 54 w 109"/>
              <a:gd name="T23" fmla="*/ 2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2" y="0"/>
                  <a:pt x="108" y="27"/>
                  <a:pt x="108" y="54"/>
                </a:cubicBezTo>
                <a:cubicBezTo>
                  <a:pt x="108" y="81"/>
                  <a:pt x="82" y="109"/>
                  <a:pt x="54" y="109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5"/>
                  <a:pt x="27" y="54"/>
                </a:cubicBezTo>
                <a:cubicBezTo>
                  <a:pt x="27" y="64"/>
                  <a:pt x="45" y="72"/>
                  <a:pt x="54" y="72"/>
                </a:cubicBezTo>
                <a:cubicBezTo>
                  <a:pt x="63" y="72"/>
                  <a:pt x="72" y="64"/>
                  <a:pt x="72" y="54"/>
                </a:cubicBezTo>
                <a:cubicBezTo>
                  <a:pt x="72" y="45"/>
                  <a:pt x="63" y="27"/>
                  <a:pt x="5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01">
            <a:extLst>
              <a:ext uri="{FF2B5EF4-FFF2-40B4-BE49-F238E27FC236}">
                <a16:creationId xmlns:a16="http://schemas.microsoft.com/office/drawing/2014/main" id="{FC41E3F1-1945-B74E-90ED-10638FFB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933" y="9660158"/>
            <a:ext cx="19062" cy="38125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02">
            <a:extLst>
              <a:ext uri="{FF2B5EF4-FFF2-40B4-BE49-F238E27FC236}">
                <a16:creationId xmlns:a16="http://schemas.microsoft.com/office/drawing/2014/main" id="{10F505A6-94D9-AF42-83A6-B06722FA1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933" y="9736407"/>
            <a:ext cx="19062" cy="71485"/>
          </a:xfrm>
          <a:custGeom>
            <a:avLst/>
            <a:gdLst>
              <a:gd name="T0" fmla="*/ 18 w 19"/>
              <a:gd name="T1" fmla="*/ 64 h 65"/>
              <a:gd name="T2" fmla="*/ 0 w 19"/>
              <a:gd name="T3" fmla="*/ 64 h 65"/>
              <a:gd name="T4" fmla="*/ 0 w 19"/>
              <a:gd name="T5" fmla="*/ 0 h 65"/>
              <a:gd name="T6" fmla="*/ 18 w 19"/>
              <a:gd name="T7" fmla="*/ 0 h 65"/>
              <a:gd name="T8" fmla="*/ 18 w 1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5">
                <a:moveTo>
                  <a:pt x="18" y="64"/>
                </a:moveTo>
                <a:lnTo>
                  <a:pt x="0" y="64"/>
                </a:lnTo>
                <a:lnTo>
                  <a:pt x="0" y="0"/>
                </a:lnTo>
                <a:lnTo>
                  <a:pt x="18" y="0"/>
                </a:lnTo>
                <a:lnTo>
                  <a:pt x="18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03">
            <a:extLst>
              <a:ext uri="{FF2B5EF4-FFF2-40B4-BE49-F238E27FC236}">
                <a16:creationId xmlns:a16="http://schemas.microsoft.com/office/drawing/2014/main" id="{7308A1DF-FD57-664A-AC0B-09CECD0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933" y="9846017"/>
            <a:ext cx="19062" cy="71482"/>
          </a:xfrm>
          <a:custGeom>
            <a:avLst/>
            <a:gdLst>
              <a:gd name="T0" fmla="*/ 18 w 19"/>
              <a:gd name="T1" fmla="*/ 63 h 64"/>
              <a:gd name="T2" fmla="*/ 0 w 19"/>
              <a:gd name="T3" fmla="*/ 63 h 64"/>
              <a:gd name="T4" fmla="*/ 0 w 19"/>
              <a:gd name="T5" fmla="*/ 0 h 64"/>
              <a:gd name="T6" fmla="*/ 18 w 19"/>
              <a:gd name="T7" fmla="*/ 0 h 64"/>
              <a:gd name="T8" fmla="*/ 18 w 1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4">
                <a:moveTo>
                  <a:pt x="18" y="63"/>
                </a:moveTo>
                <a:lnTo>
                  <a:pt x="0" y="63"/>
                </a:lnTo>
                <a:lnTo>
                  <a:pt x="0" y="0"/>
                </a:lnTo>
                <a:lnTo>
                  <a:pt x="18" y="0"/>
                </a:lnTo>
                <a:lnTo>
                  <a:pt x="1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04">
            <a:extLst>
              <a:ext uri="{FF2B5EF4-FFF2-40B4-BE49-F238E27FC236}">
                <a16:creationId xmlns:a16="http://schemas.microsoft.com/office/drawing/2014/main" id="{D76CBED8-E6B7-C443-8DE0-37F0C917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933" y="9941328"/>
            <a:ext cx="19062" cy="47656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05">
            <a:extLst>
              <a:ext uri="{FF2B5EF4-FFF2-40B4-BE49-F238E27FC236}">
                <a16:creationId xmlns:a16="http://schemas.microsoft.com/office/drawing/2014/main" id="{C3B79D54-B8AA-1744-9E3A-FC3CAB6A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0605" y="9602971"/>
            <a:ext cx="595699" cy="447964"/>
          </a:xfrm>
          <a:custGeom>
            <a:avLst/>
            <a:gdLst>
              <a:gd name="T0" fmla="*/ 488 w 552"/>
              <a:gd name="T1" fmla="*/ 415 h 416"/>
              <a:gd name="T2" fmla="*/ 488 w 552"/>
              <a:gd name="T3" fmla="*/ 415 h 416"/>
              <a:gd name="T4" fmla="*/ 18 w 552"/>
              <a:gd name="T5" fmla="*/ 415 h 416"/>
              <a:gd name="T6" fmla="*/ 0 w 552"/>
              <a:gd name="T7" fmla="*/ 388 h 416"/>
              <a:gd name="T8" fmla="*/ 0 w 552"/>
              <a:gd name="T9" fmla="*/ 298 h 416"/>
              <a:gd name="T10" fmla="*/ 18 w 552"/>
              <a:gd name="T11" fmla="*/ 271 h 416"/>
              <a:gd name="T12" fmla="*/ 81 w 552"/>
              <a:gd name="T13" fmla="*/ 208 h 416"/>
              <a:gd name="T14" fmla="*/ 18 w 552"/>
              <a:gd name="T15" fmla="*/ 135 h 416"/>
              <a:gd name="T16" fmla="*/ 0 w 552"/>
              <a:gd name="T17" fmla="*/ 117 h 416"/>
              <a:gd name="T18" fmla="*/ 0 w 552"/>
              <a:gd name="T19" fmla="*/ 27 h 416"/>
              <a:gd name="T20" fmla="*/ 18 w 552"/>
              <a:gd name="T21" fmla="*/ 0 h 416"/>
              <a:gd name="T22" fmla="*/ 488 w 552"/>
              <a:gd name="T23" fmla="*/ 0 h 416"/>
              <a:gd name="T24" fmla="*/ 551 w 552"/>
              <a:gd name="T25" fmla="*/ 63 h 416"/>
              <a:gd name="T26" fmla="*/ 551 w 552"/>
              <a:gd name="T27" fmla="*/ 352 h 416"/>
              <a:gd name="T28" fmla="*/ 488 w 552"/>
              <a:gd name="T29" fmla="*/ 415 h 416"/>
              <a:gd name="T30" fmla="*/ 45 w 552"/>
              <a:gd name="T31" fmla="*/ 370 h 416"/>
              <a:gd name="T32" fmla="*/ 45 w 552"/>
              <a:gd name="T33" fmla="*/ 370 h 416"/>
              <a:gd name="T34" fmla="*/ 488 w 552"/>
              <a:gd name="T35" fmla="*/ 370 h 416"/>
              <a:gd name="T36" fmla="*/ 515 w 552"/>
              <a:gd name="T37" fmla="*/ 352 h 416"/>
              <a:gd name="T38" fmla="*/ 515 w 552"/>
              <a:gd name="T39" fmla="*/ 63 h 416"/>
              <a:gd name="T40" fmla="*/ 488 w 552"/>
              <a:gd name="T41" fmla="*/ 45 h 416"/>
              <a:gd name="T42" fmla="*/ 45 w 552"/>
              <a:gd name="T43" fmla="*/ 45 h 416"/>
              <a:gd name="T44" fmla="*/ 45 w 552"/>
              <a:gd name="T45" fmla="*/ 99 h 416"/>
              <a:gd name="T46" fmla="*/ 127 w 552"/>
              <a:gd name="T47" fmla="*/ 208 h 416"/>
              <a:gd name="T48" fmla="*/ 45 w 552"/>
              <a:gd name="T49" fmla="*/ 316 h 416"/>
              <a:gd name="T50" fmla="*/ 45 w 552"/>
              <a:gd name="T51" fmla="*/ 37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2" h="416">
                <a:moveTo>
                  <a:pt x="488" y="415"/>
                </a:moveTo>
                <a:lnTo>
                  <a:pt x="488" y="415"/>
                </a:lnTo>
                <a:cubicBezTo>
                  <a:pt x="18" y="415"/>
                  <a:pt x="18" y="415"/>
                  <a:pt x="18" y="415"/>
                </a:cubicBezTo>
                <a:cubicBezTo>
                  <a:pt x="9" y="415"/>
                  <a:pt x="0" y="406"/>
                  <a:pt x="0" y="38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89"/>
                  <a:pt x="9" y="280"/>
                  <a:pt x="18" y="271"/>
                </a:cubicBezTo>
                <a:cubicBezTo>
                  <a:pt x="54" y="271"/>
                  <a:pt x="81" y="244"/>
                  <a:pt x="81" y="208"/>
                </a:cubicBezTo>
                <a:cubicBezTo>
                  <a:pt x="81" y="171"/>
                  <a:pt x="54" y="144"/>
                  <a:pt x="18" y="135"/>
                </a:cubicBezTo>
                <a:cubicBezTo>
                  <a:pt x="9" y="135"/>
                  <a:pt x="0" y="126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24" y="0"/>
                  <a:pt x="551" y="27"/>
                  <a:pt x="551" y="63"/>
                </a:cubicBezTo>
                <a:cubicBezTo>
                  <a:pt x="551" y="352"/>
                  <a:pt x="551" y="352"/>
                  <a:pt x="551" y="352"/>
                </a:cubicBezTo>
                <a:cubicBezTo>
                  <a:pt x="551" y="388"/>
                  <a:pt x="524" y="415"/>
                  <a:pt x="488" y="415"/>
                </a:cubicBezTo>
                <a:close/>
                <a:moveTo>
                  <a:pt x="45" y="370"/>
                </a:moveTo>
                <a:lnTo>
                  <a:pt x="45" y="370"/>
                </a:lnTo>
                <a:cubicBezTo>
                  <a:pt x="488" y="370"/>
                  <a:pt x="488" y="370"/>
                  <a:pt x="488" y="370"/>
                </a:cubicBezTo>
                <a:cubicBezTo>
                  <a:pt x="506" y="370"/>
                  <a:pt x="515" y="361"/>
                  <a:pt x="515" y="352"/>
                </a:cubicBezTo>
                <a:cubicBezTo>
                  <a:pt x="515" y="63"/>
                  <a:pt x="515" y="63"/>
                  <a:pt x="515" y="63"/>
                </a:cubicBezTo>
                <a:cubicBezTo>
                  <a:pt x="515" y="54"/>
                  <a:pt x="506" y="45"/>
                  <a:pt x="488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99"/>
                  <a:pt x="45" y="99"/>
                  <a:pt x="45" y="99"/>
                </a:cubicBezTo>
                <a:cubicBezTo>
                  <a:pt x="90" y="108"/>
                  <a:pt x="127" y="154"/>
                  <a:pt x="127" y="208"/>
                </a:cubicBezTo>
                <a:cubicBezTo>
                  <a:pt x="127" y="262"/>
                  <a:pt x="90" y="298"/>
                  <a:pt x="45" y="316"/>
                </a:cubicBezTo>
                <a:lnTo>
                  <a:pt x="45" y="3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55">
            <a:extLst>
              <a:ext uri="{FF2B5EF4-FFF2-40B4-BE49-F238E27FC236}">
                <a16:creationId xmlns:a16="http://schemas.microsoft.com/office/drawing/2014/main" id="{4B6D4321-2139-F14C-AB22-4EE2D303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378" y="10880146"/>
            <a:ext cx="8125307" cy="1758499"/>
          </a:xfrm>
          <a:custGeom>
            <a:avLst/>
            <a:gdLst>
              <a:gd name="T0" fmla="*/ 641 w 7518"/>
              <a:gd name="T1" fmla="*/ 109 h 1628"/>
              <a:gd name="T2" fmla="*/ 641 w 7518"/>
              <a:gd name="T3" fmla="*/ 109 h 1628"/>
              <a:gd name="T4" fmla="*/ 54 w 7518"/>
              <a:gd name="T5" fmla="*/ 1347 h 1628"/>
              <a:gd name="T6" fmla="*/ 235 w 7518"/>
              <a:gd name="T7" fmla="*/ 1627 h 1628"/>
              <a:gd name="T8" fmla="*/ 3758 w 7518"/>
              <a:gd name="T9" fmla="*/ 1627 h 1628"/>
              <a:gd name="T10" fmla="*/ 7283 w 7518"/>
              <a:gd name="T11" fmla="*/ 1627 h 1628"/>
              <a:gd name="T12" fmla="*/ 7454 w 7518"/>
              <a:gd name="T13" fmla="*/ 1347 h 1628"/>
              <a:gd name="T14" fmla="*/ 6876 w 7518"/>
              <a:gd name="T15" fmla="*/ 109 h 1628"/>
              <a:gd name="T16" fmla="*/ 6695 w 7518"/>
              <a:gd name="T17" fmla="*/ 0 h 1628"/>
              <a:gd name="T18" fmla="*/ 813 w 7518"/>
              <a:gd name="T19" fmla="*/ 0 h 1628"/>
              <a:gd name="T20" fmla="*/ 641 w 7518"/>
              <a:gd name="T21" fmla="*/ 109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18" h="1628">
                <a:moveTo>
                  <a:pt x="641" y="109"/>
                </a:moveTo>
                <a:lnTo>
                  <a:pt x="641" y="109"/>
                </a:lnTo>
                <a:cubicBezTo>
                  <a:pt x="54" y="1347"/>
                  <a:pt x="54" y="1347"/>
                  <a:pt x="54" y="1347"/>
                </a:cubicBezTo>
                <a:cubicBezTo>
                  <a:pt x="0" y="1473"/>
                  <a:pt x="90" y="1627"/>
                  <a:pt x="235" y="1627"/>
                </a:cubicBezTo>
                <a:cubicBezTo>
                  <a:pt x="3758" y="1627"/>
                  <a:pt x="3758" y="1627"/>
                  <a:pt x="3758" y="1627"/>
                </a:cubicBezTo>
                <a:cubicBezTo>
                  <a:pt x="7283" y="1627"/>
                  <a:pt x="7283" y="1627"/>
                  <a:pt x="7283" y="1627"/>
                </a:cubicBezTo>
                <a:cubicBezTo>
                  <a:pt x="7427" y="1627"/>
                  <a:pt x="7517" y="1473"/>
                  <a:pt x="7454" y="1347"/>
                </a:cubicBezTo>
                <a:cubicBezTo>
                  <a:pt x="6876" y="109"/>
                  <a:pt x="6876" y="109"/>
                  <a:pt x="6876" y="109"/>
                </a:cubicBezTo>
                <a:cubicBezTo>
                  <a:pt x="6840" y="46"/>
                  <a:pt x="6777" y="0"/>
                  <a:pt x="6695" y="0"/>
                </a:cubicBezTo>
                <a:cubicBezTo>
                  <a:pt x="813" y="0"/>
                  <a:pt x="813" y="0"/>
                  <a:pt x="813" y="0"/>
                </a:cubicBezTo>
                <a:cubicBezTo>
                  <a:pt x="741" y="0"/>
                  <a:pt x="668" y="46"/>
                  <a:pt x="641" y="1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56">
            <a:extLst>
              <a:ext uri="{FF2B5EF4-FFF2-40B4-BE49-F238E27FC236}">
                <a16:creationId xmlns:a16="http://schemas.microsoft.com/office/drawing/2014/main" id="{EC026AC1-A7D7-5E4A-843A-DFDE1AC9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57" y="9016806"/>
            <a:ext cx="6476418" cy="1768028"/>
          </a:xfrm>
          <a:custGeom>
            <a:avLst/>
            <a:gdLst>
              <a:gd name="T0" fmla="*/ 244 w 5991"/>
              <a:gd name="T1" fmla="*/ 1635 h 1636"/>
              <a:gd name="T2" fmla="*/ 244 w 5991"/>
              <a:gd name="T3" fmla="*/ 1635 h 1636"/>
              <a:gd name="T4" fmla="*/ 5756 w 5991"/>
              <a:gd name="T5" fmla="*/ 1635 h 1636"/>
              <a:gd name="T6" fmla="*/ 5936 w 5991"/>
              <a:gd name="T7" fmla="*/ 1355 h 1636"/>
              <a:gd name="T8" fmla="*/ 5349 w 5991"/>
              <a:gd name="T9" fmla="*/ 117 h 1636"/>
              <a:gd name="T10" fmla="*/ 5177 w 5991"/>
              <a:gd name="T11" fmla="*/ 0 h 1636"/>
              <a:gd name="T12" fmla="*/ 822 w 5991"/>
              <a:gd name="T13" fmla="*/ 0 h 1636"/>
              <a:gd name="T14" fmla="*/ 650 w 5991"/>
              <a:gd name="T15" fmla="*/ 117 h 1636"/>
              <a:gd name="T16" fmla="*/ 63 w 5991"/>
              <a:gd name="T17" fmla="*/ 1355 h 1636"/>
              <a:gd name="T18" fmla="*/ 244 w 5991"/>
              <a:gd name="T19" fmla="*/ 1635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1" h="1636">
                <a:moveTo>
                  <a:pt x="244" y="1635"/>
                </a:moveTo>
                <a:lnTo>
                  <a:pt x="244" y="1635"/>
                </a:lnTo>
                <a:cubicBezTo>
                  <a:pt x="5756" y="1635"/>
                  <a:pt x="5756" y="1635"/>
                  <a:pt x="5756" y="1635"/>
                </a:cubicBezTo>
                <a:cubicBezTo>
                  <a:pt x="5900" y="1635"/>
                  <a:pt x="5990" y="1482"/>
                  <a:pt x="5936" y="1355"/>
                </a:cubicBezTo>
                <a:cubicBezTo>
                  <a:pt x="5349" y="117"/>
                  <a:pt x="5349" y="117"/>
                  <a:pt x="5349" y="117"/>
                </a:cubicBezTo>
                <a:cubicBezTo>
                  <a:pt x="5322" y="45"/>
                  <a:pt x="5250" y="0"/>
                  <a:pt x="5177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750" y="0"/>
                  <a:pt x="677" y="45"/>
                  <a:pt x="650" y="117"/>
                </a:cubicBezTo>
                <a:cubicBezTo>
                  <a:pt x="63" y="1355"/>
                  <a:pt x="63" y="1355"/>
                  <a:pt x="63" y="1355"/>
                </a:cubicBezTo>
                <a:cubicBezTo>
                  <a:pt x="0" y="1482"/>
                  <a:pt x="99" y="1635"/>
                  <a:pt x="244" y="16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57">
            <a:extLst>
              <a:ext uri="{FF2B5EF4-FFF2-40B4-BE49-F238E27FC236}">
                <a16:creationId xmlns:a16="http://schemas.microsoft.com/office/drawing/2014/main" id="{EE59C706-468E-D94D-A83F-636B2A8F1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268" y="7158231"/>
            <a:ext cx="4822764" cy="1758496"/>
          </a:xfrm>
          <a:custGeom>
            <a:avLst/>
            <a:gdLst>
              <a:gd name="T0" fmla="*/ 316 w 4464"/>
              <a:gd name="T1" fmla="*/ 813 h 1627"/>
              <a:gd name="T2" fmla="*/ 316 w 4464"/>
              <a:gd name="T3" fmla="*/ 813 h 1627"/>
              <a:gd name="T4" fmla="*/ 63 w 4464"/>
              <a:gd name="T5" fmla="*/ 1346 h 1627"/>
              <a:gd name="T6" fmla="*/ 244 w 4464"/>
              <a:gd name="T7" fmla="*/ 1626 h 1627"/>
              <a:gd name="T8" fmla="*/ 4219 w 4464"/>
              <a:gd name="T9" fmla="*/ 1626 h 1627"/>
              <a:gd name="T10" fmla="*/ 4400 w 4464"/>
              <a:gd name="T11" fmla="*/ 1346 h 1627"/>
              <a:gd name="T12" fmla="*/ 4147 w 4464"/>
              <a:gd name="T13" fmla="*/ 813 h 1627"/>
              <a:gd name="T14" fmla="*/ 3813 w 4464"/>
              <a:gd name="T15" fmla="*/ 117 h 1627"/>
              <a:gd name="T16" fmla="*/ 3641 w 4464"/>
              <a:gd name="T17" fmla="*/ 0 h 1627"/>
              <a:gd name="T18" fmla="*/ 822 w 4464"/>
              <a:gd name="T19" fmla="*/ 0 h 1627"/>
              <a:gd name="T20" fmla="*/ 641 w 4464"/>
              <a:gd name="T21" fmla="*/ 117 h 1627"/>
              <a:gd name="T22" fmla="*/ 316 w 4464"/>
              <a:gd name="T23" fmla="*/ 813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4" h="1627">
                <a:moveTo>
                  <a:pt x="316" y="813"/>
                </a:moveTo>
                <a:lnTo>
                  <a:pt x="316" y="813"/>
                </a:lnTo>
                <a:cubicBezTo>
                  <a:pt x="63" y="1346"/>
                  <a:pt x="63" y="1346"/>
                  <a:pt x="63" y="1346"/>
                </a:cubicBezTo>
                <a:cubicBezTo>
                  <a:pt x="0" y="1482"/>
                  <a:pt x="99" y="1626"/>
                  <a:pt x="244" y="1626"/>
                </a:cubicBezTo>
                <a:cubicBezTo>
                  <a:pt x="4219" y="1626"/>
                  <a:pt x="4219" y="1626"/>
                  <a:pt x="4219" y="1626"/>
                </a:cubicBezTo>
                <a:cubicBezTo>
                  <a:pt x="4364" y="1626"/>
                  <a:pt x="4463" y="1482"/>
                  <a:pt x="4400" y="1346"/>
                </a:cubicBezTo>
                <a:cubicBezTo>
                  <a:pt x="4147" y="813"/>
                  <a:pt x="4147" y="813"/>
                  <a:pt x="4147" y="813"/>
                </a:cubicBezTo>
                <a:cubicBezTo>
                  <a:pt x="3813" y="117"/>
                  <a:pt x="3813" y="117"/>
                  <a:pt x="3813" y="117"/>
                </a:cubicBezTo>
                <a:cubicBezTo>
                  <a:pt x="3786" y="45"/>
                  <a:pt x="3713" y="0"/>
                  <a:pt x="3641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750" y="0"/>
                  <a:pt x="677" y="45"/>
                  <a:pt x="641" y="117"/>
                </a:cubicBezTo>
                <a:lnTo>
                  <a:pt x="316" y="8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58">
            <a:extLst>
              <a:ext uri="{FF2B5EF4-FFF2-40B4-BE49-F238E27FC236}">
                <a16:creationId xmlns:a16="http://schemas.microsoft.com/office/drawing/2014/main" id="{8A2B8CBC-4E97-FA47-A706-93488D36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478" y="5304420"/>
            <a:ext cx="3164343" cy="1758499"/>
          </a:xfrm>
          <a:custGeom>
            <a:avLst/>
            <a:gdLst>
              <a:gd name="T0" fmla="*/ 244 w 2928"/>
              <a:gd name="T1" fmla="*/ 1625 h 1626"/>
              <a:gd name="T2" fmla="*/ 244 w 2928"/>
              <a:gd name="T3" fmla="*/ 1625 h 1626"/>
              <a:gd name="T4" fmla="*/ 2683 w 2928"/>
              <a:gd name="T5" fmla="*/ 1625 h 1626"/>
              <a:gd name="T6" fmla="*/ 2864 w 2928"/>
              <a:gd name="T7" fmla="*/ 1346 h 1626"/>
              <a:gd name="T8" fmla="*/ 2286 w 2928"/>
              <a:gd name="T9" fmla="*/ 108 h 1626"/>
              <a:gd name="T10" fmla="*/ 2105 w 2928"/>
              <a:gd name="T11" fmla="*/ 0 h 1626"/>
              <a:gd name="T12" fmla="*/ 822 w 2928"/>
              <a:gd name="T13" fmla="*/ 0 h 1626"/>
              <a:gd name="T14" fmla="*/ 641 w 2928"/>
              <a:gd name="T15" fmla="*/ 108 h 1626"/>
              <a:gd name="T16" fmla="*/ 63 w 2928"/>
              <a:gd name="T17" fmla="*/ 1346 h 1626"/>
              <a:gd name="T18" fmla="*/ 244 w 2928"/>
              <a:gd name="T19" fmla="*/ 1625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1626">
                <a:moveTo>
                  <a:pt x="244" y="1625"/>
                </a:moveTo>
                <a:lnTo>
                  <a:pt x="244" y="1625"/>
                </a:lnTo>
                <a:cubicBezTo>
                  <a:pt x="2683" y="1625"/>
                  <a:pt x="2683" y="1625"/>
                  <a:pt x="2683" y="1625"/>
                </a:cubicBezTo>
                <a:cubicBezTo>
                  <a:pt x="2828" y="1625"/>
                  <a:pt x="2927" y="1471"/>
                  <a:pt x="2864" y="1346"/>
                </a:cubicBezTo>
                <a:cubicBezTo>
                  <a:pt x="2286" y="108"/>
                  <a:pt x="2286" y="108"/>
                  <a:pt x="2286" y="108"/>
                </a:cubicBezTo>
                <a:cubicBezTo>
                  <a:pt x="2250" y="45"/>
                  <a:pt x="2177" y="0"/>
                  <a:pt x="2105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741" y="0"/>
                  <a:pt x="678" y="45"/>
                  <a:pt x="641" y="108"/>
                </a:cubicBezTo>
                <a:cubicBezTo>
                  <a:pt x="63" y="1346"/>
                  <a:pt x="63" y="1346"/>
                  <a:pt x="63" y="1346"/>
                </a:cubicBezTo>
                <a:cubicBezTo>
                  <a:pt x="0" y="1471"/>
                  <a:pt x="99" y="1625"/>
                  <a:pt x="244" y="16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9">
            <a:extLst>
              <a:ext uri="{FF2B5EF4-FFF2-40B4-BE49-F238E27FC236}">
                <a16:creationId xmlns:a16="http://schemas.microsoft.com/office/drawing/2014/main" id="{57B6910B-F41F-7742-9919-10A95E71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689" y="3693655"/>
            <a:ext cx="1505922" cy="1515454"/>
          </a:xfrm>
          <a:custGeom>
            <a:avLst/>
            <a:gdLst>
              <a:gd name="T0" fmla="*/ 1328 w 1392"/>
              <a:gd name="T1" fmla="*/ 1121 h 1402"/>
              <a:gd name="T2" fmla="*/ 1328 w 1392"/>
              <a:gd name="T3" fmla="*/ 1121 h 1402"/>
              <a:gd name="T4" fmla="*/ 876 w 1392"/>
              <a:gd name="T5" fmla="*/ 145 h 1402"/>
              <a:gd name="T6" fmla="*/ 515 w 1392"/>
              <a:gd name="T7" fmla="*/ 145 h 1402"/>
              <a:gd name="T8" fmla="*/ 63 w 1392"/>
              <a:gd name="T9" fmla="*/ 1121 h 1402"/>
              <a:gd name="T10" fmla="*/ 235 w 1392"/>
              <a:gd name="T11" fmla="*/ 1401 h 1402"/>
              <a:gd name="T12" fmla="*/ 1147 w 1392"/>
              <a:gd name="T13" fmla="*/ 1401 h 1402"/>
              <a:gd name="T14" fmla="*/ 1328 w 1392"/>
              <a:gd name="T15" fmla="*/ 112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2" h="1402">
                <a:moveTo>
                  <a:pt x="1328" y="1121"/>
                </a:moveTo>
                <a:lnTo>
                  <a:pt x="1328" y="1121"/>
                </a:lnTo>
                <a:cubicBezTo>
                  <a:pt x="876" y="145"/>
                  <a:pt x="876" y="145"/>
                  <a:pt x="876" y="145"/>
                </a:cubicBezTo>
                <a:cubicBezTo>
                  <a:pt x="804" y="0"/>
                  <a:pt x="587" y="0"/>
                  <a:pt x="515" y="145"/>
                </a:cubicBezTo>
                <a:cubicBezTo>
                  <a:pt x="63" y="1121"/>
                  <a:pt x="63" y="1121"/>
                  <a:pt x="63" y="1121"/>
                </a:cubicBezTo>
                <a:cubicBezTo>
                  <a:pt x="0" y="1247"/>
                  <a:pt x="90" y="1401"/>
                  <a:pt x="235" y="1401"/>
                </a:cubicBezTo>
                <a:cubicBezTo>
                  <a:pt x="1147" y="1401"/>
                  <a:pt x="1147" y="1401"/>
                  <a:pt x="1147" y="1401"/>
                </a:cubicBezTo>
                <a:cubicBezTo>
                  <a:pt x="1292" y="1401"/>
                  <a:pt x="1391" y="1247"/>
                  <a:pt x="1328" y="11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5D843B8B-886E-8C4B-AD64-3B8E8DAB848D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406" name="CuadroTexto 405">
              <a:extLst>
                <a:ext uri="{FF2B5EF4-FFF2-40B4-BE49-F238E27FC236}">
                  <a16:creationId xmlns:a16="http://schemas.microsoft.com/office/drawing/2014/main" id="{8A525F71-04F3-7A46-B336-997086D7174E}"/>
                </a:ext>
              </a:extLst>
            </p:cNvPr>
            <p:cNvSpPr txBox="1"/>
            <p:nvPr/>
          </p:nvSpPr>
          <p:spPr>
            <a:xfrm>
              <a:off x="8118654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407" name="CuadroTexto 406">
              <a:extLst>
                <a:ext uri="{FF2B5EF4-FFF2-40B4-BE49-F238E27FC236}">
                  <a16:creationId xmlns:a16="http://schemas.microsoft.com/office/drawing/2014/main" id="{87C70B33-E710-C848-A216-82C764391E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8" name="CuadroTexto 407">
            <a:extLst>
              <a:ext uri="{FF2B5EF4-FFF2-40B4-BE49-F238E27FC236}">
                <a16:creationId xmlns:a16="http://schemas.microsoft.com/office/drawing/2014/main" id="{AB1C7197-6447-8E46-9481-9AE8AC6C5F1C}"/>
              </a:ext>
            </a:extLst>
          </p:cNvPr>
          <p:cNvSpPr txBox="1"/>
          <p:nvPr/>
        </p:nvSpPr>
        <p:spPr>
          <a:xfrm>
            <a:off x="7519936" y="4198212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409" name="CuadroTexto 408">
            <a:extLst>
              <a:ext uri="{FF2B5EF4-FFF2-40B4-BE49-F238E27FC236}">
                <a16:creationId xmlns:a16="http://schemas.microsoft.com/office/drawing/2014/main" id="{5B813C82-F7F0-6C4F-85EE-C1A0219D222A}"/>
              </a:ext>
            </a:extLst>
          </p:cNvPr>
          <p:cNvSpPr txBox="1"/>
          <p:nvPr/>
        </p:nvSpPr>
        <p:spPr>
          <a:xfrm>
            <a:off x="7512117" y="5722004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410" name="CuadroTexto 409">
            <a:extLst>
              <a:ext uri="{FF2B5EF4-FFF2-40B4-BE49-F238E27FC236}">
                <a16:creationId xmlns:a16="http://schemas.microsoft.com/office/drawing/2014/main" id="{C8E5460F-D13E-B943-BC0E-656AE85351F2}"/>
              </a:ext>
            </a:extLst>
          </p:cNvPr>
          <p:cNvSpPr txBox="1"/>
          <p:nvPr/>
        </p:nvSpPr>
        <p:spPr>
          <a:xfrm>
            <a:off x="7519935" y="7492640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EE266B25-9ECA-664F-8896-E3AC5C7DAEB6}"/>
              </a:ext>
            </a:extLst>
          </p:cNvPr>
          <p:cNvSpPr txBox="1"/>
          <p:nvPr/>
        </p:nvSpPr>
        <p:spPr>
          <a:xfrm>
            <a:off x="7521596" y="9439155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6DC6B86D-E016-FD4E-9F55-D5B89BD18F85}"/>
              </a:ext>
            </a:extLst>
          </p:cNvPr>
          <p:cNvSpPr txBox="1"/>
          <p:nvPr/>
        </p:nvSpPr>
        <p:spPr>
          <a:xfrm>
            <a:off x="7520432" y="11247691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05</a:t>
            </a:r>
          </a:p>
        </p:txBody>
      </p: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D8EC8C2F-B38D-D647-9A7F-CA40DAC6EAF4}"/>
              </a:ext>
            </a:extLst>
          </p:cNvPr>
          <p:cNvGrpSpPr/>
          <p:nvPr/>
        </p:nvGrpSpPr>
        <p:grpSpPr>
          <a:xfrm>
            <a:off x="16226159" y="3755905"/>
            <a:ext cx="4236804" cy="1390954"/>
            <a:chOff x="4247967" y="10620441"/>
            <a:chExt cx="4236804" cy="1390954"/>
          </a:xfrm>
        </p:grpSpPr>
        <p:sp>
          <p:nvSpPr>
            <p:cNvPr id="414" name="CuadroTexto 395">
              <a:extLst>
                <a:ext uri="{FF2B5EF4-FFF2-40B4-BE49-F238E27FC236}">
                  <a16:creationId xmlns:a16="http://schemas.microsoft.com/office/drawing/2014/main" id="{09F4D8D7-EC20-8149-93F6-87F0E347366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5" name="Rectangle 40">
              <a:extLst>
                <a:ext uri="{FF2B5EF4-FFF2-40B4-BE49-F238E27FC236}">
                  <a16:creationId xmlns:a16="http://schemas.microsoft.com/office/drawing/2014/main" id="{3091282F-9A3C-CE41-AD09-38CF46685DD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F4D56072-7F3C-514D-B154-48B5BE8A3D13}"/>
              </a:ext>
            </a:extLst>
          </p:cNvPr>
          <p:cNvGrpSpPr/>
          <p:nvPr/>
        </p:nvGrpSpPr>
        <p:grpSpPr>
          <a:xfrm>
            <a:off x="16241457" y="5533465"/>
            <a:ext cx="4236804" cy="1390954"/>
            <a:chOff x="4247967" y="10620441"/>
            <a:chExt cx="4236804" cy="1390954"/>
          </a:xfrm>
        </p:grpSpPr>
        <p:sp>
          <p:nvSpPr>
            <p:cNvPr id="417" name="CuadroTexto 395">
              <a:extLst>
                <a:ext uri="{FF2B5EF4-FFF2-40B4-BE49-F238E27FC236}">
                  <a16:creationId xmlns:a16="http://schemas.microsoft.com/office/drawing/2014/main" id="{485DA15E-914B-2440-B2FC-C383B253FF9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8" name="Rectangle 40">
              <a:extLst>
                <a:ext uri="{FF2B5EF4-FFF2-40B4-BE49-F238E27FC236}">
                  <a16:creationId xmlns:a16="http://schemas.microsoft.com/office/drawing/2014/main" id="{2D689374-D7DD-F645-9CA3-5905792E5E2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87B89A19-ABAC-4449-A7E8-A1500FBEBBEC}"/>
              </a:ext>
            </a:extLst>
          </p:cNvPr>
          <p:cNvGrpSpPr/>
          <p:nvPr/>
        </p:nvGrpSpPr>
        <p:grpSpPr>
          <a:xfrm>
            <a:off x="16256755" y="7342002"/>
            <a:ext cx="4236804" cy="1390954"/>
            <a:chOff x="4247967" y="10620441"/>
            <a:chExt cx="4236804" cy="1390954"/>
          </a:xfrm>
        </p:grpSpPr>
        <p:sp>
          <p:nvSpPr>
            <p:cNvPr id="420" name="CuadroTexto 395">
              <a:extLst>
                <a:ext uri="{FF2B5EF4-FFF2-40B4-BE49-F238E27FC236}">
                  <a16:creationId xmlns:a16="http://schemas.microsoft.com/office/drawing/2014/main" id="{4AC17F40-806C-8741-A211-4B3B4EFA921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1" name="Rectangle 40">
              <a:extLst>
                <a:ext uri="{FF2B5EF4-FFF2-40B4-BE49-F238E27FC236}">
                  <a16:creationId xmlns:a16="http://schemas.microsoft.com/office/drawing/2014/main" id="{790946B8-7200-9B4F-BB19-5F983EFDC18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2" name="Grupo 421">
            <a:extLst>
              <a:ext uri="{FF2B5EF4-FFF2-40B4-BE49-F238E27FC236}">
                <a16:creationId xmlns:a16="http://schemas.microsoft.com/office/drawing/2014/main" id="{675D6B8D-FDFD-854F-A334-35BF752DDC7A}"/>
              </a:ext>
            </a:extLst>
          </p:cNvPr>
          <p:cNvGrpSpPr/>
          <p:nvPr/>
        </p:nvGrpSpPr>
        <p:grpSpPr>
          <a:xfrm>
            <a:off x="16226159" y="9136242"/>
            <a:ext cx="4236804" cy="1390954"/>
            <a:chOff x="4247967" y="10620441"/>
            <a:chExt cx="4236804" cy="1390954"/>
          </a:xfrm>
        </p:grpSpPr>
        <p:sp>
          <p:nvSpPr>
            <p:cNvPr id="423" name="CuadroTexto 395">
              <a:extLst>
                <a:ext uri="{FF2B5EF4-FFF2-40B4-BE49-F238E27FC236}">
                  <a16:creationId xmlns:a16="http://schemas.microsoft.com/office/drawing/2014/main" id="{86E456AD-78DE-A741-B5C0-98A41390287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24" name="Rectangle 40">
              <a:extLst>
                <a:ext uri="{FF2B5EF4-FFF2-40B4-BE49-F238E27FC236}">
                  <a16:creationId xmlns:a16="http://schemas.microsoft.com/office/drawing/2014/main" id="{A506B553-7792-5740-8B10-0ED2135D14C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5" name="Grupo 424">
            <a:extLst>
              <a:ext uri="{FF2B5EF4-FFF2-40B4-BE49-F238E27FC236}">
                <a16:creationId xmlns:a16="http://schemas.microsoft.com/office/drawing/2014/main" id="{157AA47F-29F9-CE4C-B780-35B5F3AE5A78}"/>
              </a:ext>
            </a:extLst>
          </p:cNvPr>
          <p:cNvGrpSpPr/>
          <p:nvPr/>
        </p:nvGrpSpPr>
        <p:grpSpPr>
          <a:xfrm>
            <a:off x="16227893" y="11163995"/>
            <a:ext cx="4236804" cy="1390954"/>
            <a:chOff x="4247967" y="10620441"/>
            <a:chExt cx="4236804" cy="1390954"/>
          </a:xfrm>
        </p:grpSpPr>
        <p:sp>
          <p:nvSpPr>
            <p:cNvPr id="426" name="CuadroTexto 395">
              <a:extLst>
                <a:ext uri="{FF2B5EF4-FFF2-40B4-BE49-F238E27FC236}">
                  <a16:creationId xmlns:a16="http://schemas.microsoft.com/office/drawing/2014/main" id="{55217B83-E74E-FA48-9C3D-8DDD6EDCF5D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27" name="Rectangle 40">
              <a:extLst>
                <a:ext uri="{FF2B5EF4-FFF2-40B4-BE49-F238E27FC236}">
                  <a16:creationId xmlns:a16="http://schemas.microsoft.com/office/drawing/2014/main" id="{D79D5B22-F260-7341-927F-5A548561A8F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F20B89C6-B57E-7A4C-808B-6E31CA63D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665" y="1877964"/>
            <a:ext cx="2372083" cy="2376532"/>
          </a:xfrm>
          <a:custGeom>
            <a:avLst/>
            <a:gdLst>
              <a:gd name="T0" fmla="*/ 2351 w 2352"/>
              <a:gd name="T1" fmla="*/ 1171 h 2353"/>
              <a:gd name="T2" fmla="*/ 2351 w 2352"/>
              <a:gd name="T3" fmla="*/ 1171 h 2353"/>
              <a:gd name="T4" fmla="*/ 1171 w 2352"/>
              <a:gd name="T5" fmla="*/ 2352 h 2353"/>
              <a:gd name="T6" fmla="*/ 0 w 2352"/>
              <a:gd name="T7" fmla="*/ 1171 h 2353"/>
              <a:gd name="T8" fmla="*/ 1171 w 2352"/>
              <a:gd name="T9" fmla="*/ 0 h 2353"/>
              <a:gd name="T10" fmla="*/ 2351 w 2352"/>
              <a:gd name="T11" fmla="*/ 1171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2" h="2353">
                <a:moveTo>
                  <a:pt x="2351" y="1171"/>
                </a:moveTo>
                <a:lnTo>
                  <a:pt x="2351" y="1171"/>
                </a:lnTo>
                <a:cubicBezTo>
                  <a:pt x="2351" y="1821"/>
                  <a:pt x="1820" y="2352"/>
                  <a:pt x="1171" y="2352"/>
                </a:cubicBezTo>
                <a:cubicBezTo>
                  <a:pt x="521" y="2352"/>
                  <a:pt x="0" y="1821"/>
                  <a:pt x="0" y="1171"/>
                </a:cubicBezTo>
                <a:cubicBezTo>
                  <a:pt x="0" y="522"/>
                  <a:pt x="521" y="0"/>
                  <a:pt x="1171" y="0"/>
                </a:cubicBezTo>
                <a:cubicBezTo>
                  <a:pt x="1820" y="0"/>
                  <a:pt x="2351" y="522"/>
                  <a:pt x="2351" y="1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3557B75E-C713-AF4B-99B6-49536419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7308" y="4147685"/>
            <a:ext cx="2372080" cy="2372080"/>
          </a:xfrm>
          <a:custGeom>
            <a:avLst/>
            <a:gdLst>
              <a:gd name="T0" fmla="*/ 2351 w 2352"/>
              <a:gd name="T1" fmla="*/ 1180 h 2352"/>
              <a:gd name="T2" fmla="*/ 2351 w 2352"/>
              <a:gd name="T3" fmla="*/ 1180 h 2352"/>
              <a:gd name="T4" fmla="*/ 1180 w 2352"/>
              <a:gd name="T5" fmla="*/ 2351 h 2352"/>
              <a:gd name="T6" fmla="*/ 0 w 2352"/>
              <a:gd name="T7" fmla="*/ 1180 h 2352"/>
              <a:gd name="T8" fmla="*/ 1180 w 2352"/>
              <a:gd name="T9" fmla="*/ 0 h 2352"/>
              <a:gd name="T10" fmla="*/ 2351 w 2352"/>
              <a:gd name="T11" fmla="*/ 118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2" h="2352">
                <a:moveTo>
                  <a:pt x="2351" y="1180"/>
                </a:moveTo>
                <a:lnTo>
                  <a:pt x="2351" y="1180"/>
                </a:lnTo>
                <a:cubicBezTo>
                  <a:pt x="2351" y="1830"/>
                  <a:pt x="1829" y="2351"/>
                  <a:pt x="1180" y="2351"/>
                </a:cubicBezTo>
                <a:cubicBezTo>
                  <a:pt x="530" y="2351"/>
                  <a:pt x="0" y="1830"/>
                  <a:pt x="0" y="1180"/>
                </a:cubicBezTo>
                <a:cubicBezTo>
                  <a:pt x="0" y="531"/>
                  <a:pt x="530" y="0"/>
                  <a:pt x="1180" y="0"/>
                </a:cubicBezTo>
                <a:cubicBezTo>
                  <a:pt x="1829" y="0"/>
                  <a:pt x="2351" y="531"/>
                  <a:pt x="2351" y="11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ADF89940-7727-1F4C-8AD1-8F927180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4640" y="6457459"/>
            <a:ext cx="2380981" cy="2372083"/>
          </a:xfrm>
          <a:custGeom>
            <a:avLst/>
            <a:gdLst>
              <a:gd name="T0" fmla="*/ 2360 w 2361"/>
              <a:gd name="T1" fmla="*/ 1170 h 2352"/>
              <a:gd name="T2" fmla="*/ 2360 w 2361"/>
              <a:gd name="T3" fmla="*/ 1170 h 2352"/>
              <a:gd name="T4" fmla="*/ 1180 w 2361"/>
              <a:gd name="T5" fmla="*/ 2351 h 2352"/>
              <a:gd name="T6" fmla="*/ 0 w 2361"/>
              <a:gd name="T7" fmla="*/ 1170 h 2352"/>
              <a:gd name="T8" fmla="*/ 1180 w 2361"/>
              <a:gd name="T9" fmla="*/ 0 h 2352"/>
              <a:gd name="T10" fmla="*/ 2360 w 2361"/>
              <a:gd name="T11" fmla="*/ 117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1" h="2352">
                <a:moveTo>
                  <a:pt x="2360" y="1170"/>
                </a:moveTo>
                <a:lnTo>
                  <a:pt x="2360" y="1170"/>
                </a:lnTo>
                <a:cubicBezTo>
                  <a:pt x="2360" y="1829"/>
                  <a:pt x="1830" y="2351"/>
                  <a:pt x="1180" y="2351"/>
                </a:cubicBezTo>
                <a:cubicBezTo>
                  <a:pt x="531" y="2351"/>
                  <a:pt x="0" y="1829"/>
                  <a:pt x="0" y="1170"/>
                </a:cubicBezTo>
                <a:cubicBezTo>
                  <a:pt x="0" y="521"/>
                  <a:pt x="531" y="0"/>
                  <a:pt x="1180" y="0"/>
                </a:cubicBezTo>
                <a:cubicBezTo>
                  <a:pt x="1830" y="0"/>
                  <a:pt x="2360" y="521"/>
                  <a:pt x="2360" y="11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D36B6AF2-8EDE-4B42-A7BB-478E39B0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893" y="8780586"/>
            <a:ext cx="2372080" cy="2372083"/>
          </a:xfrm>
          <a:custGeom>
            <a:avLst/>
            <a:gdLst>
              <a:gd name="T0" fmla="*/ 2350 w 2351"/>
              <a:gd name="T1" fmla="*/ 1180 h 2352"/>
              <a:gd name="T2" fmla="*/ 2350 w 2351"/>
              <a:gd name="T3" fmla="*/ 1180 h 2352"/>
              <a:gd name="T4" fmla="*/ 1179 w 2351"/>
              <a:gd name="T5" fmla="*/ 2351 h 2352"/>
              <a:gd name="T6" fmla="*/ 0 w 2351"/>
              <a:gd name="T7" fmla="*/ 1180 h 2352"/>
              <a:gd name="T8" fmla="*/ 1179 w 2351"/>
              <a:gd name="T9" fmla="*/ 0 h 2352"/>
              <a:gd name="T10" fmla="*/ 2350 w 2351"/>
              <a:gd name="T11" fmla="*/ 118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1" h="2352">
                <a:moveTo>
                  <a:pt x="2350" y="1180"/>
                </a:moveTo>
                <a:lnTo>
                  <a:pt x="2350" y="1180"/>
                </a:lnTo>
                <a:cubicBezTo>
                  <a:pt x="2350" y="1830"/>
                  <a:pt x="1829" y="2351"/>
                  <a:pt x="1179" y="2351"/>
                </a:cubicBezTo>
                <a:cubicBezTo>
                  <a:pt x="531" y="2351"/>
                  <a:pt x="0" y="1830"/>
                  <a:pt x="0" y="1180"/>
                </a:cubicBezTo>
                <a:cubicBezTo>
                  <a:pt x="0" y="531"/>
                  <a:pt x="531" y="0"/>
                  <a:pt x="1179" y="0"/>
                </a:cubicBezTo>
                <a:cubicBezTo>
                  <a:pt x="1829" y="0"/>
                  <a:pt x="2350" y="531"/>
                  <a:pt x="2350" y="11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C346A89A-BEF1-9348-9EA4-930682D3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639" y="10146871"/>
            <a:ext cx="10195944" cy="2336477"/>
          </a:xfrm>
          <a:custGeom>
            <a:avLst/>
            <a:gdLst>
              <a:gd name="T0" fmla="*/ 348 w 10102"/>
              <a:gd name="T1" fmla="*/ 2315 h 2316"/>
              <a:gd name="T2" fmla="*/ 348 w 10102"/>
              <a:gd name="T3" fmla="*/ 2315 h 2316"/>
              <a:gd name="T4" fmla="*/ 74 w 10102"/>
              <a:gd name="T5" fmla="*/ 2159 h 2316"/>
              <a:gd name="T6" fmla="*/ 46 w 10102"/>
              <a:gd name="T7" fmla="*/ 1839 h 2316"/>
              <a:gd name="T8" fmla="*/ 823 w 10102"/>
              <a:gd name="T9" fmla="*/ 192 h 2316"/>
              <a:gd name="T10" fmla="*/ 1125 w 10102"/>
              <a:gd name="T11" fmla="*/ 0 h 2316"/>
              <a:gd name="T12" fmla="*/ 8985 w 10102"/>
              <a:gd name="T13" fmla="*/ 0 h 2316"/>
              <a:gd name="T14" fmla="*/ 9277 w 10102"/>
              <a:gd name="T15" fmla="*/ 192 h 2316"/>
              <a:gd name="T16" fmla="*/ 10055 w 10102"/>
              <a:gd name="T17" fmla="*/ 1839 h 2316"/>
              <a:gd name="T18" fmla="*/ 10037 w 10102"/>
              <a:gd name="T19" fmla="*/ 2159 h 2316"/>
              <a:gd name="T20" fmla="*/ 9753 w 10102"/>
              <a:gd name="T21" fmla="*/ 2315 h 2316"/>
              <a:gd name="T22" fmla="*/ 348 w 10102"/>
              <a:gd name="T23" fmla="*/ 2315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02" h="2316">
                <a:moveTo>
                  <a:pt x="348" y="2315"/>
                </a:moveTo>
                <a:lnTo>
                  <a:pt x="348" y="2315"/>
                </a:lnTo>
                <a:cubicBezTo>
                  <a:pt x="238" y="2315"/>
                  <a:pt x="129" y="2251"/>
                  <a:pt x="74" y="2159"/>
                </a:cubicBezTo>
                <a:cubicBezTo>
                  <a:pt x="9" y="2059"/>
                  <a:pt x="0" y="1940"/>
                  <a:pt x="46" y="1839"/>
                </a:cubicBezTo>
                <a:cubicBezTo>
                  <a:pt x="823" y="192"/>
                  <a:pt x="823" y="192"/>
                  <a:pt x="823" y="192"/>
                </a:cubicBezTo>
                <a:cubicBezTo>
                  <a:pt x="878" y="73"/>
                  <a:pt x="997" y="0"/>
                  <a:pt x="1125" y="0"/>
                </a:cubicBezTo>
                <a:cubicBezTo>
                  <a:pt x="8985" y="0"/>
                  <a:pt x="8985" y="0"/>
                  <a:pt x="8985" y="0"/>
                </a:cubicBezTo>
                <a:cubicBezTo>
                  <a:pt x="9103" y="0"/>
                  <a:pt x="9222" y="73"/>
                  <a:pt x="9277" y="192"/>
                </a:cubicBezTo>
                <a:cubicBezTo>
                  <a:pt x="10055" y="1839"/>
                  <a:pt x="10055" y="1839"/>
                  <a:pt x="10055" y="1839"/>
                </a:cubicBezTo>
                <a:cubicBezTo>
                  <a:pt x="10101" y="1940"/>
                  <a:pt x="10101" y="2059"/>
                  <a:pt x="10037" y="2159"/>
                </a:cubicBezTo>
                <a:cubicBezTo>
                  <a:pt x="9973" y="2251"/>
                  <a:pt x="9872" y="2315"/>
                  <a:pt x="9753" y="2315"/>
                </a:cubicBezTo>
                <a:lnTo>
                  <a:pt x="348" y="23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3F9CAA45-9E34-7948-92C3-A0E97CEA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980" y="10084565"/>
            <a:ext cx="10342810" cy="2465541"/>
          </a:xfrm>
          <a:custGeom>
            <a:avLst/>
            <a:gdLst>
              <a:gd name="T0" fmla="*/ 9058 w 10248"/>
              <a:gd name="T1" fmla="*/ 128 h 2444"/>
              <a:gd name="T2" fmla="*/ 9058 w 10248"/>
              <a:gd name="T3" fmla="*/ 128 h 2444"/>
              <a:gd name="T4" fmla="*/ 9295 w 10248"/>
              <a:gd name="T5" fmla="*/ 284 h 2444"/>
              <a:gd name="T6" fmla="*/ 10064 w 10248"/>
              <a:gd name="T7" fmla="*/ 1930 h 2444"/>
              <a:gd name="T8" fmla="*/ 9826 w 10248"/>
              <a:gd name="T9" fmla="*/ 2305 h 2444"/>
              <a:gd name="T10" fmla="*/ 5123 w 10248"/>
              <a:gd name="T11" fmla="*/ 2305 h 2444"/>
              <a:gd name="T12" fmla="*/ 421 w 10248"/>
              <a:gd name="T13" fmla="*/ 2305 h 2444"/>
              <a:gd name="T14" fmla="*/ 183 w 10248"/>
              <a:gd name="T15" fmla="*/ 1930 h 2444"/>
              <a:gd name="T16" fmla="*/ 960 w 10248"/>
              <a:gd name="T17" fmla="*/ 284 h 2444"/>
              <a:gd name="T18" fmla="*/ 1198 w 10248"/>
              <a:gd name="T19" fmla="*/ 128 h 2444"/>
              <a:gd name="T20" fmla="*/ 9058 w 10248"/>
              <a:gd name="T21" fmla="*/ 128 h 2444"/>
              <a:gd name="T22" fmla="*/ 9058 w 10248"/>
              <a:gd name="T23" fmla="*/ 0 h 2444"/>
              <a:gd name="T24" fmla="*/ 9058 w 10248"/>
              <a:gd name="T25" fmla="*/ 0 h 2444"/>
              <a:gd name="T26" fmla="*/ 1198 w 10248"/>
              <a:gd name="T27" fmla="*/ 0 h 2444"/>
              <a:gd name="T28" fmla="*/ 841 w 10248"/>
              <a:gd name="T29" fmla="*/ 229 h 2444"/>
              <a:gd name="T30" fmla="*/ 64 w 10248"/>
              <a:gd name="T31" fmla="*/ 1876 h 2444"/>
              <a:gd name="T32" fmla="*/ 82 w 10248"/>
              <a:gd name="T33" fmla="*/ 2260 h 2444"/>
              <a:gd name="T34" fmla="*/ 421 w 10248"/>
              <a:gd name="T35" fmla="*/ 2443 h 2444"/>
              <a:gd name="T36" fmla="*/ 5123 w 10248"/>
              <a:gd name="T37" fmla="*/ 2443 h 2444"/>
              <a:gd name="T38" fmla="*/ 9826 w 10248"/>
              <a:gd name="T39" fmla="*/ 2443 h 2444"/>
              <a:gd name="T40" fmla="*/ 10165 w 10248"/>
              <a:gd name="T41" fmla="*/ 2260 h 2444"/>
              <a:gd name="T42" fmla="*/ 10192 w 10248"/>
              <a:gd name="T43" fmla="*/ 1876 h 2444"/>
              <a:gd name="T44" fmla="*/ 9414 w 10248"/>
              <a:gd name="T45" fmla="*/ 229 h 2444"/>
              <a:gd name="T46" fmla="*/ 9058 w 10248"/>
              <a:gd name="T47" fmla="*/ 0 h 2444"/>
              <a:gd name="T48" fmla="*/ 9058 w 10248"/>
              <a:gd name="T49" fmla="*/ 128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248" h="2444">
                <a:moveTo>
                  <a:pt x="9058" y="128"/>
                </a:moveTo>
                <a:lnTo>
                  <a:pt x="9058" y="128"/>
                </a:lnTo>
                <a:cubicBezTo>
                  <a:pt x="9158" y="128"/>
                  <a:pt x="9250" y="192"/>
                  <a:pt x="9295" y="284"/>
                </a:cubicBezTo>
                <a:cubicBezTo>
                  <a:pt x="10064" y="1930"/>
                  <a:pt x="10064" y="1930"/>
                  <a:pt x="10064" y="1930"/>
                </a:cubicBezTo>
                <a:cubicBezTo>
                  <a:pt x="10146" y="2104"/>
                  <a:pt x="10018" y="2305"/>
                  <a:pt x="9826" y="2305"/>
                </a:cubicBezTo>
                <a:cubicBezTo>
                  <a:pt x="5123" y="2305"/>
                  <a:pt x="5123" y="2305"/>
                  <a:pt x="5123" y="2305"/>
                </a:cubicBezTo>
                <a:cubicBezTo>
                  <a:pt x="421" y="2305"/>
                  <a:pt x="421" y="2305"/>
                  <a:pt x="421" y="2305"/>
                </a:cubicBezTo>
                <a:cubicBezTo>
                  <a:pt x="229" y="2305"/>
                  <a:pt x="101" y="2104"/>
                  <a:pt x="183" y="1930"/>
                </a:cubicBezTo>
                <a:cubicBezTo>
                  <a:pt x="960" y="284"/>
                  <a:pt x="960" y="284"/>
                  <a:pt x="960" y="284"/>
                </a:cubicBezTo>
                <a:cubicBezTo>
                  <a:pt x="1006" y="192"/>
                  <a:pt x="1097" y="128"/>
                  <a:pt x="1198" y="128"/>
                </a:cubicBezTo>
                <a:cubicBezTo>
                  <a:pt x="9058" y="128"/>
                  <a:pt x="9058" y="128"/>
                  <a:pt x="9058" y="128"/>
                </a:cubicBezTo>
                <a:lnTo>
                  <a:pt x="9058" y="0"/>
                </a:lnTo>
                <a:lnTo>
                  <a:pt x="9058" y="0"/>
                </a:lnTo>
                <a:cubicBezTo>
                  <a:pt x="1198" y="0"/>
                  <a:pt x="1198" y="0"/>
                  <a:pt x="1198" y="0"/>
                </a:cubicBezTo>
                <a:cubicBezTo>
                  <a:pt x="1042" y="0"/>
                  <a:pt x="905" y="91"/>
                  <a:pt x="841" y="229"/>
                </a:cubicBezTo>
                <a:cubicBezTo>
                  <a:pt x="64" y="1876"/>
                  <a:pt x="64" y="1876"/>
                  <a:pt x="64" y="1876"/>
                </a:cubicBezTo>
                <a:cubicBezTo>
                  <a:pt x="0" y="1994"/>
                  <a:pt x="9" y="2141"/>
                  <a:pt x="82" y="2260"/>
                </a:cubicBezTo>
                <a:cubicBezTo>
                  <a:pt x="156" y="2370"/>
                  <a:pt x="284" y="2443"/>
                  <a:pt x="421" y="2443"/>
                </a:cubicBezTo>
                <a:cubicBezTo>
                  <a:pt x="5123" y="2443"/>
                  <a:pt x="5123" y="2443"/>
                  <a:pt x="5123" y="2443"/>
                </a:cubicBezTo>
                <a:cubicBezTo>
                  <a:pt x="9826" y="2443"/>
                  <a:pt x="9826" y="2443"/>
                  <a:pt x="9826" y="2443"/>
                </a:cubicBezTo>
                <a:cubicBezTo>
                  <a:pt x="9963" y="2443"/>
                  <a:pt x="10091" y="2370"/>
                  <a:pt x="10165" y="2260"/>
                </a:cubicBezTo>
                <a:cubicBezTo>
                  <a:pt x="10238" y="2141"/>
                  <a:pt x="10247" y="1994"/>
                  <a:pt x="10192" y="1876"/>
                </a:cubicBezTo>
                <a:cubicBezTo>
                  <a:pt x="9414" y="229"/>
                  <a:pt x="9414" y="229"/>
                  <a:pt x="9414" y="229"/>
                </a:cubicBezTo>
                <a:cubicBezTo>
                  <a:pt x="9350" y="91"/>
                  <a:pt x="9204" y="0"/>
                  <a:pt x="9058" y="0"/>
                </a:cubicBezTo>
                <a:lnTo>
                  <a:pt x="9058" y="1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189EE8A2-A819-2E45-9F6B-DC2C884C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4139" y="7832645"/>
            <a:ext cx="8126494" cy="2336477"/>
          </a:xfrm>
          <a:custGeom>
            <a:avLst/>
            <a:gdLst>
              <a:gd name="T0" fmla="*/ 348 w 8053"/>
              <a:gd name="T1" fmla="*/ 2314 h 2315"/>
              <a:gd name="T2" fmla="*/ 348 w 8053"/>
              <a:gd name="T3" fmla="*/ 2314 h 2315"/>
              <a:gd name="T4" fmla="*/ 64 w 8053"/>
              <a:gd name="T5" fmla="*/ 2159 h 2315"/>
              <a:gd name="T6" fmla="*/ 46 w 8053"/>
              <a:gd name="T7" fmla="*/ 1839 h 2315"/>
              <a:gd name="T8" fmla="*/ 824 w 8053"/>
              <a:gd name="T9" fmla="*/ 192 h 2315"/>
              <a:gd name="T10" fmla="*/ 1126 w 8053"/>
              <a:gd name="T11" fmla="*/ 0 h 2315"/>
              <a:gd name="T12" fmla="*/ 6936 w 8053"/>
              <a:gd name="T13" fmla="*/ 0 h 2315"/>
              <a:gd name="T14" fmla="*/ 7229 w 8053"/>
              <a:gd name="T15" fmla="*/ 192 h 2315"/>
              <a:gd name="T16" fmla="*/ 8006 w 8053"/>
              <a:gd name="T17" fmla="*/ 1839 h 2315"/>
              <a:gd name="T18" fmla="*/ 7988 w 8053"/>
              <a:gd name="T19" fmla="*/ 2159 h 2315"/>
              <a:gd name="T20" fmla="*/ 7704 w 8053"/>
              <a:gd name="T21" fmla="*/ 2314 h 2315"/>
              <a:gd name="T22" fmla="*/ 348 w 8053"/>
              <a:gd name="T23" fmla="*/ 2314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53" h="2315">
                <a:moveTo>
                  <a:pt x="348" y="2314"/>
                </a:moveTo>
                <a:lnTo>
                  <a:pt x="348" y="2314"/>
                </a:lnTo>
                <a:cubicBezTo>
                  <a:pt x="229" y="2314"/>
                  <a:pt x="128" y="2250"/>
                  <a:pt x="64" y="2159"/>
                </a:cubicBezTo>
                <a:cubicBezTo>
                  <a:pt x="9" y="2058"/>
                  <a:pt x="0" y="1939"/>
                  <a:pt x="46" y="1839"/>
                </a:cubicBezTo>
                <a:cubicBezTo>
                  <a:pt x="824" y="192"/>
                  <a:pt x="824" y="192"/>
                  <a:pt x="824" y="192"/>
                </a:cubicBezTo>
                <a:cubicBezTo>
                  <a:pt x="879" y="73"/>
                  <a:pt x="997" y="0"/>
                  <a:pt x="1126" y="0"/>
                </a:cubicBezTo>
                <a:cubicBezTo>
                  <a:pt x="6936" y="0"/>
                  <a:pt x="6936" y="0"/>
                  <a:pt x="6936" y="0"/>
                </a:cubicBezTo>
                <a:cubicBezTo>
                  <a:pt x="7064" y="0"/>
                  <a:pt x="7174" y="73"/>
                  <a:pt x="7229" y="192"/>
                </a:cubicBezTo>
                <a:cubicBezTo>
                  <a:pt x="8006" y="1839"/>
                  <a:pt x="8006" y="1839"/>
                  <a:pt x="8006" y="1839"/>
                </a:cubicBezTo>
                <a:cubicBezTo>
                  <a:pt x="8052" y="1939"/>
                  <a:pt x="8052" y="2058"/>
                  <a:pt x="7988" y="2159"/>
                </a:cubicBezTo>
                <a:cubicBezTo>
                  <a:pt x="7924" y="2250"/>
                  <a:pt x="7823" y="2314"/>
                  <a:pt x="7704" y="2314"/>
                </a:cubicBezTo>
                <a:lnTo>
                  <a:pt x="348" y="23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B6921B01-EDDB-C74C-91A6-9CF2A1B0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8481" y="7765887"/>
            <a:ext cx="8273359" cy="2465541"/>
          </a:xfrm>
          <a:custGeom>
            <a:avLst/>
            <a:gdLst>
              <a:gd name="T0" fmla="*/ 7009 w 8199"/>
              <a:gd name="T1" fmla="*/ 128 h 2444"/>
              <a:gd name="T2" fmla="*/ 7009 w 8199"/>
              <a:gd name="T3" fmla="*/ 128 h 2444"/>
              <a:gd name="T4" fmla="*/ 7247 w 8199"/>
              <a:gd name="T5" fmla="*/ 283 h 2444"/>
              <a:gd name="T6" fmla="*/ 8015 w 8199"/>
              <a:gd name="T7" fmla="*/ 1930 h 2444"/>
              <a:gd name="T8" fmla="*/ 7777 w 8199"/>
              <a:gd name="T9" fmla="*/ 2305 h 2444"/>
              <a:gd name="T10" fmla="*/ 421 w 8199"/>
              <a:gd name="T11" fmla="*/ 2305 h 2444"/>
              <a:gd name="T12" fmla="*/ 183 w 8199"/>
              <a:gd name="T13" fmla="*/ 1930 h 2444"/>
              <a:gd name="T14" fmla="*/ 961 w 8199"/>
              <a:gd name="T15" fmla="*/ 283 h 2444"/>
              <a:gd name="T16" fmla="*/ 1199 w 8199"/>
              <a:gd name="T17" fmla="*/ 128 h 2444"/>
              <a:gd name="T18" fmla="*/ 7009 w 8199"/>
              <a:gd name="T19" fmla="*/ 128 h 2444"/>
              <a:gd name="T20" fmla="*/ 7009 w 8199"/>
              <a:gd name="T21" fmla="*/ 0 h 2444"/>
              <a:gd name="T22" fmla="*/ 7009 w 8199"/>
              <a:gd name="T23" fmla="*/ 0 h 2444"/>
              <a:gd name="T24" fmla="*/ 1199 w 8199"/>
              <a:gd name="T25" fmla="*/ 0 h 2444"/>
              <a:gd name="T26" fmla="*/ 833 w 8199"/>
              <a:gd name="T27" fmla="*/ 228 h 2444"/>
              <a:gd name="T28" fmla="*/ 64 w 8199"/>
              <a:gd name="T29" fmla="*/ 1875 h 2444"/>
              <a:gd name="T30" fmla="*/ 82 w 8199"/>
              <a:gd name="T31" fmla="*/ 2260 h 2444"/>
              <a:gd name="T32" fmla="*/ 421 w 8199"/>
              <a:gd name="T33" fmla="*/ 2443 h 2444"/>
              <a:gd name="T34" fmla="*/ 7777 w 8199"/>
              <a:gd name="T35" fmla="*/ 2443 h 2444"/>
              <a:gd name="T36" fmla="*/ 8116 w 8199"/>
              <a:gd name="T37" fmla="*/ 2260 h 2444"/>
              <a:gd name="T38" fmla="*/ 8143 w 8199"/>
              <a:gd name="T39" fmla="*/ 1875 h 2444"/>
              <a:gd name="T40" fmla="*/ 7365 w 8199"/>
              <a:gd name="T41" fmla="*/ 228 h 2444"/>
              <a:gd name="T42" fmla="*/ 7009 w 8199"/>
              <a:gd name="T43" fmla="*/ 0 h 2444"/>
              <a:gd name="T44" fmla="*/ 7009 w 8199"/>
              <a:gd name="T45" fmla="*/ 128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199" h="2444">
                <a:moveTo>
                  <a:pt x="7009" y="128"/>
                </a:moveTo>
                <a:lnTo>
                  <a:pt x="7009" y="128"/>
                </a:lnTo>
                <a:cubicBezTo>
                  <a:pt x="7109" y="128"/>
                  <a:pt x="7201" y="192"/>
                  <a:pt x="7247" y="283"/>
                </a:cubicBezTo>
                <a:cubicBezTo>
                  <a:pt x="8015" y="1930"/>
                  <a:pt x="8015" y="1930"/>
                  <a:pt x="8015" y="1930"/>
                </a:cubicBezTo>
                <a:cubicBezTo>
                  <a:pt x="8097" y="2104"/>
                  <a:pt x="7979" y="2305"/>
                  <a:pt x="7777" y="2305"/>
                </a:cubicBezTo>
                <a:cubicBezTo>
                  <a:pt x="421" y="2305"/>
                  <a:pt x="421" y="2305"/>
                  <a:pt x="421" y="2305"/>
                </a:cubicBezTo>
                <a:cubicBezTo>
                  <a:pt x="229" y="2305"/>
                  <a:pt x="101" y="2104"/>
                  <a:pt x="183" y="1930"/>
                </a:cubicBezTo>
                <a:cubicBezTo>
                  <a:pt x="961" y="283"/>
                  <a:pt x="961" y="283"/>
                  <a:pt x="961" y="283"/>
                </a:cubicBezTo>
                <a:cubicBezTo>
                  <a:pt x="997" y="192"/>
                  <a:pt x="1098" y="128"/>
                  <a:pt x="1199" y="128"/>
                </a:cubicBezTo>
                <a:cubicBezTo>
                  <a:pt x="7009" y="128"/>
                  <a:pt x="7009" y="128"/>
                  <a:pt x="7009" y="128"/>
                </a:cubicBezTo>
                <a:lnTo>
                  <a:pt x="7009" y="0"/>
                </a:lnTo>
                <a:lnTo>
                  <a:pt x="7009" y="0"/>
                </a:lnTo>
                <a:cubicBezTo>
                  <a:pt x="1199" y="0"/>
                  <a:pt x="1199" y="0"/>
                  <a:pt x="1199" y="0"/>
                </a:cubicBezTo>
                <a:cubicBezTo>
                  <a:pt x="1043" y="0"/>
                  <a:pt x="906" y="91"/>
                  <a:pt x="833" y="228"/>
                </a:cubicBezTo>
                <a:cubicBezTo>
                  <a:pt x="64" y="1875"/>
                  <a:pt x="64" y="1875"/>
                  <a:pt x="64" y="1875"/>
                </a:cubicBezTo>
                <a:cubicBezTo>
                  <a:pt x="0" y="1994"/>
                  <a:pt x="9" y="2140"/>
                  <a:pt x="82" y="2260"/>
                </a:cubicBezTo>
                <a:cubicBezTo>
                  <a:pt x="155" y="2369"/>
                  <a:pt x="284" y="2443"/>
                  <a:pt x="421" y="2443"/>
                </a:cubicBezTo>
                <a:cubicBezTo>
                  <a:pt x="7777" y="2443"/>
                  <a:pt x="7777" y="2443"/>
                  <a:pt x="7777" y="2443"/>
                </a:cubicBezTo>
                <a:cubicBezTo>
                  <a:pt x="7914" y="2443"/>
                  <a:pt x="8043" y="2369"/>
                  <a:pt x="8116" y="2260"/>
                </a:cubicBezTo>
                <a:cubicBezTo>
                  <a:pt x="8189" y="2140"/>
                  <a:pt x="8198" y="1994"/>
                  <a:pt x="8143" y="1875"/>
                </a:cubicBezTo>
                <a:cubicBezTo>
                  <a:pt x="7365" y="228"/>
                  <a:pt x="7365" y="228"/>
                  <a:pt x="7365" y="228"/>
                </a:cubicBezTo>
                <a:cubicBezTo>
                  <a:pt x="7302" y="91"/>
                  <a:pt x="7155" y="0"/>
                  <a:pt x="7009" y="0"/>
                </a:cubicBezTo>
                <a:lnTo>
                  <a:pt x="7009" y="1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9">
            <a:extLst>
              <a:ext uri="{FF2B5EF4-FFF2-40B4-BE49-F238E27FC236}">
                <a16:creationId xmlns:a16="http://schemas.microsoft.com/office/drawing/2014/main" id="{9B6DB2A4-A965-C445-A252-DDBBDF37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6640" y="5513967"/>
            <a:ext cx="6065941" cy="2327579"/>
          </a:xfrm>
          <a:custGeom>
            <a:avLst/>
            <a:gdLst>
              <a:gd name="T0" fmla="*/ 348 w 6012"/>
              <a:gd name="T1" fmla="*/ 2305 h 2306"/>
              <a:gd name="T2" fmla="*/ 348 w 6012"/>
              <a:gd name="T3" fmla="*/ 2305 h 2306"/>
              <a:gd name="T4" fmla="*/ 64 w 6012"/>
              <a:gd name="T5" fmla="*/ 2158 h 2306"/>
              <a:gd name="T6" fmla="*/ 46 w 6012"/>
              <a:gd name="T7" fmla="*/ 1838 h 2306"/>
              <a:gd name="T8" fmla="*/ 824 w 6012"/>
              <a:gd name="T9" fmla="*/ 192 h 2306"/>
              <a:gd name="T10" fmla="*/ 1125 w 6012"/>
              <a:gd name="T11" fmla="*/ 0 h 2306"/>
              <a:gd name="T12" fmla="*/ 4886 w 6012"/>
              <a:gd name="T13" fmla="*/ 0 h 2306"/>
              <a:gd name="T14" fmla="*/ 5179 w 6012"/>
              <a:gd name="T15" fmla="*/ 192 h 2306"/>
              <a:gd name="T16" fmla="*/ 5956 w 6012"/>
              <a:gd name="T17" fmla="*/ 1838 h 2306"/>
              <a:gd name="T18" fmla="*/ 5938 w 6012"/>
              <a:gd name="T19" fmla="*/ 2158 h 2306"/>
              <a:gd name="T20" fmla="*/ 5664 w 6012"/>
              <a:gd name="T21" fmla="*/ 2305 h 2306"/>
              <a:gd name="T22" fmla="*/ 348 w 6012"/>
              <a:gd name="T23" fmla="*/ 2305 h 2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12" h="2306">
                <a:moveTo>
                  <a:pt x="348" y="2305"/>
                </a:moveTo>
                <a:lnTo>
                  <a:pt x="348" y="2305"/>
                </a:lnTo>
                <a:cubicBezTo>
                  <a:pt x="229" y="2305"/>
                  <a:pt x="128" y="2250"/>
                  <a:pt x="64" y="2158"/>
                </a:cubicBezTo>
                <a:cubicBezTo>
                  <a:pt x="9" y="2058"/>
                  <a:pt x="0" y="1939"/>
                  <a:pt x="46" y="1838"/>
                </a:cubicBezTo>
                <a:cubicBezTo>
                  <a:pt x="824" y="192"/>
                  <a:pt x="824" y="192"/>
                  <a:pt x="824" y="192"/>
                </a:cubicBezTo>
                <a:cubicBezTo>
                  <a:pt x="878" y="73"/>
                  <a:pt x="997" y="0"/>
                  <a:pt x="1125" y="0"/>
                </a:cubicBezTo>
                <a:cubicBezTo>
                  <a:pt x="4886" y="0"/>
                  <a:pt x="4886" y="0"/>
                  <a:pt x="4886" y="0"/>
                </a:cubicBezTo>
                <a:cubicBezTo>
                  <a:pt x="5014" y="0"/>
                  <a:pt x="5124" y="73"/>
                  <a:pt x="5179" y="192"/>
                </a:cubicBezTo>
                <a:cubicBezTo>
                  <a:pt x="5956" y="1838"/>
                  <a:pt x="5956" y="1838"/>
                  <a:pt x="5956" y="1838"/>
                </a:cubicBezTo>
                <a:cubicBezTo>
                  <a:pt x="6011" y="1939"/>
                  <a:pt x="6002" y="2058"/>
                  <a:pt x="5938" y="2158"/>
                </a:cubicBezTo>
                <a:cubicBezTo>
                  <a:pt x="5874" y="2250"/>
                  <a:pt x="5773" y="2305"/>
                  <a:pt x="5664" y="2305"/>
                </a:cubicBezTo>
                <a:lnTo>
                  <a:pt x="348" y="23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0">
            <a:extLst>
              <a:ext uri="{FF2B5EF4-FFF2-40B4-BE49-F238E27FC236}">
                <a16:creationId xmlns:a16="http://schemas.microsoft.com/office/drawing/2014/main" id="{864791EE-7828-6D4A-95CB-D4BFEA3F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433" y="5451661"/>
            <a:ext cx="6203906" cy="2465541"/>
          </a:xfrm>
          <a:custGeom>
            <a:avLst/>
            <a:gdLst>
              <a:gd name="T0" fmla="*/ 4959 w 6149"/>
              <a:gd name="T1" fmla="*/ 128 h 2443"/>
              <a:gd name="T2" fmla="*/ 4959 w 6149"/>
              <a:gd name="T3" fmla="*/ 128 h 2443"/>
              <a:gd name="T4" fmla="*/ 5197 w 6149"/>
              <a:gd name="T5" fmla="*/ 284 h 2443"/>
              <a:gd name="T6" fmla="*/ 5636 w 6149"/>
              <a:gd name="T7" fmla="*/ 1217 h 2443"/>
              <a:gd name="T8" fmla="*/ 5974 w 6149"/>
              <a:gd name="T9" fmla="*/ 1930 h 2443"/>
              <a:gd name="T10" fmla="*/ 5737 w 6149"/>
              <a:gd name="T11" fmla="*/ 2305 h 2443"/>
              <a:gd name="T12" fmla="*/ 421 w 6149"/>
              <a:gd name="T13" fmla="*/ 2305 h 2443"/>
              <a:gd name="T14" fmla="*/ 183 w 6149"/>
              <a:gd name="T15" fmla="*/ 1930 h 2443"/>
              <a:gd name="T16" fmla="*/ 512 w 6149"/>
              <a:gd name="T17" fmla="*/ 1217 h 2443"/>
              <a:gd name="T18" fmla="*/ 960 w 6149"/>
              <a:gd name="T19" fmla="*/ 284 h 2443"/>
              <a:gd name="T20" fmla="*/ 1198 w 6149"/>
              <a:gd name="T21" fmla="*/ 128 h 2443"/>
              <a:gd name="T22" fmla="*/ 4959 w 6149"/>
              <a:gd name="T23" fmla="*/ 128 h 2443"/>
              <a:gd name="T24" fmla="*/ 4959 w 6149"/>
              <a:gd name="T25" fmla="*/ 0 h 2443"/>
              <a:gd name="T26" fmla="*/ 4959 w 6149"/>
              <a:gd name="T27" fmla="*/ 0 h 2443"/>
              <a:gd name="T28" fmla="*/ 1198 w 6149"/>
              <a:gd name="T29" fmla="*/ 0 h 2443"/>
              <a:gd name="T30" fmla="*/ 832 w 6149"/>
              <a:gd name="T31" fmla="*/ 229 h 2443"/>
              <a:gd name="T32" fmla="*/ 393 w 6149"/>
              <a:gd name="T33" fmla="*/ 1162 h 2443"/>
              <a:gd name="T34" fmla="*/ 64 w 6149"/>
              <a:gd name="T35" fmla="*/ 1875 h 2443"/>
              <a:gd name="T36" fmla="*/ 82 w 6149"/>
              <a:gd name="T37" fmla="*/ 2259 h 2443"/>
              <a:gd name="T38" fmla="*/ 421 w 6149"/>
              <a:gd name="T39" fmla="*/ 2442 h 2443"/>
              <a:gd name="T40" fmla="*/ 5737 w 6149"/>
              <a:gd name="T41" fmla="*/ 2442 h 2443"/>
              <a:gd name="T42" fmla="*/ 6066 w 6149"/>
              <a:gd name="T43" fmla="*/ 2259 h 2443"/>
              <a:gd name="T44" fmla="*/ 6094 w 6149"/>
              <a:gd name="T45" fmla="*/ 1875 h 2443"/>
              <a:gd name="T46" fmla="*/ 5755 w 6149"/>
              <a:gd name="T47" fmla="*/ 1162 h 2443"/>
              <a:gd name="T48" fmla="*/ 5316 w 6149"/>
              <a:gd name="T49" fmla="*/ 229 h 2443"/>
              <a:gd name="T50" fmla="*/ 4959 w 6149"/>
              <a:gd name="T51" fmla="*/ 0 h 2443"/>
              <a:gd name="T52" fmla="*/ 4959 w 6149"/>
              <a:gd name="T53" fmla="*/ 128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149" h="2443">
                <a:moveTo>
                  <a:pt x="4959" y="128"/>
                </a:moveTo>
                <a:lnTo>
                  <a:pt x="4959" y="128"/>
                </a:lnTo>
                <a:cubicBezTo>
                  <a:pt x="5059" y="128"/>
                  <a:pt x="5151" y="192"/>
                  <a:pt x="5197" y="284"/>
                </a:cubicBezTo>
                <a:cubicBezTo>
                  <a:pt x="5636" y="1217"/>
                  <a:pt x="5636" y="1217"/>
                  <a:pt x="5636" y="1217"/>
                </a:cubicBezTo>
                <a:cubicBezTo>
                  <a:pt x="5974" y="1930"/>
                  <a:pt x="5974" y="1930"/>
                  <a:pt x="5974" y="1930"/>
                </a:cubicBezTo>
                <a:cubicBezTo>
                  <a:pt x="6057" y="2104"/>
                  <a:pt x="5929" y="2305"/>
                  <a:pt x="5737" y="2305"/>
                </a:cubicBezTo>
                <a:cubicBezTo>
                  <a:pt x="421" y="2305"/>
                  <a:pt x="421" y="2305"/>
                  <a:pt x="421" y="2305"/>
                </a:cubicBezTo>
                <a:cubicBezTo>
                  <a:pt x="228" y="2305"/>
                  <a:pt x="100" y="2104"/>
                  <a:pt x="183" y="1930"/>
                </a:cubicBezTo>
                <a:cubicBezTo>
                  <a:pt x="512" y="1217"/>
                  <a:pt x="512" y="1217"/>
                  <a:pt x="512" y="1217"/>
                </a:cubicBezTo>
                <a:cubicBezTo>
                  <a:pt x="960" y="284"/>
                  <a:pt x="960" y="284"/>
                  <a:pt x="960" y="284"/>
                </a:cubicBezTo>
                <a:cubicBezTo>
                  <a:pt x="997" y="192"/>
                  <a:pt x="1098" y="128"/>
                  <a:pt x="1198" y="128"/>
                </a:cubicBezTo>
                <a:cubicBezTo>
                  <a:pt x="4959" y="128"/>
                  <a:pt x="4959" y="128"/>
                  <a:pt x="4959" y="128"/>
                </a:cubicBezTo>
                <a:lnTo>
                  <a:pt x="4959" y="0"/>
                </a:lnTo>
                <a:lnTo>
                  <a:pt x="4959" y="0"/>
                </a:lnTo>
                <a:cubicBezTo>
                  <a:pt x="1198" y="0"/>
                  <a:pt x="1198" y="0"/>
                  <a:pt x="1198" y="0"/>
                </a:cubicBezTo>
                <a:cubicBezTo>
                  <a:pt x="1043" y="0"/>
                  <a:pt x="897" y="82"/>
                  <a:pt x="832" y="229"/>
                </a:cubicBezTo>
                <a:cubicBezTo>
                  <a:pt x="393" y="1162"/>
                  <a:pt x="393" y="1162"/>
                  <a:pt x="393" y="1162"/>
                </a:cubicBezTo>
                <a:cubicBezTo>
                  <a:pt x="64" y="1875"/>
                  <a:pt x="64" y="1875"/>
                  <a:pt x="64" y="1875"/>
                </a:cubicBezTo>
                <a:cubicBezTo>
                  <a:pt x="0" y="1994"/>
                  <a:pt x="9" y="2140"/>
                  <a:pt x="82" y="2259"/>
                </a:cubicBezTo>
                <a:cubicBezTo>
                  <a:pt x="155" y="2369"/>
                  <a:pt x="283" y="2442"/>
                  <a:pt x="421" y="2442"/>
                </a:cubicBezTo>
                <a:cubicBezTo>
                  <a:pt x="5737" y="2442"/>
                  <a:pt x="5737" y="2442"/>
                  <a:pt x="5737" y="2442"/>
                </a:cubicBezTo>
                <a:cubicBezTo>
                  <a:pt x="5874" y="2442"/>
                  <a:pt x="5993" y="2369"/>
                  <a:pt x="6066" y="2259"/>
                </a:cubicBezTo>
                <a:cubicBezTo>
                  <a:pt x="6139" y="2140"/>
                  <a:pt x="6148" y="1994"/>
                  <a:pt x="6094" y="1875"/>
                </a:cubicBezTo>
                <a:cubicBezTo>
                  <a:pt x="5755" y="1162"/>
                  <a:pt x="5755" y="1162"/>
                  <a:pt x="5755" y="1162"/>
                </a:cubicBezTo>
                <a:cubicBezTo>
                  <a:pt x="5316" y="229"/>
                  <a:pt x="5316" y="229"/>
                  <a:pt x="5316" y="229"/>
                </a:cubicBezTo>
                <a:cubicBezTo>
                  <a:pt x="5252" y="82"/>
                  <a:pt x="5105" y="0"/>
                  <a:pt x="4959" y="0"/>
                </a:cubicBezTo>
                <a:lnTo>
                  <a:pt x="4959" y="1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1F171AD6-B8B2-E240-B1F2-19D470C8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590" y="3195292"/>
            <a:ext cx="3996490" cy="2327576"/>
          </a:xfrm>
          <a:custGeom>
            <a:avLst/>
            <a:gdLst>
              <a:gd name="T0" fmla="*/ 348 w 3962"/>
              <a:gd name="T1" fmla="*/ 2305 h 2306"/>
              <a:gd name="T2" fmla="*/ 348 w 3962"/>
              <a:gd name="T3" fmla="*/ 2305 h 2306"/>
              <a:gd name="T4" fmla="*/ 64 w 3962"/>
              <a:gd name="T5" fmla="*/ 2159 h 2306"/>
              <a:gd name="T6" fmla="*/ 45 w 3962"/>
              <a:gd name="T7" fmla="*/ 1839 h 2306"/>
              <a:gd name="T8" fmla="*/ 823 w 3962"/>
              <a:gd name="T9" fmla="*/ 192 h 2306"/>
              <a:gd name="T10" fmla="*/ 1125 w 3962"/>
              <a:gd name="T11" fmla="*/ 0 h 2306"/>
              <a:gd name="T12" fmla="*/ 2836 w 3962"/>
              <a:gd name="T13" fmla="*/ 0 h 2306"/>
              <a:gd name="T14" fmla="*/ 3138 w 3962"/>
              <a:gd name="T15" fmla="*/ 192 h 2306"/>
              <a:gd name="T16" fmla="*/ 3907 w 3962"/>
              <a:gd name="T17" fmla="*/ 1839 h 2306"/>
              <a:gd name="T18" fmla="*/ 3888 w 3962"/>
              <a:gd name="T19" fmla="*/ 2159 h 2306"/>
              <a:gd name="T20" fmla="*/ 3614 w 3962"/>
              <a:gd name="T21" fmla="*/ 2305 h 2306"/>
              <a:gd name="T22" fmla="*/ 348 w 3962"/>
              <a:gd name="T23" fmla="*/ 2305 h 2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2" h="2306">
                <a:moveTo>
                  <a:pt x="348" y="2305"/>
                </a:moveTo>
                <a:lnTo>
                  <a:pt x="348" y="2305"/>
                </a:lnTo>
                <a:cubicBezTo>
                  <a:pt x="228" y="2305"/>
                  <a:pt x="128" y="2251"/>
                  <a:pt x="64" y="2159"/>
                </a:cubicBezTo>
                <a:cubicBezTo>
                  <a:pt x="9" y="2058"/>
                  <a:pt x="0" y="1939"/>
                  <a:pt x="45" y="1839"/>
                </a:cubicBezTo>
                <a:cubicBezTo>
                  <a:pt x="823" y="192"/>
                  <a:pt x="823" y="192"/>
                  <a:pt x="823" y="192"/>
                </a:cubicBezTo>
                <a:cubicBezTo>
                  <a:pt x="878" y="73"/>
                  <a:pt x="997" y="0"/>
                  <a:pt x="1125" y="0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2964" y="0"/>
                  <a:pt x="3083" y="73"/>
                  <a:pt x="3138" y="192"/>
                </a:cubicBezTo>
                <a:cubicBezTo>
                  <a:pt x="3907" y="1839"/>
                  <a:pt x="3907" y="1839"/>
                  <a:pt x="3907" y="1839"/>
                </a:cubicBezTo>
                <a:cubicBezTo>
                  <a:pt x="3961" y="1939"/>
                  <a:pt x="3952" y="2058"/>
                  <a:pt x="3888" y="2159"/>
                </a:cubicBezTo>
                <a:cubicBezTo>
                  <a:pt x="3824" y="2251"/>
                  <a:pt x="3724" y="2305"/>
                  <a:pt x="3614" y="2305"/>
                </a:cubicBezTo>
                <a:lnTo>
                  <a:pt x="348" y="23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B5A05DCF-0A22-7743-A421-249ACE2F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934" y="3132986"/>
            <a:ext cx="4138904" cy="2465541"/>
          </a:xfrm>
          <a:custGeom>
            <a:avLst/>
            <a:gdLst>
              <a:gd name="T0" fmla="*/ 2909 w 4100"/>
              <a:gd name="T1" fmla="*/ 128 h 2444"/>
              <a:gd name="T2" fmla="*/ 2909 w 4100"/>
              <a:gd name="T3" fmla="*/ 128 h 2444"/>
              <a:gd name="T4" fmla="*/ 3147 w 4100"/>
              <a:gd name="T5" fmla="*/ 283 h 2444"/>
              <a:gd name="T6" fmla="*/ 3925 w 4100"/>
              <a:gd name="T7" fmla="*/ 1930 h 2444"/>
              <a:gd name="T8" fmla="*/ 3687 w 4100"/>
              <a:gd name="T9" fmla="*/ 2305 h 2444"/>
              <a:gd name="T10" fmla="*/ 421 w 4100"/>
              <a:gd name="T11" fmla="*/ 2305 h 2444"/>
              <a:gd name="T12" fmla="*/ 182 w 4100"/>
              <a:gd name="T13" fmla="*/ 1930 h 2444"/>
              <a:gd name="T14" fmla="*/ 960 w 4100"/>
              <a:gd name="T15" fmla="*/ 283 h 2444"/>
              <a:gd name="T16" fmla="*/ 1198 w 4100"/>
              <a:gd name="T17" fmla="*/ 128 h 2444"/>
              <a:gd name="T18" fmla="*/ 2909 w 4100"/>
              <a:gd name="T19" fmla="*/ 128 h 2444"/>
              <a:gd name="T20" fmla="*/ 2909 w 4100"/>
              <a:gd name="T21" fmla="*/ 0 h 2444"/>
              <a:gd name="T22" fmla="*/ 2909 w 4100"/>
              <a:gd name="T23" fmla="*/ 0 h 2444"/>
              <a:gd name="T24" fmla="*/ 1198 w 4100"/>
              <a:gd name="T25" fmla="*/ 0 h 2444"/>
              <a:gd name="T26" fmla="*/ 832 w 4100"/>
              <a:gd name="T27" fmla="*/ 229 h 2444"/>
              <a:gd name="T28" fmla="*/ 55 w 4100"/>
              <a:gd name="T29" fmla="*/ 1875 h 2444"/>
              <a:gd name="T30" fmla="*/ 82 w 4100"/>
              <a:gd name="T31" fmla="*/ 2260 h 2444"/>
              <a:gd name="T32" fmla="*/ 421 w 4100"/>
              <a:gd name="T33" fmla="*/ 2443 h 2444"/>
              <a:gd name="T34" fmla="*/ 3687 w 4100"/>
              <a:gd name="T35" fmla="*/ 2443 h 2444"/>
              <a:gd name="T36" fmla="*/ 4016 w 4100"/>
              <a:gd name="T37" fmla="*/ 2260 h 2444"/>
              <a:gd name="T38" fmla="*/ 4044 w 4100"/>
              <a:gd name="T39" fmla="*/ 1875 h 2444"/>
              <a:gd name="T40" fmla="*/ 3266 w 4100"/>
              <a:gd name="T41" fmla="*/ 229 h 2444"/>
              <a:gd name="T42" fmla="*/ 2909 w 4100"/>
              <a:gd name="T43" fmla="*/ 0 h 2444"/>
              <a:gd name="T44" fmla="*/ 2909 w 4100"/>
              <a:gd name="T45" fmla="*/ 128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00" h="2444">
                <a:moveTo>
                  <a:pt x="2909" y="128"/>
                </a:moveTo>
                <a:lnTo>
                  <a:pt x="2909" y="128"/>
                </a:lnTo>
                <a:cubicBezTo>
                  <a:pt x="3010" y="128"/>
                  <a:pt x="3101" y="192"/>
                  <a:pt x="3147" y="283"/>
                </a:cubicBezTo>
                <a:cubicBezTo>
                  <a:pt x="3925" y="1930"/>
                  <a:pt x="3925" y="1930"/>
                  <a:pt x="3925" y="1930"/>
                </a:cubicBezTo>
                <a:cubicBezTo>
                  <a:pt x="4007" y="2104"/>
                  <a:pt x="3879" y="2305"/>
                  <a:pt x="3687" y="2305"/>
                </a:cubicBezTo>
                <a:cubicBezTo>
                  <a:pt x="421" y="2305"/>
                  <a:pt x="421" y="2305"/>
                  <a:pt x="421" y="2305"/>
                </a:cubicBezTo>
                <a:cubicBezTo>
                  <a:pt x="228" y="2305"/>
                  <a:pt x="100" y="2104"/>
                  <a:pt x="182" y="1930"/>
                </a:cubicBezTo>
                <a:cubicBezTo>
                  <a:pt x="960" y="283"/>
                  <a:pt x="960" y="283"/>
                  <a:pt x="960" y="283"/>
                </a:cubicBezTo>
                <a:cubicBezTo>
                  <a:pt x="997" y="192"/>
                  <a:pt x="1088" y="128"/>
                  <a:pt x="1198" y="128"/>
                </a:cubicBezTo>
                <a:cubicBezTo>
                  <a:pt x="2909" y="128"/>
                  <a:pt x="2909" y="128"/>
                  <a:pt x="2909" y="128"/>
                </a:cubicBezTo>
                <a:lnTo>
                  <a:pt x="2909" y="0"/>
                </a:lnTo>
                <a:lnTo>
                  <a:pt x="2909" y="0"/>
                </a:lnTo>
                <a:cubicBezTo>
                  <a:pt x="1198" y="0"/>
                  <a:pt x="1198" y="0"/>
                  <a:pt x="1198" y="0"/>
                </a:cubicBezTo>
                <a:cubicBezTo>
                  <a:pt x="1043" y="0"/>
                  <a:pt x="896" y="82"/>
                  <a:pt x="832" y="229"/>
                </a:cubicBezTo>
                <a:cubicBezTo>
                  <a:pt x="55" y="1875"/>
                  <a:pt x="55" y="1875"/>
                  <a:pt x="55" y="1875"/>
                </a:cubicBezTo>
                <a:cubicBezTo>
                  <a:pt x="0" y="1994"/>
                  <a:pt x="9" y="2141"/>
                  <a:pt x="82" y="2260"/>
                </a:cubicBezTo>
                <a:cubicBezTo>
                  <a:pt x="155" y="2369"/>
                  <a:pt x="283" y="2443"/>
                  <a:pt x="421" y="2443"/>
                </a:cubicBezTo>
                <a:cubicBezTo>
                  <a:pt x="3687" y="2443"/>
                  <a:pt x="3687" y="2443"/>
                  <a:pt x="3687" y="2443"/>
                </a:cubicBezTo>
                <a:cubicBezTo>
                  <a:pt x="3824" y="2443"/>
                  <a:pt x="3943" y="2369"/>
                  <a:pt x="4016" y="2260"/>
                </a:cubicBezTo>
                <a:cubicBezTo>
                  <a:pt x="4089" y="2141"/>
                  <a:pt x="4099" y="1994"/>
                  <a:pt x="4044" y="1875"/>
                </a:cubicBezTo>
                <a:cubicBezTo>
                  <a:pt x="3266" y="229"/>
                  <a:pt x="3266" y="229"/>
                  <a:pt x="3266" y="229"/>
                </a:cubicBezTo>
                <a:cubicBezTo>
                  <a:pt x="3202" y="82"/>
                  <a:pt x="3065" y="0"/>
                  <a:pt x="2909" y="0"/>
                </a:cubicBezTo>
                <a:lnTo>
                  <a:pt x="2909" y="1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3BB09689-42F8-9142-8DB7-C9359DB2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091" y="1237101"/>
            <a:ext cx="1931489" cy="1967092"/>
          </a:xfrm>
          <a:custGeom>
            <a:avLst/>
            <a:gdLst>
              <a:gd name="T0" fmla="*/ 348 w 1914"/>
              <a:gd name="T1" fmla="*/ 1949 h 1950"/>
              <a:gd name="T2" fmla="*/ 348 w 1914"/>
              <a:gd name="T3" fmla="*/ 1949 h 1950"/>
              <a:gd name="T4" fmla="*/ 65 w 1914"/>
              <a:gd name="T5" fmla="*/ 1802 h 1950"/>
              <a:gd name="T6" fmla="*/ 46 w 1914"/>
              <a:gd name="T7" fmla="*/ 1482 h 1950"/>
              <a:gd name="T8" fmla="*/ 659 w 1914"/>
              <a:gd name="T9" fmla="*/ 183 h 1950"/>
              <a:gd name="T10" fmla="*/ 952 w 1914"/>
              <a:gd name="T11" fmla="*/ 0 h 1950"/>
              <a:gd name="T12" fmla="*/ 1254 w 1914"/>
              <a:gd name="T13" fmla="*/ 183 h 1950"/>
              <a:gd name="T14" fmla="*/ 1858 w 1914"/>
              <a:gd name="T15" fmla="*/ 1482 h 1950"/>
              <a:gd name="T16" fmla="*/ 1839 w 1914"/>
              <a:gd name="T17" fmla="*/ 1802 h 1950"/>
              <a:gd name="T18" fmla="*/ 1565 w 1914"/>
              <a:gd name="T19" fmla="*/ 1949 h 1950"/>
              <a:gd name="T20" fmla="*/ 348 w 1914"/>
              <a:gd name="T21" fmla="*/ 1949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4" h="1950">
                <a:moveTo>
                  <a:pt x="348" y="1949"/>
                </a:moveTo>
                <a:lnTo>
                  <a:pt x="348" y="1949"/>
                </a:lnTo>
                <a:cubicBezTo>
                  <a:pt x="229" y="1949"/>
                  <a:pt x="129" y="1894"/>
                  <a:pt x="65" y="1802"/>
                </a:cubicBezTo>
                <a:cubicBezTo>
                  <a:pt x="0" y="1702"/>
                  <a:pt x="0" y="1583"/>
                  <a:pt x="46" y="1482"/>
                </a:cubicBezTo>
                <a:cubicBezTo>
                  <a:pt x="659" y="183"/>
                  <a:pt x="659" y="183"/>
                  <a:pt x="659" y="183"/>
                </a:cubicBezTo>
                <a:cubicBezTo>
                  <a:pt x="714" y="73"/>
                  <a:pt x="824" y="0"/>
                  <a:pt x="952" y="0"/>
                </a:cubicBezTo>
                <a:cubicBezTo>
                  <a:pt x="1080" y="0"/>
                  <a:pt x="1199" y="73"/>
                  <a:pt x="1254" y="183"/>
                </a:cubicBezTo>
                <a:cubicBezTo>
                  <a:pt x="1858" y="1482"/>
                  <a:pt x="1858" y="1482"/>
                  <a:pt x="1858" y="1482"/>
                </a:cubicBezTo>
                <a:cubicBezTo>
                  <a:pt x="1913" y="1583"/>
                  <a:pt x="1904" y="1702"/>
                  <a:pt x="1839" y="1802"/>
                </a:cubicBezTo>
                <a:cubicBezTo>
                  <a:pt x="1785" y="1894"/>
                  <a:pt x="1675" y="1949"/>
                  <a:pt x="1565" y="1949"/>
                </a:cubicBezTo>
                <a:lnTo>
                  <a:pt x="348" y="19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4">
            <a:extLst>
              <a:ext uri="{FF2B5EF4-FFF2-40B4-BE49-F238E27FC236}">
                <a16:creationId xmlns:a16="http://schemas.microsoft.com/office/drawing/2014/main" id="{CE8D8F3D-7E4E-B643-9EAC-CF6C2764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435" y="1165894"/>
            <a:ext cx="2069451" cy="2113955"/>
          </a:xfrm>
          <a:custGeom>
            <a:avLst/>
            <a:gdLst>
              <a:gd name="T0" fmla="*/ 1025 w 2051"/>
              <a:gd name="T1" fmla="*/ 137 h 2096"/>
              <a:gd name="T2" fmla="*/ 1025 w 2051"/>
              <a:gd name="T3" fmla="*/ 137 h 2096"/>
              <a:gd name="T4" fmla="*/ 1263 w 2051"/>
              <a:gd name="T5" fmla="*/ 293 h 2096"/>
              <a:gd name="T6" fmla="*/ 1876 w 2051"/>
              <a:gd name="T7" fmla="*/ 1583 h 2096"/>
              <a:gd name="T8" fmla="*/ 1638 w 2051"/>
              <a:gd name="T9" fmla="*/ 1958 h 2096"/>
              <a:gd name="T10" fmla="*/ 421 w 2051"/>
              <a:gd name="T11" fmla="*/ 1958 h 2096"/>
              <a:gd name="T12" fmla="*/ 183 w 2051"/>
              <a:gd name="T13" fmla="*/ 1583 h 2096"/>
              <a:gd name="T14" fmla="*/ 787 w 2051"/>
              <a:gd name="T15" fmla="*/ 293 h 2096"/>
              <a:gd name="T16" fmla="*/ 1025 w 2051"/>
              <a:gd name="T17" fmla="*/ 137 h 2096"/>
              <a:gd name="T18" fmla="*/ 1025 w 2051"/>
              <a:gd name="T19" fmla="*/ 0 h 2096"/>
              <a:gd name="T20" fmla="*/ 1025 w 2051"/>
              <a:gd name="T21" fmla="*/ 0 h 2096"/>
              <a:gd name="T22" fmla="*/ 668 w 2051"/>
              <a:gd name="T23" fmla="*/ 229 h 2096"/>
              <a:gd name="T24" fmla="*/ 55 w 2051"/>
              <a:gd name="T25" fmla="*/ 1528 h 2096"/>
              <a:gd name="T26" fmla="*/ 83 w 2051"/>
              <a:gd name="T27" fmla="*/ 1912 h 2096"/>
              <a:gd name="T28" fmla="*/ 421 w 2051"/>
              <a:gd name="T29" fmla="*/ 2095 h 2096"/>
              <a:gd name="T30" fmla="*/ 1638 w 2051"/>
              <a:gd name="T31" fmla="*/ 2095 h 2096"/>
              <a:gd name="T32" fmla="*/ 1968 w 2051"/>
              <a:gd name="T33" fmla="*/ 1912 h 2096"/>
              <a:gd name="T34" fmla="*/ 1995 w 2051"/>
              <a:gd name="T35" fmla="*/ 1528 h 2096"/>
              <a:gd name="T36" fmla="*/ 1382 w 2051"/>
              <a:gd name="T37" fmla="*/ 229 h 2096"/>
              <a:gd name="T38" fmla="*/ 1025 w 2051"/>
              <a:gd name="T39" fmla="*/ 0 h 2096"/>
              <a:gd name="T40" fmla="*/ 1025 w 2051"/>
              <a:gd name="T41" fmla="*/ 137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51" h="2096">
                <a:moveTo>
                  <a:pt x="1025" y="137"/>
                </a:moveTo>
                <a:lnTo>
                  <a:pt x="1025" y="137"/>
                </a:lnTo>
                <a:cubicBezTo>
                  <a:pt x="1126" y="137"/>
                  <a:pt x="1217" y="192"/>
                  <a:pt x="1263" y="293"/>
                </a:cubicBezTo>
                <a:cubicBezTo>
                  <a:pt x="1876" y="1583"/>
                  <a:pt x="1876" y="1583"/>
                  <a:pt x="1876" y="1583"/>
                </a:cubicBezTo>
                <a:cubicBezTo>
                  <a:pt x="1958" y="1757"/>
                  <a:pt x="1830" y="1958"/>
                  <a:pt x="1638" y="1958"/>
                </a:cubicBezTo>
                <a:cubicBezTo>
                  <a:pt x="421" y="1958"/>
                  <a:pt x="421" y="1958"/>
                  <a:pt x="421" y="1958"/>
                </a:cubicBezTo>
                <a:cubicBezTo>
                  <a:pt x="229" y="1958"/>
                  <a:pt x="101" y="1757"/>
                  <a:pt x="183" y="1583"/>
                </a:cubicBezTo>
                <a:cubicBezTo>
                  <a:pt x="787" y="293"/>
                  <a:pt x="787" y="293"/>
                  <a:pt x="787" y="293"/>
                </a:cubicBezTo>
                <a:cubicBezTo>
                  <a:pt x="833" y="192"/>
                  <a:pt x="934" y="137"/>
                  <a:pt x="1025" y="137"/>
                </a:cubicBezTo>
                <a:lnTo>
                  <a:pt x="1025" y="0"/>
                </a:lnTo>
                <a:lnTo>
                  <a:pt x="1025" y="0"/>
                </a:lnTo>
                <a:cubicBezTo>
                  <a:pt x="870" y="0"/>
                  <a:pt x="732" y="91"/>
                  <a:pt x="668" y="229"/>
                </a:cubicBezTo>
                <a:cubicBezTo>
                  <a:pt x="55" y="1528"/>
                  <a:pt x="55" y="1528"/>
                  <a:pt x="55" y="1528"/>
                </a:cubicBezTo>
                <a:cubicBezTo>
                  <a:pt x="0" y="1647"/>
                  <a:pt x="9" y="1793"/>
                  <a:pt x="83" y="1912"/>
                </a:cubicBezTo>
                <a:cubicBezTo>
                  <a:pt x="156" y="2022"/>
                  <a:pt x="284" y="2095"/>
                  <a:pt x="421" y="2095"/>
                </a:cubicBezTo>
                <a:cubicBezTo>
                  <a:pt x="1638" y="2095"/>
                  <a:pt x="1638" y="2095"/>
                  <a:pt x="1638" y="2095"/>
                </a:cubicBezTo>
                <a:cubicBezTo>
                  <a:pt x="1775" y="2095"/>
                  <a:pt x="1894" y="2022"/>
                  <a:pt x="1968" y="1912"/>
                </a:cubicBezTo>
                <a:cubicBezTo>
                  <a:pt x="2041" y="1793"/>
                  <a:pt x="2050" y="1647"/>
                  <a:pt x="1995" y="1528"/>
                </a:cubicBezTo>
                <a:cubicBezTo>
                  <a:pt x="1382" y="229"/>
                  <a:pt x="1382" y="229"/>
                  <a:pt x="1382" y="229"/>
                </a:cubicBezTo>
                <a:cubicBezTo>
                  <a:pt x="1318" y="91"/>
                  <a:pt x="1181" y="0"/>
                  <a:pt x="1025" y="0"/>
                </a:cubicBezTo>
                <a:lnTo>
                  <a:pt x="1025" y="1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87">
            <a:extLst>
              <a:ext uri="{FF2B5EF4-FFF2-40B4-BE49-F238E27FC236}">
                <a16:creationId xmlns:a16="http://schemas.microsoft.com/office/drawing/2014/main" id="{E26C152A-9696-144B-A773-9FF2D032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962" y="3595831"/>
            <a:ext cx="453944" cy="445043"/>
          </a:xfrm>
          <a:custGeom>
            <a:avLst/>
            <a:gdLst>
              <a:gd name="T0" fmla="*/ 229 w 450"/>
              <a:gd name="T1" fmla="*/ 439 h 440"/>
              <a:gd name="T2" fmla="*/ 229 w 450"/>
              <a:gd name="T3" fmla="*/ 439 h 440"/>
              <a:gd name="T4" fmla="*/ 165 w 450"/>
              <a:gd name="T5" fmla="*/ 412 h 440"/>
              <a:gd name="T6" fmla="*/ 37 w 450"/>
              <a:gd name="T7" fmla="*/ 293 h 440"/>
              <a:gd name="T8" fmla="*/ 37 w 450"/>
              <a:gd name="T9" fmla="*/ 165 h 440"/>
              <a:gd name="T10" fmla="*/ 192 w 450"/>
              <a:gd name="T11" fmla="*/ 9 h 440"/>
              <a:gd name="T12" fmla="*/ 211 w 450"/>
              <a:gd name="T13" fmla="*/ 0 h 440"/>
              <a:gd name="T14" fmla="*/ 403 w 450"/>
              <a:gd name="T15" fmla="*/ 0 h 440"/>
              <a:gd name="T16" fmla="*/ 449 w 450"/>
              <a:gd name="T17" fmla="*/ 46 h 440"/>
              <a:gd name="T18" fmla="*/ 449 w 450"/>
              <a:gd name="T19" fmla="*/ 238 h 440"/>
              <a:gd name="T20" fmla="*/ 449 w 450"/>
              <a:gd name="T21" fmla="*/ 256 h 440"/>
              <a:gd name="T22" fmla="*/ 293 w 450"/>
              <a:gd name="T23" fmla="*/ 412 h 440"/>
              <a:gd name="T24" fmla="*/ 229 w 450"/>
              <a:gd name="T25" fmla="*/ 439 h 440"/>
              <a:gd name="T26" fmla="*/ 220 w 450"/>
              <a:gd name="T27" fmla="*/ 46 h 440"/>
              <a:gd name="T28" fmla="*/ 220 w 450"/>
              <a:gd name="T29" fmla="*/ 46 h 440"/>
              <a:gd name="T30" fmla="*/ 64 w 450"/>
              <a:gd name="T31" fmla="*/ 192 h 440"/>
              <a:gd name="T32" fmla="*/ 64 w 450"/>
              <a:gd name="T33" fmla="*/ 256 h 440"/>
              <a:gd name="T34" fmla="*/ 192 w 450"/>
              <a:gd name="T35" fmla="*/ 384 h 440"/>
              <a:gd name="T36" fmla="*/ 257 w 450"/>
              <a:gd name="T37" fmla="*/ 384 h 440"/>
              <a:gd name="T38" fmla="*/ 403 w 450"/>
              <a:gd name="T39" fmla="*/ 229 h 440"/>
              <a:gd name="T40" fmla="*/ 403 w 450"/>
              <a:gd name="T41" fmla="*/ 46 h 440"/>
              <a:gd name="T42" fmla="*/ 220 w 450"/>
              <a:gd name="T43" fmla="*/ 46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0" h="440">
                <a:moveTo>
                  <a:pt x="229" y="439"/>
                </a:moveTo>
                <a:lnTo>
                  <a:pt x="229" y="439"/>
                </a:lnTo>
                <a:cubicBezTo>
                  <a:pt x="202" y="439"/>
                  <a:pt x="183" y="430"/>
                  <a:pt x="165" y="412"/>
                </a:cubicBezTo>
                <a:cubicBezTo>
                  <a:pt x="37" y="293"/>
                  <a:pt x="37" y="293"/>
                  <a:pt x="37" y="293"/>
                </a:cubicBezTo>
                <a:cubicBezTo>
                  <a:pt x="0" y="256"/>
                  <a:pt x="0" y="201"/>
                  <a:pt x="37" y="165"/>
                </a:cubicBezTo>
                <a:cubicBezTo>
                  <a:pt x="192" y="9"/>
                  <a:pt x="192" y="9"/>
                  <a:pt x="192" y="9"/>
                </a:cubicBezTo>
                <a:cubicBezTo>
                  <a:pt x="192" y="0"/>
                  <a:pt x="202" y="0"/>
                  <a:pt x="211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30" y="0"/>
                  <a:pt x="449" y="18"/>
                  <a:pt x="449" y="46"/>
                </a:cubicBezTo>
                <a:cubicBezTo>
                  <a:pt x="449" y="238"/>
                  <a:pt x="449" y="238"/>
                  <a:pt x="449" y="238"/>
                </a:cubicBezTo>
                <a:cubicBezTo>
                  <a:pt x="449" y="247"/>
                  <a:pt x="449" y="256"/>
                  <a:pt x="449" y="256"/>
                </a:cubicBezTo>
                <a:cubicBezTo>
                  <a:pt x="293" y="412"/>
                  <a:pt x="293" y="412"/>
                  <a:pt x="293" y="412"/>
                </a:cubicBezTo>
                <a:cubicBezTo>
                  <a:pt x="275" y="430"/>
                  <a:pt x="247" y="439"/>
                  <a:pt x="229" y="439"/>
                </a:cubicBezTo>
                <a:close/>
                <a:moveTo>
                  <a:pt x="220" y="46"/>
                </a:moveTo>
                <a:lnTo>
                  <a:pt x="220" y="46"/>
                </a:lnTo>
                <a:cubicBezTo>
                  <a:pt x="64" y="192"/>
                  <a:pt x="64" y="192"/>
                  <a:pt x="64" y="192"/>
                </a:cubicBezTo>
                <a:cubicBezTo>
                  <a:pt x="55" y="211"/>
                  <a:pt x="55" y="238"/>
                  <a:pt x="64" y="256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11" y="403"/>
                  <a:pt x="238" y="403"/>
                  <a:pt x="257" y="384"/>
                </a:cubicBezTo>
                <a:cubicBezTo>
                  <a:pt x="403" y="229"/>
                  <a:pt x="403" y="229"/>
                  <a:pt x="403" y="229"/>
                </a:cubicBezTo>
                <a:cubicBezTo>
                  <a:pt x="403" y="46"/>
                  <a:pt x="403" y="46"/>
                  <a:pt x="403" y="46"/>
                </a:cubicBezTo>
                <a:lnTo>
                  <a:pt x="22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88">
            <a:extLst>
              <a:ext uri="{FF2B5EF4-FFF2-40B4-BE49-F238E27FC236}">
                <a16:creationId xmlns:a16="http://schemas.microsoft.com/office/drawing/2014/main" id="{F9D830B4-1030-7847-B743-2EA15DBA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0" y="3684840"/>
            <a:ext cx="75659" cy="75656"/>
          </a:xfrm>
          <a:custGeom>
            <a:avLst/>
            <a:gdLst>
              <a:gd name="T0" fmla="*/ 64 w 74"/>
              <a:gd name="T1" fmla="*/ 64 h 74"/>
              <a:gd name="T2" fmla="*/ 64 w 74"/>
              <a:gd name="T3" fmla="*/ 64 h 74"/>
              <a:gd name="T4" fmla="*/ 18 w 74"/>
              <a:gd name="T5" fmla="*/ 64 h 74"/>
              <a:gd name="T6" fmla="*/ 18 w 74"/>
              <a:gd name="T7" fmla="*/ 18 h 74"/>
              <a:gd name="T8" fmla="*/ 64 w 74"/>
              <a:gd name="T9" fmla="*/ 18 h 74"/>
              <a:gd name="T10" fmla="*/ 64 w 74"/>
              <a:gd name="T1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4">
                <a:moveTo>
                  <a:pt x="64" y="64"/>
                </a:moveTo>
                <a:lnTo>
                  <a:pt x="64" y="64"/>
                </a:lnTo>
                <a:cubicBezTo>
                  <a:pt x="55" y="73"/>
                  <a:pt x="27" y="73"/>
                  <a:pt x="18" y="64"/>
                </a:cubicBezTo>
                <a:cubicBezTo>
                  <a:pt x="0" y="55"/>
                  <a:pt x="0" y="27"/>
                  <a:pt x="18" y="18"/>
                </a:cubicBezTo>
                <a:cubicBezTo>
                  <a:pt x="27" y="0"/>
                  <a:pt x="46" y="0"/>
                  <a:pt x="64" y="18"/>
                </a:cubicBezTo>
                <a:cubicBezTo>
                  <a:pt x="73" y="27"/>
                  <a:pt x="73" y="46"/>
                  <a:pt x="64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89">
            <a:extLst>
              <a:ext uri="{FF2B5EF4-FFF2-40B4-BE49-F238E27FC236}">
                <a16:creationId xmlns:a16="http://schemas.microsoft.com/office/drawing/2014/main" id="{DB5ED421-E30D-9A4E-89E8-5F0016A9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962" y="5847751"/>
            <a:ext cx="471746" cy="293729"/>
          </a:xfrm>
          <a:custGeom>
            <a:avLst/>
            <a:gdLst>
              <a:gd name="T0" fmla="*/ 375 w 468"/>
              <a:gd name="T1" fmla="*/ 292 h 293"/>
              <a:gd name="T2" fmla="*/ 375 w 468"/>
              <a:gd name="T3" fmla="*/ 292 h 293"/>
              <a:gd name="T4" fmla="*/ 174 w 468"/>
              <a:gd name="T5" fmla="*/ 292 h 293"/>
              <a:gd name="T6" fmla="*/ 128 w 468"/>
              <a:gd name="T7" fmla="*/ 247 h 293"/>
              <a:gd name="T8" fmla="*/ 74 w 468"/>
              <a:gd name="T9" fmla="*/ 45 h 293"/>
              <a:gd name="T10" fmla="*/ 19 w 468"/>
              <a:gd name="T11" fmla="*/ 45 h 293"/>
              <a:gd name="T12" fmla="*/ 0 w 468"/>
              <a:gd name="T13" fmla="*/ 18 h 293"/>
              <a:gd name="T14" fmla="*/ 19 w 468"/>
              <a:gd name="T15" fmla="*/ 0 h 293"/>
              <a:gd name="T16" fmla="*/ 83 w 468"/>
              <a:gd name="T17" fmla="*/ 0 h 293"/>
              <a:gd name="T18" fmla="*/ 110 w 468"/>
              <a:gd name="T19" fmla="*/ 18 h 293"/>
              <a:gd name="T20" fmla="*/ 174 w 468"/>
              <a:gd name="T21" fmla="*/ 237 h 293"/>
              <a:gd name="T22" fmla="*/ 174 w 468"/>
              <a:gd name="T23" fmla="*/ 247 h 293"/>
              <a:gd name="T24" fmla="*/ 375 w 468"/>
              <a:gd name="T25" fmla="*/ 247 h 293"/>
              <a:gd name="T26" fmla="*/ 375 w 468"/>
              <a:gd name="T27" fmla="*/ 237 h 293"/>
              <a:gd name="T28" fmla="*/ 412 w 468"/>
              <a:gd name="T29" fmla="*/ 109 h 293"/>
              <a:gd name="T30" fmla="*/ 238 w 468"/>
              <a:gd name="T31" fmla="*/ 109 h 293"/>
              <a:gd name="T32" fmla="*/ 220 w 468"/>
              <a:gd name="T33" fmla="*/ 91 h 293"/>
              <a:gd name="T34" fmla="*/ 238 w 468"/>
              <a:gd name="T35" fmla="*/ 64 h 293"/>
              <a:gd name="T36" fmla="*/ 440 w 468"/>
              <a:gd name="T37" fmla="*/ 64 h 293"/>
              <a:gd name="T38" fmla="*/ 458 w 468"/>
              <a:gd name="T39" fmla="*/ 73 h 293"/>
              <a:gd name="T40" fmla="*/ 467 w 468"/>
              <a:gd name="T41" fmla="*/ 91 h 293"/>
              <a:gd name="T42" fmla="*/ 421 w 468"/>
              <a:gd name="T43" fmla="*/ 247 h 293"/>
              <a:gd name="T44" fmla="*/ 375 w 468"/>
              <a:gd name="T45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8" h="293">
                <a:moveTo>
                  <a:pt x="375" y="292"/>
                </a:moveTo>
                <a:lnTo>
                  <a:pt x="375" y="292"/>
                </a:lnTo>
                <a:cubicBezTo>
                  <a:pt x="174" y="292"/>
                  <a:pt x="174" y="292"/>
                  <a:pt x="174" y="292"/>
                </a:cubicBezTo>
                <a:cubicBezTo>
                  <a:pt x="147" y="292"/>
                  <a:pt x="128" y="274"/>
                  <a:pt x="128" y="247"/>
                </a:cubicBezTo>
                <a:cubicBezTo>
                  <a:pt x="74" y="45"/>
                  <a:pt x="74" y="45"/>
                  <a:pt x="74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101" y="9"/>
                  <a:pt x="110" y="18"/>
                </a:cubicBezTo>
                <a:cubicBezTo>
                  <a:pt x="174" y="237"/>
                  <a:pt x="174" y="237"/>
                  <a:pt x="174" y="237"/>
                </a:cubicBezTo>
                <a:lnTo>
                  <a:pt x="174" y="247"/>
                </a:lnTo>
                <a:cubicBezTo>
                  <a:pt x="375" y="247"/>
                  <a:pt x="375" y="247"/>
                  <a:pt x="375" y="247"/>
                </a:cubicBezTo>
                <a:lnTo>
                  <a:pt x="375" y="237"/>
                </a:lnTo>
                <a:cubicBezTo>
                  <a:pt x="412" y="109"/>
                  <a:pt x="412" y="109"/>
                  <a:pt x="412" y="109"/>
                </a:cubicBezTo>
                <a:cubicBezTo>
                  <a:pt x="238" y="109"/>
                  <a:pt x="238" y="109"/>
                  <a:pt x="238" y="109"/>
                </a:cubicBezTo>
                <a:cubicBezTo>
                  <a:pt x="229" y="109"/>
                  <a:pt x="220" y="100"/>
                  <a:pt x="220" y="91"/>
                </a:cubicBezTo>
                <a:cubicBezTo>
                  <a:pt x="220" y="73"/>
                  <a:pt x="229" y="64"/>
                  <a:pt x="238" y="64"/>
                </a:cubicBezTo>
                <a:cubicBezTo>
                  <a:pt x="440" y="64"/>
                  <a:pt x="440" y="64"/>
                  <a:pt x="440" y="64"/>
                </a:cubicBezTo>
                <a:cubicBezTo>
                  <a:pt x="449" y="64"/>
                  <a:pt x="458" y="73"/>
                  <a:pt x="458" y="73"/>
                </a:cubicBezTo>
                <a:cubicBezTo>
                  <a:pt x="467" y="82"/>
                  <a:pt x="467" y="91"/>
                  <a:pt x="467" y="91"/>
                </a:cubicBezTo>
                <a:cubicBezTo>
                  <a:pt x="421" y="247"/>
                  <a:pt x="421" y="247"/>
                  <a:pt x="421" y="247"/>
                </a:cubicBezTo>
                <a:cubicBezTo>
                  <a:pt x="421" y="274"/>
                  <a:pt x="403" y="292"/>
                  <a:pt x="375" y="2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90">
            <a:extLst>
              <a:ext uri="{FF2B5EF4-FFF2-40B4-BE49-F238E27FC236}">
                <a16:creationId xmlns:a16="http://schemas.microsoft.com/office/drawing/2014/main" id="{C1E20BAD-AE0A-3F46-A4C0-79359170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25" y="6190433"/>
            <a:ext cx="93458" cy="84560"/>
          </a:xfrm>
          <a:custGeom>
            <a:avLst/>
            <a:gdLst>
              <a:gd name="T0" fmla="*/ 0 w 93"/>
              <a:gd name="T1" fmla="*/ 37 h 83"/>
              <a:gd name="T2" fmla="*/ 0 w 93"/>
              <a:gd name="T3" fmla="*/ 37 h 83"/>
              <a:gd name="T4" fmla="*/ 46 w 93"/>
              <a:gd name="T5" fmla="*/ 0 h 83"/>
              <a:gd name="T6" fmla="*/ 92 w 93"/>
              <a:gd name="T7" fmla="*/ 37 h 83"/>
              <a:gd name="T8" fmla="*/ 46 w 93"/>
              <a:gd name="T9" fmla="*/ 82 h 83"/>
              <a:gd name="T10" fmla="*/ 0 w 93"/>
              <a:gd name="T11" fmla="*/ 3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83">
                <a:moveTo>
                  <a:pt x="0" y="37"/>
                </a:moveTo>
                <a:lnTo>
                  <a:pt x="0" y="37"/>
                </a:lnTo>
                <a:cubicBezTo>
                  <a:pt x="0" y="19"/>
                  <a:pt x="18" y="0"/>
                  <a:pt x="46" y="0"/>
                </a:cubicBezTo>
                <a:cubicBezTo>
                  <a:pt x="64" y="0"/>
                  <a:pt x="92" y="19"/>
                  <a:pt x="92" y="37"/>
                </a:cubicBezTo>
                <a:cubicBezTo>
                  <a:pt x="92" y="64"/>
                  <a:pt x="64" y="82"/>
                  <a:pt x="46" y="82"/>
                </a:cubicBezTo>
                <a:cubicBezTo>
                  <a:pt x="18" y="82"/>
                  <a:pt x="0" y="64"/>
                  <a:pt x="0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91">
            <a:extLst>
              <a:ext uri="{FF2B5EF4-FFF2-40B4-BE49-F238E27FC236}">
                <a16:creationId xmlns:a16="http://schemas.microsoft.com/office/drawing/2014/main" id="{8EEE1AC7-6870-AE4D-B0FA-53207BD2C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449" y="6190433"/>
            <a:ext cx="84557" cy="84560"/>
          </a:xfrm>
          <a:custGeom>
            <a:avLst/>
            <a:gdLst>
              <a:gd name="T0" fmla="*/ 0 w 84"/>
              <a:gd name="T1" fmla="*/ 37 h 83"/>
              <a:gd name="T2" fmla="*/ 0 w 84"/>
              <a:gd name="T3" fmla="*/ 37 h 83"/>
              <a:gd name="T4" fmla="*/ 46 w 84"/>
              <a:gd name="T5" fmla="*/ 0 h 83"/>
              <a:gd name="T6" fmla="*/ 83 w 84"/>
              <a:gd name="T7" fmla="*/ 37 h 83"/>
              <a:gd name="T8" fmla="*/ 46 w 84"/>
              <a:gd name="T9" fmla="*/ 82 h 83"/>
              <a:gd name="T10" fmla="*/ 0 w 84"/>
              <a:gd name="T11" fmla="*/ 3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3">
                <a:moveTo>
                  <a:pt x="0" y="37"/>
                </a:moveTo>
                <a:lnTo>
                  <a:pt x="0" y="37"/>
                </a:lnTo>
                <a:cubicBezTo>
                  <a:pt x="0" y="19"/>
                  <a:pt x="18" y="0"/>
                  <a:pt x="46" y="0"/>
                </a:cubicBezTo>
                <a:cubicBezTo>
                  <a:pt x="64" y="0"/>
                  <a:pt x="83" y="19"/>
                  <a:pt x="83" y="37"/>
                </a:cubicBezTo>
                <a:cubicBezTo>
                  <a:pt x="83" y="64"/>
                  <a:pt x="64" y="82"/>
                  <a:pt x="46" y="82"/>
                </a:cubicBezTo>
                <a:cubicBezTo>
                  <a:pt x="18" y="82"/>
                  <a:pt x="0" y="64"/>
                  <a:pt x="0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92">
            <a:extLst>
              <a:ext uri="{FF2B5EF4-FFF2-40B4-BE49-F238E27FC236}">
                <a16:creationId xmlns:a16="http://schemas.microsoft.com/office/drawing/2014/main" id="{3F1DBCC8-4B7C-2843-B89A-075ED3B74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449" y="2345258"/>
            <a:ext cx="129061" cy="129064"/>
          </a:xfrm>
          <a:custGeom>
            <a:avLst/>
            <a:gdLst>
              <a:gd name="T0" fmla="*/ 92 w 129"/>
              <a:gd name="T1" fmla="*/ 128 h 129"/>
              <a:gd name="T2" fmla="*/ 92 w 129"/>
              <a:gd name="T3" fmla="*/ 128 h 129"/>
              <a:gd name="T4" fmla="*/ 28 w 129"/>
              <a:gd name="T5" fmla="*/ 128 h 129"/>
              <a:gd name="T6" fmla="*/ 0 w 129"/>
              <a:gd name="T7" fmla="*/ 92 h 129"/>
              <a:gd name="T8" fmla="*/ 0 w 129"/>
              <a:gd name="T9" fmla="*/ 37 h 129"/>
              <a:gd name="T10" fmla="*/ 28 w 129"/>
              <a:gd name="T11" fmla="*/ 0 h 129"/>
              <a:gd name="T12" fmla="*/ 92 w 129"/>
              <a:gd name="T13" fmla="*/ 0 h 129"/>
              <a:gd name="T14" fmla="*/ 128 w 129"/>
              <a:gd name="T15" fmla="*/ 37 h 129"/>
              <a:gd name="T16" fmla="*/ 128 w 129"/>
              <a:gd name="T17" fmla="*/ 92 h 129"/>
              <a:gd name="T18" fmla="*/ 92 w 129"/>
              <a:gd name="T19" fmla="*/ 128 h 129"/>
              <a:gd name="T20" fmla="*/ 92 w 129"/>
              <a:gd name="T21" fmla="*/ 37 h 129"/>
              <a:gd name="T22" fmla="*/ 92 w 129"/>
              <a:gd name="T23" fmla="*/ 37 h 129"/>
              <a:gd name="T24" fmla="*/ 28 w 129"/>
              <a:gd name="T25" fmla="*/ 37 h 129"/>
              <a:gd name="T26" fmla="*/ 37 w 129"/>
              <a:gd name="T27" fmla="*/ 92 h 129"/>
              <a:gd name="T28" fmla="*/ 92 w 129"/>
              <a:gd name="T29" fmla="*/ 92 h 129"/>
              <a:gd name="T30" fmla="*/ 92 w 129"/>
              <a:gd name="T31" fmla="*/ 3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9">
                <a:moveTo>
                  <a:pt x="92" y="128"/>
                </a:moveTo>
                <a:lnTo>
                  <a:pt x="92" y="128"/>
                </a:lnTo>
                <a:cubicBezTo>
                  <a:pt x="28" y="128"/>
                  <a:pt x="28" y="128"/>
                  <a:pt x="28" y="128"/>
                </a:cubicBezTo>
                <a:cubicBezTo>
                  <a:pt x="9" y="128"/>
                  <a:pt x="0" y="110"/>
                  <a:pt x="0" y="9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9" y="0"/>
                  <a:pt x="2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10" y="0"/>
                  <a:pt x="128" y="18"/>
                  <a:pt x="128" y="37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8" y="110"/>
                  <a:pt x="110" y="128"/>
                  <a:pt x="92" y="128"/>
                </a:cubicBezTo>
                <a:close/>
                <a:moveTo>
                  <a:pt x="92" y="37"/>
                </a:moveTo>
                <a:lnTo>
                  <a:pt x="92" y="37"/>
                </a:lnTo>
                <a:cubicBezTo>
                  <a:pt x="28" y="37"/>
                  <a:pt x="28" y="37"/>
                  <a:pt x="28" y="37"/>
                </a:cubicBezTo>
                <a:cubicBezTo>
                  <a:pt x="37" y="92"/>
                  <a:pt x="37" y="92"/>
                  <a:pt x="37" y="92"/>
                </a:cubicBezTo>
                <a:cubicBezTo>
                  <a:pt x="92" y="92"/>
                  <a:pt x="92" y="92"/>
                  <a:pt x="92" y="92"/>
                </a:cubicBezTo>
                <a:lnTo>
                  <a:pt x="9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93">
            <a:extLst>
              <a:ext uri="{FF2B5EF4-FFF2-40B4-BE49-F238E27FC236}">
                <a16:creationId xmlns:a16="http://schemas.microsoft.com/office/drawing/2014/main" id="{25A0E7A4-48C9-DF41-BF2E-17239E324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260" y="2189494"/>
            <a:ext cx="516250" cy="404988"/>
          </a:xfrm>
          <a:custGeom>
            <a:avLst/>
            <a:gdLst>
              <a:gd name="T0" fmla="*/ 430 w 513"/>
              <a:gd name="T1" fmla="*/ 402 h 403"/>
              <a:gd name="T2" fmla="*/ 430 w 513"/>
              <a:gd name="T3" fmla="*/ 402 h 403"/>
              <a:gd name="T4" fmla="*/ 82 w 513"/>
              <a:gd name="T5" fmla="*/ 402 h 403"/>
              <a:gd name="T6" fmla="*/ 0 w 513"/>
              <a:gd name="T7" fmla="*/ 320 h 403"/>
              <a:gd name="T8" fmla="*/ 0 w 513"/>
              <a:gd name="T9" fmla="*/ 0 h 403"/>
              <a:gd name="T10" fmla="*/ 46 w 513"/>
              <a:gd name="T11" fmla="*/ 0 h 403"/>
              <a:gd name="T12" fmla="*/ 46 w 513"/>
              <a:gd name="T13" fmla="*/ 320 h 403"/>
              <a:gd name="T14" fmla="*/ 82 w 513"/>
              <a:gd name="T15" fmla="*/ 357 h 403"/>
              <a:gd name="T16" fmla="*/ 430 w 513"/>
              <a:gd name="T17" fmla="*/ 357 h 403"/>
              <a:gd name="T18" fmla="*/ 467 w 513"/>
              <a:gd name="T19" fmla="*/ 320 h 403"/>
              <a:gd name="T20" fmla="*/ 467 w 513"/>
              <a:gd name="T21" fmla="*/ 118 h 403"/>
              <a:gd name="T22" fmla="*/ 430 w 513"/>
              <a:gd name="T23" fmla="*/ 73 h 403"/>
              <a:gd name="T24" fmla="*/ 82 w 513"/>
              <a:gd name="T25" fmla="*/ 73 h 403"/>
              <a:gd name="T26" fmla="*/ 82 w 513"/>
              <a:gd name="T27" fmla="*/ 27 h 403"/>
              <a:gd name="T28" fmla="*/ 430 w 513"/>
              <a:gd name="T29" fmla="*/ 27 h 403"/>
              <a:gd name="T30" fmla="*/ 512 w 513"/>
              <a:gd name="T31" fmla="*/ 118 h 403"/>
              <a:gd name="T32" fmla="*/ 512 w 513"/>
              <a:gd name="T33" fmla="*/ 320 h 403"/>
              <a:gd name="T34" fmla="*/ 430 w 513"/>
              <a:gd name="T3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3" h="403">
                <a:moveTo>
                  <a:pt x="430" y="402"/>
                </a:moveTo>
                <a:lnTo>
                  <a:pt x="430" y="402"/>
                </a:lnTo>
                <a:cubicBezTo>
                  <a:pt x="82" y="402"/>
                  <a:pt x="82" y="402"/>
                  <a:pt x="82" y="402"/>
                </a:cubicBezTo>
                <a:cubicBezTo>
                  <a:pt x="36" y="402"/>
                  <a:pt x="0" y="366"/>
                  <a:pt x="0" y="320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20"/>
                  <a:pt x="46" y="320"/>
                  <a:pt x="46" y="320"/>
                </a:cubicBezTo>
                <a:cubicBezTo>
                  <a:pt x="46" y="338"/>
                  <a:pt x="64" y="357"/>
                  <a:pt x="82" y="357"/>
                </a:cubicBezTo>
                <a:cubicBezTo>
                  <a:pt x="430" y="357"/>
                  <a:pt x="430" y="357"/>
                  <a:pt x="430" y="357"/>
                </a:cubicBezTo>
                <a:cubicBezTo>
                  <a:pt x="448" y="357"/>
                  <a:pt x="467" y="338"/>
                  <a:pt x="467" y="320"/>
                </a:cubicBezTo>
                <a:cubicBezTo>
                  <a:pt x="467" y="118"/>
                  <a:pt x="467" y="118"/>
                  <a:pt x="467" y="118"/>
                </a:cubicBezTo>
                <a:cubicBezTo>
                  <a:pt x="467" y="91"/>
                  <a:pt x="448" y="73"/>
                  <a:pt x="430" y="73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27"/>
                  <a:pt x="82" y="27"/>
                  <a:pt x="82" y="27"/>
                </a:cubicBezTo>
                <a:cubicBezTo>
                  <a:pt x="430" y="27"/>
                  <a:pt x="430" y="27"/>
                  <a:pt x="430" y="27"/>
                </a:cubicBezTo>
                <a:cubicBezTo>
                  <a:pt x="476" y="27"/>
                  <a:pt x="512" y="73"/>
                  <a:pt x="512" y="118"/>
                </a:cubicBezTo>
                <a:cubicBezTo>
                  <a:pt x="512" y="320"/>
                  <a:pt x="512" y="320"/>
                  <a:pt x="512" y="320"/>
                </a:cubicBezTo>
                <a:cubicBezTo>
                  <a:pt x="512" y="366"/>
                  <a:pt x="476" y="402"/>
                  <a:pt x="430" y="4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94">
            <a:extLst>
              <a:ext uri="{FF2B5EF4-FFF2-40B4-BE49-F238E27FC236}">
                <a16:creationId xmlns:a16="http://schemas.microsoft.com/office/drawing/2014/main" id="{25C8C8B9-1D52-4848-A913-78493293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359" y="2096033"/>
            <a:ext cx="480647" cy="169117"/>
          </a:xfrm>
          <a:custGeom>
            <a:avLst/>
            <a:gdLst>
              <a:gd name="T0" fmla="*/ 100 w 477"/>
              <a:gd name="T1" fmla="*/ 165 h 166"/>
              <a:gd name="T2" fmla="*/ 100 w 477"/>
              <a:gd name="T3" fmla="*/ 165 h 166"/>
              <a:gd name="T4" fmla="*/ 9 w 477"/>
              <a:gd name="T5" fmla="*/ 73 h 166"/>
              <a:gd name="T6" fmla="*/ 100 w 477"/>
              <a:gd name="T7" fmla="*/ 0 h 166"/>
              <a:gd name="T8" fmla="*/ 402 w 477"/>
              <a:gd name="T9" fmla="*/ 0 h 166"/>
              <a:gd name="T10" fmla="*/ 476 w 477"/>
              <a:gd name="T11" fmla="*/ 64 h 166"/>
              <a:gd name="T12" fmla="*/ 476 w 477"/>
              <a:gd name="T13" fmla="*/ 82 h 166"/>
              <a:gd name="T14" fmla="*/ 457 w 477"/>
              <a:gd name="T15" fmla="*/ 110 h 166"/>
              <a:gd name="T16" fmla="*/ 457 w 477"/>
              <a:gd name="T17" fmla="*/ 110 h 166"/>
              <a:gd name="T18" fmla="*/ 430 w 477"/>
              <a:gd name="T19" fmla="*/ 82 h 166"/>
              <a:gd name="T20" fmla="*/ 430 w 477"/>
              <a:gd name="T21" fmla="*/ 64 h 166"/>
              <a:gd name="T22" fmla="*/ 402 w 477"/>
              <a:gd name="T23" fmla="*/ 46 h 166"/>
              <a:gd name="T24" fmla="*/ 100 w 477"/>
              <a:gd name="T25" fmla="*/ 46 h 166"/>
              <a:gd name="T26" fmla="*/ 55 w 477"/>
              <a:gd name="T27" fmla="*/ 73 h 166"/>
              <a:gd name="T28" fmla="*/ 100 w 477"/>
              <a:gd name="T29" fmla="*/ 119 h 166"/>
              <a:gd name="T30" fmla="*/ 100 w 477"/>
              <a:gd name="T31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166">
                <a:moveTo>
                  <a:pt x="100" y="165"/>
                </a:moveTo>
                <a:lnTo>
                  <a:pt x="100" y="165"/>
                </a:lnTo>
                <a:cubicBezTo>
                  <a:pt x="45" y="165"/>
                  <a:pt x="0" y="128"/>
                  <a:pt x="9" y="73"/>
                </a:cubicBezTo>
                <a:cubicBezTo>
                  <a:pt x="18" y="28"/>
                  <a:pt x="55" y="0"/>
                  <a:pt x="100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39" y="0"/>
                  <a:pt x="476" y="28"/>
                  <a:pt x="476" y="64"/>
                </a:cubicBezTo>
                <a:cubicBezTo>
                  <a:pt x="476" y="82"/>
                  <a:pt x="476" y="82"/>
                  <a:pt x="476" y="82"/>
                </a:cubicBezTo>
                <a:cubicBezTo>
                  <a:pt x="476" y="92"/>
                  <a:pt x="466" y="110"/>
                  <a:pt x="457" y="110"/>
                </a:cubicBezTo>
                <a:lnTo>
                  <a:pt x="457" y="110"/>
                </a:lnTo>
                <a:cubicBezTo>
                  <a:pt x="439" y="110"/>
                  <a:pt x="430" y="92"/>
                  <a:pt x="430" y="82"/>
                </a:cubicBezTo>
                <a:cubicBezTo>
                  <a:pt x="430" y="64"/>
                  <a:pt x="430" y="64"/>
                  <a:pt x="430" y="64"/>
                </a:cubicBezTo>
                <a:cubicBezTo>
                  <a:pt x="430" y="55"/>
                  <a:pt x="421" y="46"/>
                  <a:pt x="402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82" y="46"/>
                  <a:pt x="64" y="55"/>
                  <a:pt x="55" y="73"/>
                </a:cubicBezTo>
                <a:cubicBezTo>
                  <a:pt x="55" y="101"/>
                  <a:pt x="73" y="119"/>
                  <a:pt x="100" y="119"/>
                </a:cubicBezTo>
                <a:lnTo>
                  <a:pt x="100" y="1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95">
            <a:extLst>
              <a:ext uri="{FF2B5EF4-FFF2-40B4-BE49-F238E27FC236}">
                <a16:creationId xmlns:a16="http://schemas.microsoft.com/office/drawing/2014/main" id="{A72F223C-49F2-6A48-A05B-8D75AADA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260" y="10525157"/>
            <a:ext cx="516250" cy="498449"/>
          </a:xfrm>
          <a:custGeom>
            <a:avLst/>
            <a:gdLst>
              <a:gd name="T0" fmla="*/ 448 w 513"/>
              <a:gd name="T1" fmla="*/ 494 h 495"/>
              <a:gd name="T2" fmla="*/ 448 w 513"/>
              <a:gd name="T3" fmla="*/ 494 h 495"/>
              <a:gd name="T4" fmla="*/ 73 w 513"/>
              <a:gd name="T5" fmla="*/ 494 h 495"/>
              <a:gd name="T6" fmla="*/ 0 w 513"/>
              <a:gd name="T7" fmla="*/ 421 h 495"/>
              <a:gd name="T8" fmla="*/ 0 w 513"/>
              <a:gd name="T9" fmla="*/ 73 h 495"/>
              <a:gd name="T10" fmla="*/ 73 w 513"/>
              <a:gd name="T11" fmla="*/ 0 h 495"/>
              <a:gd name="T12" fmla="*/ 110 w 513"/>
              <a:gd name="T13" fmla="*/ 0 h 495"/>
              <a:gd name="T14" fmla="*/ 110 w 513"/>
              <a:gd name="T15" fmla="*/ 46 h 495"/>
              <a:gd name="T16" fmla="*/ 73 w 513"/>
              <a:gd name="T17" fmla="*/ 46 h 495"/>
              <a:gd name="T18" fmla="*/ 46 w 513"/>
              <a:gd name="T19" fmla="*/ 73 h 495"/>
              <a:gd name="T20" fmla="*/ 46 w 513"/>
              <a:gd name="T21" fmla="*/ 421 h 495"/>
              <a:gd name="T22" fmla="*/ 73 w 513"/>
              <a:gd name="T23" fmla="*/ 449 h 495"/>
              <a:gd name="T24" fmla="*/ 448 w 513"/>
              <a:gd name="T25" fmla="*/ 449 h 495"/>
              <a:gd name="T26" fmla="*/ 476 w 513"/>
              <a:gd name="T27" fmla="*/ 421 h 495"/>
              <a:gd name="T28" fmla="*/ 476 w 513"/>
              <a:gd name="T29" fmla="*/ 73 h 495"/>
              <a:gd name="T30" fmla="*/ 448 w 513"/>
              <a:gd name="T31" fmla="*/ 46 h 495"/>
              <a:gd name="T32" fmla="*/ 402 w 513"/>
              <a:gd name="T33" fmla="*/ 46 h 495"/>
              <a:gd name="T34" fmla="*/ 402 w 513"/>
              <a:gd name="T35" fmla="*/ 0 h 495"/>
              <a:gd name="T36" fmla="*/ 448 w 513"/>
              <a:gd name="T37" fmla="*/ 0 h 495"/>
              <a:gd name="T38" fmla="*/ 512 w 513"/>
              <a:gd name="T39" fmla="*/ 73 h 495"/>
              <a:gd name="T40" fmla="*/ 512 w 513"/>
              <a:gd name="T41" fmla="*/ 421 h 495"/>
              <a:gd name="T42" fmla="*/ 448 w 513"/>
              <a:gd name="T43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3" h="495">
                <a:moveTo>
                  <a:pt x="448" y="494"/>
                </a:moveTo>
                <a:lnTo>
                  <a:pt x="448" y="494"/>
                </a:lnTo>
                <a:cubicBezTo>
                  <a:pt x="73" y="494"/>
                  <a:pt x="73" y="494"/>
                  <a:pt x="73" y="494"/>
                </a:cubicBezTo>
                <a:cubicBezTo>
                  <a:pt x="27" y="494"/>
                  <a:pt x="0" y="458"/>
                  <a:pt x="0" y="42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27" y="0"/>
                  <a:pt x="73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55" y="46"/>
                  <a:pt x="46" y="55"/>
                  <a:pt x="46" y="73"/>
                </a:cubicBezTo>
                <a:cubicBezTo>
                  <a:pt x="46" y="421"/>
                  <a:pt x="46" y="421"/>
                  <a:pt x="46" y="421"/>
                </a:cubicBezTo>
                <a:cubicBezTo>
                  <a:pt x="46" y="439"/>
                  <a:pt x="55" y="449"/>
                  <a:pt x="73" y="449"/>
                </a:cubicBezTo>
                <a:cubicBezTo>
                  <a:pt x="448" y="449"/>
                  <a:pt x="448" y="449"/>
                  <a:pt x="448" y="449"/>
                </a:cubicBezTo>
                <a:cubicBezTo>
                  <a:pt x="457" y="449"/>
                  <a:pt x="476" y="439"/>
                  <a:pt x="476" y="421"/>
                </a:cubicBezTo>
                <a:cubicBezTo>
                  <a:pt x="476" y="73"/>
                  <a:pt x="476" y="73"/>
                  <a:pt x="476" y="73"/>
                </a:cubicBezTo>
                <a:cubicBezTo>
                  <a:pt x="476" y="55"/>
                  <a:pt x="457" y="46"/>
                  <a:pt x="448" y="46"/>
                </a:cubicBezTo>
                <a:cubicBezTo>
                  <a:pt x="402" y="46"/>
                  <a:pt x="402" y="46"/>
                  <a:pt x="402" y="46"/>
                </a:cubicBezTo>
                <a:cubicBezTo>
                  <a:pt x="402" y="0"/>
                  <a:pt x="402" y="0"/>
                  <a:pt x="402" y="0"/>
                </a:cubicBezTo>
                <a:cubicBezTo>
                  <a:pt x="448" y="0"/>
                  <a:pt x="448" y="0"/>
                  <a:pt x="448" y="0"/>
                </a:cubicBezTo>
                <a:cubicBezTo>
                  <a:pt x="485" y="0"/>
                  <a:pt x="512" y="28"/>
                  <a:pt x="512" y="73"/>
                </a:cubicBezTo>
                <a:cubicBezTo>
                  <a:pt x="512" y="421"/>
                  <a:pt x="512" y="421"/>
                  <a:pt x="512" y="421"/>
                </a:cubicBezTo>
                <a:cubicBezTo>
                  <a:pt x="512" y="458"/>
                  <a:pt x="485" y="494"/>
                  <a:pt x="448" y="4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96">
            <a:extLst>
              <a:ext uri="{FF2B5EF4-FFF2-40B4-BE49-F238E27FC236}">
                <a16:creationId xmlns:a16="http://schemas.microsoft.com/office/drawing/2014/main" id="{276A0730-A8E0-2241-9BFD-11FED9A48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125" y="10453950"/>
            <a:ext cx="222522" cy="48956"/>
          </a:xfrm>
          <a:custGeom>
            <a:avLst/>
            <a:gdLst>
              <a:gd name="T0" fmla="*/ 220 w 221"/>
              <a:gd name="T1" fmla="*/ 46 h 47"/>
              <a:gd name="T2" fmla="*/ 0 w 221"/>
              <a:gd name="T3" fmla="*/ 46 h 47"/>
              <a:gd name="T4" fmla="*/ 0 w 221"/>
              <a:gd name="T5" fmla="*/ 0 h 47"/>
              <a:gd name="T6" fmla="*/ 220 w 221"/>
              <a:gd name="T7" fmla="*/ 0 h 47"/>
              <a:gd name="T8" fmla="*/ 220 w 22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47">
                <a:moveTo>
                  <a:pt x="220" y="46"/>
                </a:moveTo>
                <a:lnTo>
                  <a:pt x="0" y="46"/>
                </a:lnTo>
                <a:lnTo>
                  <a:pt x="0" y="0"/>
                </a:lnTo>
                <a:lnTo>
                  <a:pt x="220" y="0"/>
                </a:lnTo>
                <a:lnTo>
                  <a:pt x="22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97">
            <a:extLst>
              <a:ext uri="{FF2B5EF4-FFF2-40B4-BE49-F238E27FC236}">
                <a16:creationId xmlns:a16="http://schemas.microsoft.com/office/drawing/2014/main" id="{86A90749-4CE8-6747-B599-285577CE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088" y="10453950"/>
            <a:ext cx="146866" cy="120163"/>
          </a:xfrm>
          <a:custGeom>
            <a:avLst/>
            <a:gdLst>
              <a:gd name="T0" fmla="*/ 36 w 147"/>
              <a:gd name="T1" fmla="*/ 110 h 120"/>
              <a:gd name="T2" fmla="*/ 36 w 147"/>
              <a:gd name="T3" fmla="*/ 110 h 120"/>
              <a:gd name="T4" fmla="*/ 0 w 147"/>
              <a:gd name="T5" fmla="*/ 82 h 120"/>
              <a:gd name="T6" fmla="*/ 73 w 147"/>
              <a:gd name="T7" fmla="*/ 9 h 120"/>
              <a:gd name="T8" fmla="*/ 91 w 147"/>
              <a:gd name="T9" fmla="*/ 0 h 120"/>
              <a:gd name="T10" fmla="*/ 109 w 147"/>
              <a:gd name="T11" fmla="*/ 18 h 120"/>
              <a:gd name="T12" fmla="*/ 146 w 147"/>
              <a:gd name="T13" fmla="*/ 82 h 120"/>
              <a:gd name="T14" fmla="*/ 128 w 147"/>
              <a:gd name="T15" fmla="*/ 119 h 120"/>
              <a:gd name="T16" fmla="*/ 128 w 147"/>
              <a:gd name="T17" fmla="*/ 119 h 120"/>
              <a:gd name="T18" fmla="*/ 100 w 147"/>
              <a:gd name="T19" fmla="*/ 101 h 120"/>
              <a:gd name="T20" fmla="*/ 82 w 147"/>
              <a:gd name="T21" fmla="*/ 64 h 120"/>
              <a:gd name="T22" fmla="*/ 36 w 147"/>
              <a:gd name="T23" fmla="*/ 110 h 120"/>
              <a:gd name="T24" fmla="*/ 100 w 147"/>
              <a:gd name="T25" fmla="*/ 46 h 120"/>
              <a:gd name="T26" fmla="*/ 100 w 147"/>
              <a:gd name="T27" fmla="*/ 4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20">
                <a:moveTo>
                  <a:pt x="36" y="110"/>
                </a:moveTo>
                <a:lnTo>
                  <a:pt x="36" y="110"/>
                </a:lnTo>
                <a:cubicBezTo>
                  <a:pt x="0" y="82"/>
                  <a:pt x="0" y="82"/>
                  <a:pt x="0" y="82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0"/>
                  <a:pt x="82" y="0"/>
                  <a:pt x="91" y="0"/>
                </a:cubicBezTo>
                <a:cubicBezTo>
                  <a:pt x="100" y="0"/>
                  <a:pt x="109" y="9"/>
                  <a:pt x="109" y="18"/>
                </a:cubicBezTo>
                <a:cubicBezTo>
                  <a:pt x="146" y="82"/>
                  <a:pt x="146" y="82"/>
                  <a:pt x="146" y="82"/>
                </a:cubicBezTo>
                <a:cubicBezTo>
                  <a:pt x="146" y="101"/>
                  <a:pt x="146" y="110"/>
                  <a:pt x="128" y="119"/>
                </a:cubicBezTo>
                <a:lnTo>
                  <a:pt x="128" y="119"/>
                </a:lnTo>
                <a:cubicBezTo>
                  <a:pt x="118" y="119"/>
                  <a:pt x="109" y="119"/>
                  <a:pt x="100" y="101"/>
                </a:cubicBezTo>
                <a:cubicBezTo>
                  <a:pt x="82" y="64"/>
                  <a:pt x="82" y="64"/>
                  <a:pt x="82" y="64"/>
                </a:cubicBezTo>
                <a:lnTo>
                  <a:pt x="36" y="110"/>
                </a:lnTo>
                <a:close/>
                <a:moveTo>
                  <a:pt x="100" y="46"/>
                </a:moveTo>
                <a:lnTo>
                  <a:pt x="10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98">
            <a:extLst>
              <a:ext uri="{FF2B5EF4-FFF2-40B4-BE49-F238E27FC236}">
                <a16:creationId xmlns:a16="http://schemas.microsoft.com/office/drawing/2014/main" id="{A3AF1E6B-827D-4F45-B6AD-68C3F3E3E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682" y="10525157"/>
            <a:ext cx="204720" cy="137965"/>
          </a:xfrm>
          <a:custGeom>
            <a:avLst/>
            <a:gdLst>
              <a:gd name="T0" fmla="*/ 82 w 202"/>
              <a:gd name="T1" fmla="*/ 137 h 138"/>
              <a:gd name="T2" fmla="*/ 82 w 202"/>
              <a:gd name="T3" fmla="*/ 137 h 138"/>
              <a:gd name="T4" fmla="*/ 82 w 202"/>
              <a:gd name="T5" fmla="*/ 137 h 138"/>
              <a:gd name="T6" fmla="*/ 55 w 202"/>
              <a:gd name="T7" fmla="*/ 128 h 138"/>
              <a:gd name="T8" fmla="*/ 0 w 202"/>
              <a:gd name="T9" fmla="*/ 64 h 138"/>
              <a:gd name="T10" fmla="*/ 55 w 202"/>
              <a:gd name="T11" fmla="*/ 9 h 138"/>
              <a:gd name="T12" fmla="*/ 91 w 202"/>
              <a:gd name="T13" fmla="*/ 37 h 138"/>
              <a:gd name="T14" fmla="*/ 55 w 202"/>
              <a:gd name="T15" fmla="*/ 64 h 138"/>
              <a:gd name="T16" fmla="*/ 82 w 202"/>
              <a:gd name="T17" fmla="*/ 92 h 138"/>
              <a:gd name="T18" fmla="*/ 155 w 202"/>
              <a:gd name="T19" fmla="*/ 9 h 138"/>
              <a:gd name="T20" fmla="*/ 192 w 202"/>
              <a:gd name="T21" fmla="*/ 9 h 138"/>
              <a:gd name="T22" fmla="*/ 192 w 202"/>
              <a:gd name="T23" fmla="*/ 9 h 138"/>
              <a:gd name="T24" fmla="*/ 192 w 202"/>
              <a:gd name="T25" fmla="*/ 37 h 138"/>
              <a:gd name="T26" fmla="*/ 109 w 202"/>
              <a:gd name="T27" fmla="*/ 128 h 138"/>
              <a:gd name="T28" fmla="*/ 82 w 202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2" h="138">
                <a:moveTo>
                  <a:pt x="82" y="137"/>
                </a:moveTo>
                <a:lnTo>
                  <a:pt x="82" y="137"/>
                </a:lnTo>
                <a:lnTo>
                  <a:pt x="82" y="137"/>
                </a:lnTo>
                <a:cubicBezTo>
                  <a:pt x="73" y="137"/>
                  <a:pt x="55" y="137"/>
                  <a:pt x="55" y="128"/>
                </a:cubicBezTo>
                <a:cubicBezTo>
                  <a:pt x="0" y="64"/>
                  <a:pt x="0" y="64"/>
                  <a:pt x="0" y="64"/>
                </a:cubicBezTo>
                <a:cubicBezTo>
                  <a:pt x="55" y="9"/>
                  <a:pt x="55" y="9"/>
                  <a:pt x="55" y="9"/>
                </a:cubicBezTo>
                <a:cubicBezTo>
                  <a:pt x="91" y="37"/>
                  <a:pt x="91" y="37"/>
                  <a:pt x="91" y="37"/>
                </a:cubicBezTo>
                <a:cubicBezTo>
                  <a:pt x="55" y="64"/>
                  <a:pt x="55" y="64"/>
                  <a:pt x="55" y="64"/>
                </a:cubicBezTo>
                <a:cubicBezTo>
                  <a:pt x="82" y="92"/>
                  <a:pt x="82" y="92"/>
                  <a:pt x="82" y="92"/>
                </a:cubicBezTo>
                <a:cubicBezTo>
                  <a:pt x="155" y="9"/>
                  <a:pt x="155" y="9"/>
                  <a:pt x="155" y="9"/>
                </a:cubicBezTo>
                <a:cubicBezTo>
                  <a:pt x="164" y="0"/>
                  <a:pt x="183" y="0"/>
                  <a:pt x="192" y="9"/>
                </a:cubicBezTo>
                <a:lnTo>
                  <a:pt x="192" y="9"/>
                </a:lnTo>
                <a:cubicBezTo>
                  <a:pt x="201" y="18"/>
                  <a:pt x="201" y="28"/>
                  <a:pt x="192" y="37"/>
                </a:cubicBezTo>
                <a:cubicBezTo>
                  <a:pt x="109" y="128"/>
                  <a:pt x="109" y="128"/>
                  <a:pt x="109" y="128"/>
                </a:cubicBezTo>
                <a:cubicBezTo>
                  <a:pt x="100" y="137"/>
                  <a:pt x="91" y="137"/>
                  <a:pt x="82" y="1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99">
            <a:extLst>
              <a:ext uri="{FF2B5EF4-FFF2-40B4-BE49-F238E27FC236}">
                <a16:creationId xmlns:a16="http://schemas.microsoft.com/office/drawing/2014/main" id="{F61F2CF3-285B-E746-A4A0-99F8B2EF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368" y="10453950"/>
            <a:ext cx="151315" cy="120163"/>
          </a:xfrm>
          <a:custGeom>
            <a:avLst/>
            <a:gdLst>
              <a:gd name="T0" fmla="*/ 119 w 148"/>
              <a:gd name="T1" fmla="*/ 110 h 120"/>
              <a:gd name="T2" fmla="*/ 119 w 148"/>
              <a:gd name="T3" fmla="*/ 110 h 120"/>
              <a:gd name="T4" fmla="*/ 147 w 148"/>
              <a:gd name="T5" fmla="*/ 82 h 120"/>
              <a:gd name="T6" fmla="*/ 83 w 148"/>
              <a:gd name="T7" fmla="*/ 9 h 120"/>
              <a:gd name="T8" fmla="*/ 55 w 148"/>
              <a:gd name="T9" fmla="*/ 0 h 120"/>
              <a:gd name="T10" fmla="*/ 37 w 148"/>
              <a:gd name="T11" fmla="*/ 18 h 120"/>
              <a:gd name="T12" fmla="*/ 9 w 148"/>
              <a:gd name="T13" fmla="*/ 82 h 120"/>
              <a:gd name="T14" fmla="*/ 19 w 148"/>
              <a:gd name="T15" fmla="*/ 119 h 120"/>
              <a:gd name="T16" fmla="*/ 19 w 148"/>
              <a:gd name="T17" fmla="*/ 119 h 120"/>
              <a:gd name="T18" fmla="*/ 46 w 148"/>
              <a:gd name="T19" fmla="*/ 101 h 120"/>
              <a:gd name="T20" fmla="*/ 64 w 148"/>
              <a:gd name="T21" fmla="*/ 64 h 120"/>
              <a:gd name="T22" fmla="*/ 119 w 148"/>
              <a:gd name="T23" fmla="*/ 110 h 120"/>
              <a:gd name="T24" fmla="*/ 46 w 148"/>
              <a:gd name="T25" fmla="*/ 46 h 120"/>
              <a:gd name="T26" fmla="*/ 46 w 148"/>
              <a:gd name="T27" fmla="*/ 4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120">
                <a:moveTo>
                  <a:pt x="119" y="110"/>
                </a:moveTo>
                <a:lnTo>
                  <a:pt x="119" y="110"/>
                </a:lnTo>
                <a:cubicBezTo>
                  <a:pt x="147" y="82"/>
                  <a:pt x="147" y="82"/>
                  <a:pt x="147" y="82"/>
                </a:cubicBezTo>
                <a:cubicBezTo>
                  <a:pt x="83" y="9"/>
                  <a:pt x="83" y="9"/>
                  <a:pt x="83" y="9"/>
                </a:cubicBezTo>
                <a:cubicBezTo>
                  <a:pt x="73" y="0"/>
                  <a:pt x="64" y="0"/>
                  <a:pt x="55" y="0"/>
                </a:cubicBezTo>
                <a:cubicBezTo>
                  <a:pt x="55" y="0"/>
                  <a:pt x="46" y="9"/>
                  <a:pt x="37" y="18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101"/>
                  <a:pt x="9" y="110"/>
                  <a:pt x="19" y="119"/>
                </a:cubicBezTo>
                <a:lnTo>
                  <a:pt x="19" y="119"/>
                </a:lnTo>
                <a:cubicBezTo>
                  <a:pt x="28" y="119"/>
                  <a:pt x="46" y="119"/>
                  <a:pt x="46" y="101"/>
                </a:cubicBezTo>
                <a:cubicBezTo>
                  <a:pt x="64" y="64"/>
                  <a:pt x="64" y="64"/>
                  <a:pt x="64" y="64"/>
                </a:cubicBezTo>
                <a:lnTo>
                  <a:pt x="119" y="110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00">
            <a:extLst>
              <a:ext uri="{FF2B5EF4-FFF2-40B4-BE49-F238E27FC236}">
                <a16:creationId xmlns:a16="http://schemas.microsoft.com/office/drawing/2014/main" id="{136142F3-F33E-6F48-9192-D7B982E02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368" y="10525157"/>
            <a:ext cx="213621" cy="137965"/>
          </a:xfrm>
          <a:custGeom>
            <a:avLst/>
            <a:gdLst>
              <a:gd name="T0" fmla="*/ 119 w 212"/>
              <a:gd name="T1" fmla="*/ 137 h 138"/>
              <a:gd name="T2" fmla="*/ 119 w 212"/>
              <a:gd name="T3" fmla="*/ 137 h 138"/>
              <a:gd name="T4" fmla="*/ 128 w 212"/>
              <a:gd name="T5" fmla="*/ 137 h 138"/>
              <a:gd name="T6" fmla="*/ 156 w 212"/>
              <a:gd name="T7" fmla="*/ 128 h 138"/>
              <a:gd name="T8" fmla="*/ 211 w 212"/>
              <a:gd name="T9" fmla="*/ 64 h 138"/>
              <a:gd name="T10" fmla="*/ 147 w 212"/>
              <a:gd name="T11" fmla="*/ 9 h 138"/>
              <a:gd name="T12" fmla="*/ 119 w 212"/>
              <a:gd name="T13" fmla="*/ 37 h 138"/>
              <a:gd name="T14" fmla="*/ 147 w 212"/>
              <a:gd name="T15" fmla="*/ 64 h 138"/>
              <a:gd name="T16" fmla="*/ 119 w 212"/>
              <a:gd name="T17" fmla="*/ 92 h 138"/>
              <a:gd name="T18" fmla="*/ 46 w 212"/>
              <a:gd name="T19" fmla="*/ 9 h 138"/>
              <a:gd name="T20" fmla="*/ 9 w 212"/>
              <a:gd name="T21" fmla="*/ 9 h 138"/>
              <a:gd name="T22" fmla="*/ 9 w 212"/>
              <a:gd name="T23" fmla="*/ 9 h 138"/>
              <a:gd name="T24" fmla="*/ 9 w 212"/>
              <a:gd name="T25" fmla="*/ 37 h 138"/>
              <a:gd name="T26" fmla="*/ 92 w 212"/>
              <a:gd name="T27" fmla="*/ 128 h 138"/>
              <a:gd name="T28" fmla="*/ 119 w 212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2" h="138">
                <a:moveTo>
                  <a:pt x="119" y="137"/>
                </a:moveTo>
                <a:lnTo>
                  <a:pt x="119" y="137"/>
                </a:lnTo>
                <a:cubicBezTo>
                  <a:pt x="128" y="137"/>
                  <a:pt x="128" y="137"/>
                  <a:pt x="128" y="137"/>
                </a:cubicBezTo>
                <a:cubicBezTo>
                  <a:pt x="137" y="137"/>
                  <a:pt x="147" y="137"/>
                  <a:pt x="156" y="128"/>
                </a:cubicBezTo>
                <a:cubicBezTo>
                  <a:pt x="211" y="64"/>
                  <a:pt x="211" y="64"/>
                  <a:pt x="211" y="64"/>
                </a:cubicBezTo>
                <a:cubicBezTo>
                  <a:pt x="147" y="9"/>
                  <a:pt x="147" y="9"/>
                  <a:pt x="147" y="9"/>
                </a:cubicBezTo>
                <a:cubicBezTo>
                  <a:pt x="119" y="37"/>
                  <a:pt x="119" y="37"/>
                  <a:pt x="119" y="37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46" y="9"/>
                  <a:pt x="46" y="9"/>
                  <a:pt x="46" y="9"/>
                </a:cubicBezTo>
                <a:cubicBezTo>
                  <a:pt x="37" y="0"/>
                  <a:pt x="19" y="0"/>
                  <a:pt x="9" y="9"/>
                </a:cubicBezTo>
                <a:lnTo>
                  <a:pt x="9" y="9"/>
                </a:lnTo>
                <a:cubicBezTo>
                  <a:pt x="0" y="18"/>
                  <a:pt x="0" y="28"/>
                  <a:pt x="9" y="37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101" y="137"/>
                  <a:pt x="110" y="137"/>
                  <a:pt x="119" y="1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01">
            <a:extLst>
              <a:ext uri="{FF2B5EF4-FFF2-40B4-BE49-F238E27FC236}">
                <a16:creationId xmlns:a16="http://schemas.microsoft.com/office/drawing/2014/main" id="{89BFD067-F248-6B40-B490-495A3BA8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592" y="10729877"/>
            <a:ext cx="102361" cy="40055"/>
          </a:xfrm>
          <a:custGeom>
            <a:avLst/>
            <a:gdLst>
              <a:gd name="T0" fmla="*/ 0 w 102"/>
              <a:gd name="T1" fmla="*/ 19 h 38"/>
              <a:gd name="T2" fmla="*/ 0 w 102"/>
              <a:gd name="T3" fmla="*/ 19 h 38"/>
              <a:gd name="T4" fmla="*/ 0 w 102"/>
              <a:gd name="T5" fmla="*/ 19 h 38"/>
              <a:gd name="T6" fmla="*/ 9 w 102"/>
              <a:gd name="T7" fmla="*/ 0 h 38"/>
              <a:gd name="T8" fmla="*/ 83 w 102"/>
              <a:gd name="T9" fmla="*/ 0 h 38"/>
              <a:gd name="T10" fmla="*/ 101 w 102"/>
              <a:gd name="T11" fmla="*/ 19 h 38"/>
              <a:gd name="T12" fmla="*/ 101 w 102"/>
              <a:gd name="T13" fmla="*/ 19 h 38"/>
              <a:gd name="T14" fmla="*/ 83 w 102"/>
              <a:gd name="T15" fmla="*/ 37 h 38"/>
              <a:gd name="T16" fmla="*/ 9 w 102"/>
              <a:gd name="T17" fmla="*/ 37 h 38"/>
              <a:gd name="T18" fmla="*/ 0 w 102"/>
              <a:gd name="T19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3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0" y="0"/>
                  <a:pt x="9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101" y="9"/>
                  <a:pt x="101" y="19"/>
                </a:cubicBezTo>
                <a:lnTo>
                  <a:pt x="101" y="19"/>
                </a:lnTo>
                <a:cubicBezTo>
                  <a:pt x="101" y="28"/>
                  <a:pt x="92" y="37"/>
                  <a:pt x="83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02">
            <a:extLst>
              <a:ext uri="{FF2B5EF4-FFF2-40B4-BE49-F238E27FC236}">
                <a16:creationId xmlns:a16="http://schemas.microsoft.com/office/drawing/2014/main" id="{D0AC37FF-9295-7B47-BBC9-0CA4A7C1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583" y="10738778"/>
            <a:ext cx="26703" cy="271478"/>
          </a:xfrm>
          <a:custGeom>
            <a:avLst/>
            <a:gdLst>
              <a:gd name="T0" fmla="*/ 27 w 28"/>
              <a:gd name="T1" fmla="*/ 266 h 267"/>
              <a:gd name="T2" fmla="*/ 27 w 28"/>
              <a:gd name="T3" fmla="*/ 266 h 267"/>
              <a:gd name="T4" fmla="*/ 0 w 28"/>
              <a:gd name="T5" fmla="*/ 266 h 267"/>
              <a:gd name="T6" fmla="*/ 0 w 28"/>
              <a:gd name="T7" fmla="*/ 19 h 267"/>
              <a:gd name="T8" fmla="*/ 18 w 28"/>
              <a:gd name="T9" fmla="*/ 0 h 267"/>
              <a:gd name="T10" fmla="*/ 18 w 28"/>
              <a:gd name="T11" fmla="*/ 0 h 267"/>
              <a:gd name="T12" fmla="*/ 27 w 28"/>
              <a:gd name="T13" fmla="*/ 19 h 267"/>
              <a:gd name="T14" fmla="*/ 27 w 28"/>
              <a:gd name="T1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67">
                <a:moveTo>
                  <a:pt x="27" y="266"/>
                </a:moveTo>
                <a:lnTo>
                  <a:pt x="27" y="266"/>
                </a:lnTo>
                <a:cubicBezTo>
                  <a:pt x="0" y="266"/>
                  <a:pt x="0" y="266"/>
                  <a:pt x="0" y="26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27" y="10"/>
                  <a:pt x="27" y="19"/>
                </a:cubicBezTo>
                <a:lnTo>
                  <a:pt x="27" y="2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03">
            <a:extLst>
              <a:ext uri="{FF2B5EF4-FFF2-40B4-BE49-F238E27FC236}">
                <a16:creationId xmlns:a16="http://schemas.microsoft.com/office/drawing/2014/main" id="{1A5EFB97-8FED-3843-8673-3BC865D6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484" y="8273237"/>
            <a:ext cx="186918" cy="204720"/>
          </a:xfrm>
          <a:custGeom>
            <a:avLst/>
            <a:gdLst>
              <a:gd name="T0" fmla="*/ 9 w 184"/>
              <a:gd name="T1" fmla="*/ 201 h 202"/>
              <a:gd name="T2" fmla="*/ 9 w 184"/>
              <a:gd name="T3" fmla="*/ 201 h 202"/>
              <a:gd name="T4" fmla="*/ 9 w 184"/>
              <a:gd name="T5" fmla="*/ 201 h 202"/>
              <a:gd name="T6" fmla="*/ 9 w 184"/>
              <a:gd name="T7" fmla="*/ 174 h 202"/>
              <a:gd name="T8" fmla="*/ 155 w 184"/>
              <a:gd name="T9" fmla="*/ 9 h 202"/>
              <a:gd name="T10" fmla="*/ 174 w 184"/>
              <a:gd name="T11" fmla="*/ 0 h 202"/>
              <a:gd name="T12" fmla="*/ 174 w 184"/>
              <a:gd name="T13" fmla="*/ 0 h 202"/>
              <a:gd name="T14" fmla="*/ 183 w 184"/>
              <a:gd name="T15" fmla="*/ 27 h 202"/>
              <a:gd name="T16" fmla="*/ 27 w 184"/>
              <a:gd name="T17" fmla="*/ 192 h 202"/>
              <a:gd name="T18" fmla="*/ 9 w 184"/>
              <a:gd name="T1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202">
                <a:moveTo>
                  <a:pt x="9" y="201"/>
                </a:moveTo>
                <a:lnTo>
                  <a:pt x="9" y="201"/>
                </a:lnTo>
                <a:lnTo>
                  <a:pt x="9" y="201"/>
                </a:lnTo>
                <a:cubicBezTo>
                  <a:pt x="0" y="192"/>
                  <a:pt x="0" y="183"/>
                  <a:pt x="9" y="174"/>
                </a:cubicBezTo>
                <a:cubicBezTo>
                  <a:pt x="155" y="9"/>
                  <a:pt x="155" y="9"/>
                  <a:pt x="155" y="9"/>
                </a:cubicBezTo>
                <a:cubicBezTo>
                  <a:pt x="155" y="0"/>
                  <a:pt x="174" y="0"/>
                  <a:pt x="174" y="0"/>
                </a:cubicBezTo>
                <a:lnTo>
                  <a:pt x="174" y="0"/>
                </a:lnTo>
                <a:cubicBezTo>
                  <a:pt x="183" y="9"/>
                  <a:pt x="183" y="18"/>
                  <a:pt x="183" y="27"/>
                </a:cubicBezTo>
                <a:cubicBezTo>
                  <a:pt x="27" y="192"/>
                  <a:pt x="27" y="192"/>
                  <a:pt x="27" y="192"/>
                </a:cubicBezTo>
                <a:cubicBezTo>
                  <a:pt x="27" y="201"/>
                  <a:pt x="18" y="201"/>
                  <a:pt x="9" y="2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04">
            <a:extLst>
              <a:ext uri="{FF2B5EF4-FFF2-40B4-BE49-F238E27FC236}">
                <a16:creationId xmlns:a16="http://schemas.microsoft.com/office/drawing/2014/main" id="{B1C012DC-FDAF-9549-8540-0D7B11B2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0845" y="8384499"/>
            <a:ext cx="111259" cy="111259"/>
          </a:xfrm>
          <a:custGeom>
            <a:avLst/>
            <a:gdLst>
              <a:gd name="T0" fmla="*/ 54 w 110"/>
              <a:gd name="T1" fmla="*/ 109 h 110"/>
              <a:gd name="T2" fmla="*/ 54 w 110"/>
              <a:gd name="T3" fmla="*/ 109 h 110"/>
              <a:gd name="T4" fmla="*/ 0 w 110"/>
              <a:gd name="T5" fmla="*/ 54 h 110"/>
              <a:gd name="T6" fmla="*/ 54 w 110"/>
              <a:gd name="T7" fmla="*/ 0 h 110"/>
              <a:gd name="T8" fmla="*/ 109 w 110"/>
              <a:gd name="T9" fmla="*/ 54 h 110"/>
              <a:gd name="T10" fmla="*/ 54 w 110"/>
              <a:gd name="T11" fmla="*/ 109 h 110"/>
              <a:gd name="T12" fmla="*/ 54 w 110"/>
              <a:gd name="T13" fmla="*/ 36 h 110"/>
              <a:gd name="T14" fmla="*/ 54 w 110"/>
              <a:gd name="T15" fmla="*/ 36 h 110"/>
              <a:gd name="T16" fmla="*/ 27 w 110"/>
              <a:gd name="T17" fmla="*/ 54 h 110"/>
              <a:gd name="T18" fmla="*/ 54 w 110"/>
              <a:gd name="T19" fmla="*/ 82 h 110"/>
              <a:gd name="T20" fmla="*/ 73 w 110"/>
              <a:gd name="T21" fmla="*/ 54 h 110"/>
              <a:gd name="T22" fmla="*/ 54 w 110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0">
                <a:moveTo>
                  <a:pt x="54" y="109"/>
                </a:moveTo>
                <a:lnTo>
                  <a:pt x="54" y="109"/>
                </a:lnTo>
                <a:cubicBezTo>
                  <a:pt x="18" y="109"/>
                  <a:pt x="0" y="91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91"/>
                  <a:pt x="82" y="109"/>
                  <a:pt x="54" y="10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36" y="36"/>
                  <a:pt x="27" y="45"/>
                  <a:pt x="27" y="54"/>
                </a:cubicBezTo>
                <a:cubicBezTo>
                  <a:pt x="27" y="73"/>
                  <a:pt x="36" y="82"/>
                  <a:pt x="54" y="82"/>
                </a:cubicBezTo>
                <a:cubicBezTo>
                  <a:pt x="64" y="82"/>
                  <a:pt x="73" y="73"/>
                  <a:pt x="73" y="54"/>
                </a:cubicBezTo>
                <a:cubicBezTo>
                  <a:pt x="73" y="45"/>
                  <a:pt x="64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05">
            <a:extLst>
              <a:ext uri="{FF2B5EF4-FFF2-40B4-BE49-F238E27FC236}">
                <a16:creationId xmlns:a16="http://schemas.microsoft.com/office/drawing/2014/main" id="{9D9B2B32-F18A-5149-AA1D-1C9A1392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8432" y="8255435"/>
            <a:ext cx="120160" cy="111262"/>
          </a:xfrm>
          <a:custGeom>
            <a:avLst/>
            <a:gdLst>
              <a:gd name="T0" fmla="*/ 64 w 120"/>
              <a:gd name="T1" fmla="*/ 110 h 111"/>
              <a:gd name="T2" fmla="*/ 64 w 120"/>
              <a:gd name="T3" fmla="*/ 110 h 111"/>
              <a:gd name="T4" fmla="*/ 0 w 120"/>
              <a:gd name="T5" fmla="*/ 56 h 111"/>
              <a:gd name="T6" fmla="*/ 64 w 120"/>
              <a:gd name="T7" fmla="*/ 0 h 111"/>
              <a:gd name="T8" fmla="*/ 119 w 120"/>
              <a:gd name="T9" fmla="*/ 56 h 111"/>
              <a:gd name="T10" fmla="*/ 64 w 120"/>
              <a:gd name="T11" fmla="*/ 110 h 111"/>
              <a:gd name="T12" fmla="*/ 64 w 120"/>
              <a:gd name="T13" fmla="*/ 28 h 111"/>
              <a:gd name="T14" fmla="*/ 64 w 120"/>
              <a:gd name="T15" fmla="*/ 28 h 111"/>
              <a:gd name="T16" fmla="*/ 37 w 120"/>
              <a:gd name="T17" fmla="*/ 56 h 111"/>
              <a:gd name="T18" fmla="*/ 64 w 120"/>
              <a:gd name="T19" fmla="*/ 74 h 111"/>
              <a:gd name="T20" fmla="*/ 83 w 120"/>
              <a:gd name="T21" fmla="*/ 56 h 111"/>
              <a:gd name="T22" fmla="*/ 64 w 120"/>
              <a:gd name="T23" fmla="*/ 2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" h="111">
                <a:moveTo>
                  <a:pt x="64" y="110"/>
                </a:moveTo>
                <a:lnTo>
                  <a:pt x="64" y="110"/>
                </a:lnTo>
                <a:cubicBezTo>
                  <a:pt x="28" y="110"/>
                  <a:pt x="0" y="83"/>
                  <a:pt x="0" y="56"/>
                </a:cubicBezTo>
                <a:cubicBezTo>
                  <a:pt x="0" y="19"/>
                  <a:pt x="28" y="0"/>
                  <a:pt x="64" y="0"/>
                </a:cubicBezTo>
                <a:cubicBezTo>
                  <a:pt x="92" y="0"/>
                  <a:pt x="119" y="19"/>
                  <a:pt x="119" y="56"/>
                </a:cubicBezTo>
                <a:cubicBezTo>
                  <a:pt x="119" y="83"/>
                  <a:pt x="92" y="110"/>
                  <a:pt x="64" y="110"/>
                </a:cubicBezTo>
                <a:close/>
                <a:moveTo>
                  <a:pt x="64" y="28"/>
                </a:moveTo>
                <a:lnTo>
                  <a:pt x="64" y="28"/>
                </a:lnTo>
                <a:cubicBezTo>
                  <a:pt x="46" y="28"/>
                  <a:pt x="37" y="37"/>
                  <a:pt x="37" y="56"/>
                </a:cubicBezTo>
                <a:cubicBezTo>
                  <a:pt x="37" y="65"/>
                  <a:pt x="46" y="74"/>
                  <a:pt x="64" y="74"/>
                </a:cubicBezTo>
                <a:cubicBezTo>
                  <a:pt x="74" y="74"/>
                  <a:pt x="83" y="65"/>
                  <a:pt x="83" y="56"/>
                </a:cubicBezTo>
                <a:cubicBezTo>
                  <a:pt x="83" y="37"/>
                  <a:pt x="74" y="28"/>
                  <a:pt x="6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06">
            <a:extLst>
              <a:ext uri="{FF2B5EF4-FFF2-40B4-BE49-F238E27FC236}">
                <a16:creationId xmlns:a16="http://schemas.microsoft.com/office/drawing/2014/main" id="{0529D5A2-EE77-EE40-94BB-6E60AF39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25" y="8219832"/>
            <a:ext cx="31152" cy="35603"/>
          </a:xfrm>
          <a:custGeom>
            <a:avLst/>
            <a:gdLst>
              <a:gd name="T0" fmla="*/ 28 w 29"/>
              <a:gd name="T1" fmla="*/ 36 h 37"/>
              <a:gd name="T2" fmla="*/ 0 w 29"/>
              <a:gd name="T3" fmla="*/ 36 h 37"/>
              <a:gd name="T4" fmla="*/ 0 w 29"/>
              <a:gd name="T5" fmla="*/ 0 h 37"/>
              <a:gd name="T6" fmla="*/ 28 w 29"/>
              <a:gd name="T7" fmla="*/ 0 h 37"/>
              <a:gd name="T8" fmla="*/ 28 w 2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7">
                <a:moveTo>
                  <a:pt x="28" y="36"/>
                </a:moveTo>
                <a:lnTo>
                  <a:pt x="0" y="36"/>
                </a:lnTo>
                <a:lnTo>
                  <a:pt x="0" y="0"/>
                </a:lnTo>
                <a:lnTo>
                  <a:pt x="28" y="0"/>
                </a:lnTo>
                <a:lnTo>
                  <a:pt x="2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07">
            <a:extLst>
              <a:ext uri="{FF2B5EF4-FFF2-40B4-BE49-F238E27FC236}">
                <a16:creationId xmlns:a16="http://schemas.microsoft.com/office/drawing/2014/main" id="{A243FD32-ABCA-EF42-A11B-8B3D965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25" y="8291039"/>
            <a:ext cx="31152" cy="66758"/>
          </a:xfrm>
          <a:custGeom>
            <a:avLst/>
            <a:gdLst>
              <a:gd name="T0" fmla="*/ 28 w 29"/>
              <a:gd name="T1" fmla="*/ 64 h 65"/>
              <a:gd name="T2" fmla="*/ 0 w 29"/>
              <a:gd name="T3" fmla="*/ 64 h 65"/>
              <a:gd name="T4" fmla="*/ 0 w 29"/>
              <a:gd name="T5" fmla="*/ 0 h 65"/>
              <a:gd name="T6" fmla="*/ 28 w 29"/>
              <a:gd name="T7" fmla="*/ 0 h 65"/>
              <a:gd name="T8" fmla="*/ 28 w 2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65">
                <a:moveTo>
                  <a:pt x="28" y="64"/>
                </a:moveTo>
                <a:lnTo>
                  <a:pt x="0" y="64"/>
                </a:lnTo>
                <a:lnTo>
                  <a:pt x="0" y="0"/>
                </a:lnTo>
                <a:lnTo>
                  <a:pt x="28" y="0"/>
                </a:lnTo>
                <a:lnTo>
                  <a:pt x="28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08">
            <a:extLst>
              <a:ext uri="{FF2B5EF4-FFF2-40B4-BE49-F238E27FC236}">
                <a16:creationId xmlns:a16="http://schemas.microsoft.com/office/drawing/2014/main" id="{5AD02F37-0D02-8A46-B6B3-884FD8D8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25" y="8393400"/>
            <a:ext cx="31152" cy="66755"/>
          </a:xfrm>
          <a:custGeom>
            <a:avLst/>
            <a:gdLst>
              <a:gd name="T0" fmla="*/ 28 w 29"/>
              <a:gd name="T1" fmla="*/ 64 h 65"/>
              <a:gd name="T2" fmla="*/ 0 w 29"/>
              <a:gd name="T3" fmla="*/ 64 h 65"/>
              <a:gd name="T4" fmla="*/ 0 w 29"/>
              <a:gd name="T5" fmla="*/ 0 h 65"/>
              <a:gd name="T6" fmla="*/ 28 w 29"/>
              <a:gd name="T7" fmla="*/ 0 h 65"/>
              <a:gd name="T8" fmla="*/ 28 w 2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65">
                <a:moveTo>
                  <a:pt x="28" y="64"/>
                </a:moveTo>
                <a:lnTo>
                  <a:pt x="0" y="64"/>
                </a:lnTo>
                <a:lnTo>
                  <a:pt x="0" y="0"/>
                </a:lnTo>
                <a:lnTo>
                  <a:pt x="28" y="0"/>
                </a:lnTo>
                <a:lnTo>
                  <a:pt x="28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09">
            <a:extLst>
              <a:ext uri="{FF2B5EF4-FFF2-40B4-BE49-F238E27FC236}">
                <a16:creationId xmlns:a16="http://schemas.microsoft.com/office/drawing/2014/main" id="{E6EE98D7-C416-C24D-83FE-D2D378E9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225" y="8486858"/>
            <a:ext cx="31152" cy="48956"/>
          </a:xfrm>
          <a:custGeom>
            <a:avLst/>
            <a:gdLst>
              <a:gd name="T0" fmla="*/ 28 w 29"/>
              <a:gd name="T1" fmla="*/ 46 h 47"/>
              <a:gd name="T2" fmla="*/ 0 w 29"/>
              <a:gd name="T3" fmla="*/ 46 h 47"/>
              <a:gd name="T4" fmla="*/ 0 w 29"/>
              <a:gd name="T5" fmla="*/ 0 h 47"/>
              <a:gd name="T6" fmla="*/ 28 w 29"/>
              <a:gd name="T7" fmla="*/ 0 h 47"/>
              <a:gd name="T8" fmla="*/ 28 w 2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7">
                <a:moveTo>
                  <a:pt x="28" y="46"/>
                </a:moveTo>
                <a:lnTo>
                  <a:pt x="0" y="46"/>
                </a:lnTo>
                <a:lnTo>
                  <a:pt x="0" y="0"/>
                </a:lnTo>
                <a:lnTo>
                  <a:pt x="28" y="0"/>
                </a:lnTo>
                <a:lnTo>
                  <a:pt x="2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10">
            <a:extLst>
              <a:ext uri="{FF2B5EF4-FFF2-40B4-BE49-F238E27FC236}">
                <a16:creationId xmlns:a16="http://schemas.microsoft.com/office/drawing/2014/main" id="{7854B70B-773D-C044-BB7C-5E79C6E2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557" y="8161977"/>
            <a:ext cx="574107" cy="427242"/>
          </a:xfrm>
          <a:custGeom>
            <a:avLst/>
            <a:gdLst>
              <a:gd name="T0" fmla="*/ 504 w 569"/>
              <a:gd name="T1" fmla="*/ 421 h 422"/>
              <a:gd name="T2" fmla="*/ 504 w 569"/>
              <a:gd name="T3" fmla="*/ 421 h 422"/>
              <a:gd name="T4" fmla="*/ 28 w 569"/>
              <a:gd name="T5" fmla="*/ 421 h 422"/>
              <a:gd name="T6" fmla="*/ 0 w 569"/>
              <a:gd name="T7" fmla="*/ 393 h 422"/>
              <a:gd name="T8" fmla="*/ 0 w 569"/>
              <a:gd name="T9" fmla="*/ 302 h 422"/>
              <a:gd name="T10" fmla="*/ 28 w 569"/>
              <a:gd name="T11" fmla="*/ 274 h 422"/>
              <a:gd name="T12" fmla="*/ 83 w 569"/>
              <a:gd name="T13" fmla="*/ 210 h 422"/>
              <a:gd name="T14" fmla="*/ 28 w 569"/>
              <a:gd name="T15" fmla="*/ 137 h 422"/>
              <a:gd name="T16" fmla="*/ 0 w 569"/>
              <a:gd name="T17" fmla="*/ 119 h 422"/>
              <a:gd name="T18" fmla="*/ 0 w 569"/>
              <a:gd name="T19" fmla="*/ 27 h 422"/>
              <a:gd name="T20" fmla="*/ 28 w 569"/>
              <a:gd name="T21" fmla="*/ 0 h 422"/>
              <a:gd name="T22" fmla="*/ 504 w 569"/>
              <a:gd name="T23" fmla="*/ 0 h 422"/>
              <a:gd name="T24" fmla="*/ 568 w 569"/>
              <a:gd name="T25" fmla="*/ 64 h 422"/>
              <a:gd name="T26" fmla="*/ 568 w 569"/>
              <a:gd name="T27" fmla="*/ 348 h 422"/>
              <a:gd name="T28" fmla="*/ 504 w 569"/>
              <a:gd name="T29" fmla="*/ 421 h 422"/>
              <a:gd name="T30" fmla="*/ 46 w 569"/>
              <a:gd name="T31" fmla="*/ 375 h 422"/>
              <a:gd name="T32" fmla="*/ 46 w 569"/>
              <a:gd name="T33" fmla="*/ 375 h 422"/>
              <a:gd name="T34" fmla="*/ 504 w 569"/>
              <a:gd name="T35" fmla="*/ 375 h 422"/>
              <a:gd name="T36" fmla="*/ 522 w 569"/>
              <a:gd name="T37" fmla="*/ 348 h 422"/>
              <a:gd name="T38" fmla="*/ 522 w 569"/>
              <a:gd name="T39" fmla="*/ 64 h 422"/>
              <a:gd name="T40" fmla="*/ 504 w 569"/>
              <a:gd name="T41" fmla="*/ 46 h 422"/>
              <a:gd name="T42" fmla="*/ 46 w 569"/>
              <a:gd name="T43" fmla="*/ 46 h 422"/>
              <a:gd name="T44" fmla="*/ 46 w 569"/>
              <a:gd name="T45" fmla="*/ 101 h 422"/>
              <a:gd name="T46" fmla="*/ 129 w 569"/>
              <a:gd name="T47" fmla="*/ 210 h 422"/>
              <a:gd name="T48" fmla="*/ 46 w 569"/>
              <a:gd name="T49" fmla="*/ 320 h 422"/>
              <a:gd name="T50" fmla="*/ 46 w 569"/>
              <a:gd name="T51" fmla="*/ 3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9" h="422">
                <a:moveTo>
                  <a:pt x="504" y="421"/>
                </a:moveTo>
                <a:lnTo>
                  <a:pt x="504" y="421"/>
                </a:lnTo>
                <a:cubicBezTo>
                  <a:pt x="28" y="421"/>
                  <a:pt x="28" y="421"/>
                  <a:pt x="28" y="421"/>
                </a:cubicBezTo>
                <a:cubicBezTo>
                  <a:pt x="10" y="421"/>
                  <a:pt x="0" y="403"/>
                  <a:pt x="0" y="393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293"/>
                  <a:pt x="10" y="284"/>
                  <a:pt x="28" y="274"/>
                </a:cubicBezTo>
                <a:cubicBezTo>
                  <a:pt x="55" y="274"/>
                  <a:pt x="83" y="247"/>
                  <a:pt x="83" y="210"/>
                </a:cubicBezTo>
                <a:cubicBezTo>
                  <a:pt x="83" y="174"/>
                  <a:pt x="55" y="147"/>
                  <a:pt x="28" y="137"/>
                </a:cubicBezTo>
                <a:cubicBezTo>
                  <a:pt x="10" y="137"/>
                  <a:pt x="0" y="128"/>
                  <a:pt x="0" y="11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40" y="0"/>
                  <a:pt x="568" y="27"/>
                  <a:pt x="568" y="64"/>
                </a:cubicBezTo>
                <a:cubicBezTo>
                  <a:pt x="568" y="348"/>
                  <a:pt x="568" y="348"/>
                  <a:pt x="568" y="348"/>
                </a:cubicBezTo>
                <a:cubicBezTo>
                  <a:pt x="568" y="384"/>
                  <a:pt x="540" y="421"/>
                  <a:pt x="504" y="421"/>
                </a:cubicBezTo>
                <a:close/>
                <a:moveTo>
                  <a:pt x="46" y="375"/>
                </a:moveTo>
                <a:lnTo>
                  <a:pt x="46" y="375"/>
                </a:lnTo>
                <a:cubicBezTo>
                  <a:pt x="504" y="375"/>
                  <a:pt x="504" y="375"/>
                  <a:pt x="504" y="375"/>
                </a:cubicBezTo>
                <a:cubicBezTo>
                  <a:pt x="513" y="375"/>
                  <a:pt x="522" y="366"/>
                  <a:pt x="522" y="348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2" y="55"/>
                  <a:pt x="513" y="46"/>
                  <a:pt x="504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101"/>
                  <a:pt x="46" y="101"/>
                  <a:pt x="46" y="101"/>
                </a:cubicBezTo>
                <a:cubicBezTo>
                  <a:pt x="101" y="110"/>
                  <a:pt x="129" y="156"/>
                  <a:pt x="129" y="210"/>
                </a:cubicBezTo>
                <a:cubicBezTo>
                  <a:pt x="129" y="256"/>
                  <a:pt x="101" y="302"/>
                  <a:pt x="46" y="320"/>
                </a:cubicBezTo>
                <a:lnTo>
                  <a:pt x="46" y="3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9" name="Group 71">
            <a:extLst>
              <a:ext uri="{FF2B5EF4-FFF2-40B4-BE49-F238E27FC236}">
                <a16:creationId xmlns:a16="http://schemas.microsoft.com/office/drawing/2014/main" id="{C20367F0-D4B8-5646-9D5C-2C32DA5A6518}"/>
              </a:ext>
            </a:extLst>
          </p:cNvPr>
          <p:cNvGrpSpPr/>
          <p:nvPr/>
        </p:nvGrpSpPr>
        <p:grpSpPr>
          <a:xfrm>
            <a:off x="1848433" y="5293942"/>
            <a:ext cx="8909115" cy="2500601"/>
            <a:chOff x="2232442" y="3643574"/>
            <a:chExt cx="8954788" cy="2500601"/>
          </a:xfrm>
        </p:grpSpPr>
        <p:sp>
          <p:nvSpPr>
            <p:cNvPr id="320" name="CuadroTexto 598">
              <a:extLst>
                <a:ext uri="{FF2B5EF4-FFF2-40B4-BE49-F238E27FC236}">
                  <a16:creationId xmlns:a16="http://schemas.microsoft.com/office/drawing/2014/main" id="{96B4C2F3-9869-894C-BE6B-A7F14B853CD3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21" name="CuadroTexto 599">
              <a:extLst>
                <a:ext uri="{FF2B5EF4-FFF2-40B4-BE49-F238E27FC236}">
                  <a16:creationId xmlns:a16="http://schemas.microsoft.com/office/drawing/2014/main" id="{3884D660-0444-4A40-9153-F60B9AC5D90A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D3D972CF-5D8E-924C-966E-BCC1A19AF8C3}"/>
              </a:ext>
            </a:extLst>
          </p:cNvPr>
          <p:cNvGrpSpPr/>
          <p:nvPr/>
        </p:nvGrpSpPr>
        <p:grpSpPr>
          <a:xfrm>
            <a:off x="15356508" y="4162489"/>
            <a:ext cx="3090654" cy="920201"/>
            <a:chOff x="4263265" y="1977645"/>
            <a:chExt cx="4236804" cy="920201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C9F45823-BCDD-D44F-BDCA-1F4A547F490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5C057E92-2679-CE47-BC66-2DD58C403B65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EBFDD4AA-1C4A-A344-AEC7-2AC51145BF41}"/>
              </a:ext>
            </a:extLst>
          </p:cNvPr>
          <p:cNvGrpSpPr/>
          <p:nvPr/>
        </p:nvGrpSpPr>
        <p:grpSpPr>
          <a:xfrm>
            <a:off x="15423265" y="6501306"/>
            <a:ext cx="3090654" cy="920201"/>
            <a:chOff x="4263265" y="1977645"/>
            <a:chExt cx="4236804" cy="920201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70B1F2D2-F3F7-3740-ABD8-4A314A6B7EF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F4C9A305-291F-C24E-889A-5C4EE381D4CA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CDD30DB7-A5B6-8C42-A641-2029773C230A}"/>
              </a:ext>
            </a:extLst>
          </p:cNvPr>
          <p:cNvGrpSpPr/>
          <p:nvPr/>
        </p:nvGrpSpPr>
        <p:grpSpPr>
          <a:xfrm>
            <a:off x="15363185" y="8717488"/>
            <a:ext cx="3090654" cy="920201"/>
            <a:chOff x="4263265" y="1977645"/>
            <a:chExt cx="4236804" cy="920201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86BAFF6D-298A-3B40-898B-08842E4DF9C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21FA985C-A995-E343-BAB3-8CB79C7E128A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307B354B-494B-7B4F-9BD1-4CEE646E1FC7}"/>
              </a:ext>
            </a:extLst>
          </p:cNvPr>
          <p:cNvGrpSpPr/>
          <p:nvPr/>
        </p:nvGrpSpPr>
        <p:grpSpPr>
          <a:xfrm>
            <a:off x="15325355" y="11164777"/>
            <a:ext cx="3090654" cy="920201"/>
            <a:chOff x="4263265" y="1977645"/>
            <a:chExt cx="4236804" cy="920201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ABC757FC-7DF1-9940-A6A6-0C4A6AEA2D2A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8FBA3572-F96B-724E-9DDD-50FD736EE0CF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75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rupo 469">
            <a:extLst>
              <a:ext uri="{FF2B5EF4-FFF2-40B4-BE49-F238E27FC236}">
                <a16:creationId xmlns:a16="http://schemas.microsoft.com/office/drawing/2014/main" id="{2321BFCD-9D3A-9E4E-8665-F0FBCD296F42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471" name="CuadroTexto 470">
              <a:extLst>
                <a:ext uri="{FF2B5EF4-FFF2-40B4-BE49-F238E27FC236}">
                  <a16:creationId xmlns:a16="http://schemas.microsoft.com/office/drawing/2014/main" id="{7C7506CB-D9B7-A745-B8D9-B9E224CDF1AC}"/>
                </a:ext>
              </a:extLst>
            </p:cNvPr>
            <p:cNvSpPr txBox="1"/>
            <p:nvPr/>
          </p:nvSpPr>
          <p:spPr>
            <a:xfrm>
              <a:off x="8118654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472" name="CuadroTexto 471">
              <a:extLst>
                <a:ext uri="{FF2B5EF4-FFF2-40B4-BE49-F238E27FC236}">
                  <a16:creationId xmlns:a16="http://schemas.microsoft.com/office/drawing/2014/main" id="{587A06E7-C16F-0348-8C6A-0F681024F4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5" name="Freeform 1">
            <a:extLst>
              <a:ext uri="{FF2B5EF4-FFF2-40B4-BE49-F238E27FC236}">
                <a16:creationId xmlns:a16="http://schemas.microsoft.com/office/drawing/2014/main" id="{E9C0C33D-8A2B-F041-A616-BE4B5F72E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3771616"/>
            <a:ext cx="10426592" cy="1616453"/>
          </a:xfrm>
          <a:custGeom>
            <a:avLst/>
            <a:gdLst>
              <a:gd name="T0" fmla="*/ 9729 w 9730"/>
              <a:gd name="T1" fmla="*/ 0 h 1509"/>
              <a:gd name="T2" fmla="*/ 0 w 9730"/>
              <a:gd name="T3" fmla="*/ 0 h 1509"/>
              <a:gd name="T4" fmla="*/ 0 w 9730"/>
              <a:gd name="T5" fmla="*/ 1508 h 1509"/>
              <a:gd name="T6" fmla="*/ 9729 w 9730"/>
              <a:gd name="T7" fmla="*/ 1508 h 1509"/>
              <a:gd name="T8" fmla="*/ 9729 w 9730"/>
              <a:gd name="T9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09">
                <a:moveTo>
                  <a:pt x="9729" y="0"/>
                </a:moveTo>
                <a:lnTo>
                  <a:pt x="0" y="0"/>
                </a:lnTo>
                <a:lnTo>
                  <a:pt x="0" y="1508"/>
                </a:lnTo>
                <a:lnTo>
                  <a:pt x="9729" y="1508"/>
                </a:lnTo>
                <a:lnTo>
                  <a:pt x="9729" y="0"/>
                </a:lnTo>
              </a:path>
            </a:pathLst>
          </a:custGeom>
          <a:solidFill>
            <a:srgbClr val="F5DF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C5196268-4A67-4141-A2B9-704F39C7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3771616"/>
            <a:ext cx="10426592" cy="1616453"/>
          </a:xfrm>
          <a:custGeom>
            <a:avLst/>
            <a:gdLst>
              <a:gd name="T0" fmla="*/ 9729 w 9730"/>
              <a:gd name="T1" fmla="*/ 0 h 1509"/>
              <a:gd name="T2" fmla="*/ 0 w 9730"/>
              <a:gd name="T3" fmla="*/ 0 h 1509"/>
              <a:gd name="T4" fmla="*/ 0 w 9730"/>
              <a:gd name="T5" fmla="*/ 1508 h 1509"/>
              <a:gd name="T6" fmla="*/ 9729 w 9730"/>
              <a:gd name="T7" fmla="*/ 1508 h 1509"/>
              <a:gd name="T8" fmla="*/ 9729 w 9730"/>
              <a:gd name="T9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09">
                <a:moveTo>
                  <a:pt x="9729" y="0"/>
                </a:moveTo>
                <a:lnTo>
                  <a:pt x="0" y="0"/>
                </a:lnTo>
                <a:lnTo>
                  <a:pt x="0" y="1508"/>
                </a:lnTo>
                <a:lnTo>
                  <a:pt x="9729" y="1508"/>
                </a:lnTo>
                <a:lnTo>
                  <a:pt x="9729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FBD6D8DA-2A8D-494C-BAE3-D81F22B50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5487323"/>
            <a:ext cx="10426592" cy="1706257"/>
          </a:xfrm>
          <a:custGeom>
            <a:avLst/>
            <a:gdLst>
              <a:gd name="T0" fmla="*/ 9729 w 9730"/>
              <a:gd name="T1" fmla="*/ 0 h 1591"/>
              <a:gd name="T2" fmla="*/ 0 w 9730"/>
              <a:gd name="T3" fmla="*/ 0 h 1591"/>
              <a:gd name="T4" fmla="*/ 0 w 9730"/>
              <a:gd name="T5" fmla="*/ 1590 h 1591"/>
              <a:gd name="T6" fmla="*/ 9729 w 9730"/>
              <a:gd name="T7" fmla="*/ 1590 h 1591"/>
              <a:gd name="T8" fmla="*/ 9729 w 9730"/>
              <a:gd name="T9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1">
                <a:moveTo>
                  <a:pt x="9729" y="0"/>
                </a:moveTo>
                <a:lnTo>
                  <a:pt x="0" y="0"/>
                </a:lnTo>
                <a:lnTo>
                  <a:pt x="0" y="1590"/>
                </a:lnTo>
                <a:lnTo>
                  <a:pt x="9729" y="1590"/>
                </a:lnTo>
                <a:lnTo>
                  <a:pt x="9729" y="0"/>
                </a:lnTo>
              </a:path>
            </a:pathLst>
          </a:custGeom>
          <a:solidFill>
            <a:srgbClr val="F7C5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498E243B-970D-2541-B46B-A04B67AF8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5487323"/>
            <a:ext cx="10426592" cy="1706257"/>
          </a:xfrm>
          <a:custGeom>
            <a:avLst/>
            <a:gdLst>
              <a:gd name="T0" fmla="*/ 9729 w 9730"/>
              <a:gd name="T1" fmla="*/ 0 h 1591"/>
              <a:gd name="T2" fmla="*/ 0 w 9730"/>
              <a:gd name="T3" fmla="*/ 0 h 1591"/>
              <a:gd name="T4" fmla="*/ 0 w 9730"/>
              <a:gd name="T5" fmla="*/ 1590 h 1591"/>
              <a:gd name="T6" fmla="*/ 9729 w 9730"/>
              <a:gd name="T7" fmla="*/ 1590 h 1591"/>
              <a:gd name="T8" fmla="*/ 9729 w 9730"/>
              <a:gd name="T9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1">
                <a:moveTo>
                  <a:pt x="9729" y="0"/>
                </a:moveTo>
                <a:lnTo>
                  <a:pt x="0" y="0"/>
                </a:lnTo>
                <a:lnTo>
                  <a:pt x="0" y="1590"/>
                </a:lnTo>
                <a:lnTo>
                  <a:pt x="9729" y="1590"/>
                </a:lnTo>
                <a:lnTo>
                  <a:pt x="9729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4E116F98-99C1-B147-9C21-36E76871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7288109"/>
            <a:ext cx="10426592" cy="1706254"/>
          </a:xfrm>
          <a:custGeom>
            <a:avLst/>
            <a:gdLst>
              <a:gd name="T0" fmla="*/ 9729 w 9730"/>
              <a:gd name="T1" fmla="*/ 0 h 1592"/>
              <a:gd name="T2" fmla="*/ 0 w 9730"/>
              <a:gd name="T3" fmla="*/ 0 h 1592"/>
              <a:gd name="T4" fmla="*/ 0 w 9730"/>
              <a:gd name="T5" fmla="*/ 1591 h 1592"/>
              <a:gd name="T6" fmla="*/ 9729 w 9730"/>
              <a:gd name="T7" fmla="*/ 1591 h 1592"/>
              <a:gd name="T8" fmla="*/ 9729 w 9730"/>
              <a:gd name="T9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2">
                <a:moveTo>
                  <a:pt x="9729" y="0"/>
                </a:moveTo>
                <a:lnTo>
                  <a:pt x="0" y="0"/>
                </a:lnTo>
                <a:lnTo>
                  <a:pt x="0" y="1591"/>
                </a:lnTo>
                <a:lnTo>
                  <a:pt x="9729" y="1591"/>
                </a:lnTo>
                <a:lnTo>
                  <a:pt x="9729" y="0"/>
                </a:lnTo>
              </a:path>
            </a:pathLst>
          </a:custGeom>
          <a:solidFill>
            <a:srgbClr val="F5B7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99B804E1-1FF7-8243-B594-538843B2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7288109"/>
            <a:ext cx="10426592" cy="1706254"/>
          </a:xfrm>
          <a:custGeom>
            <a:avLst/>
            <a:gdLst>
              <a:gd name="T0" fmla="*/ 9729 w 9730"/>
              <a:gd name="T1" fmla="*/ 0 h 1592"/>
              <a:gd name="T2" fmla="*/ 0 w 9730"/>
              <a:gd name="T3" fmla="*/ 0 h 1592"/>
              <a:gd name="T4" fmla="*/ 0 w 9730"/>
              <a:gd name="T5" fmla="*/ 1591 h 1592"/>
              <a:gd name="T6" fmla="*/ 9729 w 9730"/>
              <a:gd name="T7" fmla="*/ 1591 h 1592"/>
              <a:gd name="T8" fmla="*/ 9729 w 9730"/>
              <a:gd name="T9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2">
                <a:moveTo>
                  <a:pt x="9729" y="0"/>
                </a:moveTo>
                <a:lnTo>
                  <a:pt x="0" y="0"/>
                </a:lnTo>
                <a:lnTo>
                  <a:pt x="0" y="1591"/>
                </a:lnTo>
                <a:lnTo>
                  <a:pt x="9729" y="1591"/>
                </a:lnTo>
                <a:lnTo>
                  <a:pt x="9729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D85EFD88-1CFD-3146-814B-732B6162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9093621"/>
            <a:ext cx="10426592" cy="1706254"/>
          </a:xfrm>
          <a:custGeom>
            <a:avLst/>
            <a:gdLst>
              <a:gd name="T0" fmla="*/ 9729 w 9730"/>
              <a:gd name="T1" fmla="*/ 0 h 1592"/>
              <a:gd name="T2" fmla="*/ 0 w 9730"/>
              <a:gd name="T3" fmla="*/ 0 h 1592"/>
              <a:gd name="T4" fmla="*/ 0 w 9730"/>
              <a:gd name="T5" fmla="*/ 1591 h 1592"/>
              <a:gd name="T6" fmla="*/ 9729 w 9730"/>
              <a:gd name="T7" fmla="*/ 1591 h 1592"/>
              <a:gd name="T8" fmla="*/ 9729 w 9730"/>
              <a:gd name="T9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2">
                <a:moveTo>
                  <a:pt x="9729" y="0"/>
                </a:moveTo>
                <a:lnTo>
                  <a:pt x="0" y="0"/>
                </a:lnTo>
                <a:lnTo>
                  <a:pt x="0" y="1591"/>
                </a:lnTo>
                <a:lnTo>
                  <a:pt x="9729" y="1591"/>
                </a:lnTo>
                <a:lnTo>
                  <a:pt x="9729" y="0"/>
                </a:lnTo>
              </a:path>
            </a:pathLst>
          </a:custGeom>
          <a:solidFill>
            <a:srgbClr val="B4D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EDA91C71-1B17-A449-A4D1-DD7D2B16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9093621"/>
            <a:ext cx="10426592" cy="1706254"/>
          </a:xfrm>
          <a:custGeom>
            <a:avLst/>
            <a:gdLst>
              <a:gd name="T0" fmla="*/ 9729 w 9730"/>
              <a:gd name="T1" fmla="*/ 0 h 1592"/>
              <a:gd name="T2" fmla="*/ 0 w 9730"/>
              <a:gd name="T3" fmla="*/ 0 h 1592"/>
              <a:gd name="T4" fmla="*/ 0 w 9730"/>
              <a:gd name="T5" fmla="*/ 1591 h 1592"/>
              <a:gd name="T6" fmla="*/ 9729 w 9730"/>
              <a:gd name="T7" fmla="*/ 1591 h 1592"/>
              <a:gd name="T8" fmla="*/ 9729 w 9730"/>
              <a:gd name="T9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2">
                <a:moveTo>
                  <a:pt x="9729" y="0"/>
                </a:moveTo>
                <a:lnTo>
                  <a:pt x="0" y="0"/>
                </a:lnTo>
                <a:lnTo>
                  <a:pt x="0" y="1591"/>
                </a:lnTo>
                <a:lnTo>
                  <a:pt x="9729" y="1591"/>
                </a:lnTo>
                <a:lnTo>
                  <a:pt x="9729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5847825B-96E3-7746-8C4A-AED31E96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10894404"/>
            <a:ext cx="10426592" cy="1706257"/>
          </a:xfrm>
          <a:custGeom>
            <a:avLst/>
            <a:gdLst>
              <a:gd name="T0" fmla="*/ 9729 w 9730"/>
              <a:gd name="T1" fmla="*/ 0 h 1592"/>
              <a:gd name="T2" fmla="*/ 0 w 9730"/>
              <a:gd name="T3" fmla="*/ 0 h 1592"/>
              <a:gd name="T4" fmla="*/ 0 w 9730"/>
              <a:gd name="T5" fmla="*/ 1591 h 1592"/>
              <a:gd name="T6" fmla="*/ 9729 w 9730"/>
              <a:gd name="T7" fmla="*/ 1591 h 1592"/>
              <a:gd name="T8" fmla="*/ 9729 w 9730"/>
              <a:gd name="T9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2">
                <a:moveTo>
                  <a:pt x="9729" y="0"/>
                </a:moveTo>
                <a:lnTo>
                  <a:pt x="0" y="0"/>
                </a:lnTo>
                <a:lnTo>
                  <a:pt x="0" y="1591"/>
                </a:lnTo>
                <a:lnTo>
                  <a:pt x="9729" y="1591"/>
                </a:lnTo>
                <a:lnTo>
                  <a:pt x="9729" y="0"/>
                </a:lnTo>
              </a:path>
            </a:pathLst>
          </a:custGeom>
          <a:solidFill>
            <a:srgbClr val="75CA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138CD59C-4C39-7946-A20D-29B79274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10894404"/>
            <a:ext cx="10426592" cy="1706257"/>
          </a:xfrm>
          <a:custGeom>
            <a:avLst/>
            <a:gdLst>
              <a:gd name="T0" fmla="*/ 9729 w 9730"/>
              <a:gd name="T1" fmla="*/ 0 h 1592"/>
              <a:gd name="T2" fmla="*/ 0 w 9730"/>
              <a:gd name="T3" fmla="*/ 0 h 1592"/>
              <a:gd name="T4" fmla="*/ 0 w 9730"/>
              <a:gd name="T5" fmla="*/ 1591 h 1592"/>
              <a:gd name="T6" fmla="*/ 9729 w 9730"/>
              <a:gd name="T7" fmla="*/ 1591 h 1592"/>
              <a:gd name="T8" fmla="*/ 9729 w 9730"/>
              <a:gd name="T9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0" h="1592">
                <a:moveTo>
                  <a:pt x="9729" y="0"/>
                </a:moveTo>
                <a:lnTo>
                  <a:pt x="0" y="0"/>
                </a:lnTo>
                <a:lnTo>
                  <a:pt x="0" y="1591"/>
                </a:lnTo>
                <a:lnTo>
                  <a:pt x="9729" y="1591"/>
                </a:lnTo>
                <a:lnTo>
                  <a:pt x="9729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49FEFF77-F40B-FE42-A4BE-3EF0CDED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676" y="10894404"/>
            <a:ext cx="9849963" cy="1706257"/>
          </a:xfrm>
          <a:custGeom>
            <a:avLst/>
            <a:gdLst>
              <a:gd name="T0" fmla="*/ 862 w 9190"/>
              <a:gd name="T1" fmla="*/ 41 h 1592"/>
              <a:gd name="T2" fmla="*/ 862 w 9190"/>
              <a:gd name="T3" fmla="*/ 41 h 1592"/>
              <a:gd name="T4" fmla="*/ 33 w 9190"/>
              <a:gd name="T5" fmla="*/ 1466 h 1592"/>
              <a:gd name="T6" fmla="*/ 100 w 9190"/>
              <a:gd name="T7" fmla="*/ 1591 h 1592"/>
              <a:gd name="T8" fmla="*/ 4598 w 9190"/>
              <a:gd name="T9" fmla="*/ 1591 h 1592"/>
              <a:gd name="T10" fmla="*/ 9090 w 9190"/>
              <a:gd name="T11" fmla="*/ 1591 h 1592"/>
              <a:gd name="T12" fmla="*/ 9164 w 9190"/>
              <a:gd name="T13" fmla="*/ 1466 h 1592"/>
              <a:gd name="T14" fmla="*/ 8327 w 9190"/>
              <a:gd name="T15" fmla="*/ 41 h 1592"/>
              <a:gd name="T16" fmla="*/ 8261 w 9190"/>
              <a:gd name="T17" fmla="*/ 0 h 1592"/>
              <a:gd name="T18" fmla="*/ 928 w 9190"/>
              <a:gd name="T19" fmla="*/ 0 h 1592"/>
              <a:gd name="T20" fmla="*/ 862 w 9190"/>
              <a:gd name="T21" fmla="*/ 4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90" h="1592">
                <a:moveTo>
                  <a:pt x="862" y="41"/>
                </a:moveTo>
                <a:lnTo>
                  <a:pt x="862" y="41"/>
                </a:lnTo>
                <a:cubicBezTo>
                  <a:pt x="33" y="1466"/>
                  <a:pt x="33" y="1466"/>
                  <a:pt x="33" y="1466"/>
                </a:cubicBezTo>
                <a:cubicBezTo>
                  <a:pt x="0" y="1524"/>
                  <a:pt x="33" y="1591"/>
                  <a:pt x="100" y="1591"/>
                </a:cubicBezTo>
                <a:cubicBezTo>
                  <a:pt x="4598" y="1591"/>
                  <a:pt x="4598" y="1591"/>
                  <a:pt x="4598" y="1591"/>
                </a:cubicBezTo>
                <a:cubicBezTo>
                  <a:pt x="9090" y="1591"/>
                  <a:pt x="9090" y="1591"/>
                  <a:pt x="9090" y="1591"/>
                </a:cubicBezTo>
                <a:cubicBezTo>
                  <a:pt x="9156" y="1591"/>
                  <a:pt x="9189" y="1524"/>
                  <a:pt x="9164" y="1466"/>
                </a:cubicBezTo>
                <a:cubicBezTo>
                  <a:pt x="8327" y="41"/>
                  <a:pt x="8327" y="41"/>
                  <a:pt x="8327" y="41"/>
                </a:cubicBezTo>
                <a:cubicBezTo>
                  <a:pt x="8319" y="17"/>
                  <a:pt x="8286" y="0"/>
                  <a:pt x="8261" y="0"/>
                </a:cubicBezTo>
                <a:cubicBezTo>
                  <a:pt x="928" y="0"/>
                  <a:pt x="928" y="0"/>
                  <a:pt x="928" y="0"/>
                </a:cubicBezTo>
                <a:cubicBezTo>
                  <a:pt x="903" y="0"/>
                  <a:pt x="878" y="17"/>
                  <a:pt x="862" y="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AADC6729-0B8C-0146-B2E8-7F1AC7D3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234" y="9093621"/>
            <a:ext cx="7860117" cy="1706254"/>
          </a:xfrm>
          <a:custGeom>
            <a:avLst/>
            <a:gdLst>
              <a:gd name="T0" fmla="*/ 100 w 7334"/>
              <a:gd name="T1" fmla="*/ 1591 h 1592"/>
              <a:gd name="T2" fmla="*/ 100 w 7334"/>
              <a:gd name="T3" fmla="*/ 1591 h 1592"/>
              <a:gd name="T4" fmla="*/ 7233 w 7334"/>
              <a:gd name="T5" fmla="*/ 1591 h 1592"/>
              <a:gd name="T6" fmla="*/ 7308 w 7334"/>
              <a:gd name="T7" fmla="*/ 1466 h 1592"/>
              <a:gd name="T8" fmla="*/ 6471 w 7334"/>
              <a:gd name="T9" fmla="*/ 41 h 1592"/>
              <a:gd name="T10" fmla="*/ 6405 w 7334"/>
              <a:gd name="T11" fmla="*/ 0 h 1592"/>
              <a:gd name="T12" fmla="*/ 928 w 7334"/>
              <a:gd name="T13" fmla="*/ 0 h 1592"/>
              <a:gd name="T14" fmla="*/ 862 w 7334"/>
              <a:gd name="T15" fmla="*/ 41 h 1592"/>
              <a:gd name="T16" fmla="*/ 33 w 7334"/>
              <a:gd name="T17" fmla="*/ 1466 h 1592"/>
              <a:gd name="T18" fmla="*/ 100 w 7334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34" h="1592">
                <a:moveTo>
                  <a:pt x="100" y="1591"/>
                </a:moveTo>
                <a:lnTo>
                  <a:pt x="100" y="1591"/>
                </a:lnTo>
                <a:cubicBezTo>
                  <a:pt x="7233" y="1591"/>
                  <a:pt x="7233" y="1591"/>
                  <a:pt x="7233" y="1591"/>
                </a:cubicBezTo>
                <a:cubicBezTo>
                  <a:pt x="7300" y="1591"/>
                  <a:pt x="7333" y="1524"/>
                  <a:pt x="7308" y="1466"/>
                </a:cubicBezTo>
                <a:cubicBezTo>
                  <a:pt x="6471" y="41"/>
                  <a:pt x="6471" y="41"/>
                  <a:pt x="6471" y="41"/>
                </a:cubicBezTo>
                <a:cubicBezTo>
                  <a:pt x="6463" y="16"/>
                  <a:pt x="6430" y="0"/>
                  <a:pt x="6405" y="0"/>
                </a:cubicBezTo>
                <a:cubicBezTo>
                  <a:pt x="928" y="0"/>
                  <a:pt x="928" y="0"/>
                  <a:pt x="928" y="0"/>
                </a:cubicBezTo>
                <a:cubicBezTo>
                  <a:pt x="903" y="0"/>
                  <a:pt x="870" y="16"/>
                  <a:pt x="862" y="41"/>
                </a:cubicBezTo>
                <a:cubicBezTo>
                  <a:pt x="33" y="1466"/>
                  <a:pt x="33" y="1466"/>
                  <a:pt x="33" y="1466"/>
                </a:cubicBezTo>
                <a:cubicBezTo>
                  <a:pt x="0" y="1524"/>
                  <a:pt x="33" y="1591"/>
                  <a:pt x="100" y="1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3">
            <a:extLst>
              <a:ext uri="{FF2B5EF4-FFF2-40B4-BE49-F238E27FC236}">
                <a16:creationId xmlns:a16="http://schemas.microsoft.com/office/drawing/2014/main" id="{06EC1C1A-E697-8E47-B307-6E689046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518" y="7288109"/>
            <a:ext cx="5870275" cy="1706254"/>
          </a:xfrm>
          <a:custGeom>
            <a:avLst/>
            <a:gdLst>
              <a:gd name="T0" fmla="*/ 423 w 5478"/>
              <a:gd name="T1" fmla="*/ 795 h 1592"/>
              <a:gd name="T2" fmla="*/ 423 w 5478"/>
              <a:gd name="T3" fmla="*/ 795 h 1592"/>
              <a:gd name="T4" fmla="*/ 25 w 5478"/>
              <a:gd name="T5" fmla="*/ 1466 h 1592"/>
              <a:gd name="T6" fmla="*/ 100 w 5478"/>
              <a:gd name="T7" fmla="*/ 1591 h 1592"/>
              <a:gd name="T8" fmla="*/ 5377 w 5478"/>
              <a:gd name="T9" fmla="*/ 1591 h 1592"/>
              <a:gd name="T10" fmla="*/ 5452 w 5478"/>
              <a:gd name="T11" fmla="*/ 1466 h 1592"/>
              <a:gd name="T12" fmla="*/ 5054 w 5478"/>
              <a:gd name="T13" fmla="*/ 795 h 1592"/>
              <a:gd name="T14" fmla="*/ 4615 w 5478"/>
              <a:gd name="T15" fmla="*/ 41 h 1592"/>
              <a:gd name="T16" fmla="*/ 4549 w 5478"/>
              <a:gd name="T17" fmla="*/ 0 h 1592"/>
              <a:gd name="T18" fmla="*/ 928 w 5478"/>
              <a:gd name="T19" fmla="*/ 0 h 1592"/>
              <a:gd name="T20" fmla="*/ 862 w 5478"/>
              <a:gd name="T21" fmla="*/ 41 h 1592"/>
              <a:gd name="T22" fmla="*/ 423 w 5478"/>
              <a:gd name="T23" fmla="*/ 795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78" h="1592">
                <a:moveTo>
                  <a:pt x="423" y="795"/>
                </a:moveTo>
                <a:lnTo>
                  <a:pt x="423" y="795"/>
                </a:lnTo>
                <a:cubicBezTo>
                  <a:pt x="25" y="1466"/>
                  <a:pt x="25" y="1466"/>
                  <a:pt x="25" y="1466"/>
                </a:cubicBezTo>
                <a:cubicBezTo>
                  <a:pt x="0" y="1524"/>
                  <a:pt x="33" y="1591"/>
                  <a:pt x="100" y="1591"/>
                </a:cubicBezTo>
                <a:cubicBezTo>
                  <a:pt x="5377" y="1591"/>
                  <a:pt x="5377" y="1591"/>
                  <a:pt x="5377" y="1591"/>
                </a:cubicBezTo>
                <a:cubicBezTo>
                  <a:pt x="5444" y="1591"/>
                  <a:pt x="5477" y="1524"/>
                  <a:pt x="5452" y="1466"/>
                </a:cubicBezTo>
                <a:cubicBezTo>
                  <a:pt x="5054" y="795"/>
                  <a:pt x="5054" y="795"/>
                  <a:pt x="5054" y="795"/>
                </a:cubicBezTo>
                <a:cubicBezTo>
                  <a:pt x="4615" y="41"/>
                  <a:pt x="4615" y="41"/>
                  <a:pt x="4615" y="41"/>
                </a:cubicBezTo>
                <a:cubicBezTo>
                  <a:pt x="4607" y="16"/>
                  <a:pt x="4574" y="0"/>
                  <a:pt x="4549" y="0"/>
                </a:cubicBezTo>
                <a:cubicBezTo>
                  <a:pt x="928" y="0"/>
                  <a:pt x="928" y="0"/>
                  <a:pt x="928" y="0"/>
                </a:cubicBezTo>
                <a:cubicBezTo>
                  <a:pt x="904" y="0"/>
                  <a:pt x="870" y="16"/>
                  <a:pt x="862" y="41"/>
                </a:cubicBezTo>
                <a:lnTo>
                  <a:pt x="423" y="7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4">
            <a:extLst>
              <a:ext uri="{FF2B5EF4-FFF2-40B4-BE49-F238E27FC236}">
                <a16:creationId xmlns:a16="http://schemas.microsoft.com/office/drawing/2014/main" id="{A16B10BA-92C3-4B40-935A-63733D59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77" y="5487323"/>
            <a:ext cx="3889886" cy="1706257"/>
          </a:xfrm>
          <a:custGeom>
            <a:avLst/>
            <a:gdLst>
              <a:gd name="T0" fmla="*/ 100 w 3630"/>
              <a:gd name="T1" fmla="*/ 1590 h 1591"/>
              <a:gd name="T2" fmla="*/ 100 w 3630"/>
              <a:gd name="T3" fmla="*/ 1590 h 1591"/>
              <a:gd name="T4" fmla="*/ 3521 w 3630"/>
              <a:gd name="T5" fmla="*/ 1590 h 1591"/>
              <a:gd name="T6" fmla="*/ 3596 w 3630"/>
              <a:gd name="T7" fmla="*/ 1465 h 1591"/>
              <a:gd name="T8" fmla="*/ 2759 w 3630"/>
              <a:gd name="T9" fmla="*/ 41 h 1591"/>
              <a:gd name="T10" fmla="*/ 2693 w 3630"/>
              <a:gd name="T11" fmla="*/ 0 h 1591"/>
              <a:gd name="T12" fmla="*/ 929 w 3630"/>
              <a:gd name="T13" fmla="*/ 0 h 1591"/>
              <a:gd name="T14" fmla="*/ 862 w 3630"/>
              <a:gd name="T15" fmla="*/ 41 h 1591"/>
              <a:gd name="T16" fmla="*/ 25 w 3630"/>
              <a:gd name="T17" fmla="*/ 1465 h 1591"/>
              <a:gd name="T18" fmla="*/ 100 w 3630"/>
              <a:gd name="T19" fmla="*/ 159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0" h="1591">
                <a:moveTo>
                  <a:pt x="100" y="1590"/>
                </a:moveTo>
                <a:lnTo>
                  <a:pt x="100" y="1590"/>
                </a:lnTo>
                <a:cubicBezTo>
                  <a:pt x="3521" y="1590"/>
                  <a:pt x="3521" y="1590"/>
                  <a:pt x="3521" y="1590"/>
                </a:cubicBezTo>
                <a:cubicBezTo>
                  <a:pt x="3588" y="1590"/>
                  <a:pt x="3629" y="1523"/>
                  <a:pt x="3596" y="1465"/>
                </a:cubicBezTo>
                <a:cubicBezTo>
                  <a:pt x="2759" y="41"/>
                  <a:pt x="2759" y="41"/>
                  <a:pt x="2759" y="41"/>
                </a:cubicBezTo>
                <a:cubicBezTo>
                  <a:pt x="2751" y="16"/>
                  <a:pt x="2717" y="0"/>
                  <a:pt x="2693" y="0"/>
                </a:cubicBezTo>
                <a:cubicBezTo>
                  <a:pt x="929" y="0"/>
                  <a:pt x="929" y="0"/>
                  <a:pt x="929" y="0"/>
                </a:cubicBezTo>
                <a:cubicBezTo>
                  <a:pt x="904" y="0"/>
                  <a:pt x="870" y="16"/>
                  <a:pt x="862" y="41"/>
                </a:cubicBezTo>
                <a:cubicBezTo>
                  <a:pt x="25" y="1465"/>
                  <a:pt x="25" y="1465"/>
                  <a:pt x="25" y="1465"/>
                </a:cubicBezTo>
                <a:cubicBezTo>
                  <a:pt x="0" y="1523"/>
                  <a:pt x="34" y="1590"/>
                  <a:pt x="100" y="1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5">
            <a:extLst>
              <a:ext uri="{FF2B5EF4-FFF2-40B4-BE49-F238E27FC236}">
                <a16:creationId xmlns:a16="http://schemas.microsoft.com/office/drawing/2014/main" id="{26935432-8156-B143-92F7-45762C58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10" y="3757435"/>
            <a:ext cx="1909494" cy="1635358"/>
          </a:xfrm>
          <a:custGeom>
            <a:avLst/>
            <a:gdLst>
              <a:gd name="T0" fmla="*/ 1748 w 1782"/>
              <a:gd name="T1" fmla="*/ 1400 h 1525"/>
              <a:gd name="T2" fmla="*/ 1748 w 1782"/>
              <a:gd name="T3" fmla="*/ 1400 h 1525"/>
              <a:gd name="T4" fmla="*/ 961 w 1782"/>
              <a:gd name="T5" fmla="*/ 58 h 1525"/>
              <a:gd name="T6" fmla="*/ 821 w 1782"/>
              <a:gd name="T7" fmla="*/ 58 h 1525"/>
              <a:gd name="T8" fmla="*/ 33 w 1782"/>
              <a:gd name="T9" fmla="*/ 1400 h 1525"/>
              <a:gd name="T10" fmla="*/ 108 w 1782"/>
              <a:gd name="T11" fmla="*/ 1524 h 1525"/>
              <a:gd name="T12" fmla="*/ 1673 w 1782"/>
              <a:gd name="T13" fmla="*/ 1524 h 1525"/>
              <a:gd name="T14" fmla="*/ 1748 w 1782"/>
              <a:gd name="T15" fmla="*/ 1400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82" h="1525">
                <a:moveTo>
                  <a:pt x="1748" y="1400"/>
                </a:moveTo>
                <a:lnTo>
                  <a:pt x="1748" y="1400"/>
                </a:lnTo>
                <a:cubicBezTo>
                  <a:pt x="961" y="58"/>
                  <a:pt x="961" y="58"/>
                  <a:pt x="961" y="58"/>
                </a:cubicBezTo>
                <a:cubicBezTo>
                  <a:pt x="927" y="0"/>
                  <a:pt x="853" y="0"/>
                  <a:pt x="821" y="58"/>
                </a:cubicBezTo>
                <a:cubicBezTo>
                  <a:pt x="33" y="1400"/>
                  <a:pt x="33" y="1400"/>
                  <a:pt x="33" y="1400"/>
                </a:cubicBezTo>
                <a:cubicBezTo>
                  <a:pt x="0" y="1458"/>
                  <a:pt x="42" y="1524"/>
                  <a:pt x="108" y="1524"/>
                </a:cubicBezTo>
                <a:cubicBezTo>
                  <a:pt x="1673" y="1524"/>
                  <a:pt x="1673" y="1524"/>
                  <a:pt x="1673" y="1524"/>
                </a:cubicBezTo>
                <a:cubicBezTo>
                  <a:pt x="1739" y="1524"/>
                  <a:pt x="1781" y="1458"/>
                  <a:pt x="1748" y="14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67">
            <a:extLst>
              <a:ext uri="{FF2B5EF4-FFF2-40B4-BE49-F238E27FC236}">
                <a16:creationId xmlns:a16="http://schemas.microsoft.com/office/drawing/2014/main" id="{A20E86F7-6653-3347-9EE7-AEED8C07F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4627105"/>
            <a:ext cx="5019511" cy="18906"/>
          </a:xfrm>
          <a:custGeom>
            <a:avLst/>
            <a:gdLst>
              <a:gd name="T0" fmla="*/ 0 w 4683"/>
              <a:gd name="T1" fmla="*/ 16 h 17"/>
              <a:gd name="T2" fmla="*/ 4682 w 4683"/>
              <a:gd name="T3" fmla="*/ 16 h 17"/>
              <a:gd name="T4" fmla="*/ 4682 w 4683"/>
              <a:gd name="T5" fmla="*/ 0 h 17"/>
              <a:gd name="T6" fmla="*/ 0 w 4683"/>
              <a:gd name="T7" fmla="*/ 0 h 17"/>
              <a:gd name="T8" fmla="*/ 0 w 4683"/>
              <a:gd name="T9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3" h="17">
                <a:moveTo>
                  <a:pt x="0" y="16"/>
                </a:moveTo>
                <a:lnTo>
                  <a:pt x="4682" y="16"/>
                </a:lnTo>
                <a:lnTo>
                  <a:pt x="4682" y="0"/>
                </a:lnTo>
                <a:lnTo>
                  <a:pt x="0" y="0"/>
                </a:lnTo>
                <a:lnTo>
                  <a:pt x="0" y="1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8">
            <a:extLst>
              <a:ext uri="{FF2B5EF4-FFF2-40B4-BE49-F238E27FC236}">
                <a16:creationId xmlns:a16="http://schemas.microsoft.com/office/drawing/2014/main" id="{AEBC1BCC-5673-6F41-9656-B1C2467E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4627105"/>
            <a:ext cx="5019511" cy="18906"/>
          </a:xfrm>
          <a:custGeom>
            <a:avLst/>
            <a:gdLst>
              <a:gd name="T0" fmla="*/ 0 w 4683"/>
              <a:gd name="T1" fmla="*/ 16 h 17"/>
              <a:gd name="T2" fmla="*/ 4682 w 4683"/>
              <a:gd name="T3" fmla="*/ 16 h 17"/>
              <a:gd name="T4" fmla="*/ 4682 w 4683"/>
              <a:gd name="T5" fmla="*/ 0 h 17"/>
              <a:gd name="T6" fmla="*/ 0 w 4683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3" h="17">
                <a:moveTo>
                  <a:pt x="0" y="16"/>
                </a:moveTo>
                <a:lnTo>
                  <a:pt x="4682" y="16"/>
                </a:lnTo>
                <a:lnTo>
                  <a:pt x="468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1" name="Freeform 169">
            <a:extLst>
              <a:ext uri="{FF2B5EF4-FFF2-40B4-BE49-F238E27FC236}">
                <a16:creationId xmlns:a16="http://schemas.microsoft.com/office/drawing/2014/main" id="{2C968007-AEB5-E641-9F9C-5BF75BCA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4546757"/>
            <a:ext cx="179606" cy="179606"/>
          </a:xfrm>
          <a:custGeom>
            <a:avLst/>
            <a:gdLst>
              <a:gd name="T0" fmla="*/ 83 w 167"/>
              <a:gd name="T1" fmla="*/ 166 h 167"/>
              <a:gd name="T2" fmla="*/ 83 w 167"/>
              <a:gd name="T3" fmla="*/ 166 h 167"/>
              <a:gd name="T4" fmla="*/ 0 w 167"/>
              <a:gd name="T5" fmla="*/ 83 h 167"/>
              <a:gd name="T6" fmla="*/ 83 w 167"/>
              <a:gd name="T7" fmla="*/ 0 h 167"/>
              <a:gd name="T8" fmla="*/ 166 w 167"/>
              <a:gd name="T9" fmla="*/ 83 h 167"/>
              <a:gd name="T10" fmla="*/ 83 w 167"/>
              <a:gd name="T1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7">
                <a:moveTo>
                  <a:pt x="83" y="166"/>
                </a:moveTo>
                <a:lnTo>
                  <a:pt x="83" y="166"/>
                </a:lnTo>
                <a:cubicBezTo>
                  <a:pt x="33" y="166"/>
                  <a:pt x="0" y="133"/>
                  <a:pt x="0" y="83"/>
                </a:cubicBezTo>
                <a:cubicBezTo>
                  <a:pt x="0" y="42"/>
                  <a:pt x="33" y="0"/>
                  <a:pt x="83" y="0"/>
                </a:cubicBezTo>
                <a:cubicBezTo>
                  <a:pt x="124" y="0"/>
                  <a:pt x="166" y="42"/>
                  <a:pt x="166" y="83"/>
                </a:cubicBezTo>
                <a:cubicBezTo>
                  <a:pt x="166" y="133"/>
                  <a:pt x="124" y="166"/>
                  <a:pt x="83" y="1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0">
            <a:extLst>
              <a:ext uri="{FF2B5EF4-FFF2-40B4-BE49-F238E27FC236}">
                <a16:creationId xmlns:a16="http://schemas.microsoft.com/office/drawing/2014/main" id="{376A7D30-AD47-2F44-9C76-E005D073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621" y="4537304"/>
            <a:ext cx="241048" cy="193784"/>
          </a:xfrm>
          <a:custGeom>
            <a:avLst/>
            <a:gdLst>
              <a:gd name="T0" fmla="*/ 224 w 225"/>
              <a:gd name="T1" fmla="*/ 91 h 183"/>
              <a:gd name="T2" fmla="*/ 0 w 225"/>
              <a:gd name="T3" fmla="*/ 182 h 183"/>
              <a:gd name="T4" fmla="*/ 50 w 225"/>
              <a:gd name="T5" fmla="*/ 91 h 183"/>
              <a:gd name="T6" fmla="*/ 0 w 225"/>
              <a:gd name="T7" fmla="*/ 0 h 183"/>
              <a:gd name="T8" fmla="*/ 224 w 225"/>
              <a:gd name="T9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83">
                <a:moveTo>
                  <a:pt x="224" y="91"/>
                </a:moveTo>
                <a:lnTo>
                  <a:pt x="0" y="182"/>
                </a:lnTo>
                <a:lnTo>
                  <a:pt x="50" y="91"/>
                </a:lnTo>
                <a:lnTo>
                  <a:pt x="0" y="0"/>
                </a:lnTo>
                <a:lnTo>
                  <a:pt x="224" y="9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1">
            <a:extLst>
              <a:ext uri="{FF2B5EF4-FFF2-40B4-BE49-F238E27FC236}">
                <a16:creationId xmlns:a16="http://schemas.microsoft.com/office/drawing/2014/main" id="{AC024E22-DCC7-B14F-81D1-C67A30E0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6328634"/>
            <a:ext cx="5019511" cy="18906"/>
          </a:xfrm>
          <a:custGeom>
            <a:avLst/>
            <a:gdLst>
              <a:gd name="T0" fmla="*/ 0 w 4683"/>
              <a:gd name="T1" fmla="*/ 16 h 17"/>
              <a:gd name="T2" fmla="*/ 4682 w 4683"/>
              <a:gd name="T3" fmla="*/ 16 h 17"/>
              <a:gd name="T4" fmla="*/ 4682 w 4683"/>
              <a:gd name="T5" fmla="*/ 0 h 17"/>
              <a:gd name="T6" fmla="*/ 0 w 4683"/>
              <a:gd name="T7" fmla="*/ 0 h 17"/>
              <a:gd name="T8" fmla="*/ 0 w 4683"/>
              <a:gd name="T9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3" h="17">
                <a:moveTo>
                  <a:pt x="0" y="16"/>
                </a:moveTo>
                <a:lnTo>
                  <a:pt x="4682" y="16"/>
                </a:lnTo>
                <a:lnTo>
                  <a:pt x="4682" y="0"/>
                </a:lnTo>
                <a:lnTo>
                  <a:pt x="0" y="0"/>
                </a:lnTo>
                <a:lnTo>
                  <a:pt x="0" y="1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2">
            <a:extLst>
              <a:ext uri="{FF2B5EF4-FFF2-40B4-BE49-F238E27FC236}">
                <a16:creationId xmlns:a16="http://schemas.microsoft.com/office/drawing/2014/main" id="{6BB7C8E3-9FED-B247-B4FB-C119DCC5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6328634"/>
            <a:ext cx="5019511" cy="18906"/>
          </a:xfrm>
          <a:custGeom>
            <a:avLst/>
            <a:gdLst>
              <a:gd name="T0" fmla="*/ 0 w 4683"/>
              <a:gd name="T1" fmla="*/ 16 h 17"/>
              <a:gd name="T2" fmla="*/ 4682 w 4683"/>
              <a:gd name="T3" fmla="*/ 16 h 17"/>
              <a:gd name="T4" fmla="*/ 4682 w 4683"/>
              <a:gd name="T5" fmla="*/ 0 h 17"/>
              <a:gd name="T6" fmla="*/ 0 w 4683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3" h="17">
                <a:moveTo>
                  <a:pt x="0" y="16"/>
                </a:moveTo>
                <a:lnTo>
                  <a:pt x="4682" y="16"/>
                </a:lnTo>
                <a:lnTo>
                  <a:pt x="468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5" name="Freeform 173">
            <a:extLst>
              <a:ext uri="{FF2B5EF4-FFF2-40B4-BE49-F238E27FC236}">
                <a16:creationId xmlns:a16="http://schemas.microsoft.com/office/drawing/2014/main" id="{DC0710D0-C47D-D542-AE97-5589B75C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6248286"/>
            <a:ext cx="179606" cy="179606"/>
          </a:xfrm>
          <a:custGeom>
            <a:avLst/>
            <a:gdLst>
              <a:gd name="T0" fmla="*/ 83 w 167"/>
              <a:gd name="T1" fmla="*/ 166 h 167"/>
              <a:gd name="T2" fmla="*/ 83 w 167"/>
              <a:gd name="T3" fmla="*/ 166 h 167"/>
              <a:gd name="T4" fmla="*/ 0 w 167"/>
              <a:gd name="T5" fmla="*/ 83 h 167"/>
              <a:gd name="T6" fmla="*/ 83 w 167"/>
              <a:gd name="T7" fmla="*/ 0 h 167"/>
              <a:gd name="T8" fmla="*/ 166 w 167"/>
              <a:gd name="T9" fmla="*/ 83 h 167"/>
              <a:gd name="T10" fmla="*/ 83 w 167"/>
              <a:gd name="T1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7">
                <a:moveTo>
                  <a:pt x="83" y="166"/>
                </a:moveTo>
                <a:lnTo>
                  <a:pt x="83" y="166"/>
                </a:lnTo>
                <a:cubicBezTo>
                  <a:pt x="33" y="166"/>
                  <a:pt x="0" y="124"/>
                  <a:pt x="0" y="83"/>
                </a:cubicBezTo>
                <a:cubicBezTo>
                  <a:pt x="0" y="33"/>
                  <a:pt x="33" y="0"/>
                  <a:pt x="83" y="0"/>
                </a:cubicBezTo>
                <a:cubicBezTo>
                  <a:pt x="124" y="0"/>
                  <a:pt x="166" y="33"/>
                  <a:pt x="166" y="83"/>
                </a:cubicBezTo>
                <a:cubicBezTo>
                  <a:pt x="166" y="124"/>
                  <a:pt x="124" y="166"/>
                  <a:pt x="83" y="1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4">
            <a:extLst>
              <a:ext uri="{FF2B5EF4-FFF2-40B4-BE49-F238E27FC236}">
                <a16:creationId xmlns:a16="http://schemas.microsoft.com/office/drawing/2014/main" id="{2328DF7F-05B1-704F-A6A8-E2E26CE9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621" y="6243558"/>
            <a:ext cx="241048" cy="193787"/>
          </a:xfrm>
          <a:custGeom>
            <a:avLst/>
            <a:gdLst>
              <a:gd name="T0" fmla="*/ 224 w 225"/>
              <a:gd name="T1" fmla="*/ 91 h 183"/>
              <a:gd name="T2" fmla="*/ 0 w 225"/>
              <a:gd name="T3" fmla="*/ 182 h 183"/>
              <a:gd name="T4" fmla="*/ 50 w 225"/>
              <a:gd name="T5" fmla="*/ 91 h 183"/>
              <a:gd name="T6" fmla="*/ 0 w 225"/>
              <a:gd name="T7" fmla="*/ 0 h 183"/>
              <a:gd name="T8" fmla="*/ 224 w 225"/>
              <a:gd name="T9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83">
                <a:moveTo>
                  <a:pt x="224" y="91"/>
                </a:moveTo>
                <a:lnTo>
                  <a:pt x="0" y="182"/>
                </a:lnTo>
                <a:lnTo>
                  <a:pt x="50" y="91"/>
                </a:lnTo>
                <a:lnTo>
                  <a:pt x="0" y="0"/>
                </a:lnTo>
                <a:lnTo>
                  <a:pt x="224" y="9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5">
            <a:extLst>
              <a:ext uri="{FF2B5EF4-FFF2-40B4-BE49-F238E27FC236}">
                <a16:creationId xmlns:a16="http://schemas.microsoft.com/office/drawing/2014/main" id="{E97B9B92-FB99-C449-8A13-851D6AF5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8148327"/>
            <a:ext cx="5019511" cy="18906"/>
          </a:xfrm>
          <a:custGeom>
            <a:avLst/>
            <a:gdLst>
              <a:gd name="T0" fmla="*/ 0 w 4683"/>
              <a:gd name="T1" fmla="*/ 17 h 18"/>
              <a:gd name="T2" fmla="*/ 4682 w 4683"/>
              <a:gd name="T3" fmla="*/ 17 h 18"/>
              <a:gd name="T4" fmla="*/ 4682 w 4683"/>
              <a:gd name="T5" fmla="*/ 0 h 18"/>
              <a:gd name="T6" fmla="*/ 0 w 4683"/>
              <a:gd name="T7" fmla="*/ 0 h 18"/>
              <a:gd name="T8" fmla="*/ 0 w 4683"/>
              <a:gd name="T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3" h="18">
                <a:moveTo>
                  <a:pt x="0" y="17"/>
                </a:moveTo>
                <a:lnTo>
                  <a:pt x="4682" y="17"/>
                </a:lnTo>
                <a:lnTo>
                  <a:pt x="4682" y="0"/>
                </a:lnTo>
                <a:lnTo>
                  <a:pt x="0" y="0"/>
                </a:lnTo>
                <a:lnTo>
                  <a:pt x="0" y="1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6">
            <a:extLst>
              <a:ext uri="{FF2B5EF4-FFF2-40B4-BE49-F238E27FC236}">
                <a16:creationId xmlns:a16="http://schemas.microsoft.com/office/drawing/2014/main" id="{04724B4E-4B1E-4145-8564-3D20AB79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8148327"/>
            <a:ext cx="5019511" cy="18906"/>
          </a:xfrm>
          <a:custGeom>
            <a:avLst/>
            <a:gdLst>
              <a:gd name="T0" fmla="*/ 0 w 4683"/>
              <a:gd name="T1" fmla="*/ 17 h 18"/>
              <a:gd name="T2" fmla="*/ 4682 w 4683"/>
              <a:gd name="T3" fmla="*/ 17 h 18"/>
              <a:gd name="T4" fmla="*/ 4682 w 4683"/>
              <a:gd name="T5" fmla="*/ 0 h 18"/>
              <a:gd name="T6" fmla="*/ 0 w 4683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3" h="18">
                <a:moveTo>
                  <a:pt x="0" y="17"/>
                </a:moveTo>
                <a:lnTo>
                  <a:pt x="4682" y="17"/>
                </a:lnTo>
                <a:lnTo>
                  <a:pt x="468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9" name="Freeform 177">
            <a:extLst>
              <a:ext uri="{FF2B5EF4-FFF2-40B4-BE49-F238E27FC236}">
                <a16:creationId xmlns:a16="http://schemas.microsoft.com/office/drawing/2014/main" id="{D5CC24D6-F178-4945-9F54-324C5EA6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8072703"/>
            <a:ext cx="179606" cy="179606"/>
          </a:xfrm>
          <a:custGeom>
            <a:avLst/>
            <a:gdLst>
              <a:gd name="T0" fmla="*/ 83 w 167"/>
              <a:gd name="T1" fmla="*/ 166 h 167"/>
              <a:gd name="T2" fmla="*/ 83 w 167"/>
              <a:gd name="T3" fmla="*/ 166 h 167"/>
              <a:gd name="T4" fmla="*/ 0 w 167"/>
              <a:gd name="T5" fmla="*/ 83 h 167"/>
              <a:gd name="T6" fmla="*/ 83 w 167"/>
              <a:gd name="T7" fmla="*/ 0 h 167"/>
              <a:gd name="T8" fmla="*/ 166 w 167"/>
              <a:gd name="T9" fmla="*/ 83 h 167"/>
              <a:gd name="T10" fmla="*/ 83 w 167"/>
              <a:gd name="T1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7">
                <a:moveTo>
                  <a:pt x="83" y="166"/>
                </a:moveTo>
                <a:lnTo>
                  <a:pt x="83" y="166"/>
                </a:lnTo>
                <a:cubicBezTo>
                  <a:pt x="33" y="166"/>
                  <a:pt x="0" y="132"/>
                  <a:pt x="0" y="83"/>
                </a:cubicBezTo>
                <a:cubicBezTo>
                  <a:pt x="0" y="41"/>
                  <a:pt x="33" y="0"/>
                  <a:pt x="83" y="0"/>
                </a:cubicBezTo>
                <a:cubicBezTo>
                  <a:pt x="124" y="0"/>
                  <a:pt x="166" y="41"/>
                  <a:pt x="166" y="83"/>
                </a:cubicBezTo>
                <a:cubicBezTo>
                  <a:pt x="166" y="132"/>
                  <a:pt x="124" y="166"/>
                  <a:pt x="83" y="1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8">
            <a:extLst>
              <a:ext uri="{FF2B5EF4-FFF2-40B4-BE49-F238E27FC236}">
                <a16:creationId xmlns:a16="http://schemas.microsoft.com/office/drawing/2014/main" id="{07CDBA70-496E-3C42-ADD3-C5353860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621" y="8058522"/>
            <a:ext cx="241048" cy="198512"/>
          </a:xfrm>
          <a:custGeom>
            <a:avLst/>
            <a:gdLst>
              <a:gd name="T0" fmla="*/ 224 w 225"/>
              <a:gd name="T1" fmla="*/ 92 h 184"/>
              <a:gd name="T2" fmla="*/ 0 w 225"/>
              <a:gd name="T3" fmla="*/ 183 h 184"/>
              <a:gd name="T4" fmla="*/ 50 w 225"/>
              <a:gd name="T5" fmla="*/ 92 h 184"/>
              <a:gd name="T6" fmla="*/ 0 w 225"/>
              <a:gd name="T7" fmla="*/ 0 h 184"/>
              <a:gd name="T8" fmla="*/ 224 w 225"/>
              <a:gd name="T9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84">
                <a:moveTo>
                  <a:pt x="224" y="92"/>
                </a:moveTo>
                <a:lnTo>
                  <a:pt x="0" y="183"/>
                </a:lnTo>
                <a:lnTo>
                  <a:pt x="50" y="92"/>
                </a:lnTo>
                <a:lnTo>
                  <a:pt x="0" y="0"/>
                </a:lnTo>
                <a:lnTo>
                  <a:pt x="224" y="9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9">
            <a:extLst>
              <a:ext uri="{FF2B5EF4-FFF2-40B4-BE49-F238E27FC236}">
                <a16:creationId xmlns:a16="http://schemas.microsoft.com/office/drawing/2014/main" id="{28767C8F-4066-CD48-A855-36CDE289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9934932"/>
            <a:ext cx="5019511" cy="28359"/>
          </a:xfrm>
          <a:custGeom>
            <a:avLst/>
            <a:gdLst>
              <a:gd name="T0" fmla="*/ 0 w 4683"/>
              <a:gd name="T1" fmla="*/ 25 h 26"/>
              <a:gd name="T2" fmla="*/ 4682 w 4683"/>
              <a:gd name="T3" fmla="*/ 25 h 26"/>
              <a:gd name="T4" fmla="*/ 4682 w 4683"/>
              <a:gd name="T5" fmla="*/ 0 h 26"/>
              <a:gd name="T6" fmla="*/ 0 w 4683"/>
              <a:gd name="T7" fmla="*/ 0 h 26"/>
              <a:gd name="T8" fmla="*/ 0 w 4683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3" h="26">
                <a:moveTo>
                  <a:pt x="0" y="25"/>
                </a:moveTo>
                <a:lnTo>
                  <a:pt x="4682" y="25"/>
                </a:lnTo>
                <a:lnTo>
                  <a:pt x="4682" y="0"/>
                </a:lnTo>
                <a:lnTo>
                  <a:pt x="0" y="0"/>
                </a:lnTo>
                <a:lnTo>
                  <a:pt x="0" y="2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80">
            <a:extLst>
              <a:ext uri="{FF2B5EF4-FFF2-40B4-BE49-F238E27FC236}">
                <a16:creationId xmlns:a16="http://schemas.microsoft.com/office/drawing/2014/main" id="{10AB9D0C-7884-A744-B0CE-61935C7B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9934932"/>
            <a:ext cx="5019511" cy="28359"/>
          </a:xfrm>
          <a:custGeom>
            <a:avLst/>
            <a:gdLst>
              <a:gd name="T0" fmla="*/ 0 w 4683"/>
              <a:gd name="T1" fmla="*/ 25 h 26"/>
              <a:gd name="T2" fmla="*/ 4682 w 4683"/>
              <a:gd name="T3" fmla="*/ 25 h 26"/>
              <a:gd name="T4" fmla="*/ 4682 w 4683"/>
              <a:gd name="T5" fmla="*/ 0 h 26"/>
              <a:gd name="T6" fmla="*/ 0 w 468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3" h="26">
                <a:moveTo>
                  <a:pt x="0" y="25"/>
                </a:moveTo>
                <a:lnTo>
                  <a:pt x="4682" y="25"/>
                </a:lnTo>
                <a:lnTo>
                  <a:pt x="468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3" name="Freeform 181">
            <a:extLst>
              <a:ext uri="{FF2B5EF4-FFF2-40B4-BE49-F238E27FC236}">
                <a16:creationId xmlns:a16="http://schemas.microsoft.com/office/drawing/2014/main" id="{69EC1A3E-1904-A342-B2C2-1ADDE1D0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9854581"/>
            <a:ext cx="179606" cy="179606"/>
          </a:xfrm>
          <a:custGeom>
            <a:avLst/>
            <a:gdLst>
              <a:gd name="T0" fmla="*/ 83 w 167"/>
              <a:gd name="T1" fmla="*/ 166 h 167"/>
              <a:gd name="T2" fmla="*/ 83 w 167"/>
              <a:gd name="T3" fmla="*/ 166 h 167"/>
              <a:gd name="T4" fmla="*/ 0 w 167"/>
              <a:gd name="T5" fmla="*/ 83 h 167"/>
              <a:gd name="T6" fmla="*/ 83 w 167"/>
              <a:gd name="T7" fmla="*/ 0 h 167"/>
              <a:gd name="T8" fmla="*/ 166 w 167"/>
              <a:gd name="T9" fmla="*/ 83 h 167"/>
              <a:gd name="T10" fmla="*/ 83 w 167"/>
              <a:gd name="T11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7">
                <a:moveTo>
                  <a:pt x="83" y="166"/>
                </a:moveTo>
                <a:lnTo>
                  <a:pt x="83" y="166"/>
                </a:lnTo>
                <a:cubicBezTo>
                  <a:pt x="33" y="166"/>
                  <a:pt x="0" y="133"/>
                  <a:pt x="0" y="83"/>
                </a:cubicBezTo>
                <a:cubicBezTo>
                  <a:pt x="0" y="42"/>
                  <a:pt x="33" y="0"/>
                  <a:pt x="83" y="0"/>
                </a:cubicBezTo>
                <a:cubicBezTo>
                  <a:pt x="124" y="0"/>
                  <a:pt x="166" y="42"/>
                  <a:pt x="166" y="83"/>
                </a:cubicBezTo>
                <a:cubicBezTo>
                  <a:pt x="166" y="133"/>
                  <a:pt x="124" y="166"/>
                  <a:pt x="83" y="16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2">
            <a:extLst>
              <a:ext uri="{FF2B5EF4-FFF2-40B4-BE49-F238E27FC236}">
                <a16:creationId xmlns:a16="http://schemas.microsoft.com/office/drawing/2014/main" id="{46FDB6B3-7998-364B-8591-5EF8F37A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621" y="9845128"/>
            <a:ext cx="241048" cy="193787"/>
          </a:xfrm>
          <a:custGeom>
            <a:avLst/>
            <a:gdLst>
              <a:gd name="T0" fmla="*/ 224 w 225"/>
              <a:gd name="T1" fmla="*/ 91 h 183"/>
              <a:gd name="T2" fmla="*/ 0 w 225"/>
              <a:gd name="T3" fmla="*/ 182 h 183"/>
              <a:gd name="T4" fmla="*/ 50 w 225"/>
              <a:gd name="T5" fmla="*/ 91 h 183"/>
              <a:gd name="T6" fmla="*/ 0 w 225"/>
              <a:gd name="T7" fmla="*/ 0 h 183"/>
              <a:gd name="T8" fmla="*/ 224 w 225"/>
              <a:gd name="T9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83">
                <a:moveTo>
                  <a:pt x="224" y="91"/>
                </a:moveTo>
                <a:lnTo>
                  <a:pt x="0" y="182"/>
                </a:lnTo>
                <a:lnTo>
                  <a:pt x="50" y="91"/>
                </a:lnTo>
                <a:lnTo>
                  <a:pt x="0" y="0"/>
                </a:lnTo>
                <a:lnTo>
                  <a:pt x="224" y="9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3">
            <a:extLst>
              <a:ext uri="{FF2B5EF4-FFF2-40B4-BE49-F238E27FC236}">
                <a16:creationId xmlns:a16="http://schemas.microsoft.com/office/drawing/2014/main" id="{4DEBB8CF-1643-D744-B7B3-9BD86FC7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11764074"/>
            <a:ext cx="5019511" cy="28359"/>
          </a:xfrm>
          <a:custGeom>
            <a:avLst/>
            <a:gdLst>
              <a:gd name="T0" fmla="*/ 0 w 4683"/>
              <a:gd name="T1" fmla="*/ 25 h 26"/>
              <a:gd name="T2" fmla="*/ 4682 w 4683"/>
              <a:gd name="T3" fmla="*/ 25 h 26"/>
              <a:gd name="T4" fmla="*/ 4682 w 4683"/>
              <a:gd name="T5" fmla="*/ 0 h 26"/>
              <a:gd name="T6" fmla="*/ 0 w 4683"/>
              <a:gd name="T7" fmla="*/ 0 h 26"/>
              <a:gd name="T8" fmla="*/ 0 w 4683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3" h="26">
                <a:moveTo>
                  <a:pt x="0" y="25"/>
                </a:moveTo>
                <a:lnTo>
                  <a:pt x="4682" y="25"/>
                </a:lnTo>
                <a:lnTo>
                  <a:pt x="4682" y="0"/>
                </a:lnTo>
                <a:lnTo>
                  <a:pt x="0" y="0"/>
                </a:lnTo>
                <a:lnTo>
                  <a:pt x="0" y="2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4">
            <a:extLst>
              <a:ext uri="{FF2B5EF4-FFF2-40B4-BE49-F238E27FC236}">
                <a16:creationId xmlns:a16="http://schemas.microsoft.com/office/drawing/2014/main" id="{61284658-2EED-394D-8C45-0FCF8BA4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11764074"/>
            <a:ext cx="5019511" cy="28359"/>
          </a:xfrm>
          <a:custGeom>
            <a:avLst/>
            <a:gdLst>
              <a:gd name="T0" fmla="*/ 0 w 4683"/>
              <a:gd name="T1" fmla="*/ 25 h 26"/>
              <a:gd name="T2" fmla="*/ 4682 w 4683"/>
              <a:gd name="T3" fmla="*/ 25 h 26"/>
              <a:gd name="T4" fmla="*/ 4682 w 4683"/>
              <a:gd name="T5" fmla="*/ 0 h 26"/>
              <a:gd name="T6" fmla="*/ 0 w 468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83" h="26">
                <a:moveTo>
                  <a:pt x="0" y="25"/>
                </a:moveTo>
                <a:lnTo>
                  <a:pt x="4682" y="25"/>
                </a:lnTo>
                <a:lnTo>
                  <a:pt x="468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7" name="Freeform 185">
            <a:extLst>
              <a:ext uri="{FF2B5EF4-FFF2-40B4-BE49-F238E27FC236}">
                <a16:creationId xmlns:a16="http://schemas.microsoft.com/office/drawing/2014/main" id="{94592071-3265-0846-ACF6-EFBB0DF0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382" y="11693179"/>
            <a:ext cx="179606" cy="179606"/>
          </a:xfrm>
          <a:custGeom>
            <a:avLst/>
            <a:gdLst>
              <a:gd name="T0" fmla="*/ 83 w 167"/>
              <a:gd name="T1" fmla="*/ 165 h 166"/>
              <a:gd name="T2" fmla="*/ 83 w 167"/>
              <a:gd name="T3" fmla="*/ 165 h 166"/>
              <a:gd name="T4" fmla="*/ 0 w 167"/>
              <a:gd name="T5" fmla="*/ 82 h 166"/>
              <a:gd name="T6" fmla="*/ 83 w 167"/>
              <a:gd name="T7" fmla="*/ 0 h 166"/>
              <a:gd name="T8" fmla="*/ 166 w 167"/>
              <a:gd name="T9" fmla="*/ 82 h 166"/>
              <a:gd name="T10" fmla="*/ 83 w 167"/>
              <a:gd name="T11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6">
                <a:moveTo>
                  <a:pt x="83" y="165"/>
                </a:moveTo>
                <a:lnTo>
                  <a:pt x="83" y="165"/>
                </a:lnTo>
                <a:cubicBezTo>
                  <a:pt x="33" y="165"/>
                  <a:pt x="0" y="124"/>
                  <a:pt x="0" y="82"/>
                </a:cubicBezTo>
                <a:cubicBezTo>
                  <a:pt x="0" y="33"/>
                  <a:pt x="33" y="0"/>
                  <a:pt x="83" y="0"/>
                </a:cubicBezTo>
                <a:cubicBezTo>
                  <a:pt x="124" y="0"/>
                  <a:pt x="166" y="33"/>
                  <a:pt x="166" y="82"/>
                </a:cubicBezTo>
                <a:cubicBezTo>
                  <a:pt x="166" y="124"/>
                  <a:pt x="124" y="165"/>
                  <a:pt x="83" y="16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6">
            <a:extLst>
              <a:ext uri="{FF2B5EF4-FFF2-40B4-BE49-F238E27FC236}">
                <a16:creationId xmlns:a16="http://schemas.microsoft.com/office/drawing/2014/main" id="{CD179ED6-5AA3-534F-A149-33C7F791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621" y="11683726"/>
            <a:ext cx="241048" cy="198512"/>
          </a:xfrm>
          <a:custGeom>
            <a:avLst/>
            <a:gdLst>
              <a:gd name="T0" fmla="*/ 224 w 225"/>
              <a:gd name="T1" fmla="*/ 91 h 184"/>
              <a:gd name="T2" fmla="*/ 0 w 225"/>
              <a:gd name="T3" fmla="*/ 183 h 184"/>
              <a:gd name="T4" fmla="*/ 50 w 225"/>
              <a:gd name="T5" fmla="*/ 91 h 184"/>
              <a:gd name="T6" fmla="*/ 0 w 225"/>
              <a:gd name="T7" fmla="*/ 0 h 184"/>
              <a:gd name="T8" fmla="*/ 224 w 225"/>
              <a:gd name="T9" fmla="*/ 9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84">
                <a:moveTo>
                  <a:pt x="224" y="91"/>
                </a:moveTo>
                <a:lnTo>
                  <a:pt x="0" y="183"/>
                </a:lnTo>
                <a:lnTo>
                  <a:pt x="50" y="91"/>
                </a:lnTo>
                <a:lnTo>
                  <a:pt x="0" y="0"/>
                </a:lnTo>
                <a:lnTo>
                  <a:pt x="224" y="9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7">
            <a:extLst>
              <a:ext uri="{FF2B5EF4-FFF2-40B4-BE49-F238E27FC236}">
                <a16:creationId xmlns:a16="http://schemas.microsoft.com/office/drawing/2014/main" id="{D6D4FC98-26FA-404A-90CF-4CA46ABE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992" y="4263169"/>
            <a:ext cx="737329" cy="746782"/>
          </a:xfrm>
          <a:custGeom>
            <a:avLst/>
            <a:gdLst>
              <a:gd name="T0" fmla="*/ 687 w 688"/>
              <a:gd name="T1" fmla="*/ 348 h 697"/>
              <a:gd name="T2" fmla="*/ 687 w 688"/>
              <a:gd name="T3" fmla="*/ 348 h 697"/>
              <a:gd name="T4" fmla="*/ 347 w 688"/>
              <a:gd name="T5" fmla="*/ 696 h 697"/>
              <a:gd name="T6" fmla="*/ 0 w 688"/>
              <a:gd name="T7" fmla="*/ 348 h 697"/>
              <a:gd name="T8" fmla="*/ 347 w 688"/>
              <a:gd name="T9" fmla="*/ 0 h 697"/>
              <a:gd name="T10" fmla="*/ 687 w 688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7">
                <a:moveTo>
                  <a:pt x="687" y="348"/>
                </a:moveTo>
                <a:lnTo>
                  <a:pt x="687" y="348"/>
                </a:lnTo>
                <a:cubicBezTo>
                  <a:pt x="687" y="539"/>
                  <a:pt x="538" y="696"/>
                  <a:pt x="347" y="696"/>
                </a:cubicBezTo>
                <a:cubicBezTo>
                  <a:pt x="149" y="696"/>
                  <a:pt x="0" y="539"/>
                  <a:pt x="0" y="348"/>
                </a:cubicBezTo>
                <a:cubicBezTo>
                  <a:pt x="0" y="158"/>
                  <a:pt x="149" y="0"/>
                  <a:pt x="347" y="0"/>
                </a:cubicBezTo>
                <a:cubicBezTo>
                  <a:pt x="538" y="0"/>
                  <a:pt x="687" y="158"/>
                  <a:pt x="687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8">
            <a:extLst>
              <a:ext uri="{FF2B5EF4-FFF2-40B4-BE49-F238E27FC236}">
                <a16:creationId xmlns:a16="http://schemas.microsoft.com/office/drawing/2014/main" id="{18D07037-36C3-4D4E-9725-ABAF0998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992" y="5964698"/>
            <a:ext cx="737329" cy="746782"/>
          </a:xfrm>
          <a:custGeom>
            <a:avLst/>
            <a:gdLst>
              <a:gd name="T0" fmla="*/ 687 w 688"/>
              <a:gd name="T1" fmla="*/ 348 h 697"/>
              <a:gd name="T2" fmla="*/ 687 w 688"/>
              <a:gd name="T3" fmla="*/ 348 h 697"/>
              <a:gd name="T4" fmla="*/ 347 w 688"/>
              <a:gd name="T5" fmla="*/ 696 h 697"/>
              <a:gd name="T6" fmla="*/ 0 w 688"/>
              <a:gd name="T7" fmla="*/ 348 h 697"/>
              <a:gd name="T8" fmla="*/ 347 w 688"/>
              <a:gd name="T9" fmla="*/ 0 h 697"/>
              <a:gd name="T10" fmla="*/ 687 w 688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7">
                <a:moveTo>
                  <a:pt x="687" y="348"/>
                </a:moveTo>
                <a:lnTo>
                  <a:pt x="687" y="348"/>
                </a:lnTo>
                <a:cubicBezTo>
                  <a:pt x="687" y="539"/>
                  <a:pt x="538" y="696"/>
                  <a:pt x="347" y="696"/>
                </a:cubicBezTo>
                <a:cubicBezTo>
                  <a:pt x="149" y="696"/>
                  <a:pt x="0" y="539"/>
                  <a:pt x="0" y="348"/>
                </a:cubicBezTo>
                <a:cubicBezTo>
                  <a:pt x="0" y="157"/>
                  <a:pt x="149" y="0"/>
                  <a:pt x="347" y="0"/>
                </a:cubicBezTo>
                <a:cubicBezTo>
                  <a:pt x="538" y="0"/>
                  <a:pt x="687" y="157"/>
                  <a:pt x="687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9">
            <a:extLst>
              <a:ext uri="{FF2B5EF4-FFF2-40B4-BE49-F238E27FC236}">
                <a16:creationId xmlns:a16="http://schemas.microsoft.com/office/drawing/2014/main" id="{981C26C2-E9A6-4C44-8D8C-0CF0E9B1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992" y="7784387"/>
            <a:ext cx="737329" cy="746782"/>
          </a:xfrm>
          <a:custGeom>
            <a:avLst/>
            <a:gdLst>
              <a:gd name="T0" fmla="*/ 687 w 688"/>
              <a:gd name="T1" fmla="*/ 348 h 697"/>
              <a:gd name="T2" fmla="*/ 687 w 688"/>
              <a:gd name="T3" fmla="*/ 348 h 697"/>
              <a:gd name="T4" fmla="*/ 347 w 688"/>
              <a:gd name="T5" fmla="*/ 696 h 697"/>
              <a:gd name="T6" fmla="*/ 0 w 688"/>
              <a:gd name="T7" fmla="*/ 348 h 697"/>
              <a:gd name="T8" fmla="*/ 347 w 688"/>
              <a:gd name="T9" fmla="*/ 0 h 697"/>
              <a:gd name="T10" fmla="*/ 687 w 688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7">
                <a:moveTo>
                  <a:pt x="687" y="348"/>
                </a:moveTo>
                <a:lnTo>
                  <a:pt x="687" y="348"/>
                </a:lnTo>
                <a:cubicBezTo>
                  <a:pt x="687" y="538"/>
                  <a:pt x="538" y="696"/>
                  <a:pt x="347" y="696"/>
                </a:cubicBezTo>
                <a:cubicBezTo>
                  <a:pt x="149" y="696"/>
                  <a:pt x="0" y="538"/>
                  <a:pt x="0" y="348"/>
                </a:cubicBezTo>
                <a:cubicBezTo>
                  <a:pt x="0" y="157"/>
                  <a:pt x="149" y="0"/>
                  <a:pt x="347" y="0"/>
                </a:cubicBezTo>
                <a:cubicBezTo>
                  <a:pt x="538" y="0"/>
                  <a:pt x="687" y="157"/>
                  <a:pt x="687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90">
            <a:extLst>
              <a:ext uri="{FF2B5EF4-FFF2-40B4-BE49-F238E27FC236}">
                <a16:creationId xmlns:a16="http://schemas.microsoft.com/office/drawing/2014/main" id="{CF1D1EE0-2ED2-D24C-87EB-9A231C31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992" y="9570993"/>
            <a:ext cx="737329" cy="746782"/>
          </a:xfrm>
          <a:custGeom>
            <a:avLst/>
            <a:gdLst>
              <a:gd name="T0" fmla="*/ 687 w 688"/>
              <a:gd name="T1" fmla="*/ 348 h 697"/>
              <a:gd name="T2" fmla="*/ 687 w 688"/>
              <a:gd name="T3" fmla="*/ 348 h 697"/>
              <a:gd name="T4" fmla="*/ 347 w 688"/>
              <a:gd name="T5" fmla="*/ 696 h 697"/>
              <a:gd name="T6" fmla="*/ 0 w 688"/>
              <a:gd name="T7" fmla="*/ 348 h 697"/>
              <a:gd name="T8" fmla="*/ 347 w 688"/>
              <a:gd name="T9" fmla="*/ 0 h 697"/>
              <a:gd name="T10" fmla="*/ 687 w 688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7">
                <a:moveTo>
                  <a:pt x="687" y="348"/>
                </a:moveTo>
                <a:lnTo>
                  <a:pt x="687" y="348"/>
                </a:lnTo>
                <a:cubicBezTo>
                  <a:pt x="687" y="539"/>
                  <a:pt x="538" y="696"/>
                  <a:pt x="347" y="696"/>
                </a:cubicBezTo>
                <a:cubicBezTo>
                  <a:pt x="149" y="696"/>
                  <a:pt x="0" y="539"/>
                  <a:pt x="0" y="348"/>
                </a:cubicBezTo>
                <a:cubicBezTo>
                  <a:pt x="0" y="158"/>
                  <a:pt x="149" y="0"/>
                  <a:pt x="347" y="0"/>
                </a:cubicBezTo>
                <a:cubicBezTo>
                  <a:pt x="538" y="0"/>
                  <a:pt x="687" y="158"/>
                  <a:pt x="687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91">
            <a:extLst>
              <a:ext uri="{FF2B5EF4-FFF2-40B4-BE49-F238E27FC236}">
                <a16:creationId xmlns:a16="http://schemas.microsoft.com/office/drawing/2014/main" id="{EF8EA5C6-8F50-F749-939A-ABFA3F47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992" y="11409591"/>
            <a:ext cx="737329" cy="746782"/>
          </a:xfrm>
          <a:custGeom>
            <a:avLst/>
            <a:gdLst>
              <a:gd name="T0" fmla="*/ 687 w 688"/>
              <a:gd name="T1" fmla="*/ 347 h 696"/>
              <a:gd name="T2" fmla="*/ 687 w 688"/>
              <a:gd name="T3" fmla="*/ 347 h 696"/>
              <a:gd name="T4" fmla="*/ 347 w 688"/>
              <a:gd name="T5" fmla="*/ 695 h 696"/>
              <a:gd name="T6" fmla="*/ 0 w 688"/>
              <a:gd name="T7" fmla="*/ 347 h 696"/>
              <a:gd name="T8" fmla="*/ 347 w 688"/>
              <a:gd name="T9" fmla="*/ 0 h 696"/>
              <a:gd name="T10" fmla="*/ 687 w 688"/>
              <a:gd name="T11" fmla="*/ 347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96">
                <a:moveTo>
                  <a:pt x="687" y="347"/>
                </a:moveTo>
                <a:lnTo>
                  <a:pt x="687" y="347"/>
                </a:lnTo>
                <a:cubicBezTo>
                  <a:pt x="687" y="538"/>
                  <a:pt x="538" y="695"/>
                  <a:pt x="347" y="695"/>
                </a:cubicBezTo>
                <a:cubicBezTo>
                  <a:pt x="149" y="695"/>
                  <a:pt x="0" y="538"/>
                  <a:pt x="0" y="347"/>
                </a:cubicBezTo>
                <a:cubicBezTo>
                  <a:pt x="0" y="157"/>
                  <a:pt x="149" y="0"/>
                  <a:pt x="347" y="0"/>
                </a:cubicBezTo>
                <a:cubicBezTo>
                  <a:pt x="538" y="0"/>
                  <a:pt x="687" y="157"/>
                  <a:pt x="687" y="3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92">
            <a:extLst>
              <a:ext uri="{FF2B5EF4-FFF2-40B4-BE49-F238E27FC236}">
                <a16:creationId xmlns:a16="http://schemas.microsoft.com/office/drawing/2014/main" id="{CE60FC76-A6C3-F04E-BE3C-9CA39A4B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135" y="11631733"/>
            <a:ext cx="293041" cy="293041"/>
          </a:xfrm>
          <a:custGeom>
            <a:avLst/>
            <a:gdLst>
              <a:gd name="T0" fmla="*/ 132 w 274"/>
              <a:gd name="T1" fmla="*/ 273 h 274"/>
              <a:gd name="T2" fmla="*/ 132 w 274"/>
              <a:gd name="T3" fmla="*/ 273 h 274"/>
              <a:gd name="T4" fmla="*/ 99 w 274"/>
              <a:gd name="T5" fmla="*/ 257 h 274"/>
              <a:gd name="T6" fmla="*/ 17 w 274"/>
              <a:gd name="T7" fmla="*/ 182 h 274"/>
              <a:gd name="T8" fmla="*/ 17 w 274"/>
              <a:gd name="T9" fmla="*/ 107 h 274"/>
              <a:gd name="T10" fmla="*/ 115 w 274"/>
              <a:gd name="T11" fmla="*/ 8 h 274"/>
              <a:gd name="T12" fmla="*/ 124 w 274"/>
              <a:gd name="T13" fmla="*/ 0 h 274"/>
              <a:gd name="T14" fmla="*/ 240 w 274"/>
              <a:gd name="T15" fmla="*/ 0 h 274"/>
              <a:gd name="T16" fmla="*/ 273 w 274"/>
              <a:gd name="T17" fmla="*/ 33 h 274"/>
              <a:gd name="T18" fmla="*/ 273 w 274"/>
              <a:gd name="T19" fmla="*/ 149 h 274"/>
              <a:gd name="T20" fmla="*/ 264 w 274"/>
              <a:gd name="T21" fmla="*/ 157 h 274"/>
              <a:gd name="T22" fmla="*/ 173 w 274"/>
              <a:gd name="T23" fmla="*/ 257 h 274"/>
              <a:gd name="T24" fmla="*/ 132 w 274"/>
              <a:gd name="T25" fmla="*/ 273 h 274"/>
              <a:gd name="T26" fmla="*/ 132 w 274"/>
              <a:gd name="T27" fmla="*/ 33 h 274"/>
              <a:gd name="T28" fmla="*/ 132 w 274"/>
              <a:gd name="T29" fmla="*/ 33 h 274"/>
              <a:gd name="T30" fmla="*/ 33 w 274"/>
              <a:gd name="T31" fmla="*/ 124 h 274"/>
              <a:gd name="T32" fmla="*/ 42 w 274"/>
              <a:gd name="T33" fmla="*/ 165 h 274"/>
              <a:gd name="T34" fmla="*/ 115 w 274"/>
              <a:gd name="T35" fmla="*/ 240 h 274"/>
              <a:gd name="T36" fmla="*/ 149 w 274"/>
              <a:gd name="T37" fmla="*/ 240 h 274"/>
              <a:gd name="T38" fmla="*/ 240 w 274"/>
              <a:gd name="T39" fmla="*/ 149 h 274"/>
              <a:gd name="T40" fmla="*/ 240 w 274"/>
              <a:gd name="T41" fmla="*/ 33 h 274"/>
              <a:gd name="T42" fmla="*/ 132 w 274"/>
              <a:gd name="T43" fmla="*/ 3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" h="274">
                <a:moveTo>
                  <a:pt x="132" y="273"/>
                </a:moveTo>
                <a:lnTo>
                  <a:pt x="132" y="273"/>
                </a:lnTo>
                <a:cubicBezTo>
                  <a:pt x="115" y="273"/>
                  <a:pt x="107" y="265"/>
                  <a:pt x="99" y="257"/>
                </a:cubicBezTo>
                <a:cubicBezTo>
                  <a:pt x="17" y="182"/>
                  <a:pt x="17" y="182"/>
                  <a:pt x="17" y="182"/>
                </a:cubicBezTo>
                <a:cubicBezTo>
                  <a:pt x="0" y="157"/>
                  <a:pt x="0" y="124"/>
                  <a:pt x="17" y="107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8"/>
                  <a:pt x="115" y="0"/>
                  <a:pt x="1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56" y="0"/>
                  <a:pt x="273" y="16"/>
                  <a:pt x="273" y="33"/>
                </a:cubicBezTo>
                <a:cubicBezTo>
                  <a:pt x="273" y="149"/>
                  <a:pt x="273" y="149"/>
                  <a:pt x="273" y="149"/>
                </a:cubicBezTo>
                <a:cubicBezTo>
                  <a:pt x="273" y="157"/>
                  <a:pt x="273" y="157"/>
                  <a:pt x="264" y="157"/>
                </a:cubicBezTo>
                <a:cubicBezTo>
                  <a:pt x="173" y="257"/>
                  <a:pt x="173" y="257"/>
                  <a:pt x="173" y="257"/>
                </a:cubicBezTo>
                <a:cubicBezTo>
                  <a:pt x="165" y="265"/>
                  <a:pt x="149" y="273"/>
                  <a:pt x="132" y="273"/>
                </a:cubicBezTo>
                <a:close/>
                <a:moveTo>
                  <a:pt x="132" y="33"/>
                </a:moveTo>
                <a:lnTo>
                  <a:pt x="132" y="33"/>
                </a:lnTo>
                <a:cubicBezTo>
                  <a:pt x="33" y="124"/>
                  <a:pt x="33" y="124"/>
                  <a:pt x="33" y="124"/>
                </a:cubicBezTo>
                <a:cubicBezTo>
                  <a:pt x="25" y="132"/>
                  <a:pt x="25" y="149"/>
                  <a:pt x="42" y="165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24" y="248"/>
                  <a:pt x="140" y="248"/>
                  <a:pt x="149" y="240"/>
                </a:cubicBezTo>
                <a:cubicBezTo>
                  <a:pt x="240" y="149"/>
                  <a:pt x="240" y="149"/>
                  <a:pt x="240" y="149"/>
                </a:cubicBezTo>
                <a:cubicBezTo>
                  <a:pt x="240" y="33"/>
                  <a:pt x="240" y="33"/>
                  <a:pt x="240" y="33"/>
                </a:cubicBezTo>
                <a:lnTo>
                  <a:pt x="132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3">
            <a:extLst>
              <a:ext uri="{FF2B5EF4-FFF2-40B4-BE49-F238E27FC236}">
                <a16:creationId xmlns:a16="http://schemas.microsoft.com/office/drawing/2014/main" id="{FB885D09-0581-9A42-BA5E-8B6BE0D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469" y="11693179"/>
            <a:ext cx="47265" cy="51990"/>
          </a:xfrm>
          <a:custGeom>
            <a:avLst/>
            <a:gdLst>
              <a:gd name="T0" fmla="*/ 34 w 43"/>
              <a:gd name="T1" fmla="*/ 41 h 50"/>
              <a:gd name="T2" fmla="*/ 34 w 43"/>
              <a:gd name="T3" fmla="*/ 41 h 50"/>
              <a:gd name="T4" fmla="*/ 9 w 43"/>
              <a:gd name="T5" fmla="*/ 41 h 50"/>
              <a:gd name="T6" fmla="*/ 9 w 43"/>
              <a:gd name="T7" fmla="*/ 8 h 50"/>
              <a:gd name="T8" fmla="*/ 34 w 43"/>
              <a:gd name="T9" fmla="*/ 8 h 50"/>
              <a:gd name="T10" fmla="*/ 34 w 43"/>
              <a:gd name="T11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50">
                <a:moveTo>
                  <a:pt x="34" y="41"/>
                </a:moveTo>
                <a:lnTo>
                  <a:pt x="34" y="41"/>
                </a:lnTo>
                <a:cubicBezTo>
                  <a:pt x="25" y="49"/>
                  <a:pt x="17" y="49"/>
                  <a:pt x="9" y="41"/>
                </a:cubicBezTo>
                <a:cubicBezTo>
                  <a:pt x="0" y="33"/>
                  <a:pt x="0" y="16"/>
                  <a:pt x="9" y="8"/>
                </a:cubicBezTo>
                <a:cubicBezTo>
                  <a:pt x="17" y="0"/>
                  <a:pt x="25" y="0"/>
                  <a:pt x="34" y="8"/>
                </a:cubicBezTo>
                <a:cubicBezTo>
                  <a:pt x="42" y="16"/>
                  <a:pt x="42" y="33"/>
                  <a:pt x="34" y="4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4">
            <a:extLst>
              <a:ext uri="{FF2B5EF4-FFF2-40B4-BE49-F238E27FC236}">
                <a16:creationId xmlns:a16="http://schemas.microsoft.com/office/drawing/2014/main" id="{FC24B45F-668F-3D4E-8867-4BAE31DA9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682" y="9812044"/>
            <a:ext cx="311947" cy="189059"/>
          </a:xfrm>
          <a:custGeom>
            <a:avLst/>
            <a:gdLst>
              <a:gd name="T0" fmla="*/ 231 w 290"/>
              <a:gd name="T1" fmla="*/ 174 h 175"/>
              <a:gd name="T2" fmla="*/ 231 w 290"/>
              <a:gd name="T3" fmla="*/ 174 h 175"/>
              <a:gd name="T4" fmla="*/ 107 w 290"/>
              <a:gd name="T5" fmla="*/ 174 h 175"/>
              <a:gd name="T6" fmla="*/ 83 w 290"/>
              <a:gd name="T7" fmla="*/ 149 h 175"/>
              <a:gd name="T8" fmla="*/ 50 w 290"/>
              <a:gd name="T9" fmla="*/ 25 h 175"/>
              <a:gd name="T10" fmla="*/ 17 w 290"/>
              <a:gd name="T11" fmla="*/ 25 h 175"/>
              <a:gd name="T12" fmla="*/ 0 w 290"/>
              <a:gd name="T13" fmla="*/ 8 h 175"/>
              <a:gd name="T14" fmla="*/ 17 w 290"/>
              <a:gd name="T15" fmla="*/ 0 h 175"/>
              <a:gd name="T16" fmla="*/ 58 w 290"/>
              <a:gd name="T17" fmla="*/ 0 h 175"/>
              <a:gd name="T18" fmla="*/ 66 w 290"/>
              <a:gd name="T19" fmla="*/ 8 h 175"/>
              <a:gd name="T20" fmla="*/ 107 w 290"/>
              <a:gd name="T21" fmla="*/ 141 h 175"/>
              <a:gd name="T22" fmla="*/ 107 w 290"/>
              <a:gd name="T23" fmla="*/ 149 h 175"/>
              <a:gd name="T24" fmla="*/ 231 w 290"/>
              <a:gd name="T25" fmla="*/ 149 h 175"/>
              <a:gd name="T26" fmla="*/ 231 w 290"/>
              <a:gd name="T27" fmla="*/ 141 h 175"/>
              <a:gd name="T28" fmla="*/ 256 w 290"/>
              <a:gd name="T29" fmla="*/ 66 h 175"/>
              <a:gd name="T30" fmla="*/ 148 w 290"/>
              <a:gd name="T31" fmla="*/ 66 h 175"/>
              <a:gd name="T32" fmla="*/ 140 w 290"/>
              <a:gd name="T33" fmla="*/ 50 h 175"/>
              <a:gd name="T34" fmla="*/ 148 w 290"/>
              <a:gd name="T35" fmla="*/ 33 h 175"/>
              <a:gd name="T36" fmla="*/ 272 w 290"/>
              <a:gd name="T37" fmla="*/ 33 h 175"/>
              <a:gd name="T38" fmla="*/ 289 w 290"/>
              <a:gd name="T39" fmla="*/ 41 h 175"/>
              <a:gd name="T40" fmla="*/ 289 w 290"/>
              <a:gd name="T41" fmla="*/ 58 h 175"/>
              <a:gd name="T42" fmla="*/ 264 w 290"/>
              <a:gd name="T43" fmla="*/ 149 h 175"/>
              <a:gd name="T44" fmla="*/ 231 w 290"/>
              <a:gd name="T45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0" h="175">
                <a:moveTo>
                  <a:pt x="231" y="174"/>
                </a:moveTo>
                <a:lnTo>
                  <a:pt x="231" y="174"/>
                </a:lnTo>
                <a:cubicBezTo>
                  <a:pt x="107" y="174"/>
                  <a:pt x="107" y="174"/>
                  <a:pt x="107" y="174"/>
                </a:cubicBezTo>
                <a:cubicBezTo>
                  <a:pt x="98" y="174"/>
                  <a:pt x="83" y="166"/>
                  <a:pt x="83" y="149"/>
                </a:cubicBezTo>
                <a:cubicBezTo>
                  <a:pt x="50" y="25"/>
                  <a:pt x="50" y="25"/>
                  <a:pt x="50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16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66" y="0"/>
                  <a:pt x="66" y="8"/>
                </a:cubicBezTo>
                <a:cubicBezTo>
                  <a:pt x="107" y="141"/>
                  <a:pt x="107" y="141"/>
                  <a:pt x="107" y="141"/>
                </a:cubicBezTo>
                <a:lnTo>
                  <a:pt x="107" y="149"/>
                </a:lnTo>
                <a:cubicBezTo>
                  <a:pt x="231" y="149"/>
                  <a:pt x="231" y="149"/>
                  <a:pt x="231" y="149"/>
                </a:cubicBezTo>
                <a:lnTo>
                  <a:pt x="231" y="141"/>
                </a:lnTo>
                <a:cubicBezTo>
                  <a:pt x="256" y="66"/>
                  <a:pt x="256" y="66"/>
                  <a:pt x="256" y="66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0" y="66"/>
                  <a:pt x="140" y="58"/>
                  <a:pt x="140" y="50"/>
                </a:cubicBezTo>
                <a:cubicBezTo>
                  <a:pt x="140" y="41"/>
                  <a:pt x="140" y="33"/>
                  <a:pt x="148" y="33"/>
                </a:cubicBezTo>
                <a:cubicBezTo>
                  <a:pt x="272" y="33"/>
                  <a:pt x="272" y="33"/>
                  <a:pt x="272" y="33"/>
                </a:cubicBezTo>
                <a:cubicBezTo>
                  <a:pt x="281" y="33"/>
                  <a:pt x="281" y="41"/>
                  <a:pt x="289" y="41"/>
                </a:cubicBezTo>
                <a:cubicBezTo>
                  <a:pt x="289" y="50"/>
                  <a:pt x="289" y="50"/>
                  <a:pt x="289" y="58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56" y="166"/>
                  <a:pt x="248" y="174"/>
                  <a:pt x="231" y="17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5">
            <a:extLst>
              <a:ext uri="{FF2B5EF4-FFF2-40B4-BE49-F238E27FC236}">
                <a16:creationId xmlns:a16="http://schemas.microsoft.com/office/drawing/2014/main" id="{EB3F94A2-D6A4-D64B-A4CE-2D223A72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581" y="10024734"/>
            <a:ext cx="61443" cy="61446"/>
          </a:xfrm>
          <a:custGeom>
            <a:avLst/>
            <a:gdLst>
              <a:gd name="T0" fmla="*/ 0 w 58"/>
              <a:gd name="T1" fmla="*/ 33 h 59"/>
              <a:gd name="T2" fmla="*/ 0 w 58"/>
              <a:gd name="T3" fmla="*/ 33 h 59"/>
              <a:gd name="T4" fmla="*/ 32 w 58"/>
              <a:gd name="T5" fmla="*/ 0 h 59"/>
              <a:gd name="T6" fmla="*/ 57 w 58"/>
              <a:gd name="T7" fmla="*/ 33 h 59"/>
              <a:gd name="T8" fmla="*/ 32 w 58"/>
              <a:gd name="T9" fmla="*/ 58 h 59"/>
              <a:gd name="T10" fmla="*/ 0 w 58"/>
              <a:gd name="T11" fmla="*/ 3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0" y="33"/>
                </a:moveTo>
                <a:lnTo>
                  <a:pt x="0" y="33"/>
                </a:lnTo>
                <a:cubicBezTo>
                  <a:pt x="0" y="16"/>
                  <a:pt x="17" y="0"/>
                  <a:pt x="32" y="0"/>
                </a:cubicBezTo>
                <a:cubicBezTo>
                  <a:pt x="49" y="0"/>
                  <a:pt x="57" y="16"/>
                  <a:pt x="57" y="33"/>
                </a:cubicBezTo>
                <a:cubicBezTo>
                  <a:pt x="57" y="41"/>
                  <a:pt x="49" y="58"/>
                  <a:pt x="32" y="58"/>
                </a:cubicBezTo>
                <a:cubicBezTo>
                  <a:pt x="17" y="58"/>
                  <a:pt x="0" y="41"/>
                  <a:pt x="0" y="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6">
            <a:extLst>
              <a:ext uri="{FF2B5EF4-FFF2-40B4-BE49-F238E27FC236}">
                <a16:creationId xmlns:a16="http://schemas.microsoft.com/office/drawing/2014/main" id="{5DDB1E17-BE28-3945-B54E-C5CD9A6E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10024734"/>
            <a:ext cx="51990" cy="61446"/>
          </a:xfrm>
          <a:custGeom>
            <a:avLst/>
            <a:gdLst>
              <a:gd name="T0" fmla="*/ 0 w 50"/>
              <a:gd name="T1" fmla="*/ 33 h 59"/>
              <a:gd name="T2" fmla="*/ 0 w 50"/>
              <a:gd name="T3" fmla="*/ 33 h 59"/>
              <a:gd name="T4" fmla="*/ 25 w 50"/>
              <a:gd name="T5" fmla="*/ 0 h 59"/>
              <a:gd name="T6" fmla="*/ 49 w 50"/>
              <a:gd name="T7" fmla="*/ 33 h 59"/>
              <a:gd name="T8" fmla="*/ 25 w 50"/>
              <a:gd name="T9" fmla="*/ 58 h 59"/>
              <a:gd name="T10" fmla="*/ 0 w 50"/>
              <a:gd name="T11" fmla="*/ 3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9">
                <a:moveTo>
                  <a:pt x="0" y="33"/>
                </a:moveTo>
                <a:lnTo>
                  <a:pt x="0" y="33"/>
                </a:lnTo>
                <a:cubicBezTo>
                  <a:pt x="0" y="16"/>
                  <a:pt x="8" y="0"/>
                  <a:pt x="25" y="0"/>
                </a:cubicBezTo>
                <a:cubicBezTo>
                  <a:pt x="41" y="0"/>
                  <a:pt x="49" y="16"/>
                  <a:pt x="49" y="33"/>
                </a:cubicBezTo>
                <a:cubicBezTo>
                  <a:pt x="49" y="41"/>
                  <a:pt x="41" y="58"/>
                  <a:pt x="25" y="58"/>
                </a:cubicBezTo>
                <a:cubicBezTo>
                  <a:pt x="8" y="58"/>
                  <a:pt x="0" y="41"/>
                  <a:pt x="0" y="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7">
            <a:extLst>
              <a:ext uri="{FF2B5EF4-FFF2-40B4-BE49-F238E27FC236}">
                <a16:creationId xmlns:a16="http://schemas.microsoft.com/office/drawing/2014/main" id="{7BF1CE6E-8ECC-B24E-BEF2-9CE7B21A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323" y="8025438"/>
            <a:ext cx="363940" cy="269407"/>
          </a:xfrm>
          <a:custGeom>
            <a:avLst/>
            <a:gdLst>
              <a:gd name="T0" fmla="*/ 289 w 340"/>
              <a:gd name="T1" fmla="*/ 249 h 250"/>
              <a:gd name="T2" fmla="*/ 289 w 340"/>
              <a:gd name="T3" fmla="*/ 249 h 250"/>
              <a:gd name="T4" fmla="*/ 50 w 340"/>
              <a:gd name="T5" fmla="*/ 249 h 250"/>
              <a:gd name="T6" fmla="*/ 0 w 340"/>
              <a:gd name="T7" fmla="*/ 199 h 250"/>
              <a:gd name="T8" fmla="*/ 0 w 340"/>
              <a:gd name="T9" fmla="*/ 50 h 250"/>
              <a:gd name="T10" fmla="*/ 50 w 340"/>
              <a:gd name="T11" fmla="*/ 0 h 250"/>
              <a:gd name="T12" fmla="*/ 289 w 340"/>
              <a:gd name="T13" fmla="*/ 0 h 250"/>
              <a:gd name="T14" fmla="*/ 339 w 340"/>
              <a:gd name="T15" fmla="*/ 50 h 250"/>
              <a:gd name="T16" fmla="*/ 339 w 340"/>
              <a:gd name="T17" fmla="*/ 199 h 250"/>
              <a:gd name="T18" fmla="*/ 289 w 340"/>
              <a:gd name="T19" fmla="*/ 249 h 250"/>
              <a:gd name="T20" fmla="*/ 50 w 340"/>
              <a:gd name="T21" fmla="*/ 25 h 250"/>
              <a:gd name="T22" fmla="*/ 50 w 340"/>
              <a:gd name="T23" fmla="*/ 25 h 250"/>
              <a:gd name="T24" fmla="*/ 25 w 340"/>
              <a:gd name="T25" fmla="*/ 50 h 250"/>
              <a:gd name="T26" fmla="*/ 25 w 340"/>
              <a:gd name="T27" fmla="*/ 199 h 250"/>
              <a:gd name="T28" fmla="*/ 50 w 340"/>
              <a:gd name="T29" fmla="*/ 224 h 250"/>
              <a:gd name="T30" fmla="*/ 289 w 340"/>
              <a:gd name="T31" fmla="*/ 224 h 250"/>
              <a:gd name="T32" fmla="*/ 314 w 340"/>
              <a:gd name="T33" fmla="*/ 199 h 250"/>
              <a:gd name="T34" fmla="*/ 314 w 340"/>
              <a:gd name="T35" fmla="*/ 50 h 250"/>
              <a:gd name="T36" fmla="*/ 289 w 340"/>
              <a:gd name="T37" fmla="*/ 25 h 250"/>
              <a:gd name="T38" fmla="*/ 50 w 340"/>
              <a:gd name="T39" fmla="*/ 2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0" h="250">
                <a:moveTo>
                  <a:pt x="289" y="249"/>
                </a:moveTo>
                <a:lnTo>
                  <a:pt x="289" y="249"/>
                </a:lnTo>
                <a:cubicBezTo>
                  <a:pt x="50" y="249"/>
                  <a:pt x="50" y="249"/>
                  <a:pt x="50" y="249"/>
                </a:cubicBezTo>
                <a:cubicBezTo>
                  <a:pt x="17" y="249"/>
                  <a:pt x="0" y="224"/>
                  <a:pt x="0" y="19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17" y="0"/>
                  <a:pt x="50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22" y="0"/>
                  <a:pt x="339" y="25"/>
                  <a:pt x="339" y="50"/>
                </a:cubicBezTo>
                <a:cubicBezTo>
                  <a:pt x="339" y="199"/>
                  <a:pt x="339" y="199"/>
                  <a:pt x="339" y="199"/>
                </a:cubicBezTo>
                <a:cubicBezTo>
                  <a:pt x="339" y="224"/>
                  <a:pt x="322" y="249"/>
                  <a:pt x="289" y="249"/>
                </a:cubicBezTo>
                <a:close/>
                <a:moveTo>
                  <a:pt x="50" y="25"/>
                </a:moveTo>
                <a:lnTo>
                  <a:pt x="50" y="25"/>
                </a:lnTo>
                <a:cubicBezTo>
                  <a:pt x="33" y="25"/>
                  <a:pt x="25" y="42"/>
                  <a:pt x="25" y="50"/>
                </a:cubicBezTo>
                <a:cubicBezTo>
                  <a:pt x="25" y="199"/>
                  <a:pt x="25" y="199"/>
                  <a:pt x="25" y="199"/>
                </a:cubicBezTo>
                <a:cubicBezTo>
                  <a:pt x="25" y="216"/>
                  <a:pt x="33" y="224"/>
                  <a:pt x="50" y="224"/>
                </a:cubicBezTo>
                <a:cubicBezTo>
                  <a:pt x="289" y="224"/>
                  <a:pt x="289" y="224"/>
                  <a:pt x="289" y="224"/>
                </a:cubicBezTo>
                <a:cubicBezTo>
                  <a:pt x="306" y="224"/>
                  <a:pt x="314" y="216"/>
                  <a:pt x="314" y="199"/>
                </a:cubicBezTo>
                <a:cubicBezTo>
                  <a:pt x="314" y="50"/>
                  <a:pt x="314" y="50"/>
                  <a:pt x="314" y="50"/>
                </a:cubicBezTo>
                <a:cubicBezTo>
                  <a:pt x="314" y="42"/>
                  <a:pt x="306" y="25"/>
                  <a:pt x="289" y="25"/>
                </a:cubicBezTo>
                <a:lnTo>
                  <a:pt x="50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8">
            <a:extLst>
              <a:ext uri="{FF2B5EF4-FFF2-40B4-BE49-F238E27FC236}">
                <a16:creationId xmlns:a16="http://schemas.microsoft.com/office/drawing/2014/main" id="{6703C61B-7C0F-434F-9124-54C2CE144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117" y="8105787"/>
            <a:ext cx="80351" cy="108710"/>
          </a:xfrm>
          <a:custGeom>
            <a:avLst/>
            <a:gdLst>
              <a:gd name="T0" fmla="*/ 41 w 75"/>
              <a:gd name="T1" fmla="*/ 99 h 100"/>
              <a:gd name="T2" fmla="*/ 41 w 75"/>
              <a:gd name="T3" fmla="*/ 99 h 100"/>
              <a:gd name="T4" fmla="*/ 16 w 75"/>
              <a:gd name="T5" fmla="*/ 99 h 100"/>
              <a:gd name="T6" fmla="*/ 8 w 75"/>
              <a:gd name="T7" fmla="*/ 91 h 100"/>
              <a:gd name="T8" fmla="*/ 16 w 75"/>
              <a:gd name="T9" fmla="*/ 83 h 100"/>
              <a:gd name="T10" fmla="*/ 41 w 75"/>
              <a:gd name="T11" fmla="*/ 83 h 100"/>
              <a:gd name="T12" fmla="*/ 50 w 75"/>
              <a:gd name="T13" fmla="*/ 75 h 100"/>
              <a:gd name="T14" fmla="*/ 41 w 75"/>
              <a:gd name="T15" fmla="*/ 58 h 100"/>
              <a:gd name="T16" fmla="*/ 33 w 75"/>
              <a:gd name="T17" fmla="*/ 58 h 100"/>
              <a:gd name="T18" fmla="*/ 0 w 75"/>
              <a:gd name="T19" fmla="*/ 33 h 100"/>
              <a:gd name="T20" fmla="*/ 33 w 75"/>
              <a:gd name="T21" fmla="*/ 0 h 100"/>
              <a:gd name="T22" fmla="*/ 58 w 75"/>
              <a:gd name="T23" fmla="*/ 0 h 100"/>
              <a:gd name="T24" fmla="*/ 74 w 75"/>
              <a:gd name="T25" fmla="*/ 8 h 100"/>
              <a:gd name="T26" fmla="*/ 58 w 75"/>
              <a:gd name="T27" fmla="*/ 17 h 100"/>
              <a:gd name="T28" fmla="*/ 33 w 75"/>
              <a:gd name="T29" fmla="*/ 17 h 100"/>
              <a:gd name="T30" fmla="*/ 25 w 75"/>
              <a:gd name="T31" fmla="*/ 33 h 100"/>
              <a:gd name="T32" fmla="*/ 33 w 75"/>
              <a:gd name="T33" fmla="*/ 41 h 100"/>
              <a:gd name="T34" fmla="*/ 41 w 75"/>
              <a:gd name="T35" fmla="*/ 41 h 100"/>
              <a:gd name="T36" fmla="*/ 74 w 75"/>
              <a:gd name="T37" fmla="*/ 75 h 100"/>
              <a:gd name="T38" fmla="*/ 41 w 75"/>
              <a:gd name="T3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" h="100">
                <a:moveTo>
                  <a:pt x="41" y="99"/>
                </a:moveTo>
                <a:lnTo>
                  <a:pt x="41" y="99"/>
                </a:lnTo>
                <a:cubicBezTo>
                  <a:pt x="16" y="99"/>
                  <a:pt x="16" y="99"/>
                  <a:pt x="16" y="99"/>
                </a:cubicBezTo>
                <a:cubicBezTo>
                  <a:pt x="8" y="99"/>
                  <a:pt x="8" y="99"/>
                  <a:pt x="8" y="91"/>
                </a:cubicBezTo>
                <a:cubicBezTo>
                  <a:pt x="8" y="83"/>
                  <a:pt x="8" y="83"/>
                  <a:pt x="16" y="83"/>
                </a:cubicBezTo>
                <a:cubicBezTo>
                  <a:pt x="41" y="83"/>
                  <a:pt x="41" y="83"/>
                  <a:pt x="41" y="83"/>
                </a:cubicBezTo>
                <a:cubicBezTo>
                  <a:pt x="50" y="83"/>
                  <a:pt x="50" y="75"/>
                  <a:pt x="50" y="75"/>
                </a:cubicBezTo>
                <a:cubicBezTo>
                  <a:pt x="50" y="66"/>
                  <a:pt x="50" y="58"/>
                  <a:pt x="41" y="58"/>
                </a:cubicBez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74" y="0"/>
                  <a:pt x="74" y="8"/>
                </a:cubicBezTo>
                <a:cubicBezTo>
                  <a:pt x="74" y="17"/>
                  <a:pt x="66" y="17"/>
                  <a:pt x="58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25" y="17"/>
                  <a:pt x="25" y="25"/>
                  <a:pt x="25" y="33"/>
                </a:cubicBezTo>
                <a:cubicBezTo>
                  <a:pt x="25" y="33"/>
                  <a:pt x="25" y="41"/>
                  <a:pt x="3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58" y="41"/>
                  <a:pt x="74" y="58"/>
                  <a:pt x="74" y="75"/>
                </a:cubicBezTo>
                <a:cubicBezTo>
                  <a:pt x="74" y="91"/>
                  <a:pt x="58" y="99"/>
                  <a:pt x="41" y="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9">
            <a:extLst>
              <a:ext uri="{FF2B5EF4-FFF2-40B4-BE49-F238E27FC236}">
                <a16:creationId xmlns:a16="http://schemas.microsoft.com/office/drawing/2014/main" id="{74220610-BE9A-4A49-8AE8-75D67A8D0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476" y="8086881"/>
            <a:ext cx="28359" cy="28359"/>
          </a:xfrm>
          <a:custGeom>
            <a:avLst/>
            <a:gdLst>
              <a:gd name="T0" fmla="*/ 25 w 26"/>
              <a:gd name="T1" fmla="*/ 25 h 26"/>
              <a:gd name="T2" fmla="*/ 0 w 26"/>
              <a:gd name="T3" fmla="*/ 25 h 26"/>
              <a:gd name="T4" fmla="*/ 0 w 26"/>
              <a:gd name="T5" fmla="*/ 0 h 26"/>
              <a:gd name="T6" fmla="*/ 25 w 26"/>
              <a:gd name="T7" fmla="*/ 0 h 26"/>
              <a:gd name="T8" fmla="*/ 25 w 26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5" y="25"/>
                </a:moveTo>
                <a:lnTo>
                  <a:pt x="0" y="25"/>
                </a:lnTo>
                <a:lnTo>
                  <a:pt x="0" y="0"/>
                </a:lnTo>
                <a:lnTo>
                  <a:pt x="25" y="0"/>
                </a:lnTo>
                <a:lnTo>
                  <a:pt x="25" y="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0">
            <a:extLst>
              <a:ext uri="{FF2B5EF4-FFF2-40B4-BE49-F238E27FC236}">
                <a16:creationId xmlns:a16="http://schemas.microsoft.com/office/drawing/2014/main" id="{01ADBFAA-BB02-6349-B303-00CF2130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476" y="8205044"/>
            <a:ext cx="28359" cy="28359"/>
          </a:xfrm>
          <a:custGeom>
            <a:avLst/>
            <a:gdLst>
              <a:gd name="T0" fmla="*/ 25 w 26"/>
              <a:gd name="T1" fmla="*/ 25 h 26"/>
              <a:gd name="T2" fmla="*/ 0 w 26"/>
              <a:gd name="T3" fmla="*/ 25 h 26"/>
              <a:gd name="T4" fmla="*/ 0 w 26"/>
              <a:gd name="T5" fmla="*/ 0 h 26"/>
              <a:gd name="T6" fmla="*/ 25 w 26"/>
              <a:gd name="T7" fmla="*/ 0 h 26"/>
              <a:gd name="T8" fmla="*/ 25 w 26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5" y="25"/>
                </a:moveTo>
                <a:lnTo>
                  <a:pt x="0" y="25"/>
                </a:lnTo>
                <a:lnTo>
                  <a:pt x="0" y="0"/>
                </a:lnTo>
                <a:lnTo>
                  <a:pt x="25" y="0"/>
                </a:lnTo>
                <a:lnTo>
                  <a:pt x="25" y="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1">
            <a:extLst>
              <a:ext uri="{FF2B5EF4-FFF2-40B4-BE49-F238E27FC236}">
                <a16:creationId xmlns:a16="http://schemas.microsoft.com/office/drawing/2014/main" id="{E6DE4CC4-AE7F-754D-A9BC-FC71F945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911" y="8058522"/>
            <a:ext cx="47265" cy="37812"/>
          </a:xfrm>
          <a:custGeom>
            <a:avLst/>
            <a:gdLst>
              <a:gd name="T0" fmla="*/ 25 w 43"/>
              <a:gd name="T1" fmla="*/ 9 h 35"/>
              <a:gd name="T2" fmla="*/ 25 w 43"/>
              <a:gd name="T3" fmla="*/ 9 h 35"/>
              <a:gd name="T4" fmla="*/ 9 w 43"/>
              <a:gd name="T5" fmla="*/ 17 h 35"/>
              <a:gd name="T6" fmla="*/ 9 w 43"/>
              <a:gd name="T7" fmla="*/ 34 h 35"/>
              <a:gd name="T8" fmla="*/ 17 w 43"/>
              <a:gd name="T9" fmla="*/ 34 h 35"/>
              <a:gd name="T10" fmla="*/ 33 w 43"/>
              <a:gd name="T11" fmla="*/ 25 h 35"/>
              <a:gd name="T12" fmla="*/ 33 w 43"/>
              <a:gd name="T13" fmla="*/ 9 h 35"/>
              <a:gd name="T14" fmla="*/ 25 w 43"/>
              <a:gd name="T15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5">
                <a:moveTo>
                  <a:pt x="25" y="9"/>
                </a:moveTo>
                <a:lnTo>
                  <a:pt x="25" y="9"/>
                </a:ln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25"/>
                  <a:pt x="9" y="34"/>
                </a:cubicBezTo>
                <a:lnTo>
                  <a:pt x="17" y="34"/>
                </a:lnTo>
                <a:cubicBezTo>
                  <a:pt x="33" y="25"/>
                  <a:pt x="33" y="25"/>
                  <a:pt x="33" y="25"/>
                </a:cubicBezTo>
                <a:cubicBezTo>
                  <a:pt x="42" y="25"/>
                  <a:pt x="42" y="17"/>
                  <a:pt x="33" y="9"/>
                </a:cubicBezTo>
                <a:cubicBezTo>
                  <a:pt x="33" y="9"/>
                  <a:pt x="25" y="0"/>
                  <a:pt x="25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2">
            <a:extLst>
              <a:ext uri="{FF2B5EF4-FFF2-40B4-BE49-F238E27FC236}">
                <a16:creationId xmlns:a16="http://schemas.microsoft.com/office/drawing/2014/main" id="{182E3246-1CDF-E042-BB6A-CB15670B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135" y="8209769"/>
            <a:ext cx="47265" cy="37812"/>
          </a:xfrm>
          <a:custGeom>
            <a:avLst/>
            <a:gdLst>
              <a:gd name="T0" fmla="*/ 25 w 43"/>
              <a:gd name="T1" fmla="*/ 9 h 35"/>
              <a:gd name="T2" fmla="*/ 25 w 43"/>
              <a:gd name="T3" fmla="*/ 9 h 35"/>
              <a:gd name="T4" fmla="*/ 9 w 43"/>
              <a:gd name="T5" fmla="*/ 17 h 35"/>
              <a:gd name="T6" fmla="*/ 9 w 43"/>
              <a:gd name="T7" fmla="*/ 34 h 35"/>
              <a:gd name="T8" fmla="*/ 25 w 43"/>
              <a:gd name="T9" fmla="*/ 34 h 35"/>
              <a:gd name="T10" fmla="*/ 33 w 43"/>
              <a:gd name="T11" fmla="*/ 25 h 35"/>
              <a:gd name="T12" fmla="*/ 42 w 43"/>
              <a:gd name="T13" fmla="*/ 9 h 35"/>
              <a:gd name="T14" fmla="*/ 25 w 43"/>
              <a:gd name="T15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5">
                <a:moveTo>
                  <a:pt x="25" y="9"/>
                </a:moveTo>
                <a:lnTo>
                  <a:pt x="25" y="9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0" y="25"/>
                  <a:pt x="9" y="34"/>
                </a:cubicBezTo>
                <a:cubicBezTo>
                  <a:pt x="9" y="34"/>
                  <a:pt x="17" y="34"/>
                  <a:pt x="25" y="34"/>
                </a:cubicBezTo>
                <a:cubicBezTo>
                  <a:pt x="33" y="25"/>
                  <a:pt x="33" y="25"/>
                  <a:pt x="33" y="25"/>
                </a:cubicBezTo>
                <a:cubicBezTo>
                  <a:pt x="42" y="17"/>
                  <a:pt x="42" y="17"/>
                  <a:pt x="42" y="9"/>
                </a:cubicBezTo>
                <a:cubicBezTo>
                  <a:pt x="33" y="9"/>
                  <a:pt x="25" y="0"/>
                  <a:pt x="25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3">
            <a:extLst>
              <a:ext uri="{FF2B5EF4-FFF2-40B4-BE49-F238E27FC236}">
                <a16:creationId xmlns:a16="http://schemas.microsoft.com/office/drawing/2014/main" id="{007A5F5E-AF19-694D-BFD5-D0799C26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734" y="6338087"/>
            <a:ext cx="80348" cy="80351"/>
          </a:xfrm>
          <a:custGeom>
            <a:avLst/>
            <a:gdLst>
              <a:gd name="T0" fmla="*/ 58 w 75"/>
              <a:gd name="T1" fmla="*/ 75 h 76"/>
              <a:gd name="T2" fmla="*/ 58 w 75"/>
              <a:gd name="T3" fmla="*/ 75 h 76"/>
              <a:gd name="T4" fmla="*/ 16 w 75"/>
              <a:gd name="T5" fmla="*/ 75 h 76"/>
              <a:gd name="T6" fmla="*/ 0 w 75"/>
              <a:gd name="T7" fmla="*/ 58 h 76"/>
              <a:gd name="T8" fmla="*/ 0 w 75"/>
              <a:gd name="T9" fmla="*/ 25 h 76"/>
              <a:gd name="T10" fmla="*/ 16 w 75"/>
              <a:gd name="T11" fmla="*/ 0 h 76"/>
              <a:gd name="T12" fmla="*/ 58 w 75"/>
              <a:gd name="T13" fmla="*/ 0 h 76"/>
              <a:gd name="T14" fmla="*/ 74 w 75"/>
              <a:gd name="T15" fmla="*/ 25 h 76"/>
              <a:gd name="T16" fmla="*/ 74 w 75"/>
              <a:gd name="T17" fmla="*/ 58 h 76"/>
              <a:gd name="T18" fmla="*/ 58 w 75"/>
              <a:gd name="T19" fmla="*/ 75 h 76"/>
              <a:gd name="T20" fmla="*/ 58 w 75"/>
              <a:gd name="T21" fmla="*/ 25 h 76"/>
              <a:gd name="T22" fmla="*/ 58 w 75"/>
              <a:gd name="T23" fmla="*/ 25 h 76"/>
              <a:gd name="T24" fmla="*/ 16 w 75"/>
              <a:gd name="T25" fmla="*/ 25 h 76"/>
              <a:gd name="T26" fmla="*/ 16 w 75"/>
              <a:gd name="T27" fmla="*/ 58 h 76"/>
              <a:gd name="T28" fmla="*/ 58 w 75"/>
              <a:gd name="T29" fmla="*/ 58 h 76"/>
              <a:gd name="T30" fmla="*/ 58 w 75"/>
              <a:gd name="T31" fmla="*/ 2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6">
                <a:moveTo>
                  <a:pt x="58" y="75"/>
                </a:moveTo>
                <a:lnTo>
                  <a:pt x="58" y="75"/>
                </a:lnTo>
                <a:cubicBezTo>
                  <a:pt x="16" y="75"/>
                  <a:pt x="16" y="75"/>
                  <a:pt x="16" y="75"/>
                </a:cubicBezTo>
                <a:cubicBezTo>
                  <a:pt x="8" y="75"/>
                  <a:pt x="0" y="66"/>
                  <a:pt x="0" y="5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74" y="8"/>
                  <a:pt x="74" y="25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66"/>
                  <a:pt x="66" y="75"/>
                  <a:pt x="58" y="75"/>
                </a:cubicBezTo>
                <a:close/>
                <a:moveTo>
                  <a:pt x="58" y="25"/>
                </a:moveTo>
                <a:lnTo>
                  <a:pt x="58" y="25"/>
                </a:lnTo>
                <a:cubicBezTo>
                  <a:pt x="16" y="25"/>
                  <a:pt x="16" y="25"/>
                  <a:pt x="16" y="25"/>
                </a:cubicBezTo>
                <a:cubicBezTo>
                  <a:pt x="16" y="58"/>
                  <a:pt x="16" y="58"/>
                  <a:pt x="16" y="58"/>
                </a:cubicBezTo>
                <a:cubicBezTo>
                  <a:pt x="58" y="58"/>
                  <a:pt x="58" y="58"/>
                  <a:pt x="58" y="58"/>
                </a:cubicBezTo>
                <a:lnTo>
                  <a:pt x="58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4">
            <a:extLst>
              <a:ext uri="{FF2B5EF4-FFF2-40B4-BE49-F238E27FC236}">
                <a16:creationId xmlns:a16="http://schemas.microsoft.com/office/drawing/2014/main" id="{5A65F947-BCD3-BB48-A3AE-BFD2D70D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229" y="6234105"/>
            <a:ext cx="326128" cy="264682"/>
          </a:xfrm>
          <a:custGeom>
            <a:avLst/>
            <a:gdLst>
              <a:gd name="T0" fmla="*/ 256 w 306"/>
              <a:gd name="T1" fmla="*/ 248 h 249"/>
              <a:gd name="T2" fmla="*/ 256 w 306"/>
              <a:gd name="T3" fmla="*/ 248 h 249"/>
              <a:gd name="T4" fmla="*/ 49 w 306"/>
              <a:gd name="T5" fmla="*/ 248 h 249"/>
              <a:gd name="T6" fmla="*/ 0 w 306"/>
              <a:gd name="T7" fmla="*/ 199 h 249"/>
              <a:gd name="T8" fmla="*/ 0 w 306"/>
              <a:gd name="T9" fmla="*/ 0 h 249"/>
              <a:gd name="T10" fmla="*/ 25 w 306"/>
              <a:gd name="T11" fmla="*/ 0 h 249"/>
              <a:gd name="T12" fmla="*/ 25 w 306"/>
              <a:gd name="T13" fmla="*/ 199 h 249"/>
              <a:gd name="T14" fmla="*/ 49 w 306"/>
              <a:gd name="T15" fmla="*/ 223 h 249"/>
              <a:gd name="T16" fmla="*/ 256 w 306"/>
              <a:gd name="T17" fmla="*/ 223 h 249"/>
              <a:gd name="T18" fmla="*/ 280 w 306"/>
              <a:gd name="T19" fmla="*/ 199 h 249"/>
              <a:gd name="T20" fmla="*/ 280 w 306"/>
              <a:gd name="T21" fmla="*/ 74 h 249"/>
              <a:gd name="T22" fmla="*/ 256 w 306"/>
              <a:gd name="T23" fmla="*/ 49 h 249"/>
              <a:gd name="T24" fmla="*/ 49 w 306"/>
              <a:gd name="T25" fmla="*/ 49 h 249"/>
              <a:gd name="T26" fmla="*/ 49 w 306"/>
              <a:gd name="T27" fmla="*/ 25 h 249"/>
              <a:gd name="T28" fmla="*/ 256 w 306"/>
              <a:gd name="T29" fmla="*/ 25 h 249"/>
              <a:gd name="T30" fmla="*/ 305 w 306"/>
              <a:gd name="T31" fmla="*/ 74 h 249"/>
              <a:gd name="T32" fmla="*/ 305 w 306"/>
              <a:gd name="T33" fmla="*/ 199 h 249"/>
              <a:gd name="T34" fmla="*/ 256 w 306"/>
              <a:gd name="T35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6" h="249">
                <a:moveTo>
                  <a:pt x="256" y="248"/>
                </a:moveTo>
                <a:lnTo>
                  <a:pt x="256" y="248"/>
                </a:lnTo>
                <a:cubicBezTo>
                  <a:pt x="49" y="248"/>
                  <a:pt x="49" y="248"/>
                  <a:pt x="49" y="248"/>
                </a:cubicBezTo>
                <a:cubicBezTo>
                  <a:pt x="16" y="248"/>
                  <a:pt x="0" y="232"/>
                  <a:pt x="0" y="199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99"/>
                  <a:pt x="25" y="199"/>
                  <a:pt x="25" y="199"/>
                </a:cubicBezTo>
                <a:cubicBezTo>
                  <a:pt x="25" y="215"/>
                  <a:pt x="33" y="223"/>
                  <a:pt x="49" y="223"/>
                </a:cubicBezTo>
                <a:cubicBezTo>
                  <a:pt x="256" y="223"/>
                  <a:pt x="256" y="223"/>
                  <a:pt x="256" y="223"/>
                </a:cubicBezTo>
                <a:cubicBezTo>
                  <a:pt x="272" y="223"/>
                  <a:pt x="280" y="215"/>
                  <a:pt x="280" y="199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80" y="58"/>
                  <a:pt x="272" y="49"/>
                  <a:pt x="256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25"/>
                  <a:pt x="49" y="25"/>
                  <a:pt x="49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89" y="25"/>
                  <a:pt x="305" y="49"/>
                  <a:pt x="305" y="74"/>
                </a:cubicBezTo>
                <a:cubicBezTo>
                  <a:pt x="305" y="199"/>
                  <a:pt x="305" y="199"/>
                  <a:pt x="305" y="199"/>
                </a:cubicBezTo>
                <a:cubicBezTo>
                  <a:pt x="305" y="232"/>
                  <a:pt x="289" y="248"/>
                  <a:pt x="256" y="2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5">
            <a:extLst>
              <a:ext uri="{FF2B5EF4-FFF2-40B4-BE49-F238E27FC236}">
                <a16:creationId xmlns:a16="http://schemas.microsoft.com/office/drawing/2014/main" id="{B2CC293A-AE4A-A34A-A234-54F55CCF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04" y="6172662"/>
            <a:ext cx="311947" cy="113435"/>
          </a:xfrm>
          <a:custGeom>
            <a:avLst/>
            <a:gdLst>
              <a:gd name="T0" fmla="*/ 57 w 289"/>
              <a:gd name="T1" fmla="*/ 107 h 108"/>
              <a:gd name="T2" fmla="*/ 57 w 289"/>
              <a:gd name="T3" fmla="*/ 107 h 108"/>
              <a:gd name="T4" fmla="*/ 8 w 289"/>
              <a:gd name="T5" fmla="*/ 49 h 108"/>
              <a:gd name="T6" fmla="*/ 57 w 289"/>
              <a:gd name="T7" fmla="*/ 0 h 108"/>
              <a:gd name="T8" fmla="*/ 247 w 289"/>
              <a:gd name="T9" fmla="*/ 0 h 108"/>
              <a:gd name="T10" fmla="*/ 288 w 289"/>
              <a:gd name="T11" fmla="*/ 49 h 108"/>
              <a:gd name="T12" fmla="*/ 288 w 289"/>
              <a:gd name="T13" fmla="*/ 58 h 108"/>
              <a:gd name="T14" fmla="*/ 272 w 289"/>
              <a:gd name="T15" fmla="*/ 74 h 108"/>
              <a:gd name="T16" fmla="*/ 264 w 289"/>
              <a:gd name="T17" fmla="*/ 58 h 108"/>
              <a:gd name="T18" fmla="*/ 264 w 289"/>
              <a:gd name="T19" fmla="*/ 49 h 108"/>
              <a:gd name="T20" fmla="*/ 247 w 289"/>
              <a:gd name="T21" fmla="*/ 33 h 108"/>
              <a:gd name="T22" fmla="*/ 57 w 289"/>
              <a:gd name="T23" fmla="*/ 33 h 108"/>
              <a:gd name="T24" fmla="*/ 33 w 289"/>
              <a:gd name="T25" fmla="*/ 49 h 108"/>
              <a:gd name="T26" fmla="*/ 57 w 289"/>
              <a:gd name="T27" fmla="*/ 83 h 108"/>
              <a:gd name="T28" fmla="*/ 57 w 289"/>
              <a:gd name="T2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108">
                <a:moveTo>
                  <a:pt x="57" y="107"/>
                </a:moveTo>
                <a:lnTo>
                  <a:pt x="57" y="107"/>
                </a:lnTo>
                <a:cubicBezTo>
                  <a:pt x="24" y="107"/>
                  <a:pt x="0" y="83"/>
                  <a:pt x="8" y="49"/>
                </a:cubicBezTo>
                <a:cubicBezTo>
                  <a:pt x="8" y="25"/>
                  <a:pt x="33" y="0"/>
                  <a:pt x="5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72" y="0"/>
                  <a:pt x="288" y="25"/>
                  <a:pt x="288" y="49"/>
                </a:cubicBezTo>
                <a:cubicBezTo>
                  <a:pt x="288" y="58"/>
                  <a:pt x="288" y="58"/>
                  <a:pt x="288" y="58"/>
                </a:cubicBezTo>
                <a:cubicBezTo>
                  <a:pt x="288" y="66"/>
                  <a:pt x="280" y="74"/>
                  <a:pt x="272" y="74"/>
                </a:cubicBezTo>
                <a:cubicBezTo>
                  <a:pt x="264" y="74"/>
                  <a:pt x="264" y="66"/>
                  <a:pt x="264" y="58"/>
                </a:cubicBezTo>
                <a:cubicBezTo>
                  <a:pt x="264" y="49"/>
                  <a:pt x="264" y="49"/>
                  <a:pt x="264" y="49"/>
                </a:cubicBezTo>
                <a:cubicBezTo>
                  <a:pt x="264" y="41"/>
                  <a:pt x="255" y="33"/>
                  <a:pt x="24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49" y="33"/>
                  <a:pt x="33" y="41"/>
                  <a:pt x="33" y="49"/>
                </a:cubicBezTo>
                <a:cubicBezTo>
                  <a:pt x="33" y="66"/>
                  <a:pt x="41" y="83"/>
                  <a:pt x="57" y="83"/>
                </a:cubicBezTo>
                <a:lnTo>
                  <a:pt x="57" y="1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6">
            <a:extLst>
              <a:ext uri="{FF2B5EF4-FFF2-40B4-BE49-F238E27FC236}">
                <a16:creationId xmlns:a16="http://schemas.microsoft.com/office/drawing/2014/main" id="{BB454E59-8998-264B-A7D6-3C351E18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04" y="4494764"/>
            <a:ext cx="345031" cy="330853"/>
          </a:xfrm>
          <a:custGeom>
            <a:avLst/>
            <a:gdLst>
              <a:gd name="T0" fmla="*/ 272 w 323"/>
              <a:gd name="T1" fmla="*/ 306 h 307"/>
              <a:gd name="T2" fmla="*/ 272 w 323"/>
              <a:gd name="T3" fmla="*/ 306 h 307"/>
              <a:gd name="T4" fmla="*/ 49 w 323"/>
              <a:gd name="T5" fmla="*/ 306 h 307"/>
              <a:gd name="T6" fmla="*/ 0 w 323"/>
              <a:gd name="T7" fmla="*/ 265 h 307"/>
              <a:gd name="T8" fmla="*/ 0 w 323"/>
              <a:gd name="T9" fmla="*/ 49 h 307"/>
              <a:gd name="T10" fmla="*/ 49 w 323"/>
              <a:gd name="T11" fmla="*/ 0 h 307"/>
              <a:gd name="T12" fmla="*/ 66 w 323"/>
              <a:gd name="T13" fmla="*/ 0 h 307"/>
              <a:gd name="T14" fmla="*/ 66 w 323"/>
              <a:gd name="T15" fmla="*/ 33 h 307"/>
              <a:gd name="T16" fmla="*/ 49 w 323"/>
              <a:gd name="T17" fmla="*/ 33 h 307"/>
              <a:gd name="T18" fmla="*/ 33 w 323"/>
              <a:gd name="T19" fmla="*/ 49 h 307"/>
              <a:gd name="T20" fmla="*/ 33 w 323"/>
              <a:gd name="T21" fmla="*/ 265 h 307"/>
              <a:gd name="T22" fmla="*/ 49 w 323"/>
              <a:gd name="T23" fmla="*/ 281 h 307"/>
              <a:gd name="T24" fmla="*/ 272 w 323"/>
              <a:gd name="T25" fmla="*/ 281 h 307"/>
              <a:gd name="T26" fmla="*/ 288 w 323"/>
              <a:gd name="T27" fmla="*/ 265 h 307"/>
              <a:gd name="T28" fmla="*/ 288 w 323"/>
              <a:gd name="T29" fmla="*/ 49 h 307"/>
              <a:gd name="T30" fmla="*/ 272 w 323"/>
              <a:gd name="T31" fmla="*/ 33 h 307"/>
              <a:gd name="T32" fmla="*/ 247 w 323"/>
              <a:gd name="T33" fmla="*/ 33 h 307"/>
              <a:gd name="T34" fmla="*/ 247 w 323"/>
              <a:gd name="T35" fmla="*/ 0 h 307"/>
              <a:gd name="T36" fmla="*/ 272 w 323"/>
              <a:gd name="T37" fmla="*/ 0 h 307"/>
              <a:gd name="T38" fmla="*/ 322 w 323"/>
              <a:gd name="T39" fmla="*/ 49 h 307"/>
              <a:gd name="T40" fmla="*/ 322 w 323"/>
              <a:gd name="T41" fmla="*/ 265 h 307"/>
              <a:gd name="T42" fmla="*/ 272 w 323"/>
              <a:gd name="T43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07">
                <a:moveTo>
                  <a:pt x="272" y="306"/>
                </a:moveTo>
                <a:lnTo>
                  <a:pt x="272" y="306"/>
                </a:lnTo>
                <a:cubicBezTo>
                  <a:pt x="49" y="306"/>
                  <a:pt x="49" y="306"/>
                  <a:pt x="49" y="306"/>
                </a:cubicBezTo>
                <a:cubicBezTo>
                  <a:pt x="24" y="306"/>
                  <a:pt x="0" y="290"/>
                  <a:pt x="0" y="2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4" y="0"/>
                  <a:pt x="4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33"/>
                  <a:pt x="66" y="33"/>
                  <a:pt x="66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1" y="33"/>
                  <a:pt x="33" y="41"/>
                  <a:pt x="33" y="49"/>
                </a:cubicBezTo>
                <a:cubicBezTo>
                  <a:pt x="33" y="265"/>
                  <a:pt x="33" y="265"/>
                  <a:pt x="33" y="265"/>
                </a:cubicBezTo>
                <a:cubicBezTo>
                  <a:pt x="33" y="273"/>
                  <a:pt x="41" y="281"/>
                  <a:pt x="49" y="281"/>
                </a:cubicBezTo>
                <a:cubicBezTo>
                  <a:pt x="272" y="281"/>
                  <a:pt x="272" y="281"/>
                  <a:pt x="272" y="281"/>
                </a:cubicBezTo>
                <a:cubicBezTo>
                  <a:pt x="280" y="281"/>
                  <a:pt x="288" y="273"/>
                  <a:pt x="288" y="265"/>
                </a:cubicBezTo>
                <a:cubicBezTo>
                  <a:pt x="288" y="49"/>
                  <a:pt x="288" y="49"/>
                  <a:pt x="288" y="49"/>
                </a:cubicBezTo>
                <a:cubicBezTo>
                  <a:pt x="288" y="41"/>
                  <a:pt x="280" y="33"/>
                  <a:pt x="272" y="33"/>
                </a:cubicBezTo>
                <a:cubicBezTo>
                  <a:pt x="247" y="33"/>
                  <a:pt x="247" y="33"/>
                  <a:pt x="247" y="33"/>
                </a:cubicBezTo>
                <a:cubicBezTo>
                  <a:pt x="247" y="0"/>
                  <a:pt x="247" y="0"/>
                  <a:pt x="247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7" y="0"/>
                  <a:pt x="322" y="24"/>
                  <a:pt x="322" y="49"/>
                </a:cubicBezTo>
                <a:cubicBezTo>
                  <a:pt x="322" y="265"/>
                  <a:pt x="322" y="265"/>
                  <a:pt x="322" y="265"/>
                </a:cubicBezTo>
                <a:cubicBezTo>
                  <a:pt x="322" y="290"/>
                  <a:pt x="297" y="306"/>
                  <a:pt x="272" y="3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7">
            <a:extLst>
              <a:ext uri="{FF2B5EF4-FFF2-40B4-BE49-F238E27FC236}">
                <a16:creationId xmlns:a16="http://schemas.microsoft.com/office/drawing/2014/main" id="{134E577D-C724-434A-B720-B76A28EB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034" y="4447500"/>
            <a:ext cx="151247" cy="37812"/>
          </a:xfrm>
          <a:custGeom>
            <a:avLst/>
            <a:gdLst>
              <a:gd name="T0" fmla="*/ 140 w 141"/>
              <a:gd name="T1" fmla="*/ 33 h 34"/>
              <a:gd name="T2" fmla="*/ 0 w 141"/>
              <a:gd name="T3" fmla="*/ 33 h 34"/>
              <a:gd name="T4" fmla="*/ 0 w 141"/>
              <a:gd name="T5" fmla="*/ 0 h 34"/>
              <a:gd name="T6" fmla="*/ 140 w 141"/>
              <a:gd name="T7" fmla="*/ 0 h 34"/>
              <a:gd name="T8" fmla="*/ 140 w 141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34">
                <a:moveTo>
                  <a:pt x="140" y="33"/>
                </a:moveTo>
                <a:lnTo>
                  <a:pt x="0" y="33"/>
                </a:lnTo>
                <a:lnTo>
                  <a:pt x="0" y="0"/>
                </a:lnTo>
                <a:lnTo>
                  <a:pt x="140" y="0"/>
                </a:lnTo>
                <a:lnTo>
                  <a:pt x="140" y="3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8">
            <a:extLst>
              <a:ext uri="{FF2B5EF4-FFF2-40B4-BE49-F238E27FC236}">
                <a16:creationId xmlns:a16="http://schemas.microsoft.com/office/drawing/2014/main" id="{3B0BED08-82AB-5740-856F-7CA4575D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288" y="4447500"/>
            <a:ext cx="89804" cy="80351"/>
          </a:xfrm>
          <a:custGeom>
            <a:avLst/>
            <a:gdLst>
              <a:gd name="T0" fmla="*/ 16 w 84"/>
              <a:gd name="T1" fmla="*/ 66 h 76"/>
              <a:gd name="T2" fmla="*/ 16 w 84"/>
              <a:gd name="T3" fmla="*/ 66 h 76"/>
              <a:gd name="T4" fmla="*/ 0 w 84"/>
              <a:gd name="T5" fmla="*/ 50 h 76"/>
              <a:gd name="T6" fmla="*/ 41 w 84"/>
              <a:gd name="T7" fmla="*/ 8 h 76"/>
              <a:gd name="T8" fmla="*/ 50 w 84"/>
              <a:gd name="T9" fmla="*/ 0 h 76"/>
              <a:gd name="T10" fmla="*/ 58 w 84"/>
              <a:gd name="T11" fmla="*/ 8 h 76"/>
              <a:gd name="T12" fmla="*/ 83 w 84"/>
              <a:gd name="T13" fmla="*/ 50 h 76"/>
              <a:gd name="T14" fmla="*/ 74 w 84"/>
              <a:gd name="T15" fmla="*/ 75 h 76"/>
              <a:gd name="T16" fmla="*/ 58 w 84"/>
              <a:gd name="T17" fmla="*/ 66 h 76"/>
              <a:gd name="T18" fmla="*/ 41 w 84"/>
              <a:gd name="T19" fmla="*/ 42 h 76"/>
              <a:gd name="T20" fmla="*/ 16 w 84"/>
              <a:gd name="T21" fmla="*/ 66 h 76"/>
              <a:gd name="T22" fmla="*/ 58 w 84"/>
              <a:gd name="T23" fmla="*/ 25 h 76"/>
              <a:gd name="T24" fmla="*/ 58 w 84"/>
              <a:gd name="T25" fmla="*/ 2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" h="76">
                <a:moveTo>
                  <a:pt x="16" y="66"/>
                </a:moveTo>
                <a:lnTo>
                  <a:pt x="16" y="66"/>
                </a:lnTo>
                <a:cubicBezTo>
                  <a:pt x="0" y="50"/>
                  <a:pt x="0" y="50"/>
                  <a:pt x="0" y="5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50" y="0"/>
                  <a:pt x="50" y="0"/>
                </a:cubicBezTo>
                <a:cubicBezTo>
                  <a:pt x="58" y="0"/>
                  <a:pt x="58" y="8"/>
                  <a:pt x="58" y="8"/>
                </a:cubicBezTo>
                <a:cubicBezTo>
                  <a:pt x="83" y="50"/>
                  <a:pt x="83" y="50"/>
                  <a:pt x="83" y="50"/>
                </a:cubicBezTo>
                <a:cubicBezTo>
                  <a:pt x="83" y="58"/>
                  <a:pt x="83" y="66"/>
                  <a:pt x="74" y="75"/>
                </a:cubicBezTo>
                <a:cubicBezTo>
                  <a:pt x="66" y="75"/>
                  <a:pt x="58" y="75"/>
                  <a:pt x="58" y="66"/>
                </a:cubicBezTo>
                <a:cubicBezTo>
                  <a:pt x="41" y="42"/>
                  <a:pt x="41" y="42"/>
                  <a:pt x="41" y="42"/>
                </a:cubicBezTo>
                <a:lnTo>
                  <a:pt x="16" y="66"/>
                </a:lnTo>
                <a:close/>
                <a:moveTo>
                  <a:pt x="58" y="25"/>
                </a:moveTo>
                <a:lnTo>
                  <a:pt x="58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9">
            <a:extLst>
              <a:ext uri="{FF2B5EF4-FFF2-40B4-BE49-F238E27FC236}">
                <a16:creationId xmlns:a16="http://schemas.microsoft.com/office/drawing/2014/main" id="{14BE5FED-9A1F-5A4A-9BBF-E5CDEA8C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023" y="4494764"/>
            <a:ext cx="137069" cy="99257"/>
          </a:xfrm>
          <a:custGeom>
            <a:avLst/>
            <a:gdLst>
              <a:gd name="T0" fmla="*/ 50 w 126"/>
              <a:gd name="T1" fmla="*/ 91 h 92"/>
              <a:gd name="T2" fmla="*/ 50 w 126"/>
              <a:gd name="T3" fmla="*/ 91 h 92"/>
              <a:gd name="T4" fmla="*/ 50 w 126"/>
              <a:gd name="T5" fmla="*/ 91 h 92"/>
              <a:gd name="T6" fmla="*/ 34 w 126"/>
              <a:gd name="T7" fmla="*/ 82 h 92"/>
              <a:gd name="T8" fmla="*/ 0 w 126"/>
              <a:gd name="T9" fmla="*/ 41 h 92"/>
              <a:gd name="T10" fmla="*/ 42 w 126"/>
              <a:gd name="T11" fmla="*/ 8 h 92"/>
              <a:gd name="T12" fmla="*/ 58 w 126"/>
              <a:gd name="T13" fmla="*/ 24 h 92"/>
              <a:gd name="T14" fmla="*/ 42 w 126"/>
              <a:gd name="T15" fmla="*/ 41 h 92"/>
              <a:gd name="T16" fmla="*/ 50 w 126"/>
              <a:gd name="T17" fmla="*/ 58 h 92"/>
              <a:gd name="T18" fmla="*/ 100 w 126"/>
              <a:gd name="T19" fmla="*/ 8 h 92"/>
              <a:gd name="T20" fmla="*/ 116 w 126"/>
              <a:gd name="T21" fmla="*/ 8 h 92"/>
              <a:gd name="T22" fmla="*/ 125 w 126"/>
              <a:gd name="T23" fmla="*/ 24 h 92"/>
              <a:gd name="T24" fmla="*/ 67 w 126"/>
              <a:gd name="T25" fmla="*/ 82 h 92"/>
              <a:gd name="T26" fmla="*/ 50 w 126"/>
              <a:gd name="T2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92">
                <a:moveTo>
                  <a:pt x="50" y="91"/>
                </a:moveTo>
                <a:lnTo>
                  <a:pt x="50" y="91"/>
                </a:lnTo>
                <a:lnTo>
                  <a:pt x="50" y="91"/>
                </a:lnTo>
                <a:cubicBezTo>
                  <a:pt x="50" y="91"/>
                  <a:pt x="42" y="82"/>
                  <a:pt x="34" y="82"/>
                </a:cubicBezTo>
                <a:cubicBezTo>
                  <a:pt x="0" y="41"/>
                  <a:pt x="0" y="41"/>
                  <a:pt x="0" y="41"/>
                </a:cubicBezTo>
                <a:cubicBezTo>
                  <a:pt x="42" y="8"/>
                  <a:pt x="42" y="8"/>
                  <a:pt x="42" y="8"/>
                </a:cubicBezTo>
                <a:cubicBezTo>
                  <a:pt x="58" y="24"/>
                  <a:pt x="58" y="24"/>
                  <a:pt x="58" y="24"/>
                </a:cubicBezTo>
                <a:cubicBezTo>
                  <a:pt x="42" y="41"/>
                  <a:pt x="42" y="41"/>
                  <a:pt x="42" y="41"/>
                </a:cubicBezTo>
                <a:cubicBezTo>
                  <a:pt x="50" y="58"/>
                  <a:pt x="50" y="58"/>
                  <a:pt x="50" y="58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6" y="0"/>
                  <a:pt x="116" y="8"/>
                </a:cubicBezTo>
                <a:cubicBezTo>
                  <a:pt x="125" y="16"/>
                  <a:pt x="125" y="24"/>
                  <a:pt x="125" y="24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58" y="91"/>
                  <a:pt x="50" y="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0">
            <a:extLst>
              <a:ext uri="{FF2B5EF4-FFF2-40B4-BE49-F238E27FC236}">
                <a16:creationId xmlns:a16="http://schemas.microsoft.com/office/drawing/2014/main" id="{4AA5291D-9418-3242-8258-4A05D6AC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222" y="4447500"/>
            <a:ext cx="99254" cy="80351"/>
          </a:xfrm>
          <a:custGeom>
            <a:avLst/>
            <a:gdLst>
              <a:gd name="T0" fmla="*/ 66 w 92"/>
              <a:gd name="T1" fmla="*/ 66 h 76"/>
              <a:gd name="T2" fmla="*/ 66 w 92"/>
              <a:gd name="T3" fmla="*/ 66 h 76"/>
              <a:gd name="T4" fmla="*/ 91 w 92"/>
              <a:gd name="T5" fmla="*/ 50 h 76"/>
              <a:gd name="T6" fmla="*/ 42 w 92"/>
              <a:gd name="T7" fmla="*/ 8 h 76"/>
              <a:gd name="T8" fmla="*/ 34 w 92"/>
              <a:gd name="T9" fmla="*/ 0 h 76"/>
              <a:gd name="T10" fmla="*/ 25 w 92"/>
              <a:gd name="T11" fmla="*/ 8 h 76"/>
              <a:gd name="T12" fmla="*/ 0 w 92"/>
              <a:gd name="T13" fmla="*/ 50 h 76"/>
              <a:gd name="T14" fmla="*/ 9 w 92"/>
              <a:gd name="T15" fmla="*/ 75 h 76"/>
              <a:gd name="T16" fmla="*/ 25 w 92"/>
              <a:gd name="T17" fmla="*/ 66 h 76"/>
              <a:gd name="T18" fmla="*/ 42 w 92"/>
              <a:gd name="T19" fmla="*/ 42 h 76"/>
              <a:gd name="T20" fmla="*/ 66 w 92"/>
              <a:gd name="T21" fmla="*/ 66 h 76"/>
              <a:gd name="T22" fmla="*/ 25 w 92"/>
              <a:gd name="T23" fmla="*/ 25 h 76"/>
              <a:gd name="T24" fmla="*/ 25 w 92"/>
              <a:gd name="T25" fmla="*/ 2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76">
                <a:moveTo>
                  <a:pt x="66" y="66"/>
                </a:moveTo>
                <a:lnTo>
                  <a:pt x="66" y="66"/>
                </a:lnTo>
                <a:cubicBezTo>
                  <a:pt x="91" y="50"/>
                  <a:pt x="91" y="50"/>
                  <a:pt x="91" y="50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0"/>
                  <a:pt x="34" y="0"/>
                  <a:pt x="34" y="0"/>
                </a:cubicBezTo>
                <a:cubicBezTo>
                  <a:pt x="25" y="0"/>
                  <a:pt x="25" y="8"/>
                  <a:pt x="25" y="8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8"/>
                  <a:pt x="0" y="66"/>
                  <a:pt x="9" y="75"/>
                </a:cubicBezTo>
                <a:cubicBezTo>
                  <a:pt x="17" y="75"/>
                  <a:pt x="25" y="75"/>
                  <a:pt x="25" y="66"/>
                </a:cubicBezTo>
                <a:cubicBezTo>
                  <a:pt x="41" y="42"/>
                  <a:pt x="42" y="42"/>
                  <a:pt x="42" y="42"/>
                </a:cubicBezTo>
                <a:lnTo>
                  <a:pt x="66" y="66"/>
                </a:lnTo>
                <a:close/>
                <a:moveTo>
                  <a:pt x="25" y="25"/>
                </a:moveTo>
                <a:lnTo>
                  <a:pt x="25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1">
            <a:extLst>
              <a:ext uri="{FF2B5EF4-FFF2-40B4-BE49-F238E27FC236}">
                <a16:creationId xmlns:a16="http://schemas.microsoft.com/office/drawing/2014/main" id="{126FEF91-A079-834C-8BFB-76D53BCB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222" y="4494764"/>
            <a:ext cx="132341" cy="99257"/>
          </a:xfrm>
          <a:custGeom>
            <a:avLst/>
            <a:gdLst>
              <a:gd name="T0" fmla="*/ 74 w 125"/>
              <a:gd name="T1" fmla="*/ 91 h 92"/>
              <a:gd name="T2" fmla="*/ 74 w 125"/>
              <a:gd name="T3" fmla="*/ 91 h 92"/>
              <a:gd name="T4" fmla="*/ 74 w 125"/>
              <a:gd name="T5" fmla="*/ 91 h 92"/>
              <a:gd name="T6" fmla="*/ 91 w 125"/>
              <a:gd name="T7" fmla="*/ 82 h 92"/>
              <a:gd name="T8" fmla="*/ 124 w 125"/>
              <a:gd name="T9" fmla="*/ 41 h 92"/>
              <a:gd name="T10" fmla="*/ 91 w 125"/>
              <a:gd name="T11" fmla="*/ 8 h 92"/>
              <a:gd name="T12" fmla="*/ 66 w 125"/>
              <a:gd name="T13" fmla="*/ 24 h 92"/>
              <a:gd name="T14" fmla="*/ 82 w 125"/>
              <a:gd name="T15" fmla="*/ 41 h 92"/>
              <a:gd name="T16" fmla="*/ 74 w 125"/>
              <a:gd name="T17" fmla="*/ 58 h 92"/>
              <a:gd name="T18" fmla="*/ 25 w 125"/>
              <a:gd name="T19" fmla="*/ 8 h 92"/>
              <a:gd name="T20" fmla="*/ 9 w 125"/>
              <a:gd name="T21" fmla="*/ 8 h 92"/>
              <a:gd name="T22" fmla="*/ 0 w 125"/>
              <a:gd name="T23" fmla="*/ 24 h 92"/>
              <a:gd name="T24" fmla="*/ 57 w 125"/>
              <a:gd name="T25" fmla="*/ 82 h 92"/>
              <a:gd name="T26" fmla="*/ 74 w 125"/>
              <a:gd name="T2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5" h="92">
                <a:moveTo>
                  <a:pt x="74" y="91"/>
                </a:moveTo>
                <a:lnTo>
                  <a:pt x="74" y="91"/>
                </a:lnTo>
                <a:lnTo>
                  <a:pt x="74" y="91"/>
                </a:lnTo>
                <a:cubicBezTo>
                  <a:pt x="82" y="91"/>
                  <a:pt x="82" y="82"/>
                  <a:pt x="91" y="82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91" y="8"/>
                  <a:pt x="91" y="8"/>
                  <a:pt x="91" y="8"/>
                </a:cubicBezTo>
                <a:cubicBezTo>
                  <a:pt x="66" y="24"/>
                  <a:pt x="66" y="24"/>
                  <a:pt x="66" y="24"/>
                </a:cubicBezTo>
                <a:cubicBezTo>
                  <a:pt x="82" y="41"/>
                  <a:pt x="82" y="41"/>
                  <a:pt x="82" y="41"/>
                </a:cubicBezTo>
                <a:cubicBezTo>
                  <a:pt x="74" y="58"/>
                  <a:pt x="74" y="58"/>
                  <a:pt x="74" y="58"/>
                </a:cubicBezTo>
                <a:cubicBezTo>
                  <a:pt x="25" y="8"/>
                  <a:pt x="25" y="8"/>
                  <a:pt x="25" y="8"/>
                </a:cubicBezTo>
                <a:cubicBezTo>
                  <a:pt x="17" y="0"/>
                  <a:pt x="9" y="0"/>
                  <a:pt x="9" y="8"/>
                </a:cubicBezTo>
                <a:cubicBezTo>
                  <a:pt x="0" y="16"/>
                  <a:pt x="0" y="24"/>
                  <a:pt x="0" y="24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66" y="91"/>
                  <a:pt x="74" y="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2">
            <a:extLst>
              <a:ext uri="{FF2B5EF4-FFF2-40B4-BE49-F238E27FC236}">
                <a16:creationId xmlns:a16="http://schemas.microsoft.com/office/drawing/2014/main" id="{F345AC08-2405-8A4C-8C31-91802D43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469" y="4631833"/>
            <a:ext cx="70896" cy="18906"/>
          </a:xfrm>
          <a:custGeom>
            <a:avLst/>
            <a:gdLst>
              <a:gd name="T0" fmla="*/ 0 w 68"/>
              <a:gd name="T1" fmla="*/ 8 h 18"/>
              <a:gd name="T2" fmla="*/ 0 w 68"/>
              <a:gd name="T3" fmla="*/ 8 h 18"/>
              <a:gd name="T4" fmla="*/ 0 w 68"/>
              <a:gd name="T5" fmla="*/ 8 h 18"/>
              <a:gd name="T6" fmla="*/ 17 w 68"/>
              <a:gd name="T7" fmla="*/ 0 h 18"/>
              <a:gd name="T8" fmla="*/ 58 w 68"/>
              <a:gd name="T9" fmla="*/ 0 h 18"/>
              <a:gd name="T10" fmla="*/ 67 w 68"/>
              <a:gd name="T11" fmla="*/ 8 h 18"/>
              <a:gd name="T12" fmla="*/ 58 w 68"/>
              <a:gd name="T13" fmla="*/ 17 h 18"/>
              <a:gd name="T14" fmla="*/ 17 w 68"/>
              <a:gd name="T15" fmla="*/ 17 h 18"/>
              <a:gd name="T16" fmla="*/ 0 w 68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1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cubicBezTo>
                  <a:pt x="0" y="0"/>
                  <a:pt x="9" y="0"/>
                  <a:pt x="1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7" y="0"/>
                  <a:pt x="67" y="0"/>
                  <a:pt x="67" y="8"/>
                </a:cubicBezTo>
                <a:cubicBezTo>
                  <a:pt x="67" y="17"/>
                  <a:pt x="67" y="17"/>
                  <a:pt x="58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9" y="17"/>
                  <a:pt x="0" y="17"/>
                  <a:pt x="0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3">
            <a:extLst>
              <a:ext uri="{FF2B5EF4-FFF2-40B4-BE49-F238E27FC236}">
                <a16:creationId xmlns:a16="http://schemas.microsoft.com/office/drawing/2014/main" id="{44641416-935C-8847-8B85-782787FF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476" y="4631833"/>
            <a:ext cx="18906" cy="170153"/>
          </a:xfrm>
          <a:custGeom>
            <a:avLst/>
            <a:gdLst>
              <a:gd name="T0" fmla="*/ 16 w 17"/>
              <a:gd name="T1" fmla="*/ 158 h 159"/>
              <a:gd name="T2" fmla="*/ 16 w 17"/>
              <a:gd name="T3" fmla="*/ 158 h 159"/>
              <a:gd name="T4" fmla="*/ 0 w 17"/>
              <a:gd name="T5" fmla="*/ 158 h 159"/>
              <a:gd name="T6" fmla="*/ 0 w 17"/>
              <a:gd name="T7" fmla="*/ 17 h 159"/>
              <a:gd name="T8" fmla="*/ 8 w 17"/>
              <a:gd name="T9" fmla="*/ 0 h 159"/>
              <a:gd name="T10" fmla="*/ 16 w 17"/>
              <a:gd name="T11" fmla="*/ 17 h 159"/>
              <a:gd name="T12" fmla="*/ 16 w 17"/>
              <a:gd name="T13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59">
                <a:moveTo>
                  <a:pt x="16" y="158"/>
                </a:moveTo>
                <a:lnTo>
                  <a:pt x="16" y="158"/>
                </a:lnTo>
                <a:cubicBezTo>
                  <a:pt x="0" y="158"/>
                  <a:pt x="0" y="158"/>
                  <a:pt x="0" y="15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16" y="8"/>
                  <a:pt x="16" y="17"/>
                </a:cubicBezTo>
                <a:lnTo>
                  <a:pt x="16" y="15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3" name="Grupo 472">
            <a:extLst>
              <a:ext uri="{FF2B5EF4-FFF2-40B4-BE49-F238E27FC236}">
                <a16:creationId xmlns:a16="http://schemas.microsoft.com/office/drawing/2014/main" id="{AA1460B1-BD1B-8D4B-BB7C-590199388B51}"/>
              </a:ext>
            </a:extLst>
          </p:cNvPr>
          <p:cNvGrpSpPr/>
          <p:nvPr/>
        </p:nvGrpSpPr>
        <p:grpSpPr>
          <a:xfrm>
            <a:off x="15002495" y="3912258"/>
            <a:ext cx="4236804" cy="1332589"/>
            <a:chOff x="4247967" y="10678806"/>
            <a:chExt cx="4236804" cy="1332589"/>
          </a:xfrm>
        </p:grpSpPr>
        <p:sp>
          <p:nvSpPr>
            <p:cNvPr id="474" name="CuadroTexto 395">
              <a:extLst>
                <a:ext uri="{FF2B5EF4-FFF2-40B4-BE49-F238E27FC236}">
                  <a16:creationId xmlns:a16="http://schemas.microsoft.com/office/drawing/2014/main" id="{3DABF328-052D-9041-8F77-9BB9F2841DF0}"/>
                </a:ext>
              </a:extLst>
            </p:cNvPr>
            <p:cNvSpPr txBox="1"/>
            <p:nvPr/>
          </p:nvSpPr>
          <p:spPr>
            <a:xfrm flipH="1">
              <a:off x="4263265" y="106788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5" name="Rectangle 40">
              <a:extLst>
                <a:ext uri="{FF2B5EF4-FFF2-40B4-BE49-F238E27FC236}">
                  <a16:creationId xmlns:a16="http://schemas.microsoft.com/office/drawing/2014/main" id="{CA158CD5-0F55-9446-9789-C0DA77F6158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D8300058-9DB3-7644-BF19-7E0183D2E39D}"/>
              </a:ext>
            </a:extLst>
          </p:cNvPr>
          <p:cNvGrpSpPr/>
          <p:nvPr/>
        </p:nvGrpSpPr>
        <p:grpSpPr>
          <a:xfrm>
            <a:off x="14981784" y="5671792"/>
            <a:ext cx="4236804" cy="1332589"/>
            <a:chOff x="4247967" y="10678806"/>
            <a:chExt cx="4236804" cy="1332589"/>
          </a:xfrm>
        </p:grpSpPr>
        <p:sp>
          <p:nvSpPr>
            <p:cNvPr id="477" name="CuadroTexto 395">
              <a:extLst>
                <a:ext uri="{FF2B5EF4-FFF2-40B4-BE49-F238E27FC236}">
                  <a16:creationId xmlns:a16="http://schemas.microsoft.com/office/drawing/2014/main" id="{166699E3-76C3-EA49-97D9-39E667E02A60}"/>
                </a:ext>
              </a:extLst>
            </p:cNvPr>
            <p:cNvSpPr txBox="1"/>
            <p:nvPr/>
          </p:nvSpPr>
          <p:spPr>
            <a:xfrm flipH="1">
              <a:off x="4263265" y="106788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8" name="Rectangle 40">
              <a:extLst>
                <a:ext uri="{FF2B5EF4-FFF2-40B4-BE49-F238E27FC236}">
                  <a16:creationId xmlns:a16="http://schemas.microsoft.com/office/drawing/2014/main" id="{E3F0BAF6-7B8C-254D-8552-4376171D34C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9" name="Grupo 478">
            <a:extLst>
              <a:ext uri="{FF2B5EF4-FFF2-40B4-BE49-F238E27FC236}">
                <a16:creationId xmlns:a16="http://schemas.microsoft.com/office/drawing/2014/main" id="{FD13B74D-9F15-C145-BDF3-A4948A6DE84D}"/>
              </a:ext>
            </a:extLst>
          </p:cNvPr>
          <p:cNvGrpSpPr/>
          <p:nvPr/>
        </p:nvGrpSpPr>
        <p:grpSpPr>
          <a:xfrm>
            <a:off x="14962329" y="7455486"/>
            <a:ext cx="4236804" cy="1332589"/>
            <a:chOff x="4247967" y="10678806"/>
            <a:chExt cx="4236804" cy="1332589"/>
          </a:xfrm>
        </p:grpSpPr>
        <p:sp>
          <p:nvSpPr>
            <p:cNvPr id="480" name="CuadroTexto 395">
              <a:extLst>
                <a:ext uri="{FF2B5EF4-FFF2-40B4-BE49-F238E27FC236}">
                  <a16:creationId xmlns:a16="http://schemas.microsoft.com/office/drawing/2014/main" id="{DA86CD94-85C9-6942-90A2-53BA7857C403}"/>
                </a:ext>
              </a:extLst>
            </p:cNvPr>
            <p:cNvSpPr txBox="1"/>
            <p:nvPr/>
          </p:nvSpPr>
          <p:spPr>
            <a:xfrm flipH="1">
              <a:off x="4263265" y="106788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1" name="Rectangle 40">
              <a:extLst>
                <a:ext uri="{FF2B5EF4-FFF2-40B4-BE49-F238E27FC236}">
                  <a16:creationId xmlns:a16="http://schemas.microsoft.com/office/drawing/2014/main" id="{79B2F61C-1D43-534B-80B8-4CCD2E77753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2" name="Grupo 481">
            <a:extLst>
              <a:ext uri="{FF2B5EF4-FFF2-40B4-BE49-F238E27FC236}">
                <a16:creationId xmlns:a16="http://schemas.microsoft.com/office/drawing/2014/main" id="{4BC2BAB7-D1F6-6249-99AD-F7FCD3875E4F}"/>
              </a:ext>
            </a:extLst>
          </p:cNvPr>
          <p:cNvGrpSpPr/>
          <p:nvPr/>
        </p:nvGrpSpPr>
        <p:grpSpPr>
          <a:xfrm>
            <a:off x="14973369" y="9256271"/>
            <a:ext cx="4236804" cy="1332589"/>
            <a:chOff x="4247967" y="10678806"/>
            <a:chExt cx="4236804" cy="1332589"/>
          </a:xfrm>
        </p:grpSpPr>
        <p:sp>
          <p:nvSpPr>
            <p:cNvPr id="483" name="CuadroTexto 395">
              <a:extLst>
                <a:ext uri="{FF2B5EF4-FFF2-40B4-BE49-F238E27FC236}">
                  <a16:creationId xmlns:a16="http://schemas.microsoft.com/office/drawing/2014/main" id="{6AB5742F-D021-D847-BDE6-7C1DD487D7BF}"/>
                </a:ext>
              </a:extLst>
            </p:cNvPr>
            <p:cNvSpPr txBox="1"/>
            <p:nvPr/>
          </p:nvSpPr>
          <p:spPr>
            <a:xfrm flipH="1">
              <a:off x="4263265" y="106788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4" name="Rectangle 40">
              <a:extLst>
                <a:ext uri="{FF2B5EF4-FFF2-40B4-BE49-F238E27FC236}">
                  <a16:creationId xmlns:a16="http://schemas.microsoft.com/office/drawing/2014/main" id="{AE6C2008-6993-D746-974A-B26B1C6A64D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DEE19736-FBEE-354F-87EE-71F94CA2AA4C}"/>
              </a:ext>
            </a:extLst>
          </p:cNvPr>
          <p:cNvGrpSpPr/>
          <p:nvPr/>
        </p:nvGrpSpPr>
        <p:grpSpPr>
          <a:xfrm>
            <a:off x="14962329" y="11059419"/>
            <a:ext cx="4236804" cy="1332589"/>
            <a:chOff x="4247967" y="10678806"/>
            <a:chExt cx="4236804" cy="1332589"/>
          </a:xfrm>
        </p:grpSpPr>
        <p:sp>
          <p:nvSpPr>
            <p:cNvPr id="486" name="CuadroTexto 395">
              <a:extLst>
                <a:ext uri="{FF2B5EF4-FFF2-40B4-BE49-F238E27FC236}">
                  <a16:creationId xmlns:a16="http://schemas.microsoft.com/office/drawing/2014/main" id="{D6007409-4B97-DD46-B3C7-2101BC19FBA4}"/>
                </a:ext>
              </a:extLst>
            </p:cNvPr>
            <p:cNvSpPr txBox="1"/>
            <p:nvPr/>
          </p:nvSpPr>
          <p:spPr>
            <a:xfrm flipH="1">
              <a:off x="4263265" y="106788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7" name="Rectangle 40">
              <a:extLst>
                <a:ext uri="{FF2B5EF4-FFF2-40B4-BE49-F238E27FC236}">
                  <a16:creationId xmlns:a16="http://schemas.microsoft.com/office/drawing/2014/main" id="{FDB4B29B-61F5-164B-9F4B-FEA16BDB632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945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94">
            <a:extLst>
              <a:ext uri="{FF2B5EF4-FFF2-40B4-BE49-F238E27FC236}">
                <a16:creationId xmlns:a16="http://schemas.microsoft.com/office/drawing/2014/main" id="{D717C9B5-87E8-3940-BA56-BF099A603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49" y="9665082"/>
            <a:ext cx="10177209" cy="1763331"/>
          </a:xfrm>
          <a:custGeom>
            <a:avLst/>
            <a:gdLst>
              <a:gd name="T0" fmla="*/ 856 w 9135"/>
              <a:gd name="T1" fmla="*/ 41 h 1583"/>
              <a:gd name="T2" fmla="*/ 856 w 9135"/>
              <a:gd name="T3" fmla="*/ 41 h 1583"/>
              <a:gd name="T4" fmla="*/ 24 w 9135"/>
              <a:gd name="T5" fmla="*/ 1458 h 1583"/>
              <a:gd name="T6" fmla="*/ 98 w 9135"/>
              <a:gd name="T7" fmla="*/ 1582 h 1583"/>
              <a:gd name="T8" fmla="*/ 4563 w 9135"/>
              <a:gd name="T9" fmla="*/ 1582 h 1583"/>
              <a:gd name="T10" fmla="*/ 9036 w 9135"/>
              <a:gd name="T11" fmla="*/ 1582 h 1583"/>
              <a:gd name="T12" fmla="*/ 9101 w 9135"/>
              <a:gd name="T13" fmla="*/ 1458 h 1583"/>
              <a:gd name="T14" fmla="*/ 8278 w 9135"/>
              <a:gd name="T15" fmla="*/ 41 h 1583"/>
              <a:gd name="T16" fmla="*/ 8204 w 9135"/>
              <a:gd name="T17" fmla="*/ 0 h 1583"/>
              <a:gd name="T18" fmla="*/ 922 w 9135"/>
              <a:gd name="T19" fmla="*/ 0 h 1583"/>
              <a:gd name="T20" fmla="*/ 856 w 9135"/>
              <a:gd name="T21" fmla="*/ 41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35" h="1583">
                <a:moveTo>
                  <a:pt x="856" y="41"/>
                </a:moveTo>
                <a:lnTo>
                  <a:pt x="856" y="41"/>
                </a:lnTo>
                <a:cubicBezTo>
                  <a:pt x="24" y="1458"/>
                  <a:pt x="24" y="1458"/>
                  <a:pt x="24" y="1458"/>
                </a:cubicBezTo>
                <a:cubicBezTo>
                  <a:pt x="0" y="1516"/>
                  <a:pt x="32" y="1582"/>
                  <a:pt x="98" y="1582"/>
                </a:cubicBezTo>
                <a:cubicBezTo>
                  <a:pt x="4563" y="1582"/>
                  <a:pt x="4563" y="1582"/>
                  <a:pt x="4563" y="1582"/>
                </a:cubicBezTo>
                <a:cubicBezTo>
                  <a:pt x="9036" y="1582"/>
                  <a:pt x="9036" y="1582"/>
                  <a:pt x="9036" y="1582"/>
                </a:cubicBezTo>
                <a:cubicBezTo>
                  <a:pt x="9093" y="1582"/>
                  <a:pt x="9134" y="1516"/>
                  <a:pt x="9101" y="1458"/>
                </a:cubicBezTo>
                <a:cubicBezTo>
                  <a:pt x="8278" y="41"/>
                  <a:pt x="8278" y="41"/>
                  <a:pt x="8278" y="41"/>
                </a:cubicBezTo>
                <a:cubicBezTo>
                  <a:pt x="8261" y="16"/>
                  <a:pt x="8236" y="0"/>
                  <a:pt x="8204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897" y="0"/>
                  <a:pt x="864" y="16"/>
                  <a:pt x="856" y="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95">
            <a:extLst>
              <a:ext uri="{FF2B5EF4-FFF2-40B4-BE49-F238E27FC236}">
                <a16:creationId xmlns:a16="http://schemas.microsoft.com/office/drawing/2014/main" id="{F4D91EED-0C26-1F42-BAC2-6A165373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189" y="7803519"/>
            <a:ext cx="8128995" cy="1763328"/>
          </a:xfrm>
          <a:custGeom>
            <a:avLst/>
            <a:gdLst>
              <a:gd name="T0" fmla="*/ 107 w 7299"/>
              <a:gd name="T1" fmla="*/ 1581 h 1582"/>
              <a:gd name="T2" fmla="*/ 107 w 7299"/>
              <a:gd name="T3" fmla="*/ 1581 h 1582"/>
              <a:gd name="T4" fmla="*/ 7199 w 7299"/>
              <a:gd name="T5" fmla="*/ 1581 h 1582"/>
              <a:gd name="T6" fmla="*/ 7265 w 7299"/>
              <a:gd name="T7" fmla="*/ 1458 h 1582"/>
              <a:gd name="T8" fmla="*/ 6441 w 7299"/>
              <a:gd name="T9" fmla="*/ 41 h 1582"/>
              <a:gd name="T10" fmla="*/ 6375 w 7299"/>
              <a:gd name="T11" fmla="*/ 0 h 1582"/>
              <a:gd name="T12" fmla="*/ 931 w 7299"/>
              <a:gd name="T13" fmla="*/ 0 h 1582"/>
              <a:gd name="T14" fmla="*/ 865 w 7299"/>
              <a:gd name="T15" fmla="*/ 41 h 1582"/>
              <a:gd name="T16" fmla="*/ 33 w 7299"/>
              <a:gd name="T17" fmla="*/ 1458 h 1582"/>
              <a:gd name="T18" fmla="*/ 107 w 7299"/>
              <a:gd name="T19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99" h="1582">
                <a:moveTo>
                  <a:pt x="107" y="1581"/>
                </a:moveTo>
                <a:lnTo>
                  <a:pt x="107" y="1581"/>
                </a:lnTo>
                <a:cubicBezTo>
                  <a:pt x="7199" y="1581"/>
                  <a:pt x="7199" y="1581"/>
                  <a:pt x="7199" y="1581"/>
                </a:cubicBezTo>
                <a:cubicBezTo>
                  <a:pt x="7257" y="1581"/>
                  <a:pt x="7298" y="1515"/>
                  <a:pt x="7265" y="1458"/>
                </a:cubicBezTo>
                <a:cubicBezTo>
                  <a:pt x="6441" y="41"/>
                  <a:pt x="6441" y="41"/>
                  <a:pt x="6441" y="41"/>
                </a:cubicBezTo>
                <a:cubicBezTo>
                  <a:pt x="6425" y="16"/>
                  <a:pt x="6400" y="0"/>
                  <a:pt x="6375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06" y="0"/>
                  <a:pt x="873" y="16"/>
                  <a:pt x="865" y="41"/>
                </a:cubicBezTo>
                <a:cubicBezTo>
                  <a:pt x="33" y="1458"/>
                  <a:pt x="33" y="1458"/>
                  <a:pt x="33" y="1458"/>
                </a:cubicBezTo>
                <a:cubicBezTo>
                  <a:pt x="0" y="1515"/>
                  <a:pt x="41" y="1581"/>
                  <a:pt x="107" y="1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96">
            <a:extLst>
              <a:ext uri="{FF2B5EF4-FFF2-40B4-BE49-F238E27FC236}">
                <a16:creationId xmlns:a16="http://schemas.microsoft.com/office/drawing/2014/main" id="{2DF72133-C638-5A4C-B6E2-F8E2CA73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750" y="5941953"/>
            <a:ext cx="6075874" cy="1763331"/>
          </a:xfrm>
          <a:custGeom>
            <a:avLst/>
            <a:gdLst>
              <a:gd name="T0" fmla="*/ 420 w 5453"/>
              <a:gd name="T1" fmla="*/ 791 h 1582"/>
              <a:gd name="T2" fmla="*/ 420 w 5453"/>
              <a:gd name="T3" fmla="*/ 791 h 1582"/>
              <a:gd name="T4" fmla="*/ 33 w 5453"/>
              <a:gd name="T5" fmla="*/ 1458 h 1582"/>
              <a:gd name="T6" fmla="*/ 107 w 5453"/>
              <a:gd name="T7" fmla="*/ 1581 h 1582"/>
              <a:gd name="T8" fmla="*/ 5353 w 5453"/>
              <a:gd name="T9" fmla="*/ 1581 h 1582"/>
              <a:gd name="T10" fmla="*/ 5419 w 5453"/>
              <a:gd name="T11" fmla="*/ 1458 h 1582"/>
              <a:gd name="T12" fmla="*/ 5032 w 5453"/>
              <a:gd name="T13" fmla="*/ 791 h 1582"/>
              <a:gd name="T14" fmla="*/ 4595 w 5453"/>
              <a:gd name="T15" fmla="*/ 42 h 1582"/>
              <a:gd name="T16" fmla="*/ 4529 w 5453"/>
              <a:gd name="T17" fmla="*/ 0 h 1582"/>
              <a:gd name="T18" fmla="*/ 930 w 5453"/>
              <a:gd name="T19" fmla="*/ 0 h 1582"/>
              <a:gd name="T20" fmla="*/ 865 w 5453"/>
              <a:gd name="T21" fmla="*/ 42 h 1582"/>
              <a:gd name="T22" fmla="*/ 420 w 5453"/>
              <a:gd name="T2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53" h="1582">
                <a:moveTo>
                  <a:pt x="420" y="791"/>
                </a:moveTo>
                <a:lnTo>
                  <a:pt x="420" y="791"/>
                </a:lnTo>
                <a:cubicBezTo>
                  <a:pt x="33" y="1458"/>
                  <a:pt x="33" y="1458"/>
                  <a:pt x="33" y="1458"/>
                </a:cubicBezTo>
                <a:cubicBezTo>
                  <a:pt x="0" y="1507"/>
                  <a:pt x="41" y="1581"/>
                  <a:pt x="107" y="1581"/>
                </a:cubicBezTo>
                <a:cubicBezTo>
                  <a:pt x="5353" y="1581"/>
                  <a:pt x="5353" y="1581"/>
                  <a:pt x="5353" y="1581"/>
                </a:cubicBezTo>
                <a:cubicBezTo>
                  <a:pt x="5419" y="1581"/>
                  <a:pt x="5452" y="1507"/>
                  <a:pt x="5419" y="1458"/>
                </a:cubicBezTo>
                <a:cubicBezTo>
                  <a:pt x="5032" y="791"/>
                  <a:pt x="5032" y="791"/>
                  <a:pt x="5032" y="791"/>
                </a:cubicBezTo>
                <a:cubicBezTo>
                  <a:pt x="4595" y="42"/>
                  <a:pt x="4595" y="42"/>
                  <a:pt x="4595" y="42"/>
                </a:cubicBezTo>
                <a:cubicBezTo>
                  <a:pt x="4579" y="9"/>
                  <a:pt x="4554" y="0"/>
                  <a:pt x="4529" y="0"/>
                </a:cubicBezTo>
                <a:cubicBezTo>
                  <a:pt x="930" y="0"/>
                  <a:pt x="930" y="0"/>
                  <a:pt x="930" y="0"/>
                </a:cubicBezTo>
                <a:cubicBezTo>
                  <a:pt x="906" y="0"/>
                  <a:pt x="873" y="9"/>
                  <a:pt x="865" y="42"/>
                </a:cubicBezTo>
                <a:lnTo>
                  <a:pt x="420" y="7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97">
            <a:extLst>
              <a:ext uri="{FF2B5EF4-FFF2-40B4-BE49-F238E27FC236}">
                <a16:creationId xmlns:a16="http://schemas.microsoft.com/office/drawing/2014/main" id="{D051E703-ACC3-D649-86D4-B01DC624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314" y="4070566"/>
            <a:ext cx="4017836" cy="1773151"/>
          </a:xfrm>
          <a:custGeom>
            <a:avLst/>
            <a:gdLst>
              <a:gd name="T0" fmla="*/ 107 w 3608"/>
              <a:gd name="T1" fmla="*/ 1590 h 1591"/>
              <a:gd name="T2" fmla="*/ 107 w 3608"/>
              <a:gd name="T3" fmla="*/ 1590 h 1591"/>
              <a:gd name="T4" fmla="*/ 3509 w 3608"/>
              <a:gd name="T5" fmla="*/ 1590 h 1591"/>
              <a:gd name="T6" fmla="*/ 3574 w 3608"/>
              <a:gd name="T7" fmla="*/ 1466 h 1591"/>
              <a:gd name="T8" fmla="*/ 2752 w 3608"/>
              <a:gd name="T9" fmla="*/ 41 h 1591"/>
              <a:gd name="T10" fmla="*/ 2686 w 3608"/>
              <a:gd name="T11" fmla="*/ 0 h 1591"/>
              <a:gd name="T12" fmla="*/ 931 w 3608"/>
              <a:gd name="T13" fmla="*/ 0 h 1591"/>
              <a:gd name="T14" fmla="*/ 865 w 3608"/>
              <a:gd name="T15" fmla="*/ 41 h 1591"/>
              <a:gd name="T16" fmla="*/ 33 w 3608"/>
              <a:gd name="T17" fmla="*/ 1466 h 1591"/>
              <a:gd name="T18" fmla="*/ 107 w 3608"/>
              <a:gd name="T19" fmla="*/ 159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8" h="1591">
                <a:moveTo>
                  <a:pt x="107" y="1590"/>
                </a:moveTo>
                <a:lnTo>
                  <a:pt x="107" y="1590"/>
                </a:lnTo>
                <a:cubicBezTo>
                  <a:pt x="3509" y="1590"/>
                  <a:pt x="3509" y="1590"/>
                  <a:pt x="3509" y="1590"/>
                </a:cubicBezTo>
                <a:cubicBezTo>
                  <a:pt x="3574" y="1590"/>
                  <a:pt x="3607" y="1516"/>
                  <a:pt x="3574" y="1466"/>
                </a:cubicBezTo>
                <a:cubicBezTo>
                  <a:pt x="2752" y="41"/>
                  <a:pt x="2752" y="41"/>
                  <a:pt x="2752" y="41"/>
                </a:cubicBezTo>
                <a:cubicBezTo>
                  <a:pt x="2743" y="16"/>
                  <a:pt x="2711" y="0"/>
                  <a:pt x="2686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06" y="0"/>
                  <a:pt x="873" y="16"/>
                  <a:pt x="865" y="41"/>
                </a:cubicBezTo>
                <a:cubicBezTo>
                  <a:pt x="33" y="1466"/>
                  <a:pt x="33" y="1466"/>
                  <a:pt x="33" y="1466"/>
                </a:cubicBezTo>
                <a:cubicBezTo>
                  <a:pt x="0" y="1516"/>
                  <a:pt x="41" y="1590"/>
                  <a:pt x="107" y="1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98">
            <a:extLst>
              <a:ext uri="{FF2B5EF4-FFF2-40B4-BE49-F238E27FC236}">
                <a16:creationId xmlns:a16="http://schemas.microsoft.com/office/drawing/2014/main" id="{038AE291-6D03-1440-A224-01A4565B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787" y="2287588"/>
            <a:ext cx="1964712" cy="1689652"/>
          </a:xfrm>
          <a:custGeom>
            <a:avLst/>
            <a:gdLst>
              <a:gd name="T0" fmla="*/ 1738 w 1764"/>
              <a:gd name="T1" fmla="*/ 1384 h 1517"/>
              <a:gd name="T2" fmla="*/ 1738 w 1764"/>
              <a:gd name="T3" fmla="*/ 1384 h 1517"/>
              <a:gd name="T4" fmla="*/ 956 w 1764"/>
              <a:gd name="T5" fmla="*/ 49 h 1517"/>
              <a:gd name="T6" fmla="*/ 816 w 1764"/>
              <a:gd name="T7" fmla="*/ 49 h 1517"/>
              <a:gd name="T8" fmla="*/ 33 w 1764"/>
              <a:gd name="T9" fmla="*/ 1384 h 1517"/>
              <a:gd name="T10" fmla="*/ 107 w 1764"/>
              <a:gd name="T11" fmla="*/ 1516 h 1517"/>
              <a:gd name="T12" fmla="*/ 1664 w 1764"/>
              <a:gd name="T13" fmla="*/ 1516 h 1517"/>
              <a:gd name="T14" fmla="*/ 1738 w 1764"/>
              <a:gd name="T15" fmla="*/ 1384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4" h="1517">
                <a:moveTo>
                  <a:pt x="1738" y="1384"/>
                </a:moveTo>
                <a:lnTo>
                  <a:pt x="1738" y="1384"/>
                </a:lnTo>
                <a:cubicBezTo>
                  <a:pt x="956" y="49"/>
                  <a:pt x="956" y="49"/>
                  <a:pt x="956" y="49"/>
                </a:cubicBezTo>
                <a:cubicBezTo>
                  <a:pt x="923" y="0"/>
                  <a:pt x="849" y="0"/>
                  <a:pt x="816" y="49"/>
                </a:cubicBezTo>
                <a:cubicBezTo>
                  <a:pt x="33" y="1384"/>
                  <a:pt x="33" y="1384"/>
                  <a:pt x="33" y="1384"/>
                </a:cubicBezTo>
                <a:cubicBezTo>
                  <a:pt x="0" y="1442"/>
                  <a:pt x="41" y="1516"/>
                  <a:pt x="107" y="1516"/>
                </a:cubicBezTo>
                <a:cubicBezTo>
                  <a:pt x="1664" y="1516"/>
                  <a:pt x="1664" y="1516"/>
                  <a:pt x="1664" y="1516"/>
                </a:cubicBezTo>
                <a:cubicBezTo>
                  <a:pt x="1730" y="1516"/>
                  <a:pt x="1763" y="1442"/>
                  <a:pt x="1738" y="13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Line 155">
            <a:extLst>
              <a:ext uri="{FF2B5EF4-FFF2-40B4-BE49-F238E27FC236}">
                <a16:creationId xmlns:a16="http://schemas.microsoft.com/office/drawing/2014/main" id="{0C5E1089-F3EF-1D41-BCEB-DE2A373A9F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1272" y="10500085"/>
            <a:ext cx="5186840" cy="49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156">
            <a:extLst>
              <a:ext uri="{FF2B5EF4-FFF2-40B4-BE49-F238E27FC236}">
                <a16:creationId xmlns:a16="http://schemas.microsoft.com/office/drawing/2014/main" id="{5BCA1B54-1D0F-ED4F-8703-78F9A22C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90" y="10406763"/>
            <a:ext cx="181734" cy="186648"/>
          </a:xfrm>
          <a:custGeom>
            <a:avLst/>
            <a:gdLst>
              <a:gd name="T0" fmla="*/ 82 w 165"/>
              <a:gd name="T1" fmla="*/ 0 h 166"/>
              <a:gd name="T2" fmla="*/ 82 w 165"/>
              <a:gd name="T3" fmla="*/ 0 h 166"/>
              <a:gd name="T4" fmla="*/ 164 w 165"/>
              <a:gd name="T5" fmla="*/ 83 h 166"/>
              <a:gd name="T6" fmla="*/ 82 w 165"/>
              <a:gd name="T7" fmla="*/ 165 h 166"/>
              <a:gd name="T8" fmla="*/ 0 w 165"/>
              <a:gd name="T9" fmla="*/ 83 h 166"/>
              <a:gd name="T10" fmla="*/ 82 w 165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6">
                <a:moveTo>
                  <a:pt x="82" y="0"/>
                </a:moveTo>
                <a:lnTo>
                  <a:pt x="82" y="0"/>
                </a:lnTo>
                <a:cubicBezTo>
                  <a:pt x="123" y="0"/>
                  <a:pt x="164" y="41"/>
                  <a:pt x="164" y="83"/>
                </a:cubicBezTo>
                <a:cubicBezTo>
                  <a:pt x="164" y="132"/>
                  <a:pt x="123" y="165"/>
                  <a:pt x="82" y="165"/>
                </a:cubicBezTo>
                <a:cubicBezTo>
                  <a:pt x="33" y="165"/>
                  <a:pt x="0" y="132"/>
                  <a:pt x="0" y="83"/>
                </a:cubicBezTo>
                <a:cubicBezTo>
                  <a:pt x="0" y="41"/>
                  <a:pt x="33" y="0"/>
                  <a:pt x="8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57">
            <a:extLst>
              <a:ext uri="{FF2B5EF4-FFF2-40B4-BE49-F238E27FC236}">
                <a16:creationId xmlns:a16="http://schemas.microsoft.com/office/drawing/2014/main" id="{8BDFA0C3-052E-5946-8FA6-A4DA9003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272" y="10406763"/>
            <a:ext cx="240679" cy="191558"/>
          </a:xfrm>
          <a:custGeom>
            <a:avLst/>
            <a:gdLst>
              <a:gd name="T0" fmla="*/ 0 w 215"/>
              <a:gd name="T1" fmla="*/ 83 h 174"/>
              <a:gd name="T2" fmla="*/ 214 w 215"/>
              <a:gd name="T3" fmla="*/ 0 h 174"/>
              <a:gd name="T4" fmla="*/ 165 w 215"/>
              <a:gd name="T5" fmla="*/ 83 h 174"/>
              <a:gd name="T6" fmla="*/ 214 w 215"/>
              <a:gd name="T7" fmla="*/ 173 h 174"/>
              <a:gd name="T8" fmla="*/ 0 w 215"/>
              <a:gd name="T9" fmla="*/ 8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74">
                <a:moveTo>
                  <a:pt x="0" y="83"/>
                </a:moveTo>
                <a:lnTo>
                  <a:pt x="214" y="0"/>
                </a:lnTo>
                <a:lnTo>
                  <a:pt x="165" y="83"/>
                </a:lnTo>
                <a:lnTo>
                  <a:pt x="214" y="173"/>
                </a:lnTo>
                <a:lnTo>
                  <a:pt x="0" y="8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Line 158">
            <a:extLst>
              <a:ext uri="{FF2B5EF4-FFF2-40B4-BE49-F238E27FC236}">
                <a16:creationId xmlns:a16="http://schemas.microsoft.com/office/drawing/2014/main" id="{83E82269-9A5D-F24E-9236-E82A2B8AA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1272" y="8746581"/>
            <a:ext cx="5186840" cy="49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1" name="Freeform 159">
            <a:extLst>
              <a:ext uri="{FF2B5EF4-FFF2-40B4-BE49-F238E27FC236}">
                <a16:creationId xmlns:a16="http://schemas.microsoft.com/office/drawing/2014/main" id="{046F8937-52FC-E04E-9159-F7E3AEA3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90" y="8658169"/>
            <a:ext cx="181734" cy="186648"/>
          </a:xfrm>
          <a:custGeom>
            <a:avLst/>
            <a:gdLst>
              <a:gd name="T0" fmla="*/ 82 w 165"/>
              <a:gd name="T1" fmla="*/ 0 h 166"/>
              <a:gd name="T2" fmla="*/ 82 w 165"/>
              <a:gd name="T3" fmla="*/ 0 h 166"/>
              <a:gd name="T4" fmla="*/ 164 w 165"/>
              <a:gd name="T5" fmla="*/ 82 h 166"/>
              <a:gd name="T6" fmla="*/ 82 w 165"/>
              <a:gd name="T7" fmla="*/ 165 h 166"/>
              <a:gd name="T8" fmla="*/ 0 w 165"/>
              <a:gd name="T9" fmla="*/ 82 h 166"/>
              <a:gd name="T10" fmla="*/ 82 w 165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6">
                <a:moveTo>
                  <a:pt x="82" y="0"/>
                </a:moveTo>
                <a:lnTo>
                  <a:pt x="82" y="0"/>
                </a:lnTo>
                <a:cubicBezTo>
                  <a:pt x="123" y="0"/>
                  <a:pt x="164" y="33"/>
                  <a:pt x="164" y="82"/>
                </a:cubicBezTo>
                <a:cubicBezTo>
                  <a:pt x="164" y="123"/>
                  <a:pt x="123" y="165"/>
                  <a:pt x="82" y="165"/>
                </a:cubicBezTo>
                <a:cubicBezTo>
                  <a:pt x="33" y="165"/>
                  <a:pt x="0" y="123"/>
                  <a:pt x="0" y="82"/>
                </a:cubicBezTo>
                <a:cubicBezTo>
                  <a:pt x="0" y="33"/>
                  <a:pt x="33" y="0"/>
                  <a:pt x="8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0">
            <a:extLst>
              <a:ext uri="{FF2B5EF4-FFF2-40B4-BE49-F238E27FC236}">
                <a16:creationId xmlns:a16="http://schemas.microsoft.com/office/drawing/2014/main" id="{CE453AE2-FB3E-C843-94A7-72FD259FC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272" y="8648345"/>
            <a:ext cx="240679" cy="191558"/>
          </a:xfrm>
          <a:custGeom>
            <a:avLst/>
            <a:gdLst>
              <a:gd name="T0" fmla="*/ 0 w 215"/>
              <a:gd name="T1" fmla="*/ 90 h 174"/>
              <a:gd name="T2" fmla="*/ 214 w 215"/>
              <a:gd name="T3" fmla="*/ 0 h 174"/>
              <a:gd name="T4" fmla="*/ 165 w 215"/>
              <a:gd name="T5" fmla="*/ 90 h 174"/>
              <a:gd name="T6" fmla="*/ 214 w 215"/>
              <a:gd name="T7" fmla="*/ 173 h 174"/>
              <a:gd name="T8" fmla="*/ 0 w 215"/>
              <a:gd name="T9" fmla="*/ 9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74">
                <a:moveTo>
                  <a:pt x="0" y="90"/>
                </a:moveTo>
                <a:lnTo>
                  <a:pt x="214" y="0"/>
                </a:lnTo>
                <a:lnTo>
                  <a:pt x="165" y="90"/>
                </a:lnTo>
                <a:lnTo>
                  <a:pt x="214" y="173"/>
                </a:lnTo>
                <a:lnTo>
                  <a:pt x="0" y="9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Line 161">
            <a:extLst>
              <a:ext uri="{FF2B5EF4-FFF2-40B4-BE49-F238E27FC236}">
                <a16:creationId xmlns:a16="http://schemas.microsoft.com/office/drawing/2014/main" id="{95E22B69-C3CB-2B4A-B8CD-812403383A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1272" y="6860457"/>
            <a:ext cx="5186840" cy="49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4" name="Freeform 162">
            <a:extLst>
              <a:ext uri="{FF2B5EF4-FFF2-40B4-BE49-F238E27FC236}">
                <a16:creationId xmlns:a16="http://schemas.microsoft.com/office/drawing/2014/main" id="{961DBDE1-0AEC-CD4F-A8D3-A791F276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90" y="6767132"/>
            <a:ext cx="181734" cy="181737"/>
          </a:xfrm>
          <a:custGeom>
            <a:avLst/>
            <a:gdLst>
              <a:gd name="T0" fmla="*/ 82 w 165"/>
              <a:gd name="T1" fmla="*/ 0 h 165"/>
              <a:gd name="T2" fmla="*/ 82 w 165"/>
              <a:gd name="T3" fmla="*/ 0 h 165"/>
              <a:gd name="T4" fmla="*/ 164 w 165"/>
              <a:gd name="T5" fmla="*/ 82 h 165"/>
              <a:gd name="T6" fmla="*/ 82 w 165"/>
              <a:gd name="T7" fmla="*/ 164 h 165"/>
              <a:gd name="T8" fmla="*/ 0 w 165"/>
              <a:gd name="T9" fmla="*/ 82 h 165"/>
              <a:gd name="T10" fmla="*/ 82 w 165"/>
              <a:gd name="T1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5">
                <a:moveTo>
                  <a:pt x="82" y="0"/>
                </a:moveTo>
                <a:lnTo>
                  <a:pt x="82" y="0"/>
                </a:lnTo>
                <a:cubicBezTo>
                  <a:pt x="123" y="0"/>
                  <a:pt x="164" y="41"/>
                  <a:pt x="164" y="82"/>
                </a:cubicBezTo>
                <a:cubicBezTo>
                  <a:pt x="164" y="131"/>
                  <a:pt x="123" y="164"/>
                  <a:pt x="82" y="164"/>
                </a:cubicBezTo>
                <a:cubicBezTo>
                  <a:pt x="33" y="164"/>
                  <a:pt x="0" y="131"/>
                  <a:pt x="0" y="82"/>
                </a:cubicBezTo>
                <a:cubicBezTo>
                  <a:pt x="0" y="41"/>
                  <a:pt x="33" y="0"/>
                  <a:pt x="8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3">
            <a:extLst>
              <a:ext uri="{FF2B5EF4-FFF2-40B4-BE49-F238E27FC236}">
                <a16:creationId xmlns:a16="http://schemas.microsoft.com/office/drawing/2014/main" id="{7523EAFC-7537-C34B-B7B7-EE849CC79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272" y="6767132"/>
            <a:ext cx="240679" cy="191561"/>
          </a:xfrm>
          <a:custGeom>
            <a:avLst/>
            <a:gdLst>
              <a:gd name="T0" fmla="*/ 0 w 215"/>
              <a:gd name="T1" fmla="*/ 82 h 173"/>
              <a:gd name="T2" fmla="*/ 214 w 215"/>
              <a:gd name="T3" fmla="*/ 0 h 173"/>
              <a:gd name="T4" fmla="*/ 165 w 215"/>
              <a:gd name="T5" fmla="*/ 82 h 173"/>
              <a:gd name="T6" fmla="*/ 214 w 215"/>
              <a:gd name="T7" fmla="*/ 172 h 173"/>
              <a:gd name="T8" fmla="*/ 0 w 215"/>
              <a:gd name="T9" fmla="*/ 8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73">
                <a:moveTo>
                  <a:pt x="0" y="82"/>
                </a:moveTo>
                <a:lnTo>
                  <a:pt x="214" y="0"/>
                </a:lnTo>
                <a:lnTo>
                  <a:pt x="165" y="82"/>
                </a:lnTo>
                <a:lnTo>
                  <a:pt x="214" y="172"/>
                </a:lnTo>
                <a:lnTo>
                  <a:pt x="0" y="8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Line 164">
            <a:extLst>
              <a:ext uri="{FF2B5EF4-FFF2-40B4-BE49-F238E27FC236}">
                <a16:creationId xmlns:a16="http://schemas.microsoft.com/office/drawing/2014/main" id="{4B38D201-7AF6-5D40-B993-D8702E7E3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1272" y="5013628"/>
            <a:ext cx="5186840" cy="49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7" name="Freeform 165">
            <a:extLst>
              <a:ext uri="{FF2B5EF4-FFF2-40B4-BE49-F238E27FC236}">
                <a16:creationId xmlns:a16="http://schemas.microsoft.com/office/drawing/2014/main" id="{71794B1B-2765-4A4D-A16D-727BC978F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90" y="4920302"/>
            <a:ext cx="181734" cy="186648"/>
          </a:xfrm>
          <a:custGeom>
            <a:avLst/>
            <a:gdLst>
              <a:gd name="T0" fmla="*/ 82 w 165"/>
              <a:gd name="T1" fmla="*/ 0 h 166"/>
              <a:gd name="T2" fmla="*/ 82 w 165"/>
              <a:gd name="T3" fmla="*/ 0 h 166"/>
              <a:gd name="T4" fmla="*/ 164 w 165"/>
              <a:gd name="T5" fmla="*/ 82 h 166"/>
              <a:gd name="T6" fmla="*/ 82 w 165"/>
              <a:gd name="T7" fmla="*/ 165 h 166"/>
              <a:gd name="T8" fmla="*/ 0 w 165"/>
              <a:gd name="T9" fmla="*/ 82 h 166"/>
              <a:gd name="T10" fmla="*/ 82 w 165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6">
                <a:moveTo>
                  <a:pt x="82" y="0"/>
                </a:moveTo>
                <a:lnTo>
                  <a:pt x="82" y="0"/>
                </a:lnTo>
                <a:cubicBezTo>
                  <a:pt x="123" y="0"/>
                  <a:pt x="164" y="41"/>
                  <a:pt x="164" y="82"/>
                </a:cubicBezTo>
                <a:cubicBezTo>
                  <a:pt x="164" y="132"/>
                  <a:pt x="123" y="165"/>
                  <a:pt x="82" y="165"/>
                </a:cubicBezTo>
                <a:cubicBezTo>
                  <a:pt x="33" y="165"/>
                  <a:pt x="0" y="132"/>
                  <a:pt x="0" y="82"/>
                </a:cubicBezTo>
                <a:cubicBezTo>
                  <a:pt x="0" y="41"/>
                  <a:pt x="33" y="0"/>
                  <a:pt x="8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6">
            <a:extLst>
              <a:ext uri="{FF2B5EF4-FFF2-40B4-BE49-F238E27FC236}">
                <a16:creationId xmlns:a16="http://schemas.microsoft.com/office/drawing/2014/main" id="{DB2CD82D-7934-1849-B5C8-4C50A167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272" y="4915392"/>
            <a:ext cx="240679" cy="201381"/>
          </a:xfrm>
          <a:custGeom>
            <a:avLst/>
            <a:gdLst>
              <a:gd name="T0" fmla="*/ 0 w 215"/>
              <a:gd name="T1" fmla="*/ 90 h 182"/>
              <a:gd name="T2" fmla="*/ 214 w 215"/>
              <a:gd name="T3" fmla="*/ 0 h 182"/>
              <a:gd name="T4" fmla="*/ 165 w 215"/>
              <a:gd name="T5" fmla="*/ 90 h 182"/>
              <a:gd name="T6" fmla="*/ 214 w 215"/>
              <a:gd name="T7" fmla="*/ 181 h 182"/>
              <a:gd name="T8" fmla="*/ 0 w 215"/>
              <a:gd name="T9" fmla="*/ 9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82">
                <a:moveTo>
                  <a:pt x="0" y="90"/>
                </a:moveTo>
                <a:lnTo>
                  <a:pt x="214" y="0"/>
                </a:lnTo>
                <a:lnTo>
                  <a:pt x="165" y="90"/>
                </a:lnTo>
                <a:lnTo>
                  <a:pt x="214" y="181"/>
                </a:lnTo>
                <a:lnTo>
                  <a:pt x="0" y="9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Line 167">
            <a:extLst>
              <a:ext uri="{FF2B5EF4-FFF2-40B4-BE49-F238E27FC236}">
                <a16:creationId xmlns:a16="http://schemas.microsoft.com/office/drawing/2014/main" id="{CF68E376-04F6-6240-BA33-FA1FA71FB5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1272" y="3122591"/>
            <a:ext cx="5186840" cy="49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168">
            <a:extLst>
              <a:ext uri="{FF2B5EF4-FFF2-40B4-BE49-F238E27FC236}">
                <a16:creationId xmlns:a16="http://schemas.microsoft.com/office/drawing/2014/main" id="{9914D8BE-F607-DA4F-A720-DC3815F8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90" y="3034179"/>
            <a:ext cx="181734" cy="186648"/>
          </a:xfrm>
          <a:custGeom>
            <a:avLst/>
            <a:gdLst>
              <a:gd name="T0" fmla="*/ 82 w 165"/>
              <a:gd name="T1" fmla="*/ 0 h 166"/>
              <a:gd name="T2" fmla="*/ 82 w 165"/>
              <a:gd name="T3" fmla="*/ 0 h 166"/>
              <a:gd name="T4" fmla="*/ 164 w 165"/>
              <a:gd name="T5" fmla="*/ 83 h 166"/>
              <a:gd name="T6" fmla="*/ 82 w 165"/>
              <a:gd name="T7" fmla="*/ 165 h 166"/>
              <a:gd name="T8" fmla="*/ 0 w 165"/>
              <a:gd name="T9" fmla="*/ 83 h 166"/>
              <a:gd name="T10" fmla="*/ 82 w 165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6">
                <a:moveTo>
                  <a:pt x="82" y="0"/>
                </a:moveTo>
                <a:lnTo>
                  <a:pt x="82" y="0"/>
                </a:lnTo>
                <a:cubicBezTo>
                  <a:pt x="123" y="0"/>
                  <a:pt x="164" y="33"/>
                  <a:pt x="164" y="83"/>
                </a:cubicBezTo>
                <a:cubicBezTo>
                  <a:pt x="164" y="124"/>
                  <a:pt x="123" y="165"/>
                  <a:pt x="82" y="165"/>
                </a:cubicBezTo>
                <a:cubicBezTo>
                  <a:pt x="33" y="165"/>
                  <a:pt x="0" y="124"/>
                  <a:pt x="0" y="83"/>
                </a:cubicBezTo>
                <a:cubicBezTo>
                  <a:pt x="0" y="33"/>
                  <a:pt x="33" y="0"/>
                  <a:pt x="8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9">
            <a:extLst>
              <a:ext uri="{FF2B5EF4-FFF2-40B4-BE49-F238E27FC236}">
                <a16:creationId xmlns:a16="http://schemas.microsoft.com/office/drawing/2014/main" id="{403F0DB0-AA77-7E45-88EF-FA32E3A0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272" y="3024355"/>
            <a:ext cx="240679" cy="201385"/>
          </a:xfrm>
          <a:custGeom>
            <a:avLst/>
            <a:gdLst>
              <a:gd name="T0" fmla="*/ 0 w 215"/>
              <a:gd name="T1" fmla="*/ 91 h 182"/>
              <a:gd name="T2" fmla="*/ 214 w 215"/>
              <a:gd name="T3" fmla="*/ 0 h 182"/>
              <a:gd name="T4" fmla="*/ 165 w 215"/>
              <a:gd name="T5" fmla="*/ 91 h 182"/>
              <a:gd name="T6" fmla="*/ 214 w 215"/>
              <a:gd name="T7" fmla="*/ 181 h 182"/>
              <a:gd name="T8" fmla="*/ 0 w 215"/>
              <a:gd name="T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182">
                <a:moveTo>
                  <a:pt x="0" y="91"/>
                </a:moveTo>
                <a:lnTo>
                  <a:pt x="214" y="0"/>
                </a:lnTo>
                <a:lnTo>
                  <a:pt x="165" y="91"/>
                </a:lnTo>
                <a:lnTo>
                  <a:pt x="214" y="181"/>
                </a:lnTo>
                <a:lnTo>
                  <a:pt x="0" y="9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0">
            <a:extLst>
              <a:ext uri="{FF2B5EF4-FFF2-40B4-BE49-F238E27FC236}">
                <a16:creationId xmlns:a16="http://schemas.microsoft.com/office/drawing/2014/main" id="{EB8F3FA6-80FB-0F47-B375-A8027872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111" y="2813150"/>
            <a:ext cx="771151" cy="771148"/>
          </a:xfrm>
          <a:custGeom>
            <a:avLst/>
            <a:gdLst>
              <a:gd name="T0" fmla="*/ 692 w 693"/>
              <a:gd name="T1" fmla="*/ 346 h 693"/>
              <a:gd name="T2" fmla="*/ 692 w 693"/>
              <a:gd name="T3" fmla="*/ 346 h 693"/>
              <a:gd name="T4" fmla="*/ 346 w 693"/>
              <a:gd name="T5" fmla="*/ 692 h 693"/>
              <a:gd name="T6" fmla="*/ 0 w 693"/>
              <a:gd name="T7" fmla="*/ 346 h 693"/>
              <a:gd name="T8" fmla="*/ 346 w 693"/>
              <a:gd name="T9" fmla="*/ 0 h 693"/>
              <a:gd name="T10" fmla="*/ 692 w 693"/>
              <a:gd name="T11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" h="693">
                <a:moveTo>
                  <a:pt x="692" y="346"/>
                </a:moveTo>
                <a:lnTo>
                  <a:pt x="692" y="346"/>
                </a:lnTo>
                <a:cubicBezTo>
                  <a:pt x="692" y="536"/>
                  <a:pt x="544" y="692"/>
                  <a:pt x="346" y="692"/>
                </a:cubicBezTo>
                <a:cubicBezTo>
                  <a:pt x="157" y="692"/>
                  <a:pt x="0" y="536"/>
                  <a:pt x="0" y="346"/>
                </a:cubicBezTo>
                <a:cubicBezTo>
                  <a:pt x="0" y="157"/>
                  <a:pt x="157" y="0"/>
                  <a:pt x="346" y="0"/>
                </a:cubicBezTo>
                <a:cubicBezTo>
                  <a:pt x="544" y="0"/>
                  <a:pt x="692" y="157"/>
                  <a:pt x="692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1">
            <a:extLst>
              <a:ext uri="{FF2B5EF4-FFF2-40B4-BE49-F238E27FC236}">
                <a16:creationId xmlns:a16="http://schemas.microsoft.com/office/drawing/2014/main" id="{DEC0FDBA-1615-6849-92D6-4D8C8DAE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111" y="4571567"/>
            <a:ext cx="771151" cy="771148"/>
          </a:xfrm>
          <a:custGeom>
            <a:avLst/>
            <a:gdLst>
              <a:gd name="T0" fmla="*/ 692 w 693"/>
              <a:gd name="T1" fmla="*/ 346 h 693"/>
              <a:gd name="T2" fmla="*/ 692 w 693"/>
              <a:gd name="T3" fmla="*/ 346 h 693"/>
              <a:gd name="T4" fmla="*/ 346 w 693"/>
              <a:gd name="T5" fmla="*/ 692 h 693"/>
              <a:gd name="T6" fmla="*/ 0 w 693"/>
              <a:gd name="T7" fmla="*/ 346 h 693"/>
              <a:gd name="T8" fmla="*/ 346 w 693"/>
              <a:gd name="T9" fmla="*/ 0 h 693"/>
              <a:gd name="T10" fmla="*/ 692 w 693"/>
              <a:gd name="T11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" h="693">
                <a:moveTo>
                  <a:pt x="692" y="346"/>
                </a:moveTo>
                <a:lnTo>
                  <a:pt x="692" y="346"/>
                </a:lnTo>
                <a:cubicBezTo>
                  <a:pt x="692" y="535"/>
                  <a:pt x="544" y="692"/>
                  <a:pt x="346" y="692"/>
                </a:cubicBezTo>
                <a:cubicBezTo>
                  <a:pt x="157" y="692"/>
                  <a:pt x="0" y="535"/>
                  <a:pt x="0" y="346"/>
                </a:cubicBezTo>
                <a:cubicBezTo>
                  <a:pt x="0" y="148"/>
                  <a:pt x="157" y="0"/>
                  <a:pt x="346" y="0"/>
                </a:cubicBezTo>
                <a:cubicBezTo>
                  <a:pt x="544" y="0"/>
                  <a:pt x="692" y="148"/>
                  <a:pt x="692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2">
            <a:extLst>
              <a:ext uri="{FF2B5EF4-FFF2-40B4-BE49-F238E27FC236}">
                <a16:creationId xmlns:a16="http://schemas.microsoft.com/office/drawing/2014/main" id="{C82D9901-1E6E-6C44-ADBB-B668A438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111" y="6452778"/>
            <a:ext cx="771151" cy="771151"/>
          </a:xfrm>
          <a:custGeom>
            <a:avLst/>
            <a:gdLst>
              <a:gd name="T0" fmla="*/ 692 w 693"/>
              <a:gd name="T1" fmla="*/ 346 h 692"/>
              <a:gd name="T2" fmla="*/ 692 w 693"/>
              <a:gd name="T3" fmla="*/ 346 h 692"/>
              <a:gd name="T4" fmla="*/ 346 w 693"/>
              <a:gd name="T5" fmla="*/ 691 h 692"/>
              <a:gd name="T6" fmla="*/ 0 w 693"/>
              <a:gd name="T7" fmla="*/ 346 h 692"/>
              <a:gd name="T8" fmla="*/ 346 w 693"/>
              <a:gd name="T9" fmla="*/ 0 h 692"/>
              <a:gd name="T10" fmla="*/ 692 w 693"/>
              <a:gd name="T11" fmla="*/ 346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" h="692">
                <a:moveTo>
                  <a:pt x="692" y="346"/>
                </a:moveTo>
                <a:lnTo>
                  <a:pt x="692" y="346"/>
                </a:lnTo>
                <a:cubicBezTo>
                  <a:pt x="692" y="534"/>
                  <a:pt x="544" y="691"/>
                  <a:pt x="346" y="691"/>
                </a:cubicBezTo>
                <a:cubicBezTo>
                  <a:pt x="157" y="691"/>
                  <a:pt x="0" y="534"/>
                  <a:pt x="0" y="346"/>
                </a:cubicBezTo>
                <a:cubicBezTo>
                  <a:pt x="0" y="156"/>
                  <a:pt x="157" y="0"/>
                  <a:pt x="346" y="0"/>
                </a:cubicBezTo>
                <a:cubicBezTo>
                  <a:pt x="544" y="0"/>
                  <a:pt x="692" y="156"/>
                  <a:pt x="692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3">
            <a:extLst>
              <a:ext uri="{FF2B5EF4-FFF2-40B4-BE49-F238E27FC236}">
                <a16:creationId xmlns:a16="http://schemas.microsoft.com/office/drawing/2014/main" id="{691F297C-8082-7E41-A4D2-6BD86D40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111" y="8299607"/>
            <a:ext cx="771151" cy="771151"/>
          </a:xfrm>
          <a:custGeom>
            <a:avLst/>
            <a:gdLst>
              <a:gd name="T0" fmla="*/ 692 w 693"/>
              <a:gd name="T1" fmla="*/ 346 h 693"/>
              <a:gd name="T2" fmla="*/ 692 w 693"/>
              <a:gd name="T3" fmla="*/ 346 h 693"/>
              <a:gd name="T4" fmla="*/ 346 w 693"/>
              <a:gd name="T5" fmla="*/ 692 h 693"/>
              <a:gd name="T6" fmla="*/ 0 w 693"/>
              <a:gd name="T7" fmla="*/ 346 h 693"/>
              <a:gd name="T8" fmla="*/ 346 w 693"/>
              <a:gd name="T9" fmla="*/ 0 h 693"/>
              <a:gd name="T10" fmla="*/ 692 w 693"/>
              <a:gd name="T11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" h="693">
                <a:moveTo>
                  <a:pt x="692" y="346"/>
                </a:moveTo>
                <a:lnTo>
                  <a:pt x="692" y="346"/>
                </a:lnTo>
                <a:cubicBezTo>
                  <a:pt x="692" y="535"/>
                  <a:pt x="544" y="692"/>
                  <a:pt x="346" y="692"/>
                </a:cubicBezTo>
                <a:cubicBezTo>
                  <a:pt x="157" y="692"/>
                  <a:pt x="0" y="535"/>
                  <a:pt x="0" y="346"/>
                </a:cubicBezTo>
                <a:cubicBezTo>
                  <a:pt x="0" y="156"/>
                  <a:pt x="157" y="0"/>
                  <a:pt x="346" y="0"/>
                </a:cubicBezTo>
                <a:cubicBezTo>
                  <a:pt x="544" y="0"/>
                  <a:pt x="692" y="156"/>
                  <a:pt x="692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4">
            <a:extLst>
              <a:ext uri="{FF2B5EF4-FFF2-40B4-BE49-F238E27FC236}">
                <a16:creationId xmlns:a16="http://schemas.microsoft.com/office/drawing/2014/main" id="{6129BD9E-CAB0-B941-A80B-5DE4E63C5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111" y="10190644"/>
            <a:ext cx="771151" cy="771148"/>
          </a:xfrm>
          <a:custGeom>
            <a:avLst/>
            <a:gdLst>
              <a:gd name="T0" fmla="*/ 692 w 693"/>
              <a:gd name="T1" fmla="*/ 346 h 693"/>
              <a:gd name="T2" fmla="*/ 692 w 693"/>
              <a:gd name="T3" fmla="*/ 346 h 693"/>
              <a:gd name="T4" fmla="*/ 346 w 693"/>
              <a:gd name="T5" fmla="*/ 692 h 693"/>
              <a:gd name="T6" fmla="*/ 0 w 693"/>
              <a:gd name="T7" fmla="*/ 346 h 693"/>
              <a:gd name="T8" fmla="*/ 346 w 693"/>
              <a:gd name="T9" fmla="*/ 0 h 693"/>
              <a:gd name="T10" fmla="*/ 692 w 693"/>
              <a:gd name="T11" fmla="*/ 34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" h="693">
                <a:moveTo>
                  <a:pt x="692" y="346"/>
                </a:moveTo>
                <a:lnTo>
                  <a:pt x="692" y="346"/>
                </a:lnTo>
                <a:cubicBezTo>
                  <a:pt x="692" y="543"/>
                  <a:pt x="544" y="692"/>
                  <a:pt x="346" y="692"/>
                </a:cubicBezTo>
                <a:cubicBezTo>
                  <a:pt x="157" y="692"/>
                  <a:pt x="0" y="543"/>
                  <a:pt x="0" y="346"/>
                </a:cubicBezTo>
                <a:cubicBezTo>
                  <a:pt x="0" y="156"/>
                  <a:pt x="157" y="0"/>
                  <a:pt x="346" y="0"/>
                </a:cubicBezTo>
                <a:cubicBezTo>
                  <a:pt x="544" y="0"/>
                  <a:pt x="692" y="156"/>
                  <a:pt x="692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5">
            <a:extLst>
              <a:ext uri="{FF2B5EF4-FFF2-40B4-BE49-F238E27FC236}">
                <a16:creationId xmlns:a16="http://schemas.microsoft.com/office/drawing/2014/main" id="{7E89FE7A-3743-BF4E-82A7-73B9551A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90" y="10426410"/>
            <a:ext cx="304530" cy="304530"/>
          </a:xfrm>
          <a:custGeom>
            <a:avLst/>
            <a:gdLst>
              <a:gd name="T0" fmla="*/ 131 w 272"/>
              <a:gd name="T1" fmla="*/ 272 h 273"/>
              <a:gd name="T2" fmla="*/ 131 w 272"/>
              <a:gd name="T3" fmla="*/ 272 h 273"/>
              <a:gd name="T4" fmla="*/ 90 w 272"/>
              <a:gd name="T5" fmla="*/ 255 h 273"/>
              <a:gd name="T6" fmla="*/ 16 w 272"/>
              <a:gd name="T7" fmla="*/ 181 h 273"/>
              <a:gd name="T8" fmla="*/ 16 w 272"/>
              <a:gd name="T9" fmla="*/ 99 h 273"/>
              <a:gd name="T10" fmla="*/ 115 w 272"/>
              <a:gd name="T11" fmla="*/ 8 h 273"/>
              <a:gd name="T12" fmla="*/ 123 w 272"/>
              <a:gd name="T13" fmla="*/ 0 h 273"/>
              <a:gd name="T14" fmla="*/ 239 w 272"/>
              <a:gd name="T15" fmla="*/ 0 h 273"/>
              <a:gd name="T16" fmla="*/ 271 w 272"/>
              <a:gd name="T17" fmla="*/ 24 h 273"/>
              <a:gd name="T18" fmla="*/ 271 w 272"/>
              <a:gd name="T19" fmla="*/ 148 h 273"/>
              <a:gd name="T20" fmla="*/ 263 w 272"/>
              <a:gd name="T21" fmla="*/ 156 h 273"/>
              <a:gd name="T22" fmla="*/ 173 w 272"/>
              <a:gd name="T23" fmla="*/ 255 h 273"/>
              <a:gd name="T24" fmla="*/ 131 w 272"/>
              <a:gd name="T25" fmla="*/ 272 h 273"/>
              <a:gd name="T26" fmla="*/ 123 w 272"/>
              <a:gd name="T27" fmla="*/ 24 h 273"/>
              <a:gd name="T28" fmla="*/ 123 w 272"/>
              <a:gd name="T29" fmla="*/ 24 h 273"/>
              <a:gd name="T30" fmla="*/ 33 w 272"/>
              <a:gd name="T31" fmla="*/ 123 h 273"/>
              <a:gd name="T32" fmla="*/ 33 w 272"/>
              <a:gd name="T33" fmla="*/ 156 h 273"/>
              <a:gd name="T34" fmla="*/ 115 w 272"/>
              <a:gd name="T35" fmla="*/ 231 h 273"/>
              <a:gd name="T36" fmla="*/ 148 w 272"/>
              <a:gd name="T37" fmla="*/ 231 h 273"/>
              <a:gd name="T38" fmla="*/ 239 w 272"/>
              <a:gd name="T39" fmla="*/ 140 h 273"/>
              <a:gd name="T40" fmla="*/ 239 w 272"/>
              <a:gd name="T41" fmla="*/ 24 h 273"/>
              <a:gd name="T42" fmla="*/ 123 w 272"/>
              <a:gd name="T43" fmla="*/ 2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2" h="273">
                <a:moveTo>
                  <a:pt x="131" y="272"/>
                </a:moveTo>
                <a:lnTo>
                  <a:pt x="131" y="272"/>
                </a:lnTo>
                <a:cubicBezTo>
                  <a:pt x="115" y="272"/>
                  <a:pt x="107" y="263"/>
                  <a:pt x="90" y="255"/>
                </a:cubicBezTo>
                <a:cubicBezTo>
                  <a:pt x="16" y="181"/>
                  <a:pt x="16" y="181"/>
                  <a:pt x="16" y="181"/>
                </a:cubicBezTo>
                <a:cubicBezTo>
                  <a:pt x="0" y="156"/>
                  <a:pt x="0" y="123"/>
                  <a:pt x="16" y="99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0"/>
                  <a:pt x="115" y="0"/>
                  <a:pt x="123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71" y="8"/>
                  <a:pt x="271" y="24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71" y="148"/>
                  <a:pt x="271" y="156"/>
                  <a:pt x="263" y="156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56" y="263"/>
                  <a:pt x="148" y="272"/>
                  <a:pt x="131" y="272"/>
                </a:cubicBezTo>
                <a:close/>
                <a:moveTo>
                  <a:pt x="123" y="24"/>
                </a:moveTo>
                <a:lnTo>
                  <a:pt x="123" y="24"/>
                </a:lnTo>
                <a:cubicBezTo>
                  <a:pt x="33" y="123"/>
                  <a:pt x="33" y="123"/>
                  <a:pt x="33" y="123"/>
                </a:cubicBezTo>
                <a:cubicBezTo>
                  <a:pt x="24" y="132"/>
                  <a:pt x="24" y="148"/>
                  <a:pt x="33" y="156"/>
                </a:cubicBezTo>
                <a:cubicBezTo>
                  <a:pt x="115" y="231"/>
                  <a:pt x="115" y="231"/>
                  <a:pt x="115" y="231"/>
                </a:cubicBezTo>
                <a:cubicBezTo>
                  <a:pt x="123" y="247"/>
                  <a:pt x="140" y="247"/>
                  <a:pt x="148" y="231"/>
                </a:cubicBezTo>
                <a:cubicBezTo>
                  <a:pt x="239" y="140"/>
                  <a:pt x="239" y="140"/>
                  <a:pt x="239" y="140"/>
                </a:cubicBezTo>
                <a:cubicBezTo>
                  <a:pt x="239" y="24"/>
                  <a:pt x="239" y="24"/>
                  <a:pt x="239" y="24"/>
                </a:cubicBezTo>
                <a:lnTo>
                  <a:pt x="123" y="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6">
            <a:extLst>
              <a:ext uri="{FF2B5EF4-FFF2-40B4-BE49-F238E27FC236}">
                <a16:creationId xmlns:a16="http://schemas.microsoft.com/office/drawing/2014/main" id="{4254A7BF-C7C5-2B49-B525-A4D698A3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348" y="10490261"/>
            <a:ext cx="49118" cy="49118"/>
          </a:xfrm>
          <a:custGeom>
            <a:avLst/>
            <a:gdLst>
              <a:gd name="T0" fmla="*/ 33 w 42"/>
              <a:gd name="T1" fmla="*/ 42 h 43"/>
              <a:gd name="T2" fmla="*/ 33 w 42"/>
              <a:gd name="T3" fmla="*/ 42 h 43"/>
              <a:gd name="T4" fmla="*/ 8 w 42"/>
              <a:gd name="T5" fmla="*/ 42 h 43"/>
              <a:gd name="T6" fmla="*/ 8 w 42"/>
              <a:gd name="T7" fmla="*/ 9 h 43"/>
              <a:gd name="T8" fmla="*/ 33 w 42"/>
              <a:gd name="T9" fmla="*/ 9 h 43"/>
              <a:gd name="T10" fmla="*/ 33 w 42"/>
              <a:gd name="T11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3">
                <a:moveTo>
                  <a:pt x="33" y="42"/>
                </a:moveTo>
                <a:lnTo>
                  <a:pt x="33" y="42"/>
                </a:lnTo>
                <a:cubicBezTo>
                  <a:pt x="24" y="42"/>
                  <a:pt x="16" y="42"/>
                  <a:pt x="8" y="42"/>
                </a:cubicBezTo>
                <a:cubicBezTo>
                  <a:pt x="0" y="33"/>
                  <a:pt x="0" y="17"/>
                  <a:pt x="8" y="9"/>
                </a:cubicBezTo>
                <a:cubicBezTo>
                  <a:pt x="8" y="0"/>
                  <a:pt x="24" y="0"/>
                  <a:pt x="33" y="9"/>
                </a:cubicBezTo>
                <a:cubicBezTo>
                  <a:pt x="41" y="17"/>
                  <a:pt x="41" y="33"/>
                  <a:pt x="33" y="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77">
            <a:extLst>
              <a:ext uri="{FF2B5EF4-FFF2-40B4-BE49-F238E27FC236}">
                <a16:creationId xmlns:a16="http://schemas.microsoft.com/office/drawing/2014/main" id="{AD510154-03CF-B24F-832B-2308952A0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967" y="8535373"/>
            <a:ext cx="324178" cy="201385"/>
          </a:xfrm>
          <a:custGeom>
            <a:avLst/>
            <a:gdLst>
              <a:gd name="T0" fmla="*/ 231 w 290"/>
              <a:gd name="T1" fmla="*/ 181 h 182"/>
              <a:gd name="T2" fmla="*/ 231 w 290"/>
              <a:gd name="T3" fmla="*/ 181 h 182"/>
              <a:gd name="T4" fmla="*/ 108 w 290"/>
              <a:gd name="T5" fmla="*/ 181 h 182"/>
              <a:gd name="T6" fmla="*/ 83 w 290"/>
              <a:gd name="T7" fmla="*/ 156 h 182"/>
              <a:gd name="T8" fmla="*/ 42 w 290"/>
              <a:gd name="T9" fmla="*/ 33 h 182"/>
              <a:gd name="T10" fmla="*/ 17 w 290"/>
              <a:gd name="T11" fmla="*/ 33 h 182"/>
              <a:gd name="T12" fmla="*/ 0 w 290"/>
              <a:gd name="T13" fmla="*/ 16 h 182"/>
              <a:gd name="T14" fmla="*/ 17 w 290"/>
              <a:gd name="T15" fmla="*/ 0 h 182"/>
              <a:gd name="T16" fmla="*/ 58 w 290"/>
              <a:gd name="T17" fmla="*/ 0 h 182"/>
              <a:gd name="T18" fmla="*/ 66 w 290"/>
              <a:gd name="T19" fmla="*/ 8 h 182"/>
              <a:gd name="T20" fmla="*/ 108 w 290"/>
              <a:gd name="T21" fmla="*/ 148 h 182"/>
              <a:gd name="T22" fmla="*/ 108 w 290"/>
              <a:gd name="T23" fmla="*/ 148 h 182"/>
              <a:gd name="T24" fmla="*/ 231 w 290"/>
              <a:gd name="T25" fmla="*/ 148 h 182"/>
              <a:gd name="T26" fmla="*/ 231 w 290"/>
              <a:gd name="T27" fmla="*/ 148 h 182"/>
              <a:gd name="T28" fmla="*/ 256 w 290"/>
              <a:gd name="T29" fmla="*/ 66 h 182"/>
              <a:gd name="T30" fmla="*/ 149 w 290"/>
              <a:gd name="T31" fmla="*/ 66 h 182"/>
              <a:gd name="T32" fmla="*/ 140 w 290"/>
              <a:gd name="T33" fmla="*/ 57 h 182"/>
              <a:gd name="T34" fmla="*/ 149 w 290"/>
              <a:gd name="T35" fmla="*/ 41 h 182"/>
              <a:gd name="T36" fmla="*/ 272 w 290"/>
              <a:gd name="T37" fmla="*/ 41 h 182"/>
              <a:gd name="T38" fmla="*/ 280 w 290"/>
              <a:gd name="T39" fmla="*/ 49 h 182"/>
              <a:gd name="T40" fmla="*/ 289 w 290"/>
              <a:gd name="T41" fmla="*/ 57 h 182"/>
              <a:gd name="T42" fmla="*/ 256 w 290"/>
              <a:gd name="T43" fmla="*/ 156 h 182"/>
              <a:gd name="T44" fmla="*/ 231 w 290"/>
              <a:gd name="T45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0" h="182">
                <a:moveTo>
                  <a:pt x="231" y="181"/>
                </a:moveTo>
                <a:lnTo>
                  <a:pt x="231" y="181"/>
                </a:lnTo>
                <a:cubicBezTo>
                  <a:pt x="108" y="181"/>
                  <a:pt x="108" y="181"/>
                  <a:pt x="108" y="181"/>
                </a:cubicBezTo>
                <a:cubicBezTo>
                  <a:pt x="99" y="181"/>
                  <a:pt x="83" y="165"/>
                  <a:pt x="83" y="156"/>
                </a:cubicBezTo>
                <a:cubicBezTo>
                  <a:pt x="42" y="33"/>
                  <a:pt x="42" y="33"/>
                  <a:pt x="42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58" y="0"/>
                  <a:pt x="58" y="0"/>
                  <a:pt x="58" y="0"/>
                </a:cubicBezTo>
                <a:lnTo>
                  <a:pt x="66" y="8"/>
                </a:lnTo>
                <a:cubicBezTo>
                  <a:pt x="108" y="148"/>
                  <a:pt x="108" y="148"/>
                  <a:pt x="108" y="148"/>
                </a:cubicBezTo>
                <a:lnTo>
                  <a:pt x="108" y="148"/>
                </a:lnTo>
                <a:cubicBezTo>
                  <a:pt x="231" y="148"/>
                  <a:pt x="231" y="148"/>
                  <a:pt x="231" y="148"/>
                </a:cubicBezTo>
                <a:lnTo>
                  <a:pt x="231" y="148"/>
                </a:lnTo>
                <a:cubicBezTo>
                  <a:pt x="256" y="66"/>
                  <a:pt x="256" y="66"/>
                  <a:pt x="256" y="66"/>
                </a:cubicBezTo>
                <a:cubicBezTo>
                  <a:pt x="149" y="66"/>
                  <a:pt x="149" y="66"/>
                  <a:pt x="149" y="66"/>
                </a:cubicBezTo>
                <a:cubicBezTo>
                  <a:pt x="140" y="66"/>
                  <a:pt x="140" y="66"/>
                  <a:pt x="140" y="57"/>
                </a:cubicBezTo>
                <a:cubicBezTo>
                  <a:pt x="140" y="49"/>
                  <a:pt x="140" y="41"/>
                  <a:pt x="149" y="41"/>
                </a:cubicBezTo>
                <a:cubicBezTo>
                  <a:pt x="272" y="41"/>
                  <a:pt x="272" y="41"/>
                  <a:pt x="272" y="41"/>
                </a:cubicBezTo>
                <a:cubicBezTo>
                  <a:pt x="280" y="41"/>
                  <a:pt x="280" y="41"/>
                  <a:pt x="280" y="49"/>
                </a:cubicBezTo>
                <a:cubicBezTo>
                  <a:pt x="289" y="49"/>
                  <a:pt x="289" y="57"/>
                  <a:pt x="289" y="57"/>
                </a:cubicBezTo>
                <a:cubicBezTo>
                  <a:pt x="256" y="156"/>
                  <a:pt x="256" y="156"/>
                  <a:pt x="256" y="156"/>
                </a:cubicBezTo>
                <a:cubicBezTo>
                  <a:pt x="256" y="165"/>
                  <a:pt x="248" y="181"/>
                  <a:pt x="231" y="1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78">
            <a:extLst>
              <a:ext uri="{FF2B5EF4-FFF2-40B4-BE49-F238E27FC236}">
                <a16:creationId xmlns:a16="http://schemas.microsoft.com/office/drawing/2014/main" id="{97272EFF-14A8-7F4E-8349-26715E610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642" y="8766228"/>
            <a:ext cx="63855" cy="63852"/>
          </a:xfrm>
          <a:custGeom>
            <a:avLst/>
            <a:gdLst>
              <a:gd name="T0" fmla="*/ 0 w 59"/>
              <a:gd name="T1" fmla="*/ 24 h 58"/>
              <a:gd name="T2" fmla="*/ 0 w 59"/>
              <a:gd name="T3" fmla="*/ 24 h 58"/>
              <a:gd name="T4" fmla="*/ 33 w 59"/>
              <a:gd name="T5" fmla="*/ 0 h 58"/>
              <a:gd name="T6" fmla="*/ 58 w 59"/>
              <a:gd name="T7" fmla="*/ 24 h 58"/>
              <a:gd name="T8" fmla="*/ 33 w 59"/>
              <a:gd name="T9" fmla="*/ 57 h 58"/>
              <a:gd name="T10" fmla="*/ 0 w 59"/>
              <a:gd name="T11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58">
                <a:moveTo>
                  <a:pt x="0" y="24"/>
                </a:moveTo>
                <a:lnTo>
                  <a:pt x="0" y="24"/>
                </a:lnTo>
                <a:cubicBezTo>
                  <a:pt x="0" y="8"/>
                  <a:pt x="17" y="0"/>
                  <a:pt x="33" y="0"/>
                </a:cubicBezTo>
                <a:cubicBezTo>
                  <a:pt x="42" y="0"/>
                  <a:pt x="58" y="8"/>
                  <a:pt x="58" y="24"/>
                </a:cubicBezTo>
                <a:cubicBezTo>
                  <a:pt x="58" y="41"/>
                  <a:pt x="42" y="57"/>
                  <a:pt x="33" y="57"/>
                </a:cubicBezTo>
                <a:cubicBezTo>
                  <a:pt x="17" y="57"/>
                  <a:pt x="0" y="41"/>
                  <a:pt x="0" y="2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79">
            <a:extLst>
              <a:ext uri="{FF2B5EF4-FFF2-40B4-BE49-F238E27FC236}">
                <a16:creationId xmlns:a16="http://schemas.microsoft.com/office/drawing/2014/main" id="{B03DDFB0-A451-5744-93E5-2C3665BB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556" y="8766228"/>
            <a:ext cx="54028" cy="63852"/>
          </a:xfrm>
          <a:custGeom>
            <a:avLst/>
            <a:gdLst>
              <a:gd name="T0" fmla="*/ 0 w 50"/>
              <a:gd name="T1" fmla="*/ 24 h 58"/>
              <a:gd name="T2" fmla="*/ 0 w 50"/>
              <a:gd name="T3" fmla="*/ 24 h 58"/>
              <a:gd name="T4" fmla="*/ 25 w 50"/>
              <a:gd name="T5" fmla="*/ 0 h 58"/>
              <a:gd name="T6" fmla="*/ 49 w 50"/>
              <a:gd name="T7" fmla="*/ 24 h 58"/>
              <a:gd name="T8" fmla="*/ 25 w 50"/>
              <a:gd name="T9" fmla="*/ 57 h 58"/>
              <a:gd name="T10" fmla="*/ 0 w 50"/>
              <a:gd name="T11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8">
                <a:moveTo>
                  <a:pt x="0" y="24"/>
                </a:moveTo>
                <a:lnTo>
                  <a:pt x="0" y="24"/>
                </a:lnTo>
                <a:cubicBezTo>
                  <a:pt x="0" y="8"/>
                  <a:pt x="8" y="0"/>
                  <a:pt x="25" y="0"/>
                </a:cubicBezTo>
                <a:cubicBezTo>
                  <a:pt x="41" y="0"/>
                  <a:pt x="49" y="8"/>
                  <a:pt x="49" y="24"/>
                </a:cubicBezTo>
                <a:cubicBezTo>
                  <a:pt x="49" y="41"/>
                  <a:pt x="41" y="57"/>
                  <a:pt x="25" y="57"/>
                </a:cubicBezTo>
                <a:cubicBezTo>
                  <a:pt x="8" y="57"/>
                  <a:pt x="0" y="41"/>
                  <a:pt x="0" y="2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80">
            <a:extLst>
              <a:ext uri="{FF2B5EF4-FFF2-40B4-BE49-F238E27FC236}">
                <a16:creationId xmlns:a16="http://schemas.microsoft.com/office/drawing/2014/main" id="{2ECE7DBA-BC03-7E49-A053-9259FC48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496" y="6703280"/>
            <a:ext cx="378206" cy="275060"/>
          </a:xfrm>
          <a:custGeom>
            <a:avLst/>
            <a:gdLst>
              <a:gd name="T0" fmla="*/ 288 w 338"/>
              <a:gd name="T1" fmla="*/ 246 h 247"/>
              <a:gd name="T2" fmla="*/ 288 w 338"/>
              <a:gd name="T3" fmla="*/ 246 h 247"/>
              <a:gd name="T4" fmla="*/ 49 w 338"/>
              <a:gd name="T5" fmla="*/ 246 h 247"/>
              <a:gd name="T6" fmla="*/ 0 w 338"/>
              <a:gd name="T7" fmla="*/ 197 h 247"/>
              <a:gd name="T8" fmla="*/ 0 w 338"/>
              <a:gd name="T9" fmla="*/ 50 h 247"/>
              <a:gd name="T10" fmla="*/ 49 w 338"/>
              <a:gd name="T11" fmla="*/ 0 h 247"/>
              <a:gd name="T12" fmla="*/ 288 w 338"/>
              <a:gd name="T13" fmla="*/ 0 h 247"/>
              <a:gd name="T14" fmla="*/ 337 w 338"/>
              <a:gd name="T15" fmla="*/ 50 h 247"/>
              <a:gd name="T16" fmla="*/ 337 w 338"/>
              <a:gd name="T17" fmla="*/ 197 h 247"/>
              <a:gd name="T18" fmla="*/ 288 w 338"/>
              <a:gd name="T19" fmla="*/ 246 h 247"/>
              <a:gd name="T20" fmla="*/ 49 w 338"/>
              <a:gd name="T21" fmla="*/ 25 h 247"/>
              <a:gd name="T22" fmla="*/ 49 w 338"/>
              <a:gd name="T23" fmla="*/ 25 h 247"/>
              <a:gd name="T24" fmla="*/ 24 w 338"/>
              <a:gd name="T25" fmla="*/ 50 h 247"/>
              <a:gd name="T26" fmla="*/ 24 w 338"/>
              <a:gd name="T27" fmla="*/ 197 h 247"/>
              <a:gd name="T28" fmla="*/ 49 w 338"/>
              <a:gd name="T29" fmla="*/ 222 h 247"/>
              <a:gd name="T30" fmla="*/ 288 w 338"/>
              <a:gd name="T31" fmla="*/ 222 h 247"/>
              <a:gd name="T32" fmla="*/ 313 w 338"/>
              <a:gd name="T33" fmla="*/ 197 h 247"/>
              <a:gd name="T34" fmla="*/ 313 w 338"/>
              <a:gd name="T35" fmla="*/ 50 h 247"/>
              <a:gd name="T36" fmla="*/ 288 w 338"/>
              <a:gd name="T37" fmla="*/ 25 h 247"/>
              <a:gd name="T38" fmla="*/ 49 w 338"/>
              <a:gd name="T39" fmla="*/ 2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247">
                <a:moveTo>
                  <a:pt x="288" y="246"/>
                </a:moveTo>
                <a:lnTo>
                  <a:pt x="288" y="246"/>
                </a:lnTo>
                <a:cubicBezTo>
                  <a:pt x="49" y="246"/>
                  <a:pt x="49" y="246"/>
                  <a:pt x="49" y="246"/>
                </a:cubicBezTo>
                <a:cubicBezTo>
                  <a:pt x="16" y="246"/>
                  <a:pt x="0" y="222"/>
                  <a:pt x="0" y="197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7"/>
                  <a:pt x="16" y="0"/>
                  <a:pt x="4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21" y="0"/>
                  <a:pt x="337" y="17"/>
                  <a:pt x="337" y="50"/>
                </a:cubicBezTo>
                <a:cubicBezTo>
                  <a:pt x="337" y="197"/>
                  <a:pt x="337" y="197"/>
                  <a:pt x="337" y="197"/>
                </a:cubicBezTo>
                <a:cubicBezTo>
                  <a:pt x="337" y="222"/>
                  <a:pt x="321" y="246"/>
                  <a:pt x="288" y="246"/>
                </a:cubicBezTo>
                <a:close/>
                <a:moveTo>
                  <a:pt x="49" y="25"/>
                </a:moveTo>
                <a:lnTo>
                  <a:pt x="49" y="25"/>
                </a:lnTo>
                <a:cubicBezTo>
                  <a:pt x="33" y="25"/>
                  <a:pt x="24" y="33"/>
                  <a:pt x="24" y="50"/>
                </a:cubicBezTo>
                <a:cubicBezTo>
                  <a:pt x="24" y="197"/>
                  <a:pt x="24" y="197"/>
                  <a:pt x="24" y="197"/>
                </a:cubicBezTo>
                <a:cubicBezTo>
                  <a:pt x="24" y="205"/>
                  <a:pt x="33" y="222"/>
                  <a:pt x="49" y="222"/>
                </a:cubicBezTo>
                <a:cubicBezTo>
                  <a:pt x="288" y="222"/>
                  <a:pt x="288" y="222"/>
                  <a:pt x="288" y="222"/>
                </a:cubicBezTo>
                <a:cubicBezTo>
                  <a:pt x="304" y="222"/>
                  <a:pt x="313" y="205"/>
                  <a:pt x="313" y="197"/>
                </a:cubicBezTo>
                <a:cubicBezTo>
                  <a:pt x="313" y="50"/>
                  <a:pt x="313" y="50"/>
                  <a:pt x="313" y="50"/>
                </a:cubicBezTo>
                <a:cubicBezTo>
                  <a:pt x="313" y="33"/>
                  <a:pt x="304" y="25"/>
                  <a:pt x="288" y="25"/>
                </a:cubicBezTo>
                <a:lnTo>
                  <a:pt x="49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81">
            <a:extLst>
              <a:ext uri="{FF2B5EF4-FFF2-40B4-BE49-F238E27FC236}">
                <a16:creationId xmlns:a16="http://schemas.microsoft.com/office/drawing/2014/main" id="{7C6298BE-46DB-BA43-A4A7-6E2EC2D7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849" y="6776955"/>
            <a:ext cx="83499" cy="117883"/>
          </a:xfrm>
          <a:custGeom>
            <a:avLst/>
            <a:gdLst>
              <a:gd name="T0" fmla="*/ 41 w 75"/>
              <a:gd name="T1" fmla="*/ 106 h 107"/>
              <a:gd name="T2" fmla="*/ 41 w 75"/>
              <a:gd name="T3" fmla="*/ 106 h 107"/>
              <a:gd name="T4" fmla="*/ 16 w 75"/>
              <a:gd name="T5" fmla="*/ 106 h 107"/>
              <a:gd name="T6" fmla="*/ 0 w 75"/>
              <a:gd name="T7" fmla="*/ 98 h 107"/>
              <a:gd name="T8" fmla="*/ 0 w 75"/>
              <a:gd name="T9" fmla="*/ 98 h 107"/>
              <a:gd name="T10" fmla="*/ 16 w 75"/>
              <a:gd name="T11" fmla="*/ 82 h 107"/>
              <a:gd name="T12" fmla="*/ 41 w 75"/>
              <a:gd name="T13" fmla="*/ 82 h 107"/>
              <a:gd name="T14" fmla="*/ 49 w 75"/>
              <a:gd name="T15" fmla="*/ 74 h 107"/>
              <a:gd name="T16" fmla="*/ 41 w 75"/>
              <a:gd name="T17" fmla="*/ 66 h 107"/>
              <a:gd name="T18" fmla="*/ 32 w 75"/>
              <a:gd name="T19" fmla="*/ 66 h 107"/>
              <a:gd name="T20" fmla="*/ 0 w 75"/>
              <a:gd name="T21" fmla="*/ 41 h 107"/>
              <a:gd name="T22" fmla="*/ 32 w 75"/>
              <a:gd name="T23" fmla="*/ 0 h 107"/>
              <a:gd name="T24" fmla="*/ 57 w 75"/>
              <a:gd name="T25" fmla="*/ 0 h 107"/>
              <a:gd name="T26" fmla="*/ 65 w 75"/>
              <a:gd name="T27" fmla="*/ 17 h 107"/>
              <a:gd name="T28" fmla="*/ 65 w 75"/>
              <a:gd name="T29" fmla="*/ 17 h 107"/>
              <a:gd name="T30" fmla="*/ 57 w 75"/>
              <a:gd name="T31" fmla="*/ 25 h 107"/>
              <a:gd name="T32" fmla="*/ 32 w 75"/>
              <a:gd name="T33" fmla="*/ 25 h 107"/>
              <a:gd name="T34" fmla="*/ 24 w 75"/>
              <a:gd name="T35" fmla="*/ 33 h 107"/>
              <a:gd name="T36" fmla="*/ 32 w 75"/>
              <a:gd name="T37" fmla="*/ 41 h 107"/>
              <a:gd name="T38" fmla="*/ 41 w 75"/>
              <a:gd name="T39" fmla="*/ 41 h 107"/>
              <a:gd name="T40" fmla="*/ 74 w 75"/>
              <a:gd name="T41" fmla="*/ 82 h 107"/>
              <a:gd name="T42" fmla="*/ 41 w 75"/>
              <a:gd name="T43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" h="107">
                <a:moveTo>
                  <a:pt x="41" y="106"/>
                </a:moveTo>
                <a:lnTo>
                  <a:pt x="41" y="106"/>
                </a:lnTo>
                <a:cubicBezTo>
                  <a:pt x="16" y="106"/>
                  <a:pt x="16" y="106"/>
                  <a:pt x="16" y="106"/>
                </a:cubicBezTo>
                <a:cubicBezTo>
                  <a:pt x="8" y="106"/>
                  <a:pt x="0" y="98"/>
                  <a:pt x="0" y="98"/>
                </a:cubicBezTo>
                <a:lnTo>
                  <a:pt x="0" y="98"/>
                </a:lnTo>
                <a:cubicBezTo>
                  <a:pt x="0" y="90"/>
                  <a:pt x="8" y="82"/>
                  <a:pt x="16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9" y="82"/>
                  <a:pt x="49" y="82"/>
                  <a:pt x="49" y="74"/>
                </a:cubicBezTo>
                <a:cubicBezTo>
                  <a:pt x="49" y="74"/>
                  <a:pt x="49" y="66"/>
                  <a:pt x="41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16" y="66"/>
                  <a:pt x="0" y="58"/>
                  <a:pt x="0" y="41"/>
                </a:cubicBezTo>
                <a:cubicBezTo>
                  <a:pt x="0" y="17"/>
                  <a:pt x="16" y="0"/>
                  <a:pt x="32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5" y="0"/>
                  <a:pt x="65" y="8"/>
                  <a:pt x="65" y="17"/>
                </a:cubicBezTo>
                <a:lnTo>
                  <a:pt x="65" y="17"/>
                </a:lnTo>
                <a:cubicBezTo>
                  <a:pt x="65" y="17"/>
                  <a:pt x="65" y="25"/>
                  <a:pt x="57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24" y="25"/>
                  <a:pt x="24" y="33"/>
                  <a:pt x="24" y="33"/>
                </a:cubicBezTo>
                <a:cubicBezTo>
                  <a:pt x="24" y="41"/>
                  <a:pt x="24" y="41"/>
                  <a:pt x="32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57" y="41"/>
                  <a:pt x="74" y="58"/>
                  <a:pt x="74" y="82"/>
                </a:cubicBezTo>
                <a:cubicBezTo>
                  <a:pt x="74" y="98"/>
                  <a:pt x="57" y="106"/>
                  <a:pt x="41" y="1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182">
            <a:extLst>
              <a:ext uri="{FF2B5EF4-FFF2-40B4-BE49-F238E27FC236}">
                <a16:creationId xmlns:a16="http://schemas.microsoft.com/office/drawing/2014/main" id="{C678B8A0-BE57-6C49-B7DF-BE6A67B8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320" y="6767132"/>
            <a:ext cx="29471" cy="29471"/>
          </a:xfrm>
          <a:custGeom>
            <a:avLst/>
            <a:gdLst>
              <a:gd name="T0" fmla="*/ 25 w 26"/>
              <a:gd name="T1" fmla="*/ 25 h 26"/>
              <a:gd name="T2" fmla="*/ 0 w 26"/>
              <a:gd name="T3" fmla="*/ 25 h 26"/>
              <a:gd name="T4" fmla="*/ 0 w 26"/>
              <a:gd name="T5" fmla="*/ 0 h 26"/>
              <a:gd name="T6" fmla="*/ 25 w 26"/>
              <a:gd name="T7" fmla="*/ 0 h 26"/>
              <a:gd name="T8" fmla="*/ 25 w 26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5" y="25"/>
                </a:moveTo>
                <a:lnTo>
                  <a:pt x="0" y="25"/>
                </a:lnTo>
                <a:lnTo>
                  <a:pt x="0" y="0"/>
                </a:lnTo>
                <a:lnTo>
                  <a:pt x="25" y="0"/>
                </a:lnTo>
                <a:lnTo>
                  <a:pt x="25" y="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83">
            <a:extLst>
              <a:ext uri="{FF2B5EF4-FFF2-40B4-BE49-F238E27FC236}">
                <a16:creationId xmlns:a16="http://schemas.microsoft.com/office/drawing/2014/main" id="{C853BFD6-96B8-E547-8E6A-92D35493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320" y="6885015"/>
            <a:ext cx="29471" cy="29471"/>
          </a:xfrm>
          <a:custGeom>
            <a:avLst/>
            <a:gdLst>
              <a:gd name="T0" fmla="*/ 25 w 26"/>
              <a:gd name="T1" fmla="*/ 25 h 26"/>
              <a:gd name="T2" fmla="*/ 0 w 26"/>
              <a:gd name="T3" fmla="*/ 25 h 26"/>
              <a:gd name="T4" fmla="*/ 0 w 26"/>
              <a:gd name="T5" fmla="*/ 0 h 26"/>
              <a:gd name="T6" fmla="*/ 25 w 26"/>
              <a:gd name="T7" fmla="*/ 0 h 26"/>
              <a:gd name="T8" fmla="*/ 25 w 26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5" y="25"/>
                </a:moveTo>
                <a:lnTo>
                  <a:pt x="0" y="25"/>
                </a:lnTo>
                <a:lnTo>
                  <a:pt x="0" y="0"/>
                </a:lnTo>
                <a:lnTo>
                  <a:pt x="25" y="0"/>
                </a:lnTo>
                <a:lnTo>
                  <a:pt x="25" y="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84">
            <a:extLst>
              <a:ext uri="{FF2B5EF4-FFF2-40B4-BE49-F238E27FC236}">
                <a16:creationId xmlns:a16="http://schemas.microsoft.com/office/drawing/2014/main" id="{6B5441E0-E156-8842-A32F-9B80B5EE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203" y="6737661"/>
            <a:ext cx="49118" cy="39294"/>
          </a:xfrm>
          <a:custGeom>
            <a:avLst/>
            <a:gdLst>
              <a:gd name="T0" fmla="*/ 25 w 42"/>
              <a:gd name="T1" fmla="*/ 0 h 34"/>
              <a:gd name="T2" fmla="*/ 25 w 42"/>
              <a:gd name="T3" fmla="*/ 0 h 34"/>
              <a:gd name="T4" fmla="*/ 9 w 42"/>
              <a:gd name="T5" fmla="*/ 17 h 34"/>
              <a:gd name="T6" fmla="*/ 9 w 42"/>
              <a:gd name="T7" fmla="*/ 25 h 34"/>
              <a:gd name="T8" fmla="*/ 9 w 42"/>
              <a:gd name="T9" fmla="*/ 25 h 34"/>
              <a:gd name="T10" fmla="*/ 17 w 42"/>
              <a:gd name="T11" fmla="*/ 33 h 34"/>
              <a:gd name="T12" fmla="*/ 33 w 42"/>
              <a:gd name="T13" fmla="*/ 25 h 34"/>
              <a:gd name="T14" fmla="*/ 33 w 42"/>
              <a:gd name="T15" fmla="*/ 8 h 34"/>
              <a:gd name="T16" fmla="*/ 33 w 42"/>
              <a:gd name="T17" fmla="*/ 8 h 34"/>
              <a:gd name="T18" fmla="*/ 25 w 42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34">
                <a:moveTo>
                  <a:pt x="25" y="0"/>
                </a:moveTo>
                <a:lnTo>
                  <a:pt x="25" y="0"/>
                </a:ln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25"/>
                  <a:pt x="9" y="25"/>
                </a:cubicBezTo>
                <a:lnTo>
                  <a:pt x="9" y="25"/>
                </a:lnTo>
                <a:cubicBezTo>
                  <a:pt x="9" y="33"/>
                  <a:pt x="17" y="33"/>
                  <a:pt x="17" y="33"/>
                </a:cubicBezTo>
                <a:cubicBezTo>
                  <a:pt x="33" y="25"/>
                  <a:pt x="33" y="25"/>
                  <a:pt x="33" y="25"/>
                </a:cubicBezTo>
                <a:cubicBezTo>
                  <a:pt x="41" y="17"/>
                  <a:pt x="41" y="8"/>
                  <a:pt x="33" y="8"/>
                </a:cubicBezTo>
                <a:lnTo>
                  <a:pt x="33" y="8"/>
                </a:lnTo>
                <a:cubicBezTo>
                  <a:pt x="33" y="0"/>
                  <a:pt x="25" y="0"/>
                  <a:pt x="2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185">
            <a:extLst>
              <a:ext uri="{FF2B5EF4-FFF2-40B4-BE49-F238E27FC236}">
                <a16:creationId xmlns:a16="http://schemas.microsoft.com/office/drawing/2014/main" id="{3ED2EC65-C6C5-9A44-93BA-DE401A14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4790" y="6894838"/>
            <a:ext cx="49118" cy="39294"/>
          </a:xfrm>
          <a:custGeom>
            <a:avLst/>
            <a:gdLst>
              <a:gd name="T0" fmla="*/ 24 w 42"/>
              <a:gd name="T1" fmla="*/ 0 h 34"/>
              <a:gd name="T2" fmla="*/ 24 w 42"/>
              <a:gd name="T3" fmla="*/ 0 h 34"/>
              <a:gd name="T4" fmla="*/ 8 w 42"/>
              <a:gd name="T5" fmla="*/ 17 h 34"/>
              <a:gd name="T6" fmla="*/ 8 w 42"/>
              <a:gd name="T7" fmla="*/ 25 h 34"/>
              <a:gd name="T8" fmla="*/ 8 w 42"/>
              <a:gd name="T9" fmla="*/ 25 h 34"/>
              <a:gd name="T10" fmla="*/ 24 w 42"/>
              <a:gd name="T11" fmla="*/ 33 h 34"/>
              <a:gd name="T12" fmla="*/ 33 w 42"/>
              <a:gd name="T13" fmla="*/ 25 h 34"/>
              <a:gd name="T14" fmla="*/ 33 w 42"/>
              <a:gd name="T15" fmla="*/ 9 h 34"/>
              <a:gd name="T16" fmla="*/ 33 w 42"/>
              <a:gd name="T17" fmla="*/ 9 h 34"/>
              <a:gd name="T18" fmla="*/ 24 w 42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34">
                <a:moveTo>
                  <a:pt x="24" y="0"/>
                </a:moveTo>
                <a:lnTo>
                  <a:pt x="24" y="0"/>
                </a:ln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0" y="25"/>
                  <a:pt x="8" y="25"/>
                </a:cubicBezTo>
                <a:lnTo>
                  <a:pt x="8" y="25"/>
                </a:lnTo>
                <a:cubicBezTo>
                  <a:pt x="8" y="33"/>
                  <a:pt x="16" y="33"/>
                  <a:pt x="24" y="33"/>
                </a:cubicBezTo>
                <a:cubicBezTo>
                  <a:pt x="33" y="25"/>
                  <a:pt x="33" y="25"/>
                  <a:pt x="33" y="25"/>
                </a:cubicBezTo>
                <a:cubicBezTo>
                  <a:pt x="41" y="17"/>
                  <a:pt x="41" y="9"/>
                  <a:pt x="33" y="9"/>
                </a:cubicBezTo>
                <a:lnTo>
                  <a:pt x="33" y="9"/>
                </a:lnTo>
                <a:cubicBezTo>
                  <a:pt x="33" y="0"/>
                  <a:pt x="24" y="0"/>
                  <a:pt x="2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86">
            <a:extLst>
              <a:ext uri="{FF2B5EF4-FFF2-40B4-BE49-F238E27FC236}">
                <a16:creationId xmlns:a16="http://schemas.microsoft.com/office/drawing/2014/main" id="{2CAD4AFB-7D57-844D-9580-E22B483D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556" y="4959597"/>
            <a:ext cx="83499" cy="83502"/>
          </a:xfrm>
          <a:custGeom>
            <a:avLst/>
            <a:gdLst>
              <a:gd name="T0" fmla="*/ 57 w 75"/>
              <a:gd name="T1" fmla="*/ 74 h 75"/>
              <a:gd name="T2" fmla="*/ 57 w 75"/>
              <a:gd name="T3" fmla="*/ 74 h 75"/>
              <a:gd name="T4" fmla="*/ 16 w 75"/>
              <a:gd name="T5" fmla="*/ 74 h 75"/>
              <a:gd name="T6" fmla="*/ 0 w 75"/>
              <a:gd name="T7" fmla="*/ 58 h 75"/>
              <a:gd name="T8" fmla="*/ 0 w 75"/>
              <a:gd name="T9" fmla="*/ 16 h 75"/>
              <a:gd name="T10" fmla="*/ 16 w 75"/>
              <a:gd name="T11" fmla="*/ 0 h 75"/>
              <a:gd name="T12" fmla="*/ 57 w 75"/>
              <a:gd name="T13" fmla="*/ 0 h 75"/>
              <a:gd name="T14" fmla="*/ 74 w 75"/>
              <a:gd name="T15" fmla="*/ 16 h 75"/>
              <a:gd name="T16" fmla="*/ 74 w 75"/>
              <a:gd name="T17" fmla="*/ 58 h 75"/>
              <a:gd name="T18" fmla="*/ 57 w 75"/>
              <a:gd name="T19" fmla="*/ 74 h 75"/>
              <a:gd name="T20" fmla="*/ 57 w 75"/>
              <a:gd name="T21" fmla="*/ 16 h 75"/>
              <a:gd name="T22" fmla="*/ 57 w 75"/>
              <a:gd name="T23" fmla="*/ 16 h 75"/>
              <a:gd name="T24" fmla="*/ 16 w 75"/>
              <a:gd name="T25" fmla="*/ 16 h 75"/>
              <a:gd name="T26" fmla="*/ 16 w 75"/>
              <a:gd name="T27" fmla="*/ 58 h 75"/>
              <a:gd name="T28" fmla="*/ 57 w 75"/>
              <a:gd name="T29" fmla="*/ 58 h 75"/>
              <a:gd name="T30" fmla="*/ 57 w 75"/>
              <a:gd name="T31" fmla="*/ 1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57" y="74"/>
                </a:moveTo>
                <a:lnTo>
                  <a:pt x="57" y="74"/>
                </a:lnTo>
                <a:cubicBezTo>
                  <a:pt x="16" y="74"/>
                  <a:pt x="16" y="74"/>
                  <a:pt x="16" y="74"/>
                </a:cubicBezTo>
                <a:cubicBezTo>
                  <a:pt x="8" y="74"/>
                  <a:pt x="0" y="66"/>
                  <a:pt x="0" y="5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6" y="0"/>
                  <a:pt x="74" y="8"/>
                  <a:pt x="74" y="16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66"/>
                  <a:pt x="66" y="74"/>
                  <a:pt x="57" y="74"/>
                </a:cubicBezTo>
                <a:close/>
                <a:moveTo>
                  <a:pt x="57" y="16"/>
                </a:moveTo>
                <a:lnTo>
                  <a:pt x="57" y="16"/>
                </a:lnTo>
                <a:cubicBezTo>
                  <a:pt x="16" y="16"/>
                  <a:pt x="16" y="16"/>
                  <a:pt x="16" y="16"/>
                </a:cubicBezTo>
                <a:cubicBezTo>
                  <a:pt x="16" y="58"/>
                  <a:pt x="16" y="58"/>
                  <a:pt x="16" y="58"/>
                </a:cubicBezTo>
                <a:cubicBezTo>
                  <a:pt x="57" y="58"/>
                  <a:pt x="57" y="58"/>
                  <a:pt x="57" y="58"/>
                </a:cubicBezTo>
                <a:lnTo>
                  <a:pt x="57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87">
            <a:extLst>
              <a:ext uri="{FF2B5EF4-FFF2-40B4-BE49-F238E27FC236}">
                <a16:creationId xmlns:a16="http://schemas.microsoft.com/office/drawing/2014/main" id="{C7225DE6-D178-A94A-8B0A-A6325D1D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319" y="4846627"/>
            <a:ext cx="348735" cy="275060"/>
          </a:xfrm>
          <a:custGeom>
            <a:avLst/>
            <a:gdLst>
              <a:gd name="T0" fmla="*/ 264 w 314"/>
              <a:gd name="T1" fmla="*/ 247 h 248"/>
              <a:gd name="T2" fmla="*/ 264 w 314"/>
              <a:gd name="T3" fmla="*/ 247 h 248"/>
              <a:gd name="T4" fmla="*/ 58 w 314"/>
              <a:gd name="T5" fmla="*/ 247 h 248"/>
              <a:gd name="T6" fmla="*/ 0 w 314"/>
              <a:gd name="T7" fmla="*/ 198 h 248"/>
              <a:gd name="T8" fmla="*/ 0 w 314"/>
              <a:gd name="T9" fmla="*/ 0 h 248"/>
              <a:gd name="T10" fmla="*/ 33 w 314"/>
              <a:gd name="T11" fmla="*/ 0 h 248"/>
              <a:gd name="T12" fmla="*/ 33 w 314"/>
              <a:gd name="T13" fmla="*/ 198 h 248"/>
              <a:gd name="T14" fmla="*/ 58 w 314"/>
              <a:gd name="T15" fmla="*/ 222 h 248"/>
              <a:gd name="T16" fmla="*/ 264 w 314"/>
              <a:gd name="T17" fmla="*/ 222 h 248"/>
              <a:gd name="T18" fmla="*/ 288 w 314"/>
              <a:gd name="T19" fmla="*/ 198 h 248"/>
              <a:gd name="T20" fmla="*/ 288 w 314"/>
              <a:gd name="T21" fmla="*/ 74 h 248"/>
              <a:gd name="T22" fmla="*/ 264 w 314"/>
              <a:gd name="T23" fmla="*/ 50 h 248"/>
              <a:gd name="T24" fmla="*/ 58 w 314"/>
              <a:gd name="T25" fmla="*/ 50 h 248"/>
              <a:gd name="T26" fmla="*/ 58 w 314"/>
              <a:gd name="T27" fmla="*/ 25 h 248"/>
              <a:gd name="T28" fmla="*/ 264 w 314"/>
              <a:gd name="T29" fmla="*/ 25 h 248"/>
              <a:gd name="T30" fmla="*/ 313 w 314"/>
              <a:gd name="T31" fmla="*/ 74 h 248"/>
              <a:gd name="T32" fmla="*/ 313 w 314"/>
              <a:gd name="T33" fmla="*/ 198 h 248"/>
              <a:gd name="T34" fmla="*/ 264 w 314"/>
              <a:gd name="T3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" h="248">
                <a:moveTo>
                  <a:pt x="264" y="247"/>
                </a:moveTo>
                <a:lnTo>
                  <a:pt x="264" y="247"/>
                </a:lnTo>
                <a:cubicBezTo>
                  <a:pt x="58" y="247"/>
                  <a:pt x="58" y="247"/>
                  <a:pt x="58" y="247"/>
                </a:cubicBezTo>
                <a:cubicBezTo>
                  <a:pt x="25" y="247"/>
                  <a:pt x="0" y="222"/>
                  <a:pt x="0" y="198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98"/>
                  <a:pt x="33" y="198"/>
                  <a:pt x="33" y="198"/>
                </a:cubicBezTo>
                <a:cubicBezTo>
                  <a:pt x="33" y="206"/>
                  <a:pt x="41" y="222"/>
                  <a:pt x="58" y="222"/>
                </a:cubicBezTo>
                <a:cubicBezTo>
                  <a:pt x="264" y="222"/>
                  <a:pt x="264" y="222"/>
                  <a:pt x="264" y="222"/>
                </a:cubicBezTo>
                <a:cubicBezTo>
                  <a:pt x="280" y="222"/>
                  <a:pt x="288" y="206"/>
                  <a:pt x="288" y="198"/>
                </a:cubicBezTo>
                <a:cubicBezTo>
                  <a:pt x="288" y="74"/>
                  <a:pt x="288" y="74"/>
                  <a:pt x="288" y="74"/>
                </a:cubicBezTo>
                <a:cubicBezTo>
                  <a:pt x="288" y="58"/>
                  <a:pt x="280" y="50"/>
                  <a:pt x="264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25"/>
                  <a:pt x="58" y="25"/>
                  <a:pt x="58" y="25"/>
                </a:cubicBezTo>
                <a:cubicBezTo>
                  <a:pt x="264" y="25"/>
                  <a:pt x="264" y="25"/>
                  <a:pt x="264" y="25"/>
                </a:cubicBezTo>
                <a:cubicBezTo>
                  <a:pt x="296" y="25"/>
                  <a:pt x="313" y="41"/>
                  <a:pt x="313" y="74"/>
                </a:cubicBezTo>
                <a:cubicBezTo>
                  <a:pt x="313" y="198"/>
                  <a:pt x="313" y="198"/>
                  <a:pt x="313" y="198"/>
                </a:cubicBezTo>
                <a:cubicBezTo>
                  <a:pt x="313" y="222"/>
                  <a:pt x="296" y="247"/>
                  <a:pt x="264" y="2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88">
            <a:extLst>
              <a:ext uri="{FF2B5EF4-FFF2-40B4-BE49-F238E27FC236}">
                <a16:creationId xmlns:a16="http://schemas.microsoft.com/office/drawing/2014/main" id="{A40F42AF-0CAD-8340-89A3-E67498E4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319" y="4787686"/>
            <a:ext cx="324178" cy="117883"/>
          </a:xfrm>
          <a:custGeom>
            <a:avLst/>
            <a:gdLst>
              <a:gd name="T0" fmla="*/ 58 w 289"/>
              <a:gd name="T1" fmla="*/ 107 h 108"/>
              <a:gd name="T2" fmla="*/ 58 w 289"/>
              <a:gd name="T3" fmla="*/ 107 h 108"/>
              <a:gd name="T4" fmla="*/ 8 w 289"/>
              <a:gd name="T5" fmla="*/ 49 h 108"/>
              <a:gd name="T6" fmla="*/ 58 w 289"/>
              <a:gd name="T7" fmla="*/ 0 h 108"/>
              <a:gd name="T8" fmla="*/ 239 w 289"/>
              <a:gd name="T9" fmla="*/ 0 h 108"/>
              <a:gd name="T10" fmla="*/ 288 w 289"/>
              <a:gd name="T11" fmla="*/ 41 h 108"/>
              <a:gd name="T12" fmla="*/ 288 w 289"/>
              <a:gd name="T13" fmla="*/ 57 h 108"/>
              <a:gd name="T14" fmla="*/ 272 w 289"/>
              <a:gd name="T15" fmla="*/ 65 h 108"/>
              <a:gd name="T16" fmla="*/ 272 w 289"/>
              <a:gd name="T17" fmla="*/ 65 h 108"/>
              <a:gd name="T18" fmla="*/ 255 w 289"/>
              <a:gd name="T19" fmla="*/ 57 h 108"/>
              <a:gd name="T20" fmla="*/ 255 w 289"/>
              <a:gd name="T21" fmla="*/ 41 h 108"/>
              <a:gd name="T22" fmla="*/ 239 w 289"/>
              <a:gd name="T23" fmla="*/ 32 h 108"/>
              <a:gd name="T24" fmla="*/ 58 w 289"/>
              <a:gd name="T25" fmla="*/ 32 h 108"/>
              <a:gd name="T26" fmla="*/ 33 w 289"/>
              <a:gd name="T27" fmla="*/ 49 h 108"/>
              <a:gd name="T28" fmla="*/ 58 w 289"/>
              <a:gd name="T29" fmla="*/ 82 h 108"/>
              <a:gd name="T30" fmla="*/ 58 w 289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9" h="108">
                <a:moveTo>
                  <a:pt x="58" y="107"/>
                </a:moveTo>
                <a:lnTo>
                  <a:pt x="58" y="107"/>
                </a:lnTo>
                <a:cubicBezTo>
                  <a:pt x="25" y="107"/>
                  <a:pt x="0" y="82"/>
                  <a:pt x="8" y="49"/>
                </a:cubicBezTo>
                <a:cubicBezTo>
                  <a:pt x="8" y="16"/>
                  <a:pt x="33" y="0"/>
                  <a:pt x="58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64" y="0"/>
                  <a:pt x="288" y="24"/>
                  <a:pt x="288" y="41"/>
                </a:cubicBezTo>
                <a:cubicBezTo>
                  <a:pt x="288" y="57"/>
                  <a:pt x="288" y="57"/>
                  <a:pt x="288" y="57"/>
                </a:cubicBezTo>
                <a:cubicBezTo>
                  <a:pt x="288" y="57"/>
                  <a:pt x="280" y="65"/>
                  <a:pt x="272" y="65"/>
                </a:cubicBezTo>
                <a:lnTo>
                  <a:pt x="272" y="65"/>
                </a:lnTo>
                <a:cubicBezTo>
                  <a:pt x="264" y="65"/>
                  <a:pt x="255" y="57"/>
                  <a:pt x="255" y="57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5" y="32"/>
                  <a:pt x="255" y="32"/>
                  <a:pt x="239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41" y="32"/>
                  <a:pt x="33" y="32"/>
                  <a:pt x="33" y="49"/>
                </a:cubicBezTo>
                <a:cubicBezTo>
                  <a:pt x="25" y="65"/>
                  <a:pt x="41" y="82"/>
                  <a:pt x="58" y="82"/>
                </a:cubicBezTo>
                <a:lnTo>
                  <a:pt x="58" y="1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89">
            <a:extLst>
              <a:ext uri="{FF2B5EF4-FFF2-40B4-BE49-F238E27FC236}">
                <a16:creationId xmlns:a16="http://schemas.microsoft.com/office/drawing/2014/main" id="{2164C2C1-B5A1-5247-861C-3225A73F6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319" y="3048916"/>
            <a:ext cx="358558" cy="338911"/>
          </a:xfrm>
          <a:custGeom>
            <a:avLst/>
            <a:gdLst>
              <a:gd name="T0" fmla="*/ 272 w 322"/>
              <a:gd name="T1" fmla="*/ 304 h 305"/>
              <a:gd name="T2" fmla="*/ 272 w 322"/>
              <a:gd name="T3" fmla="*/ 304 h 305"/>
              <a:gd name="T4" fmla="*/ 49 w 322"/>
              <a:gd name="T5" fmla="*/ 304 h 305"/>
              <a:gd name="T6" fmla="*/ 0 w 322"/>
              <a:gd name="T7" fmla="*/ 255 h 305"/>
              <a:gd name="T8" fmla="*/ 0 w 322"/>
              <a:gd name="T9" fmla="*/ 41 h 305"/>
              <a:gd name="T10" fmla="*/ 49 w 322"/>
              <a:gd name="T11" fmla="*/ 0 h 305"/>
              <a:gd name="T12" fmla="*/ 66 w 322"/>
              <a:gd name="T13" fmla="*/ 0 h 305"/>
              <a:gd name="T14" fmla="*/ 66 w 322"/>
              <a:gd name="T15" fmla="*/ 24 h 305"/>
              <a:gd name="T16" fmla="*/ 49 w 322"/>
              <a:gd name="T17" fmla="*/ 24 h 305"/>
              <a:gd name="T18" fmla="*/ 33 w 322"/>
              <a:gd name="T19" fmla="*/ 41 h 305"/>
              <a:gd name="T20" fmla="*/ 33 w 322"/>
              <a:gd name="T21" fmla="*/ 255 h 305"/>
              <a:gd name="T22" fmla="*/ 49 w 322"/>
              <a:gd name="T23" fmla="*/ 271 h 305"/>
              <a:gd name="T24" fmla="*/ 272 w 322"/>
              <a:gd name="T25" fmla="*/ 271 h 305"/>
              <a:gd name="T26" fmla="*/ 288 w 322"/>
              <a:gd name="T27" fmla="*/ 255 h 305"/>
              <a:gd name="T28" fmla="*/ 288 w 322"/>
              <a:gd name="T29" fmla="*/ 41 h 305"/>
              <a:gd name="T30" fmla="*/ 272 w 322"/>
              <a:gd name="T31" fmla="*/ 24 h 305"/>
              <a:gd name="T32" fmla="*/ 247 w 322"/>
              <a:gd name="T33" fmla="*/ 24 h 305"/>
              <a:gd name="T34" fmla="*/ 247 w 322"/>
              <a:gd name="T35" fmla="*/ 0 h 305"/>
              <a:gd name="T36" fmla="*/ 272 w 322"/>
              <a:gd name="T37" fmla="*/ 0 h 305"/>
              <a:gd name="T38" fmla="*/ 321 w 322"/>
              <a:gd name="T39" fmla="*/ 41 h 305"/>
              <a:gd name="T40" fmla="*/ 321 w 322"/>
              <a:gd name="T41" fmla="*/ 255 h 305"/>
              <a:gd name="T42" fmla="*/ 272 w 322"/>
              <a:gd name="T4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2" h="305">
                <a:moveTo>
                  <a:pt x="272" y="304"/>
                </a:moveTo>
                <a:lnTo>
                  <a:pt x="272" y="304"/>
                </a:lnTo>
                <a:cubicBezTo>
                  <a:pt x="49" y="304"/>
                  <a:pt x="49" y="304"/>
                  <a:pt x="49" y="304"/>
                </a:cubicBezTo>
                <a:cubicBezTo>
                  <a:pt x="25" y="304"/>
                  <a:pt x="0" y="280"/>
                  <a:pt x="0" y="2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25" y="0"/>
                  <a:pt x="4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1" y="24"/>
                  <a:pt x="33" y="33"/>
                  <a:pt x="33" y="41"/>
                </a:cubicBezTo>
                <a:cubicBezTo>
                  <a:pt x="33" y="255"/>
                  <a:pt x="33" y="255"/>
                  <a:pt x="33" y="255"/>
                </a:cubicBezTo>
                <a:cubicBezTo>
                  <a:pt x="33" y="263"/>
                  <a:pt x="41" y="271"/>
                  <a:pt x="49" y="271"/>
                </a:cubicBezTo>
                <a:cubicBezTo>
                  <a:pt x="272" y="271"/>
                  <a:pt x="272" y="271"/>
                  <a:pt x="272" y="271"/>
                </a:cubicBezTo>
                <a:cubicBezTo>
                  <a:pt x="280" y="271"/>
                  <a:pt x="288" y="263"/>
                  <a:pt x="288" y="255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8" y="33"/>
                  <a:pt x="280" y="24"/>
                  <a:pt x="272" y="24"/>
                </a:cubicBezTo>
                <a:cubicBezTo>
                  <a:pt x="247" y="24"/>
                  <a:pt x="247" y="24"/>
                  <a:pt x="247" y="24"/>
                </a:cubicBezTo>
                <a:cubicBezTo>
                  <a:pt x="247" y="0"/>
                  <a:pt x="247" y="0"/>
                  <a:pt x="247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96" y="0"/>
                  <a:pt x="321" y="16"/>
                  <a:pt x="321" y="41"/>
                </a:cubicBezTo>
                <a:cubicBezTo>
                  <a:pt x="321" y="255"/>
                  <a:pt x="321" y="255"/>
                  <a:pt x="321" y="255"/>
                </a:cubicBezTo>
                <a:cubicBezTo>
                  <a:pt x="321" y="280"/>
                  <a:pt x="296" y="304"/>
                  <a:pt x="272" y="30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190">
            <a:extLst>
              <a:ext uri="{FF2B5EF4-FFF2-40B4-BE49-F238E27FC236}">
                <a16:creationId xmlns:a16="http://schemas.microsoft.com/office/drawing/2014/main" id="{19FFEDE1-4A04-ED4B-85D1-150D9AAF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465" y="3004708"/>
            <a:ext cx="157177" cy="29471"/>
          </a:xfrm>
          <a:custGeom>
            <a:avLst/>
            <a:gdLst>
              <a:gd name="T0" fmla="*/ 140 w 141"/>
              <a:gd name="T1" fmla="*/ 25 h 26"/>
              <a:gd name="T2" fmla="*/ 0 w 141"/>
              <a:gd name="T3" fmla="*/ 25 h 26"/>
              <a:gd name="T4" fmla="*/ 0 w 141"/>
              <a:gd name="T5" fmla="*/ 0 h 26"/>
              <a:gd name="T6" fmla="*/ 140 w 141"/>
              <a:gd name="T7" fmla="*/ 0 h 26"/>
              <a:gd name="T8" fmla="*/ 140 w 141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26">
                <a:moveTo>
                  <a:pt x="140" y="25"/>
                </a:moveTo>
                <a:lnTo>
                  <a:pt x="0" y="25"/>
                </a:lnTo>
                <a:lnTo>
                  <a:pt x="0" y="0"/>
                </a:lnTo>
                <a:lnTo>
                  <a:pt x="140" y="0"/>
                </a:lnTo>
                <a:lnTo>
                  <a:pt x="140" y="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91">
            <a:extLst>
              <a:ext uri="{FF2B5EF4-FFF2-40B4-BE49-F238E27FC236}">
                <a16:creationId xmlns:a16="http://schemas.microsoft.com/office/drawing/2014/main" id="{84030A1C-1FDB-3A4E-B41D-F7A4E9C3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877" y="3004708"/>
            <a:ext cx="103149" cy="83502"/>
          </a:xfrm>
          <a:custGeom>
            <a:avLst/>
            <a:gdLst>
              <a:gd name="T0" fmla="*/ 25 w 92"/>
              <a:gd name="T1" fmla="*/ 66 h 76"/>
              <a:gd name="T2" fmla="*/ 25 w 92"/>
              <a:gd name="T3" fmla="*/ 66 h 76"/>
              <a:gd name="T4" fmla="*/ 0 w 92"/>
              <a:gd name="T5" fmla="*/ 50 h 76"/>
              <a:gd name="T6" fmla="*/ 41 w 92"/>
              <a:gd name="T7" fmla="*/ 0 h 76"/>
              <a:gd name="T8" fmla="*/ 58 w 92"/>
              <a:gd name="T9" fmla="*/ 0 h 76"/>
              <a:gd name="T10" fmla="*/ 66 w 92"/>
              <a:gd name="T11" fmla="*/ 9 h 76"/>
              <a:gd name="T12" fmla="*/ 91 w 92"/>
              <a:gd name="T13" fmla="*/ 50 h 76"/>
              <a:gd name="T14" fmla="*/ 82 w 92"/>
              <a:gd name="T15" fmla="*/ 66 h 76"/>
              <a:gd name="T16" fmla="*/ 82 w 92"/>
              <a:gd name="T17" fmla="*/ 66 h 76"/>
              <a:gd name="T18" fmla="*/ 66 w 92"/>
              <a:gd name="T19" fmla="*/ 66 h 76"/>
              <a:gd name="T20" fmla="*/ 49 w 92"/>
              <a:gd name="T21" fmla="*/ 33 h 76"/>
              <a:gd name="T22" fmla="*/ 25 w 92"/>
              <a:gd name="T23" fmla="*/ 66 h 76"/>
              <a:gd name="T24" fmla="*/ 66 w 92"/>
              <a:gd name="T25" fmla="*/ 25 h 76"/>
              <a:gd name="T26" fmla="*/ 66 w 92"/>
              <a:gd name="T27" fmla="*/ 2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76">
                <a:moveTo>
                  <a:pt x="25" y="66"/>
                </a:moveTo>
                <a:lnTo>
                  <a:pt x="25" y="66"/>
                </a:lnTo>
                <a:cubicBezTo>
                  <a:pt x="0" y="50"/>
                  <a:pt x="0" y="50"/>
                  <a:pt x="0" y="50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0"/>
                  <a:pt x="49" y="0"/>
                  <a:pt x="58" y="0"/>
                </a:cubicBezTo>
                <a:cubicBezTo>
                  <a:pt x="66" y="0"/>
                  <a:pt x="66" y="0"/>
                  <a:pt x="66" y="9"/>
                </a:cubicBezTo>
                <a:cubicBezTo>
                  <a:pt x="91" y="50"/>
                  <a:pt x="91" y="50"/>
                  <a:pt x="91" y="50"/>
                </a:cubicBezTo>
                <a:cubicBezTo>
                  <a:pt x="91" y="58"/>
                  <a:pt x="91" y="66"/>
                  <a:pt x="82" y="66"/>
                </a:cubicBezTo>
                <a:lnTo>
                  <a:pt x="82" y="66"/>
                </a:lnTo>
                <a:cubicBezTo>
                  <a:pt x="74" y="75"/>
                  <a:pt x="66" y="66"/>
                  <a:pt x="66" y="66"/>
                </a:cubicBezTo>
                <a:cubicBezTo>
                  <a:pt x="49" y="33"/>
                  <a:pt x="49" y="33"/>
                  <a:pt x="49" y="33"/>
                </a:cubicBezTo>
                <a:lnTo>
                  <a:pt x="25" y="66"/>
                </a:lnTo>
                <a:close/>
                <a:moveTo>
                  <a:pt x="66" y="25"/>
                </a:moveTo>
                <a:lnTo>
                  <a:pt x="66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92">
            <a:extLst>
              <a:ext uri="{FF2B5EF4-FFF2-40B4-BE49-F238E27FC236}">
                <a16:creationId xmlns:a16="http://schemas.microsoft.com/office/drawing/2014/main" id="{A78D144F-AEE5-824C-BD0B-1ECC45C7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496" y="3048916"/>
            <a:ext cx="137530" cy="93322"/>
          </a:xfrm>
          <a:custGeom>
            <a:avLst/>
            <a:gdLst>
              <a:gd name="T0" fmla="*/ 49 w 125"/>
              <a:gd name="T1" fmla="*/ 82 h 83"/>
              <a:gd name="T2" fmla="*/ 49 w 125"/>
              <a:gd name="T3" fmla="*/ 82 h 83"/>
              <a:gd name="T4" fmla="*/ 49 w 125"/>
              <a:gd name="T5" fmla="*/ 82 h 83"/>
              <a:gd name="T6" fmla="*/ 33 w 125"/>
              <a:gd name="T7" fmla="*/ 82 h 83"/>
              <a:gd name="T8" fmla="*/ 0 w 125"/>
              <a:gd name="T9" fmla="*/ 41 h 83"/>
              <a:gd name="T10" fmla="*/ 33 w 125"/>
              <a:gd name="T11" fmla="*/ 8 h 83"/>
              <a:gd name="T12" fmla="*/ 58 w 125"/>
              <a:gd name="T13" fmla="*/ 24 h 83"/>
              <a:gd name="T14" fmla="*/ 41 w 125"/>
              <a:gd name="T15" fmla="*/ 41 h 83"/>
              <a:gd name="T16" fmla="*/ 49 w 125"/>
              <a:gd name="T17" fmla="*/ 57 h 83"/>
              <a:gd name="T18" fmla="*/ 99 w 125"/>
              <a:gd name="T19" fmla="*/ 8 h 83"/>
              <a:gd name="T20" fmla="*/ 115 w 125"/>
              <a:gd name="T21" fmla="*/ 8 h 83"/>
              <a:gd name="T22" fmla="*/ 115 w 125"/>
              <a:gd name="T23" fmla="*/ 8 h 83"/>
              <a:gd name="T24" fmla="*/ 115 w 125"/>
              <a:gd name="T25" fmla="*/ 24 h 83"/>
              <a:gd name="T26" fmla="*/ 66 w 125"/>
              <a:gd name="T27" fmla="*/ 82 h 83"/>
              <a:gd name="T28" fmla="*/ 49 w 125"/>
              <a:gd name="T2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5" h="83">
                <a:moveTo>
                  <a:pt x="49" y="82"/>
                </a:moveTo>
                <a:lnTo>
                  <a:pt x="49" y="82"/>
                </a:lnTo>
                <a:lnTo>
                  <a:pt x="49" y="82"/>
                </a:lnTo>
                <a:cubicBezTo>
                  <a:pt x="41" y="82"/>
                  <a:pt x="41" y="82"/>
                  <a:pt x="33" y="82"/>
                </a:cubicBezTo>
                <a:cubicBezTo>
                  <a:pt x="0" y="41"/>
                  <a:pt x="0" y="41"/>
                  <a:pt x="0" y="41"/>
                </a:cubicBezTo>
                <a:cubicBezTo>
                  <a:pt x="33" y="8"/>
                  <a:pt x="33" y="8"/>
                  <a:pt x="33" y="8"/>
                </a:cubicBezTo>
                <a:cubicBezTo>
                  <a:pt x="58" y="24"/>
                  <a:pt x="58" y="24"/>
                  <a:pt x="58" y="24"/>
                </a:cubicBezTo>
                <a:cubicBezTo>
                  <a:pt x="41" y="41"/>
                  <a:pt x="41" y="41"/>
                  <a:pt x="41" y="41"/>
                </a:cubicBezTo>
                <a:cubicBezTo>
                  <a:pt x="49" y="57"/>
                  <a:pt x="49" y="57"/>
                  <a:pt x="49" y="57"/>
                </a:cubicBezTo>
                <a:cubicBezTo>
                  <a:pt x="99" y="8"/>
                  <a:pt x="99" y="8"/>
                  <a:pt x="99" y="8"/>
                </a:cubicBezTo>
                <a:cubicBezTo>
                  <a:pt x="107" y="0"/>
                  <a:pt x="115" y="0"/>
                  <a:pt x="115" y="8"/>
                </a:cubicBezTo>
                <a:lnTo>
                  <a:pt x="115" y="8"/>
                </a:lnTo>
                <a:cubicBezTo>
                  <a:pt x="124" y="8"/>
                  <a:pt x="124" y="16"/>
                  <a:pt x="115" y="24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2"/>
                  <a:pt x="58" y="82"/>
                  <a:pt x="49" y="8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93">
            <a:extLst>
              <a:ext uri="{FF2B5EF4-FFF2-40B4-BE49-F238E27FC236}">
                <a16:creationId xmlns:a16="http://schemas.microsoft.com/office/drawing/2014/main" id="{69677CF3-BC16-B649-97A3-7795B571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171" y="3004708"/>
            <a:ext cx="93325" cy="83502"/>
          </a:xfrm>
          <a:custGeom>
            <a:avLst/>
            <a:gdLst>
              <a:gd name="T0" fmla="*/ 66 w 83"/>
              <a:gd name="T1" fmla="*/ 66 h 76"/>
              <a:gd name="T2" fmla="*/ 66 w 83"/>
              <a:gd name="T3" fmla="*/ 66 h 76"/>
              <a:gd name="T4" fmla="*/ 82 w 83"/>
              <a:gd name="T5" fmla="*/ 50 h 76"/>
              <a:gd name="T6" fmla="*/ 41 w 83"/>
              <a:gd name="T7" fmla="*/ 0 h 76"/>
              <a:gd name="T8" fmla="*/ 33 w 83"/>
              <a:gd name="T9" fmla="*/ 0 h 76"/>
              <a:gd name="T10" fmla="*/ 16 w 83"/>
              <a:gd name="T11" fmla="*/ 9 h 76"/>
              <a:gd name="T12" fmla="*/ 0 w 83"/>
              <a:gd name="T13" fmla="*/ 50 h 76"/>
              <a:gd name="T14" fmla="*/ 8 w 83"/>
              <a:gd name="T15" fmla="*/ 66 h 76"/>
              <a:gd name="T16" fmla="*/ 8 w 83"/>
              <a:gd name="T17" fmla="*/ 66 h 76"/>
              <a:gd name="T18" fmla="*/ 24 w 83"/>
              <a:gd name="T19" fmla="*/ 66 h 76"/>
              <a:gd name="T20" fmla="*/ 41 w 83"/>
              <a:gd name="T21" fmla="*/ 33 h 76"/>
              <a:gd name="T22" fmla="*/ 66 w 83"/>
              <a:gd name="T23" fmla="*/ 66 h 76"/>
              <a:gd name="T24" fmla="*/ 24 w 83"/>
              <a:gd name="T25" fmla="*/ 25 h 76"/>
              <a:gd name="T26" fmla="*/ 24 w 83"/>
              <a:gd name="T27" fmla="*/ 2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" h="76">
                <a:moveTo>
                  <a:pt x="66" y="66"/>
                </a:moveTo>
                <a:lnTo>
                  <a:pt x="66" y="66"/>
                </a:lnTo>
                <a:cubicBezTo>
                  <a:pt x="82" y="50"/>
                  <a:pt x="82" y="50"/>
                  <a:pt x="82" y="50"/>
                </a:cubicBezTo>
                <a:cubicBezTo>
                  <a:pt x="41" y="0"/>
                  <a:pt x="41" y="0"/>
                  <a:pt x="41" y="0"/>
                </a:cubicBezTo>
                <a:lnTo>
                  <a:pt x="33" y="0"/>
                </a:lnTo>
                <a:cubicBezTo>
                  <a:pt x="24" y="0"/>
                  <a:pt x="24" y="0"/>
                  <a:pt x="16" y="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8"/>
                  <a:pt x="0" y="66"/>
                  <a:pt x="8" y="66"/>
                </a:cubicBezTo>
                <a:lnTo>
                  <a:pt x="8" y="66"/>
                </a:lnTo>
                <a:cubicBezTo>
                  <a:pt x="16" y="75"/>
                  <a:pt x="24" y="66"/>
                  <a:pt x="24" y="66"/>
                </a:cubicBezTo>
                <a:cubicBezTo>
                  <a:pt x="41" y="33"/>
                  <a:pt x="41" y="33"/>
                  <a:pt x="41" y="33"/>
                </a:cubicBezTo>
                <a:lnTo>
                  <a:pt x="66" y="66"/>
                </a:lnTo>
                <a:close/>
                <a:moveTo>
                  <a:pt x="24" y="25"/>
                </a:moveTo>
                <a:lnTo>
                  <a:pt x="24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194">
            <a:extLst>
              <a:ext uri="{FF2B5EF4-FFF2-40B4-BE49-F238E27FC236}">
                <a16:creationId xmlns:a16="http://schemas.microsoft.com/office/drawing/2014/main" id="{8A609169-3E75-D248-BF82-C29B89C2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171" y="3048916"/>
            <a:ext cx="137530" cy="93322"/>
          </a:xfrm>
          <a:custGeom>
            <a:avLst/>
            <a:gdLst>
              <a:gd name="T0" fmla="*/ 74 w 124"/>
              <a:gd name="T1" fmla="*/ 82 h 83"/>
              <a:gd name="T2" fmla="*/ 74 w 124"/>
              <a:gd name="T3" fmla="*/ 82 h 83"/>
              <a:gd name="T4" fmla="*/ 74 w 124"/>
              <a:gd name="T5" fmla="*/ 82 h 83"/>
              <a:gd name="T6" fmla="*/ 90 w 124"/>
              <a:gd name="T7" fmla="*/ 82 h 83"/>
              <a:gd name="T8" fmla="*/ 123 w 124"/>
              <a:gd name="T9" fmla="*/ 41 h 83"/>
              <a:gd name="T10" fmla="*/ 82 w 124"/>
              <a:gd name="T11" fmla="*/ 8 h 83"/>
              <a:gd name="T12" fmla="*/ 66 w 124"/>
              <a:gd name="T13" fmla="*/ 24 h 83"/>
              <a:gd name="T14" fmla="*/ 82 w 124"/>
              <a:gd name="T15" fmla="*/ 41 h 83"/>
              <a:gd name="T16" fmla="*/ 74 w 124"/>
              <a:gd name="T17" fmla="*/ 57 h 83"/>
              <a:gd name="T18" fmla="*/ 24 w 124"/>
              <a:gd name="T19" fmla="*/ 8 h 83"/>
              <a:gd name="T20" fmla="*/ 0 w 124"/>
              <a:gd name="T21" fmla="*/ 8 h 83"/>
              <a:gd name="T22" fmla="*/ 0 w 124"/>
              <a:gd name="T23" fmla="*/ 8 h 83"/>
              <a:gd name="T24" fmla="*/ 0 w 124"/>
              <a:gd name="T25" fmla="*/ 24 h 83"/>
              <a:gd name="T26" fmla="*/ 49 w 124"/>
              <a:gd name="T27" fmla="*/ 82 h 83"/>
              <a:gd name="T28" fmla="*/ 74 w 124"/>
              <a:gd name="T2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83">
                <a:moveTo>
                  <a:pt x="74" y="82"/>
                </a:moveTo>
                <a:lnTo>
                  <a:pt x="74" y="82"/>
                </a:lnTo>
                <a:lnTo>
                  <a:pt x="74" y="82"/>
                </a:lnTo>
                <a:cubicBezTo>
                  <a:pt x="74" y="82"/>
                  <a:pt x="82" y="82"/>
                  <a:pt x="90" y="82"/>
                </a:cubicBezTo>
                <a:cubicBezTo>
                  <a:pt x="123" y="41"/>
                  <a:pt x="123" y="41"/>
                  <a:pt x="123" y="41"/>
                </a:cubicBezTo>
                <a:cubicBezTo>
                  <a:pt x="82" y="8"/>
                  <a:pt x="82" y="8"/>
                  <a:pt x="82" y="8"/>
                </a:cubicBezTo>
                <a:cubicBezTo>
                  <a:pt x="66" y="24"/>
                  <a:pt x="66" y="24"/>
                  <a:pt x="66" y="24"/>
                </a:cubicBezTo>
                <a:cubicBezTo>
                  <a:pt x="82" y="41"/>
                  <a:pt x="82" y="41"/>
                  <a:pt x="82" y="41"/>
                </a:cubicBezTo>
                <a:cubicBezTo>
                  <a:pt x="74" y="57"/>
                  <a:pt x="74" y="57"/>
                  <a:pt x="74" y="57"/>
                </a:cubicBezTo>
                <a:cubicBezTo>
                  <a:pt x="24" y="8"/>
                  <a:pt x="24" y="8"/>
                  <a:pt x="24" y="8"/>
                </a:cubicBezTo>
                <a:cubicBezTo>
                  <a:pt x="16" y="0"/>
                  <a:pt x="8" y="0"/>
                  <a:pt x="0" y="8"/>
                </a:cubicBezTo>
                <a:lnTo>
                  <a:pt x="0" y="8"/>
                </a:lnTo>
                <a:cubicBezTo>
                  <a:pt x="0" y="8"/>
                  <a:pt x="0" y="16"/>
                  <a:pt x="0" y="24"/>
                </a:cubicBezTo>
                <a:cubicBezTo>
                  <a:pt x="49" y="82"/>
                  <a:pt x="49" y="82"/>
                  <a:pt x="49" y="82"/>
                </a:cubicBezTo>
                <a:cubicBezTo>
                  <a:pt x="57" y="82"/>
                  <a:pt x="66" y="82"/>
                  <a:pt x="74" y="8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195">
            <a:extLst>
              <a:ext uri="{FF2B5EF4-FFF2-40B4-BE49-F238E27FC236}">
                <a16:creationId xmlns:a16="http://schemas.microsoft.com/office/drawing/2014/main" id="{B82F322B-B770-BD4E-8806-BD5B947B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348" y="3186445"/>
            <a:ext cx="73678" cy="29471"/>
          </a:xfrm>
          <a:custGeom>
            <a:avLst/>
            <a:gdLst>
              <a:gd name="T0" fmla="*/ 0 w 67"/>
              <a:gd name="T1" fmla="*/ 8 h 26"/>
              <a:gd name="T2" fmla="*/ 0 w 67"/>
              <a:gd name="T3" fmla="*/ 8 h 26"/>
              <a:gd name="T4" fmla="*/ 0 w 67"/>
              <a:gd name="T5" fmla="*/ 8 h 26"/>
              <a:gd name="T6" fmla="*/ 16 w 67"/>
              <a:gd name="T7" fmla="*/ 0 h 26"/>
              <a:gd name="T8" fmla="*/ 57 w 67"/>
              <a:gd name="T9" fmla="*/ 0 h 26"/>
              <a:gd name="T10" fmla="*/ 66 w 67"/>
              <a:gd name="T11" fmla="*/ 8 h 26"/>
              <a:gd name="T12" fmla="*/ 66 w 67"/>
              <a:gd name="T13" fmla="*/ 8 h 26"/>
              <a:gd name="T14" fmla="*/ 57 w 67"/>
              <a:gd name="T15" fmla="*/ 25 h 26"/>
              <a:gd name="T16" fmla="*/ 16 w 67"/>
              <a:gd name="T17" fmla="*/ 25 h 26"/>
              <a:gd name="T18" fmla="*/ 0 w 67"/>
              <a:gd name="T19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26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cubicBezTo>
                  <a:pt x="0" y="8"/>
                  <a:pt x="8" y="0"/>
                  <a:pt x="1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6" y="0"/>
                  <a:pt x="66" y="8"/>
                  <a:pt x="66" y="8"/>
                </a:cubicBezTo>
                <a:lnTo>
                  <a:pt x="66" y="8"/>
                </a:lnTo>
                <a:cubicBezTo>
                  <a:pt x="66" y="17"/>
                  <a:pt x="66" y="25"/>
                  <a:pt x="57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17"/>
                  <a:pt x="0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196">
            <a:extLst>
              <a:ext uri="{FF2B5EF4-FFF2-40B4-BE49-F238E27FC236}">
                <a16:creationId xmlns:a16="http://schemas.microsoft.com/office/drawing/2014/main" id="{1E979330-3EDF-8548-B668-7D87EBFE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320" y="3196269"/>
            <a:ext cx="19647" cy="176824"/>
          </a:xfrm>
          <a:custGeom>
            <a:avLst/>
            <a:gdLst>
              <a:gd name="T0" fmla="*/ 17 w 18"/>
              <a:gd name="T1" fmla="*/ 157 h 158"/>
              <a:gd name="T2" fmla="*/ 17 w 18"/>
              <a:gd name="T3" fmla="*/ 157 h 158"/>
              <a:gd name="T4" fmla="*/ 0 w 18"/>
              <a:gd name="T5" fmla="*/ 157 h 158"/>
              <a:gd name="T6" fmla="*/ 0 w 18"/>
              <a:gd name="T7" fmla="*/ 9 h 158"/>
              <a:gd name="T8" fmla="*/ 8 w 18"/>
              <a:gd name="T9" fmla="*/ 0 h 158"/>
              <a:gd name="T10" fmla="*/ 8 w 18"/>
              <a:gd name="T11" fmla="*/ 0 h 158"/>
              <a:gd name="T12" fmla="*/ 17 w 18"/>
              <a:gd name="T13" fmla="*/ 9 h 158"/>
              <a:gd name="T14" fmla="*/ 17 w 18"/>
              <a:gd name="T15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58">
                <a:moveTo>
                  <a:pt x="17" y="157"/>
                </a:moveTo>
                <a:lnTo>
                  <a:pt x="17" y="157"/>
                </a:lnTo>
                <a:cubicBezTo>
                  <a:pt x="0" y="157"/>
                  <a:pt x="0" y="157"/>
                  <a:pt x="0" y="15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17" y="0"/>
                  <a:pt x="17" y="0"/>
                  <a:pt x="17" y="9"/>
                </a:cubicBezTo>
                <a:lnTo>
                  <a:pt x="17" y="15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6" name="Group 71">
            <a:extLst>
              <a:ext uri="{FF2B5EF4-FFF2-40B4-BE49-F238E27FC236}">
                <a16:creationId xmlns:a16="http://schemas.microsoft.com/office/drawing/2014/main" id="{DFE436EE-0DCA-3849-B5E3-B4B4DED24DED}"/>
              </a:ext>
            </a:extLst>
          </p:cNvPr>
          <p:cNvGrpSpPr/>
          <p:nvPr/>
        </p:nvGrpSpPr>
        <p:grpSpPr>
          <a:xfrm>
            <a:off x="14810926" y="4181702"/>
            <a:ext cx="8909115" cy="2500601"/>
            <a:chOff x="2232442" y="3643574"/>
            <a:chExt cx="8954788" cy="2500601"/>
          </a:xfrm>
        </p:grpSpPr>
        <p:sp>
          <p:nvSpPr>
            <p:cNvPr id="327" name="CuadroTexto 598">
              <a:extLst>
                <a:ext uri="{FF2B5EF4-FFF2-40B4-BE49-F238E27FC236}">
                  <a16:creationId xmlns:a16="http://schemas.microsoft.com/office/drawing/2014/main" id="{0597CD11-6CFB-9042-9F69-2B78F94650F5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28" name="CuadroTexto 599">
              <a:extLst>
                <a:ext uri="{FF2B5EF4-FFF2-40B4-BE49-F238E27FC236}">
                  <a16:creationId xmlns:a16="http://schemas.microsoft.com/office/drawing/2014/main" id="{54E3C6B5-DE2F-064D-AF5A-D6D5F1D1A53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CF251F5F-12AC-D64D-83E9-2A2F9455D74B}"/>
              </a:ext>
            </a:extLst>
          </p:cNvPr>
          <p:cNvGrpSpPr/>
          <p:nvPr/>
        </p:nvGrpSpPr>
        <p:grpSpPr>
          <a:xfrm>
            <a:off x="713054" y="2366452"/>
            <a:ext cx="4289833" cy="1390954"/>
            <a:chOff x="4247967" y="10620441"/>
            <a:chExt cx="4289833" cy="1390954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493C5B16-1F93-8145-8B11-CD5F3F71A79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E9001728-73B8-374A-9ADB-FDCF2E71E3F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2490768D-D236-3342-A143-E9A2C104EA6F}"/>
              </a:ext>
            </a:extLst>
          </p:cNvPr>
          <p:cNvGrpSpPr/>
          <p:nvPr/>
        </p:nvGrpSpPr>
        <p:grpSpPr>
          <a:xfrm>
            <a:off x="748743" y="4288680"/>
            <a:ext cx="4236804" cy="1390954"/>
            <a:chOff x="4349567" y="10620441"/>
            <a:chExt cx="4236804" cy="1390954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8CEAAE41-BC87-5245-8238-3D38217314EE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D5C5FE24-81BF-1E47-93AC-FB790949CAFA}"/>
                </a:ext>
              </a:extLst>
            </p:cNvPr>
            <p:cNvSpPr/>
            <p:nvPr/>
          </p:nvSpPr>
          <p:spPr>
            <a:xfrm>
              <a:off x="43495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76370591-3F9D-A04D-BB76-19E715DCC22E}"/>
              </a:ext>
            </a:extLst>
          </p:cNvPr>
          <p:cNvGrpSpPr/>
          <p:nvPr/>
        </p:nvGrpSpPr>
        <p:grpSpPr>
          <a:xfrm>
            <a:off x="721114" y="6169890"/>
            <a:ext cx="4264433" cy="1390954"/>
            <a:chOff x="4273367" y="10620441"/>
            <a:chExt cx="4264433" cy="1390954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45DED6DB-AA1A-A94D-94C9-746858535E28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00F40839-ED5F-F541-A740-952ABCB2773E}"/>
                </a:ext>
              </a:extLst>
            </p:cNvPr>
            <p:cNvSpPr/>
            <p:nvPr/>
          </p:nvSpPr>
          <p:spPr>
            <a:xfrm>
              <a:off x="42733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44EC57B0-B324-6E47-ADD9-D89B493EF14E}"/>
              </a:ext>
            </a:extLst>
          </p:cNvPr>
          <p:cNvGrpSpPr/>
          <p:nvPr/>
        </p:nvGrpSpPr>
        <p:grpSpPr>
          <a:xfrm>
            <a:off x="746514" y="8048647"/>
            <a:ext cx="4239033" cy="1390954"/>
            <a:chOff x="4298767" y="10620441"/>
            <a:chExt cx="4239033" cy="1390954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F65B4A3C-4C54-164B-A7DD-99F2CCFF5B8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32892C85-2A19-9549-BF86-E2E9F2BD4093}"/>
                </a:ext>
              </a:extLst>
            </p:cNvPr>
            <p:cNvSpPr/>
            <p:nvPr/>
          </p:nvSpPr>
          <p:spPr>
            <a:xfrm>
              <a:off x="42987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09A65670-8DFB-5E48-83B0-BB515DFF3180}"/>
              </a:ext>
            </a:extLst>
          </p:cNvPr>
          <p:cNvGrpSpPr/>
          <p:nvPr/>
        </p:nvGrpSpPr>
        <p:grpSpPr>
          <a:xfrm>
            <a:off x="746514" y="9821808"/>
            <a:ext cx="4239033" cy="1390954"/>
            <a:chOff x="4298767" y="10620441"/>
            <a:chExt cx="4239033" cy="1390954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AC979B2F-7454-C74A-91F2-04D67288B50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8AE0BD73-529B-E846-99CF-74A064F4F215}"/>
                </a:ext>
              </a:extLst>
            </p:cNvPr>
            <p:cNvSpPr/>
            <p:nvPr/>
          </p:nvSpPr>
          <p:spPr>
            <a:xfrm>
              <a:off x="42987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052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">
            <a:extLst>
              <a:ext uri="{FF2B5EF4-FFF2-40B4-BE49-F238E27FC236}">
                <a16:creationId xmlns:a16="http://schemas.microsoft.com/office/drawing/2014/main" id="{ECD86144-6E9D-6A40-A2B1-DAF78A0D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522" y="10033724"/>
            <a:ext cx="4961495" cy="2775309"/>
          </a:xfrm>
          <a:custGeom>
            <a:avLst/>
            <a:gdLst>
              <a:gd name="T0" fmla="*/ 949 w 4754"/>
              <a:gd name="T1" fmla="*/ 0 h 2658"/>
              <a:gd name="T2" fmla="*/ 0 w 4754"/>
              <a:gd name="T3" fmla="*/ 1636 h 2658"/>
              <a:gd name="T4" fmla="*/ 4753 w 4754"/>
              <a:gd name="T5" fmla="*/ 2657 h 2658"/>
              <a:gd name="T6" fmla="*/ 4753 w 4754"/>
              <a:gd name="T7" fmla="*/ 2657 h 2658"/>
              <a:gd name="T8" fmla="*/ 4753 w 4754"/>
              <a:gd name="T9" fmla="*/ 696 h 2658"/>
              <a:gd name="T10" fmla="*/ 949 w 4754"/>
              <a:gd name="T11" fmla="*/ 0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4" h="2658">
                <a:moveTo>
                  <a:pt x="949" y="0"/>
                </a:moveTo>
                <a:lnTo>
                  <a:pt x="0" y="1636"/>
                </a:lnTo>
                <a:lnTo>
                  <a:pt x="4753" y="2657"/>
                </a:lnTo>
                <a:lnTo>
                  <a:pt x="4753" y="2657"/>
                </a:lnTo>
                <a:lnTo>
                  <a:pt x="4753" y="696"/>
                </a:lnTo>
                <a:lnTo>
                  <a:pt x="94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">
            <a:extLst>
              <a:ext uri="{FF2B5EF4-FFF2-40B4-BE49-F238E27FC236}">
                <a16:creationId xmlns:a16="http://schemas.microsoft.com/office/drawing/2014/main" id="{68274672-391A-8747-8202-AFBE8C96F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058" y="8335403"/>
            <a:ext cx="3971959" cy="2425516"/>
          </a:xfrm>
          <a:custGeom>
            <a:avLst/>
            <a:gdLst>
              <a:gd name="T0" fmla="*/ 3804 w 3805"/>
              <a:gd name="T1" fmla="*/ 560 h 2323"/>
              <a:gd name="T2" fmla="*/ 949 w 3805"/>
              <a:gd name="T3" fmla="*/ 0 h 2323"/>
              <a:gd name="T4" fmla="*/ 0 w 3805"/>
              <a:gd name="T5" fmla="*/ 1626 h 2323"/>
              <a:gd name="T6" fmla="*/ 3804 w 3805"/>
              <a:gd name="T7" fmla="*/ 2322 h 2323"/>
              <a:gd name="T8" fmla="*/ 3804 w 3805"/>
              <a:gd name="T9" fmla="*/ 560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5" h="2323">
                <a:moveTo>
                  <a:pt x="3804" y="560"/>
                </a:moveTo>
                <a:lnTo>
                  <a:pt x="949" y="0"/>
                </a:lnTo>
                <a:lnTo>
                  <a:pt x="0" y="1626"/>
                </a:lnTo>
                <a:lnTo>
                  <a:pt x="3804" y="2322"/>
                </a:lnTo>
                <a:lnTo>
                  <a:pt x="3804" y="5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C0591197-8C32-3A4B-8EA4-C7CC76416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198" y="6627874"/>
            <a:ext cx="2982420" cy="2292045"/>
          </a:xfrm>
          <a:custGeom>
            <a:avLst/>
            <a:gdLst>
              <a:gd name="T0" fmla="*/ 2855 w 2856"/>
              <a:gd name="T1" fmla="*/ 333 h 2195"/>
              <a:gd name="T2" fmla="*/ 957 w 2856"/>
              <a:gd name="T3" fmla="*/ 0 h 2195"/>
              <a:gd name="T4" fmla="*/ 478 w 2856"/>
              <a:gd name="T5" fmla="*/ 812 h 2195"/>
              <a:gd name="T6" fmla="*/ 0 w 2856"/>
              <a:gd name="T7" fmla="*/ 1634 h 2195"/>
              <a:gd name="T8" fmla="*/ 2855 w 2856"/>
              <a:gd name="T9" fmla="*/ 2194 h 2195"/>
              <a:gd name="T10" fmla="*/ 2855 w 2856"/>
              <a:gd name="T11" fmla="*/ 333 h 2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2195">
                <a:moveTo>
                  <a:pt x="2855" y="333"/>
                </a:moveTo>
                <a:lnTo>
                  <a:pt x="957" y="0"/>
                </a:lnTo>
                <a:lnTo>
                  <a:pt x="478" y="812"/>
                </a:lnTo>
                <a:lnTo>
                  <a:pt x="0" y="1634"/>
                </a:lnTo>
                <a:lnTo>
                  <a:pt x="2855" y="2194"/>
                </a:lnTo>
                <a:lnTo>
                  <a:pt x="2855" y="3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2A287FCE-F4B1-A840-963F-F94E51DD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942" y="4920347"/>
            <a:ext cx="1983676" cy="2057316"/>
          </a:xfrm>
          <a:custGeom>
            <a:avLst/>
            <a:gdLst>
              <a:gd name="T0" fmla="*/ 1898 w 1899"/>
              <a:gd name="T1" fmla="*/ 118 h 1970"/>
              <a:gd name="T2" fmla="*/ 949 w 1899"/>
              <a:gd name="T3" fmla="*/ 0 h 1970"/>
              <a:gd name="T4" fmla="*/ 0 w 1899"/>
              <a:gd name="T5" fmla="*/ 1636 h 1970"/>
              <a:gd name="T6" fmla="*/ 1898 w 1899"/>
              <a:gd name="T7" fmla="*/ 1969 h 1970"/>
              <a:gd name="T8" fmla="*/ 1898 w 1899"/>
              <a:gd name="T9" fmla="*/ 118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1970">
                <a:moveTo>
                  <a:pt x="1898" y="118"/>
                </a:moveTo>
                <a:lnTo>
                  <a:pt x="949" y="0"/>
                </a:lnTo>
                <a:lnTo>
                  <a:pt x="0" y="1636"/>
                </a:lnTo>
                <a:lnTo>
                  <a:pt x="1898" y="1969"/>
                </a:lnTo>
                <a:lnTo>
                  <a:pt x="1898" y="1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8A0C77ED-7773-C64A-AD43-829B2AC21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479" y="3217422"/>
            <a:ext cx="989539" cy="1831795"/>
          </a:xfrm>
          <a:custGeom>
            <a:avLst/>
            <a:gdLst>
              <a:gd name="T0" fmla="*/ 949 w 950"/>
              <a:gd name="T1" fmla="*/ 0 h 1754"/>
              <a:gd name="T2" fmla="*/ 949 w 950"/>
              <a:gd name="T3" fmla="*/ 0 h 1754"/>
              <a:gd name="T4" fmla="*/ 0 w 950"/>
              <a:gd name="T5" fmla="*/ 1635 h 1754"/>
              <a:gd name="T6" fmla="*/ 949 w 950"/>
              <a:gd name="T7" fmla="*/ 1753 h 1754"/>
              <a:gd name="T8" fmla="*/ 949 w 950"/>
              <a:gd name="T9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0" h="1754">
                <a:moveTo>
                  <a:pt x="949" y="0"/>
                </a:moveTo>
                <a:lnTo>
                  <a:pt x="949" y="0"/>
                </a:lnTo>
                <a:lnTo>
                  <a:pt x="0" y="1635"/>
                </a:lnTo>
                <a:lnTo>
                  <a:pt x="949" y="1753"/>
                </a:lnTo>
                <a:lnTo>
                  <a:pt x="94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2EEF5837-1E1E-6340-80C9-0F68F8FD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017" y="10033724"/>
            <a:ext cx="4961495" cy="2775309"/>
          </a:xfrm>
          <a:custGeom>
            <a:avLst/>
            <a:gdLst>
              <a:gd name="T0" fmla="*/ 3803 w 4753"/>
              <a:gd name="T1" fmla="*/ 0 h 2658"/>
              <a:gd name="T2" fmla="*/ 0 w 4753"/>
              <a:gd name="T3" fmla="*/ 696 h 2658"/>
              <a:gd name="T4" fmla="*/ 0 w 4753"/>
              <a:gd name="T5" fmla="*/ 2657 h 2658"/>
              <a:gd name="T6" fmla="*/ 4752 w 4753"/>
              <a:gd name="T7" fmla="*/ 1636 h 2658"/>
              <a:gd name="T8" fmla="*/ 3803 w 4753"/>
              <a:gd name="T9" fmla="*/ 0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3" h="2658">
                <a:moveTo>
                  <a:pt x="3803" y="0"/>
                </a:moveTo>
                <a:lnTo>
                  <a:pt x="0" y="696"/>
                </a:lnTo>
                <a:lnTo>
                  <a:pt x="0" y="2657"/>
                </a:lnTo>
                <a:lnTo>
                  <a:pt x="4752" y="1636"/>
                </a:lnTo>
                <a:lnTo>
                  <a:pt x="3803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431CECD4-3CE4-E84E-8CE9-9B0AC163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017" y="8335403"/>
            <a:ext cx="3971956" cy="2425516"/>
          </a:xfrm>
          <a:custGeom>
            <a:avLst/>
            <a:gdLst>
              <a:gd name="T0" fmla="*/ 0 w 3804"/>
              <a:gd name="T1" fmla="*/ 2322 h 2323"/>
              <a:gd name="T2" fmla="*/ 3803 w 3804"/>
              <a:gd name="T3" fmla="*/ 1626 h 2323"/>
              <a:gd name="T4" fmla="*/ 2854 w 3804"/>
              <a:gd name="T5" fmla="*/ 0 h 2323"/>
              <a:gd name="T6" fmla="*/ 0 w 3804"/>
              <a:gd name="T7" fmla="*/ 560 h 2323"/>
              <a:gd name="T8" fmla="*/ 0 w 3804"/>
              <a:gd name="T9" fmla="*/ 2322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4" h="2323">
                <a:moveTo>
                  <a:pt x="0" y="2322"/>
                </a:moveTo>
                <a:lnTo>
                  <a:pt x="3803" y="1626"/>
                </a:lnTo>
                <a:lnTo>
                  <a:pt x="2854" y="0"/>
                </a:lnTo>
                <a:lnTo>
                  <a:pt x="0" y="560"/>
                </a:lnTo>
                <a:lnTo>
                  <a:pt x="0" y="2322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8">
            <a:extLst>
              <a:ext uri="{FF2B5EF4-FFF2-40B4-BE49-F238E27FC236}">
                <a16:creationId xmlns:a16="http://schemas.microsoft.com/office/drawing/2014/main" id="{77CAD54B-CB34-3145-8B2E-B57CC3D3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017" y="6627874"/>
            <a:ext cx="2977816" cy="2292045"/>
          </a:xfrm>
          <a:custGeom>
            <a:avLst/>
            <a:gdLst>
              <a:gd name="T0" fmla="*/ 0 w 2855"/>
              <a:gd name="T1" fmla="*/ 2194 h 2195"/>
              <a:gd name="T2" fmla="*/ 2854 w 2855"/>
              <a:gd name="T3" fmla="*/ 1634 h 2195"/>
              <a:gd name="T4" fmla="*/ 2375 w 2855"/>
              <a:gd name="T5" fmla="*/ 812 h 2195"/>
              <a:gd name="T6" fmla="*/ 1897 w 2855"/>
              <a:gd name="T7" fmla="*/ 0 h 2195"/>
              <a:gd name="T8" fmla="*/ 0 w 2855"/>
              <a:gd name="T9" fmla="*/ 333 h 2195"/>
              <a:gd name="T10" fmla="*/ 0 w 2855"/>
              <a:gd name="T11" fmla="*/ 2194 h 2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5" h="2195">
                <a:moveTo>
                  <a:pt x="0" y="2194"/>
                </a:moveTo>
                <a:lnTo>
                  <a:pt x="2854" y="1634"/>
                </a:lnTo>
                <a:lnTo>
                  <a:pt x="2375" y="812"/>
                </a:lnTo>
                <a:lnTo>
                  <a:pt x="1897" y="0"/>
                </a:lnTo>
                <a:lnTo>
                  <a:pt x="0" y="333"/>
                </a:lnTo>
                <a:lnTo>
                  <a:pt x="0" y="2194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8ACAEB22-74AD-514F-92A1-9E46F14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017" y="4920347"/>
            <a:ext cx="1979075" cy="2057316"/>
          </a:xfrm>
          <a:custGeom>
            <a:avLst/>
            <a:gdLst>
              <a:gd name="T0" fmla="*/ 0 w 1898"/>
              <a:gd name="T1" fmla="*/ 1969 h 1970"/>
              <a:gd name="T2" fmla="*/ 1897 w 1898"/>
              <a:gd name="T3" fmla="*/ 1636 h 1970"/>
              <a:gd name="T4" fmla="*/ 948 w 1898"/>
              <a:gd name="T5" fmla="*/ 0 h 1970"/>
              <a:gd name="T6" fmla="*/ 0 w 1898"/>
              <a:gd name="T7" fmla="*/ 118 h 1970"/>
              <a:gd name="T8" fmla="*/ 0 w 1898"/>
              <a:gd name="T9" fmla="*/ 1969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8" h="1970">
                <a:moveTo>
                  <a:pt x="0" y="1969"/>
                </a:moveTo>
                <a:lnTo>
                  <a:pt x="1897" y="1636"/>
                </a:lnTo>
                <a:lnTo>
                  <a:pt x="948" y="0"/>
                </a:lnTo>
                <a:lnTo>
                  <a:pt x="0" y="118"/>
                </a:lnTo>
                <a:lnTo>
                  <a:pt x="0" y="1969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0">
            <a:extLst>
              <a:ext uri="{FF2B5EF4-FFF2-40B4-BE49-F238E27FC236}">
                <a16:creationId xmlns:a16="http://schemas.microsoft.com/office/drawing/2014/main" id="{1FE9B9EE-0329-C743-9D0E-06498899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017" y="3217422"/>
            <a:ext cx="989536" cy="1831795"/>
          </a:xfrm>
          <a:custGeom>
            <a:avLst/>
            <a:gdLst>
              <a:gd name="T0" fmla="*/ 948 w 949"/>
              <a:gd name="T1" fmla="*/ 1635 h 1754"/>
              <a:gd name="T2" fmla="*/ 0 w 949"/>
              <a:gd name="T3" fmla="*/ 0 h 1754"/>
              <a:gd name="T4" fmla="*/ 0 w 949"/>
              <a:gd name="T5" fmla="*/ 1753 h 1754"/>
              <a:gd name="T6" fmla="*/ 948 w 949"/>
              <a:gd name="T7" fmla="*/ 1635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1754">
                <a:moveTo>
                  <a:pt x="948" y="1635"/>
                </a:moveTo>
                <a:lnTo>
                  <a:pt x="0" y="0"/>
                </a:lnTo>
                <a:lnTo>
                  <a:pt x="0" y="1753"/>
                </a:lnTo>
                <a:lnTo>
                  <a:pt x="948" y="163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59">
            <a:extLst>
              <a:ext uri="{FF2B5EF4-FFF2-40B4-BE49-F238E27FC236}">
                <a16:creationId xmlns:a16="http://schemas.microsoft.com/office/drawing/2014/main" id="{E89BA9A3-615C-8347-B178-C6CDF6D3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919" y="5744193"/>
            <a:ext cx="437239" cy="428034"/>
          </a:xfrm>
          <a:custGeom>
            <a:avLst/>
            <a:gdLst>
              <a:gd name="T0" fmla="*/ 208 w 417"/>
              <a:gd name="T1" fmla="*/ 407 h 408"/>
              <a:gd name="T2" fmla="*/ 208 w 417"/>
              <a:gd name="T3" fmla="*/ 407 h 408"/>
              <a:gd name="T4" fmla="*/ 154 w 417"/>
              <a:gd name="T5" fmla="*/ 380 h 408"/>
              <a:gd name="T6" fmla="*/ 36 w 417"/>
              <a:gd name="T7" fmla="*/ 271 h 408"/>
              <a:gd name="T8" fmla="*/ 36 w 417"/>
              <a:gd name="T9" fmla="*/ 154 h 408"/>
              <a:gd name="T10" fmla="*/ 181 w 417"/>
              <a:gd name="T11" fmla="*/ 0 h 408"/>
              <a:gd name="T12" fmla="*/ 190 w 417"/>
              <a:gd name="T13" fmla="*/ 0 h 408"/>
              <a:gd name="T14" fmla="*/ 379 w 417"/>
              <a:gd name="T15" fmla="*/ 0 h 408"/>
              <a:gd name="T16" fmla="*/ 416 w 417"/>
              <a:gd name="T17" fmla="*/ 36 h 408"/>
              <a:gd name="T18" fmla="*/ 416 w 417"/>
              <a:gd name="T19" fmla="*/ 217 h 408"/>
              <a:gd name="T20" fmla="*/ 416 w 417"/>
              <a:gd name="T21" fmla="*/ 235 h 408"/>
              <a:gd name="T22" fmla="*/ 271 w 417"/>
              <a:gd name="T23" fmla="*/ 380 h 408"/>
              <a:gd name="T24" fmla="*/ 208 w 417"/>
              <a:gd name="T25" fmla="*/ 407 h 408"/>
              <a:gd name="T26" fmla="*/ 199 w 417"/>
              <a:gd name="T27" fmla="*/ 36 h 408"/>
              <a:gd name="T28" fmla="*/ 199 w 417"/>
              <a:gd name="T29" fmla="*/ 36 h 408"/>
              <a:gd name="T30" fmla="*/ 63 w 417"/>
              <a:gd name="T31" fmla="*/ 181 h 408"/>
              <a:gd name="T32" fmla="*/ 63 w 417"/>
              <a:gd name="T33" fmla="*/ 235 h 408"/>
              <a:gd name="T34" fmla="*/ 181 w 417"/>
              <a:gd name="T35" fmla="*/ 353 h 408"/>
              <a:gd name="T36" fmla="*/ 235 w 417"/>
              <a:gd name="T37" fmla="*/ 353 h 408"/>
              <a:gd name="T38" fmla="*/ 379 w 417"/>
              <a:gd name="T39" fmla="*/ 217 h 408"/>
              <a:gd name="T40" fmla="*/ 379 w 417"/>
              <a:gd name="T41" fmla="*/ 36 h 408"/>
              <a:gd name="T42" fmla="*/ 199 w 417"/>
              <a:gd name="T43" fmla="*/ 3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7" h="408">
                <a:moveTo>
                  <a:pt x="208" y="407"/>
                </a:moveTo>
                <a:lnTo>
                  <a:pt x="208" y="407"/>
                </a:lnTo>
                <a:cubicBezTo>
                  <a:pt x="190" y="407"/>
                  <a:pt x="163" y="398"/>
                  <a:pt x="154" y="380"/>
                </a:cubicBezTo>
                <a:cubicBezTo>
                  <a:pt x="36" y="271"/>
                  <a:pt x="36" y="271"/>
                  <a:pt x="36" y="271"/>
                </a:cubicBezTo>
                <a:cubicBezTo>
                  <a:pt x="0" y="235"/>
                  <a:pt x="0" y="181"/>
                  <a:pt x="36" y="154"/>
                </a:cubicBezTo>
                <a:cubicBezTo>
                  <a:pt x="181" y="0"/>
                  <a:pt x="181" y="0"/>
                  <a:pt x="181" y="0"/>
                </a:cubicBezTo>
                <a:lnTo>
                  <a:pt x="190" y="0"/>
                </a:lnTo>
                <a:cubicBezTo>
                  <a:pt x="379" y="0"/>
                  <a:pt x="379" y="0"/>
                  <a:pt x="379" y="0"/>
                </a:cubicBezTo>
                <a:cubicBezTo>
                  <a:pt x="398" y="0"/>
                  <a:pt x="416" y="18"/>
                  <a:pt x="416" y="36"/>
                </a:cubicBezTo>
                <a:cubicBezTo>
                  <a:pt x="416" y="217"/>
                  <a:pt x="416" y="217"/>
                  <a:pt x="416" y="217"/>
                </a:cubicBezTo>
                <a:cubicBezTo>
                  <a:pt x="416" y="226"/>
                  <a:pt x="416" y="235"/>
                  <a:pt x="416" y="235"/>
                </a:cubicBezTo>
                <a:cubicBezTo>
                  <a:pt x="271" y="380"/>
                  <a:pt x="271" y="380"/>
                  <a:pt x="271" y="380"/>
                </a:cubicBezTo>
                <a:cubicBezTo>
                  <a:pt x="253" y="398"/>
                  <a:pt x="226" y="407"/>
                  <a:pt x="208" y="407"/>
                </a:cubicBezTo>
                <a:close/>
                <a:moveTo>
                  <a:pt x="199" y="36"/>
                </a:moveTo>
                <a:lnTo>
                  <a:pt x="199" y="36"/>
                </a:lnTo>
                <a:cubicBezTo>
                  <a:pt x="63" y="181"/>
                  <a:pt x="63" y="181"/>
                  <a:pt x="63" y="181"/>
                </a:cubicBezTo>
                <a:cubicBezTo>
                  <a:pt x="45" y="199"/>
                  <a:pt x="45" y="226"/>
                  <a:pt x="63" y="235"/>
                </a:cubicBezTo>
                <a:cubicBezTo>
                  <a:pt x="181" y="353"/>
                  <a:pt x="181" y="353"/>
                  <a:pt x="181" y="353"/>
                </a:cubicBezTo>
                <a:cubicBezTo>
                  <a:pt x="199" y="371"/>
                  <a:pt x="226" y="371"/>
                  <a:pt x="235" y="353"/>
                </a:cubicBezTo>
                <a:cubicBezTo>
                  <a:pt x="379" y="217"/>
                  <a:pt x="379" y="217"/>
                  <a:pt x="379" y="217"/>
                </a:cubicBezTo>
                <a:cubicBezTo>
                  <a:pt x="379" y="36"/>
                  <a:pt x="379" y="36"/>
                  <a:pt x="379" y="36"/>
                </a:cubicBezTo>
                <a:lnTo>
                  <a:pt x="199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60">
            <a:extLst>
              <a:ext uri="{FF2B5EF4-FFF2-40B4-BE49-F238E27FC236}">
                <a16:creationId xmlns:a16="http://schemas.microsoft.com/office/drawing/2014/main" id="{D9EAE346-248F-D246-906D-D7369D05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468" y="5827038"/>
            <a:ext cx="78241" cy="78244"/>
          </a:xfrm>
          <a:custGeom>
            <a:avLst/>
            <a:gdLst>
              <a:gd name="T0" fmla="*/ 63 w 73"/>
              <a:gd name="T1" fmla="*/ 63 h 73"/>
              <a:gd name="T2" fmla="*/ 63 w 73"/>
              <a:gd name="T3" fmla="*/ 63 h 73"/>
              <a:gd name="T4" fmla="*/ 18 w 73"/>
              <a:gd name="T5" fmla="*/ 63 h 73"/>
              <a:gd name="T6" fmla="*/ 18 w 73"/>
              <a:gd name="T7" fmla="*/ 18 h 73"/>
              <a:gd name="T8" fmla="*/ 63 w 73"/>
              <a:gd name="T9" fmla="*/ 18 h 73"/>
              <a:gd name="T10" fmla="*/ 63 w 73"/>
              <a:gd name="T11" fmla="*/ 6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63" y="63"/>
                </a:moveTo>
                <a:lnTo>
                  <a:pt x="63" y="63"/>
                </a:lnTo>
                <a:cubicBezTo>
                  <a:pt x="45" y="72"/>
                  <a:pt x="27" y="72"/>
                  <a:pt x="18" y="63"/>
                </a:cubicBezTo>
                <a:cubicBezTo>
                  <a:pt x="0" y="45"/>
                  <a:pt x="0" y="27"/>
                  <a:pt x="18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72" y="27"/>
                  <a:pt x="72" y="45"/>
                  <a:pt x="6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61">
            <a:extLst>
              <a:ext uri="{FF2B5EF4-FFF2-40B4-BE49-F238E27FC236}">
                <a16:creationId xmlns:a16="http://schemas.microsoft.com/office/drawing/2014/main" id="{E7A355B6-C233-7E4D-AACB-97A4958D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579" y="7447119"/>
            <a:ext cx="455649" cy="285355"/>
          </a:xfrm>
          <a:custGeom>
            <a:avLst/>
            <a:gdLst>
              <a:gd name="T0" fmla="*/ 352 w 435"/>
              <a:gd name="T1" fmla="*/ 271 h 272"/>
              <a:gd name="T2" fmla="*/ 352 w 435"/>
              <a:gd name="T3" fmla="*/ 271 h 272"/>
              <a:gd name="T4" fmla="*/ 162 w 435"/>
              <a:gd name="T5" fmla="*/ 271 h 272"/>
              <a:gd name="T6" fmla="*/ 117 w 435"/>
              <a:gd name="T7" fmla="*/ 235 h 272"/>
              <a:gd name="T8" fmla="*/ 63 w 435"/>
              <a:gd name="T9" fmla="*/ 45 h 272"/>
              <a:gd name="T10" fmla="*/ 18 w 435"/>
              <a:gd name="T11" fmla="*/ 45 h 272"/>
              <a:gd name="T12" fmla="*/ 0 w 435"/>
              <a:gd name="T13" fmla="*/ 27 h 272"/>
              <a:gd name="T14" fmla="*/ 18 w 435"/>
              <a:gd name="T15" fmla="*/ 0 h 272"/>
              <a:gd name="T16" fmla="*/ 81 w 435"/>
              <a:gd name="T17" fmla="*/ 0 h 272"/>
              <a:gd name="T18" fmla="*/ 99 w 435"/>
              <a:gd name="T19" fmla="*/ 18 h 272"/>
              <a:gd name="T20" fmla="*/ 162 w 435"/>
              <a:gd name="T21" fmla="*/ 226 h 272"/>
              <a:gd name="T22" fmla="*/ 162 w 435"/>
              <a:gd name="T23" fmla="*/ 235 h 272"/>
              <a:gd name="T24" fmla="*/ 352 w 435"/>
              <a:gd name="T25" fmla="*/ 226 h 272"/>
              <a:gd name="T26" fmla="*/ 352 w 435"/>
              <a:gd name="T27" fmla="*/ 226 h 272"/>
              <a:gd name="T28" fmla="*/ 379 w 435"/>
              <a:gd name="T29" fmla="*/ 108 h 272"/>
              <a:gd name="T30" fmla="*/ 226 w 435"/>
              <a:gd name="T31" fmla="*/ 108 h 272"/>
              <a:gd name="T32" fmla="*/ 208 w 435"/>
              <a:gd name="T33" fmla="*/ 81 h 272"/>
              <a:gd name="T34" fmla="*/ 226 w 435"/>
              <a:gd name="T35" fmla="*/ 63 h 272"/>
              <a:gd name="T36" fmla="*/ 415 w 435"/>
              <a:gd name="T37" fmla="*/ 63 h 272"/>
              <a:gd name="T38" fmla="*/ 424 w 435"/>
              <a:gd name="T39" fmla="*/ 72 h 272"/>
              <a:gd name="T40" fmla="*/ 434 w 435"/>
              <a:gd name="T41" fmla="*/ 90 h 272"/>
              <a:gd name="T42" fmla="*/ 388 w 435"/>
              <a:gd name="T43" fmla="*/ 235 h 272"/>
              <a:gd name="T44" fmla="*/ 352 w 435"/>
              <a:gd name="T4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5" h="272">
                <a:moveTo>
                  <a:pt x="352" y="271"/>
                </a:moveTo>
                <a:lnTo>
                  <a:pt x="352" y="271"/>
                </a:lnTo>
                <a:cubicBezTo>
                  <a:pt x="162" y="271"/>
                  <a:pt x="162" y="271"/>
                  <a:pt x="162" y="271"/>
                </a:cubicBezTo>
                <a:cubicBezTo>
                  <a:pt x="145" y="271"/>
                  <a:pt x="126" y="253"/>
                  <a:pt x="117" y="235"/>
                </a:cubicBezTo>
                <a:cubicBezTo>
                  <a:pt x="63" y="45"/>
                  <a:pt x="63" y="45"/>
                  <a:pt x="63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cubicBezTo>
                  <a:pt x="162" y="226"/>
                  <a:pt x="162" y="226"/>
                  <a:pt x="162" y="226"/>
                </a:cubicBezTo>
                <a:cubicBezTo>
                  <a:pt x="162" y="226"/>
                  <a:pt x="162" y="226"/>
                  <a:pt x="162" y="235"/>
                </a:cubicBezTo>
                <a:cubicBezTo>
                  <a:pt x="352" y="226"/>
                  <a:pt x="352" y="226"/>
                  <a:pt x="352" y="226"/>
                </a:cubicBezTo>
                <a:lnTo>
                  <a:pt x="352" y="226"/>
                </a:lnTo>
                <a:cubicBezTo>
                  <a:pt x="379" y="108"/>
                  <a:pt x="379" y="108"/>
                  <a:pt x="379" y="108"/>
                </a:cubicBezTo>
                <a:cubicBezTo>
                  <a:pt x="226" y="108"/>
                  <a:pt x="226" y="108"/>
                  <a:pt x="226" y="108"/>
                </a:cubicBezTo>
                <a:cubicBezTo>
                  <a:pt x="217" y="108"/>
                  <a:pt x="208" y="99"/>
                  <a:pt x="208" y="81"/>
                </a:cubicBezTo>
                <a:cubicBezTo>
                  <a:pt x="208" y="72"/>
                  <a:pt x="217" y="63"/>
                  <a:pt x="226" y="63"/>
                </a:cubicBezTo>
                <a:cubicBezTo>
                  <a:pt x="415" y="63"/>
                  <a:pt x="415" y="63"/>
                  <a:pt x="415" y="63"/>
                </a:cubicBezTo>
                <a:cubicBezTo>
                  <a:pt x="415" y="63"/>
                  <a:pt x="424" y="63"/>
                  <a:pt x="424" y="72"/>
                </a:cubicBezTo>
                <a:cubicBezTo>
                  <a:pt x="434" y="81"/>
                  <a:pt x="434" y="81"/>
                  <a:pt x="434" y="90"/>
                </a:cubicBezTo>
                <a:cubicBezTo>
                  <a:pt x="388" y="235"/>
                  <a:pt x="388" y="235"/>
                  <a:pt x="388" y="235"/>
                </a:cubicBezTo>
                <a:cubicBezTo>
                  <a:pt x="388" y="253"/>
                  <a:pt x="370" y="271"/>
                  <a:pt x="352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62">
            <a:extLst>
              <a:ext uri="{FF2B5EF4-FFF2-40B4-BE49-F238E27FC236}">
                <a16:creationId xmlns:a16="http://schemas.microsoft.com/office/drawing/2014/main" id="{B3CEBDA4-E3AA-724B-84F6-33732A65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38" y="7778499"/>
            <a:ext cx="87446" cy="87449"/>
          </a:xfrm>
          <a:custGeom>
            <a:avLst/>
            <a:gdLst>
              <a:gd name="T0" fmla="*/ 0 w 83"/>
              <a:gd name="T1" fmla="*/ 36 h 82"/>
              <a:gd name="T2" fmla="*/ 0 w 83"/>
              <a:gd name="T3" fmla="*/ 36 h 82"/>
              <a:gd name="T4" fmla="*/ 46 w 83"/>
              <a:gd name="T5" fmla="*/ 0 h 82"/>
              <a:gd name="T6" fmla="*/ 82 w 83"/>
              <a:gd name="T7" fmla="*/ 36 h 82"/>
              <a:gd name="T8" fmla="*/ 46 w 83"/>
              <a:gd name="T9" fmla="*/ 81 h 82"/>
              <a:gd name="T10" fmla="*/ 0 w 83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46" y="0"/>
                </a:cubicBezTo>
                <a:cubicBezTo>
                  <a:pt x="63" y="0"/>
                  <a:pt x="82" y="18"/>
                  <a:pt x="82" y="36"/>
                </a:cubicBezTo>
                <a:cubicBezTo>
                  <a:pt x="82" y="63"/>
                  <a:pt x="63" y="81"/>
                  <a:pt x="46" y="81"/>
                </a:cubicBezTo>
                <a:cubicBezTo>
                  <a:pt x="18" y="81"/>
                  <a:pt x="0" y="63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63">
            <a:extLst>
              <a:ext uri="{FF2B5EF4-FFF2-40B4-BE49-F238E27FC236}">
                <a16:creationId xmlns:a16="http://schemas.microsoft.com/office/drawing/2014/main" id="{8742BC3E-6B48-8D4F-9007-A2E269F7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164" y="7778499"/>
            <a:ext cx="96654" cy="87449"/>
          </a:xfrm>
          <a:custGeom>
            <a:avLst/>
            <a:gdLst>
              <a:gd name="T0" fmla="*/ 0 w 91"/>
              <a:gd name="T1" fmla="*/ 36 h 82"/>
              <a:gd name="T2" fmla="*/ 0 w 91"/>
              <a:gd name="T3" fmla="*/ 36 h 82"/>
              <a:gd name="T4" fmla="*/ 45 w 91"/>
              <a:gd name="T5" fmla="*/ 0 h 82"/>
              <a:gd name="T6" fmla="*/ 90 w 91"/>
              <a:gd name="T7" fmla="*/ 36 h 82"/>
              <a:gd name="T8" fmla="*/ 45 w 91"/>
              <a:gd name="T9" fmla="*/ 81 h 82"/>
              <a:gd name="T10" fmla="*/ 0 w 91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82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36"/>
                </a:cubicBezTo>
                <a:cubicBezTo>
                  <a:pt x="90" y="63"/>
                  <a:pt x="63" y="81"/>
                  <a:pt x="45" y="81"/>
                </a:cubicBezTo>
                <a:cubicBezTo>
                  <a:pt x="18" y="81"/>
                  <a:pt x="0" y="63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64">
            <a:extLst>
              <a:ext uri="{FF2B5EF4-FFF2-40B4-BE49-F238E27FC236}">
                <a16:creationId xmlns:a16="http://schemas.microsoft.com/office/drawing/2014/main" id="{83672508-CB5F-434B-A9E6-609560A2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0913" y="11096903"/>
            <a:ext cx="501671" cy="483261"/>
          </a:xfrm>
          <a:custGeom>
            <a:avLst/>
            <a:gdLst>
              <a:gd name="T0" fmla="*/ 406 w 479"/>
              <a:gd name="T1" fmla="*/ 461 h 462"/>
              <a:gd name="T2" fmla="*/ 406 w 479"/>
              <a:gd name="T3" fmla="*/ 461 h 462"/>
              <a:gd name="T4" fmla="*/ 63 w 479"/>
              <a:gd name="T5" fmla="*/ 461 h 462"/>
              <a:gd name="T6" fmla="*/ 0 w 479"/>
              <a:gd name="T7" fmla="*/ 389 h 462"/>
              <a:gd name="T8" fmla="*/ 0 w 479"/>
              <a:gd name="T9" fmla="*/ 63 h 462"/>
              <a:gd name="T10" fmla="*/ 63 w 479"/>
              <a:gd name="T11" fmla="*/ 0 h 462"/>
              <a:gd name="T12" fmla="*/ 99 w 479"/>
              <a:gd name="T13" fmla="*/ 0 h 462"/>
              <a:gd name="T14" fmla="*/ 99 w 479"/>
              <a:gd name="T15" fmla="*/ 36 h 462"/>
              <a:gd name="T16" fmla="*/ 63 w 479"/>
              <a:gd name="T17" fmla="*/ 36 h 462"/>
              <a:gd name="T18" fmla="*/ 36 w 479"/>
              <a:gd name="T19" fmla="*/ 63 h 462"/>
              <a:gd name="T20" fmla="*/ 36 w 479"/>
              <a:gd name="T21" fmla="*/ 389 h 462"/>
              <a:gd name="T22" fmla="*/ 63 w 479"/>
              <a:gd name="T23" fmla="*/ 416 h 462"/>
              <a:gd name="T24" fmla="*/ 406 w 479"/>
              <a:gd name="T25" fmla="*/ 416 h 462"/>
              <a:gd name="T26" fmla="*/ 433 w 479"/>
              <a:gd name="T27" fmla="*/ 389 h 462"/>
              <a:gd name="T28" fmla="*/ 433 w 479"/>
              <a:gd name="T29" fmla="*/ 63 h 462"/>
              <a:gd name="T30" fmla="*/ 406 w 479"/>
              <a:gd name="T31" fmla="*/ 36 h 462"/>
              <a:gd name="T32" fmla="*/ 370 w 479"/>
              <a:gd name="T33" fmla="*/ 36 h 462"/>
              <a:gd name="T34" fmla="*/ 370 w 479"/>
              <a:gd name="T35" fmla="*/ 0 h 462"/>
              <a:gd name="T36" fmla="*/ 406 w 479"/>
              <a:gd name="T37" fmla="*/ 0 h 462"/>
              <a:gd name="T38" fmla="*/ 478 w 479"/>
              <a:gd name="T39" fmla="*/ 63 h 462"/>
              <a:gd name="T40" fmla="*/ 478 w 479"/>
              <a:gd name="T41" fmla="*/ 389 h 462"/>
              <a:gd name="T42" fmla="*/ 406 w 479"/>
              <a:gd name="T43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9" h="462">
                <a:moveTo>
                  <a:pt x="406" y="461"/>
                </a:moveTo>
                <a:lnTo>
                  <a:pt x="406" y="461"/>
                </a:lnTo>
                <a:cubicBezTo>
                  <a:pt x="63" y="461"/>
                  <a:pt x="63" y="461"/>
                  <a:pt x="63" y="461"/>
                </a:cubicBezTo>
                <a:cubicBezTo>
                  <a:pt x="27" y="461"/>
                  <a:pt x="0" y="425"/>
                  <a:pt x="0" y="38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6"/>
                  <a:pt x="99" y="36"/>
                  <a:pt x="99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45" y="36"/>
                  <a:pt x="36" y="55"/>
                  <a:pt x="36" y="63"/>
                </a:cubicBezTo>
                <a:cubicBezTo>
                  <a:pt x="36" y="389"/>
                  <a:pt x="36" y="389"/>
                  <a:pt x="36" y="389"/>
                </a:cubicBezTo>
                <a:cubicBezTo>
                  <a:pt x="36" y="407"/>
                  <a:pt x="45" y="416"/>
                  <a:pt x="63" y="416"/>
                </a:cubicBezTo>
                <a:cubicBezTo>
                  <a:pt x="406" y="416"/>
                  <a:pt x="406" y="416"/>
                  <a:pt x="406" y="416"/>
                </a:cubicBezTo>
                <a:cubicBezTo>
                  <a:pt x="424" y="416"/>
                  <a:pt x="433" y="407"/>
                  <a:pt x="433" y="389"/>
                </a:cubicBezTo>
                <a:cubicBezTo>
                  <a:pt x="433" y="63"/>
                  <a:pt x="433" y="63"/>
                  <a:pt x="433" y="63"/>
                </a:cubicBezTo>
                <a:cubicBezTo>
                  <a:pt x="433" y="55"/>
                  <a:pt x="424" y="36"/>
                  <a:pt x="406" y="36"/>
                </a:cubicBezTo>
                <a:cubicBezTo>
                  <a:pt x="370" y="36"/>
                  <a:pt x="370" y="36"/>
                  <a:pt x="370" y="36"/>
                </a:cubicBezTo>
                <a:cubicBezTo>
                  <a:pt x="370" y="0"/>
                  <a:pt x="370" y="0"/>
                  <a:pt x="370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42" y="0"/>
                  <a:pt x="478" y="27"/>
                  <a:pt x="478" y="63"/>
                </a:cubicBezTo>
                <a:cubicBezTo>
                  <a:pt x="478" y="389"/>
                  <a:pt x="478" y="389"/>
                  <a:pt x="478" y="389"/>
                </a:cubicBezTo>
                <a:cubicBezTo>
                  <a:pt x="478" y="425"/>
                  <a:pt x="442" y="461"/>
                  <a:pt x="406" y="4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65">
            <a:extLst>
              <a:ext uri="{FF2B5EF4-FFF2-40B4-BE49-F238E27FC236}">
                <a16:creationId xmlns:a16="http://schemas.microsoft.com/office/drawing/2014/main" id="{91FB3306-1152-6548-BE06-6F41D711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3589" y="11032468"/>
            <a:ext cx="216319" cy="36820"/>
          </a:xfrm>
          <a:custGeom>
            <a:avLst/>
            <a:gdLst>
              <a:gd name="T0" fmla="*/ 208 w 209"/>
              <a:gd name="T1" fmla="*/ 36 h 37"/>
              <a:gd name="T2" fmla="*/ 0 w 209"/>
              <a:gd name="T3" fmla="*/ 36 h 37"/>
              <a:gd name="T4" fmla="*/ 0 w 209"/>
              <a:gd name="T5" fmla="*/ 0 h 37"/>
              <a:gd name="T6" fmla="*/ 208 w 209"/>
              <a:gd name="T7" fmla="*/ 0 h 37"/>
              <a:gd name="T8" fmla="*/ 208 w 20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37">
                <a:moveTo>
                  <a:pt x="208" y="36"/>
                </a:moveTo>
                <a:lnTo>
                  <a:pt x="0" y="36"/>
                </a:lnTo>
                <a:lnTo>
                  <a:pt x="0" y="0"/>
                </a:lnTo>
                <a:lnTo>
                  <a:pt x="208" y="0"/>
                </a:lnTo>
                <a:lnTo>
                  <a:pt x="20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66">
            <a:extLst>
              <a:ext uri="{FF2B5EF4-FFF2-40B4-BE49-F238E27FC236}">
                <a16:creationId xmlns:a16="http://schemas.microsoft.com/office/drawing/2014/main" id="{FAC76269-C672-DE40-BC7D-CCA8B0969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7063" y="11032468"/>
            <a:ext cx="142676" cy="115061"/>
          </a:xfrm>
          <a:custGeom>
            <a:avLst/>
            <a:gdLst>
              <a:gd name="T0" fmla="*/ 27 w 136"/>
              <a:gd name="T1" fmla="*/ 99 h 110"/>
              <a:gd name="T2" fmla="*/ 27 w 136"/>
              <a:gd name="T3" fmla="*/ 99 h 110"/>
              <a:gd name="T4" fmla="*/ 0 w 136"/>
              <a:gd name="T5" fmla="*/ 63 h 110"/>
              <a:gd name="T6" fmla="*/ 63 w 136"/>
              <a:gd name="T7" fmla="*/ 0 h 110"/>
              <a:gd name="T8" fmla="*/ 81 w 136"/>
              <a:gd name="T9" fmla="*/ 0 h 110"/>
              <a:gd name="T10" fmla="*/ 99 w 136"/>
              <a:gd name="T11" fmla="*/ 9 h 110"/>
              <a:gd name="T12" fmla="*/ 126 w 136"/>
              <a:gd name="T13" fmla="*/ 72 h 110"/>
              <a:gd name="T14" fmla="*/ 117 w 136"/>
              <a:gd name="T15" fmla="*/ 99 h 110"/>
              <a:gd name="T16" fmla="*/ 117 w 136"/>
              <a:gd name="T17" fmla="*/ 99 h 110"/>
              <a:gd name="T18" fmla="*/ 90 w 136"/>
              <a:gd name="T19" fmla="*/ 90 h 110"/>
              <a:gd name="T20" fmla="*/ 72 w 136"/>
              <a:gd name="T21" fmla="*/ 54 h 110"/>
              <a:gd name="T22" fmla="*/ 27 w 136"/>
              <a:gd name="T23" fmla="*/ 99 h 110"/>
              <a:gd name="T24" fmla="*/ 90 w 136"/>
              <a:gd name="T25" fmla="*/ 36 h 110"/>
              <a:gd name="T26" fmla="*/ 90 w 136"/>
              <a:gd name="T27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10">
                <a:moveTo>
                  <a:pt x="27" y="99"/>
                </a:moveTo>
                <a:lnTo>
                  <a:pt x="27" y="99"/>
                </a:lnTo>
                <a:cubicBezTo>
                  <a:pt x="0" y="63"/>
                  <a:pt x="0" y="63"/>
                  <a:pt x="0" y="63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81" y="0"/>
                </a:cubicBezTo>
                <a:cubicBezTo>
                  <a:pt x="90" y="0"/>
                  <a:pt x="99" y="0"/>
                  <a:pt x="99" y="9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35" y="81"/>
                  <a:pt x="126" y="99"/>
                  <a:pt x="117" y="99"/>
                </a:cubicBezTo>
                <a:lnTo>
                  <a:pt x="117" y="99"/>
                </a:lnTo>
                <a:cubicBezTo>
                  <a:pt x="108" y="109"/>
                  <a:pt x="99" y="99"/>
                  <a:pt x="90" y="90"/>
                </a:cubicBezTo>
                <a:cubicBezTo>
                  <a:pt x="72" y="54"/>
                  <a:pt x="72" y="54"/>
                  <a:pt x="72" y="54"/>
                </a:cubicBezTo>
                <a:lnTo>
                  <a:pt x="27" y="99"/>
                </a:ln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67">
            <a:extLst>
              <a:ext uri="{FF2B5EF4-FFF2-40B4-BE49-F238E27FC236}">
                <a16:creationId xmlns:a16="http://schemas.microsoft.com/office/drawing/2014/main" id="{11153CE0-22C2-1843-8E4D-836796F4F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7229" y="11096903"/>
            <a:ext cx="197909" cy="133471"/>
          </a:xfrm>
          <a:custGeom>
            <a:avLst/>
            <a:gdLst>
              <a:gd name="T0" fmla="*/ 73 w 191"/>
              <a:gd name="T1" fmla="*/ 127 h 128"/>
              <a:gd name="T2" fmla="*/ 73 w 191"/>
              <a:gd name="T3" fmla="*/ 127 h 128"/>
              <a:gd name="T4" fmla="*/ 73 w 191"/>
              <a:gd name="T5" fmla="*/ 127 h 128"/>
              <a:gd name="T6" fmla="*/ 55 w 191"/>
              <a:gd name="T7" fmla="*/ 118 h 128"/>
              <a:gd name="T8" fmla="*/ 0 w 191"/>
              <a:gd name="T9" fmla="*/ 63 h 128"/>
              <a:gd name="T10" fmla="*/ 55 w 191"/>
              <a:gd name="T11" fmla="*/ 0 h 128"/>
              <a:gd name="T12" fmla="*/ 82 w 191"/>
              <a:gd name="T13" fmla="*/ 36 h 128"/>
              <a:gd name="T14" fmla="*/ 55 w 191"/>
              <a:gd name="T15" fmla="*/ 63 h 128"/>
              <a:gd name="T16" fmla="*/ 73 w 191"/>
              <a:gd name="T17" fmla="*/ 82 h 128"/>
              <a:gd name="T18" fmla="*/ 145 w 191"/>
              <a:gd name="T19" fmla="*/ 9 h 128"/>
              <a:gd name="T20" fmla="*/ 181 w 191"/>
              <a:gd name="T21" fmla="*/ 9 h 128"/>
              <a:gd name="T22" fmla="*/ 181 w 191"/>
              <a:gd name="T23" fmla="*/ 9 h 128"/>
              <a:gd name="T24" fmla="*/ 181 w 191"/>
              <a:gd name="T25" fmla="*/ 36 h 128"/>
              <a:gd name="T26" fmla="*/ 100 w 191"/>
              <a:gd name="T27" fmla="*/ 118 h 128"/>
              <a:gd name="T28" fmla="*/ 73 w 191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1" h="128">
                <a:moveTo>
                  <a:pt x="73" y="127"/>
                </a:moveTo>
                <a:lnTo>
                  <a:pt x="73" y="127"/>
                </a:lnTo>
                <a:lnTo>
                  <a:pt x="73" y="127"/>
                </a:lnTo>
                <a:cubicBezTo>
                  <a:pt x="64" y="127"/>
                  <a:pt x="55" y="127"/>
                  <a:pt x="55" y="118"/>
                </a:cubicBezTo>
                <a:cubicBezTo>
                  <a:pt x="0" y="63"/>
                  <a:pt x="0" y="63"/>
                  <a:pt x="0" y="63"/>
                </a:cubicBezTo>
                <a:cubicBezTo>
                  <a:pt x="55" y="0"/>
                  <a:pt x="55" y="0"/>
                  <a:pt x="55" y="0"/>
                </a:cubicBezTo>
                <a:cubicBezTo>
                  <a:pt x="82" y="36"/>
                  <a:pt x="82" y="36"/>
                  <a:pt x="82" y="36"/>
                </a:cubicBezTo>
                <a:cubicBezTo>
                  <a:pt x="55" y="63"/>
                  <a:pt x="55" y="63"/>
                  <a:pt x="55" y="63"/>
                </a:cubicBezTo>
                <a:cubicBezTo>
                  <a:pt x="73" y="82"/>
                  <a:pt x="73" y="82"/>
                  <a:pt x="73" y="82"/>
                </a:cubicBezTo>
                <a:cubicBezTo>
                  <a:pt x="145" y="9"/>
                  <a:pt x="145" y="9"/>
                  <a:pt x="145" y="9"/>
                </a:cubicBezTo>
                <a:cubicBezTo>
                  <a:pt x="154" y="0"/>
                  <a:pt x="172" y="0"/>
                  <a:pt x="181" y="9"/>
                </a:cubicBezTo>
                <a:lnTo>
                  <a:pt x="181" y="9"/>
                </a:lnTo>
                <a:cubicBezTo>
                  <a:pt x="190" y="9"/>
                  <a:pt x="190" y="27"/>
                  <a:pt x="181" y="36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0" y="127"/>
                  <a:pt x="91" y="127"/>
                  <a:pt x="73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68">
            <a:extLst>
              <a:ext uri="{FF2B5EF4-FFF2-40B4-BE49-F238E27FC236}">
                <a16:creationId xmlns:a16="http://schemas.microsoft.com/office/drawing/2014/main" id="{CD05813B-014E-754D-9E5C-F2DEA81A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154" y="11032468"/>
            <a:ext cx="142679" cy="115061"/>
          </a:xfrm>
          <a:custGeom>
            <a:avLst/>
            <a:gdLst>
              <a:gd name="T0" fmla="*/ 108 w 136"/>
              <a:gd name="T1" fmla="*/ 99 h 110"/>
              <a:gd name="T2" fmla="*/ 108 w 136"/>
              <a:gd name="T3" fmla="*/ 99 h 110"/>
              <a:gd name="T4" fmla="*/ 135 w 136"/>
              <a:gd name="T5" fmla="*/ 63 h 110"/>
              <a:gd name="T6" fmla="*/ 72 w 136"/>
              <a:gd name="T7" fmla="*/ 0 h 110"/>
              <a:gd name="T8" fmla="*/ 54 w 136"/>
              <a:gd name="T9" fmla="*/ 0 h 110"/>
              <a:gd name="T10" fmla="*/ 36 w 136"/>
              <a:gd name="T11" fmla="*/ 9 h 110"/>
              <a:gd name="T12" fmla="*/ 9 w 136"/>
              <a:gd name="T13" fmla="*/ 72 h 110"/>
              <a:gd name="T14" fmla="*/ 18 w 136"/>
              <a:gd name="T15" fmla="*/ 99 h 110"/>
              <a:gd name="T16" fmla="*/ 18 w 136"/>
              <a:gd name="T17" fmla="*/ 99 h 110"/>
              <a:gd name="T18" fmla="*/ 45 w 136"/>
              <a:gd name="T19" fmla="*/ 90 h 110"/>
              <a:gd name="T20" fmla="*/ 63 w 136"/>
              <a:gd name="T21" fmla="*/ 54 h 110"/>
              <a:gd name="T22" fmla="*/ 108 w 136"/>
              <a:gd name="T23" fmla="*/ 99 h 110"/>
              <a:gd name="T24" fmla="*/ 45 w 136"/>
              <a:gd name="T25" fmla="*/ 36 h 110"/>
              <a:gd name="T26" fmla="*/ 45 w 136"/>
              <a:gd name="T27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10">
                <a:moveTo>
                  <a:pt x="108" y="99"/>
                </a:moveTo>
                <a:lnTo>
                  <a:pt x="108" y="99"/>
                </a:lnTo>
                <a:cubicBezTo>
                  <a:pt x="135" y="63"/>
                  <a:pt x="135" y="63"/>
                  <a:pt x="135" y="63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0"/>
                  <a:pt x="36" y="9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81"/>
                  <a:pt x="9" y="99"/>
                  <a:pt x="18" y="99"/>
                </a:cubicBezTo>
                <a:lnTo>
                  <a:pt x="18" y="99"/>
                </a:lnTo>
                <a:cubicBezTo>
                  <a:pt x="27" y="109"/>
                  <a:pt x="36" y="99"/>
                  <a:pt x="45" y="90"/>
                </a:cubicBezTo>
                <a:cubicBezTo>
                  <a:pt x="63" y="54"/>
                  <a:pt x="63" y="54"/>
                  <a:pt x="63" y="54"/>
                </a:cubicBezTo>
                <a:lnTo>
                  <a:pt x="108" y="99"/>
                </a:lnTo>
                <a:close/>
                <a:moveTo>
                  <a:pt x="45" y="36"/>
                </a:move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69">
            <a:extLst>
              <a:ext uri="{FF2B5EF4-FFF2-40B4-BE49-F238E27FC236}">
                <a16:creationId xmlns:a16="http://schemas.microsoft.com/office/drawing/2014/main" id="{DD263F4D-CE3B-0346-B34B-AB94A745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359" y="11096903"/>
            <a:ext cx="188704" cy="133471"/>
          </a:xfrm>
          <a:custGeom>
            <a:avLst/>
            <a:gdLst>
              <a:gd name="T0" fmla="*/ 108 w 182"/>
              <a:gd name="T1" fmla="*/ 127 h 128"/>
              <a:gd name="T2" fmla="*/ 108 w 182"/>
              <a:gd name="T3" fmla="*/ 127 h 128"/>
              <a:gd name="T4" fmla="*/ 108 w 182"/>
              <a:gd name="T5" fmla="*/ 127 h 128"/>
              <a:gd name="T6" fmla="*/ 136 w 182"/>
              <a:gd name="T7" fmla="*/ 118 h 128"/>
              <a:gd name="T8" fmla="*/ 181 w 182"/>
              <a:gd name="T9" fmla="*/ 63 h 128"/>
              <a:gd name="T10" fmla="*/ 126 w 182"/>
              <a:gd name="T11" fmla="*/ 0 h 128"/>
              <a:gd name="T12" fmla="*/ 99 w 182"/>
              <a:gd name="T13" fmla="*/ 36 h 128"/>
              <a:gd name="T14" fmla="*/ 126 w 182"/>
              <a:gd name="T15" fmla="*/ 63 h 128"/>
              <a:gd name="T16" fmla="*/ 108 w 182"/>
              <a:gd name="T17" fmla="*/ 82 h 128"/>
              <a:gd name="T18" fmla="*/ 36 w 182"/>
              <a:gd name="T19" fmla="*/ 9 h 128"/>
              <a:gd name="T20" fmla="*/ 9 w 182"/>
              <a:gd name="T21" fmla="*/ 9 h 128"/>
              <a:gd name="T22" fmla="*/ 9 w 182"/>
              <a:gd name="T23" fmla="*/ 9 h 128"/>
              <a:gd name="T24" fmla="*/ 0 w 182"/>
              <a:gd name="T25" fmla="*/ 36 h 128"/>
              <a:gd name="T26" fmla="*/ 81 w 182"/>
              <a:gd name="T27" fmla="*/ 118 h 128"/>
              <a:gd name="T28" fmla="*/ 108 w 182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" h="128">
                <a:moveTo>
                  <a:pt x="108" y="127"/>
                </a:moveTo>
                <a:lnTo>
                  <a:pt x="108" y="127"/>
                </a:lnTo>
                <a:lnTo>
                  <a:pt x="108" y="127"/>
                </a:lnTo>
                <a:cubicBezTo>
                  <a:pt x="117" y="127"/>
                  <a:pt x="126" y="127"/>
                  <a:pt x="136" y="118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26" y="0"/>
                  <a:pt x="126" y="0"/>
                  <a:pt x="126" y="0"/>
                </a:cubicBezTo>
                <a:cubicBezTo>
                  <a:pt x="99" y="36"/>
                  <a:pt x="99" y="36"/>
                  <a:pt x="99" y="36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9" y="0"/>
                  <a:pt x="9" y="9"/>
                </a:cubicBezTo>
                <a:lnTo>
                  <a:pt x="9" y="9"/>
                </a:lnTo>
                <a:cubicBezTo>
                  <a:pt x="0" y="9"/>
                  <a:pt x="0" y="27"/>
                  <a:pt x="0" y="36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90" y="127"/>
                  <a:pt x="99" y="127"/>
                  <a:pt x="108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70">
            <a:extLst>
              <a:ext uri="{FF2B5EF4-FFF2-40B4-BE49-F238E27FC236}">
                <a16:creationId xmlns:a16="http://schemas.microsoft.com/office/drawing/2014/main" id="{B337986A-97A3-7F4A-B033-480B874D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883" y="11294809"/>
            <a:ext cx="105856" cy="27615"/>
          </a:xfrm>
          <a:custGeom>
            <a:avLst/>
            <a:gdLst>
              <a:gd name="T0" fmla="*/ 0 w 100"/>
              <a:gd name="T1" fmla="*/ 18 h 28"/>
              <a:gd name="T2" fmla="*/ 0 w 100"/>
              <a:gd name="T3" fmla="*/ 18 h 28"/>
              <a:gd name="T4" fmla="*/ 0 w 100"/>
              <a:gd name="T5" fmla="*/ 18 h 28"/>
              <a:gd name="T6" fmla="*/ 18 w 100"/>
              <a:gd name="T7" fmla="*/ 0 h 28"/>
              <a:gd name="T8" fmla="*/ 81 w 100"/>
              <a:gd name="T9" fmla="*/ 0 h 28"/>
              <a:gd name="T10" fmla="*/ 99 w 100"/>
              <a:gd name="T11" fmla="*/ 18 h 28"/>
              <a:gd name="T12" fmla="*/ 99 w 100"/>
              <a:gd name="T13" fmla="*/ 18 h 28"/>
              <a:gd name="T14" fmla="*/ 81 w 100"/>
              <a:gd name="T15" fmla="*/ 27 h 28"/>
              <a:gd name="T16" fmla="*/ 18 w 100"/>
              <a:gd name="T17" fmla="*/ 27 h 28"/>
              <a:gd name="T18" fmla="*/ 0 w 100"/>
              <a:gd name="T19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2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27"/>
                  <a:pt x="81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71">
            <a:extLst>
              <a:ext uri="{FF2B5EF4-FFF2-40B4-BE49-F238E27FC236}">
                <a16:creationId xmlns:a16="http://schemas.microsoft.com/office/drawing/2014/main" id="{1D6EF11E-6A7F-F544-B4EF-6D24B77E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1038" y="11304014"/>
            <a:ext cx="27615" cy="248535"/>
          </a:xfrm>
          <a:custGeom>
            <a:avLst/>
            <a:gdLst>
              <a:gd name="T0" fmla="*/ 26 w 27"/>
              <a:gd name="T1" fmla="*/ 235 h 236"/>
              <a:gd name="T2" fmla="*/ 26 w 27"/>
              <a:gd name="T3" fmla="*/ 235 h 236"/>
              <a:gd name="T4" fmla="*/ 0 w 27"/>
              <a:gd name="T5" fmla="*/ 235 h 236"/>
              <a:gd name="T6" fmla="*/ 0 w 27"/>
              <a:gd name="T7" fmla="*/ 18 h 236"/>
              <a:gd name="T8" fmla="*/ 17 w 27"/>
              <a:gd name="T9" fmla="*/ 0 h 236"/>
              <a:gd name="T10" fmla="*/ 17 w 27"/>
              <a:gd name="T11" fmla="*/ 0 h 236"/>
              <a:gd name="T12" fmla="*/ 26 w 27"/>
              <a:gd name="T13" fmla="*/ 18 h 236"/>
              <a:gd name="T14" fmla="*/ 26 w 27"/>
              <a:gd name="T1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236">
                <a:moveTo>
                  <a:pt x="26" y="235"/>
                </a:moveTo>
                <a:lnTo>
                  <a:pt x="26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26" y="18"/>
                </a:cubicBezTo>
                <a:lnTo>
                  <a:pt x="26" y="2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72">
            <a:extLst>
              <a:ext uri="{FF2B5EF4-FFF2-40B4-BE49-F238E27FC236}">
                <a16:creationId xmlns:a16="http://schemas.microsoft.com/office/drawing/2014/main" id="{DD531D58-9D39-C540-863D-87A536C6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954" y="9495233"/>
            <a:ext cx="179499" cy="197906"/>
          </a:xfrm>
          <a:custGeom>
            <a:avLst/>
            <a:gdLst>
              <a:gd name="T0" fmla="*/ 9 w 173"/>
              <a:gd name="T1" fmla="*/ 190 h 191"/>
              <a:gd name="T2" fmla="*/ 9 w 173"/>
              <a:gd name="T3" fmla="*/ 190 h 191"/>
              <a:gd name="T4" fmla="*/ 9 w 173"/>
              <a:gd name="T5" fmla="*/ 190 h 191"/>
              <a:gd name="T6" fmla="*/ 9 w 173"/>
              <a:gd name="T7" fmla="*/ 163 h 191"/>
              <a:gd name="T8" fmla="*/ 145 w 173"/>
              <a:gd name="T9" fmla="*/ 9 h 191"/>
              <a:gd name="T10" fmla="*/ 172 w 173"/>
              <a:gd name="T11" fmla="*/ 9 h 191"/>
              <a:gd name="T12" fmla="*/ 172 w 173"/>
              <a:gd name="T13" fmla="*/ 9 h 191"/>
              <a:gd name="T14" fmla="*/ 172 w 173"/>
              <a:gd name="T15" fmla="*/ 28 h 191"/>
              <a:gd name="T16" fmla="*/ 37 w 173"/>
              <a:gd name="T17" fmla="*/ 181 h 191"/>
              <a:gd name="T18" fmla="*/ 9 w 173"/>
              <a:gd name="T1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91">
                <a:moveTo>
                  <a:pt x="9" y="190"/>
                </a:moveTo>
                <a:lnTo>
                  <a:pt x="9" y="190"/>
                </a:lnTo>
                <a:lnTo>
                  <a:pt x="9" y="190"/>
                </a:lnTo>
                <a:cubicBezTo>
                  <a:pt x="9" y="181"/>
                  <a:pt x="0" y="172"/>
                  <a:pt x="9" y="163"/>
                </a:cubicBezTo>
                <a:cubicBezTo>
                  <a:pt x="145" y="9"/>
                  <a:pt x="145" y="9"/>
                  <a:pt x="145" y="9"/>
                </a:cubicBezTo>
                <a:cubicBezTo>
                  <a:pt x="154" y="0"/>
                  <a:pt x="163" y="0"/>
                  <a:pt x="172" y="9"/>
                </a:cubicBezTo>
                <a:lnTo>
                  <a:pt x="172" y="9"/>
                </a:lnTo>
                <a:cubicBezTo>
                  <a:pt x="172" y="9"/>
                  <a:pt x="172" y="18"/>
                  <a:pt x="172" y="28"/>
                </a:cubicBezTo>
                <a:cubicBezTo>
                  <a:pt x="37" y="181"/>
                  <a:pt x="37" y="181"/>
                  <a:pt x="37" y="181"/>
                </a:cubicBezTo>
                <a:cubicBezTo>
                  <a:pt x="28" y="190"/>
                  <a:pt x="18" y="190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73">
            <a:extLst>
              <a:ext uri="{FF2B5EF4-FFF2-40B4-BE49-F238E27FC236}">
                <a16:creationId xmlns:a16="http://schemas.microsoft.com/office/drawing/2014/main" id="{243BCA86-35E2-2741-9724-D91FB9C7F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004" y="9610294"/>
            <a:ext cx="115064" cy="105859"/>
          </a:xfrm>
          <a:custGeom>
            <a:avLst/>
            <a:gdLst>
              <a:gd name="T0" fmla="*/ 54 w 109"/>
              <a:gd name="T1" fmla="*/ 99 h 100"/>
              <a:gd name="T2" fmla="*/ 54 w 109"/>
              <a:gd name="T3" fmla="*/ 99 h 100"/>
              <a:gd name="T4" fmla="*/ 0 w 109"/>
              <a:gd name="T5" fmla="*/ 45 h 100"/>
              <a:gd name="T6" fmla="*/ 54 w 109"/>
              <a:gd name="T7" fmla="*/ 0 h 100"/>
              <a:gd name="T8" fmla="*/ 108 w 109"/>
              <a:gd name="T9" fmla="*/ 45 h 100"/>
              <a:gd name="T10" fmla="*/ 54 w 109"/>
              <a:gd name="T11" fmla="*/ 99 h 100"/>
              <a:gd name="T12" fmla="*/ 54 w 109"/>
              <a:gd name="T13" fmla="*/ 27 h 100"/>
              <a:gd name="T14" fmla="*/ 54 w 109"/>
              <a:gd name="T15" fmla="*/ 27 h 100"/>
              <a:gd name="T16" fmla="*/ 36 w 109"/>
              <a:gd name="T17" fmla="*/ 45 h 100"/>
              <a:gd name="T18" fmla="*/ 54 w 109"/>
              <a:gd name="T19" fmla="*/ 72 h 100"/>
              <a:gd name="T20" fmla="*/ 72 w 109"/>
              <a:gd name="T21" fmla="*/ 45 h 100"/>
              <a:gd name="T22" fmla="*/ 54 w 109"/>
              <a:gd name="T23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0">
                <a:moveTo>
                  <a:pt x="54" y="99"/>
                </a:moveTo>
                <a:lnTo>
                  <a:pt x="54" y="99"/>
                </a:lnTo>
                <a:cubicBezTo>
                  <a:pt x="27" y="99"/>
                  <a:pt x="0" y="81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8" y="18"/>
                  <a:pt x="108" y="45"/>
                </a:cubicBezTo>
                <a:cubicBezTo>
                  <a:pt x="108" y="81"/>
                  <a:pt x="81" y="99"/>
                  <a:pt x="54" y="99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36"/>
                  <a:pt x="36" y="45"/>
                </a:cubicBezTo>
                <a:cubicBezTo>
                  <a:pt x="36" y="63"/>
                  <a:pt x="45" y="72"/>
                  <a:pt x="54" y="72"/>
                </a:cubicBezTo>
                <a:cubicBezTo>
                  <a:pt x="63" y="72"/>
                  <a:pt x="72" y="63"/>
                  <a:pt x="72" y="45"/>
                </a:cubicBezTo>
                <a:cubicBezTo>
                  <a:pt x="72" y="36"/>
                  <a:pt x="63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74">
            <a:extLst>
              <a:ext uri="{FF2B5EF4-FFF2-40B4-BE49-F238E27FC236}">
                <a16:creationId xmlns:a16="http://schemas.microsoft.com/office/drawing/2014/main" id="{73F2A74A-4796-7C4C-BFDC-8C4E6598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738" y="9476823"/>
            <a:ext cx="115061" cy="115061"/>
          </a:xfrm>
          <a:custGeom>
            <a:avLst/>
            <a:gdLst>
              <a:gd name="T0" fmla="*/ 55 w 110"/>
              <a:gd name="T1" fmla="*/ 109 h 110"/>
              <a:gd name="T2" fmla="*/ 55 w 110"/>
              <a:gd name="T3" fmla="*/ 109 h 110"/>
              <a:gd name="T4" fmla="*/ 0 w 110"/>
              <a:gd name="T5" fmla="*/ 54 h 110"/>
              <a:gd name="T6" fmla="*/ 55 w 110"/>
              <a:gd name="T7" fmla="*/ 0 h 110"/>
              <a:gd name="T8" fmla="*/ 109 w 110"/>
              <a:gd name="T9" fmla="*/ 54 h 110"/>
              <a:gd name="T10" fmla="*/ 55 w 110"/>
              <a:gd name="T11" fmla="*/ 109 h 110"/>
              <a:gd name="T12" fmla="*/ 55 w 110"/>
              <a:gd name="T13" fmla="*/ 36 h 110"/>
              <a:gd name="T14" fmla="*/ 55 w 110"/>
              <a:gd name="T15" fmla="*/ 36 h 110"/>
              <a:gd name="T16" fmla="*/ 36 w 110"/>
              <a:gd name="T17" fmla="*/ 54 h 110"/>
              <a:gd name="T18" fmla="*/ 55 w 110"/>
              <a:gd name="T19" fmla="*/ 72 h 110"/>
              <a:gd name="T20" fmla="*/ 73 w 110"/>
              <a:gd name="T21" fmla="*/ 54 h 110"/>
              <a:gd name="T22" fmla="*/ 55 w 110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0">
                <a:moveTo>
                  <a:pt x="55" y="109"/>
                </a:moveTo>
                <a:lnTo>
                  <a:pt x="55" y="109"/>
                </a:lnTo>
                <a:cubicBezTo>
                  <a:pt x="27" y="109"/>
                  <a:pt x="0" y="82"/>
                  <a:pt x="0" y="54"/>
                </a:cubicBezTo>
                <a:cubicBezTo>
                  <a:pt x="0" y="27"/>
                  <a:pt x="27" y="0"/>
                  <a:pt x="55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82"/>
                  <a:pt x="82" y="109"/>
                  <a:pt x="55" y="109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45" y="36"/>
                  <a:pt x="36" y="46"/>
                  <a:pt x="36" y="54"/>
                </a:cubicBezTo>
                <a:cubicBezTo>
                  <a:pt x="36" y="63"/>
                  <a:pt x="45" y="72"/>
                  <a:pt x="55" y="72"/>
                </a:cubicBezTo>
                <a:cubicBezTo>
                  <a:pt x="64" y="72"/>
                  <a:pt x="73" y="63"/>
                  <a:pt x="73" y="54"/>
                </a:cubicBezTo>
                <a:cubicBezTo>
                  <a:pt x="73" y="46"/>
                  <a:pt x="64" y="36"/>
                  <a:pt x="5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75">
            <a:extLst>
              <a:ext uri="{FF2B5EF4-FFF2-40B4-BE49-F238E27FC236}">
                <a16:creationId xmlns:a16="http://schemas.microsoft.com/office/drawing/2014/main" id="{B493E604-004F-DA42-BC20-E05FFAD6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098" y="9449208"/>
            <a:ext cx="27615" cy="27615"/>
          </a:xfrm>
          <a:custGeom>
            <a:avLst/>
            <a:gdLst>
              <a:gd name="T0" fmla="*/ 27 w 28"/>
              <a:gd name="T1" fmla="*/ 27 h 28"/>
              <a:gd name="T2" fmla="*/ 0 w 28"/>
              <a:gd name="T3" fmla="*/ 27 h 28"/>
              <a:gd name="T4" fmla="*/ 0 w 28"/>
              <a:gd name="T5" fmla="*/ 0 h 28"/>
              <a:gd name="T6" fmla="*/ 27 w 28"/>
              <a:gd name="T7" fmla="*/ 0 h 28"/>
              <a:gd name="T8" fmla="*/ 27 w 2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7" y="27"/>
                </a:moveTo>
                <a:lnTo>
                  <a:pt x="0" y="27"/>
                </a:lnTo>
                <a:lnTo>
                  <a:pt x="0" y="0"/>
                </a:lnTo>
                <a:lnTo>
                  <a:pt x="27" y="0"/>
                </a:lnTo>
                <a:lnTo>
                  <a:pt x="2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76">
            <a:extLst>
              <a:ext uri="{FF2B5EF4-FFF2-40B4-BE49-F238E27FC236}">
                <a16:creationId xmlns:a16="http://schemas.microsoft.com/office/drawing/2014/main" id="{571CE467-2102-3348-A70E-558F8FF6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098" y="9513643"/>
            <a:ext cx="27615" cy="69036"/>
          </a:xfrm>
          <a:custGeom>
            <a:avLst/>
            <a:gdLst>
              <a:gd name="T0" fmla="*/ 27 w 28"/>
              <a:gd name="T1" fmla="*/ 64 h 65"/>
              <a:gd name="T2" fmla="*/ 0 w 28"/>
              <a:gd name="T3" fmla="*/ 64 h 65"/>
              <a:gd name="T4" fmla="*/ 0 w 28"/>
              <a:gd name="T5" fmla="*/ 0 h 65"/>
              <a:gd name="T6" fmla="*/ 27 w 28"/>
              <a:gd name="T7" fmla="*/ 0 h 65"/>
              <a:gd name="T8" fmla="*/ 27 w 28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5">
                <a:moveTo>
                  <a:pt x="27" y="64"/>
                </a:moveTo>
                <a:lnTo>
                  <a:pt x="0" y="64"/>
                </a:lnTo>
                <a:lnTo>
                  <a:pt x="0" y="0"/>
                </a:lnTo>
                <a:lnTo>
                  <a:pt x="27" y="0"/>
                </a:lnTo>
                <a:lnTo>
                  <a:pt x="27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77">
            <a:extLst>
              <a:ext uri="{FF2B5EF4-FFF2-40B4-BE49-F238E27FC236}">
                <a16:creationId xmlns:a16="http://schemas.microsoft.com/office/drawing/2014/main" id="{C1599671-2900-FC4F-AF76-DAE70905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098" y="9610294"/>
            <a:ext cx="27615" cy="69039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78">
            <a:extLst>
              <a:ext uri="{FF2B5EF4-FFF2-40B4-BE49-F238E27FC236}">
                <a16:creationId xmlns:a16="http://schemas.microsoft.com/office/drawing/2014/main" id="{5305DACC-EED6-C74D-86B2-61521C7C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098" y="9702344"/>
            <a:ext cx="27615" cy="46025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79">
            <a:extLst>
              <a:ext uri="{FF2B5EF4-FFF2-40B4-BE49-F238E27FC236}">
                <a16:creationId xmlns:a16="http://schemas.microsoft.com/office/drawing/2014/main" id="{06473CE8-3741-7F4B-8360-9226EA9D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14" y="9389374"/>
            <a:ext cx="547699" cy="405020"/>
          </a:xfrm>
          <a:custGeom>
            <a:avLst/>
            <a:gdLst>
              <a:gd name="T0" fmla="*/ 461 w 526"/>
              <a:gd name="T1" fmla="*/ 388 h 389"/>
              <a:gd name="T2" fmla="*/ 461 w 526"/>
              <a:gd name="T3" fmla="*/ 388 h 389"/>
              <a:gd name="T4" fmla="*/ 19 w 526"/>
              <a:gd name="T5" fmla="*/ 388 h 389"/>
              <a:gd name="T6" fmla="*/ 0 w 526"/>
              <a:gd name="T7" fmla="*/ 361 h 389"/>
              <a:gd name="T8" fmla="*/ 0 w 526"/>
              <a:gd name="T9" fmla="*/ 280 h 389"/>
              <a:gd name="T10" fmla="*/ 19 w 526"/>
              <a:gd name="T11" fmla="*/ 262 h 389"/>
              <a:gd name="T12" fmla="*/ 73 w 526"/>
              <a:gd name="T13" fmla="*/ 190 h 389"/>
              <a:gd name="T14" fmla="*/ 19 w 526"/>
              <a:gd name="T15" fmla="*/ 127 h 389"/>
              <a:gd name="T16" fmla="*/ 0 w 526"/>
              <a:gd name="T17" fmla="*/ 108 h 389"/>
              <a:gd name="T18" fmla="*/ 0 w 526"/>
              <a:gd name="T19" fmla="*/ 18 h 389"/>
              <a:gd name="T20" fmla="*/ 19 w 526"/>
              <a:gd name="T21" fmla="*/ 0 h 389"/>
              <a:gd name="T22" fmla="*/ 461 w 526"/>
              <a:gd name="T23" fmla="*/ 0 h 389"/>
              <a:gd name="T24" fmla="*/ 525 w 526"/>
              <a:gd name="T25" fmla="*/ 63 h 389"/>
              <a:gd name="T26" fmla="*/ 525 w 526"/>
              <a:gd name="T27" fmla="*/ 325 h 389"/>
              <a:gd name="T28" fmla="*/ 461 w 526"/>
              <a:gd name="T29" fmla="*/ 388 h 389"/>
              <a:gd name="T30" fmla="*/ 37 w 526"/>
              <a:gd name="T31" fmla="*/ 343 h 389"/>
              <a:gd name="T32" fmla="*/ 37 w 526"/>
              <a:gd name="T33" fmla="*/ 343 h 389"/>
              <a:gd name="T34" fmla="*/ 461 w 526"/>
              <a:gd name="T35" fmla="*/ 343 h 389"/>
              <a:gd name="T36" fmla="*/ 479 w 526"/>
              <a:gd name="T37" fmla="*/ 325 h 389"/>
              <a:gd name="T38" fmla="*/ 479 w 526"/>
              <a:gd name="T39" fmla="*/ 63 h 389"/>
              <a:gd name="T40" fmla="*/ 461 w 526"/>
              <a:gd name="T41" fmla="*/ 45 h 389"/>
              <a:gd name="T42" fmla="*/ 37 w 526"/>
              <a:gd name="T43" fmla="*/ 45 h 389"/>
              <a:gd name="T44" fmla="*/ 37 w 526"/>
              <a:gd name="T45" fmla="*/ 90 h 389"/>
              <a:gd name="T46" fmla="*/ 118 w 526"/>
              <a:gd name="T47" fmla="*/ 190 h 389"/>
              <a:gd name="T48" fmla="*/ 37 w 526"/>
              <a:gd name="T49" fmla="*/ 298 h 389"/>
              <a:gd name="T50" fmla="*/ 37 w 526"/>
              <a:gd name="T51" fmla="*/ 343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6" h="389">
                <a:moveTo>
                  <a:pt x="461" y="388"/>
                </a:moveTo>
                <a:lnTo>
                  <a:pt x="461" y="388"/>
                </a:lnTo>
                <a:cubicBezTo>
                  <a:pt x="19" y="388"/>
                  <a:pt x="19" y="388"/>
                  <a:pt x="19" y="388"/>
                </a:cubicBezTo>
                <a:cubicBezTo>
                  <a:pt x="9" y="388"/>
                  <a:pt x="0" y="379"/>
                  <a:pt x="0" y="361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71"/>
                  <a:pt x="0" y="262"/>
                  <a:pt x="19" y="262"/>
                </a:cubicBezTo>
                <a:cubicBezTo>
                  <a:pt x="46" y="253"/>
                  <a:pt x="73" y="226"/>
                  <a:pt x="73" y="190"/>
                </a:cubicBezTo>
                <a:cubicBezTo>
                  <a:pt x="73" y="163"/>
                  <a:pt x="46" y="135"/>
                  <a:pt x="19" y="127"/>
                </a:cubicBezTo>
                <a:cubicBezTo>
                  <a:pt x="0" y="127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97" y="0"/>
                  <a:pt x="525" y="27"/>
                  <a:pt x="525" y="63"/>
                </a:cubicBezTo>
                <a:cubicBezTo>
                  <a:pt x="525" y="325"/>
                  <a:pt x="525" y="325"/>
                  <a:pt x="525" y="325"/>
                </a:cubicBezTo>
                <a:cubicBezTo>
                  <a:pt x="525" y="361"/>
                  <a:pt x="497" y="388"/>
                  <a:pt x="461" y="388"/>
                </a:cubicBezTo>
                <a:close/>
                <a:moveTo>
                  <a:pt x="37" y="343"/>
                </a:moveTo>
                <a:lnTo>
                  <a:pt x="37" y="343"/>
                </a:lnTo>
                <a:cubicBezTo>
                  <a:pt x="461" y="343"/>
                  <a:pt x="461" y="343"/>
                  <a:pt x="461" y="343"/>
                </a:cubicBezTo>
                <a:cubicBezTo>
                  <a:pt x="470" y="343"/>
                  <a:pt x="479" y="334"/>
                  <a:pt x="479" y="325"/>
                </a:cubicBezTo>
                <a:cubicBezTo>
                  <a:pt x="479" y="63"/>
                  <a:pt x="479" y="63"/>
                  <a:pt x="479" y="63"/>
                </a:cubicBezTo>
                <a:cubicBezTo>
                  <a:pt x="479" y="54"/>
                  <a:pt x="470" y="45"/>
                  <a:pt x="461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90"/>
                  <a:pt x="37" y="90"/>
                  <a:pt x="37" y="90"/>
                </a:cubicBezTo>
                <a:cubicBezTo>
                  <a:pt x="82" y="108"/>
                  <a:pt x="118" y="144"/>
                  <a:pt x="118" y="190"/>
                </a:cubicBezTo>
                <a:cubicBezTo>
                  <a:pt x="118" y="244"/>
                  <a:pt x="82" y="280"/>
                  <a:pt x="37" y="298"/>
                </a:cubicBezTo>
                <a:lnTo>
                  <a:pt x="37" y="3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0" name="Grupo 359">
            <a:extLst>
              <a:ext uri="{FF2B5EF4-FFF2-40B4-BE49-F238E27FC236}">
                <a16:creationId xmlns:a16="http://schemas.microsoft.com/office/drawing/2014/main" id="{15B763EB-511B-6A48-B01B-64A11F52EB62}"/>
              </a:ext>
            </a:extLst>
          </p:cNvPr>
          <p:cNvGrpSpPr/>
          <p:nvPr/>
        </p:nvGrpSpPr>
        <p:grpSpPr>
          <a:xfrm>
            <a:off x="2668308" y="430987"/>
            <a:ext cx="19041035" cy="2561450"/>
            <a:chOff x="2668308" y="861425"/>
            <a:chExt cx="19041035" cy="2561450"/>
          </a:xfrm>
        </p:grpSpPr>
        <p:sp>
          <p:nvSpPr>
            <p:cNvPr id="361" name="CuadroTexto 360">
              <a:extLst>
                <a:ext uri="{FF2B5EF4-FFF2-40B4-BE49-F238E27FC236}">
                  <a16:creationId xmlns:a16="http://schemas.microsoft.com/office/drawing/2014/main" id="{3E258921-7813-0246-8BF0-F4984B0CC7C6}"/>
                </a:ext>
              </a:extLst>
            </p:cNvPr>
            <p:cNvSpPr txBox="1"/>
            <p:nvPr/>
          </p:nvSpPr>
          <p:spPr>
            <a:xfrm>
              <a:off x="8118654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62" name="CuadroTexto 361">
              <a:extLst>
                <a:ext uri="{FF2B5EF4-FFF2-40B4-BE49-F238E27FC236}">
                  <a16:creationId xmlns:a16="http://schemas.microsoft.com/office/drawing/2014/main" id="{9F9FB9FD-286F-314E-956C-1B7ABFCA99D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63" name="Grupo 362">
            <a:extLst>
              <a:ext uri="{FF2B5EF4-FFF2-40B4-BE49-F238E27FC236}">
                <a16:creationId xmlns:a16="http://schemas.microsoft.com/office/drawing/2014/main" id="{F816EA93-4B4F-0B4A-9A5C-C2091DA0901E}"/>
              </a:ext>
            </a:extLst>
          </p:cNvPr>
          <p:cNvGrpSpPr/>
          <p:nvPr/>
        </p:nvGrpSpPr>
        <p:grpSpPr>
          <a:xfrm>
            <a:off x="9744270" y="7381395"/>
            <a:ext cx="2118402" cy="785002"/>
            <a:chOff x="4349567" y="10918616"/>
            <a:chExt cx="4236804" cy="785002"/>
          </a:xfrm>
        </p:grpSpPr>
        <p:sp>
          <p:nvSpPr>
            <p:cNvPr id="364" name="CuadroTexto 395">
              <a:extLst>
                <a:ext uri="{FF2B5EF4-FFF2-40B4-BE49-F238E27FC236}">
                  <a16:creationId xmlns:a16="http://schemas.microsoft.com/office/drawing/2014/main" id="{41043792-5B65-554D-870C-F5A0581C233F}"/>
                </a:ext>
              </a:extLst>
            </p:cNvPr>
            <p:cNvSpPr txBox="1"/>
            <p:nvPr/>
          </p:nvSpPr>
          <p:spPr>
            <a:xfrm flipH="1">
              <a:off x="6186656" y="10918616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5" name="Rectangle 40">
              <a:extLst>
                <a:ext uri="{FF2B5EF4-FFF2-40B4-BE49-F238E27FC236}">
                  <a16:creationId xmlns:a16="http://schemas.microsoft.com/office/drawing/2014/main" id="{0135E2EE-574C-AC45-A79F-BBE3A25102D8}"/>
                </a:ext>
              </a:extLst>
            </p:cNvPr>
            <p:cNvSpPr/>
            <p:nvPr/>
          </p:nvSpPr>
          <p:spPr>
            <a:xfrm>
              <a:off x="4349567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6" name="Grupo 365">
            <a:extLst>
              <a:ext uri="{FF2B5EF4-FFF2-40B4-BE49-F238E27FC236}">
                <a16:creationId xmlns:a16="http://schemas.microsoft.com/office/drawing/2014/main" id="{2F7F27B1-C9B8-DA48-A00D-16240A388592}"/>
              </a:ext>
            </a:extLst>
          </p:cNvPr>
          <p:cNvGrpSpPr/>
          <p:nvPr/>
        </p:nvGrpSpPr>
        <p:grpSpPr>
          <a:xfrm>
            <a:off x="9742399" y="9301879"/>
            <a:ext cx="2118402" cy="785002"/>
            <a:chOff x="4349567" y="10918616"/>
            <a:chExt cx="4236804" cy="785002"/>
          </a:xfrm>
        </p:grpSpPr>
        <p:sp>
          <p:nvSpPr>
            <p:cNvPr id="367" name="CuadroTexto 395">
              <a:extLst>
                <a:ext uri="{FF2B5EF4-FFF2-40B4-BE49-F238E27FC236}">
                  <a16:creationId xmlns:a16="http://schemas.microsoft.com/office/drawing/2014/main" id="{0D0163E0-D5A8-854E-AAF1-9026D8A1B387}"/>
                </a:ext>
              </a:extLst>
            </p:cNvPr>
            <p:cNvSpPr txBox="1"/>
            <p:nvPr/>
          </p:nvSpPr>
          <p:spPr>
            <a:xfrm flipH="1">
              <a:off x="6186656" y="10918616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8" name="Rectangle 40">
              <a:extLst>
                <a:ext uri="{FF2B5EF4-FFF2-40B4-BE49-F238E27FC236}">
                  <a16:creationId xmlns:a16="http://schemas.microsoft.com/office/drawing/2014/main" id="{DB46E5EE-DF27-5E42-910D-BE28DC1C307D}"/>
                </a:ext>
              </a:extLst>
            </p:cNvPr>
            <p:cNvSpPr/>
            <p:nvPr/>
          </p:nvSpPr>
          <p:spPr>
            <a:xfrm>
              <a:off x="4349567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9" name="Grupo 368">
            <a:extLst>
              <a:ext uri="{FF2B5EF4-FFF2-40B4-BE49-F238E27FC236}">
                <a16:creationId xmlns:a16="http://schemas.microsoft.com/office/drawing/2014/main" id="{4EA09435-74D0-F346-B957-C88F430A3683}"/>
              </a:ext>
            </a:extLst>
          </p:cNvPr>
          <p:cNvGrpSpPr/>
          <p:nvPr/>
        </p:nvGrpSpPr>
        <p:grpSpPr>
          <a:xfrm>
            <a:off x="9746746" y="11209780"/>
            <a:ext cx="2118402" cy="785002"/>
            <a:chOff x="4349567" y="10918616"/>
            <a:chExt cx="4236804" cy="785002"/>
          </a:xfrm>
        </p:grpSpPr>
        <p:sp>
          <p:nvSpPr>
            <p:cNvPr id="370" name="CuadroTexto 395">
              <a:extLst>
                <a:ext uri="{FF2B5EF4-FFF2-40B4-BE49-F238E27FC236}">
                  <a16:creationId xmlns:a16="http://schemas.microsoft.com/office/drawing/2014/main" id="{74F72F55-92BA-1A44-B395-B3F3002457A0}"/>
                </a:ext>
              </a:extLst>
            </p:cNvPr>
            <p:cNvSpPr txBox="1"/>
            <p:nvPr/>
          </p:nvSpPr>
          <p:spPr>
            <a:xfrm flipH="1">
              <a:off x="6186656" y="10918616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1" name="Rectangle 40">
              <a:extLst>
                <a:ext uri="{FF2B5EF4-FFF2-40B4-BE49-F238E27FC236}">
                  <a16:creationId xmlns:a16="http://schemas.microsoft.com/office/drawing/2014/main" id="{C88F19D9-DF6F-024D-A2DF-E332C8F78A36}"/>
                </a:ext>
              </a:extLst>
            </p:cNvPr>
            <p:cNvSpPr/>
            <p:nvPr/>
          </p:nvSpPr>
          <p:spPr>
            <a:xfrm>
              <a:off x="4349567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98C488CD-DA49-344C-A322-9F9BB2919036}"/>
              </a:ext>
            </a:extLst>
          </p:cNvPr>
          <p:cNvGrpSpPr/>
          <p:nvPr/>
        </p:nvGrpSpPr>
        <p:grpSpPr>
          <a:xfrm>
            <a:off x="9742399" y="5414448"/>
            <a:ext cx="2118402" cy="1092779"/>
            <a:chOff x="4349567" y="10918616"/>
            <a:chExt cx="4236804" cy="1092779"/>
          </a:xfrm>
        </p:grpSpPr>
        <p:sp>
          <p:nvSpPr>
            <p:cNvPr id="373" name="CuadroTexto 395">
              <a:extLst>
                <a:ext uri="{FF2B5EF4-FFF2-40B4-BE49-F238E27FC236}">
                  <a16:creationId xmlns:a16="http://schemas.microsoft.com/office/drawing/2014/main" id="{BEC7AF03-C515-764B-86CA-BF4D4B849021}"/>
                </a:ext>
              </a:extLst>
            </p:cNvPr>
            <p:cNvSpPr txBox="1"/>
            <p:nvPr/>
          </p:nvSpPr>
          <p:spPr>
            <a:xfrm flipH="1">
              <a:off x="6186657" y="10918616"/>
              <a:ext cx="2382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4" name="Rectangle 40">
              <a:extLst>
                <a:ext uri="{FF2B5EF4-FFF2-40B4-BE49-F238E27FC236}">
                  <a16:creationId xmlns:a16="http://schemas.microsoft.com/office/drawing/2014/main" id="{5B3086E9-1DFD-9544-948A-93B38F1E981E}"/>
                </a:ext>
              </a:extLst>
            </p:cNvPr>
            <p:cNvSpPr/>
            <p:nvPr/>
          </p:nvSpPr>
          <p:spPr>
            <a:xfrm>
              <a:off x="43495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</a:t>
              </a:r>
            </a:p>
            <a:p>
              <a:pPr algn="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only work </a:t>
              </a:r>
            </a:p>
            <a:p>
              <a:pPr algn="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</a:t>
              </a:r>
            </a:p>
            <a:p>
              <a:pPr algn="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876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9456A4F3-0802-EF42-AE09-28CF4EB1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2233726"/>
            <a:ext cx="9123566" cy="1649741"/>
          </a:xfrm>
          <a:custGeom>
            <a:avLst/>
            <a:gdLst>
              <a:gd name="T0" fmla="*/ 8048 w 8049"/>
              <a:gd name="T1" fmla="*/ 1454 h 1455"/>
              <a:gd name="T2" fmla="*/ 0 w 8049"/>
              <a:gd name="T3" fmla="*/ 1454 h 1455"/>
              <a:gd name="T4" fmla="*/ 0 w 8049"/>
              <a:gd name="T5" fmla="*/ 0 h 1455"/>
              <a:gd name="T6" fmla="*/ 8048 w 8049"/>
              <a:gd name="T7" fmla="*/ 0 h 1455"/>
              <a:gd name="T8" fmla="*/ 8048 w 8049"/>
              <a:gd name="T9" fmla="*/ 1454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9" h="1455">
                <a:moveTo>
                  <a:pt x="8048" y="1454"/>
                </a:moveTo>
                <a:lnTo>
                  <a:pt x="0" y="1454"/>
                </a:lnTo>
                <a:lnTo>
                  <a:pt x="0" y="0"/>
                </a:lnTo>
                <a:lnTo>
                  <a:pt x="8048" y="0"/>
                </a:lnTo>
                <a:lnTo>
                  <a:pt x="8048" y="14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800237C1-5BBD-6646-B860-696140AE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3878466"/>
            <a:ext cx="9123566" cy="1659739"/>
          </a:xfrm>
          <a:custGeom>
            <a:avLst/>
            <a:gdLst>
              <a:gd name="T0" fmla="*/ 8048 w 8049"/>
              <a:gd name="T1" fmla="*/ 1461 h 1462"/>
              <a:gd name="T2" fmla="*/ 0 w 8049"/>
              <a:gd name="T3" fmla="*/ 1461 h 1462"/>
              <a:gd name="T4" fmla="*/ 0 w 8049"/>
              <a:gd name="T5" fmla="*/ 0 h 1462"/>
              <a:gd name="T6" fmla="*/ 8048 w 8049"/>
              <a:gd name="T7" fmla="*/ 0 h 1462"/>
              <a:gd name="T8" fmla="*/ 8048 w 8049"/>
              <a:gd name="T9" fmla="*/ 146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9" h="1462">
                <a:moveTo>
                  <a:pt x="8048" y="1461"/>
                </a:moveTo>
                <a:lnTo>
                  <a:pt x="0" y="1461"/>
                </a:lnTo>
                <a:lnTo>
                  <a:pt x="0" y="0"/>
                </a:lnTo>
                <a:lnTo>
                  <a:pt x="8048" y="0"/>
                </a:lnTo>
                <a:lnTo>
                  <a:pt x="8048" y="14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96682232-571B-2B40-B56B-CF9C5E90E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5538206"/>
            <a:ext cx="9123566" cy="1629744"/>
          </a:xfrm>
          <a:custGeom>
            <a:avLst/>
            <a:gdLst>
              <a:gd name="T0" fmla="*/ 8048 w 8049"/>
              <a:gd name="T1" fmla="*/ 1437 h 1438"/>
              <a:gd name="T2" fmla="*/ 0 w 8049"/>
              <a:gd name="T3" fmla="*/ 1437 h 1438"/>
              <a:gd name="T4" fmla="*/ 0 w 8049"/>
              <a:gd name="T5" fmla="*/ 0 h 1438"/>
              <a:gd name="T6" fmla="*/ 8048 w 8049"/>
              <a:gd name="T7" fmla="*/ 0 h 1438"/>
              <a:gd name="T8" fmla="*/ 8048 w 8049"/>
              <a:gd name="T9" fmla="*/ 1437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9" h="1438">
                <a:moveTo>
                  <a:pt x="8048" y="1437"/>
                </a:moveTo>
                <a:lnTo>
                  <a:pt x="0" y="1437"/>
                </a:lnTo>
                <a:lnTo>
                  <a:pt x="0" y="0"/>
                </a:lnTo>
                <a:lnTo>
                  <a:pt x="8048" y="0"/>
                </a:lnTo>
                <a:lnTo>
                  <a:pt x="8048" y="14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95A008F4-AC26-B447-899A-9703DCEC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7162952"/>
            <a:ext cx="9123566" cy="1649741"/>
          </a:xfrm>
          <a:custGeom>
            <a:avLst/>
            <a:gdLst>
              <a:gd name="T0" fmla="*/ 8048 w 8049"/>
              <a:gd name="T1" fmla="*/ 1454 h 1455"/>
              <a:gd name="T2" fmla="*/ 0 w 8049"/>
              <a:gd name="T3" fmla="*/ 1454 h 1455"/>
              <a:gd name="T4" fmla="*/ 0 w 8049"/>
              <a:gd name="T5" fmla="*/ 0 h 1455"/>
              <a:gd name="T6" fmla="*/ 8048 w 8049"/>
              <a:gd name="T7" fmla="*/ 0 h 1455"/>
              <a:gd name="T8" fmla="*/ 8048 w 8049"/>
              <a:gd name="T9" fmla="*/ 1454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9" h="1455">
                <a:moveTo>
                  <a:pt x="8048" y="1454"/>
                </a:moveTo>
                <a:lnTo>
                  <a:pt x="0" y="1454"/>
                </a:lnTo>
                <a:lnTo>
                  <a:pt x="0" y="0"/>
                </a:lnTo>
                <a:lnTo>
                  <a:pt x="8048" y="0"/>
                </a:lnTo>
                <a:lnTo>
                  <a:pt x="8048" y="14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CA049A9B-D012-184D-B95F-9A7DD729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8792696"/>
            <a:ext cx="9123566" cy="1659739"/>
          </a:xfrm>
          <a:custGeom>
            <a:avLst/>
            <a:gdLst>
              <a:gd name="T0" fmla="*/ 8048 w 8049"/>
              <a:gd name="T1" fmla="*/ 1462 h 1463"/>
              <a:gd name="T2" fmla="*/ 0 w 8049"/>
              <a:gd name="T3" fmla="*/ 1462 h 1463"/>
              <a:gd name="T4" fmla="*/ 0 w 8049"/>
              <a:gd name="T5" fmla="*/ 0 h 1463"/>
              <a:gd name="T6" fmla="*/ 8048 w 8049"/>
              <a:gd name="T7" fmla="*/ 0 h 1463"/>
              <a:gd name="T8" fmla="*/ 8048 w 8049"/>
              <a:gd name="T9" fmla="*/ 1462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9" h="1463">
                <a:moveTo>
                  <a:pt x="8048" y="1462"/>
                </a:moveTo>
                <a:lnTo>
                  <a:pt x="0" y="1462"/>
                </a:lnTo>
                <a:lnTo>
                  <a:pt x="0" y="0"/>
                </a:lnTo>
                <a:lnTo>
                  <a:pt x="8048" y="0"/>
                </a:lnTo>
                <a:lnTo>
                  <a:pt x="8048" y="14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03E031B7-6A72-6A46-A683-01D165F8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769" y="8812693"/>
            <a:ext cx="4789248" cy="2669581"/>
          </a:xfrm>
          <a:custGeom>
            <a:avLst/>
            <a:gdLst>
              <a:gd name="T0" fmla="*/ 851 w 4225"/>
              <a:gd name="T1" fmla="*/ 0 h 2354"/>
              <a:gd name="T2" fmla="*/ 0 w 4225"/>
              <a:gd name="T3" fmla="*/ 1453 h 2354"/>
              <a:gd name="T4" fmla="*/ 4224 w 4225"/>
              <a:gd name="T5" fmla="*/ 2353 h 2354"/>
              <a:gd name="T6" fmla="*/ 4224 w 4225"/>
              <a:gd name="T7" fmla="*/ 2353 h 2354"/>
              <a:gd name="T8" fmla="*/ 4224 w 4225"/>
              <a:gd name="T9" fmla="*/ 610 h 2354"/>
              <a:gd name="T10" fmla="*/ 851 w 4225"/>
              <a:gd name="T11" fmla="*/ 0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5" h="2354">
                <a:moveTo>
                  <a:pt x="851" y="0"/>
                </a:moveTo>
                <a:lnTo>
                  <a:pt x="0" y="1453"/>
                </a:lnTo>
                <a:lnTo>
                  <a:pt x="4224" y="2353"/>
                </a:lnTo>
                <a:lnTo>
                  <a:pt x="4224" y="2353"/>
                </a:lnTo>
                <a:lnTo>
                  <a:pt x="4224" y="610"/>
                </a:lnTo>
                <a:lnTo>
                  <a:pt x="85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59AE392-D35B-6C4B-B748-4BA2890D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616" y="7162952"/>
            <a:ext cx="3824401" cy="2339633"/>
          </a:xfrm>
          <a:custGeom>
            <a:avLst/>
            <a:gdLst>
              <a:gd name="T0" fmla="*/ 3373 w 3374"/>
              <a:gd name="T1" fmla="*/ 506 h 2065"/>
              <a:gd name="T2" fmla="*/ 844 w 3374"/>
              <a:gd name="T3" fmla="*/ 0 h 2065"/>
              <a:gd name="T4" fmla="*/ 0 w 3374"/>
              <a:gd name="T5" fmla="*/ 1454 h 2065"/>
              <a:gd name="T6" fmla="*/ 3373 w 3374"/>
              <a:gd name="T7" fmla="*/ 2064 h 2065"/>
              <a:gd name="T8" fmla="*/ 3373 w 3374"/>
              <a:gd name="T9" fmla="*/ 506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2065">
                <a:moveTo>
                  <a:pt x="3373" y="506"/>
                </a:moveTo>
                <a:lnTo>
                  <a:pt x="844" y="0"/>
                </a:lnTo>
                <a:lnTo>
                  <a:pt x="0" y="1454"/>
                </a:lnTo>
                <a:lnTo>
                  <a:pt x="3373" y="2064"/>
                </a:lnTo>
                <a:lnTo>
                  <a:pt x="3373" y="5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2850F230-4069-B244-8D5D-A57981E37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6467" y="5518209"/>
            <a:ext cx="2869549" cy="2219652"/>
          </a:xfrm>
          <a:custGeom>
            <a:avLst/>
            <a:gdLst>
              <a:gd name="T0" fmla="*/ 2529 w 2530"/>
              <a:gd name="T1" fmla="*/ 306 h 1960"/>
              <a:gd name="T2" fmla="*/ 842 w 2530"/>
              <a:gd name="T3" fmla="*/ 0 h 1960"/>
              <a:gd name="T4" fmla="*/ 418 w 2530"/>
              <a:gd name="T5" fmla="*/ 731 h 1960"/>
              <a:gd name="T6" fmla="*/ 0 w 2530"/>
              <a:gd name="T7" fmla="*/ 1453 h 1960"/>
              <a:gd name="T8" fmla="*/ 2529 w 2530"/>
              <a:gd name="T9" fmla="*/ 1959 h 1960"/>
              <a:gd name="T10" fmla="*/ 2529 w 2530"/>
              <a:gd name="T11" fmla="*/ 306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0" h="1960">
                <a:moveTo>
                  <a:pt x="2529" y="306"/>
                </a:moveTo>
                <a:lnTo>
                  <a:pt x="842" y="0"/>
                </a:lnTo>
                <a:lnTo>
                  <a:pt x="418" y="731"/>
                </a:lnTo>
                <a:lnTo>
                  <a:pt x="0" y="1453"/>
                </a:lnTo>
                <a:lnTo>
                  <a:pt x="2529" y="1959"/>
                </a:lnTo>
                <a:lnTo>
                  <a:pt x="2529" y="3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6DC81F3A-7C24-A442-9AEC-7DF03097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316" y="3878466"/>
            <a:ext cx="1914701" cy="1984690"/>
          </a:xfrm>
          <a:custGeom>
            <a:avLst/>
            <a:gdLst>
              <a:gd name="T0" fmla="*/ 1687 w 1688"/>
              <a:gd name="T1" fmla="*/ 96 h 1752"/>
              <a:gd name="T2" fmla="*/ 843 w 1688"/>
              <a:gd name="T3" fmla="*/ 0 h 1752"/>
              <a:gd name="T4" fmla="*/ 0 w 1688"/>
              <a:gd name="T5" fmla="*/ 1445 h 1752"/>
              <a:gd name="T6" fmla="*/ 1687 w 1688"/>
              <a:gd name="T7" fmla="*/ 1751 h 1752"/>
              <a:gd name="T8" fmla="*/ 1687 w 1688"/>
              <a:gd name="T9" fmla="*/ 96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8" h="1752">
                <a:moveTo>
                  <a:pt x="1687" y="96"/>
                </a:moveTo>
                <a:lnTo>
                  <a:pt x="843" y="0"/>
                </a:lnTo>
                <a:lnTo>
                  <a:pt x="0" y="1445"/>
                </a:lnTo>
                <a:lnTo>
                  <a:pt x="1687" y="1751"/>
                </a:lnTo>
                <a:lnTo>
                  <a:pt x="1687" y="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C3349CE1-8B84-8144-8D2E-E68BC366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168" y="2233726"/>
            <a:ext cx="959849" cy="1759724"/>
          </a:xfrm>
          <a:custGeom>
            <a:avLst/>
            <a:gdLst>
              <a:gd name="T0" fmla="*/ 844 w 845"/>
              <a:gd name="T1" fmla="*/ 0 h 1551"/>
              <a:gd name="T2" fmla="*/ 844 w 845"/>
              <a:gd name="T3" fmla="*/ 0 h 1551"/>
              <a:gd name="T4" fmla="*/ 0 w 845"/>
              <a:gd name="T5" fmla="*/ 1454 h 1551"/>
              <a:gd name="T6" fmla="*/ 844 w 845"/>
              <a:gd name="T7" fmla="*/ 1550 h 1551"/>
              <a:gd name="T8" fmla="*/ 844 w 845"/>
              <a:gd name="T9" fmla="*/ 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5" h="1551">
                <a:moveTo>
                  <a:pt x="844" y="0"/>
                </a:moveTo>
                <a:lnTo>
                  <a:pt x="844" y="0"/>
                </a:lnTo>
                <a:lnTo>
                  <a:pt x="0" y="1454"/>
                </a:lnTo>
                <a:lnTo>
                  <a:pt x="844" y="1550"/>
                </a:lnTo>
                <a:lnTo>
                  <a:pt x="84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AD885A07-FC90-6944-BFAF-DB4E8DEC8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8812693"/>
            <a:ext cx="4789248" cy="2669581"/>
          </a:xfrm>
          <a:custGeom>
            <a:avLst/>
            <a:gdLst>
              <a:gd name="T0" fmla="*/ 3381 w 4226"/>
              <a:gd name="T1" fmla="*/ 0 h 2354"/>
              <a:gd name="T2" fmla="*/ 0 w 4226"/>
              <a:gd name="T3" fmla="*/ 610 h 2354"/>
              <a:gd name="T4" fmla="*/ 0 w 4226"/>
              <a:gd name="T5" fmla="*/ 2353 h 2354"/>
              <a:gd name="T6" fmla="*/ 4225 w 4226"/>
              <a:gd name="T7" fmla="*/ 1453 h 2354"/>
              <a:gd name="T8" fmla="*/ 3381 w 4226"/>
              <a:gd name="T9" fmla="*/ 0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6" h="2354">
                <a:moveTo>
                  <a:pt x="3381" y="0"/>
                </a:moveTo>
                <a:lnTo>
                  <a:pt x="0" y="610"/>
                </a:lnTo>
                <a:lnTo>
                  <a:pt x="0" y="2353"/>
                </a:lnTo>
                <a:lnTo>
                  <a:pt x="4225" y="1453"/>
                </a:lnTo>
                <a:lnTo>
                  <a:pt x="3381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340E26E4-79F1-3849-9167-904C4D7C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7162952"/>
            <a:ext cx="3834396" cy="2339633"/>
          </a:xfrm>
          <a:custGeom>
            <a:avLst/>
            <a:gdLst>
              <a:gd name="T0" fmla="*/ 0 w 3382"/>
              <a:gd name="T1" fmla="*/ 2064 h 2065"/>
              <a:gd name="T2" fmla="*/ 3381 w 3382"/>
              <a:gd name="T3" fmla="*/ 1454 h 2065"/>
              <a:gd name="T4" fmla="*/ 2538 w 3382"/>
              <a:gd name="T5" fmla="*/ 0 h 2065"/>
              <a:gd name="T6" fmla="*/ 0 w 3382"/>
              <a:gd name="T7" fmla="*/ 506 h 2065"/>
              <a:gd name="T8" fmla="*/ 0 w 3382"/>
              <a:gd name="T9" fmla="*/ 206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2" h="2065">
                <a:moveTo>
                  <a:pt x="0" y="2064"/>
                </a:moveTo>
                <a:lnTo>
                  <a:pt x="3381" y="1454"/>
                </a:lnTo>
                <a:lnTo>
                  <a:pt x="2538" y="0"/>
                </a:lnTo>
                <a:lnTo>
                  <a:pt x="0" y="506"/>
                </a:lnTo>
                <a:lnTo>
                  <a:pt x="0" y="2064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3">
            <a:extLst>
              <a:ext uri="{FF2B5EF4-FFF2-40B4-BE49-F238E27FC236}">
                <a16:creationId xmlns:a16="http://schemas.microsoft.com/office/drawing/2014/main" id="{88F6FCF7-F8F6-3C48-905A-69072562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5518209"/>
            <a:ext cx="2879548" cy="2219652"/>
          </a:xfrm>
          <a:custGeom>
            <a:avLst/>
            <a:gdLst>
              <a:gd name="T0" fmla="*/ 0 w 2539"/>
              <a:gd name="T1" fmla="*/ 1959 h 1960"/>
              <a:gd name="T2" fmla="*/ 2538 w 2539"/>
              <a:gd name="T3" fmla="*/ 1453 h 1960"/>
              <a:gd name="T4" fmla="*/ 2112 w 2539"/>
              <a:gd name="T5" fmla="*/ 731 h 1960"/>
              <a:gd name="T6" fmla="*/ 1694 w 2539"/>
              <a:gd name="T7" fmla="*/ 0 h 1960"/>
              <a:gd name="T8" fmla="*/ 0 w 2539"/>
              <a:gd name="T9" fmla="*/ 306 h 1960"/>
              <a:gd name="T10" fmla="*/ 0 w 2539"/>
              <a:gd name="T11" fmla="*/ 1959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9" h="1960">
                <a:moveTo>
                  <a:pt x="0" y="1959"/>
                </a:moveTo>
                <a:lnTo>
                  <a:pt x="2538" y="1453"/>
                </a:lnTo>
                <a:lnTo>
                  <a:pt x="2112" y="731"/>
                </a:lnTo>
                <a:lnTo>
                  <a:pt x="1694" y="0"/>
                </a:lnTo>
                <a:lnTo>
                  <a:pt x="0" y="306"/>
                </a:lnTo>
                <a:lnTo>
                  <a:pt x="0" y="1959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084BD354-BFEF-D74B-B854-3E65959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3878466"/>
            <a:ext cx="1919699" cy="1984690"/>
          </a:xfrm>
          <a:custGeom>
            <a:avLst/>
            <a:gdLst>
              <a:gd name="T0" fmla="*/ 0 w 1695"/>
              <a:gd name="T1" fmla="*/ 1751 h 1752"/>
              <a:gd name="T2" fmla="*/ 1694 w 1695"/>
              <a:gd name="T3" fmla="*/ 1445 h 1752"/>
              <a:gd name="T4" fmla="*/ 851 w 1695"/>
              <a:gd name="T5" fmla="*/ 0 h 1752"/>
              <a:gd name="T6" fmla="*/ 0 w 1695"/>
              <a:gd name="T7" fmla="*/ 96 h 1752"/>
              <a:gd name="T8" fmla="*/ 0 w 1695"/>
              <a:gd name="T9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5" h="1752">
                <a:moveTo>
                  <a:pt x="0" y="1751"/>
                </a:moveTo>
                <a:lnTo>
                  <a:pt x="1694" y="1445"/>
                </a:lnTo>
                <a:lnTo>
                  <a:pt x="851" y="0"/>
                </a:lnTo>
                <a:lnTo>
                  <a:pt x="0" y="96"/>
                </a:lnTo>
                <a:lnTo>
                  <a:pt x="0" y="175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AE2E32BF-07FA-3F42-A9D2-AD0F5001B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017" y="2233726"/>
            <a:ext cx="964847" cy="1759724"/>
          </a:xfrm>
          <a:custGeom>
            <a:avLst/>
            <a:gdLst>
              <a:gd name="T0" fmla="*/ 851 w 852"/>
              <a:gd name="T1" fmla="*/ 1454 h 1551"/>
              <a:gd name="T2" fmla="*/ 0 w 852"/>
              <a:gd name="T3" fmla="*/ 0 h 1551"/>
              <a:gd name="T4" fmla="*/ 0 w 852"/>
              <a:gd name="T5" fmla="*/ 1550 h 1551"/>
              <a:gd name="T6" fmla="*/ 851 w 852"/>
              <a:gd name="T7" fmla="*/ 1454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2" h="1551">
                <a:moveTo>
                  <a:pt x="851" y="1454"/>
                </a:moveTo>
                <a:lnTo>
                  <a:pt x="0" y="0"/>
                </a:lnTo>
                <a:lnTo>
                  <a:pt x="0" y="1550"/>
                </a:lnTo>
                <a:lnTo>
                  <a:pt x="851" y="145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77">
            <a:extLst>
              <a:ext uri="{FF2B5EF4-FFF2-40B4-BE49-F238E27FC236}">
                <a16:creationId xmlns:a16="http://schemas.microsoft.com/office/drawing/2014/main" id="{B9191E76-DE80-A34D-86A8-806FB885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000" y="2438692"/>
            <a:ext cx="384938" cy="374943"/>
          </a:xfrm>
          <a:custGeom>
            <a:avLst/>
            <a:gdLst>
              <a:gd name="T0" fmla="*/ 169 w 339"/>
              <a:gd name="T1" fmla="*/ 329 h 330"/>
              <a:gd name="T2" fmla="*/ 169 w 339"/>
              <a:gd name="T3" fmla="*/ 329 h 330"/>
              <a:gd name="T4" fmla="*/ 121 w 339"/>
              <a:gd name="T5" fmla="*/ 305 h 330"/>
              <a:gd name="T6" fmla="*/ 33 w 339"/>
              <a:gd name="T7" fmla="*/ 217 h 330"/>
              <a:gd name="T8" fmla="*/ 33 w 339"/>
              <a:gd name="T9" fmla="*/ 120 h 330"/>
              <a:gd name="T10" fmla="*/ 145 w 339"/>
              <a:gd name="T11" fmla="*/ 8 h 330"/>
              <a:gd name="T12" fmla="*/ 153 w 339"/>
              <a:gd name="T13" fmla="*/ 0 h 330"/>
              <a:gd name="T14" fmla="*/ 298 w 339"/>
              <a:gd name="T15" fmla="*/ 0 h 330"/>
              <a:gd name="T16" fmla="*/ 330 w 339"/>
              <a:gd name="T17" fmla="*/ 32 h 330"/>
              <a:gd name="T18" fmla="*/ 338 w 339"/>
              <a:gd name="T19" fmla="*/ 176 h 330"/>
              <a:gd name="T20" fmla="*/ 330 w 339"/>
              <a:gd name="T21" fmla="*/ 193 h 330"/>
              <a:gd name="T22" fmla="*/ 217 w 339"/>
              <a:gd name="T23" fmla="*/ 305 h 330"/>
              <a:gd name="T24" fmla="*/ 169 w 339"/>
              <a:gd name="T25" fmla="*/ 329 h 330"/>
              <a:gd name="T26" fmla="*/ 161 w 339"/>
              <a:gd name="T27" fmla="*/ 32 h 330"/>
              <a:gd name="T28" fmla="*/ 161 w 339"/>
              <a:gd name="T29" fmla="*/ 32 h 330"/>
              <a:gd name="T30" fmla="*/ 49 w 339"/>
              <a:gd name="T31" fmla="*/ 144 h 330"/>
              <a:gd name="T32" fmla="*/ 49 w 339"/>
              <a:gd name="T33" fmla="*/ 193 h 330"/>
              <a:gd name="T34" fmla="*/ 145 w 339"/>
              <a:gd name="T35" fmla="*/ 281 h 330"/>
              <a:gd name="T36" fmla="*/ 193 w 339"/>
              <a:gd name="T37" fmla="*/ 281 h 330"/>
              <a:gd name="T38" fmla="*/ 298 w 339"/>
              <a:gd name="T39" fmla="*/ 168 h 330"/>
              <a:gd name="T40" fmla="*/ 298 w 339"/>
              <a:gd name="T41" fmla="*/ 32 h 330"/>
              <a:gd name="T42" fmla="*/ 161 w 339"/>
              <a:gd name="T43" fmla="*/ 32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9" h="330">
                <a:moveTo>
                  <a:pt x="169" y="329"/>
                </a:moveTo>
                <a:lnTo>
                  <a:pt x="169" y="329"/>
                </a:lnTo>
                <a:cubicBezTo>
                  <a:pt x="153" y="329"/>
                  <a:pt x="137" y="321"/>
                  <a:pt x="121" y="305"/>
                </a:cubicBezTo>
                <a:cubicBezTo>
                  <a:pt x="33" y="217"/>
                  <a:pt x="33" y="217"/>
                  <a:pt x="33" y="217"/>
                </a:cubicBezTo>
                <a:cubicBezTo>
                  <a:pt x="0" y="193"/>
                  <a:pt x="0" y="144"/>
                  <a:pt x="33" y="120"/>
                </a:cubicBezTo>
                <a:cubicBezTo>
                  <a:pt x="145" y="8"/>
                  <a:pt x="145" y="8"/>
                  <a:pt x="145" y="8"/>
                </a:cubicBezTo>
                <a:cubicBezTo>
                  <a:pt x="145" y="0"/>
                  <a:pt x="153" y="0"/>
                  <a:pt x="153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22" y="0"/>
                  <a:pt x="330" y="16"/>
                  <a:pt x="330" y="32"/>
                </a:cubicBezTo>
                <a:cubicBezTo>
                  <a:pt x="338" y="176"/>
                  <a:pt x="338" y="176"/>
                  <a:pt x="338" y="176"/>
                </a:cubicBezTo>
                <a:cubicBezTo>
                  <a:pt x="338" y="185"/>
                  <a:pt x="330" y="185"/>
                  <a:pt x="330" y="193"/>
                </a:cubicBezTo>
                <a:cubicBezTo>
                  <a:pt x="217" y="305"/>
                  <a:pt x="217" y="305"/>
                  <a:pt x="217" y="305"/>
                </a:cubicBezTo>
                <a:cubicBezTo>
                  <a:pt x="201" y="321"/>
                  <a:pt x="185" y="329"/>
                  <a:pt x="169" y="329"/>
                </a:cubicBezTo>
                <a:close/>
                <a:moveTo>
                  <a:pt x="161" y="32"/>
                </a:moveTo>
                <a:lnTo>
                  <a:pt x="161" y="32"/>
                </a:lnTo>
                <a:cubicBezTo>
                  <a:pt x="49" y="144"/>
                  <a:pt x="49" y="144"/>
                  <a:pt x="49" y="144"/>
                </a:cubicBezTo>
                <a:cubicBezTo>
                  <a:pt x="41" y="160"/>
                  <a:pt x="41" y="176"/>
                  <a:pt x="49" y="193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161" y="297"/>
                  <a:pt x="177" y="297"/>
                  <a:pt x="193" y="281"/>
                </a:cubicBezTo>
                <a:cubicBezTo>
                  <a:pt x="298" y="168"/>
                  <a:pt x="298" y="168"/>
                  <a:pt x="298" y="168"/>
                </a:cubicBezTo>
                <a:cubicBezTo>
                  <a:pt x="298" y="32"/>
                  <a:pt x="298" y="32"/>
                  <a:pt x="298" y="32"/>
                </a:cubicBezTo>
                <a:lnTo>
                  <a:pt x="161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78">
            <a:extLst>
              <a:ext uri="{FF2B5EF4-FFF2-40B4-BE49-F238E27FC236}">
                <a16:creationId xmlns:a16="http://schemas.microsoft.com/office/drawing/2014/main" id="{E1B23F95-952A-2942-A8E0-1A29344A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4961" y="2523680"/>
            <a:ext cx="54990" cy="54990"/>
          </a:xfrm>
          <a:custGeom>
            <a:avLst/>
            <a:gdLst>
              <a:gd name="T0" fmla="*/ 40 w 50"/>
              <a:gd name="T1" fmla="*/ 40 h 49"/>
              <a:gd name="T2" fmla="*/ 40 w 50"/>
              <a:gd name="T3" fmla="*/ 40 h 49"/>
              <a:gd name="T4" fmla="*/ 8 w 50"/>
              <a:gd name="T5" fmla="*/ 40 h 49"/>
              <a:gd name="T6" fmla="*/ 8 w 50"/>
              <a:gd name="T7" fmla="*/ 8 h 49"/>
              <a:gd name="T8" fmla="*/ 40 w 50"/>
              <a:gd name="T9" fmla="*/ 8 h 49"/>
              <a:gd name="T10" fmla="*/ 40 w 50"/>
              <a:gd name="T11" fmla="*/ 4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9">
                <a:moveTo>
                  <a:pt x="40" y="40"/>
                </a:moveTo>
                <a:lnTo>
                  <a:pt x="40" y="40"/>
                </a:lnTo>
                <a:cubicBezTo>
                  <a:pt x="32" y="48"/>
                  <a:pt x="16" y="48"/>
                  <a:pt x="8" y="40"/>
                </a:cubicBezTo>
                <a:cubicBezTo>
                  <a:pt x="0" y="32"/>
                  <a:pt x="0" y="16"/>
                  <a:pt x="8" y="8"/>
                </a:cubicBezTo>
                <a:cubicBezTo>
                  <a:pt x="16" y="0"/>
                  <a:pt x="32" y="0"/>
                  <a:pt x="40" y="8"/>
                </a:cubicBezTo>
                <a:cubicBezTo>
                  <a:pt x="49" y="16"/>
                  <a:pt x="49" y="32"/>
                  <a:pt x="40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79">
            <a:extLst>
              <a:ext uri="{FF2B5EF4-FFF2-40B4-BE49-F238E27FC236}">
                <a16:creationId xmlns:a16="http://schemas.microsoft.com/office/drawing/2014/main" id="{DF5F95D1-17BC-3142-9F7F-D01B1207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000" y="4063439"/>
            <a:ext cx="394936" cy="244960"/>
          </a:xfrm>
          <a:custGeom>
            <a:avLst/>
            <a:gdLst>
              <a:gd name="T0" fmla="*/ 282 w 347"/>
              <a:gd name="T1" fmla="*/ 217 h 218"/>
              <a:gd name="T2" fmla="*/ 282 w 347"/>
              <a:gd name="T3" fmla="*/ 217 h 218"/>
              <a:gd name="T4" fmla="*/ 129 w 347"/>
              <a:gd name="T5" fmla="*/ 217 h 218"/>
              <a:gd name="T6" fmla="*/ 97 w 347"/>
              <a:gd name="T7" fmla="*/ 185 h 218"/>
              <a:gd name="T8" fmla="*/ 57 w 347"/>
              <a:gd name="T9" fmla="*/ 32 h 218"/>
              <a:gd name="T10" fmla="*/ 17 w 347"/>
              <a:gd name="T11" fmla="*/ 32 h 218"/>
              <a:gd name="T12" fmla="*/ 0 w 347"/>
              <a:gd name="T13" fmla="*/ 16 h 218"/>
              <a:gd name="T14" fmla="*/ 17 w 347"/>
              <a:gd name="T15" fmla="*/ 0 h 218"/>
              <a:gd name="T16" fmla="*/ 65 w 347"/>
              <a:gd name="T17" fmla="*/ 0 h 218"/>
              <a:gd name="T18" fmla="*/ 81 w 347"/>
              <a:gd name="T19" fmla="*/ 16 h 218"/>
              <a:gd name="T20" fmla="*/ 129 w 347"/>
              <a:gd name="T21" fmla="*/ 177 h 218"/>
              <a:gd name="T22" fmla="*/ 129 w 347"/>
              <a:gd name="T23" fmla="*/ 185 h 218"/>
              <a:gd name="T24" fmla="*/ 282 w 347"/>
              <a:gd name="T25" fmla="*/ 185 h 218"/>
              <a:gd name="T26" fmla="*/ 282 w 347"/>
              <a:gd name="T27" fmla="*/ 177 h 218"/>
              <a:gd name="T28" fmla="*/ 306 w 347"/>
              <a:gd name="T29" fmla="*/ 89 h 218"/>
              <a:gd name="T30" fmla="*/ 177 w 347"/>
              <a:gd name="T31" fmla="*/ 89 h 218"/>
              <a:gd name="T32" fmla="*/ 161 w 347"/>
              <a:gd name="T33" fmla="*/ 64 h 218"/>
              <a:gd name="T34" fmla="*/ 177 w 347"/>
              <a:gd name="T35" fmla="*/ 49 h 218"/>
              <a:gd name="T36" fmla="*/ 330 w 347"/>
              <a:gd name="T37" fmla="*/ 49 h 218"/>
              <a:gd name="T38" fmla="*/ 338 w 347"/>
              <a:gd name="T39" fmla="*/ 56 h 218"/>
              <a:gd name="T40" fmla="*/ 346 w 347"/>
              <a:gd name="T41" fmla="*/ 73 h 218"/>
              <a:gd name="T42" fmla="*/ 314 w 347"/>
              <a:gd name="T43" fmla="*/ 185 h 218"/>
              <a:gd name="T44" fmla="*/ 282 w 347"/>
              <a:gd name="T4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7" h="218">
                <a:moveTo>
                  <a:pt x="282" y="217"/>
                </a:moveTo>
                <a:lnTo>
                  <a:pt x="282" y="217"/>
                </a:lnTo>
                <a:cubicBezTo>
                  <a:pt x="129" y="217"/>
                  <a:pt x="129" y="217"/>
                  <a:pt x="129" y="217"/>
                </a:cubicBezTo>
                <a:cubicBezTo>
                  <a:pt x="113" y="217"/>
                  <a:pt x="97" y="201"/>
                  <a:pt x="97" y="185"/>
                </a:cubicBezTo>
                <a:cubicBezTo>
                  <a:pt x="57" y="32"/>
                  <a:pt x="57" y="32"/>
                  <a:pt x="5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0"/>
                  <a:pt x="81" y="8"/>
                  <a:pt x="81" y="16"/>
                </a:cubicBezTo>
                <a:cubicBezTo>
                  <a:pt x="129" y="177"/>
                  <a:pt x="129" y="177"/>
                  <a:pt x="129" y="177"/>
                </a:cubicBezTo>
                <a:cubicBezTo>
                  <a:pt x="129" y="185"/>
                  <a:pt x="129" y="185"/>
                  <a:pt x="129" y="185"/>
                </a:cubicBezTo>
                <a:cubicBezTo>
                  <a:pt x="282" y="185"/>
                  <a:pt x="282" y="185"/>
                  <a:pt x="282" y="185"/>
                </a:cubicBezTo>
                <a:cubicBezTo>
                  <a:pt x="282" y="185"/>
                  <a:pt x="282" y="185"/>
                  <a:pt x="282" y="177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177" y="89"/>
                  <a:pt x="177" y="89"/>
                  <a:pt x="177" y="89"/>
                </a:cubicBezTo>
                <a:cubicBezTo>
                  <a:pt x="169" y="89"/>
                  <a:pt x="161" y="81"/>
                  <a:pt x="161" y="64"/>
                </a:cubicBezTo>
                <a:cubicBezTo>
                  <a:pt x="161" y="56"/>
                  <a:pt x="169" y="49"/>
                  <a:pt x="177" y="49"/>
                </a:cubicBezTo>
                <a:cubicBezTo>
                  <a:pt x="330" y="49"/>
                  <a:pt x="330" y="49"/>
                  <a:pt x="330" y="49"/>
                </a:cubicBezTo>
                <a:lnTo>
                  <a:pt x="338" y="56"/>
                </a:lnTo>
                <a:cubicBezTo>
                  <a:pt x="346" y="64"/>
                  <a:pt x="346" y="64"/>
                  <a:pt x="346" y="73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314" y="201"/>
                  <a:pt x="298" y="217"/>
                  <a:pt x="282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80">
            <a:extLst>
              <a:ext uri="{FF2B5EF4-FFF2-40B4-BE49-F238E27FC236}">
                <a16:creationId xmlns:a16="http://schemas.microsoft.com/office/drawing/2014/main" id="{3D79A759-6ED7-CA4F-B5AC-E33973BD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983" y="4343395"/>
            <a:ext cx="74990" cy="74987"/>
          </a:xfrm>
          <a:custGeom>
            <a:avLst/>
            <a:gdLst>
              <a:gd name="T0" fmla="*/ 0 w 65"/>
              <a:gd name="T1" fmla="*/ 32 h 65"/>
              <a:gd name="T2" fmla="*/ 0 w 65"/>
              <a:gd name="T3" fmla="*/ 32 h 65"/>
              <a:gd name="T4" fmla="*/ 32 w 65"/>
              <a:gd name="T5" fmla="*/ 0 h 65"/>
              <a:gd name="T6" fmla="*/ 64 w 65"/>
              <a:gd name="T7" fmla="*/ 32 h 65"/>
              <a:gd name="T8" fmla="*/ 32 w 65"/>
              <a:gd name="T9" fmla="*/ 64 h 65"/>
              <a:gd name="T10" fmla="*/ 0 w 65"/>
              <a:gd name="T11" fmla="*/ 3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5">
                <a:moveTo>
                  <a:pt x="0" y="32"/>
                </a:moveTo>
                <a:lnTo>
                  <a:pt x="0" y="32"/>
                </a:lnTo>
                <a:cubicBezTo>
                  <a:pt x="0" y="16"/>
                  <a:pt x="16" y="0"/>
                  <a:pt x="32" y="0"/>
                </a:cubicBezTo>
                <a:cubicBezTo>
                  <a:pt x="48" y="0"/>
                  <a:pt x="64" y="16"/>
                  <a:pt x="64" y="32"/>
                </a:cubicBezTo>
                <a:cubicBezTo>
                  <a:pt x="64" y="49"/>
                  <a:pt x="48" y="64"/>
                  <a:pt x="32" y="64"/>
                </a:cubicBezTo>
                <a:cubicBezTo>
                  <a:pt x="16" y="64"/>
                  <a:pt x="0" y="49"/>
                  <a:pt x="0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81">
            <a:extLst>
              <a:ext uri="{FF2B5EF4-FFF2-40B4-BE49-F238E27FC236}">
                <a16:creationId xmlns:a16="http://schemas.microsoft.com/office/drawing/2014/main" id="{5E6AC89F-E58D-8548-8851-7FDBB0256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950" y="4343395"/>
            <a:ext cx="74990" cy="74987"/>
          </a:xfrm>
          <a:custGeom>
            <a:avLst/>
            <a:gdLst>
              <a:gd name="T0" fmla="*/ 0 w 65"/>
              <a:gd name="T1" fmla="*/ 32 h 65"/>
              <a:gd name="T2" fmla="*/ 0 w 65"/>
              <a:gd name="T3" fmla="*/ 32 h 65"/>
              <a:gd name="T4" fmla="*/ 32 w 65"/>
              <a:gd name="T5" fmla="*/ 0 h 65"/>
              <a:gd name="T6" fmla="*/ 64 w 65"/>
              <a:gd name="T7" fmla="*/ 32 h 65"/>
              <a:gd name="T8" fmla="*/ 32 w 65"/>
              <a:gd name="T9" fmla="*/ 64 h 65"/>
              <a:gd name="T10" fmla="*/ 0 w 65"/>
              <a:gd name="T11" fmla="*/ 3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65">
                <a:moveTo>
                  <a:pt x="0" y="32"/>
                </a:moveTo>
                <a:lnTo>
                  <a:pt x="0" y="32"/>
                </a:lnTo>
                <a:cubicBezTo>
                  <a:pt x="0" y="16"/>
                  <a:pt x="8" y="0"/>
                  <a:pt x="32" y="0"/>
                </a:cubicBezTo>
                <a:cubicBezTo>
                  <a:pt x="48" y="0"/>
                  <a:pt x="64" y="16"/>
                  <a:pt x="64" y="32"/>
                </a:cubicBezTo>
                <a:cubicBezTo>
                  <a:pt x="64" y="49"/>
                  <a:pt x="48" y="64"/>
                  <a:pt x="32" y="64"/>
                </a:cubicBezTo>
                <a:cubicBezTo>
                  <a:pt x="8" y="64"/>
                  <a:pt x="0" y="49"/>
                  <a:pt x="0" y="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82">
            <a:extLst>
              <a:ext uri="{FF2B5EF4-FFF2-40B4-BE49-F238E27FC236}">
                <a16:creationId xmlns:a16="http://schemas.microsoft.com/office/drawing/2014/main" id="{17C16899-F255-7344-8179-2C7450FB6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0001" y="9022660"/>
            <a:ext cx="429933" cy="409936"/>
          </a:xfrm>
          <a:custGeom>
            <a:avLst/>
            <a:gdLst>
              <a:gd name="T0" fmla="*/ 322 w 379"/>
              <a:gd name="T1" fmla="*/ 362 h 363"/>
              <a:gd name="T2" fmla="*/ 322 w 379"/>
              <a:gd name="T3" fmla="*/ 362 h 363"/>
              <a:gd name="T4" fmla="*/ 49 w 379"/>
              <a:gd name="T5" fmla="*/ 362 h 363"/>
              <a:gd name="T6" fmla="*/ 0 w 379"/>
              <a:gd name="T7" fmla="*/ 305 h 363"/>
              <a:gd name="T8" fmla="*/ 0 w 379"/>
              <a:gd name="T9" fmla="*/ 48 h 363"/>
              <a:gd name="T10" fmla="*/ 49 w 379"/>
              <a:gd name="T11" fmla="*/ 0 h 363"/>
              <a:gd name="T12" fmla="*/ 81 w 379"/>
              <a:gd name="T13" fmla="*/ 0 h 363"/>
              <a:gd name="T14" fmla="*/ 81 w 379"/>
              <a:gd name="T15" fmla="*/ 33 h 363"/>
              <a:gd name="T16" fmla="*/ 49 w 379"/>
              <a:gd name="T17" fmla="*/ 33 h 363"/>
              <a:gd name="T18" fmla="*/ 33 w 379"/>
              <a:gd name="T19" fmla="*/ 48 h 363"/>
              <a:gd name="T20" fmla="*/ 33 w 379"/>
              <a:gd name="T21" fmla="*/ 305 h 363"/>
              <a:gd name="T22" fmla="*/ 49 w 379"/>
              <a:gd name="T23" fmla="*/ 330 h 363"/>
              <a:gd name="T24" fmla="*/ 322 w 379"/>
              <a:gd name="T25" fmla="*/ 330 h 363"/>
              <a:gd name="T26" fmla="*/ 346 w 379"/>
              <a:gd name="T27" fmla="*/ 305 h 363"/>
              <a:gd name="T28" fmla="*/ 346 w 379"/>
              <a:gd name="T29" fmla="*/ 48 h 363"/>
              <a:gd name="T30" fmla="*/ 322 w 379"/>
              <a:gd name="T31" fmla="*/ 33 h 363"/>
              <a:gd name="T32" fmla="*/ 298 w 379"/>
              <a:gd name="T33" fmla="*/ 33 h 363"/>
              <a:gd name="T34" fmla="*/ 298 w 379"/>
              <a:gd name="T35" fmla="*/ 0 h 363"/>
              <a:gd name="T36" fmla="*/ 322 w 379"/>
              <a:gd name="T37" fmla="*/ 0 h 363"/>
              <a:gd name="T38" fmla="*/ 378 w 379"/>
              <a:gd name="T39" fmla="*/ 48 h 363"/>
              <a:gd name="T40" fmla="*/ 378 w 379"/>
              <a:gd name="T41" fmla="*/ 305 h 363"/>
              <a:gd name="T42" fmla="*/ 322 w 379"/>
              <a:gd name="T43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9" h="363">
                <a:moveTo>
                  <a:pt x="322" y="362"/>
                </a:moveTo>
                <a:lnTo>
                  <a:pt x="322" y="362"/>
                </a:lnTo>
                <a:cubicBezTo>
                  <a:pt x="49" y="362"/>
                  <a:pt x="49" y="362"/>
                  <a:pt x="49" y="362"/>
                </a:cubicBezTo>
                <a:cubicBezTo>
                  <a:pt x="25" y="362"/>
                  <a:pt x="0" y="338"/>
                  <a:pt x="0" y="30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25" y="0"/>
                  <a:pt x="4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33"/>
                  <a:pt x="81" y="33"/>
                  <a:pt x="81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1" y="33"/>
                  <a:pt x="33" y="41"/>
                  <a:pt x="33" y="48"/>
                </a:cubicBezTo>
                <a:cubicBezTo>
                  <a:pt x="33" y="305"/>
                  <a:pt x="33" y="305"/>
                  <a:pt x="33" y="305"/>
                </a:cubicBezTo>
                <a:cubicBezTo>
                  <a:pt x="33" y="322"/>
                  <a:pt x="41" y="330"/>
                  <a:pt x="49" y="330"/>
                </a:cubicBezTo>
                <a:cubicBezTo>
                  <a:pt x="322" y="330"/>
                  <a:pt x="322" y="330"/>
                  <a:pt x="322" y="330"/>
                </a:cubicBezTo>
                <a:cubicBezTo>
                  <a:pt x="338" y="330"/>
                  <a:pt x="346" y="322"/>
                  <a:pt x="346" y="305"/>
                </a:cubicBezTo>
                <a:cubicBezTo>
                  <a:pt x="346" y="48"/>
                  <a:pt x="346" y="48"/>
                  <a:pt x="346" y="48"/>
                </a:cubicBezTo>
                <a:cubicBezTo>
                  <a:pt x="346" y="41"/>
                  <a:pt x="338" y="33"/>
                  <a:pt x="322" y="33"/>
                </a:cubicBezTo>
                <a:cubicBezTo>
                  <a:pt x="298" y="33"/>
                  <a:pt x="298" y="33"/>
                  <a:pt x="298" y="33"/>
                </a:cubicBezTo>
                <a:cubicBezTo>
                  <a:pt x="298" y="0"/>
                  <a:pt x="298" y="0"/>
                  <a:pt x="298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54" y="0"/>
                  <a:pt x="378" y="24"/>
                  <a:pt x="378" y="48"/>
                </a:cubicBezTo>
                <a:cubicBezTo>
                  <a:pt x="378" y="305"/>
                  <a:pt x="378" y="305"/>
                  <a:pt x="378" y="305"/>
                </a:cubicBezTo>
                <a:cubicBezTo>
                  <a:pt x="378" y="338"/>
                  <a:pt x="354" y="362"/>
                  <a:pt x="322" y="3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83">
            <a:extLst>
              <a:ext uri="{FF2B5EF4-FFF2-40B4-BE49-F238E27FC236}">
                <a16:creationId xmlns:a16="http://schemas.microsoft.com/office/drawing/2014/main" id="{72D01A55-B013-244B-81F2-07C08F5D9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9982" y="8957669"/>
            <a:ext cx="189970" cy="34996"/>
          </a:xfrm>
          <a:custGeom>
            <a:avLst/>
            <a:gdLst>
              <a:gd name="T0" fmla="*/ 168 w 169"/>
              <a:gd name="T1" fmla="*/ 32 h 33"/>
              <a:gd name="T2" fmla="*/ 0 w 169"/>
              <a:gd name="T3" fmla="*/ 32 h 33"/>
              <a:gd name="T4" fmla="*/ 0 w 169"/>
              <a:gd name="T5" fmla="*/ 0 h 33"/>
              <a:gd name="T6" fmla="*/ 168 w 169"/>
              <a:gd name="T7" fmla="*/ 0 h 33"/>
              <a:gd name="T8" fmla="*/ 168 w 169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33">
                <a:moveTo>
                  <a:pt x="168" y="32"/>
                </a:moveTo>
                <a:lnTo>
                  <a:pt x="0" y="32"/>
                </a:lnTo>
                <a:lnTo>
                  <a:pt x="0" y="0"/>
                </a:lnTo>
                <a:lnTo>
                  <a:pt x="168" y="0"/>
                </a:lnTo>
                <a:lnTo>
                  <a:pt x="168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84">
            <a:extLst>
              <a:ext uri="{FF2B5EF4-FFF2-40B4-BE49-F238E27FC236}">
                <a16:creationId xmlns:a16="http://schemas.microsoft.com/office/drawing/2014/main" id="{8BC97117-6EF2-C54E-8E3B-0707B0B1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4965" y="8957669"/>
            <a:ext cx="119981" cy="99984"/>
          </a:xfrm>
          <a:custGeom>
            <a:avLst/>
            <a:gdLst>
              <a:gd name="T0" fmla="*/ 24 w 106"/>
              <a:gd name="T1" fmla="*/ 80 h 90"/>
              <a:gd name="T2" fmla="*/ 24 w 106"/>
              <a:gd name="T3" fmla="*/ 80 h 90"/>
              <a:gd name="T4" fmla="*/ 0 w 106"/>
              <a:gd name="T5" fmla="*/ 56 h 90"/>
              <a:gd name="T6" fmla="*/ 48 w 106"/>
              <a:gd name="T7" fmla="*/ 8 h 90"/>
              <a:gd name="T8" fmla="*/ 64 w 106"/>
              <a:gd name="T9" fmla="*/ 0 h 90"/>
              <a:gd name="T10" fmla="*/ 81 w 106"/>
              <a:gd name="T11" fmla="*/ 16 h 90"/>
              <a:gd name="T12" fmla="*/ 105 w 106"/>
              <a:gd name="T13" fmla="*/ 64 h 90"/>
              <a:gd name="T14" fmla="*/ 97 w 106"/>
              <a:gd name="T15" fmla="*/ 89 h 90"/>
              <a:gd name="T16" fmla="*/ 97 w 106"/>
              <a:gd name="T17" fmla="*/ 89 h 90"/>
              <a:gd name="T18" fmla="*/ 73 w 106"/>
              <a:gd name="T19" fmla="*/ 80 h 90"/>
              <a:gd name="T20" fmla="*/ 56 w 106"/>
              <a:gd name="T21" fmla="*/ 48 h 90"/>
              <a:gd name="T22" fmla="*/ 24 w 106"/>
              <a:gd name="T23" fmla="*/ 80 h 90"/>
              <a:gd name="T24" fmla="*/ 73 w 106"/>
              <a:gd name="T25" fmla="*/ 32 h 90"/>
              <a:gd name="T26" fmla="*/ 73 w 106"/>
              <a:gd name="T27" fmla="*/ 3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" h="90">
                <a:moveTo>
                  <a:pt x="24" y="80"/>
                </a:moveTo>
                <a:lnTo>
                  <a:pt x="24" y="80"/>
                </a:lnTo>
                <a:cubicBezTo>
                  <a:pt x="0" y="56"/>
                  <a:pt x="0" y="56"/>
                  <a:pt x="0" y="56"/>
                </a:cubicBezTo>
                <a:cubicBezTo>
                  <a:pt x="48" y="8"/>
                  <a:pt x="48" y="8"/>
                  <a:pt x="48" y="8"/>
                </a:cubicBezTo>
                <a:cubicBezTo>
                  <a:pt x="56" y="8"/>
                  <a:pt x="56" y="0"/>
                  <a:pt x="64" y="0"/>
                </a:cubicBezTo>
                <a:cubicBezTo>
                  <a:pt x="73" y="0"/>
                  <a:pt x="73" y="8"/>
                  <a:pt x="81" y="16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5" y="72"/>
                  <a:pt x="105" y="80"/>
                  <a:pt x="97" y="89"/>
                </a:cubicBezTo>
                <a:lnTo>
                  <a:pt x="97" y="89"/>
                </a:lnTo>
                <a:cubicBezTo>
                  <a:pt x="89" y="89"/>
                  <a:pt x="81" y="89"/>
                  <a:pt x="73" y="80"/>
                </a:cubicBezTo>
                <a:cubicBezTo>
                  <a:pt x="56" y="48"/>
                  <a:pt x="56" y="48"/>
                  <a:pt x="56" y="48"/>
                </a:cubicBezTo>
                <a:lnTo>
                  <a:pt x="24" y="80"/>
                </a:lnTo>
                <a:close/>
                <a:moveTo>
                  <a:pt x="73" y="32"/>
                </a:moveTo>
                <a:lnTo>
                  <a:pt x="73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85">
            <a:extLst>
              <a:ext uri="{FF2B5EF4-FFF2-40B4-BE49-F238E27FC236}">
                <a16:creationId xmlns:a16="http://schemas.microsoft.com/office/drawing/2014/main" id="{4AEA4F00-5DC8-2D43-B620-AE5469D1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9972" y="9022660"/>
            <a:ext cx="174974" cy="119981"/>
          </a:xfrm>
          <a:custGeom>
            <a:avLst/>
            <a:gdLst>
              <a:gd name="T0" fmla="*/ 64 w 154"/>
              <a:gd name="T1" fmla="*/ 105 h 106"/>
              <a:gd name="T2" fmla="*/ 64 w 154"/>
              <a:gd name="T3" fmla="*/ 105 h 106"/>
              <a:gd name="T4" fmla="*/ 64 w 154"/>
              <a:gd name="T5" fmla="*/ 105 h 106"/>
              <a:gd name="T6" fmla="*/ 40 w 154"/>
              <a:gd name="T7" fmla="*/ 89 h 106"/>
              <a:gd name="T8" fmla="*/ 0 w 154"/>
              <a:gd name="T9" fmla="*/ 48 h 106"/>
              <a:gd name="T10" fmla="*/ 48 w 154"/>
              <a:gd name="T11" fmla="*/ 0 h 106"/>
              <a:gd name="T12" fmla="*/ 72 w 154"/>
              <a:gd name="T13" fmla="*/ 24 h 106"/>
              <a:gd name="T14" fmla="*/ 48 w 154"/>
              <a:gd name="T15" fmla="*/ 48 h 106"/>
              <a:gd name="T16" fmla="*/ 64 w 154"/>
              <a:gd name="T17" fmla="*/ 65 h 106"/>
              <a:gd name="T18" fmla="*/ 121 w 154"/>
              <a:gd name="T19" fmla="*/ 0 h 106"/>
              <a:gd name="T20" fmla="*/ 145 w 154"/>
              <a:gd name="T21" fmla="*/ 0 h 106"/>
              <a:gd name="T22" fmla="*/ 145 w 154"/>
              <a:gd name="T23" fmla="*/ 0 h 106"/>
              <a:gd name="T24" fmla="*/ 145 w 154"/>
              <a:gd name="T25" fmla="*/ 24 h 106"/>
              <a:gd name="T26" fmla="*/ 88 w 154"/>
              <a:gd name="T27" fmla="*/ 89 h 106"/>
              <a:gd name="T28" fmla="*/ 64 w 154"/>
              <a:gd name="T2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4" h="106">
                <a:moveTo>
                  <a:pt x="64" y="105"/>
                </a:moveTo>
                <a:lnTo>
                  <a:pt x="64" y="105"/>
                </a:lnTo>
                <a:lnTo>
                  <a:pt x="64" y="105"/>
                </a:lnTo>
                <a:cubicBezTo>
                  <a:pt x="56" y="105"/>
                  <a:pt x="48" y="97"/>
                  <a:pt x="40" y="89"/>
                </a:cubicBezTo>
                <a:cubicBezTo>
                  <a:pt x="0" y="48"/>
                  <a:pt x="0" y="48"/>
                  <a:pt x="0" y="48"/>
                </a:cubicBezTo>
                <a:cubicBezTo>
                  <a:pt x="48" y="0"/>
                  <a:pt x="48" y="0"/>
                  <a:pt x="48" y="0"/>
                </a:cubicBezTo>
                <a:cubicBezTo>
                  <a:pt x="72" y="24"/>
                  <a:pt x="72" y="24"/>
                  <a:pt x="72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64" y="65"/>
                  <a:pt x="64" y="65"/>
                  <a:pt x="64" y="65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37" y="0"/>
                  <a:pt x="145" y="0"/>
                </a:cubicBezTo>
                <a:lnTo>
                  <a:pt x="145" y="0"/>
                </a:lnTo>
                <a:cubicBezTo>
                  <a:pt x="153" y="8"/>
                  <a:pt x="153" y="16"/>
                  <a:pt x="145" y="24"/>
                </a:cubicBezTo>
                <a:cubicBezTo>
                  <a:pt x="88" y="89"/>
                  <a:pt x="88" y="89"/>
                  <a:pt x="88" y="89"/>
                </a:cubicBezTo>
                <a:cubicBezTo>
                  <a:pt x="80" y="97"/>
                  <a:pt x="72" y="105"/>
                  <a:pt x="64" y="1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86">
            <a:extLst>
              <a:ext uri="{FF2B5EF4-FFF2-40B4-BE49-F238E27FC236}">
                <a16:creationId xmlns:a16="http://schemas.microsoft.com/office/drawing/2014/main" id="{616E3B62-1618-1543-87D6-3B8B0C268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4992" y="8957669"/>
            <a:ext cx="129980" cy="99984"/>
          </a:xfrm>
          <a:custGeom>
            <a:avLst/>
            <a:gdLst>
              <a:gd name="T0" fmla="*/ 88 w 113"/>
              <a:gd name="T1" fmla="*/ 80 h 90"/>
              <a:gd name="T2" fmla="*/ 88 w 113"/>
              <a:gd name="T3" fmla="*/ 80 h 90"/>
              <a:gd name="T4" fmla="*/ 112 w 113"/>
              <a:gd name="T5" fmla="*/ 56 h 90"/>
              <a:gd name="T6" fmla="*/ 64 w 113"/>
              <a:gd name="T7" fmla="*/ 8 h 90"/>
              <a:gd name="T8" fmla="*/ 48 w 113"/>
              <a:gd name="T9" fmla="*/ 0 h 90"/>
              <a:gd name="T10" fmla="*/ 32 w 113"/>
              <a:gd name="T11" fmla="*/ 16 h 90"/>
              <a:gd name="T12" fmla="*/ 8 w 113"/>
              <a:gd name="T13" fmla="*/ 64 h 90"/>
              <a:gd name="T14" fmla="*/ 16 w 113"/>
              <a:gd name="T15" fmla="*/ 89 h 90"/>
              <a:gd name="T16" fmla="*/ 16 w 113"/>
              <a:gd name="T17" fmla="*/ 89 h 90"/>
              <a:gd name="T18" fmla="*/ 40 w 113"/>
              <a:gd name="T19" fmla="*/ 80 h 90"/>
              <a:gd name="T20" fmla="*/ 56 w 113"/>
              <a:gd name="T21" fmla="*/ 48 h 90"/>
              <a:gd name="T22" fmla="*/ 88 w 113"/>
              <a:gd name="T23" fmla="*/ 80 h 90"/>
              <a:gd name="T24" fmla="*/ 40 w 113"/>
              <a:gd name="T25" fmla="*/ 32 h 90"/>
              <a:gd name="T26" fmla="*/ 40 w 113"/>
              <a:gd name="T27" fmla="*/ 3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3" h="90">
                <a:moveTo>
                  <a:pt x="88" y="80"/>
                </a:moveTo>
                <a:lnTo>
                  <a:pt x="88" y="80"/>
                </a:lnTo>
                <a:cubicBezTo>
                  <a:pt x="112" y="56"/>
                  <a:pt x="112" y="56"/>
                  <a:pt x="112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56" y="8"/>
                  <a:pt x="48" y="0"/>
                  <a:pt x="48" y="0"/>
                </a:cubicBezTo>
                <a:cubicBezTo>
                  <a:pt x="40" y="0"/>
                  <a:pt x="32" y="8"/>
                  <a:pt x="32" y="16"/>
                </a:cubicBezTo>
                <a:cubicBezTo>
                  <a:pt x="8" y="64"/>
                  <a:pt x="8" y="64"/>
                  <a:pt x="8" y="64"/>
                </a:cubicBezTo>
                <a:cubicBezTo>
                  <a:pt x="0" y="72"/>
                  <a:pt x="8" y="80"/>
                  <a:pt x="16" y="89"/>
                </a:cubicBezTo>
                <a:lnTo>
                  <a:pt x="16" y="89"/>
                </a:lnTo>
                <a:cubicBezTo>
                  <a:pt x="24" y="89"/>
                  <a:pt x="32" y="89"/>
                  <a:pt x="40" y="80"/>
                </a:cubicBezTo>
                <a:cubicBezTo>
                  <a:pt x="56" y="48"/>
                  <a:pt x="56" y="48"/>
                  <a:pt x="56" y="48"/>
                </a:cubicBezTo>
                <a:lnTo>
                  <a:pt x="88" y="80"/>
                </a:lnTo>
                <a:close/>
                <a:moveTo>
                  <a:pt x="40" y="32"/>
                </a:moveTo>
                <a:lnTo>
                  <a:pt x="40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87">
            <a:extLst>
              <a:ext uri="{FF2B5EF4-FFF2-40B4-BE49-F238E27FC236}">
                <a16:creationId xmlns:a16="http://schemas.microsoft.com/office/drawing/2014/main" id="{551D6951-D76E-1A4A-AEFA-301FE628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9990" y="9022660"/>
            <a:ext cx="164976" cy="119981"/>
          </a:xfrm>
          <a:custGeom>
            <a:avLst/>
            <a:gdLst>
              <a:gd name="T0" fmla="*/ 88 w 145"/>
              <a:gd name="T1" fmla="*/ 105 h 106"/>
              <a:gd name="T2" fmla="*/ 88 w 145"/>
              <a:gd name="T3" fmla="*/ 105 h 106"/>
              <a:gd name="T4" fmla="*/ 88 w 145"/>
              <a:gd name="T5" fmla="*/ 105 h 106"/>
              <a:gd name="T6" fmla="*/ 104 w 145"/>
              <a:gd name="T7" fmla="*/ 89 h 106"/>
              <a:gd name="T8" fmla="*/ 144 w 145"/>
              <a:gd name="T9" fmla="*/ 48 h 106"/>
              <a:gd name="T10" fmla="*/ 104 w 145"/>
              <a:gd name="T11" fmla="*/ 0 h 106"/>
              <a:gd name="T12" fmla="*/ 80 w 145"/>
              <a:gd name="T13" fmla="*/ 24 h 106"/>
              <a:gd name="T14" fmla="*/ 104 w 145"/>
              <a:gd name="T15" fmla="*/ 48 h 106"/>
              <a:gd name="T16" fmla="*/ 88 w 145"/>
              <a:gd name="T17" fmla="*/ 65 h 106"/>
              <a:gd name="T18" fmla="*/ 24 w 145"/>
              <a:gd name="T19" fmla="*/ 0 h 106"/>
              <a:gd name="T20" fmla="*/ 8 w 145"/>
              <a:gd name="T21" fmla="*/ 0 h 106"/>
              <a:gd name="T22" fmla="*/ 8 w 145"/>
              <a:gd name="T23" fmla="*/ 0 h 106"/>
              <a:gd name="T24" fmla="*/ 0 w 145"/>
              <a:gd name="T25" fmla="*/ 24 h 106"/>
              <a:gd name="T26" fmla="*/ 64 w 145"/>
              <a:gd name="T27" fmla="*/ 89 h 106"/>
              <a:gd name="T28" fmla="*/ 88 w 145"/>
              <a:gd name="T2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106">
                <a:moveTo>
                  <a:pt x="88" y="105"/>
                </a:moveTo>
                <a:lnTo>
                  <a:pt x="88" y="105"/>
                </a:lnTo>
                <a:lnTo>
                  <a:pt x="88" y="105"/>
                </a:lnTo>
                <a:cubicBezTo>
                  <a:pt x="96" y="105"/>
                  <a:pt x="104" y="97"/>
                  <a:pt x="104" y="89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04" y="0"/>
                  <a:pt x="104" y="0"/>
                  <a:pt x="104" y="0"/>
                </a:cubicBezTo>
                <a:cubicBezTo>
                  <a:pt x="80" y="24"/>
                  <a:pt x="80" y="24"/>
                  <a:pt x="80" y="2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88" y="65"/>
                  <a:pt x="88" y="65"/>
                  <a:pt x="88" y="65"/>
                </a:cubicBezTo>
                <a:cubicBezTo>
                  <a:pt x="24" y="0"/>
                  <a:pt x="24" y="0"/>
                  <a:pt x="24" y="0"/>
                </a:cubicBezTo>
                <a:lnTo>
                  <a:pt x="8" y="0"/>
                </a:lnTo>
                <a:lnTo>
                  <a:pt x="8" y="0"/>
                </a:lnTo>
                <a:cubicBezTo>
                  <a:pt x="0" y="8"/>
                  <a:pt x="0" y="16"/>
                  <a:pt x="0" y="24"/>
                </a:cubicBezTo>
                <a:cubicBezTo>
                  <a:pt x="64" y="89"/>
                  <a:pt x="64" y="89"/>
                  <a:pt x="64" y="89"/>
                </a:cubicBezTo>
                <a:cubicBezTo>
                  <a:pt x="72" y="97"/>
                  <a:pt x="80" y="105"/>
                  <a:pt x="88" y="1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88">
            <a:extLst>
              <a:ext uri="{FF2B5EF4-FFF2-40B4-BE49-F238E27FC236}">
                <a16:creationId xmlns:a16="http://schemas.microsoft.com/office/drawing/2014/main" id="{19EAA8EA-3028-754A-B47C-6A9F4E00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9958" y="9197631"/>
            <a:ext cx="84988" cy="29995"/>
          </a:xfrm>
          <a:custGeom>
            <a:avLst/>
            <a:gdLst>
              <a:gd name="T0" fmla="*/ 0 w 74"/>
              <a:gd name="T1" fmla="*/ 8 h 25"/>
              <a:gd name="T2" fmla="*/ 0 w 74"/>
              <a:gd name="T3" fmla="*/ 8 h 25"/>
              <a:gd name="T4" fmla="*/ 0 w 74"/>
              <a:gd name="T5" fmla="*/ 8 h 25"/>
              <a:gd name="T6" fmla="*/ 8 w 74"/>
              <a:gd name="T7" fmla="*/ 0 h 25"/>
              <a:gd name="T8" fmla="*/ 65 w 74"/>
              <a:gd name="T9" fmla="*/ 0 h 25"/>
              <a:gd name="T10" fmla="*/ 73 w 74"/>
              <a:gd name="T11" fmla="*/ 8 h 25"/>
              <a:gd name="T12" fmla="*/ 73 w 74"/>
              <a:gd name="T13" fmla="*/ 8 h 25"/>
              <a:gd name="T14" fmla="*/ 65 w 74"/>
              <a:gd name="T15" fmla="*/ 24 h 25"/>
              <a:gd name="T16" fmla="*/ 8 w 74"/>
              <a:gd name="T17" fmla="*/ 24 h 25"/>
              <a:gd name="T18" fmla="*/ 0 w 74"/>
              <a:gd name="T19" fmla="*/ 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25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cubicBezTo>
                  <a:pt x="0" y="0"/>
                  <a:pt x="0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0"/>
                  <a:pt x="73" y="0"/>
                  <a:pt x="73" y="8"/>
                </a:cubicBezTo>
                <a:lnTo>
                  <a:pt x="73" y="8"/>
                </a:lnTo>
                <a:cubicBezTo>
                  <a:pt x="73" y="16"/>
                  <a:pt x="73" y="24"/>
                  <a:pt x="65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89">
            <a:extLst>
              <a:ext uri="{FF2B5EF4-FFF2-40B4-BE49-F238E27FC236}">
                <a16:creationId xmlns:a16="http://schemas.microsoft.com/office/drawing/2014/main" id="{ABC3AF20-F464-3C43-AB65-8160DE141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971" y="9197631"/>
            <a:ext cx="29995" cy="219965"/>
          </a:xfrm>
          <a:custGeom>
            <a:avLst/>
            <a:gdLst>
              <a:gd name="T0" fmla="*/ 24 w 25"/>
              <a:gd name="T1" fmla="*/ 193 h 194"/>
              <a:gd name="T2" fmla="*/ 24 w 25"/>
              <a:gd name="T3" fmla="*/ 193 h 194"/>
              <a:gd name="T4" fmla="*/ 0 w 25"/>
              <a:gd name="T5" fmla="*/ 193 h 194"/>
              <a:gd name="T6" fmla="*/ 0 w 25"/>
              <a:gd name="T7" fmla="*/ 16 h 194"/>
              <a:gd name="T8" fmla="*/ 16 w 25"/>
              <a:gd name="T9" fmla="*/ 0 h 194"/>
              <a:gd name="T10" fmla="*/ 16 w 25"/>
              <a:gd name="T11" fmla="*/ 0 h 194"/>
              <a:gd name="T12" fmla="*/ 24 w 25"/>
              <a:gd name="T13" fmla="*/ 16 h 194"/>
              <a:gd name="T14" fmla="*/ 24 w 25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194">
                <a:moveTo>
                  <a:pt x="24" y="193"/>
                </a:moveTo>
                <a:lnTo>
                  <a:pt x="24" y="193"/>
                </a:lnTo>
                <a:cubicBezTo>
                  <a:pt x="0" y="193"/>
                  <a:pt x="0" y="193"/>
                  <a:pt x="0" y="1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24" y="8"/>
                  <a:pt x="24" y="16"/>
                </a:cubicBezTo>
                <a:lnTo>
                  <a:pt x="24" y="1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90">
            <a:extLst>
              <a:ext uri="{FF2B5EF4-FFF2-40B4-BE49-F238E27FC236}">
                <a16:creationId xmlns:a16="http://schemas.microsoft.com/office/drawing/2014/main" id="{A848FB31-7871-C247-9F60-169E3A5E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969" y="5773170"/>
            <a:ext cx="154977" cy="174971"/>
          </a:xfrm>
          <a:custGeom>
            <a:avLst/>
            <a:gdLst>
              <a:gd name="T0" fmla="*/ 8 w 138"/>
              <a:gd name="T1" fmla="*/ 145 h 154"/>
              <a:gd name="T2" fmla="*/ 8 w 138"/>
              <a:gd name="T3" fmla="*/ 145 h 154"/>
              <a:gd name="T4" fmla="*/ 8 w 138"/>
              <a:gd name="T5" fmla="*/ 145 h 154"/>
              <a:gd name="T6" fmla="*/ 8 w 138"/>
              <a:gd name="T7" fmla="*/ 129 h 154"/>
              <a:gd name="T8" fmla="*/ 113 w 138"/>
              <a:gd name="T9" fmla="*/ 0 h 154"/>
              <a:gd name="T10" fmla="*/ 137 w 138"/>
              <a:gd name="T11" fmla="*/ 0 h 154"/>
              <a:gd name="T12" fmla="*/ 137 w 138"/>
              <a:gd name="T13" fmla="*/ 0 h 154"/>
              <a:gd name="T14" fmla="*/ 137 w 138"/>
              <a:gd name="T15" fmla="*/ 16 h 154"/>
              <a:gd name="T16" fmla="*/ 24 w 138"/>
              <a:gd name="T17" fmla="*/ 145 h 154"/>
              <a:gd name="T18" fmla="*/ 8 w 138"/>
              <a:gd name="T19" fmla="*/ 1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154">
                <a:moveTo>
                  <a:pt x="8" y="145"/>
                </a:moveTo>
                <a:lnTo>
                  <a:pt x="8" y="145"/>
                </a:lnTo>
                <a:lnTo>
                  <a:pt x="8" y="145"/>
                </a:lnTo>
                <a:cubicBezTo>
                  <a:pt x="0" y="137"/>
                  <a:pt x="0" y="129"/>
                  <a:pt x="8" y="129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29" y="0"/>
                  <a:pt x="137" y="0"/>
                </a:cubicBezTo>
                <a:lnTo>
                  <a:pt x="137" y="0"/>
                </a:lnTo>
                <a:cubicBezTo>
                  <a:pt x="137" y="8"/>
                  <a:pt x="137" y="16"/>
                  <a:pt x="137" y="16"/>
                </a:cubicBezTo>
                <a:cubicBezTo>
                  <a:pt x="24" y="145"/>
                  <a:pt x="24" y="145"/>
                  <a:pt x="24" y="145"/>
                </a:cubicBezTo>
                <a:cubicBezTo>
                  <a:pt x="24" y="153"/>
                  <a:pt x="16" y="153"/>
                  <a:pt x="8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91">
            <a:extLst>
              <a:ext uri="{FF2B5EF4-FFF2-40B4-BE49-F238E27FC236}">
                <a16:creationId xmlns:a16="http://schemas.microsoft.com/office/drawing/2014/main" id="{982807E2-265E-224D-A687-FF241AF43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9957" y="5863156"/>
            <a:ext cx="99984" cy="89986"/>
          </a:xfrm>
          <a:custGeom>
            <a:avLst/>
            <a:gdLst>
              <a:gd name="T0" fmla="*/ 41 w 90"/>
              <a:gd name="T1" fmla="*/ 80 h 81"/>
              <a:gd name="T2" fmla="*/ 41 w 90"/>
              <a:gd name="T3" fmla="*/ 80 h 81"/>
              <a:gd name="T4" fmla="*/ 0 w 90"/>
              <a:gd name="T5" fmla="*/ 40 h 81"/>
              <a:gd name="T6" fmla="*/ 41 w 90"/>
              <a:gd name="T7" fmla="*/ 0 h 81"/>
              <a:gd name="T8" fmla="*/ 89 w 90"/>
              <a:gd name="T9" fmla="*/ 40 h 81"/>
              <a:gd name="T10" fmla="*/ 41 w 90"/>
              <a:gd name="T11" fmla="*/ 80 h 81"/>
              <a:gd name="T12" fmla="*/ 41 w 90"/>
              <a:gd name="T13" fmla="*/ 24 h 81"/>
              <a:gd name="T14" fmla="*/ 41 w 90"/>
              <a:gd name="T15" fmla="*/ 24 h 81"/>
              <a:gd name="T16" fmla="*/ 24 w 90"/>
              <a:gd name="T17" fmla="*/ 40 h 81"/>
              <a:gd name="T18" fmla="*/ 41 w 90"/>
              <a:gd name="T19" fmla="*/ 56 h 81"/>
              <a:gd name="T20" fmla="*/ 57 w 90"/>
              <a:gd name="T21" fmla="*/ 40 h 81"/>
              <a:gd name="T22" fmla="*/ 41 w 90"/>
              <a:gd name="T23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81">
                <a:moveTo>
                  <a:pt x="41" y="80"/>
                </a:moveTo>
                <a:lnTo>
                  <a:pt x="41" y="80"/>
                </a:lnTo>
                <a:cubicBezTo>
                  <a:pt x="24" y="80"/>
                  <a:pt x="0" y="64"/>
                  <a:pt x="0" y="40"/>
                </a:cubicBezTo>
                <a:cubicBezTo>
                  <a:pt x="0" y="15"/>
                  <a:pt x="24" y="0"/>
                  <a:pt x="41" y="0"/>
                </a:cubicBezTo>
                <a:cubicBezTo>
                  <a:pt x="65" y="0"/>
                  <a:pt x="89" y="15"/>
                  <a:pt x="89" y="40"/>
                </a:cubicBezTo>
                <a:cubicBezTo>
                  <a:pt x="89" y="64"/>
                  <a:pt x="65" y="80"/>
                  <a:pt x="41" y="80"/>
                </a:cubicBezTo>
                <a:close/>
                <a:moveTo>
                  <a:pt x="41" y="24"/>
                </a:moveTo>
                <a:lnTo>
                  <a:pt x="41" y="24"/>
                </a:lnTo>
                <a:cubicBezTo>
                  <a:pt x="33" y="24"/>
                  <a:pt x="24" y="32"/>
                  <a:pt x="24" y="40"/>
                </a:cubicBezTo>
                <a:cubicBezTo>
                  <a:pt x="24" y="48"/>
                  <a:pt x="33" y="56"/>
                  <a:pt x="41" y="56"/>
                </a:cubicBezTo>
                <a:cubicBezTo>
                  <a:pt x="57" y="56"/>
                  <a:pt x="57" y="48"/>
                  <a:pt x="57" y="40"/>
                </a:cubicBezTo>
                <a:cubicBezTo>
                  <a:pt x="57" y="32"/>
                  <a:pt x="57" y="24"/>
                  <a:pt x="41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92">
            <a:extLst>
              <a:ext uri="{FF2B5EF4-FFF2-40B4-BE49-F238E27FC236}">
                <a16:creationId xmlns:a16="http://schemas.microsoft.com/office/drawing/2014/main" id="{9BE7ED02-2554-0841-BBA7-10F4FB36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9974" y="5753173"/>
            <a:ext cx="99984" cy="89986"/>
          </a:xfrm>
          <a:custGeom>
            <a:avLst/>
            <a:gdLst>
              <a:gd name="T0" fmla="*/ 40 w 89"/>
              <a:gd name="T1" fmla="*/ 80 h 81"/>
              <a:gd name="T2" fmla="*/ 40 w 89"/>
              <a:gd name="T3" fmla="*/ 80 h 81"/>
              <a:gd name="T4" fmla="*/ 0 w 89"/>
              <a:gd name="T5" fmla="*/ 40 h 81"/>
              <a:gd name="T6" fmla="*/ 40 w 89"/>
              <a:gd name="T7" fmla="*/ 0 h 81"/>
              <a:gd name="T8" fmla="*/ 88 w 89"/>
              <a:gd name="T9" fmla="*/ 40 h 81"/>
              <a:gd name="T10" fmla="*/ 40 w 89"/>
              <a:gd name="T11" fmla="*/ 80 h 81"/>
              <a:gd name="T12" fmla="*/ 40 w 89"/>
              <a:gd name="T13" fmla="*/ 24 h 81"/>
              <a:gd name="T14" fmla="*/ 40 w 89"/>
              <a:gd name="T15" fmla="*/ 24 h 81"/>
              <a:gd name="T16" fmla="*/ 24 w 89"/>
              <a:gd name="T17" fmla="*/ 40 h 81"/>
              <a:gd name="T18" fmla="*/ 40 w 89"/>
              <a:gd name="T19" fmla="*/ 56 h 81"/>
              <a:gd name="T20" fmla="*/ 64 w 89"/>
              <a:gd name="T21" fmla="*/ 40 h 81"/>
              <a:gd name="T22" fmla="*/ 40 w 89"/>
              <a:gd name="T23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" h="81">
                <a:moveTo>
                  <a:pt x="40" y="80"/>
                </a:moveTo>
                <a:lnTo>
                  <a:pt x="40" y="80"/>
                </a:lnTo>
                <a:cubicBezTo>
                  <a:pt x="24" y="80"/>
                  <a:pt x="0" y="64"/>
                  <a:pt x="0" y="40"/>
                </a:cubicBezTo>
                <a:cubicBezTo>
                  <a:pt x="0" y="16"/>
                  <a:pt x="24" y="0"/>
                  <a:pt x="40" y="0"/>
                </a:cubicBezTo>
                <a:cubicBezTo>
                  <a:pt x="64" y="0"/>
                  <a:pt x="88" y="16"/>
                  <a:pt x="88" y="40"/>
                </a:cubicBezTo>
                <a:cubicBezTo>
                  <a:pt x="88" y="64"/>
                  <a:pt x="64" y="80"/>
                  <a:pt x="40" y="80"/>
                </a:cubicBezTo>
                <a:close/>
                <a:moveTo>
                  <a:pt x="40" y="24"/>
                </a:moveTo>
                <a:lnTo>
                  <a:pt x="40" y="24"/>
                </a:lnTo>
                <a:cubicBezTo>
                  <a:pt x="32" y="24"/>
                  <a:pt x="24" y="32"/>
                  <a:pt x="24" y="40"/>
                </a:cubicBezTo>
                <a:cubicBezTo>
                  <a:pt x="24" y="48"/>
                  <a:pt x="32" y="56"/>
                  <a:pt x="40" y="56"/>
                </a:cubicBezTo>
                <a:cubicBezTo>
                  <a:pt x="56" y="56"/>
                  <a:pt x="64" y="48"/>
                  <a:pt x="64" y="40"/>
                </a:cubicBezTo>
                <a:cubicBezTo>
                  <a:pt x="64" y="32"/>
                  <a:pt x="56" y="24"/>
                  <a:pt x="4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3">
            <a:extLst>
              <a:ext uri="{FF2B5EF4-FFF2-40B4-BE49-F238E27FC236}">
                <a16:creationId xmlns:a16="http://schemas.microsoft.com/office/drawing/2014/main" id="{D46513FA-9372-064D-9F90-49D6C480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983" y="5728176"/>
            <a:ext cx="29995" cy="29995"/>
          </a:xfrm>
          <a:custGeom>
            <a:avLst/>
            <a:gdLst>
              <a:gd name="T0" fmla="*/ 24 w 25"/>
              <a:gd name="T1" fmla="*/ 24 h 25"/>
              <a:gd name="T2" fmla="*/ 0 w 25"/>
              <a:gd name="T3" fmla="*/ 24 h 25"/>
              <a:gd name="T4" fmla="*/ 0 w 25"/>
              <a:gd name="T5" fmla="*/ 0 h 25"/>
              <a:gd name="T6" fmla="*/ 24 w 25"/>
              <a:gd name="T7" fmla="*/ 0 h 25"/>
              <a:gd name="T8" fmla="*/ 24 w 25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24" y="24"/>
                </a:moveTo>
                <a:lnTo>
                  <a:pt x="0" y="24"/>
                </a:lnTo>
                <a:lnTo>
                  <a:pt x="0" y="0"/>
                </a:lnTo>
                <a:lnTo>
                  <a:pt x="24" y="0"/>
                </a:lnTo>
                <a:lnTo>
                  <a:pt x="24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4">
            <a:extLst>
              <a:ext uri="{FF2B5EF4-FFF2-40B4-BE49-F238E27FC236}">
                <a16:creationId xmlns:a16="http://schemas.microsoft.com/office/drawing/2014/main" id="{54508046-8FA2-A641-A182-76613AF0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983" y="5783169"/>
            <a:ext cx="29995" cy="54990"/>
          </a:xfrm>
          <a:custGeom>
            <a:avLst/>
            <a:gdLst>
              <a:gd name="T0" fmla="*/ 24 w 25"/>
              <a:gd name="T1" fmla="*/ 48 h 49"/>
              <a:gd name="T2" fmla="*/ 0 w 25"/>
              <a:gd name="T3" fmla="*/ 48 h 49"/>
              <a:gd name="T4" fmla="*/ 0 w 25"/>
              <a:gd name="T5" fmla="*/ 0 h 49"/>
              <a:gd name="T6" fmla="*/ 24 w 25"/>
              <a:gd name="T7" fmla="*/ 0 h 49"/>
              <a:gd name="T8" fmla="*/ 24 w 25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9">
                <a:moveTo>
                  <a:pt x="24" y="48"/>
                </a:moveTo>
                <a:lnTo>
                  <a:pt x="0" y="48"/>
                </a:lnTo>
                <a:lnTo>
                  <a:pt x="0" y="0"/>
                </a:lnTo>
                <a:lnTo>
                  <a:pt x="24" y="0"/>
                </a:lnTo>
                <a:lnTo>
                  <a:pt x="24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5">
            <a:extLst>
              <a:ext uri="{FF2B5EF4-FFF2-40B4-BE49-F238E27FC236}">
                <a16:creationId xmlns:a16="http://schemas.microsoft.com/office/drawing/2014/main" id="{ED568A2D-5D0C-1E45-961F-D676A344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983" y="5873155"/>
            <a:ext cx="29995" cy="54990"/>
          </a:xfrm>
          <a:custGeom>
            <a:avLst/>
            <a:gdLst>
              <a:gd name="T0" fmla="*/ 24 w 25"/>
              <a:gd name="T1" fmla="*/ 49 h 50"/>
              <a:gd name="T2" fmla="*/ 0 w 25"/>
              <a:gd name="T3" fmla="*/ 49 h 50"/>
              <a:gd name="T4" fmla="*/ 0 w 25"/>
              <a:gd name="T5" fmla="*/ 0 h 50"/>
              <a:gd name="T6" fmla="*/ 24 w 25"/>
              <a:gd name="T7" fmla="*/ 0 h 50"/>
              <a:gd name="T8" fmla="*/ 24 w 25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50">
                <a:moveTo>
                  <a:pt x="24" y="49"/>
                </a:moveTo>
                <a:lnTo>
                  <a:pt x="0" y="49"/>
                </a:lnTo>
                <a:lnTo>
                  <a:pt x="0" y="0"/>
                </a:lnTo>
                <a:lnTo>
                  <a:pt x="24" y="0"/>
                </a:lnTo>
                <a:lnTo>
                  <a:pt x="24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6">
            <a:extLst>
              <a:ext uri="{FF2B5EF4-FFF2-40B4-BE49-F238E27FC236}">
                <a16:creationId xmlns:a16="http://schemas.microsoft.com/office/drawing/2014/main" id="{49F6C4BC-E113-ED45-A515-2C807A5D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983" y="5948141"/>
            <a:ext cx="29995" cy="44995"/>
          </a:xfrm>
          <a:custGeom>
            <a:avLst/>
            <a:gdLst>
              <a:gd name="T0" fmla="*/ 24 w 25"/>
              <a:gd name="T1" fmla="*/ 40 h 41"/>
              <a:gd name="T2" fmla="*/ 0 w 25"/>
              <a:gd name="T3" fmla="*/ 40 h 41"/>
              <a:gd name="T4" fmla="*/ 0 w 25"/>
              <a:gd name="T5" fmla="*/ 0 h 41"/>
              <a:gd name="T6" fmla="*/ 24 w 25"/>
              <a:gd name="T7" fmla="*/ 0 h 41"/>
              <a:gd name="T8" fmla="*/ 24 w 25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1">
                <a:moveTo>
                  <a:pt x="24" y="40"/>
                </a:moveTo>
                <a:lnTo>
                  <a:pt x="0" y="40"/>
                </a:lnTo>
                <a:lnTo>
                  <a:pt x="0" y="0"/>
                </a:lnTo>
                <a:lnTo>
                  <a:pt x="24" y="0"/>
                </a:lnTo>
                <a:lnTo>
                  <a:pt x="24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7">
            <a:extLst>
              <a:ext uri="{FF2B5EF4-FFF2-40B4-BE49-F238E27FC236}">
                <a16:creationId xmlns:a16="http://schemas.microsoft.com/office/drawing/2014/main" id="{550C2E29-50F0-F041-A13E-A818577C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0005" y="5683184"/>
            <a:ext cx="474927" cy="344944"/>
          </a:xfrm>
          <a:custGeom>
            <a:avLst/>
            <a:gdLst>
              <a:gd name="T0" fmla="*/ 370 w 419"/>
              <a:gd name="T1" fmla="*/ 305 h 306"/>
              <a:gd name="T2" fmla="*/ 370 w 419"/>
              <a:gd name="T3" fmla="*/ 305 h 306"/>
              <a:gd name="T4" fmla="*/ 24 w 419"/>
              <a:gd name="T5" fmla="*/ 305 h 306"/>
              <a:gd name="T6" fmla="*/ 0 w 419"/>
              <a:gd name="T7" fmla="*/ 289 h 306"/>
              <a:gd name="T8" fmla="*/ 0 w 419"/>
              <a:gd name="T9" fmla="*/ 225 h 306"/>
              <a:gd name="T10" fmla="*/ 16 w 419"/>
              <a:gd name="T11" fmla="*/ 201 h 306"/>
              <a:gd name="T12" fmla="*/ 65 w 419"/>
              <a:gd name="T13" fmla="*/ 153 h 306"/>
              <a:gd name="T14" fmla="*/ 16 w 419"/>
              <a:gd name="T15" fmla="*/ 104 h 306"/>
              <a:gd name="T16" fmla="*/ 0 w 419"/>
              <a:gd name="T17" fmla="*/ 80 h 306"/>
              <a:gd name="T18" fmla="*/ 0 w 419"/>
              <a:gd name="T19" fmla="*/ 16 h 306"/>
              <a:gd name="T20" fmla="*/ 24 w 419"/>
              <a:gd name="T21" fmla="*/ 0 h 306"/>
              <a:gd name="T22" fmla="*/ 370 w 419"/>
              <a:gd name="T23" fmla="*/ 0 h 306"/>
              <a:gd name="T24" fmla="*/ 418 w 419"/>
              <a:gd name="T25" fmla="*/ 48 h 306"/>
              <a:gd name="T26" fmla="*/ 418 w 419"/>
              <a:gd name="T27" fmla="*/ 257 h 306"/>
              <a:gd name="T28" fmla="*/ 370 w 419"/>
              <a:gd name="T29" fmla="*/ 305 h 306"/>
              <a:gd name="T30" fmla="*/ 40 w 419"/>
              <a:gd name="T31" fmla="*/ 273 h 306"/>
              <a:gd name="T32" fmla="*/ 40 w 419"/>
              <a:gd name="T33" fmla="*/ 273 h 306"/>
              <a:gd name="T34" fmla="*/ 370 w 419"/>
              <a:gd name="T35" fmla="*/ 273 h 306"/>
              <a:gd name="T36" fmla="*/ 386 w 419"/>
              <a:gd name="T37" fmla="*/ 257 h 306"/>
              <a:gd name="T38" fmla="*/ 386 w 419"/>
              <a:gd name="T39" fmla="*/ 48 h 306"/>
              <a:gd name="T40" fmla="*/ 370 w 419"/>
              <a:gd name="T41" fmla="*/ 32 h 306"/>
              <a:gd name="T42" fmla="*/ 40 w 419"/>
              <a:gd name="T43" fmla="*/ 32 h 306"/>
              <a:gd name="T44" fmla="*/ 40 w 419"/>
              <a:gd name="T45" fmla="*/ 72 h 306"/>
              <a:gd name="T46" fmla="*/ 97 w 419"/>
              <a:gd name="T47" fmla="*/ 153 h 306"/>
              <a:gd name="T48" fmla="*/ 40 w 419"/>
              <a:gd name="T49" fmla="*/ 233 h 306"/>
              <a:gd name="T50" fmla="*/ 40 w 419"/>
              <a:gd name="T51" fmla="*/ 2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9" h="306">
                <a:moveTo>
                  <a:pt x="370" y="305"/>
                </a:moveTo>
                <a:lnTo>
                  <a:pt x="370" y="305"/>
                </a:lnTo>
                <a:cubicBezTo>
                  <a:pt x="24" y="305"/>
                  <a:pt x="24" y="305"/>
                  <a:pt x="24" y="305"/>
                </a:cubicBezTo>
                <a:cubicBezTo>
                  <a:pt x="8" y="305"/>
                  <a:pt x="0" y="297"/>
                  <a:pt x="0" y="289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9"/>
                  <a:pt x="8" y="201"/>
                  <a:pt x="16" y="201"/>
                </a:cubicBezTo>
                <a:cubicBezTo>
                  <a:pt x="49" y="201"/>
                  <a:pt x="65" y="176"/>
                  <a:pt x="65" y="153"/>
                </a:cubicBezTo>
                <a:cubicBezTo>
                  <a:pt x="65" y="128"/>
                  <a:pt x="49" y="104"/>
                  <a:pt x="16" y="104"/>
                </a:cubicBezTo>
                <a:cubicBezTo>
                  <a:pt x="8" y="96"/>
                  <a:pt x="0" y="96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402" y="0"/>
                  <a:pt x="418" y="16"/>
                  <a:pt x="418" y="48"/>
                </a:cubicBezTo>
                <a:cubicBezTo>
                  <a:pt x="418" y="257"/>
                  <a:pt x="418" y="257"/>
                  <a:pt x="418" y="257"/>
                </a:cubicBezTo>
                <a:cubicBezTo>
                  <a:pt x="418" y="281"/>
                  <a:pt x="402" y="305"/>
                  <a:pt x="370" y="305"/>
                </a:cubicBezTo>
                <a:close/>
                <a:moveTo>
                  <a:pt x="40" y="273"/>
                </a:moveTo>
                <a:lnTo>
                  <a:pt x="40" y="273"/>
                </a:lnTo>
                <a:cubicBezTo>
                  <a:pt x="370" y="273"/>
                  <a:pt x="370" y="273"/>
                  <a:pt x="370" y="273"/>
                </a:cubicBezTo>
                <a:cubicBezTo>
                  <a:pt x="378" y="273"/>
                  <a:pt x="386" y="265"/>
                  <a:pt x="386" y="257"/>
                </a:cubicBezTo>
                <a:cubicBezTo>
                  <a:pt x="386" y="48"/>
                  <a:pt x="386" y="48"/>
                  <a:pt x="386" y="48"/>
                </a:cubicBezTo>
                <a:cubicBezTo>
                  <a:pt x="386" y="40"/>
                  <a:pt x="378" y="32"/>
                  <a:pt x="370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72"/>
                  <a:pt x="40" y="72"/>
                  <a:pt x="40" y="72"/>
                </a:cubicBezTo>
                <a:cubicBezTo>
                  <a:pt x="73" y="80"/>
                  <a:pt x="97" y="112"/>
                  <a:pt x="97" y="153"/>
                </a:cubicBezTo>
                <a:cubicBezTo>
                  <a:pt x="97" y="193"/>
                  <a:pt x="73" y="225"/>
                  <a:pt x="40" y="233"/>
                </a:cubicBezTo>
                <a:lnTo>
                  <a:pt x="40" y="2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8">
            <a:extLst>
              <a:ext uri="{FF2B5EF4-FFF2-40B4-BE49-F238E27FC236}">
                <a16:creationId xmlns:a16="http://schemas.microsoft.com/office/drawing/2014/main" id="{773B1E53-55BD-2041-8593-9EAA040B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9953" y="7512897"/>
            <a:ext cx="84988" cy="84985"/>
          </a:xfrm>
          <a:custGeom>
            <a:avLst/>
            <a:gdLst>
              <a:gd name="T0" fmla="*/ 49 w 74"/>
              <a:gd name="T1" fmla="*/ 72 h 73"/>
              <a:gd name="T2" fmla="*/ 49 w 74"/>
              <a:gd name="T3" fmla="*/ 72 h 73"/>
              <a:gd name="T4" fmla="*/ 17 w 74"/>
              <a:gd name="T5" fmla="*/ 72 h 73"/>
              <a:gd name="T6" fmla="*/ 0 w 74"/>
              <a:gd name="T7" fmla="*/ 56 h 73"/>
              <a:gd name="T8" fmla="*/ 0 w 74"/>
              <a:gd name="T9" fmla="*/ 24 h 73"/>
              <a:gd name="T10" fmla="*/ 17 w 74"/>
              <a:gd name="T11" fmla="*/ 0 h 73"/>
              <a:gd name="T12" fmla="*/ 49 w 74"/>
              <a:gd name="T13" fmla="*/ 0 h 73"/>
              <a:gd name="T14" fmla="*/ 73 w 74"/>
              <a:gd name="T15" fmla="*/ 24 h 73"/>
              <a:gd name="T16" fmla="*/ 73 w 74"/>
              <a:gd name="T17" fmla="*/ 56 h 73"/>
              <a:gd name="T18" fmla="*/ 49 w 74"/>
              <a:gd name="T19" fmla="*/ 72 h 73"/>
              <a:gd name="T20" fmla="*/ 49 w 74"/>
              <a:gd name="T21" fmla="*/ 24 h 73"/>
              <a:gd name="T22" fmla="*/ 49 w 74"/>
              <a:gd name="T23" fmla="*/ 24 h 73"/>
              <a:gd name="T24" fmla="*/ 17 w 74"/>
              <a:gd name="T25" fmla="*/ 24 h 73"/>
              <a:gd name="T26" fmla="*/ 17 w 74"/>
              <a:gd name="T27" fmla="*/ 56 h 73"/>
              <a:gd name="T28" fmla="*/ 49 w 74"/>
              <a:gd name="T29" fmla="*/ 56 h 73"/>
              <a:gd name="T30" fmla="*/ 49 w 74"/>
              <a:gd name="T31" fmla="*/ 2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73">
                <a:moveTo>
                  <a:pt x="49" y="72"/>
                </a:moveTo>
                <a:lnTo>
                  <a:pt x="49" y="72"/>
                </a:lnTo>
                <a:cubicBezTo>
                  <a:pt x="17" y="72"/>
                  <a:pt x="17" y="72"/>
                  <a:pt x="17" y="72"/>
                </a:cubicBezTo>
                <a:cubicBezTo>
                  <a:pt x="8" y="72"/>
                  <a:pt x="0" y="64"/>
                  <a:pt x="0" y="5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65" y="0"/>
                  <a:pt x="73" y="8"/>
                  <a:pt x="73" y="24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64"/>
                  <a:pt x="65" y="72"/>
                  <a:pt x="49" y="72"/>
                </a:cubicBezTo>
                <a:close/>
                <a:moveTo>
                  <a:pt x="49" y="24"/>
                </a:moveTo>
                <a:lnTo>
                  <a:pt x="49" y="24"/>
                </a:lnTo>
                <a:cubicBezTo>
                  <a:pt x="17" y="24"/>
                  <a:pt x="17" y="24"/>
                  <a:pt x="17" y="24"/>
                </a:cubicBezTo>
                <a:cubicBezTo>
                  <a:pt x="17" y="56"/>
                  <a:pt x="17" y="56"/>
                  <a:pt x="17" y="56"/>
                </a:cubicBezTo>
                <a:cubicBezTo>
                  <a:pt x="49" y="56"/>
                  <a:pt x="49" y="56"/>
                  <a:pt x="49" y="56"/>
                </a:cubicBezTo>
                <a:lnTo>
                  <a:pt x="49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99">
            <a:extLst>
              <a:ext uri="{FF2B5EF4-FFF2-40B4-BE49-F238E27FC236}">
                <a16:creationId xmlns:a16="http://schemas.microsoft.com/office/drawing/2014/main" id="{56DD7222-AFD4-3044-B18C-77C959BE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997" y="7402914"/>
            <a:ext cx="344944" cy="274955"/>
          </a:xfrm>
          <a:custGeom>
            <a:avLst/>
            <a:gdLst>
              <a:gd name="T0" fmla="*/ 257 w 306"/>
              <a:gd name="T1" fmla="*/ 241 h 242"/>
              <a:gd name="T2" fmla="*/ 257 w 306"/>
              <a:gd name="T3" fmla="*/ 241 h 242"/>
              <a:gd name="T4" fmla="*/ 56 w 306"/>
              <a:gd name="T5" fmla="*/ 241 h 242"/>
              <a:gd name="T6" fmla="*/ 0 w 306"/>
              <a:gd name="T7" fmla="*/ 192 h 242"/>
              <a:gd name="T8" fmla="*/ 0 w 306"/>
              <a:gd name="T9" fmla="*/ 0 h 242"/>
              <a:gd name="T10" fmla="*/ 32 w 306"/>
              <a:gd name="T11" fmla="*/ 0 h 242"/>
              <a:gd name="T12" fmla="*/ 32 w 306"/>
              <a:gd name="T13" fmla="*/ 192 h 242"/>
              <a:gd name="T14" fmla="*/ 56 w 306"/>
              <a:gd name="T15" fmla="*/ 217 h 242"/>
              <a:gd name="T16" fmla="*/ 257 w 306"/>
              <a:gd name="T17" fmla="*/ 217 h 242"/>
              <a:gd name="T18" fmla="*/ 281 w 306"/>
              <a:gd name="T19" fmla="*/ 192 h 242"/>
              <a:gd name="T20" fmla="*/ 281 w 306"/>
              <a:gd name="T21" fmla="*/ 72 h 242"/>
              <a:gd name="T22" fmla="*/ 257 w 306"/>
              <a:gd name="T23" fmla="*/ 48 h 242"/>
              <a:gd name="T24" fmla="*/ 56 w 306"/>
              <a:gd name="T25" fmla="*/ 48 h 242"/>
              <a:gd name="T26" fmla="*/ 56 w 306"/>
              <a:gd name="T27" fmla="*/ 24 h 242"/>
              <a:gd name="T28" fmla="*/ 257 w 306"/>
              <a:gd name="T29" fmla="*/ 24 h 242"/>
              <a:gd name="T30" fmla="*/ 305 w 306"/>
              <a:gd name="T31" fmla="*/ 72 h 242"/>
              <a:gd name="T32" fmla="*/ 305 w 306"/>
              <a:gd name="T33" fmla="*/ 192 h 242"/>
              <a:gd name="T34" fmla="*/ 257 w 306"/>
              <a:gd name="T35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6" h="242">
                <a:moveTo>
                  <a:pt x="257" y="241"/>
                </a:moveTo>
                <a:lnTo>
                  <a:pt x="257" y="241"/>
                </a:lnTo>
                <a:cubicBezTo>
                  <a:pt x="56" y="241"/>
                  <a:pt x="56" y="241"/>
                  <a:pt x="56" y="241"/>
                </a:cubicBezTo>
                <a:cubicBezTo>
                  <a:pt x="24" y="241"/>
                  <a:pt x="0" y="217"/>
                  <a:pt x="0" y="192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92"/>
                  <a:pt x="32" y="192"/>
                  <a:pt x="32" y="192"/>
                </a:cubicBezTo>
                <a:cubicBezTo>
                  <a:pt x="32" y="209"/>
                  <a:pt x="40" y="217"/>
                  <a:pt x="56" y="217"/>
                </a:cubicBezTo>
                <a:cubicBezTo>
                  <a:pt x="257" y="217"/>
                  <a:pt x="257" y="217"/>
                  <a:pt x="257" y="217"/>
                </a:cubicBezTo>
                <a:cubicBezTo>
                  <a:pt x="273" y="217"/>
                  <a:pt x="281" y="209"/>
                  <a:pt x="281" y="192"/>
                </a:cubicBezTo>
                <a:cubicBezTo>
                  <a:pt x="281" y="72"/>
                  <a:pt x="281" y="72"/>
                  <a:pt x="281" y="72"/>
                </a:cubicBezTo>
                <a:cubicBezTo>
                  <a:pt x="281" y="56"/>
                  <a:pt x="273" y="48"/>
                  <a:pt x="257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cubicBezTo>
                  <a:pt x="257" y="24"/>
                  <a:pt x="257" y="24"/>
                  <a:pt x="257" y="24"/>
                </a:cubicBezTo>
                <a:cubicBezTo>
                  <a:pt x="289" y="24"/>
                  <a:pt x="305" y="40"/>
                  <a:pt x="305" y="72"/>
                </a:cubicBezTo>
                <a:cubicBezTo>
                  <a:pt x="305" y="192"/>
                  <a:pt x="305" y="192"/>
                  <a:pt x="305" y="192"/>
                </a:cubicBezTo>
                <a:cubicBezTo>
                  <a:pt x="305" y="217"/>
                  <a:pt x="289" y="241"/>
                  <a:pt x="257" y="2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0">
            <a:extLst>
              <a:ext uri="{FF2B5EF4-FFF2-40B4-BE49-F238E27FC236}">
                <a16:creationId xmlns:a16="http://schemas.microsoft.com/office/drawing/2014/main" id="{1779134C-39DC-384C-99B0-DB086EFC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997" y="7337923"/>
            <a:ext cx="319950" cy="119981"/>
          </a:xfrm>
          <a:custGeom>
            <a:avLst/>
            <a:gdLst>
              <a:gd name="T0" fmla="*/ 56 w 282"/>
              <a:gd name="T1" fmla="*/ 105 h 106"/>
              <a:gd name="T2" fmla="*/ 56 w 282"/>
              <a:gd name="T3" fmla="*/ 105 h 106"/>
              <a:gd name="T4" fmla="*/ 0 w 282"/>
              <a:gd name="T5" fmla="*/ 49 h 106"/>
              <a:gd name="T6" fmla="*/ 56 w 282"/>
              <a:gd name="T7" fmla="*/ 0 h 106"/>
              <a:gd name="T8" fmla="*/ 232 w 282"/>
              <a:gd name="T9" fmla="*/ 0 h 106"/>
              <a:gd name="T10" fmla="*/ 281 w 282"/>
              <a:gd name="T11" fmla="*/ 49 h 106"/>
              <a:gd name="T12" fmla="*/ 281 w 282"/>
              <a:gd name="T13" fmla="*/ 57 h 106"/>
              <a:gd name="T14" fmla="*/ 265 w 282"/>
              <a:gd name="T15" fmla="*/ 65 h 106"/>
              <a:gd name="T16" fmla="*/ 265 w 282"/>
              <a:gd name="T17" fmla="*/ 65 h 106"/>
              <a:gd name="T18" fmla="*/ 249 w 282"/>
              <a:gd name="T19" fmla="*/ 57 h 106"/>
              <a:gd name="T20" fmla="*/ 249 w 282"/>
              <a:gd name="T21" fmla="*/ 49 h 106"/>
              <a:gd name="T22" fmla="*/ 232 w 282"/>
              <a:gd name="T23" fmla="*/ 33 h 106"/>
              <a:gd name="T24" fmla="*/ 56 w 282"/>
              <a:gd name="T25" fmla="*/ 33 h 106"/>
              <a:gd name="T26" fmla="*/ 32 w 282"/>
              <a:gd name="T27" fmla="*/ 49 h 106"/>
              <a:gd name="T28" fmla="*/ 56 w 282"/>
              <a:gd name="T29" fmla="*/ 81 h 106"/>
              <a:gd name="T30" fmla="*/ 56 w 282"/>
              <a:gd name="T31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2" h="106">
                <a:moveTo>
                  <a:pt x="56" y="105"/>
                </a:moveTo>
                <a:lnTo>
                  <a:pt x="56" y="105"/>
                </a:lnTo>
                <a:cubicBezTo>
                  <a:pt x="24" y="105"/>
                  <a:pt x="0" y="81"/>
                  <a:pt x="0" y="49"/>
                </a:cubicBezTo>
                <a:cubicBezTo>
                  <a:pt x="8" y="25"/>
                  <a:pt x="32" y="0"/>
                  <a:pt x="56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57" y="0"/>
                  <a:pt x="281" y="25"/>
                  <a:pt x="281" y="49"/>
                </a:cubicBezTo>
                <a:cubicBezTo>
                  <a:pt x="281" y="57"/>
                  <a:pt x="281" y="57"/>
                  <a:pt x="281" y="57"/>
                </a:cubicBezTo>
                <a:cubicBezTo>
                  <a:pt x="281" y="65"/>
                  <a:pt x="273" y="65"/>
                  <a:pt x="265" y="65"/>
                </a:cubicBezTo>
                <a:lnTo>
                  <a:pt x="265" y="65"/>
                </a:lnTo>
                <a:cubicBezTo>
                  <a:pt x="257" y="65"/>
                  <a:pt x="249" y="65"/>
                  <a:pt x="249" y="57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49" y="41"/>
                  <a:pt x="249" y="33"/>
                  <a:pt x="232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40" y="33"/>
                  <a:pt x="32" y="41"/>
                  <a:pt x="32" y="49"/>
                </a:cubicBezTo>
                <a:cubicBezTo>
                  <a:pt x="24" y="65"/>
                  <a:pt x="40" y="81"/>
                  <a:pt x="56" y="81"/>
                </a:cubicBezTo>
                <a:lnTo>
                  <a:pt x="56" y="10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882F74D7-3C50-BA48-AEFF-890A5EF1C476}"/>
              </a:ext>
            </a:extLst>
          </p:cNvPr>
          <p:cNvSpPr txBox="1"/>
          <p:nvPr/>
        </p:nvSpPr>
        <p:spPr>
          <a:xfrm>
            <a:off x="13432526" y="3170580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011F5D19-2760-5243-A416-862E0A98FF9E}"/>
              </a:ext>
            </a:extLst>
          </p:cNvPr>
          <p:cNvSpPr txBox="1"/>
          <p:nvPr/>
        </p:nvSpPr>
        <p:spPr>
          <a:xfrm>
            <a:off x="13407204" y="456462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90FC5EBD-BB48-7A42-8D1B-B8788310B541}"/>
              </a:ext>
            </a:extLst>
          </p:cNvPr>
          <p:cNvSpPr txBox="1"/>
          <p:nvPr/>
        </p:nvSpPr>
        <p:spPr>
          <a:xfrm>
            <a:off x="13432525" y="6400416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935BD94A-2C02-D94E-8A3E-CD9C9B12C4B2}"/>
              </a:ext>
            </a:extLst>
          </p:cNvPr>
          <p:cNvSpPr txBox="1"/>
          <p:nvPr/>
        </p:nvSpPr>
        <p:spPr>
          <a:xfrm>
            <a:off x="13395030" y="824978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F5B689F5-E155-AA4B-A36D-DCC65E0E433E}"/>
              </a:ext>
            </a:extLst>
          </p:cNvPr>
          <p:cNvSpPr txBox="1"/>
          <p:nvPr/>
        </p:nvSpPr>
        <p:spPr>
          <a:xfrm>
            <a:off x="13428823" y="10051301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05</a:t>
            </a:r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18A29216-1296-CD44-AB2E-09EDC2107771}"/>
              </a:ext>
            </a:extLst>
          </p:cNvPr>
          <p:cNvGrpSpPr/>
          <p:nvPr/>
        </p:nvGrpSpPr>
        <p:grpSpPr>
          <a:xfrm>
            <a:off x="19264644" y="2868454"/>
            <a:ext cx="3090654" cy="920201"/>
            <a:chOff x="4263265" y="1977645"/>
            <a:chExt cx="4236804" cy="920201"/>
          </a:xfrm>
        </p:grpSpPr>
        <p:sp>
          <p:nvSpPr>
            <p:cNvPr id="288" name="CuadroTexto 395">
              <a:extLst>
                <a:ext uri="{FF2B5EF4-FFF2-40B4-BE49-F238E27FC236}">
                  <a16:creationId xmlns:a16="http://schemas.microsoft.com/office/drawing/2014/main" id="{A36A0D15-7ACB-B246-8A10-B7456CFE834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9" name="Rectangle 40">
              <a:extLst>
                <a:ext uri="{FF2B5EF4-FFF2-40B4-BE49-F238E27FC236}">
                  <a16:creationId xmlns:a16="http://schemas.microsoft.com/office/drawing/2014/main" id="{65A4F72C-FE8F-AA4A-B7AF-D75C183DF6FC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4A19C5F8-B71A-B642-A75E-4542D6EBA48D}"/>
              </a:ext>
            </a:extLst>
          </p:cNvPr>
          <p:cNvGrpSpPr/>
          <p:nvPr/>
        </p:nvGrpSpPr>
        <p:grpSpPr>
          <a:xfrm>
            <a:off x="19309638" y="4492892"/>
            <a:ext cx="3090654" cy="920201"/>
            <a:chOff x="4263265" y="1977645"/>
            <a:chExt cx="4236804" cy="920201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0026FFDB-9167-0048-8ECA-E389C9CA6AB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868356BA-DBE8-5749-A420-94B7AFE36D6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18475660-ECC4-7A45-8D44-330F8B93F91A}"/>
              </a:ext>
            </a:extLst>
          </p:cNvPr>
          <p:cNvGrpSpPr/>
          <p:nvPr/>
        </p:nvGrpSpPr>
        <p:grpSpPr>
          <a:xfrm>
            <a:off x="19282141" y="6065450"/>
            <a:ext cx="3090654" cy="920201"/>
            <a:chOff x="4263265" y="1977645"/>
            <a:chExt cx="4236804" cy="920201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E8673FA1-2C7F-AE41-A747-A1C1844831F8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9BDB9EAC-94B4-0F4A-A91A-22D73A0A0CEF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A6E2E1F7-ADAE-B64F-A3E5-AE126E2D7E08}"/>
              </a:ext>
            </a:extLst>
          </p:cNvPr>
          <p:cNvGrpSpPr/>
          <p:nvPr/>
        </p:nvGrpSpPr>
        <p:grpSpPr>
          <a:xfrm>
            <a:off x="19290211" y="7704847"/>
            <a:ext cx="3090654" cy="920201"/>
            <a:chOff x="4263265" y="1977645"/>
            <a:chExt cx="4236804" cy="920201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9C74047E-09A8-D649-9C2C-6E78FAF04827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7445CF73-B651-0B44-8466-17A8E5F21162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0B37599A-0C27-854E-8313-AFFDE3573A1D}"/>
              </a:ext>
            </a:extLst>
          </p:cNvPr>
          <p:cNvGrpSpPr/>
          <p:nvPr/>
        </p:nvGrpSpPr>
        <p:grpSpPr>
          <a:xfrm>
            <a:off x="19289640" y="9407256"/>
            <a:ext cx="3090654" cy="920201"/>
            <a:chOff x="4263265" y="1977645"/>
            <a:chExt cx="4236804" cy="920201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F28A1EAF-CA44-5242-B8FE-05C97C1BB31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61794A06-13E8-EB4F-BB1B-5D15FD6B3E7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2" name="Group 71">
            <a:extLst>
              <a:ext uri="{FF2B5EF4-FFF2-40B4-BE49-F238E27FC236}">
                <a16:creationId xmlns:a16="http://schemas.microsoft.com/office/drawing/2014/main" id="{EA5CEB67-3C5B-4E4E-8DE7-044E50D0ADB5}"/>
              </a:ext>
            </a:extLst>
          </p:cNvPr>
          <p:cNvGrpSpPr/>
          <p:nvPr/>
        </p:nvGrpSpPr>
        <p:grpSpPr>
          <a:xfrm>
            <a:off x="2091953" y="3068509"/>
            <a:ext cx="8909115" cy="2500601"/>
            <a:chOff x="2232442" y="3643574"/>
            <a:chExt cx="8954788" cy="2500601"/>
          </a:xfrm>
        </p:grpSpPr>
        <p:sp>
          <p:nvSpPr>
            <p:cNvPr id="303" name="CuadroTexto 598">
              <a:extLst>
                <a:ext uri="{FF2B5EF4-FFF2-40B4-BE49-F238E27FC236}">
                  <a16:creationId xmlns:a16="http://schemas.microsoft.com/office/drawing/2014/main" id="{2AC12D3B-E41D-7243-A1A8-F14572739D48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04" name="CuadroTexto 599">
              <a:extLst>
                <a:ext uri="{FF2B5EF4-FFF2-40B4-BE49-F238E27FC236}">
                  <a16:creationId xmlns:a16="http://schemas.microsoft.com/office/drawing/2014/main" id="{2B130AC3-22B1-3A4F-B3DC-799CCF6135A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442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94">
            <a:extLst>
              <a:ext uri="{FF2B5EF4-FFF2-40B4-BE49-F238E27FC236}">
                <a16:creationId xmlns:a16="http://schemas.microsoft.com/office/drawing/2014/main" id="{E34B7F44-C56B-9B45-A736-66BB3C1B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029" y="690874"/>
            <a:ext cx="956492" cy="2223471"/>
          </a:xfrm>
          <a:custGeom>
            <a:avLst/>
            <a:gdLst>
              <a:gd name="T0" fmla="*/ 843 w 844"/>
              <a:gd name="T1" fmla="*/ 1632 h 1960"/>
              <a:gd name="T2" fmla="*/ 0 w 844"/>
              <a:gd name="T3" fmla="*/ 0 h 1960"/>
              <a:gd name="T4" fmla="*/ 0 w 844"/>
              <a:gd name="T5" fmla="*/ 1959 h 1960"/>
              <a:gd name="T6" fmla="*/ 843 w 844"/>
              <a:gd name="T7" fmla="*/ 1632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4" h="1960">
                <a:moveTo>
                  <a:pt x="843" y="1632"/>
                </a:moveTo>
                <a:lnTo>
                  <a:pt x="0" y="0"/>
                </a:lnTo>
                <a:lnTo>
                  <a:pt x="0" y="1959"/>
                </a:lnTo>
                <a:lnTo>
                  <a:pt x="843" y="1632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95">
            <a:extLst>
              <a:ext uri="{FF2B5EF4-FFF2-40B4-BE49-F238E27FC236}">
                <a16:creationId xmlns:a16="http://schemas.microsoft.com/office/drawing/2014/main" id="{C65BF2E2-2DA4-0B4A-A19D-33DB28DC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534" y="690874"/>
            <a:ext cx="956495" cy="2223471"/>
          </a:xfrm>
          <a:custGeom>
            <a:avLst/>
            <a:gdLst>
              <a:gd name="T0" fmla="*/ 0 w 843"/>
              <a:gd name="T1" fmla="*/ 1632 h 1960"/>
              <a:gd name="T2" fmla="*/ 842 w 843"/>
              <a:gd name="T3" fmla="*/ 0 h 1960"/>
              <a:gd name="T4" fmla="*/ 842 w 843"/>
              <a:gd name="T5" fmla="*/ 1959 h 1960"/>
              <a:gd name="T6" fmla="*/ 0 w 843"/>
              <a:gd name="T7" fmla="*/ 1632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1960">
                <a:moveTo>
                  <a:pt x="0" y="1632"/>
                </a:moveTo>
                <a:lnTo>
                  <a:pt x="842" y="0"/>
                </a:lnTo>
                <a:lnTo>
                  <a:pt x="842" y="1959"/>
                </a:lnTo>
                <a:lnTo>
                  <a:pt x="0" y="16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96">
            <a:extLst>
              <a:ext uri="{FF2B5EF4-FFF2-40B4-BE49-F238E27FC236}">
                <a16:creationId xmlns:a16="http://schemas.microsoft.com/office/drawing/2014/main" id="{DE9D58D8-D230-044B-83B9-D010A2F5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3893" y="2924361"/>
            <a:ext cx="2008136" cy="2589040"/>
          </a:xfrm>
          <a:custGeom>
            <a:avLst/>
            <a:gdLst>
              <a:gd name="T0" fmla="*/ 0 w 1770"/>
              <a:gd name="T1" fmla="*/ 1461 h 2278"/>
              <a:gd name="T2" fmla="*/ 1769 w 1770"/>
              <a:gd name="T3" fmla="*/ 2277 h 2278"/>
              <a:gd name="T4" fmla="*/ 1769 w 1770"/>
              <a:gd name="T5" fmla="*/ 464 h 2278"/>
              <a:gd name="T6" fmla="*/ 756 w 1770"/>
              <a:gd name="T7" fmla="*/ 0 h 2278"/>
              <a:gd name="T8" fmla="*/ 0 w 1770"/>
              <a:gd name="T9" fmla="*/ 1461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2278">
                <a:moveTo>
                  <a:pt x="0" y="1461"/>
                </a:moveTo>
                <a:lnTo>
                  <a:pt x="1769" y="2277"/>
                </a:lnTo>
                <a:lnTo>
                  <a:pt x="1769" y="464"/>
                </a:lnTo>
                <a:lnTo>
                  <a:pt x="756" y="0"/>
                </a:lnTo>
                <a:lnTo>
                  <a:pt x="0" y="14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97">
            <a:extLst>
              <a:ext uri="{FF2B5EF4-FFF2-40B4-BE49-F238E27FC236}">
                <a16:creationId xmlns:a16="http://schemas.microsoft.com/office/drawing/2014/main" id="{2446B3EE-8D12-9A4E-94AE-5F17654B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276" y="4952525"/>
            <a:ext cx="3044753" cy="3064784"/>
          </a:xfrm>
          <a:custGeom>
            <a:avLst/>
            <a:gdLst>
              <a:gd name="T0" fmla="*/ 0 w 2681"/>
              <a:gd name="T1" fmla="*/ 1461 h 2698"/>
              <a:gd name="T2" fmla="*/ 2680 w 2681"/>
              <a:gd name="T3" fmla="*/ 2697 h 2698"/>
              <a:gd name="T4" fmla="*/ 2680 w 2681"/>
              <a:gd name="T5" fmla="*/ 885 h 2698"/>
              <a:gd name="T6" fmla="*/ 756 w 2681"/>
              <a:gd name="T7" fmla="*/ 0 h 2698"/>
              <a:gd name="T8" fmla="*/ 0 w 2681"/>
              <a:gd name="T9" fmla="*/ 1461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1" h="2698">
                <a:moveTo>
                  <a:pt x="0" y="1461"/>
                </a:moveTo>
                <a:lnTo>
                  <a:pt x="2680" y="2697"/>
                </a:lnTo>
                <a:lnTo>
                  <a:pt x="2680" y="885"/>
                </a:lnTo>
                <a:lnTo>
                  <a:pt x="756" y="0"/>
                </a:lnTo>
                <a:lnTo>
                  <a:pt x="0" y="14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98">
            <a:extLst>
              <a:ext uri="{FF2B5EF4-FFF2-40B4-BE49-F238E27FC236}">
                <a16:creationId xmlns:a16="http://schemas.microsoft.com/office/drawing/2014/main" id="{995AD8FE-B520-4F4B-A892-10B8AD71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5650" y="6975683"/>
            <a:ext cx="4086379" cy="3550544"/>
          </a:xfrm>
          <a:custGeom>
            <a:avLst/>
            <a:gdLst>
              <a:gd name="T0" fmla="*/ 0 w 3600"/>
              <a:gd name="T1" fmla="*/ 1460 h 3128"/>
              <a:gd name="T2" fmla="*/ 3599 w 3600"/>
              <a:gd name="T3" fmla="*/ 3127 h 3128"/>
              <a:gd name="T4" fmla="*/ 3599 w 3600"/>
              <a:gd name="T5" fmla="*/ 1306 h 3128"/>
              <a:gd name="T6" fmla="*/ 755 w 3600"/>
              <a:gd name="T7" fmla="*/ 0 h 3128"/>
              <a:gd name="T8" fmla="*/ 0 w 3600"/>
              <a:gd name="T9" fmla="*/ 1460 h 3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3128">
                <a:moveTo>
                  <a:pt x="0" y="1460"/>
                </a:moveTo>
                <a:lnTo>
                  <a:pt x="3599" y="3127"/>
                </a:lnTo>
                <a:lnTo>
                  <a:pt x="3599" y="1306"/>
                </a:lnTo>
                <a:lnTo>
                  <a:pt x="755" y="0"/>
                </a:lnTo>
                <a:lnTo>
                  <a:pt x="0" y="14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99">
            <a:extLst>
              <a:ext uri="{FF2B5EF4-FFF2-40B4-BE49-F238E27FC236}">
                <a16:creationId xmlns:a16="http://schemas.microsoft.com/office/drawing/2014/main" id="{A9C9A9BA-E6A9-0144-8AB7-20E1754FB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015" y="8993835"/>
            <a:ext cx="5133015" cy="4031292"/>
          </a:xfrm>
          <a:custGeom>
            <a:avLst/>
            <a:gdLst>
              <a:gd name="T0" fmla="*/ 0 w 4519"/>
              <a:gd name="T1" fmla="*/ 1469 h 3550"/>
              <a:gd name="T2" fmla="*/ 4518 w 4519"/>
              <a:gd name="T3" fmla="*/ 3549 h 3550"/>
              <a:gd name="T4" fmla="*/ 4518 w 4519"/>
              <a:gd name="T5" fmla="*/ 1736 h 3550"/>
              <a:gd name="T6" fmla="*/ 756 w 4519"/>
              <a:gd name="T7" fmla="*/ 0 h 3550"/>
              <a:gd name="T8" fmla="*/ 0 w 4519"/>
              <a:gd name="T9" fmla="*/ 146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9" h="3550">
                <a:moveTo>
                  <a:pt x="0" y="1469"/>
                </a:moveTo>
                <a:lnTo>
                  <a:pt x="4518" y="3549"/>
                </a:lnTo>
                <a:lnTo>
                  <a:pt x="4518" y="1736"/>
                </a:lnTo>
                <a:lnTo>
                  <a:pt x="756" y="0"/>
                </a:lnTo>
                <a:lnTo>
                  <a:pt x="0" y="146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00">
            <a:extLst>
              <a:ext uri="{FF2B5EF4-FFF2-40B4-BE49-F238E27FC236}">
                <a16:creationId xmlns:a16="http://schemas.microsoft.com/office/drawing/2014/main" id="{18F3B80F-8EA1-F142-BBB5-6BB7BB6D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029" y="7912147"/>
            <a:ext cx="7456639" cy="5112980"/>
          </a:xfrm>
          <a:custGeom>
            <a:avLst/>
            <a:gdLst>
              <a:gd name="T0" fmla="*/ 0 w 6566"/>
              <a:gd name="T1" fmla="*/ 2689 h 4503"/>
              <a:gd name="T2" fmla="*/ 5809 w 6566"/>
              <a:gd name="T3" fmla="*/ 0 h 4503"/>
              <a:gd name="T4" fmla="*/ 6565 w 6566"/>
              <a:gd name="T5" fmla="*/ 1469 h 4503"/>
              <a:gd name="T6" fmla="*/ 0 w 6566"/>
              <a:gd name="T7" fmla="*/ 4502 h 4503"/>
              <a:gd name="T8" fmla="*/ 0 w 6566"/>
              <a:gd name="T9" fmla="*/ 2689 h 4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66" h="4503">
                <a:moveTo>
                  <a:pt x="0" y="2689"/>
                </a:moveTo>
                <a:lnTo>
                  <a:pt x="5809" y="0"/>
                </a:lnTo>
                <a:lnTo>
                  <a:pt x="6565" y="1469"/>
                </a:lnTo>
                <a:lnTo>
                  <a:pt x="0" y="4502"/>
                </a:lnTo>
                <a:lnTo>
                  <a:pt x="0" y="2689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01">
            <a:extLst>
              <a:ext uri="{FF2B5EF4-FFF2-40B4-BE49-F238E27FC236}">
                <a16:creationId xmlns:a16="http://schemas.microsoft.com/office/drawing/2014/main" id="{461D59D0-2698-CC47-AE21-B6564DD4F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029" y="5883979"/>
            <a:ext cx="6420022" cy="4642248"/>
          </a:xfrm>
          <a:custGeom>
            <a:avLst/>
            <a:gdLst>
              <a:gd name="T0" fmla="*/ 0 w 5655"/>
              <a:gd name="T1" fmla="*/ 2267 h 4089"/>
              <a:gd name="T2" fmla="*/ 4907 w 5655"/>
              <a:gd name="T3" fmla="*/ 0 h 4089"/>
              <a:gd name="T4" fmla="*/ 5654 w 5655"/>
              <a:gd name="T5" fmla="*/ 1468 h 4089"/>
              <a:gd name="T6" fmla="*/ 0 w 5655"/>
              <a:gd name="T7" fmla="*/ 4088 h 4089"/>
              <a:gd name="T8" fmla="*/ 0 w 5655"/>
              <a:gd name="T9" fmla="*/ 2267 h 4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5" h="4089">
                <a:moveTo>
                  <a:pt x="0" y="2267"/>
                </a:moveTo>
                <a:lnTo>
                  <a:pt x="4907" y="0"/>
                </a:lnTo>
                <a:lnTo>
                  <a:pt x="5654" y="1468"/>
                </a:lnTo>
                <a:lnTo>
                  <a:pt x="0" y="4088"/>
                </a:lnTo>
                <a:lnTo>
                  <a:pt x="0" y="2267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02">
            <a:extLst>
              <a:ext uri="{FF2B5EF4-FFF2-40B4-BE49-F238E27FC236}">
                <a16:creationId xmlns:a16="http://schemas.microsoft.com/office/drawing/2014/main" id="{6BFD7962-A4D0-674E-B6A4-623AABDB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029" y="3840790"/>
            <a:ext cx="5398427" cy="4176520"/>
          </a:xfrm>
          <a:custGeom>
            <a:avLst/>
            <a:gdLst>
              <a:gd name="T0" fmla="*/ 0 w 4753"/>
              <a:gd name="T1" fmla="*/ 1864 h 3677"/>
              <a:gd name="T2" fmla="*/ 3996 w 4753"/>
              <a:gd name="T3" fmla="*/ 0 h 3677"/>
              <a:gd name="T4" fmla="*/ 4752 w 4753"/>
              <a:gd name="T5" fmla="*/ 1461 h 3677"/>
              <a:gd name="T6" fmla="*/ 0 w 4753"/>
              <a:gd name="T7" fmla="*/ 3676 h 3677"/>
              <a:gd name="T8" fmla="*/ 0 w 4753"/>
              <a:gd name="T9" fmla="*/ 1864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3" h="3677">
                <a:moveTo>
                  <a:pt x="0" y="1864"/>
                </a:moveTo>
                <a:lnTo>
                  <a:pt x="3996" y="0"/>
                </a:lnTo>
                <a:lnTo>
                  <a:pt x="4752" y="1461"/>
                </a:lnTo>
                <a:lnTo>
                  <a:pt x="0" y="3676"/>
                </a:lnTo>
                <a:lnTo>
                  <a:pt x="0" y="1864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03">
            <a:extLst>
              <a:ext uri="{FF2B5EF4-FFF2-40B4-BE49-F238E27FC236}">
                <a16:creationId xmlns:a16="http://schemas.microsoft.com/office/drawing/2014/main" id="{47D1FCA5-0E98-C64D-9979-BB9B8D92C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029" y="1802609"/>
            <a:ext cx="4351792" cy="3710791"/>
          </a:xfrm>
          <a:custGeom>
            <a:avLst/>
            <a:gdLst>
              <a:gd name="T0" fmla="*/ 0 w 3834"/>
              <a:gd name="T1" fmla="*/ 1452 h 3266"/>
              <a:gd name="T2" fmla="*/ 3077 w 3834"/>
              <a:gd name="T3" fmla="*/ 0 h 3266"/>
              <a:gd name="T4" fmla="*/ 3833 w 3834"/>
              <a:gd name="T5" fmla="*/ 1470 h 3266"/>
              <a:gd name="T6" fmla="*/ 0 w 3834"/>
              <a:gd name="T7" fmla="*/ 3265 h 3266"/>
              <a:gd name="T8" fmla="*/ 0 w 3834"/>
              <a:gd name="T9" fmla="*/ 1452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4" h="3266">
                <a:moveTo>
                  <a:pt x="0" y="1452"/>
                </a:moveTo>
                <a:lnTo>
                  <a:pt x="3077" y="0"/>
                </a:lnTo>
                <a:lnTo>
                  <a:pt x="3833" y="1470"/>
                </a:lnTo>
                <a:lnTo>
                  <a:pt x="0" y="3265"/>
                </a:lnTo>
                <a:lnTo>
                  <a:pt x="0" y="145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3F0AEB75-E49D-1242-AE6C-37842F507EAE}"/>
              </a:ext>
            </a:extLst>
          </p:cNvPr>
          <p:cNvGrpSpPr/>
          <p:nvPr/>
        </p:nvGrpSpPr>
        <p:grpSpPr>
          <a:xfrm rot="20118681">
            <a:off x="16583928" y="2867401"/>
            <a:ext cx="3112110" cy="1020333"/>
            <a:chOff x="4247967" y="10806396"/>
            <a:chExt cx="4236804" cy="1020333"/>
          </a:xfrm>
        </p:grpSpPr>
        <p:sp>
          <p:nvSpPr>
            <p:cNvPr id="248" name="CuadroTexto 395">
              <a:extLst>
                <a:ext uri="{FF2B5EF4-FFF2-40B4-BE49-F238E27FC236}">
                  <a16:creationId xmlns:a16="http://schemas.microsoft.com/office/drawing/2014/main" id="{272A8838-87DC-BA46-974C-156DB4626FC4}"/>
                </a:ext>
              </a:extLst>
            </p:cNvPr>
            <p:cNvSpPr txBox="1"/>
            <p:nvPr/>
          </p:nvSpPr>
          <p:spPr>
            <a:xfrm flipH="1">
              <a:off x="4263265" y="1080639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9" name="Rectangle 40">
              <a:extLst>
                <a:ext uri="{FF2B5EF4-FFF2-40B4-BE49-F238E27FC236}">
                  <a16:creationId xmlns:a16="http://schemas.microsoft.com/office/drawing/2014/main" id="{6BACD17A-0F7C-614E-965C-1C2D1FA2AF14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E18DE75C-B7C9-9E45-A9AE-C8AEF2EEEF30}"/>
              </a:ext>
            </a:extLst>
          </p:cNvPr>
          <p:cNvGrpSpPr/>
          <p:nvPr/>
        </p:nvGrpSpPr>
        <p:grpSpPr>
          <a:xfrm rot="20118681">
            <a:off x="17079791" y="5126642"/>
            <a:ext cx="3112110" cy="1020333"/>
            <a:chOff x="4247967" y="10806396"/>
            <a:chExt cx="4236804" cy="1020333"/>
          </a:xfrm>
        </p:grpSpPr>
        <p:sp>
          <p:nvSpPr>
            <p:cNvPr id="251" name="CuadroTexto 395">
              <a:extLst>
                <a:ext uri="{FF2B5EF4-FFF2-40B4-BE49-F238E27FC236}">
                  <a16:creationId xmlns:a16="http://schemas.microsoft.com/office/drawing/2014/main" id="{EE036E91-3E26-DD4D-8535-41EAB2777826}"/>
                </a:ext>
              </a:extLst>
            </p:cNvPr>
            <p:cNvSpPr txBox="1"/>
            <p:nvPr/>
          </p:nvSpPr>
          <p:spPr>
            <a:xfrm flipH="1">
              <a:off x="4263265" y="1080639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2" name="Rectangle 40">
              <a:extLst>
                <a:ext uri="{FF2B5EF4-FFF2-40B4-BE49-F238E27FC236}">
                  <a16:creationId xmlns:a16="http://schemas.microsoft.com/office/drawing/2014/main" id="{EA404BAB-3DC3-0347-90FD-ACA0F24A3B94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2EE3C253-F599-9444-9F9C-7C2EA73B0AC8}"/>
              </a:ext>
            </a:extLst>
          </p:cNvPr>
          <p:cNvGrpSpPr/>
          <p:nvPr/>
        </p:nvGrpSpPr>
        <p:grpSpPr>
          <a:xfrm rot="20118681">
            <a:off x="17625447" y="7433404"/>
            <a:ext cx="3112110" cy="1020333"/>
            <a:chOff x="4247967" y="10806396"/>
            <a:chExt cx="4236804" cy="1020333"/>
          </a:xfrm>
        </p:grpSpPr>
        <p:sp>
          <p:nvSpPr>
            <p:cNvPr id="254" name="CuadroTexto 395">
              <a:extLst>
                <a:ext uri="{FF2B5EF4-FFF2-40B4-BE49-F238E27FC236}">
                  <a16:creationId xmlns:a16="http://schemas.microsoft.com/office/drawing/2014/main" id="{2009AAAC-435E-9749-B02A-57F0A1D0D6D6}"/>
                </a:ext>
              </a:extLst>
            </p:cNvPr>
            <p:cNvSpPr txBox="1"/>
            <p:nvPr/>
          </p:nvSpPr>
          <p:spPr>
            <a:xfrm flipH="1">
              <a:off x="4263265" y="1080639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5" name="Rectangle 40">
              <a:extLst>
                <a:ext uri="{FF2B5EF4-FFF2-40B4-BE49-F238E27FC236}">
                  <a16:creationId xmlns:a16="http://schemas.microsoft.com/office/drawing/2014/main" id="{5FE0ED0E-45E2-494B-B072-6244916C0587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1067D0CA-81E7-A243-9285-A3264C209555}"/>
              </a:ext>
            </a:extLst>
          </p:cNvPr>
          <p:cNvGrpSpPr/>
          <p:nvPr/>
        </p:nvGrpSpPr>
        <p:grpSpPr>
          <a:xfrm rot="20118681">
            <a:off x="18194751" y="9677493"/>
            <a:ext cx="3112110" cy="1020333"/>
            <a:chOff x="4247967" y="10806396"/>
            <a:chExt cx="4236804" cy="1020333"/>
          </a:xfrm>
        </p:grpSpPr>
        <p:sp>
          <p:nvSpPr>
            <p:cNvPr id="257" name="CuadroTexto 395">
              <a:extLst>
                <a:ext uri="{FF2B5EF4-FFF2-40B4-BE49-F238E27FC236}">
                  <a16:creationId xmlns:a16="http://schemas.microsoft.com/office/drawing/2014/main" id="{A84E25D6-61DA-D042-95D5-492A10C2F8CF}"/>
                </a:ext>
              </a:extLst>
            </p:cNvPr>
            <p:cNvSpPr txBox="1"/>
            <p:nvPr/>
          </p:nvSpPr>
          <p:spPr>
            <a:xfrm flipH="1">
              <a:off x="4263265" y="1080639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8" name="Rectangle 40">
              <a:extLst>
                <a:ext uri="{FF2B5EF4-FFF2-40B4-BE49-F238E27FC236}">
                  <a16:creationId xmlns:a16="http://schemas.microsoft.com/office/drawing/2014/main" id="{2B1B4EE6-75D7-B546-AFD2-31165608BCF6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DEDF15E8-E2F2-B942-9CC0-A7C2D208DED0}"/>
              </a:ext>
            </a:extLst>
          </p:cNvPr>
          <p:cNvSpPr txBox="1"/>
          <p:nvPr/>
        </p:nvSpPr>
        <p:spPr>
          <a:xfrm rot="900000">
            <a:off x="15075800" y="1869807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E85AF9ED-660C-E444-9932-A6A2CAC72937}"/>
              </a:ext>
            </a:extLst>
          </p:cNvPr>
          <p:cNvSpPr txBox="1"/>
          <p:nvPr/>
        </p:nvSpPr>
        <p:spPr>
          <a:xfrm rot="900000">
            <a:off x="14602969" y="3733174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742AD46A-70AD-6541-9108-73EF3239D7CB}"/>
              </a:ext>
            </a:extLst>
          </p:cNvPr>
          <p:cNvSpPr txBox="1"/>
          <p:nvPr/>
        </p:nvSpPr>
        <p:spPr>
          <a:xfrm rot="900000">
            <a:off x="14121400" y="6018057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62" name="CuadroTexto 261">
            <a:extLst>
              <a:ext uri="{FF2B5EF4-FFF2-40B4-BE49-F238E27FC236}">
                <a16:creationId xmlns:a16="http://schemas.microsoft.com/office/drawing/2014/main" id="{DAF42CE5-5ABF-C142-852F-513D3D017D9F}"/>
              </a:ext>
            </a:extLst>
          </p:cNvPr>
          <p:cNvSpPr txBox="1"/>
          <p:nvPr/>
        </p:nvSpPr>
        <p:spPr>
          <a:xfrm rot="900000">
            <a:off x="13575155" y="8295968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6E1C44FF-8CC6-4947-8291-8FBDA61A5B63}"/>
              </a:ext>
            </a:extLst>
          </p:cNvPr>
          <p:cNvSpPr txBox="1"/>
          <p:nvPr/>
        </p:nvSpPr>
        <p:spPr>
          <a:xfrm rot="900000">
            <a:off x="12939555" y="10535834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05</a:t>
            </a:r>
          </a:p>
        </p:txBody>
      </p:sp>
      <p:grpSp>
        <p:nvGrpSpPr>
          <p:cNvPr id="264" name="Group 71">
            <a:extLst>
              <a:ext uri="{FF2B5EF4-FFF2-40B4-BE49-F238E27FC236}">
                <a16:creationId xmlns:a16="http://schemas.microsoft.com/office/drawing/2014/main" id="{51FC8F5A-FBBA-B841-A719-B2FA853851D8}"/>
              </a:ext>
            </a:extLst>
          </p:cNvPr>
          <p:cNvGrpSpPr/>
          <p:nvPr/>
        </p:nvGrpSpPr>
        <p:grpSpPr>
          <a:xfrm>
            <a:off x="1360244" y="4952525"/>
            <a:ext cx="8909115" cy="2500601"/>
            <a:chOff x="2232442" y="3643574"/>
            <a:chExt cx="8954788" cy="2500601"/>
          </a:xfrm>
        </p:grpSpPr>
        <p:sp>
          <p:nvSpPr>
            <p:cNvPr id="265" name="CuadroTexto 598">
              <a:extLst>
                <a:ext uri="{FF2B5EF4-FFF2-40B4-BE49-F238E27FC236}">
                  <a16:creationId xmlns:a16="http://schemas.microsoft.com/office/drawing/2014/main" id="{7EE235D6-1614-8D4A-8F64-B4DF594167E1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266" name="CuadroTexto 599">
              <a:extLst>
                <a:ext uri="{FF2B5EF4-FFF2-40B4-BE49-F238E27FC236}">
                  <a16:creationId xmlns:a16="http://schemas.microsoft.com/office/drawing/2014/main" id="{8DD690EC-696C-6844-93EC-84109383EC4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538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639F2987-1F92-0043-B16A-F6AF455C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871" y="2824090"/>
            <a:ext cx="2505009" cy="6100667"/>
          </a:xfrm>
          <a:custGeom>
            <a:avLst/>
            <a:gdLst>
              <a:gd name="T0" fmla="*/ 1790 w 2219"/>
              <a:gd name="T1" fmla="*/ 3519 h 5401"/>
              <a:gd name="T2" fmla="*/ 1781 w 2219"/>
              <a:gd name="T3" fmla="*/ 3519 h 5401"/>
              <a:gd name="T4" fmla="*/ 1344 w 2219"/>
              <a:gd name="T5" fmla="*/ 2663 h 5401"/>
              <a:gd name="T6" fmla="*/ 1344 w 2219"/>
              <a:gd name="T7" fmla="*/ 2654 h 5401"/>
              <a:gd name="T8" fmla="*/ 908 w 2219"/>
              <a:gd name="T9" fmla="*/ 1798 h 5401"/>
              <a:gd name="T10" fmla="*/ 908 w 2219"/>
              <a:gd name="T11" fmla="*/ 1789 h 5401"/>
              <a:gd name="T12" fmla="*/ 487 w 2219"/>
              <a:gd name="T13" fmla="*/ 958 h 5401"/>
              <a:gd name="T14" fmla="*/ 487 w 2219"/>
              <a:gd name="T15" fmla="*/ 958 h 5401"/>
              <a:gd name="T16" fmla="*/ 471 w 2219"/>
              <a:gd name="T17" fmla="*/ 932 h 5401"/>
              <a:gd name="T18" fmla="*/ 0 w 2219"/>
              <a:gd name="T19" fmla="*/ 0 h 5401"/>
              <a:gd name="T20" fmla="*/ 0 w 2219"/>
              <a:gd name="T21" fmla="*/ 1151 h 5401"/>
              <a:gd name="T22" fmla="*/ 0 w 2219"/>
              <a:gd name="T23" fmla="*/ 1151 h 5401"/>
              <a:gd name="T24" fmla="*/ 0 w 2219"/>
              <a:gd name="T25" fmla="*/ 2209 h 5401"/>
              <a:gd name="T26" fmla="*/ 0 w 2219"/>
              <a:gd name="T27" fmla="*/ 2217 h 5401"/>
              <a:gd name="T28" fmla="*/ 0 w 2219"/>
              <a:gd name="T29" fmla="*/ 3276 h 5401"/>
              <a:gd name="T30" fmla="*/ 0 w 2219"/>
              <a:gd name="T31" fmla="*/ 3284 h 5401"/>
              <a:gd name="T32" fmla="*/ 0 w 2219"/>
              <a:gd name="T33" fmla="*/ 4333 h 5401"/>
              <a:gd name="T34" fmla="*/ 0 w 2219"/>
              <a:gd name="T35" fmla="*/ 4342 h 5401"/>
              <a:gd name="T36" fmla="*/ 0 w 2219"/>
              <a:gd name="T37" fmla="*/ 5400 h 5401"/>
              <a:gd name="T38" fmla="*/ 2218 w 2219"/>
              <a:gd name="T39" fmla="*/ 4367 h 5401"/>
              <a:gd name="T40" fmla="*/ 1790 w 2219"/>
              <a:gd name="T41" fmla="*/ 351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19" h="5401">
                <a:moveTo>
                  <a:pt x="1790" y="3519"/>
                </a:moveTo>
                <a:lnTo>
                  <a:pt x="1781" y="3519"/>
                </a:lnTo>
                <a:lnTo>
                  <a:pt x="1344" y="2663"/>
                </a:lnTo>
                <a:lnTo>
                  <a:pt x="1344" y="2654"/>
                </a:lnTo>
                <a:lnTo>
                  <a:pt x="908" y="1798"/>
                </a:lnTo>
                <a:lnTo>
                  <a:pt x="908" y="1789"/>
                </a:lnTo>
                <a:lnTo>
                  <a:pt x="487" y="958"/>
                </a:lnTo>
                <a:lnTo>
                  <a:pt x="487" y="958"/>
                </a:lnTo>
                <a:lnTo>
                  <a:pt x="471" y="932"/>
                </a:lnTo>
                <a:lnTo>
                  <a:pt x="0" y="0"/>
                </a:lnTo>
                <a:lnTo>
                  <a:pt x="0" y="1151"/>
                </a:lnTo>
                <a:lnTo>
                  <a:pt x="0" y="1151"/>
                </a:lnTo>
                <a:lnTo>
                  <a:pt x="0" y="2209"/>
                </a:lnTo>
                <a:lnTo>
                  <a:pt x="0" y="2217"/>
                </a:lnTo>
                <a:lnTo>
                  <a:pt x="0" y="3276"/>
                </a:lnTo>
                <a:lnTo>
                  <a:pt x="0" y="3284"/>
                </a:lnTo>
                <a:lnTo>
                  <a:pt x="0" y="4333"/>
                </a:lnTo>
                <a:lnTo>
                  <a:pt x="0" y="4342"/>
                </a:lnTo>
                <a:lnTo>
                  <a:pt x="0" y="5400"/>
                </a:lnTo>
                <a:lnTo>
                  <a:pt x="2218" y="4367"/>
                </a:lnTo>
                <a:lnTo>
                  <a:pt x="1790" y="35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58067241-78A4-954B-BA40-4CEB0AF4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843" y="2824090"/>
            <a:ext cx="2505009" cy="6100667"/>
          </a:xfrm>
          <a:custGeom>
            <a:avLst/>
            <a:gdLst>
              <a:gd name="T0" fmla="*/ 1747 w 2217"/>
              <a:gd name="T1" fmla="*/ 932 h 5401"/>
              <a:gd name="T2" fmla="*/ 1730 w 2217"/>
              <a:gd name="T3" fmla="*/ 958 h 5401"/>
              <a:gd name="T4" fmla="*/ 1730 w 2217"/>
              <a:gd name="T5" fmla="*/ 958 h 5401"/>
              <a:gd name="T6" fmla="*/ 1310 w 2217"/>
              <a:gd name="T7" fmla="*/ 1789 h 5401"/>
              <a:gd name="T8" fmla="*/ 1310 w 2217"/>
              <a:gd name="T9" fmla="*/ 1798 h 5401"/>
              <a:gd name="T10" fmla="*/ 873 w 2217"/>
              <a:gd name="T11" fmla="*/ 2654 h 5401"/>
              <a:gd name="T12" fmla="*/ 873 w 2217"/>
              <a:gd name="T13" fmla="*/ 2663 h 5401"/>
              <a:gd name="T14" fmla="*/ 436 w 2217"/>
              <a:gd name="T15" fmla="*/ 3519 h 5401"/>
              <a:gd name="T16" fmla="*/ 436 w 2217"/>
              <a:gd name="T17" fmla="*/ 3528 h 5401"/>
              <a:gd name="T18" fmla="*/ 0 w 2217"/>
              <a:gd name="T19" fmla="*/ 4384 h 5401"/>
              <a:gd name="T20" fmla="*/ 2216 w 2217"/>
              <a:gd name="T21" fmla="*/ 5400 h 5401"/>
              <a:gd name="T22" fmla="*/ 2216 w 2217"/>
              <a:gd name="T23" fmla="*/ 4342 h 5401"/>
              <a:gd name="T24" fmla="*/ 2216 w 2217"/>
              <a:gd name="T25" fmla="*/ 4333 h 5401"/>
              <a:gd name="T26" fmla="*/ 2216 w 2217"/>
              <a:gd name="T27" fmla="*/ 3284 h 5401"/>
              <a:gd name="T28" fmla="*/ 2216 w 2217"/>
              <a:gd name="T29" fmla="*/ 3276 h 5401"/>
              <a:gd name="T30" fmla="*/ 2216 w 2217"/>
              <a:gd name="T31" fmla="*/ 2217 h 5401"/>
              <a:gd name="T32" fmla="*/ 2216 w 2217"/>
              <a:gd name="T33" fmla="*/ 2209 h 5401"/>
              <a:gd name="T34" fmla="*/ 2216 w 2217"/>
              <a:gd name="T35" fmla="*/ 1151 h 5401"/>
              <a:gd name="T36" fmla="*/ 2216 w 2217"/>
              <a:gd name="T37" fmla="*/ 1151 h 5401"/>
              <a:gd name="T38" fmla="*/ 2216 w 2217"/>
              <a:gd name="T39" fmla="*/ 0 h 5401"/>
              <a:gd name="T40" fmla="*/ 1747 w 2217"/>
              <a:gd name="T41" fmla="*/ 932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17" h="5401">
                <a:moveTo>
                  <a:pt x="1747" y="932"/>
                </a:moveTo>
                <a:lnTo>
                  <a:pt x="1730" y="958"/>
                </a:lnTo>
                <a:lnTo>
                  <a:pt x="1730" y="958"/>
                </a:lnTo>
                <a:lnTo>
                  <a:pt x="1310" y="1789"/>
                </a:lnTo>
                <a:lnTo>
                  <a:pt x="1310" y="1798"/>
                </a:lnTo>
                <a:lnTo>
                  <a:pt x="873" y="2654"/>
                </a:lnTo>
                <a:lnTo>
                  <a:pt x="873" y="2663"/>
                </a:lnTo>
                <a:lnTo>
                  <a:pt x="436" y="3519"/>
                </a:lnTo>
                <a:lnTo>
                  <a:pt x="436" y="3528"/>
                </a:lnTo>
                <a:lnTo>
                  <a:pt x="0" y="4384"/>
                </a:lnTo>
                <a:lnTo>
                  <a:pt x="2216" y="5400"/>
                </a:lnTo>
                <a:lnTo>
                  <a:pt x="2216" y="4342"/>
                </a:lnTo>
                <a:lnTo>
                  <a:pt x="2216" y="4333"/>
                </a:lnTo>
                <a:lnTo>
                  <a:pt x="2216" y="3284"/>
                </a:lnTo>
                <a:lnTo>
                  <a:pt x="2216" y="3276"/>
                </a:lnTo>
                <a:lnTo>
                  <a:pt x="2216" y="2217"/>
                </a:lnTo>
                <a:lnTo>
                  <a:pt x="2216" y="2209"/>
                </a:lnTo>
                <a:lnTo>
                  <a:pt x="2216" y="1151"/>
                </a:lnTo>
                <a:lnTo>
                  <a:pt x="2216" y="1151"/>
                </a:lnTo>
                <a:lnTo>
                  <a:pt x="2216" y="0"/>
                </a:lnTo>
                <a:lnTo>
                  <a:pt x="1747" y="932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96">
            <a:extLst>
              <a:ext uri="{FF2B5EF4-FFF2-40B4-BE49-F238E27FC236}">
                <a16:creationId xmlns:a16="http://schemas.microsoft.com/office/drawing/2014/main" id="{7D649B50-B0E0-D24E-9471-EB45328B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837" y="5109973"/>
            <a:ext cx="2136479" cy="5189301"/>
          </a:xfrm>
          <a:custGeom>
            <a:avLst/>
            <a:gdLst>
              <a:gd name="T0" fmla="*/ 1521 w 1891"/>
              <a:gd name="T1" fmla="*/ 2998 h 4595"/>
              <a:gd name="T2" fmla="*/ 1521 w 1891"/>
              <a:gd name="T3" fmla="*/ 2990 h 4595"/>
              <a:gd name="T4" fmla="*/ 1151 w 1891"/>
              <a:gd name="T5" fmla="*/ 2259 h 4595"/>
              <a:gd name="T6" fmla="*/ 1151 w 1891"/>
              <a:gd name="T7" fmla="*/ 2259 h 4595"/>
              <a:gd name="T8" fmla="*/ 782 w 1891"/>
              <a:gd name="T9" fmla="*/ 1529 h 4595"/>
              <a:gd name="T10" fmla="*/ 773 w 1891"/>
              <a:gd name="T11" fmla="*/ 1521 h 4595"/>
              <a:gd name="T12" fmla="*/ 412 w 1891"/>
              <a:gd name="T13" fmla="*/ 815 h 4595"/>
              <a:gd name="T14" fmla="*/ 412 w 1891"/>
              <a:gd name="T15" fmla="*/ 815 h 4595"/>
              <a:gd name="T16" fmla="*/ 403 w 1891"/>
              <a:gd name="T17" fmla="*/ 798 h 4595"/>
              <a:gd name="T18" fmla="*/ 0 w 1891"/>
              <a:gd name="T19" fmla="*/ 0 h 4595"/>
              <a:gd name="T20" fmla="*/ 0 w 1891"/>
              <a:gd name="T21" fmla="*/ 975 h 4595"/>
              <a:gd name="T22" fmla="*/ 0 w 1891"/>
              <a:gd name="T23" fmla="*/ 983 h 4595"/>
              <a:gd name="T24" fmla="*/ 0 w 1891"/>
              <a:gd name="T25" fmla="*/ 1881 h 4595"/>
              <a:gd name="T26" fmla="*/ 0 w 1891"/>
              <a:gd name="T27" fmla="*/ 1889 h 4595"/>
              <a:gd name="T28" fmla="*/ 0 w 1891"/>
              <a:gd name="T29" fmla="*/ 2788 h 4595"/>
              <a:gd name="T30" fmla="*/ 0 w 1891"/>
              <a:gd name="T31" fmla="*/ 2788 h 4595"/>
              <a:gd name="T32" fmla="*/ 0 w 1891"/>
              <a:gd name="T33" fmla="*/ 3695 h 4595"/>
              <a:gd name="T34" fmla="*/ 0 w 1891"/>
              <a:gd name="T35" fmla="*/ 3695 h 4595"/>
              <a:gd name="T36" fmla="*/ 0 w 1891"/>
              <a:gd name="T37" fmla="*/ 4594 h 4595"/>
              <a:gd name="T38" fmla="*/ 1890 w 1891"/>
              <a:gd name="T39" fmla="*/ 3720 h 4595"/>
              <a:gd name="T40" fmla="*/ 1521 w 1891"/>
              <a:gd name="T41" fmla="*/ 2998 h 4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1" h="4595">
                <a:moveTo>
                  <a:pt x="1521" y="2998"/>
                </a:moveTo>
                <a:lnTo>
                  <a:pt x="1521" y="2990"/>
                </a:lnTo>
                <a:lnTo>
                  <a:pt x="1151" y="2259"/>
                </a:lnTo>
                <a:lnTo>
                  <a:pt x="1151" y="2259"/>
                </a:lnTo>
                <a:lnTo>
                  <a:pt x="782" y="1529"/>
                </a:lnTo>
                <a:lnTo>
                  <a:pt x="773" y="1521"/>
                </a:lnTo>
                <a:lnTo>
                  <a:pt x="412" y="815"/>
                </a:lnTo>
                <a:lnTo>
                  <a:pt x="412" y="815"/>
                </a:lnTo>
                <a:lnTo>
                  <a:pt x="403" y="798"/>
                </a:lnTo>
                <a:lnTo>
                  <a:pt x="0" y="0"/>
                </a:lnTo>
                <a:lnTo>
                  <a:pt x="0" y="975"/>
                </a:lnTo>
                <a:lnTo>
                  <a:pt x="0" y="983"/>
                </a:lnTo>
                <a:lnTo>
                  <a:pt x="0" y="1881"/>
                </a:lnTo>
                <a:lnTo>
                  <a:pt x="0" y="1889"/>
                </a:lnTo>
                <a:lnTo>
                  <a:pt x="0" y="2788"/>
                </a:lnTo>
                <a:lnTo>
                  <a:pt x="0" y="2788"/>
                </a:lnTo>
                <a:lnTo>
                  <a:pt x="0" y="3695"/>
                </a:lnTo>
                <a:lnTo>
                  <a:pt x="0" y="3695"/>
                </a:lnTo>
                <a:lnTo>
                  <a:pt x="0" y="4594"/>
                </a:lnTo>
                <a:lnTo>
                  <a:pt x="1890" y="3720"/>
                </a:lnTo>
                <a:lnTo>
                  <a:pt x="1521" y="29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97">
            <a:extLst>
              <a:ext uri="{FF2B5EF4-FFF2-40B4-BE49-F238E27FC236}">
                <a16:creationId xmlns:a16="http://schemas.microsoft.com/office/drawing/2014/main" id="{E736044B-979A-AD4C-ABF5-352721DE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21" y="5109973"/>
            <a:ext cx="2126516" cy="5189301"/>
          </a:xfrm>
          <a:custGeom>
            <a:avLst/>
            <a:gdLst>
              <a:gd name="T0" fmla="*/ 1479 w 1883"/>
              <a:gd name="T1" fmla="*/ 798 h 4595"/>
              <a:gd name="T2" fmla="*/ 1471 w 1883"/>
              <a:gd name="T3" fmla="*/ 815 h 4595"/>
              <a:gd name="T4" fmla="*/ 1471 w 1883"/>
              <a:gd name="T5" fmla="*/ 815 h 4595"/>
              <a:gd name="T6" fmla="*/ 1109 w 1883"/>
              <a:gd name="T7" fmla="*/ 1521 h 4595"/>
              <a:gd name="T8" fmla="*/ 1109 w 1883"/>
              <a:gd name="T9" fmla="*/ 1529 h 4595"/>
              <a:gd name="T10" fmla="*/ 740 w 1883"/>
              <a:gd name="T11" fmla="*/ 2259 h 4595"/>
              <a:gd name="T12" fmla="*/ 740 w 1883"/>
              <a:gd name="T13" fmla="*/ 2267 h 4595"/>
              <a:gd name="T14" fmla="*/ 370 w 1883"/>
              <a:gd name="T15" fmla="*/ 2990 h 4595"/>
              <a:gd name="T16" fmla="*/ 370 w 1883"/>
              <a:gd name="T17" fmla="*/ 2998 h 4595"/>
              <a:gd name="T18" fmla="*/ 0 w 1883"/>
              <a:gd name="T19" fmla="*/ 3729 h 4595"/>
              <a:gd name="T20" fmla="*/ 1882 w 1883"/>
              <a:gd name="T21" fmla="*/ 4594 h 4595"/>
              <a:gd name="T22" fmla="*/ 1882 w 1883"/>
              <a:gd name="T23" fmla="*/ 3695 h 4595"/>
              <a:gd name="T24" fmla="*/ 1882 w 1883"/>
              <a:gd name="T25" fmla="*/ 3695 h 4595"/>
              <a:gd name="T26" fmla="*/ 1882 w 1883"/>
              <a:gd name="T27" fmla="*/ 2788 h 4595"/>
              <a:gd name="T28" fmla="*/ 1882 w 1883"/>
              <a:gd name="T29" fmla="*/ 2788 h 4595"/>
              <a:gd name="T30" fmla="*/ 1882 w 1883"/>
              <a:gd name="T31" fmla="*/ 1889 h 4595"/>
              <a:gd name="T32" fmla="*/ 1882 w 1883"/>
              <a:gd name="T33" fmla="*/ 1881 h 4595"/>
              <a:gd name="T34" fmla="*/ 1882 w 1883"/>
              <a:gd name="T35" fmla="*/ 983 h 4595"/>
              <a:gd name="T36" fmla="*/ 1882 w 1883"/>
              <a:gd name="T37" fmla="*/ 975 h 4595"/>
              <a:gd name="T38" fmla="*/ 1882 w 1883"/>
              <a:gd name="T39" fmla="*/ 0 h 4595"/>
              <a:gd name="T40" fmla="*/ 1479 w 1883"/>
              <a:gd name="T41" fmla="*/ 798 h 4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83" h="4595">
                <a:moveTo>
                  <a:pt x="1479" y="798"/>
                </a:moveTo>
                <a:lnTo>
                  <a:pt x="1471" y="815"/>
                </a:lnTo>
                <a:lnTo>
                  <a:pt x="1471" y="815"/>
                </a:lnTo>
                <a:lnTo>
                  <a:pt x="1109" y="1521"/>
                </a:lnTo>
                <a:lnTo>
                  <a:pt x="1109" y="1529"/>
                </a:lnTo>
                <a:lnTo>
                  <a:pt x="740" y="2259"/>
                </a:lnTo>
                <a:lnTo>
                  <a:pt x="740" y="2267"/>
                </a:lnTo>
                <a:lnTo>
                  <a:pt x="370" y="2990"/>
                </a:lnTo>
                <a:lnTo>
                  <a:pt x="370" y="2998"/>
                </a:lnTo>
                <a:lnTo>
                  <a:pt x="0" y="3729"/>
                </a:lnTo>
                <a:lnTo>
                  <a:pt x="1882" y="4594"/>
                </a:lnTo>
                <a:lnTo>
                  <a:pt x="1882" y="3695"/>
                </a:lnTo>
                <a:lnTo>
                  <a:pt x="1882" y="3695"/>
                </a:lnTo>
                <a:lnTo>
                  <a:pt x="1882" y="2788"/>
                </a:lnTo>
                <a:lnTo>
                  <a:pt x="1882" y="2788"/>
                </a:lnTo>
                <a:lnTo>
                  <a:pt x="1882" y="1889"/>
                </a:lnTo>
                <a:lnTo>
                  <a:pt x="1882" y="1881"/>
                </a:lnTo>
                <a:lnTo>
                  <a:pt x="1882" y="983"/>
                </a:lnTo>
                <a:lnTo>
                  <a:pt x="1882" y="975"/>
                </a:lnTo>
                <a:lnTo>
                  <a:pt x="1882" y="0"/>
                </a:lnTo>
                <a:lnTo>
                  <a:pt x="1479" y="798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98">
            <a:extLst>
              <a:ext uri="{FF2B5EF4-FFF2-40B4-BE49-F238E27FC236}">
                <a16:creationId xmlns:a16="http://schemas.microsoft.com/office/drawing/2014/main" id="{CBAEE6C1-7B22-6743-B22C-497CE0B38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704" y="7211590"/>
            <a:ext cx="1842650" cy="4477140"/>
          </a:xfrm>
          <a:custGeom>
            <a:avLst/>
            <a:gdLst>
              <a:gd name="T0" fmla="*/ 1319 w 1631"/>
              <a:gd name="T1" fmla="*/ 2587 h 3966"/>
              <a:gd name="T2" fmla="*/ 1311 w 1631"/>
              <a:gd name="T3" fmla="*/ 2579 h 3966"/>
              <a:gd name="T4" fmla="*/ 991 w 1631"/>
              <a:gd name="T5" fmla="*/ 1949 h 3966"/>
              <a:gd name="T6" fmla="*/ 991 w 1631"/>
              <a:gd name="T7" fmla="*/ 1949 h 3966"/>
              <a:gd name="T8" fmla="*/ 672 w 1631"/>
              <a:gd name="T9" fmla="*/ 1319 h 3966"/>
              <a:gd name="T10" fmla="*/ 672 w 1631"/>
              <a:gd name="T11" fmla="*/ 1310 h 3966"/>
              <a:gd name="T12" fmla="*/ 361 w 1631"/>
              <a:gd name="T13" fmla="*/ 697 h 3966"/>
              <a:gd name="T14" fmla="*/ 361 w 1631"/>
              <a:gd name="T15" fmla="*/ 697 h 3966"/>
              <a:gd name="T16" fmla="*/ 353 w 1631"/>
              <a:gd name="T17" fmla="*/ 680 h 3966"/>
              <a:gd name="T18" fmla="*/ 0 w 1631"/>
              <a:gd name="T19" fmla="*/ 0 h 3966"/>
              <a:gd name="T20" fmla="*/ 0 w 1631"/>
              <a:gd name="T21" fmla="*/ 840 h 3966"/>
              <a:gd name="T22" fmla="*/ 0 w 1631"/>
              <a:gd name="T23" fmla="*/ 840 h 3966"/>
              <a:gd name="T24" fmla="*/ 0 w 1631"/>
              <a:gd name="T25" fmla="*/ 1621 h 3966"/>
              <a:gd name="T26" fmla="*/ 0 w 1631"/>
              <a:gd name="T27" fmla="*/ 1621 h 3966"/>
              <a:gd name="T28" fmla="*/ 0 w 1631"/>
              <a:gd name="T29" fmla="*/ 2402 h 3966"/>
              <a:gd name="T30" fmla="*/ 0 w 1631"/>
              <a:gd name="T31" fmla="*/ 2411 h 3966"/>
              <a:gd name="T32" fmla="*/ 0 w 1631"/>
              <a:gd name="T33" fmla="*/ 3184 h 3966"/>
              <a:gd name="T34" fmla="*/ 0 w 1631"/>
              <a:gd name="T35" fmla="*/ 3192 h 3966"/>
              <a:gd name="T36" fmla="*/ 0 w 1631"/>
              <a:gd name="T37" fmla="*/ 3965 h 3966"/>
              <a:gd name="T38" fmla="*/ 1630 w 1631"/>
              <a:gd name="T39" fmla="*/ 3209 h 3966"/>
              <a:gd name="T40" fmla="*/ 1319 w 1631"/>
              <a:gd name="T41" fmla="*/ 2587 h 3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1" h="3966">
                <a:moveTo>
                  <a:pt x="1319" y="2587"/>
                </a:moveTo>
                <a:lnTo>
                  <a:pt x="1311" y="2579"/>
                </a:lnTo>
                <a:lnTo>
                  <a:pt x="991" y="1949"/>
                </a:lnTo>
                <a:lnTo>
                  <a:pt x="991" y="1949"/>
                </a:lnTo>
                <a:lnTo>
                  <a:pt x="672" y="1319"/>
                </a:lnTo>
                <a:lnTo>
                  <a:pt x="672" y="1310"/>
                </a:lnTo>
                <a:lnTo>
                  <a:pt x="361" y="697"/>
                </a:lnTo>
                <a:lnTo>
                  <a:pt x="361" y="697"/>
                </a:lnTo>
                <a:lnTo>
                  <a:pt x="353" y="680"/>
                </a:lnTo>
                <a:lnTo>
                  <a:pt x="0" y="0"/>
                </a:lnTo>
                <a:lnTo>
                  <a:pt x="0" y="840"/>
                </a:lnTo>
                <a:lnTo>
                  <a:pt x="0" y="840"/>
                </a:lnTo>
                <a:lnTo>
                  <a:pt x="0" y="1621"/>
                </a:lnTo>
                <a:lnTo>
                  <a:pt x="0" y="1621"/>
                </a:lnTo>
                <a:lnTo>
                  <a:pt x="0" y="2402"/>
                </a:lnTo>
                <a:lnTo>
                  <a:pt x="0" y="2411"/>
                </a:lnTo>
                <a:lnTo>
                  <a:pt x="0" y="3184"/>
                </a:lnTo>
                <a:lnTo>
                  <a:pt x="0" y="3192"/>
                </a:lnTo>
                <a:lnTo>
                  <a:pt x="0" y="3965"/>
                </a:lnTo>
                <a:lnTo>
                  <a:pt x="1630" y="3209"/>
                </a:lnTo>
                <a:lnTo>
                  <a:pt x="1319" y="25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99">
            <a:extLst>
              <a:ext uri="{FF2B5EF4-FFF2-40B4-BE49-F238E27FC236}">
                <a16:creationId xmlns:a16="http://schemas.microsoft.com/office/drawing/2014/main" id="{F2222F4E-0D75-584B-A739-B48E30CC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993" y="7211590"/>
            <a:ext cx="1832690" cy="4477140"/>
          </a:xfrm>
          <a:custGeom>
            <a:avLst/>
            <a:gdLst>
              <a:gd name="T0" fmla="*/ 1277 w 1622"/>
              <a:gd name="T1" fmla="*/ 680 h 3966"/>
              <a:gd name="T2" fmla="*/ 1268 w 1622"/>
              <a:gd name="T3" fmla="*/ 697 h 3966"/>
              <a:gd name="T4" fmla="*/ 1268 w 1622"/>
              <a:gd name="T5" fmla="*/ 697 h 3966"/>
              <a:gd name="T6" fmla="*/ 958 w 1622"/>
              <a:gd name="T7" fmla="*/ 1310 h 3966"/>
              <a:gd name="T8" fmla="*/ 958 w 1622"/>
              <a:gd name="T9" fmla="*/ 1319 h 3966"/>
              <a:gd name="T10" fmla="*/ 638 w 1622"/>
              <a:gd name="T11" fmla="*/ 1949 h 3966"/>
              <a:gd name="T12" fmla="*/ 638 w 1622"/>
              <a:gd name="T13" fmla="*/ 1949 h 3966"/>
              <a:gd name="T14" fmla="*/ 319 w 1622"/>
              <a:gd name="T15" fmla="*/ 2579 h 3966"/>
              <a:gd name="T16" fmla="*/ 319 w 1622"/>
              <a:gd name="T17" fmla="*/ 2587 h 3966"/>
              <a:gd name="T18" fmla="*/ 0 w 1622"/>
              <a:gd name="T19" fmla="*/ 3217 h 3966"/>
              <a:gd name="T20" fmla="*/ 1621 w 1622"/>
              <a:gd name="T21" fmla="*/ 3965 h 3966"/>
              <a:gd name="T22" fmla="*/ 1621 w 1622"/>
              <a:gd name="T23" fmla="*/ 3192 h 3966"/>
              <a:gd name="T24" fmla="*/ 1621 w 1622"/>
              <a:gd name="T25" fmla="*/ 3184 h 3966"/>
              <a:gd name="T26" fmla="*/ 1621 w 1622"/>
              <a:gd name="T27" fmla="*/ 2411 h 3966"/>
              <a:gd name="T28" fmla="*/ 1621 w 1622"/>
              <a:gd name="T29" fmla="*/ 2402 h 3966"/>
              <a:gd name="T30" fmla="*/ 1621 w 1622"/>
              <a:gd name="T31" fmla="*/ 1621 h 3966"/>
              <a:gd name="T32" fmla="*/ 1621 w 1622"/>
              <a:gd name="T33" fmla="*/ 1621 h 3966"/>
              <a:gd name="T34" fmla="*/ 1621 w 1622"/>
              <a:gd name="T35" fmla="*/ 840 h 3966"/>
              <a:gd name="T36" fmla="*/ 1621 w 1622"/>
              <a:gd name="T37" fmla="*/ 840 h 3966"/>
              <a:gd name="T38" fmla="*/ 1621 w 1622"/>
              <a:gd name="T39" fmla="*/ 0 h 3966"/>
              <a:gd name="T40" fmla="*/ 1277 w 1622"/>
              <a:gd name="T41" fmla="*/ 680 h 3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2" h="3966">
                <a:moveTo>
                  <a:pt x="1277" y="680"/>
                </a:moveTo>
                <a:lnTo>
                  <a:pt x="1268" y="697"/>
                </a:lnTo>
                <a:lnTo>
                  <a:pt x="1268" y="697"/>
                </a:lnTo>
                <a:lnTo>
                  <a:pt x="958" y="1310"/>
                </a:lnTo>
                <a:lnTo>
                  <a:pt x="958" y="1319"/>
                </a:lnTo>
                <a:lnTo>
                  <a:pt x="638" y="1949"/>
                </a:lnTo>
                <a:lnTo>
                  <a:pt x="638" y="1949"/>
                </a:lnTo>
                <a:lnTo>
                  <a:pt x="319" y="2579"/>
                </a:lnTo>
                <a:lnTo>
                  <a:pt x="319" y="2587"/>
                </a:lnTo>
                <a:lnTo>
                  <a:pt x="0" y="3217"/>
                </a:lnTo>
                <a:lnTo>
                  <a:pt x="1621" y="3965"/>
                </a:lnTo>
                <a:lnTo>
                  <a:pt x="1621" y="3192"/>
                </a:lnTo>
                <a:lnTo>
                  <a:pt x="1621" y="3184"/>
                </a:lnTo>
                <a:lnTo>
                  <a:pt x="1621" y="2411"/>
                </a:lnTo>
                <a:lnTo>
                  <a:pt x="1621" y="2402"/>
                </a:lnTo>
                <a:lnTo>
                  <a:pt x="1621" y="1621"/>
                </a:lnTo>
                <a:lnTo>
                  <a:pt x="1621" y="1621"/>
                </a:lnTo>
                <a:lnTo>
                  <a:pt x="1621" y="840"/>
                </a:lnTo>
                <a:lnTo>
                  <a:pt x="1621" y="840"/>
                </a:lnTo>
                <a:lnTo>
                  <a:pt x="1621" y="0"/>
                </a:lnTo>
                <a:lnTo>
                  <a:pt x="1277" y="68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00">
            <a:extLst>
              <a:ext uri="{FF2B5EF4-FFF2-40B4-BE49-F238E27FC236}">
                <a16:creationId xmlns:a16="http://schemas.microsoft.com/office/drawing/2014/main" id="{AD989E3F-C7CD-4E4E-82DD-D46FF7D0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536" y="9193684"/>
            <a:ext cx="1558784" cy="3774942"/>
          </a:xfrm>
          <a:custGeom>
            <a:avLst/>
            <a:gdLst>
              <a:gd name="T0" fmla="*/ 1109 w 1379"/>
              <a:gd name="T1" fmla="*/ 2175 h 3344"/>
              <a:gd name="T2" fmla="*/ 1109 w 1379"/>
              <a:gd name="T3" fmla="*/ 2175 h 3344"/>
              <a:gd name="T4" fmla="*/ 840 w 1379"/>
              <a:gd name="T5" fmla="*/ 1646 h 3344"/>
              <a:gd name="T6" fmla="*/ 832 w 1379"/>
              <a:gd name="T7" fmla="*/ 1638 h 3344"/>
              <a:gd name="T8" fmla="*/ 563 w 1379"/>
              <a:gd name="T9" fmla="*/ 1108 h 3344"/>
              <a:gd name="T10" fmla="*/ 563 w 1379"/>
              <a:gd name="T11" fmla="*/ 1108 h 3344"/>
              <a:gd name="T12" fmla="*/ 303 w 1379"/>
              <a:gd name="T13" fmla="*/ 588 h 3344"/>
              <a:gd name="T14" fmla="*/ 303 w 1379"/>
              <a:gd name="T15" fmla="*/ 588 h 3344"/>
              <a:gd name="T16" fmla="*/ 294 w 1379"/>
              <a:gd name="T17" fmla="*/ 571 h 3344"/>
              <a:gd name="T18" fmla="*/ 0 w 1379"/>
              <a:gd name="T19" fmla="*/ 0 h 3344"/>
              <a:gd name="T20" fmla="*/ 0 w 1379"/>
              <a:gd name="T21" fmla="*/ 705 h 3344"/>
              <a:gd name="T22" fmla="*/ 0 w 1379"/>
              <a:gd name="T23" fmla="*/ 714 h 3344"/>
              <a:gd name="T24" fmla="*/ 0 w 1379"/>
              <a:gd name="T25" fmla="*/ 1360 h 3344"/>
              <a:gd name="T26" fmla="*/ 0 w 1379"/>
              <a:gd name="T27" fmla="*/ 1369 h 3344"/>
              <a:gd name="T28" fmla="*/ 0 w 1379"/>
              <a:gd name="T29" fmla="*/ 2024 h 3344"/>
              <a:gd name="T30" fmla="*/ 0 w 1379"/>
              <a:gd name="T31" fmla="*/ 2032 h 3344"/>
              <a:gd name="T32" fmla="*/ 0 w 1379"/>
              <a:gd name="T33" fmla="*/ 2687 h 3344"/>
              <a:gd name="T34" fmla="*/ 0 w 1379"/>
              <a:gd name="T35" fmla="*/ 2687 h 3344"/>
              <a:gd name="T36" fmla="*/ 0 w 1379"/>
              <a:gd name="T37" fmla="*/ 3343 h 3344"/>
              <a:gd name="T38" fmla="*/ 1378 w 1379"/>
              <a:gd name="T39" fmla="*/ 2704 h 3344"/>
              <a:gd name="T40" fmla="*/ 1109 w 1379"/>
              <a:gd name="T41" fmla="*/ 2175 h 3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9" h="3344">
                <a:moveTo>
                  <a:pt x="1109" y="2175"/>
                </a:moveTo>
                <a:lnTo>
                  <a:pt x="1109" y="2175"/>
                </a:lnTo>
                <a:lnTo>
                  <a:pt x="840" y="1646"/>
                </a:lnTo>
                <a:lnTo>
                  <a:pt x="832" y="1638"/>
                </a:lnTo>
                <a:lnTo>
                  <a:pt x="563" y="1108"/>
                </a:lnTo>
                <a:lnTo>
                  <a:pt x="563" y="1108"/>
                </a:lnTo>
                <a:lnTo>
                  <a:pt x="303" y="588"/>
                </a:lnTo>
                <a:lnTo>
                  <a:pt x="303" y="588"/>
                </a:lnTo>
                <a:lnTo>
                  <a:pt x="294" y="571"/>
                </a:lnTo>
                <a:lnTo>
                  <a:pt x="0" y="0"/>
                </a:lnTo>
                <a:lnTo>
                  <a:pt x="0" y="705"/>
                </a:lnTo>
                <a:lnTo>
                  <a:pt x="0" y="714"/>
                </a:lnTo>
                <a:lnTo>
                  <a:pt x="0" y="1360"/>
                </a:lnTo>
                <a:lnTo>
                  <a:pt x="0" y="1369"/>
                </a:lnTo>
                <a:lnTo>
                  <a:pt x="0" y="2024"/>
                </a:lnTo>
                <a:lnTo>
                  <a:pt x="0" y="2032"/>
                </a:lnTo>
                <a:lnTo>
                  <a:pt x="0" y="2687"/>
                </a:lnTo>
                <a:lnTo>
                  <a:pt x="0" y="2687"/>
                </a:lnTo>
                <a:lnTo>
                  <a:pt x="0" y="3343"/>
                </a:lnTo>
                <a:lnTo>
                  <a:pt x="1378" y="2704"/>
                </a:lnTo>
                <a:lnTo>
                  <a:pt x="1109" y="21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01">
            <a:extLst>
              <a:ext uri="{FF2B5EF4-FFF2-40B4-BE49-F238E27FC236}">
                <a16:creationId xmlns:a16="http://schemas.microsoft.com/office/drawing/2014/main" id="{AF8C6A4A-92D2-A340-ACDD-8DD3D271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694" y="9193684"/>
            <a:ext cx="1548823" cy="3774942"/>
          </a:xfrm>
          <a:custGeom>
            <a:avLst/>
            <a:gdLst>
              <a:gd name="T0" fmla="*/ 1075 w 1370"/>
              <a:gd name="T1" fmla="*/ 571 h 3344"/>
              <a:gd name="T2" fmla="*/ 1067 w 1370"/>
              <a:gd name="T3" fmla="*/ 588 h 3344"/>
              <a:gd name="T4" fmla="*/ 1067 w 1370"/>
              <a:gd name="T5" fmla="*/ 588 h 3344"/>
              <a:gd name="T6" fmla="*/ 806 w 1370"/>
              <a:gd name="T7" fmla="*/ 1108 h 3344"/>
              <a:gd name="T8" fmla="*/ 806 w 1370"/>
              <a:gd name="T9" fmla="*/ 1108 h 3344"/>
              <a:gd name="T10" fmla="*/ 538 w 1370"/>
              <a:gd name="T11" fmla="*/ 1638 h 3344"/>
              <a:gd name="T12" fmla="*/ 538 w 1370"/>
              <a:gd name="T13" fmla="*/ 1646 h 3344"/>
              <a:gd name="T14" fmla="*/ 269 w 1370"/>
              <a:gd name="T15" fmla="*/ 2175 h 3344"/>
              <a:gd name="T16" fmla="*/ 269 w 1370"/>
              <a:gd name="T17" fmla="*/ 2175 h 3344"/>
              <a:gd name="T18" fmla="*/ 0 w 1370"/>
              <a:gd name="T19" fmla="*/ 2713 h 3344"/>
              <a:gd name="T20" fmla="*/ 1369 w 1370"/>
              <a:gd name="T21" fmla="*/ 3343 h 3344"/>
              <a:gd name="T22" fmla="*/ 1369 w 1370"/>
              <a:gd name="T23" fmla="*/ 2687 h 3344"/>
              <a:gd name="T24" fmla="*/ 1369 w 1370"/>
              <a:gd name="T25" fmla="*/ 2687 h 3344"/>
              <a:gd name="T26" fmla="*/ 1369 w 1370"/>
              <a:gd name="T27" fmla="*/ 2032 h 3344"/>
              <a:gd name="T28" fmla="*/ 1369 w 1370"/>
              <a:gd name="T29" fmla="*/ 2024 h 3344"/>
              <a:gd name="T30" fmla="*/ 1369 w 1370"/>
              <a:gd name="T31" fmla="*/ 1369 h 3344"/>
              <a:gd name="T32" fmla="*/ 1369 w 1370"/>
              <a:gd name="T33" fmla="*/ 1360 h 3344"/>
              <a:gd name="T34" fmla="*/ 1369 w 1370"/>
              <a:gd name="T35" fmla="*/ 714 h 3344"/>
              <a:gd name="T36" fmla="*/ 1369 w 1370"/>
              <a:gd name="T37" fmla="*/ 705 h 3344"/>
              <a:gd name="T38" fmla="*/ 1369 w 1370"/>
              <a:gd name="T39" fmla="*/ 0 h 3344"/>
              <a:gd name="T40" fmla="*/ 1075 w 1370"/>
              <a:gd name="T41" fmla="*/ 571 h 3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0" h="3344">
                <a:moveTo>
                  <a:pt x="1075" y="571"/>
                </a:moveTo>
                <a:lnTo>
                  <a:pt x="1067" y="588"/>
                </a:lnTo>
                <a:lnTo>
                  <a:pt x="1067" y="588"/>
                </a:lnTo>
                <a:lnTo>
                  <a:pt x="806" y="1108"/>
                </a:lnTo>
                <a:lnTo>
                  <a:pt x="806" y="1108"/>
                </a:lnTo>
                <a:lnTo>
                  <a:pt x="538" y="1638"/>
                </a:lnTo>
                <a:lnTo>
                  <a:pt x="538" y="1646"/>
                </a:lnTo>
                <a:lnTo>
                  <a:pt x="269" y="2175"/>
                </a:lnTo>
                <a:lnTo>
                  <a:pt x="269" y="2175"/>
                </a:lnTo>
                <a:lnTo>
                  <a:pt x="0" y="2713"/>
                </a:lnTo>
                <a:lnTo>
                  <a:pt x="1369" y="3343"/>
                </a:lnTo>
                <a:lnTo>
                  <a:pt x="1369" y="2687"/>
                </a:lnTo>
                <a:lnTo>
                  <a:pt x="1369" y="2687"/>
                </a:lnTo>
                <a:lnTo>
                  <a:pt x="1369" y="2032"/>
                </a:lnTo>
                <a:lnTo>
                  <a:pt x="1369" y="2024"/>
                </a:lnTo>
                <a:lnTo>
                  <a:pt x="1369" y="1369"/>
                </a:lnTo>
                <a:lnTo>
                  <a:pt x="1369" y="1360"/>
                </a:lnTo>
                <a:lnTo>
                  <a:pt x="1369" y="714"/>
                </a:lnTo>
                <a:lnTo>
                  <a:pt x="1369" y="705"/>
                </a:lnTo>
                <a:lnTo>
                  <a:pt x="1369" y="0"/>
                </a:lnTo>
                <a:lnTo>
                  <a:pt x="1075" y="57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Line 102">
            <a:extLst>
              <a:ext uri="{FF2B5EF4-FFF2-40B4-BE49-F238E27FC236}">
                <a16:creationId xmlns:a16="http://schemas.microsoft.com/office/drawing/2014/main" id="{DE37F2BC-B1F3-3844-99F6-5C7D92941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536" y="8526346"/>
            <a:ext cx="4982" cy="7968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103">
            <a:extLst>
              <a:ext uri="{FF2B5EF4-FFF2-40B4-BE49-F238E27FC236}">
                <a16:creationId xmlns:a16="http://schemas.microsoft.com/office/drawing/2014/main" id="{AF1EFA92-B724-A34D-8552-EA0D96EC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378" y="7107006"/>
            <a:ext cx="1424319" cy="1424319"/>
          </a:xfrm>
          <a:custGeom>
            <a:avLst/>
            <a:gdLst>
              <a:gd name="T0" fmla="*/ 1260 w 1261"/>
              <a:gd name="T1" fmla="*/ 630 h 1261"/>
              <a:gd name="T2" fmla="*/ 1260 w 1261"/>
              <a:gd name="T3" fmla="*/ 630 h 1261"/>
              <a:gd name="T4" fmla="*/ 630 w 1261"/>
              <a:gd name="T5" fmla="*/ 1260 h 1261"/>
              <a:gd name="T6" fmla="*/ 0 w 1261"/>
              <a:gd name="T7" fmla="*/ 630 h 1261"/>
              <a:gd name="T8" fmla="*/ 630 w 1261"/>
              <a:gd name="T9" fmla="*/ 0 h 1261"/>
              <a:gd name="T10" fmla="*/ 1260 w 1261"/>
              <a:gd name="T11" fmla="*/ 63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1" h="1261">
                <a:moveTo>
                  <a:pt x="1260" y="630"/>
                </a:moveTo>
                <a:lnTo>
                  <a:pt x="1260" y="630"/>
                </a:lnTo>
                <a:cubicBezTo>
                  <a:pt x="1260" y="983"/>
                  <a:pt x="983" y="1260"/>
                  <a:pt x="630" y="1260"/>
                </a:cubicBezTo>
                <a:cubicBezTo>
                  <a:pt x="286" y="1260"/>
                  <a:pt x="0" y="983"/>
                  <a:pt x="0" y="630"/>
                </a:cubicBezTo>
                <a:cubicBezTo>
                  <a:pt x="0" y="285"/>
                  <a:pt x="286" y="0"/>
                  <a:pt x="630" y="0"/>
                </a:cubicBezTo>
                <a:cubicBezTo>
                  <a:pt x="983" y="0"/>
                  <a:pt x="1260" y="285"/>
                  <a:pt x="1260" y="63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104">
            <a:extLst>
              <a:ext uri="{FF2B5EF4-FFF2-40B4-BE49-F238E27FC236}">
                <a16:creationId xmlns:a16="http://schemas.microsoft.com/office/drawing/2014/main" id="{246F4705-7702-0349-84A3-F223AD925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8704" y="6514371"/>
            <a:ext cx="4979" cy="7968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105">
            <a:extLst>
              <a:ext uri="{FF2B5EF4-FFF2-40B4-BE49-F238E27FC236}">
                <a16:creationId xmlns:a16="http://schemas.microsoft.com/office/drawing/2014/main" id="{1C509ADC-38E1-E04D-BFA6-5553AD34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525" y="5100013"/>
            <a:ext cx="1434279" cy="1424319"/>
          </a:xfrm>
          <a:custGeom>
            <a:avLst/>
            <a:gdLst>
              <a:gd name="T0" fmla="*/ 1269 w 1270"/>
              <a:gd name="T1" fmla="*/ 630 h 1261"/>
              <a:gd name="T2" fmla="*/ 1269 w 1270"/>
              <a:gd name="T3" fmla="*/ 630 h 1261"/>
              <a:gd name="T4" fmla="*/ 630 w 1270"/>
              <a:gd name="T5" fmla="*/ 1260 h 1261"/>
              <a:gd name="T6" fmla="*/ 0 w 1270"/>
              <a:gd name="T7" fmla="*/ 630 h 1261"/>
              <a:gd name="T8" fmla="*/ 630 w 1270"/>
              <a:gd name="T9" fmla="*/ 0 h 1261"/>
              <a:gd name="T10" fmla="*/ 1269 w 1270"/>
              <a:gd name="T11" fmla="*/ 63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0" h="1261">
                <a:moveTo>
                  <a:pt x="1269" y="630"/>
                </a:moveTo>
                <a:lnTo>
                  <a:pt x="1269" y="630"/>
                </a:lnTo>
                <a:cubicBezTo>
                  <a:pt x="1269" y="983"/>
                  <a:pt x="983" y="1260"/>
                  <a:pt x="630" y="1260"/>
                </a:cubicBezTo>
                <a:cubicBezTo>
                  <a:pt x="286" y="1260"/>
                  <a:pt x="0" y="983"/>
                  <a:pt x="0" y="630"/>
                </a:cubicBezTo>
                <a:cubicBezTo>
                  <a:pt x="0" y="286"/>
                  <a:pt x="286" y="0"/>
                  <a:pt x="630" y="0"/>
                </a:cubicBezTo>
                <a:cubicBezTo>
                  <a:pt x="983" y="0"/>
                  <a:pt x="1269" y="286"/>
                  <a:pt x="1269" y="63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Line 106">
            <a:extLst>
              <a:ext uri="{FF2B5EF4-FFF2-40B4-BE49-F238E27FC236}">
                <a16:creationId xmlns:a16="http://schemas.microsoft.com/office/drawing/2014/main" id="{FEF27EAD-B7B6-1942-9438-DD7ADBDC40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02837" y="4427693"/>
            <a:ext cx="4982" cy="7968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107">
            <a:extLst>
              <a:ext uri="{FF2B5EF4-FFF2-40B4-BE49-F238E27FC236}">
                <a16:creationId xmlns:a16="http://schemas.microsoft.com/office/drawing/2014/main" id="{3F2E7CBD-3016-0A4B-8EB6-A6BACE24D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679" y="3013335"/>
            <a:ext cx="1424319" cy="1424319"/>
          </a:xfrm>
          <a:custGeom>
            <a:avLst/>
            <a:gdLst>
              <a:gd name="T0" fmla="*/ 1260 w 1261"/>
              <a:gd name="T1" fmla="*/ 630 h 1261"/>
              <a:gd name="T2" fmla="*/ 1260 w 1261"/>
              <a:gd name="T3" fmla="*/ 630 h 1261"/>
              <a:gd name="T4" fmla="*/ 630 w 1261"/>
              <a:gd name="T5" fmla="*/ 1260 h 1261"/>
              <a:gd name="T6" fmla="*/ 0 w 1261"/>
              <a:gd name="T7" fmla="*/ 630 h 1261"/>
              <a:gd name="T8" fmla="*/ 630 w 1261"/>
              <a:gd name="T9" fmla="*/ 0 h 1261"/>
              <a:gd name="T10" fmla="*/ 1260 w 1261"/>
              <a:gd name="T11" fmla="*/ 63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1" h="1261">
                <a:moveTo>
                  <a:pt x="1260" y="630"/>
                </a:moveTo>
                <a:lnTo>
                  <a:pt x="1260" y="630"/>
                </a:lnTo>
                <a:cubicBezTo>
                  <a:pt x="1260" y="983"/>
                  <a:pt x="983" y="1260"/>
                  <a:pt x="630" y="1260"/>
                </a:cubicBezTo>
                <a:cubicBezTo>
                  <a:pt x="286" y="1260"/>
                  <a:pt x="0" y="983"/>
                  <a:pt x="0" y="630"/>
                </a:cubicBezTo>
                <a:cubicBezTo>
                  <a:pt x="0" y="286"/>
                  <a:pt x="286" y="0"/>
                  <a:pt x="630" y="0"/>
                </a:cubicBezTo>
                <a:cubicBezTo>
                  <a:pt x="983" y="0"/>
                  <a:pt x="1260" y="286"/>
                  <a:pt x="1260" y="63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Line 108">
            <a:extLst>
              <a:ext uri="{FF2B5EF4-FFF2-40B4-BE49-F238E27FC236}">
                <a16:creationId xmlns:a16="http://schemas.microsoft.com/office/drawing/2014/main" id="{7C0DCBF1-CBC7-7E40-AA9A-8A23B799E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51871" y="2161733"/>
            <a:ext cx="4982" cy="7968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109">
            <a:extLst>
              <a:ext uri="{FF2B5EF4-FFF2-40B4-BE49-F238E27FC236}">
                <a16:creationId xmlns:a16="http://schemas.microsoft.com/office/drawing/2014/main" id="{32BF5BA3-D192-C649-8903-DB430A1BC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692" y="747375"/>
            <a:ext cx="1424319" cy="1424319"/>
          </a:xfrm>
          <a:custGeom>
            <a:avLst/>
            <a:gdLst>
              <a:gd name="T0" fmla="*/ 1259 w 1260"/>
              <a:gd name="T1" fmla="*/ 629 h 1260"/>
              <a:gd name="T2" fmla="*/ 1259 w 1260"/>
              <a:gd name="T3" fmla="*/ 629 h 1260"/>
              <a:gd name="T4" fmla="*/ 629 w 1260"/>
              <a:gd name="T5" fmla="*/ 1259 h 1260"/>
              <a:gd name="T6" fmla="*/ 0 w 1260"/>
              <a:gd name="T7" fmla="*/ 629 h 1260"/>
              <a:gd name="T8" fmla="*/ 629 w 1260"/>
              <a:gd name="T9" fmla="*/ 0 h 1260"/>
              <a:gd name="T10" fmla="*/ 1259 w 1260"/>
              <a:gd name="T11" fmla="*/ 62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0" h="1260">
                <a:moveTo>
                  <a:pt x="1259" y="629"/>
                </a:moveTo>
                <a:lnTo>
                  <a:pt x="1259" y="629"/>
                </a:lnTo>
                <a:cubicBezTo>
                  <a:pt x="1259" y="974"/>
                  <a:pt x="974" y="1259"/>
                  <a:pt x="629" y="1259"/>
                </a:cubicBezTo>
                <a:cubicBezTo>
                  <a:pt x="277" y="1259"/>
                  <a:pt x="0" y="974"/>
                  <a:pt x="0" y="629"/>
                </a:cubicBezTo>
                <a:cubicBezTo>
                  <a:pt x="0" y="277"/>
                  <a:pt x="277" y="0"/>
                  <a:pt x="629" y="0"/>
                </a:cubicBezTo>
                <a:cubicBezTo>
                  <a:pt x="974" y="0"/>
                  <a:pt x="1259" y="277"/>
                  <a:pt x="1259" y="62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58">
            <a:extLst>
              <a:ext uri="{FF2B5EF4-FFF2-40B4-BE49-F238E27FC236}">
                <a16:creationId xmlns:a16="http://schemas.microsoft.com/office/drawing/2014/main" id="{0031277F-D308-E445-8A7C-1FCDC3833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711" y="3516330"/>
            <a:ext cx="428292" cy="418331"/>
          </a:xfrm>
          <a:custGeom>
            <a:avLst/>
            <a:gdLst>
              <a:gd name="T0" fmla="*/ 193 w 379"/>
              <a:gd name="T1" fmla="*/ 370 h 371"/>
              <a:gd name="T2" fmla="*/ 193 w 379"/>
              <a:gd name="T3" fmla="*/ 370 h 371"/>
              <a:gd name="T4" fmla="*/ 143 w 379"/>
              <a:gd name="T5" fmla="*/ 353 h 371"/>
              <a:gd name="T6" fmla="*/ 34 w 379"/>
              <a:gd name="T7" fmla="*/ 244 h 371"/>
              <a:gd name="T8" fmla="*/ 34 w 379"/>
              <a:gd name="T9" fmla="*/ 143 h 371"/>
              <a:gd name="T10" fmla="*/ 159 w 379"/>
              <a:gd name="T11" fmla="*/ 9 h 371"/>
              <a:gd name="T12" fmla="*/ 176 w 379"/>
              <a:gd name="T13" fmla="*/ 0 h 371"/>
              <a:gd name="T14" fmla="*/ 344 w 379"/>
              <a:gd name="T15" fmla="*/ 0 h 371"/>
              <a:gd name="T16" fmla="*/ 378 w 379"/>
              <a:gd name="T17" fmla="*/ 42 h 371"/>
              <a:gd name="T18" fmla="*/ 378 w 379"/>
              <a:gd name="T19" fmla="*/ 202 h 371"/>
              <a:gd name="T20" fmla="*/ 370 w 379"/>
              <a:gd name="T21" fmla="*/ 219 h 371"/>
              <a:gd name="T22" fmla="*/ 244 w 379"/>
              <a:gd name="T23" fmla="*/ 353 h 371"/>
              <a:gd name="T24" fmla="*/ 193 w 379"/>
              <a:gd name="T25" fmla="*/ 370 h 371"/>
              <a:gd name="T26" fmla="*/ 185 w 379"/>
              <a:gd name="T27" fmla="*/ 42 h 371"/>
              <a:gd name="T28" fmla="*/ 185 w 379"/>
              <a:gd name="T29" fmla="*/ 42 h 371"/>
              <a:gd name="T30" fmla="*/ 59 w 379"/>
              <a:gd name="T31" fmla="*/ 168 h 371"/>
              <a:gd name="T32" fmla="*/ 59 w 379"/>
              <a:gd name="T33" fmla="*/ 219 h 371"/>
              <a:gd name="T34" fmla="*/ 168 w 379"/>
              <a:gd name="T35" fmla="*/ 319 h 371"/>
              <a:gd name="T36" fmla="*/ 218 w 379"/>
              <a:gd name="T37" fmla="*/ 319 h 371"/>
              <a:gd name="T38" fmla="*/ 344 w 379"/>
              <a:gd name="T39" fmla="*/ 193 h 371"/>
              <a:gd name="T40" fmla="*/ 344 w 379"/>
              <a:gd name="T41" fmla="*/ 42 h 371"/>
              <a:gd name="T42" fmla="*/ 185 w 379"/>
              <a:gd name="T43" fmla="*/ 4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9" h="371">
                <a:moveTo>
                  <a:pt x="193" y="370"/>
                </a:moveTo>
                <a:lnTo>
                  <a:pt x="193" y="370"/>
                </a:lnTo>
                <a:cubicBezTo>
                  <a:pt x="176" y="370"/>
                  <a:pt x="151" y="361"/>
                  <a:pt x="143" y="353"/>
                </a:cubicBezTo>
                <a:cubicBezTo>
                  <a:pt x="34" y="244"/>
                  <a:pt x="34" y="244"/>
                  <a:pt x="34" y="244"/>
                </a:cubicBezTo>
                <a:cubicBezTo>
                  <a:pt x="8" y="219"/>
                  <a:pt x="0" y="168"/>
                  <a:pt x="34" y="143"/>
                </a:cubicBezTo>
                <a:cubicBezTo>
                  <a:pt x="159" y="9"/>
                  <a:pt x="159" y="9"/>
                  <a:pt x="159" y="9"/>
                </a:cubicBezTo>
                <a:cubicBezTo>
                  <a:pt x="168" y="9"/>
                  <a:pt x="168" y="0"/>
                  <a:pt x="176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1" y="0"/>
                  <a:pt x="378" y="17"/>
                  <a:pt x="378" y="42"/>
                </a:cubicBezTo>
                <a:cubicBezTo>
                  <a:pt x="378" y="202"/>
                  <a:pt x="378" y="202"/>
                  <a:pt x="378" y="202"/>
                </a:cubicBezTo>
                <a:cubicBezTo>
                  <a:pt x="378" y="210"/>
                  <a:pt x="378" y="210"/>
                  <a:pt x="370" y="219"/>
                </a:cubicBezTo>
                <a:cubicBezTo>
                  <a:pt x="244" y="353"/>
                  <a:pt x="244" y="353"/>
                  <a:pt x="244" y="353"/>
                </a:cubicBezTo>
                <a:cubicBezTo>
                  <a:pt x="227" y="361"/>
                  <a:pt x="210" y="370"/>
                  <a:pt x="193" y="370"/>
                </a:cubicBezTo>
                <a:close/>
                <a:moveTo>
                  <a:pt x="185" y="42"/>
                </a:moveTo>
                <a:lnTo>
                  <a:pt x="185" y="42"/>
                </a:lnTo>
                <a:cubicBezTo>
                  <a:pt x="59" y="168"/>
                  <a:pt x="59" y="168"/>
                  <a:pt x="59" y="168"/>
                </a:cubicBezTo>
                <a:cubicBezTo>
                  <a:pt x="42" y="185"/>
                  <a:pt x="42" y="202"/>
                  <a:pt x="59" y="219"/>
                </a:cubicBezTo>
                <a:cubicBezTo>
                  <a:pt x="168" y="319"/>
                  <a:pt x="168" y="319"/>
                  <a:pt x="168" y="319"/>
                </a:cubicBezTo>
                <a:cubicBezTo>
                  <a:pt x="176" y="336"/>
                  <a:pt x="202" y="336"/>
                  <a:pt x="218" y="319"/>
                </a:cubicBezTo>
                <a:cubicBezTo>
                  <a:pt x="344" y="193"/>
                  <a:pt x="344" y="193"/>
                  <a:pt x="344" y="193"/>
                </a:cubicBezTo>
                <a:cubicBezTo>
                  <a:pt x="344" y="42"/>
                  <a:pt x="344" y="42"/>
                  <a:pt x="344" y="42"/>
                </a:cubicBezTo>
                <a:lnTo>
                  <a:pt x="185" y="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59">
            <a:extLst>
              <a:ext uri="{FF2B5EF4-FFF2-40B4-BE49-F238E27FC236}">
                <a16:creationId xmlns:a16="http://schemas.microsoft.com/office/drawing/2014/main" id="{75CDB541-9282-E24F-8049-E426E277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598" y="3610951"/>
            <a:ext cx="64743" cy="69722"/>
          </a:xfrm>
          <a:custGeom>
            <a:avLst/>
            <a:gdLst>
              <a:gd name="T0" fmla="*/ 50 w 59"/>
              <a:gd name="T1" fmla="*/ 51 h 60"/>
              <a:gd name="T2" fmla="*/ 50 w 59"/>
              <a:gd name="T3" fmla="*/ 51 h 60"/>
              <a:gd name="T4" fmla="*/ 8 w 59"/>
              <a:gd name="T5" fmla="*/ 51 h 60"/>
              <a:gd name="T6" fmla="*/ 8 w 59"/>
              <a:gd name="T7" fmla="*/ 9 h 60"/>
              <a:gd name="T8" fmla="*/ 50 w 59"/>
              <a:gd name="T9" fmla="*/ 9 h 60"/>
              <a:gd name="T10" fmla="*/ 50 w 59"/>
              <a:gd name="T11" fmla="*/ 5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60">
                <a:moveTo>
                  <a:pt x="50" y="51"/>
                </a:moveTo>
                <a:lnTo>
                  <a:pt x="50" y="51"/>
                </a:lnTo>
                <a:cubicBezTo>
                  <a:pt x="42" y="59"/>
                  <a:pt x="16" y="59"/>
                  <a:pt x="8" y="51"/>
                </a:cubicBezTo>
                <a:cubicBezTo>
                  <a:pt x="0" y="34"/>
                  <a:pt x="0" y="17"/>
                  <a:pt x="8" y="9"/>
                </a:cubicBezTo>
                <a:cubicBezTo>
                  <a:pt x="16" y="0"/>
                  <a:pt x="33" y="0"/>
                  <a:pt x="50" y="9"/>
                </a:cubicBezTo>
                <a:cubicBezTo>
                  <a:pt x="58" y="17"/>
                  <a:pt x="58" y="34"/>
                  <a:pt x="50" y="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60">
            <a:extLst>
              <a:ext uri="{FF2B5EF4-FFF2-40B4-BE49-F238E27FC236}">
                <a16:creationId xmlns:a16="http://schemas.microsoft.com/office/drawing/2014/main" id="{7833AEB8-D3D4-8B4D-9CCC-421DDDB6B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7727" y="1255349"/>
            <a:ext cx="438252" cy="278888"/>
          </a:xfrm>
          <a:custGeom>
            <a:avLst/>
            <a:gdLst>
              <a:gd name="T0" fmla="*/ 310 w 387"/>
              <a:gd name="T1" fmla="*/ 244 h 245"/>
              <a:gd name="T2" fmla="*/ 310 w 387"/>
              <a:gd name="T3" fmla="*/ 244 h 245"/>
              <a:gd name="T4" fmla="*/ 143 w 387"/>
              <a:gd name="T5" fmla="*/ 244 h 245"/>
              <a:gd name="T6" fmla="*/ 109 w 387"/>
              <a:gd name="T7" fmla="*/ 210 h 245"/>
              <a:gd name="T8" fmla="*/ 59 w 387"/>
              <a:gd name="T9" fmla="*/ 34 h 245"/>
              <a:gd name="T10" fmla="*/ 17 w 387"/>
              <a:gd name="T11" fmla="*/ 34 h 245"/>
              <a:gd name="T12" fmla="*/ 0 w 387"/>
              <a:gd name="T13" fmla="*/ 17 h 245"/>
              <a:gd name="T14" fmla="*/ 17 w 387"/>
              <a:gd name="T15" fmla="*/ 0 h 245"/>
              <a:gd name="T16" fmla="*/ 76 w 387"/>
              <a:gd name="T17" fmla="*/ 0 h 245"/>
              <a:gd name="T18" fmla="*/ 93 w 387"/>
              <a:gd name="T19" fmla="*/ 8 h 245"/>
              <a:gd name="T20" fmla="*/ 143 w 387"/>
              <a:gd name="T21" fmla="*/ 202 h 245"/>
              <a:gd name="T22" fmla="*/ 143 w 387"/>
              <a:gd name="T23" fmla="*/ 202 h 245"/>
              <a:gd name="T24" fmla="*/ 310 w 387"/>
              <a:gd name="T25" fmla="*/ 202 h 245"/>
              <a:gd name="T26" fmla="*/ 310 w 387"/>
              <a:gd name="T27" fmla="*/ 202 h 245"/>
              <a:gd name="T28" fmla="*/ 343 w 387"/>
              <a:gd name="T29" fmla="*/ 93 h 245"/>
              <a:gd name="T30" fmla="*/ 201 w 387"/>
              <a:gd name="T31" fmla="*/ 93 h 245"/>
              <a:gd name="T32" fmla="*/ 185 w 387"/>
              <a:gd name="T33" fmla="*/ 76 h 245"/>
              <a:gd name="T34" fmla="*/ 201 w 387"/>
              <a:gd name="T35" fmla="*/ 51 h 245"/>
              <a:gd name="T36" fmla="*/ 369 w 387"/>
              <a:gd name="T37" fmla="*/ 51 h 245"/>
              <a:gd name="T38" fmla="*/ 386 w 387"/>
              <a:gd name="T39" fmla="*/ 59 h 245"/>
              <a:gd name="T40" fmla="*/ 386 w 387"/>
              <a:gd name="T41" fmla="*/ 76 h 245"/>
              <a:gd name="T42" fmla="*/ 352 w 387"/>
              <a:gd name="T43" fmla="*/ 210 h 245"/>
              <a:gd name="T44" fmla="*/ 310 w 387"/>
              <a:gd name="T4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7" h="245">
                <a:moveTo>
                  <a:pt x="310" y="244"/>
                </a:moveTo>
                <a:lnTo>
                  <a:pt x="310" y="244"/>
                </a:lnTo>
                <a:cubicBezTo>
                  <a:pt x="143" y="244"/>
                  <a:pt x="143" y="244"/>
                  <a:pt x="143" y="244"/>
                </a:cubicBezTo>
                <a:cubicBezTo>
                  <a:pt x="126" y="244"/>
                  <a:pt x="109" y="227"/>
                  <a:pt x="109" y="210"/>
                </a:cubicBezTo>
                <a:cubicBezTo>
                  <a:pt x="59" y="34"/>
                  <a:pt x="59" y="34"/>
                  <a:pt x="59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84" y="0"/>
                  <a:pt x="93" y="8"/>
                </a:cubicBezTo>
                <a:cubicBezTo>
                  <a:pt x="143" y="202"/>
                  <a:pt x="143" y="202"/>
                  <a:pt x="143" y="202"/>
                </a:cubicBezTo>
                <a:lnTo>
                  <a:pt x="143" y="202"/>
                </a:lnTo>
                <a:cubicBezTo>
                  <a:pt x="310" y="202"/>
                  <a:pt x="310" y="202"/>
                  <a:pt x="310" y="202"/>
                </a:cubicBezTo>
                <a:lnTo>
                  <a:pt x="310" y="202"/>
                </a:lnTo>
                <a:cubicBezTo>
                  <a:pt x="343" y="93"/>
                  <a:pt x="343" y="93"/>
                  <a:pt x="343" y="93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192" y="93"/>
                  <a:pt x="185" y="84"/>
                  <a:pt x="185" y="76"/>
                </a:cubicBezTo>
                <a:cubicBezTo>
                  <a:pt x="185" y="59"/>
                  <a:pt x="192" y="51"/>
                  <a:pt x="201" y="51"/>
                </a:cubicBezTo>
                <a:cubicBezTo>
                  <a:pt x="369" y="51"/>
                  <a:pt x="369" y="51"/>
                  <a:pt x="369" y="51"/>
                </a:cubicBezTo>
                <a:cubicBezTo>
                  <a:pt x="377" y="51"/>
                  <a:pt x="377" y="59"/>
                  <a:pt x="386" y="59"/>
                </a:cubicBezTo>
                <a:cubicBezTo>
                  <a:pt x="386" y="67"/>
                  <a:pt x="386" y="76"/>
                  <a:pt x="386" y="76"/>
                </a:cubicBezTo>
                <a:cubicBezTo>
                  <a:pt x="352" y="210"/>
                  <a:pt x="352" y="210"/>
                  <a:pt x="352" y="210"/>
                </a:cubicBezTo>
                <a:cubicBezTo>
                  <a:pt x="352" y="227"/>
                  <a:pt x="335" y="244"/>
                  <a:pt x="310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61">
            <a:extLst>
              <a:ext uri="{FF2B5EF4-FFF2-40B4-BE49-F238E27FC236}">
                <a16:creationId xmlns:a16="http://schemas.microsoft.com/office/drawing/2014/main" id="{D9742F64-9CA2-224A-9C8D-251477D5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2308" y="1569096"/>
            <a:ext cx="84664" cy="84664"/>
          </a:xfrm>
          <a:custGeom>
            <a:avLst/>
            <a:gdLst>
              <a:gd name="T0" fmla="*/ 0 w 76"/>
              <a:gd name="T1" fmla="*/ 34 h 77"/>
              <a:gd name="T2" fmla="*/ 0 w 76"/>
              <a:gd name="T3" fmla="*/ 34 h 77"/>
              <a:gd name="T4" fmla="*/ 33 w 76"/>
              <a:gd name="T5" fmla="*/ 0 h 77"/>
              <a:gd name="T6" fmla="*/ 75 w 76"/>
              <a:gd name="T7" fmla="*/ 34 h 77"/>
              <a:gd name="T8" fmla="*/ 33 w 76"/>
              <a:gd name="T9" fmla="*/ 76 h 77"/>
              <a:gd name="T10" fmla="*/ 0 w 76"/>
              <a:gd name="T11" fmla="*/ 3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77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16" y="0"/>
                  <a:pt x="33" y="0"/>
                </a:cubicBezTo>
                <a:cubicBezTo>
                  <a:pt x="58" y="0"/>
                  <a:pt x="75" y="17"/>
                  <a:pt x="75" y="34"/>
                </a:cubicBezTo>
                <a:cubicBezTo>
                  <a:pt x="75" y="59"/>
                  <a:pt x="58" y="76"/>
                  <a:pt x="33" y="76"/>
                </a:cubicBezTo>
                <a:cubicBezTo>
                  <a:pt x="16" y="76"/>
                  <a:pt x="0" y="59"/>
                  <a:pt x="0" y="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62">
            <a:extLst>
              <a:ext uri="{FF2B5EF4-FFF2-40B4-BE49-F238E27FC236}">
                <a16:creationId xmlns:a16="http://schemas.microsoft.com/office/drawing/2014/main" id="{D4B2449A-E8C3-264D-ACED-23D5CD0A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416" y="1569096"/>
            <a:ext cx="84661" cy="84664"/>
          </a:xfrm>
          <a:custGeom>
            <a:avLst/>
            <a:gdLst>
              <a:gd name="T0" fmla="*/ 0 w 77"/>
              <a:gd name="T1" fmla="*/ 34 h 77"/>
              <a:gd name="T2" fmla="*/ 0 w 77"/>
              <a:gd name="T3" fmla="*/ 34 h 77"/>
              <a:gd name="T4" fmla="*/ 42 w 77"/>
              <a:gd name="T5" fmla="*/ 0 h 77"/>
              <a:gd name="T6" fmla="*/ 76 w 77"/>
              <a:gd name="T7" fmla="*/ 34 h 77"/>
              <a:gd name="T8" fmla="*/ 42 w 77"/>
              <a:gd name="T9" fmla="*/ 76 h 77"/>
              <a:gd name="T10" fmla="*/ 0 w 77"/>
              <a:gd name="T11" fmla="*/ 3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17" y="0"/>
                  <a:pt x="42" y="0"/>
                </a:cubicBezTo>
                <a:cubicBezTo>
                  <a:pt x="59" y="0"/>
                  <a:pt x="76" y="17"/>
                  <a:pt x="76" y="34"/>
                </a:cubicBezTo>
                <a:cubicBezTo>
                  <a:pt x="76" y="59"/>
                  <a:pt x="59" y="76"/>
                  <a:pt x="42" y="76"/>
                </a:cubicBezTo>
                <a:cubicBezTo>
                  <a:pt x="17" y="76"/>
                  <a:pt x="0" y="59"/>
                  <a:pt x="0" y="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63">
            <a:extLst>
              <a:ext uri="{FF2B5EF4-FFF2-40B4-BE49-F238E27FC236}">
                <a16:creationId xmlns:a16="http://schemas.microsoft.com/office/drawing/2014/main" id="{8C4DF527-EF10-984E-BE0E-7AB07CCE2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723" y="5717550"/>
            <a:ext cx="179285" cy="199205"/>
          </a:xfrm>
          <a:custGeom>
            <a:avLst/>
            <a:gdLst>
              <a:gd name="T0" fmla="*/ 8 w 160"/>
              <a:gd name="T1" fmla="*/ 168 h 177"/>
              <a:gd name="T2" fmla="*/ 8 w 160"/>
              <a:gd name="T3" fmla="*/ 168 h 177"/>
              <a:gd name="T4" fmla="*/ 8 w 160"/>
              <a:gd name="T5" fmla="*/ 168 h 177"/>
              <a:gd name="T6" fmla="*/ 8 w 160"/>
              <a:gd name="T7" fmla="*/ 151 h 177"/>
              <a:gd name="T8" fmla="*/ 134 w 160"/>
              <a:gd name="T9" fmla="*/ 8 h 177"/>
              <a:gd name="T10" fmla="*/ 151 w 160"/>
              <a:gd name="T11" fmla="*/ 8 h 177"/>
              <a:gd name="T12" fmla="*/ 151 w 160"/>
              <a:gd name="T13" fmla="*/ 8 h 177"/>
              <a:gd name="T14" fmla="*/ 151 w 160"/>
              <a:gd name="T15" fmla="*/ 25 h 177"/>
              <a:gd name="T16" fmla="*/ 33 w 160"/>
              <a:gd name="T17" fmla="*/ 168 h 177"/>
              <a:gd name="T18" fmla="*/ 8 w 160"/>
              <a:gd name="T19" fmla="*/ 16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177">
                <a:moveTo>
                  <a:pt x="8" y="168"/>
                </a:moveTo>
                <a:lnTo>
                  <a:pt x="8" y="168"/>
                </a:lnTo>
                <a:lnTo>
                  <a:pt x="8" y="168"/>
                </a:lnTo>
                <a:cubicBezTo>
                  <a:pt x="8" y="159"/>
                  <a:pt x="0" y="151"/>
                  <a:pt x="8" y="151"/>
                </a:cubicBezTo>
                <a:cubicBezTo>
                  <a:pt x="134" y="8"/>
                  <a:pt x="134" y="8"/>
                  <a:pt x="134" y="8"/>
                </a:cubicBezTo>
                <a:cubicBezTo>
                  <a:pt x="134" y="0"/>
                  <a:pt x="143" y="0"/>
                  <a:pt x="151" y="8"/>
                </a:cubicBezTo>
                <a:lnTo>
                  <a:pt x="151" y="8"/>
                </a:lnTo>
                <a:cubicBezTo>
                  <a:pt x="159" y="8"/>
                  <a:pt x="159" y="17"/>
                  <a:pt x="151" y="25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25" y="168"/>
                  <a:pt x="17" y="176"/>
                  <a:pt x="8" y="1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64">
            <a:extLst>
              <a:ext uri="{FF2B5EF4-FFF2-40B4-BE49-F238E27FC236}">
                <a16:creationId xmlns:a16="http://schemas.microsoft.com/office/drawing/2014/main" id="{01C79588-4C66-004E-9057-4325DD05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347" y="5817152"/>
            <a:ext cx="104581" cy="104581"/>
          </a:xfrm>
          <a:custGeom>
            <a:avLst/>
            <a:gdLst>
              <a:gd name="T0" fmla="*/ 50 w 93"/>
              <a:gd name="T1" fmla="*/ 93 h 94"/>
              <a:gd name="T2" fmla="*/ 50 w 93"/>
              <a:gd name="T3" fmla="*/ 93 h 94"/>
              <a:gd name="T4" fmla="*/ 0 w 93"/>
              <a:gd name="T5" fmla="*/ 51 h 94"/>
              <a:gd name="T6" fmla="*/ 50 w 93"/>
              <a:gd name="T7" fmla="*/ 0 h 94"/>
              <a:gd name="T8" fmla="*/ 92 w 93"/>
              <a:gd name="T9" fmla="*/ 51 h 94"/>
              <a:gd name="T10" fmla="*/ 50 w 93"/>
              <a:gd name="T11" fmla="*/ 93 h 94"/>
              <a:gd name="T12" fmla="*/ 50 w 93"/>
              <a:gd name="T13" fmla="*/ 34 h 94"/>
              <a:gd name="T14" fmla="*/ 50 w 93"/>
              <a:gd name="T15" fmla="*/ 34 h 94"/>
              <a:gd name="T16" fmla="*/ 25 w 93"/>
              <a:gd name="T17" fmla="*/ 51 h 94"/>
              <a:gd name="T18" fmla="*/ 50 w 93"/>
              <a:gd name="T19" fmla="*/ 67 h 94"/>
              <a:gd name="T20" fmla="*/ 67 w 93"/>
              <a:gd name="T21" fmla="*/ 51 h 94"/>
              <a:gd name="T22" fmla="*/ 50 w 93"/>
              <a:gd name="T23" fmla="*/ 3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94">
                <a:moveTo>
                  <a:pt x="50" y="93"/>
                </a:moveTo>
                <a:lnTo>
                  <a:pt x="50" y="93"/>
                </a:lnTo>
                <a:cubicBezTo>
                  <a:pt x="25" y="93"/>
                  <a:pt x="0" y="76"/>
                  <a:pt x="0" y="51"/>
                </a:cubicBezTo>
                <a:cubicBezTo>
                  <a:pt x="0" y="25"/>
                  <a:pt x="25" y="0"/>
                  <a:pt x="50" y="0"/>
                </a:cubicBezTo>
                <a:cubicBezTo>
                  <a:pt x="75" y="0"/>
                  <a:pt x="92" y="25"/>
                  <a:pt x="92" y="51"/>
                </a:cubicBezTo>
                <a:cubicBezTo>
                  <a:pt x="92" y="76"/>
                  <a:pt x="75" y="93"/>
                  <a:pt x="50" y="93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34" y="34"/>
                  <a:pt x="25" y="42"/>
                  <a:pt x="25" y="51"/>
                </a:cubicBezTo>
                <a:cubicBezTo>
                  <a:pt x="25" y="59"/>
                  <a:pt x="34" y="67"/>
                  <a:pt x="50" y="67"/>
                </a:cubicBezTo>
                <a:cubicBezTo>
                  <a:pt x="59" y="67"/>
                  <a:pt x="67" y="59"/>
                  <a:pt x="67" y="51"/>
                </a:cubicBezTo>
                <a:cubicBezTo>
                  <a:pt x="67" y="42"/>
                  <a:pt x="59" y="34"/>
                  <a:pt x="50" y="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65">
            <a:extLst>
              <a:ext uri="{FF2B5EF4-FFF2-40B4-BE49-F238E27FC236}">
                <a16:creationId xmlns:a16="http://schemas.microsoft.com/office/drawing/2014/main" id="{132F0158-047A-4740-BD0A-52E478C5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842" y="5697629"/>
            <a:ext cx="104584" cy="104581"/>
          </a:xfrm>
          <a:custGeom>
            <a:avLst/>
            <a:gdLst>
              <a:gd name="T0" fmla="*/ 50 w 93"/>
              <a:gd name="T1" fmla="*/ 93 h 94"/>
              <a:gd name="T2" fmla="*/ 50 w 93"/>
              <a:gd name="T3" fmla="*/ 93 h 94"/>
              <a:gd name="T4" fmla="*/ 0 w 93"/>
              <a:gd name="T5" fmla="*/ 51 h 94"/>
              <a:gd name="T6" fmla="*/ 50 w 93"/>
              <a:gd name="T7" fmla="*/ 0 h 94"/>
              <a:gd name="T8" fmla="*/ 92 w 93"/>
              <a:gd name="T9" fmla="*/ 51 h 94"/>
              <a:gd name="T10" fmla="*/ 50 w 93"/>
              <a:gd name="T11" fmla="*/ 93 h 94"/>
              <a:gd name="T12" fmla="*/ 50 w 93"/>
              <a:gd name="T13" fmla="*/ 34 h 94"/>
              <a:gd name="T14" fmla="*/ 50 w 93"/>
              <a:gd name="T15" fmla="*/ 34 h 94"/>
              <a:gd name="T16" fmla="*/ 33 w 93"/>
              <a:gd name="T17" fmla="*/ 51 h 94"/>
              <a:gd name="T18" fmla="*/ 50 w 93"/>
              <a:gd name="T19" fmla="*/ 67 h 94"/>
              <a:gd name="T20" fmla="*/ 67 w 93"/>
              <a:gd name="T21" fmla="*/ 51 h 94"/>
              <a:gd name="T22" fmla="*/ 50 w 93"/>
              <a:gd name="T23" fmla="*/ 3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94">
                <a:moveTo>
                  <a:pt x="50" y="93"/>
                </a:moveTo>
                <a:lnTo>
                  <a:pt x="50" y="93"/>
                </a:lnTo>
                <a:cubicBezTo>
                  <a:pt x="25" y="93"/>
                  <a:pt x="0" y="76"/>
                  <a:pt x="0" y="51"/>
                </a:cubicBezTo>
                <a:cubicBezTo>
                  <a:pt x="0" y="25"/>
                  <a:pt x="25" y="0"/>
                  <a:pt x="50" y="0"/>
                </a:cubicBezTo>
                <a:cubicBezTo>
                  <a:pt x="75" y="0"/>
                  <a:pt x="92" y="25"/>
                  <a:pt x="92" y="51"/>
                </a:cubicBezTo>
                <a:cubicBezTo>
                  <a:pt x="92" y="76"/>
                  <a:pt x="75" y="93"/>
                  <a:pt x="50" y="93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33" y="34"/>
                  <a:pt x="33" y="34"/>
                  <a:pt x="33" y="51"/>
                </a:cubicBezTo>
                <a:cubicBezTo>
                  <a:pt x="33" y="59"/>
                  <a:pt x="33" y="67"/>
                  <a:pt x="50" y="67"/>
                </a:cubicBezTo>
                <a:cubicBezTo>
                  <a:pt x="58" y="67"/>
                  <a:pt x="67" y="59"/>
                  <a:pt x="67" y="51"/>
                </a:cubicBezTo>
                <a:cubicBezTo>
                  <a:pt x="67" y="34"/>
                  <a:pt x="58" y="34"/>
                  <a:pt x="50" y="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66">
            <a:extLst>
              <a:ext uri="{FF2B5EF4-FFF2-40B4-BE49-F238E27FC236}">
                <a16:creationId xmlns:a16="http://schemas.microsoft.com/office/drawing/2014/main" id="{A14D2C43-3CAC-5942-8862-2F239B0DE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102" y="5667748"/>
            <a:ext cx="19921" cy="29881"/>
          </a:xfrm>
          <a:custGeom>
            <a:avLst/>
            <a:gdLst>
              <a:gd name="T0" fmla="*/ 17 w 18"/>
              <a:gd name="T1" fmla="*/ 25 h 26"/>
              <a:gd name="T2" fmla="*/ 0 w 18"/>
              <a:gd name="T3" fmla="*/ 25 h 26"/>
              <a:gd name="T4" fmla="*/ 0 w 18"/>
              <a:gd name="T5" fmla="*/ 0 h 26"/>
              <a:gd name="T6" fmla="*/ 17 w 18"/>
              <a:gd name="T7" fmla="*/ 0 h 26"/>
              <a:gd name="T8" fmla="*/ 17 w 18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6">
                <a:moveTo>
                  <a:pt x="17" y="25"/>
                </a:moveTo>
                <a:lnTo>
                  <a:pt x="0" y="25"/>
                </a:lnTo>
                <a:lnTo>
                  <a:pt x="0" y="0"/>
                </a:lnTo>
                <a:lnTo>
                  <a:pt x="17" y="0"/>
                </a:lnTo>
                <a:lnTo>
                  <a:pt x="17" y="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67">
            <a:extLst>
              <a:ext uri="{FF2B5EF4-FFF2-40B4-BE49-F238E27FC236}">
                <a16:creationId xmlns:a16="http://schemas.microsoft.com/office/drawing/2014/main" id="{A760DACE-8676-094C-B366-39475E6D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102" y="5732488"/>
            <a:ext cx="19921" cy="59762"/>
          </a:xfrm>
          <a:custGeom>
            <a:avLst/>
            <a:gdLst>
              <a:gd name="T0" fmla="*/ 17 w 18"/>
              <a:gd name="T1" fmla="*/ 50 h 51"/>
              <a:gd name="T2" fmla="*/ 0 w 18"/>
              <a:gd name="T3" fmla="*/ 50 h 51"/>
              <a:gd name="T4" fmla="*/ 0 w 18"/>
              <a:gd name="T5" fmla="*/ 0 h 51"/>
              <a:gd name="T6" fmla="*/ 17 w 18"/>
              <a:gd name="T7" fmla="*/ 0 h 51"/>
              <a:gd name="T8" fmla="*/ 17 w 18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1">
                <a:moveTo>
                  <a:pt x="17" y="50"/>
                </a:moveTo>
                <a:lnTo>
                  <a:pt x="0" y="50"/>
                </a:lnTo>
                <a:lnTo>
                  <a:pt x="0" y="0"/>
                </a:lnTo>
                <a:lnTo>
                  <a:pt x="17" y="0"/>
                </a:lnTo>
                <a:lnTo>
                  <a:pt x="17" y="5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68">
            <a:extLst>
              <a:ext uri="{FF2B5EF4-FFF2-40B4-BE49-F238E27FC236}">
                <a16:creationId xmlns:a16="http://schemas.microsoft.com/office/drawing/2014/main" id="{C09D7372-C3F1-1144-AD29-54860CF7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102" y="5827113"/>
            <a:ext cx="19921" cy="64740"/>
          </a:xfrm>
          <a:custGeom>
            <a:avLst/>
            <a:gdLst>
              <a:gd name="T0" fmla="*/ 17 w 18"/>
              <a:gd name="T1" fmla="*/ 58 h 59"/>
              <a:gd name="T2" fmla="*/ 0 w 18"/>
              <a:gd name="T3" fmla="*/ 58 h 59"/>
              <a:gd name="T4" fmla="*/ 0 w 18"/>
              <a:gd name="T5" fmla="*/ 0 h 59"/>
              <a:gd name="T6" fmla="*/ 17 w 18"/>
              <a:gd name="T7" fmla="*/ 0 h 59"/>
              <a:gd name="T8" fmla="*/ 17 w 18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9">
                <a:moveTo>
                  <a:pt x="17" y="58"/>
                </a:moveTo>
                <a:lnTo>
                  <a:pt x="0" y="58"/>
                </a:lnTo>
                <a:lnTo>
                  <a:pt x="0" y="0"/>
                </a:lnTo>
                <a:lnTo>
                  <a:pt x="17" y="0"/>
                </a:lnTo>
                <a:lnTo>
                  <a:pt x="17" y="5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69">
            <a:extLst>
              <a:ext uri="{FF2B5EF4-FFF2-40B4-BE49-F238E27FC236}">
                <a16:creationId xmlns:a16="http://schemas.microsoft.com/office/drawing/2014/main" id="{19454972-087A-9546-A17F-2A15FE44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102" y="5926715"/>
            <a:ext cx="19921" cy="39841"/>
          </a:xfrm>
          <a:custGeom>
            <a:avLst/>
            <a:gdLst>
              <a:gd name="T0" fmla="*/ 17 w 18"/>
              <a:gd name="T1" fmla="*/ 33 h 34"/>
              <a:gd name="T2" fmla="*/ 0 w 18"/>
              <a:gd name="T3" fmla="*/ 33 h 34"/>
              <a:gd name="T4" fmla="*/ 0 w 18"/>
              <a:gd name="T5" fmla="*/ 0 h 34"/>
              <a:gd name="T6" fmla="*/ 17 w 18"/>
              <a:gd name="T7" fmla="*/ 0 h 34"/>
              <a:gd name="T8" fmla="*/ 17 w 18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4">
                <a:moveTo>
                  <a:pt x="17" y="33"/>
                </a:moveTo>
                <a:lnTo>
                  <a:pt x="0" y="33"/>
                </a:lnTo>
                <a:lnTo>
                  <a:pt x="0" y="0"/>
                </a:lnTo>
                <a:lnTo>
                  <a:pt x="17" y="0"/>
                </a:lnTo>
                <a:lnTo>
                  <a:pt x="17" y="3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70">
            <a:extLst>
              <a:ext uri="{FF2B5EF4-FFF2-40B4-BE49-F238E27FC236}">
                <a16:creationId xmlns:a16="http://schemas.microsoft.com/office/drawing/2014/main" id="{47500C88-1991-C342-AFB0-4B101527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756" y="5612965"/>
            <a:ext cx="542836" cy="398411"/>
          </a:xfrm>
          <a:custGeom>
            <a:avLst/>
            <a:gdLst>
              <a:gd name="T0" fmla="*/ 420 w 480"/>
              <a:gd name="T1" fmla="*/ 352 h 353"/>
              <a:gd name="T2" fmla="*/ 420 w 480"/>
              <a:gd name="T3" fmla="*/ 352 h 353"/>
              <a:gd name="T4" fmla="*/ 25 w 480"/>
              <a:gd name="T5" fmla="*/ 352 h 353"/>
              <a:gd name="T6" fmla="*/ 0 w 480"/>
              <a:gd name="T7" fmla="*/ 327 h 353"/>
              <a:gd name="T8" fmla="*/ 0 w 480"/>
              <a:gd name="T9" fmla="*/ 251 h 353"/>
              <a:gd name="T10" fmla="*/ 25 w 480"/>
              <a:gd name="T11" fmla="*/ 235 h 353"/>
              <a:gd name="T12" fmla="*/ 76 w 480"/>
              <a:gd name="T13" fmla="*/ 176 h 353"/>
              <a:gd name="T14" fmla="*/ 25 w 480"/>
              <a:gd name="T15" fmla="*/ 117 h 353"/>
              <a:gd name="T16" fmla="*/ 0 w 480"/>
              <a:gd name="T17" fmla="*/ 100 h 353"/>
              <a:gd name="T18" fmla="*/ 0 w 480"/>
              <a:gd name="T19" fmla="*/ 25 h 353"/>
              <a:gd name="T20" fmla="*/ 25 w 480"/>
              <a:gd name="T21" fmla="*/ 0 h 353"/>
              <a:gd name="T22" fmla="*/ 420 w 480"/>
              <a:gd name="T23" fmla="*/ 0 h 353"/>
              <a:gd name="T24" fmla="*/ 479 w 480"/>
              <a:gd name="T25" fmla="*/ 58 h 353"/>
              <a:gd name="T26" fmla="*/ 479 w 480"/>
              <a:gd name="T27" fmla="*/ 294 h 353"/>
              <a:gd name="T28" fmla="*/ 420 w 480"/>
              <a:gd name="T29" fmla="*/ 352 h 353"/>
              <a:gd name="T30" fmla="*/ 42 w 480"/>
              <a:gd name="T31" fmla="*/ 310 h 353"/>
              <a:gd name="T32" fmla="*/ 42 w 480"/>
              <a:gd name="T33" fmla="*/ 310 h 353"/>
              <a:gd name="T34" fmla="*/ 420 w 480"/>
              <a:gd name="T35" fmla="*/ 310 h 353"/>
              <a:gd name="T36" fmla="*/ 437 w 480"/>
              <a:gd name="T37" fmla="*/ 294 h 353"/>
              <a:gd name="T38" fmla="*/ 437 w 480"/>
              <a:gd name="T39" fmla="*/ 58 h 353"/>
              <a:gd name="T40" fmla="*/ 420 w 480"/>
              <a:gd name="T41" fmla="*/ 42 h 353"/>
              <a:gd name="T42" fmla="*/ 42 w 480"/>
              <a:gd name="T43" fmla="*/ 42 h 353"/>
              <a:gd name="T44" fmla="*/ 42 w 480"/>
              <a:gd name="T45" fmla="*/ 83 h 353"/>
              <a:gd name="T46" fmla="*/ 109 w 480"/>
              <a:gd name="T47" fmla="*/ 176 h 353"/>
              <a:gd name="T48" fmla="*/ 42 w 480"/>
              <a:gd name="T49" fmla="*/ 268 h 353"/>
              <a:gd name="T50" fmla="*/ 42 w 480"/>
              <a:gd name="T51" fmla="*/ 31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0" h="353">
                <a:moveTo>
                  <a:pt x="420" y="352"/>
                </a:moveTo>
                <a:lnTo>
                  <a:pt x="420" y="352"/>
                </a:lnTo>
                <a:cubicBezTo>
                  <a:pt x="25" y="352"/>
                  <a:pt x="25" y="352"/>
                  <a:pt x="25" y="352"/>
                </a:cubicBezTo>
                <a:cubicBezTo>
                  <a:pt x="8" y="352"/>
                  <a:pt x="0" y="344"/>
                  <a:pt x="0" y="327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43"/>
                  <a:pt x="8" y="235"/>
                  <a:pt x="25" y="235"/>
                </a:cubicBezTo>
                <a:cubicBezTo>
                  <a:pt x="50" y="235"/>
                  <a:pt x="76" y="209"/>
                  <a:pt x="76" y="176"/>
                </a:cubicBezTo>
                <a:cubicBezTo>
                  <a:pt x="76" y="151"/>
                  <a:pt x="50" y="126"/>
                  <a:pt x="25" y="117"/>
                </a:cubicBezTo>
                <a:cubicBezTo>
                  <a:pt x="8" y="117"/>
                  <a:pt x="0" y="109"/>
                  <a:pt x="0" y="10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4" y="0"/>
                  <a:pt x="479" y="25"/>
                  <a:pt x="479" y="58"/>
                </a:cubicBezTo>
                <a:cubicBezTo>
                  <a:pt x="479" y="294"/>
                  <a:pt x="479" y="294"/>
                  <a:pt x="479" y="294"/>
                </a:cubicBezTo>
                <a:cubicBezTo>
                  <a:pt x="479" y="327"/>
                  <a:pt x="454" y="352"/>
                  <a:pt x="420" y="352"/>
                </a:cubicBezTo>
                <a:close/>
                <a:moveTo>
                  <a:pt x="42" y="310"/>
                </a:moveTo>
                <a:lnTo>
                  <a:pt x="42" y="310"/>
                </a:lnTo>
                <a:cubicBezTo>
                  <a:pt x="420" y="310"/>
                  <a:pt x="420" y="310"/>
                  <a:pt x="420" y="310"/>
                </a:cubicBezTo>
                <a:cubicBezTo>
                  <a:pt x="428" y="310"/>
                  <a:pt x="437" y="302"/>
                  <a:pt x="437" y="294"/>
                </a:cubicBezTo>
                <a:cubicBezTo>
                  <a:pt x="437" y="58"/>
                  <a:pt x="437" y="58"/>
                  <a:pt x="437" y="58"/>
                </a:cubicBezTo>
                <a:cubicBezTo>
                  <a:pt x="437" y="50"/>
                  <a:pt x="428" y="42"/>
                  <a:pt x="420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83"/>
                  <a:pt x="42" y="83"/>
                  <a:pt x="42" y="83"/>
                </a:cubicBezTo>
                <a:cubicBezTo>
                  <a:pt x="84" y="100"/>
                  <a:pt x="109" y="134"/>
                  <a:pt x="109" y="176"/>
                </a:cubicBezTo>
                <a:cubicBezTo>
                  <a:pt x="109" y="218"/>
                  <a:pt x="84" y="260"/>
                  <a:pt x="42" y="268"/>
                </a:cubicBezTo>
                <a:lnTo>
                  <a:pt x="42" y="3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71">
            <a:extLst>
              <a:ext uri="{FF2B5EF4-FFF2-40B4-BE49-F238E27FC236}">
                <a16:creationId xmlns:a16="http://schemas.microsoft.com/office/drawing/2014/main" id="{F1D6B879-4C58-E246-9333-57DF122E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160" y="7819167"/>
            <a:ext cx="94621" cy="94621"/>
          </a:xfrm>
          <a:custGeom>
            <a:avLst/>
            <a:gdLst>
              <a:gd name="T0" fmla="*/ 67 w 85"/>
              <a:gd name="T1" fmla="*/ 83 h 84"/>
              <a:gd name="T2" fmla="*/ 67 w 85"/>
              <a:gd name="T3" fmla="*/ 83 h 84"/>
              <a:gd name="T4" fmla="*/ 25 w 85"/>
              <a:gd name="T5" fmla="*/ 83 h 84"/>
              <a:gd name="T6" fmla="*/ 0 w 85"/>
              <a:gd name="T7" fmla="*/ 67 h 84"/>
              <a:gd name="T8" fmla="*/ 0 w 85"/>
              <a:gd name="T9" fmla="*/ 25 h 84"/>
              <a:gd name="T10" fmla="*/ 25 w 85"/>
              <a:gd name="T11" fmla="*/ 0 h 84"/>
              <a:gd name="T12" fmla="*/ 67 w 85"/>
              <a:gd name="T13" fmla="*/ 0 h 84"/>
              <a:gd name="T14" fmla="*/ 84 w 85"/>
              <a:gd name="T15" fmla="*/ 25 h 84"/>
              <a:gd name="T16" fmla="*/ 84 w 85"/>
              <a:gd name="T17" fmla="*/ 67 h 84"/>
              <a:gd name="T18" fmla="*/ 67 w 85"/>
              <a:gd name="T19" fmla="*/ 83 h 84"/>
              <a:gd name="T20" fmla="*/ 67 w 85"/>
              <a:gd name="T21" fmla="*/ 25 h 84"/>
              <a:gd name="T22" fmla="*/ 67 w 85"/>
              <a:gd name="T23" fmla="*/ 25 h 84"/>
              <a:gd name="T24" fmla="*/ 25 w 85"/>
              <a:gd name="T25" fmla="*/ 25 h 84"/>
              <a:gd name="T26" fmla="*/ 25 w 85"/>
              <a:gd name="T27" fmla="*/ 67 h 84"/>
              <a:gd name="T28" fmla="*/ 67 w 85"/>
              <a:gd name="T29" fmla="*/ 67 h 84"/>
              <a:gd name="T30" fmla="*/ 67 w 85"/>
              <a:gd name="T31" fmla="*/ 2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" h="84">
                <a:moveTo>
                  <a:pt x="67" y="83"/>
                </a:moveTo>
                <a:lnTo>
                  <a:pt x="67" y="83"/>
                </a:lnTo>
                <a:cubicBezTo>
                  <a:pt x="25" y="83"/>
                  <a:pt x="25" y="83"/>
                  <a:pt x="25" y="83"/>
                </a:cubicBezTo>
                <a:cubicBezTo>
                  <a:pt x="8" y="83"/>
                  <a:pt x="0" y="75"/>
                  <a:pt x="0" y="6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6" y="0"/>
                  <a:pt x="84" y="17"/>
                  <a:pt x="84" y="25"/>
                </a:cubicBezTo>
                <a:cubicBezTo>
                  <a:pt x="84" y="67"/>
                  <a:pt x="84" y="67"/>
                  <a:pt x="84" y="67"/>
                </a:cubicBezTo>
                <a:cubicBezTo>
                  <a:pt x="84" y="75"/>
                  <a:pt x="76" y="83"/>
                  <a:pt x="67" y="83"/>
                </a:cubicBezTo>
                <a:close/>
                <a:moveTo>
                  <a:pt x="67" y="25"/>
                </a:moveTo>
                <a:lnTo>
                  <a:pt x="67" y="25"/>
                </a:lnTo>
                <a:cubicBezTo>
                  <a:pt x="25" y="25"/>
                  <a:pt x="25" y="25"/>
                  <a:pt x="25" y="25"/>
                </a:cubicBezTo>
                <a:cubicBezTo>
                  <a:pt x="25" y="67"/>
                  <a:pt x="25" y="67"/>
                  <a:pt x="25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72">
            <a:extLst>
              <a:ext uri="{FF2B5EF4-FFF2-40B4-BE49-F238E27FC236}">
                <a16:creationId xmlns:a16="http://schemas.microsoft.com/office/drawing/2014/main" id="{E75AED44-B177-3F4C-8276-AA327AFD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1" y="7699643"/>
            <a:ext cx="388451" cy="313747"/>
          </a:xfrm>
          <a:custGeom>
            <a:avLst/>
            <a:gdLst>
              <a:gd name="T0" fmla="*/ 286 w 346"/>
              <a:gd name="T1" fmla="*/ 277 h 278"/>
              <a:gd name="T2" fmla="*/ 286 w 346"/>
              <a:gd name="T3" fmla="*/ 277 h 278"/>
              <a:gd name="T4" fmla="*/ 51 w 346"/>
              <a:gd name="T5" fmla="*/ 277 h 278"/>
              <a:gd name="T6" fmla="*/ 0 w 346"/>
              <a:gd name="T7" fmla="*/ 218 h 278"/>
              <a:gd name="T8" fmla="*/ 0 w 346"/>
              <a:gd name="T9" fmla="*/ 0 h 278"/>
              <a:gd name="T10" fmla="*/ 25 w 346"/>
              <a:gd name="T11" fmla="*/ 0 h 278"/>
              <a:gd name="T12" fmla="*/ 25 w 346"/>
              <a:gd name="T13" fmla="*/ 218 h 278"/>
              <a:gd name="T14" fmla="*/ 51 w 346"/>
              <a:gd name="T15" fmla="*/ 243 h 278"/>
              <a:gd name="T16" fmla="*/ 286 w 346"/>
              <a:gd name="T17" fmla="*/ 243 h 278"/>
              <a:gd name="T18" fmla="*/ 311 w 346"/>
              <a:gd name="T19" fmla="*/ 218 h 278"/>
              <a:gd name="T20" fmla="*/ 311 w 346"/>
              <a:gd name="T21" fmla="*/ 83 h 278"/>
              <a:gd name="T22" fmla="*/ 286 w 346"/>
              <a:gd name="T23" fmla="*/ 58 h 278"/>
              <a:gd name="T24" fmla="*/ 51 w 346"/>
              <a:gd name="T25" fmla="*/ 58 h 278"/>
              <a:gd name="T26" fmla="*/ 51 w 346"/>
              <a:gd name="T27" fmla="*/ 25 h 278"/>
              <a:gd name="T28" fmla="*/ 286 w 346"/>
              <a:gd name="T29" fmla="*/ 25 h 278"/>
              <a:gd name="T30" fmla="*/ 345 w 346"/>
              <a:gd name="T31" fmla="*/ 83 h 278"/>
              <a:gd name="T32" fmla="*/ 345 w 346"/>
              <a:gd name="T33" fmla="*/ 218 h 278"/>
              <a:gd name="T34" fmla="*/ 286 w 346"/>
              <a:gd name="T35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6" h="278">
                <a:moveTo>
                  <a:pt x="286" y="277"/>
                </a:moveTo>
                <a:lnTo>
                  <a:pt x="286" y="277"/>
                </a:lnTo>
                <a:cubicBezTo>
                  <a:pt x="51" y="277"/>
                  <a:pt x="51" y="277"/>
                  <a:pt x="51" y="277"/>
                </a:cubicBezTo>
                <a:cubicBezTo>
                  <a:pt x="25" y="277"/>
                  <a:pt x="0" y="251"/>
                  <a:pt x="0" y="218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218"/>
                  <a:pt x="25" y="218"/>
                  <a:pt x="25" y="218"/>
                </a:cubicBezTo>
                <a:cubicBezTo>
                  <a:pt x="25" y="235"/>
                  <a:pt x="42" y="243"/>
                  <a:pt x="51" y="243"/>
                </a:cubicBezTo>
                <a:cubicBezTo>
                  <a:pt x="286" y="243"/>
                  <a:pt x="286" y="243"/>
                  <a:pt x="286" y="243"/>
                </a:cubicBezTo>
                <a:cubicBezTo>
                  <a:pt x="303" y="243"/>
                  <a:pt x="311" y="235"/>
                  <a:pt x="311" y="218"/>
                </a:cubicBezTo>
                <a:cubicBezTo>
                  <a:pt x="311" y="83"/>
                  <a:pt x="311" y="83"/>
                  <a:pt x="311" y="83"/>
                </a:cubicBezTo>
                <a:cubicBezTo>
                  <a:pt x="311" y="67"/>
                  <a:pt x="303" y="58"/>
                  <a:pt x="286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25"/>
                  <a:pt x="51" y="25"/>
                  <a:pt x="51" y="25"/>
                </a:cubicBezTo>
                <a:cubicBezTo>
                  <a:pt x="286" y="25"/>
                  <a:pt x="286" y="25"/>
                  <a:pt x="286" y="25"/>
                </a:cubicBezTo>
                <a:cubicBezTo>
                  <a:pt x="319" y="25"/>
                  <a:pt x="345" y="50"/>
                  <a:pt x="345" y="83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5" y="251"/>
                  <a:pt x="319" y="277"/>
                  <a:pt x="286" y="2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73">
            <a:extLst>
              <a:ext uri="{FF2B5EF4-FFF2-40B4-BE49-F238E27FC236}">
                <a16:creationId xmlns:a16="http://schemas.microsoft.com/office/drawing/2014/main" id="{08C7BFF3-0D12-F140-B1FC-6F3844A0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331" y="7629921"/>
            <a:ext cx="363551" cy="134462"/>
          </a:xfrm>
          <a:custGeom>
            <a:avLst/>
            <a:gdLst>
              <a:gd name="T0" fmla="*/ 67 w 320"/>
              <a:gd name="T1" fmla="*/ 117 h 118"/>
              <a:gd name="T2" fmla="*/ 67 w 320"/>
              <a:gd name="T3" fmla="*/ 117 h 118"/>
              <a:gd name="T4" fmla="*/ 8 w 320"/>
              <a:gd name="T5" fmla="*/ 50 h 118"/>
              <a:gd name="T6" fmla="*/ 67 w 320"/>
              <a:gd name="T7" fmla="*/ 0 h 118"/>
              <a:gd name="T8" fmla="*/ 268 w 320"/>
              <a:gd name="T9" fmla="*/ 0 h 118"/>
              <a:gd name="T10" fmla="*/ 319 w 320"/>
              <a:gd name="T11" fmla="*/ 50 h 118"/>
              <a:gd name="T12" fmla="*/ 319 w 320"/>
              <a:gd name="T13" fmla="*/ 59 h 118"/>
              <a:gd name="T14" fmla="*/ 302 w 320"/>
              <a:gd name="T15" fmla="*/ 75 h 118"/>
              <a:gd name="T16" fmla="*/ 302 w 320"/>
              <a:gd name="T17" fmla="*/ 75 h 118"/>
              <a:gd name="T18" fmla="*/ 285 w 320"/>
              <a:gd name="T19" fmla="*/ 59 h 118"/>
              <a:gd name="T20" fmla="*/ 285 w 320"/>
              <a:gd name="T21" fmla="*/ 50 h 118"/>
              <a:gd name="T22" fmla="*/ 268 w 320"/>
              <a:gd name="T23" fmla="*/ 33 h 118"/>
              <a:gd name="T24" fmla="*/ 67 w 320"/>
              <a:gd name="T25" fmla="*/ 33 h 118"/>
              <a:gd name="T26" fmla="*/ 33 w 320"/>
              <a:gd name="T27" fmla="*/ 50 h 118"/>
              <a:gd name="T28" fmla="*/ 67 w 320"/>
              <a:gd name="T29" fmla="*/ 84 h 118"/>
              <a:gd name="T30" fmla="*/ 67 w 320"/>
              <a:gd name="T3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0" h="118">
                <a:moveTo>
                  <a:pt x="67" y="117"/>
                </a:moveTo>
                <a:lnTo>
                  <a:pt x="67" y="117"/>
                </a:lnTo>
                <a:cubicBezTo>
                  <a:pt x="25" y="117"/>
                  <a:pt x="0" y="84"/>
                  <a:pt x="8" y="50"/>
                </a:cubicBezTo>
                <a:cubicBezTo>
                  <a:pt x="8" y="25"/>
                  <a:pt x="33" y="0"/>
                  <a:pt x="67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4" y="0"/>
                  <a:pt x="319" y="25"/>
                  <a:pt x="319" y="50"/>
                </a:cubicBezTo>
                <a:cubicBezTo>
                  <a:pt x="319" y="59"/>
                  <a:pt x="319" y="59"/>
                  <a:pt x="319" y="59"/>
                </a:cubicBezTo>
                <a:cubicBezTo>
                  <a:pt x="319" y="67"/>
                  <a:pt x="311" y="75"/>
                  <a:pt x="302" y="75"/>
                </a:cubicBezTo>
                <a:lnTo>
                  <a:pt x="302" y="75"/>
                </a:lnTo>
                <a:cubicBezTo>
                  <a:pt x="294" y="75"/>
                  <a:pt x="285" y="67"/>
                  <a:pt x="285" y="59"/>
                </a:cubicBezTo>
                <a:cubicBezTo>
                  <a:pt x="285" y="50"/>
                  <a:pt x="285" y="50"/>
                  <a:pt x="285" y="50"/>
                </a:cubicBezTo>
                <a:cubicBezTo>
                  <a:pt x="285" y="42"/>
                  <a:pt x="277" y="33"/>
                  <a:pt x="268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50" y="33"/>
                  <a:pt x="42" y="42"/>
                  <a:pt x="33" y="50"/>
                </a:cubicBezTo>
                <a:cubicBezTo>
                  <a:pt x="33" y="67"/>
                  <a:pt x="42" y="84"/>
                  <a:pt x="67" y="84"/>
                </a:cubicBezTo>
                <a:lnTo>
                  <a:pt x="67" y="1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74">
            <a:extLst>
              <a:ext uri="{FF2B5EF4-FFF2-40B4-BE49-F238E27FC236}">
                <a16:creationId xmlns:a16="http://schemas.microsoft.com/office/drawing/2014/main" id="{1D552570-6A64-B84E-8DDF-AF2F6B3C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642" y="10951670"/>
            <a:ext cx="1065749" cy="1070731"/>
          </a:xfrm>
          <a:custGeom>
            <a:avLst/>
            <a:gdLst>
              <a:gd name="T0" fmla="*/ 941 w 942"/>
              <a:gd name="T1" fmla="*/ 478 h 950"/>
              <a:gd name="T2" fmla="*/ 941 w 942"/>
              <a:gd name="T3" fmla="*/ 478 h 950"/>
              <a:gd name="T4" fmla="*/ 470 w 942"/>
              <a:gd name="T5" fmla="*/ 949 h 950"/>
              <a:gd name="T6" fmla="*/ 0 w 942"/>
              <a:gd name="T7" fmla="*/ 478 h 950"/>
              <a:gd name="T8" fmla="*/ 470 w 942"/>
              <a:gd name="T9" fmla="*/ 0 h 950"/>
              <a:gd name="T10" fmla="*/ 941 w 942"/>
              <a:gd name="T11" fmla="*/ 478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50">
                <a:moveTo>
                  <a:pt x="941" y="478"/>
                </a:moveTo>
                <a:lnTo>
                  <a:pt x="941" y="478"/>
                </a:lnTo>
                <a:cubicBezTo>
                  <a:pt x="941" y="739"/>
                  <a:pt x="730" y="949"/>
                  <a:pt x="470" y="949"/>
                </a:cubicBezTo>
                <a:cubicBezTo>
                  <a:pt x="210" y="949"/>
                  <a:pt x="0" y="739"/>
                  <a:pt x="0" y="478"/>
                </a:cubicBezTo>
                <a:cubicBezTo>
                  <a:pt x="0" y="218"/>
                  <a:pt x="210" y="0"/>
                  <a:pt x="470" y="0"/>
                </a:cubicBezTo>
                <a:cubicBezTo>
                  <a:pt x="730" y="0"/>
                  <a:pt x="941" y="218"/>
                  <a:pt x="941" y="4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7B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75">
            <a:extLst>
              <a:ext uri="{FF2B5EF4-FFF2-40B4-BE49-F238E27FC236}">
                <a16:creationId xmlns:a16="http://schemas.microsoft.com/office/drawing/2014/main" id="{F6A3CA25-CD1B-1948-8B02-7046393A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630" y="9193684"/>
            <a:ext cx="1065749" cy="1060767"/>
          </a:xfrm>
          <a:custGeom>
            <a:avLst/>
            <a:gdLst>
              <a:gd name="T0" fmla="*/ 941 w 942"/>
              <a:gd name="T1" fmla="*/ 470 h 941"/>
              <a:gd name="T2" fmla="*/ 941 w 942"/>
              <a:gd name="T3" fmla="*/ 470 h 941"/>
              <a:gd name="T4" fmla="*/ 470 w 942"/>
              <a:gd name="T5" fmla="*/ 940 h 941"/>
              <a:gd name="T6" fmla="*/ 0 w 942"/>
              <a:gd name="T7" fmla="*/ 470 h 941"/>
              <a:gd name="T8" fmla="*/ 470 w 942"/>
              <a:gd name="T9" fmla="*/ 0 h 941"/>
              <a:gd name="T10" fmla="*/ 941 w 942"/>
              <a:gd name="T11" fmla="*/ 47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41">
                <a:moveTo>
                  <a:pt x="941" y="470"/>
                </a:moveTo>
                <a:lnTo>
                  <a:pt x="941" y="470"/>
                </a:lnTo>
                <a:cubicBezTo>
                  <a:pt x="941" y="730"/>
                  <a:pt x="731" y="940"/>
                  <a:pt x="470" y="940"/>
                </a:cubicBezTo>
                <a:cubicBezTo>
                  <a:pt x="210" y="940"/>
                  <a:pt x="0" y="730"/>
                  <a:pt x="0" y="470"/>
                </a:cubicBezTo>
                <a:cubicBezTo>
                  <a:pt x="0" y="210"/>
                  <a:pt x="210" y="0"/>
                  <a:pt x="470" y="0"/>
                </a:cubicBezTo>
                <a:cubicBezTo>
                  <a:pt x="731" y="0"/>
                  <a:pt x="941" y="210"/>
                  <a:pt x="941" y="4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7B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76">
            <a:extLst>
              <a:ext uri="{FF2B5EF4-FFF2-40B4-BE49-F238E27FC236}">
                <a16:creationId xmlns:a16="http://schemas.microsoft.com/office/drawing/2014/main" id="{5A5BBBB4-5716-2F48-88EC-B950C2C2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942" y="7470557"/>
            <a:ext cx="1065749" cy="1065749"/>
          </a:xfrm>
          <a:custGeom>
            <a:avLst/>
            <a:gdLst>
              <a:gd name="T0" fmla="*/ 941 w 942"/>
              <a:gd name="T1" fmla="*/ 470 h 942"/>
              <a:gd name="T2" fmla="*/ 941 w 942"/>
              <a:gd name="T3" fmla="*/ 470 h 942"/>
              <a:gd name="T4" fmla="*/ 470 w 942"/>
              <a:gd name="T5" fmla="*/ 941 h 942"/>
              <a:gd name="T6" fmla="*/ 0 w 942"/>
              <a:gd name="T7" fmla="*/ 470 h 942"/>
              <a:gd name="T8" fmla="*/ 470 w 942"/>
              <a:gd name="T9" fmla="*/ 0 h 942"/>
              <a:gd name="T10" fmla="*/ 941 w 942"/>
              <a:gd name="T11" fmla="*/ 470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42">
                <a:moveTo>
                  <a:pt x="941" y="470"/>
                </a:moveTo>
                <a:lnTo>
                  <a:pt x="941" y="470"/>
                </a:lnTo>
                <a:cubicBezTo>
                  <a:pt x="941" y="731"/>
                  <a:pt x="731" y="941"/>
                  <a:pt x="470" y="941"/>
                </a:cubicBezTo>
                <a:cubicBezTo>
                  <a:pt x="210" y="941"/>
                  <a:pt x="0" y="731"/>
                  <a:pt x="0" y="470"/>
                </a:cubicBezTo>
                <a:cubicBezTo>
                  <a:pt x="0" y="210"/>
                  <a:pt x="210" y="0"/>
                  <a:pt x="470" y="0"/>
                </a:cubicBezTo>
                <a:cubicBezTo>
                  <a:pt x="731" y="0"/>
                  <a:pt x="941" y="210"/>
                  <a:pt x="941" y="4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7B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77">
            <a:extLst>
              <a:ext uri="{FF2B5EF4-FFF2-40B4-BE49-F238E27FC236}">
                <a16:creationId xmlns:a16="http://schemas.microsoft.com/office/drawing/2014/main" id="{4496F57F-FECF-CC48-832C-17A29EE0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977" y="5717550"/>
            <a:ext cx="1060770" cy="1065749"/>
          </a:xfrm>
          <a:custGeom>
            <a:avLst/>
            <a:gdLst>
              <a:gd name="T0" fmla="*/ 940 w 941"/>
              <a:gd name="T1" fmla="*/ 470 h 942"/>
              <a:gd name="T2" fmla="*/ 940 w 941"/>
              <a:gd name="T3" fmla="*/ 470 h 942"/>
              <a:gd name="T4" fmla="*/ 469 w 941"/>
              <a:gd name="T5" fmla="*/ 941 h 942"/>
              <a:gd name="T6" fmla="*/ 0 w 941"/>
              <a:gd name="T7" fmla="*/ 470 h 942"/>
              <a:gd name="T8" fmla="*/ 469 w 941"/>
              <a:gd name="T9" fmla="*/ 0 h 942"/>
              <a:gd name="T10" fmla="*/ 940 w 941"/>
              <a:gd name="T11" fmla="*/ 470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42">
                <a:moveTo>
                  <a:pt x="940" y="470"/>
                </a:moveTo>
                <a:lnTo>
                  <a:pt x="940" y="470"/>
                </a:lnTo>
                <a:cubicBezTo>
                  <a:pt x="940" y="731"/>
                  <a:pt x="730" y="941"/>
                  <a:pt x="469" y="941"/>
                </a:cubicBezTo>
                <a:cubicBezTo>
                  <a:pt x="210" y="941"/>
                  <a:pt x="0" y="731"/>
                  <a:pt x="0" y="470"/>
                </a:cubicBezTo>
                <a:cubicBezTo>
                  <a:pt x="0" y="210"/>
                  <a:pt x="210" y="0"/>
                  <a:pt x="469" y="0"/>
                </a:cubicBezTo>
                <a:cubicBezTo>
                  <a:pt x="730" y="0"/>
                  <a:pt x="940" y="210"/>
                  <a:pt x="940" y="4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7B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9" name="Group 71">
            <a:extLst>
              <a:ext uri="{FF2B5EF4-FFF2-40B4-BE49-F238E27FC236}">
                <a16:creationId xmlns:a16="http://schemas.microsoft.com/office/drawing/2014/main" id="{BAC6EEE7-2C43-B049-9137-8B67571EC07E}"/>
              </a:ext>
            </a:extLst>
          </p:cNvPr>
          <p:cNvGrpSpPr/>
          <p:nvPr/>
        </p:nvGrpSpPr>
        <p:grpSpPr>
          <a:xfrm>
            <a:off x="14161844" y="9631936"/>
            <a:ext cx="8909115" cy="2500601"/>
            <a:chOff x="2232442" y="3643574"/>
            <a:chExt cx="8954788" cy="2500601"/>
          </a:xfrm>
        </p:grpSpPr>
        <p:sp>
          <p:nvSpPr>
            <p:cNvPr id="130" name="CuadroTexto 598">
              <a:extLst>
                <a:ext uri="{FF2B5EF4-FFF2-40B4-BE49-F238E27FC236}">
                  <a16:creationId xmlns:a16="http://schemas.microsoft.com/office/drawing/2014/main" id="{FF1FC7B6-4D88-C949-8DDD-B4F81B2D0978}"/>
                </a:ext>
              </a:extLst>
            </p:cNvPr>
            <p:cNvSpPr txBox="1"/>
            <p:nvPr/>
          </p:nvSpPr>
          <p:spPr>
            <a:xfrm>
              <a:off x="2232442" y="3643574"/>
              <a:ext cx="81821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131" name="CuadroTexto 599">
              <a:extLst>
                <a:ext uri="{FF2B5EF4-FFF2-40B4-BE49-F238E27FC236}">
                  <a16:creationId xmlns:a16="http://schemas.microsoft.com/office/drawing/2014/main" id="{7703673D-C9BD-1C45-BB67-EDE038D70D4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69373BE-5F84-C04B-BD1A-E74650316332}"/>
              </a:ext>
            </a:extLst>
          </p:cNvPr>
          <p:cNvGrpSpPr/>
          <p:nvPr/>
        </p:nvGrpSpPr>
        <p:grpSpPr>
          <a:xfrm>
            <a:off x="54887" y="7329028"/>
            <a:ext cx="3175797" cy="870710"/>
            <a:chOff x="4298767" y="10925241"/>
            <a:chExt cx="4239033" cy="870710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25283D41-18BE-A640-96C3-64DEBE729E02}"/>
                </a:ext>
              </a:extLst>
            </p:cNvPr>
            <p:cNvSpPr txBox="1"/>
            <p:nvPr/>
          </p:nvSpPr>
          <p:spPr>
            <a:xfrm flipH="1">
              <a:off x="6155125" y="1092524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052C596B-BD14-7948-9412-C51C5C44EFE3}"/>
                </a:ext>
              </a:extLst>
            </p:cNvPr>
            <p:cNvSpPr/>
            <p:nvPr/>
          </p:nvSpPr>
          <p:spPr>
            <a:xfrm>
              <a:off x="429876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2039A02E-DD0D-9A4D-B38E-CE82E284DD74}"/>
              </a:ext>
            </a:extLst>
          </p:cNvPr>
          <p:cNvGrpSpPr/>
          <p:nvPr/>
        </p:nvGrpSpPr>
        <p:grpSpPr>
          <a:xfrm>
            <a:off x="2405155" y="5245249"/>
            <a:ext cx="3175797" cy="870710"/>
            <a:chOff x="4298767" y="10925241"/>
            <a:chExt cx="4239033" cy="870710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8B583D48-2C93-B944-991B-DFCA42B431BC}"/>
                </a:ext>
              </a:extLst>
            </p:cNvPr>
            <p:cNvSpPr txBox="1"/>
            <p:nvPr/>
          </p:nvSpPr>
          <p:spPr>
            <a:xfrm flipH="1">
              <a:off x="6155125" y="1092524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527EC767-D04B-804C-B5B1-18869F0200D6}"/>
                </a:ext>
              </a:extLst>
            </p:cNvPr>
            <p:cNvSpPr/>
            <p:nvPr/>
          </p:nvSpPr>
          <p:spPr>
            <a:xfrm>
              <a:off x="429876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5850D378-06CD-F94D-A865-15488155246F}"/>
              </a:ext>
            </a:extLst>
          </p:cNvPr>
          <p:cNvGrpSpPr/>
          <p:nvPr/>
        </p:nvGrpSpPr>
        <p:grpSpPr>
          <a:xfrm>
            <a:off x="5185029" y="3253096"/>
            <a:ext cx="3175797" cy="870710"/>
            <a:chOff x="4298767" y="10925241"/>
            <a:chExt cx="4239033" cy="870710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650E1D8F-6061-F941-BFEC-6733F7570CF6}"/>
                </a:ext>
              </a:extLst>
            </p:cNvPr>
            <p:cNvSpPr txBox="1"/>
            <p:nvPr/>
          </p:nvSpPr>
          <p:spPr>
            <a:xfrm flipH="1">
              <a:off x="6155125" y="1092524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2E4D775C-264F-AE4A-B8BC-5C45A45560C5}"/>
                </a:ext>
              </a:extLst>
            </p:cNvPr>
            <p:cNvSpPr/>
            <p:nvPr/>
          </p:nvSpPr>
          <p:spPr>
            <a:xfrm>
              <a:off x="429876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57276096-2985-E64E-A483-DF27C74546F3}"/>
              </a:ext>
            </a:extLst>
          </p:cNvPr>
          <p:cNvGrpSpPr/>
          <p:nvPr/>
        </p:nvGrpSpPr>
        <p:grpSpPr>
          <a:xfrm>
            <a:off x="7922377" y="959438"/>
            <a:ext cx="3175797" cy="870710"/>
            <a:chOff x="4298767" y="10925241"/>
            <a:chExt cx="4239033" cy="870710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42852E28-FD58-534D-AE15-20B2C8C81E4B}"/>
                </a:ext>
              </a:extLst>
            </p:cNvPr>
            <p:cNvSpPr txBox="1"/>
            <p:nvPr/>
          </p:nvSpPr>
          <p:spPr>
            <a:xfrm flipH="1">
              <a:off x="6155125" y="1092524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A12A0A50-90EC-4E4C-9731-EA658B960FEB}"/>
                </a:ext>
              </a:extLst>
            </p:cNvPr>
            <p:cNvSpPr/>
            <p:nvPr/>
          </p:nvSpPr>
          <p:spPr>
            <a:xfrm>
              <a:off x="4298767" y="11180398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7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932EE4E6-A58A-A44F-AB77-AF8C6B86E7EB}"/>
              </a:ext>
            </a:extLst>
          </p:cNvPr>
          <p:cNvSpPr txBox="1"/>
          <p:nvPr/>
        </p:nvSpPr>
        <p:spPr>
          <a:xfrm flipH="1">
            <a:off x="3729983" y="11256202"/>
            <a:ext cx="82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BF8E7CF1-849C-D445-8CCA-01157BB577EC}"/>
              </a:ext>
            </a:extLst>
          </p:cNvPr>
          <p:cNvSpPr txBox="1"/>
          <p:nvPr/>
        </p:nvSpPr>
        <p:spPr>
          <a:xfrm flipH="1">
            <a:off x="6248714" y="9493234"/>
            <a:ext cx="82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46" name="CuadroTexto 395">
            <a:extLst>
              <a:ext uri="{FF2B5EF4-FFF2-40B4-BE49-F238E27FC236}">
                <a16:creationId xmlns:a16="http://schemas.microsoft.com/office/drawing/2014/main" id="{30044CB1-0996-0B4A-A53C-0794FFB9C44B}"/>
              </a:ext>
            </a:extLst>
          </p:cNvPr>
          <p:cNvSpPr txBox="1"/>
          <p:nvPr/>
        </p:nvSpPr>
        <p:spPr>
          <a:xfrm flipH="1">
            <a:off x="8930517" y="7770031"/>
            <a:ext cx="82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DC40BB61-7E36-5C40-8096-9220A74AD362}"/>
              </a:ext>
            </a:extLst>
          </p:cNvPr>
          <p:cNvSpPr txBox="1"/>
          <p:nvPr/>
        </p:nvSpPr>
        <p:spPr>
          <a:xfrm flipH="1">
            <a:off x="11560264" y="6023972"/>
            <a:ext cx="107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932922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8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EEC92E"/>
      </a:accent1>
      <a:accent2>
        <a:srgbClr val="F19D2A"/>
      </a:accent2>
      <a:accent3>
        <a:srgbClr val="82C9EC"/>
      </a:accent3>
      <a:accent4>
        <a:srgbClr val="19A6A4"/>
      </a:accent4>
      <a:accent5>
        <a:srgbClr val="EE8722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91973</TotalTime>
  <Words>527</Words>
  <Application>Microsoft Macintosh PowerPoint</Application>
  <PresentationFormat>Personalizado</PresentationFormat>
  <Paragraphs>158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16543</cp:revision>
  <dcterms:created xsi:type="dcterms:W3CDTF">2014-11-12T21:47:38Z</dcterms:created>
  <dcterms:modified xsi:type="dcterms:W3CDTF">2019-10-08T14:41:37Z</dcterms:modified>
  <cp:category/>
</cp:coreProperties>
</file>