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86429" autoAdjust="0"/>
  </p:normalViewPr>
  <p:slideViewPr>
    <p:cSldViewPr snapToGrid="0" snapToObjects="1">
      <p:cViewPr>
        <p:scale>
          <a:sx n="10" d="100"/>
          <a:sy n="10" d="100"/>
        </p:scale>
        <p:origin x="2816" y="18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209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232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131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494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61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565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34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Line 1">
            <a:extLst>
              <a:ext uri="{FF2B5EF4-FFF2-40B4-BE49-F238E27FC236}">
                <a16:creationId xmlns:a16="http://schemas.microsoft.com/office/drawing/2014/main" id="{AC5750C6-1361-C14E-A593-6D0EDB77D1A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0053" y="4556820"/>
            <a:ext cx="7853048" cy="475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9" name="Freeform 2">
            <a:extLst>
              <a:ext uri="{FF2B5EF4-FFF2-40B4-BE49-F238E27FC236}">
                <a16:creationId xmlns:a16="http://schemas.microsoft.com/office/drawing/2014/main" id="{34EBD030-97E0-CB4E-8E81-E8F6D5F8C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384" y="4456871"/>
            <a:ext cx="195135" cy="195138"/>
          </a:xfrm>
          <a:custGeom>
            <a:avLst/>
            <a:gdLst>
              <a:gd name="T0" fmla="*/ 91 w 182"/>
              <a:gd name="T1" fmla="*/ 180 h 181"/>
              <a:gd name="T2" fmla="*/ 91 w 182"/>
              <a:gd name="T3" fmla="*/ 180 h 181"/>
              <a:gd name="T4" fmla="*/ 0 w 182"/>
              <a:gd name="T5" fmla="*/ 90 h 181"/>
              <a:gd name="T6" fmla="*/ 91 w 182"/>
              <a:gd name="T7" fmla="*/ 0 h 181"/>
              <a:gd name="T8" fmla="*/ 181 w 182"/>
              <a:gd name="T9" fmla="*/ 90 h 181"/>
              <a:gd name="T10" fmla="*/ 91 w 182"/>
              <a:gd name="T11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" h="181">
                <a:moveTo>
                  <a:pt x="91" y="180"/>
                </a:moveTo>
                <a:lnTo>
                  <a:pt x="91" y="180"/>
                </a:lnTo>
                <a:cubicBezTo>
                  <a:pt x="36" y="180"/>
                  <a:pt x="0" y="144"/>
                  <a:pt x="0" y="90"/>
                </a:cubicBezTo>
                <a:cubicBezTo>
                  <a:pt x="0" y="45"/>
                  <a:pt x="36" y="0"/>
                  <a:pt x="91" y="0"/>
                </a:cubicBezTo>
                <a:cubicBezTo>
                  <a:pt x="136" y="0"/>
                  <a:pt x="181" y="45"/>
                  <a:pt x="181" y="90"/>
                </a:cubicBezTo>
                <a:cubicBezTo>
                  <a:pt x="181" y="144"/>
                  <a:pt x="136" y="180"/>
                  <a:pt x="91" y="18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3">
            <a:extLst>
              <a:ext uri="{FF2B5EF4-FFF2-40B4-BE49-F238E27FC236}">
                <a16:creationId xmlns:a16="http://schemas.microsoft.com/office/drawing/2014/main" id="{AE58EC69-DD3C-484B-8ECB-2622D8B57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2189" y="4447352"/>
            <a:ext cx="266528" cy="214176"/>
          </a:xfrm>
          <a:custGeom>
            <a:avLst/>
            <a:gdLst>
              <a:gd name="T0" fmla="*/ 244 w 245"/>
              <a:gd name="T1" fmla="*/ 99 h 200"/>
              <a:gd name="T2" fmla="*/ 0 w 245"/>
              <a:gd name="T3" fmla="*/ 199 h 200"/>
              <a:gd name="T4" fmla="*/ 54 w 245"/>
              <a:gd name="T5" fmla="*/ 99 h 200"/>
              <a:gd name="T6" fmla="*/ 0 w 245"/>
              <a:gd name="T7" fmla="*/ 0 h 200"/>
              <a:gd name="T8" fmla="*/ 244 w 245"/>
              <a:gd name="T9" fmla="*/ 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5" h="200">
                <a:moveTo>
                  <a:pt x="244" y="99"/>
                </a:moveTo>
                <a:lnTo>
                  <a:pt x="0" y="199"/>
                </a:lnTo>
                <a:lnTo>
                  <a:pt x="54" y="99"/>
                </a:lnTo>
                <a:lnTo>
                  <a:pt x="0" y="0"/>
                </a:lnTo>
                <a:lnTo>
                  <a:pt x="244" y="99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Line 4">
            <a:extLst>
              <a:ext uri="{FF2B5EF4-FFF2-40B4-BE49-F238E27FC236}">
                <a16:creationId xmlns:a16="http://schemas.microsoft.com/office/drawing/2014/main" id="{7DDBD1DA-AC7D-F242-89E8-22BD98E02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0053" y="6379678"/>
            <a:ext cx="7853048" cy="476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2" name="Freeform 5">
            <a:extLst>
              <a:ext uri="{FF2B5EF4-FFF2-40B4-BE49-F238E27FC236}">
                <a16:creationId xmlns:a16="http://schemas.microsoft.com/office/drawing/2014/main" id="{EB198273-CBD3-8046-9F19-FD7FFD7CE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384" y="6279731"/>
            <a:ext cx="195135" cy="195135"/>
          </a:xfrm>
          <a:custGeom>
            <a:avLst/>
            <a:gdLst>
              <a:gd name="T0" fmla="*/ 91 w 182"/>
              <a:gd name="T1" fmla="*/ 181 h 182"/>
              <a:gd name="T2" fmla="*/ 91 w 182"/>
              <a:gd name="T3" fmla="*/ 181 h 182"/>
              <a:gd name="T4" fmla="*/ 0 w 182"/>
              <a:gd name="T5" fmla="*/ 91 h 182"/>
              <a:gd name="T6" fmla="*/ 91 w 182"/>
              <a:gd name="T7" fmla="*/ 0 h 182"/>
              <a:gd name="T8" fmla="*/ 181 w 182"/>
              <a:gd name="T9" fmla="*/ 91 h 182"/>
              <a:gd name="T10" fmla="*/ 91 w 182"/>
              <a:gd name="T11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" h="182">
                <a:moveTo>
                  <a:pt x="91" y="181"/>
                </a:moveTo>
                <a:lnTo>
                  <a:pt x="91" y="181"/>
                </a:lnTo>
                <a:cubicBezTo>
                  <a:pt x="36" y="181"/>
                  <a:pt x="0" y="136"/>
                  <a:pt x="0" y="91"/>
                </a:cubicBezTo>
                <a:cubicBezTo>
                  <a:pt x="0" y="37"/>
                  <a:pt x="36" y="0"/>
                  <a:pt x="91" y="0"/>
                </a:cubicBezTo>
                <a:cubicBezTo>
                  <a:pt x="136" y="0"/>
                  <a:pt x="181" y="37"/>
                  <a:pt x="181" y="91"/>
                </a:cubicBezTo>
                <a:cubicBezTo>
                  <a:pt x="181" y="136"/>
                  <a:pt x="136" y="181"/>
                  <a:pt x="91" y="18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6">
            <a:extLst>
              <a:ext uri="{FF2B5EF4-FFF2-40B4-BE49-F238E27FC236}">
                <a16:creationId xmlns:a16="http://schemas.microsoft.com/office/drawing/2014/main" id="{ACE73A19-82C5-8F41-972A-F76BC915A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2189" y="6270213"/>
            <a:ext cx="266528" cy="204654"/>
          </a:xfrm>
          <a:custGeom>
            <a:avLst/>
            <a:gdLst>
              <a:gd name="T0" fmla="*/ 244 w 245"/>
              <a:gd name="T1" fmla="*/ 100 h 191"/>
              <a:gd name="T2" fmla="*/ 0 w 245"/>
              <a:gd name="T3" fmla="*/ 190 h 191"/>
              <a:gd name="T4" fmla="*/ 54 w 245"/>
              <a:gd name="T5" fmla="*/ 100 h 191"/>
              <a:gd name="T6" fmla="*/ 0 w 245"/>
              <a:gd name="T7" fmla="*/ 0 h 191"/>
              <a:gd name="T8" fmla="*/ 244 w 245"/>
              <a:gd name="T9" fmla="*/ 10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5" h="191">
                <a:moveTo>
                  <a:pt x="244" y="100"/>
                </a:moveTo>
                <a:lnTo>
                  <a:pt x="0" y="190"/>
                </a:lnTo>
                <a:lnTo>
                  <a:pt x="54" y="100"/>
                </a:lnTo>
                <a:lnTo>
                  <a:pt x="0" y="0"/>
                </a:lnTo>
                <a:lnTo>
                  <a:pt x="244" y="10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Line 7">
            <a:extLst>
              <a:ext uri="{FF2B5EF4-FFF2-40B4-BE49-F238E27FC236}">
                <a16:creationId xmlns:a16="http://schemas.microsoft.com/office/drawing/2014/main" id="{8BFC453F-CBE5-8A43-B6BA-BA52C86D2B8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0053" y="8316764"/>
            <a:ext cx="7853048" cy="475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5" name="Freeform 8">
            <a:extLst>
              <a:ext uri="{FF2B5EF4-FFF2-40B4-BE49-F238E27FC236}">
                <a16:creationId xmlns:a16="http://schemas.microsoft.com/office/drawing/2014/main" id="{A547C647-8E84-B74F-A8E0-672254D46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384" y="8221576"/>
            <a:ext cx="195135" cy="195135"/>
          </a:xfrm>
          <a:custGeom>
            <a:avLst/>
            <a:gdLst>
              <a:gd name="T0" fmla="*/ 91 w 182"/>
              <a:gd name="T1" fmla="*/ 181 h 182"/>
              <a:gd name="T2" fmla="*/ 91 w 182"/>
              <a:gd name="T3" fmla="*/ 181 h 182"/>
              <a:gd name="T4" fmla="*/ 0 w 182"/>
              <a:gd name="T5" fmla="*/ 91 h 182"/>
              <a:gd name="T6" fmla="*/ 91 w 182"/>
              <a:gd name="T7" fmla="*/ 0 h 182"/>
              <a:gd name="T8" fmla="*/ 181 w 182"/>
              <a:gd name="T9" fmla="*/ 91 h 182"/>
              <a:gd name="T10" fmla="*/ 91 w 182"/>
              <a:gd name="T11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" h="182">
                <a:moveTo>
                  <a:pt x="91" y="181"/>
                </a:moveTo>
                <a:lnTo>
                  <a:pt x="91" y="181"/>
                </a:lnTo>
                <a:cubicBezTo>
                  <a:pt x="36" y="181"/>
                  <a:pt x="0" y="145"/>
                  <a:pt x="0" y="91"/>
                </a:cubicBezTo>
                <a:cubicBezTo>
                  <a:pt x="0" y="46"/>
                  <a:pt x="36" y="0"/>
                  <a:pt x="91" y="0"/>
                </a:cubicBezTo>
                <a:cubicBezTo>
                  <a:pt x="136" y="0"/>
                  <a:pt x="181" y="46"/>
                  <a:pt x="181" y="91"/>
                </a:cubicBezTo>
                <a:cubicBezTo>
                  <a:pt x="181" y="145"/>
                  <a:pt x="136" y="181"/>
                  <a:pt x="91" y="18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9">
            <a:extLst>
              <a:ext uri="{FF2B5EF4-FFF2-40B4-BE49-F238E27FC236}">
                <a16:creationId xmlns:a16="http://schemas.microsoft.com/office/drawing/2014/main" id="{C0C69DFF-6875-5C4A-9B7E-6A200E3BE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2189" y="8212057"/>
            <a:ext cx="266528" cy="214173"/>
          </a:xfrm>
          <a:custGeom>
            <a:avLst/>
            <a:gdLst>
              <a:gd name="T0" fmla="*/ 244 w 245"/>
              <a:gd name="T1" fmla="*/ 100 h 200"/>
              <a:gd name="T2" fmla="*/ 0 w 245"/>
              <a:gd name="T3" fmla="*/ 199 h 200"/>
              <a:gd name="T4" fmla="*/ 54 w 245"/>
              <a:gd name="T5" fmla="*/ 100 h 200"/>
              <a:gd name="T6" fmla="*/ 0 w 245"/>
              <a:gd name="T7" fmla="*/ 0 h 200"/>
              <a:gd name="T8" fmla="*/ 244 w 245"/>
              <a:gd name="T9" fmla="*/ 10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5" h="200">
                <a:moveTo>
                  <a:pt x="244" y="100"/>
                </a:moveTo>
                <a:lnTo>
                  <a:pt x="0" y="199"/>
                </a:lnTo>
                <a:lnTo>
                  <a:pt x="54" y="100"/>
                </a:lnTo>
                <a:lnTo>
                  <a:pt x="0" y="0"/>
                </a:lnTo>
                <a:lnTo>
                  <a:pt x="244" y="10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Line 10">
            <a:extLst>
              <a:ext uri="{FF2B5EF4-FFF2-40B4-BE49-F238E27FC236}">
                <a16:creationId xmlns:a16="http://schemas.microsoft.com/office/drawing/2014/main" id="{8A4FEFAC-1630-BE4B-818A-BEC9DEBB90C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0053" y="10139622"/>
            <a:ext cx="7853048" cy="476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8" name="Freeform 11">
            <a:extLst>
              <a:ext uri="{FF2B5EF4-FFF2-40B4-BE49-F238E27FC236}">
                <a16:creationId xmlns:a16="http://schemas.microsoft.com/office/drawing/2014/main" id="{2023AB2D-B746-3E48-9245-C3794A6E3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384" y="10044433"/>
            <a:ext cx="195135" cy="195138"/>
          </a:xfrm>
          <a:custGeom>
            <a:avLst/>
            <a:gdLst>
              <a:gd name="T0" fmla="*/ 91 w 182"/>
              <a:gd name="T1" fmla="*/ 181 h 182"/>
              <a:gd name="T2" fmla="*/ 91 w 182"/>
              <a:gd name="T3" fmla="*/ 181 h 182"/>
              <a:gd name="T4" fmla="*/ 0 w 182"/>
              <a:gd name="T5" fmla="*/ 90 h 182"/>
              <a:gd name="T6" fmla="*/ 91 w 182"/>
              <a:gd name="T7" fmla="*/ 0 h 182"/>
              <a:gd name="T8" fmla="*/ 181 w 182"/>
              <a:gd name="T9" fmla="*/ 90 h 182"/>
              <a:gd name="T10" fmla="*/ 91 w 182"/>
              <a:gd name="T11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" h="182">
                <a:moveTo>
                  <a:pt x="91" y="181"/>
                </a:moveTo>
                <a:lnTo>
                  <a:pt x="91" y="181"/>
                </a:lnTo>
                <a:cubicBezTo>
                  <a:pt x="36" y="181"/>
                  <a:pt x="0" y="135"/>
                  <a:pt x="0" y="90"/>
                </a:cubicBezTo>
                <a:cubicBezTo>
                  <a:pt x="0" y="36"/>
                  <a:pt x="36" y="0"/>
                  <a:pt x="91" y="0"/>
                </a:cubicBezTo>
                <a:cubicBezTo>
                  <a:pt x="136" y="0"/>
                  <a:pt x="181" y="36"/>
                  <a:pt x="181" y="90"/>
                </a:cubicBezTo>
                <a:cubicBezTo>
                  <a:pt x="181" y="135"/>
                  <a:pt x="136" y="181"/>
                  <a:pt x="91" y="18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12">
            <a:extLst>
              <a:ext uri="{FF2B5EF4-FFF2-40B4-BE49-F238E27FC236}">
                <a16:creationId xmlns:a16="http://schemas.microsoft.com/office/drawing/2014/main" id="{676417EF-D717-2140-9A06-33490E0D0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2189" y="10034914"/>
            <a:ext cx="266528" cy="204657"/>
          </a:xfrm>
          <a:custGeom>
            <a:avLst/>
            <a:gdLst>
              <a:gd name="T0" fmla="*/ 244 w 245"/>
              <a:gd name="T1" fmla="*/ 99 h 191"/>
              <a:gd name="T2" fmla="*/ 0 w 245"/>
              <a:gd name="T3" fmla="*/ 190 h 191"/>
              <a:gd name="T4" fmla="*/ 54 w 245"/>
              <a:gd name="T5" fmla="*/ 99 h 191"/>
              <a:gd name="T6" fmla="*/ 0 w 245"/>
              <a:gd name="T7" fmla="*/ 0 h 191"/>
              <a:gd name="T8" fmla="*/ 244 w 245"/>
              <a:gd name="T9" fmla="*/ 99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5" h="191">
                <a:moveTo>
                  <a:pt x="244" y="99"/>
                </a:moveTo>
                <a:lnTo>
                  <a:pt x="0" y="190"/>
                </a:lnTo>
                <a:lnTo>
                  <a:pt x="54" y="99"/>
                </a:lnTo>
                <a:lnTo>
                  <a:pt x="0" y="0"/>
                </a:lnTo>
                <a:lnTo>
                  <a:pt x="244" y="99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Line 13">
            <a:extLst>
              <a:ext uri="{FF2B5EF4-FFF2-40B4-BE49-F238E27FC236}">
                <a16:creationId xmlns:a16="http://schemas.microsoft.com/office/drawing/2014/main" id="{C9CDCAB5-E3EB-2740-93BE-39096145739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0053" y="11929165"/>
            <a:ext cx="7853048" cy="476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1" name="Freeform 14">
            <a:extLst>
              <a:ext uri="{FF2B5EF4-FFF2-40B4-BE49-F238E27FC236}">
                <a16:creationId xmlns:a16="http://schemas.microsoft.com/office/drawing/2014/main" id="{A96D4815-72DF-954E-9932-120BE4713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384" y="11829218"/>
            <a:ext cx="195135" cy="195135"/>
          </a:xfrm>
          <a:custGeom>
            <a:avLst/>
            <a:gdLst>
              <a:gd name="T0" fmla="*/ 91 w 182"/>
              <a:gd name="T1" fmla="*/ 181 h 182"/>
              <a:gd name="T2" fmla="*/ 91 w 182"/>
              <a:gd name="T3" fmla="*/ 181 h 182"/>
              <a:gd name="T4" fmla="*/ 0 w 182"/>
              <a:gd name="T5" fmla="*/ 91 h 182"/>
              <a:gd name="T6" fmla="*/ 91 w 182"/>
              <a:gd name="T7" fmla="*/ 0 h 182"/>
              <a:gd name="T8" fmla="*/ 181 w 182"/>
              <a:gd name="T9" fmla="*/ 91 h 182"/>
              <a:gd name="T10" fmla="*/ 91 w 182"/>
              <a:gd name="T11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" h="182">
                <a:moveTo>
                  <a:pt x="91" y="181"/>
                </a:moveTo>
                <a:lnTo>
                  <a:pt x="91" y="181"/>
                </a:lnTo>
                <a:cubicBezTo>
                  <a:pt x="36" y="181"/>
                  <a:pt x="0" y="145"/>
                  <a:pt x="0" y="91"/>
                </a:cubicBezTo>
                <a:cubicBezTo>
                  <a:pt x="0" y="46"/>
                  <a:pt x="36" y="0"/>
                  <a:pt x="91" y="0"/>
                </a:cubicBezTo>
                <a:cubicBezTo>
                  <a:pt x="136" y="0"/>
                  <a:pt x="181" y="46"/>
                  <a:pt x="181" y="91"/>
                </a:cubicBezTo>
                <a:cubicBezTo>
                  <a:pt x="181" y="145"/>
                  <a:pt x="136" y="181"/>
                  <a:pt x="91" y="18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15">
            <a:extLst>
              <a:ext uri="{FF2B5EF4-FFF2-40B4-BE49-F238E27FC236}">
                <a16:creationId xmlns:a16="http://schemas.microsoft.com/office/drawing/2014/main" id="{CE7B1BA6-5B51-F140-9CAE-2F3A928DA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2189" y="11819700"/>
            <a:ext cx="266528" cy="214173"/>
          </a:xfrm>
          <a:custGeom>
            <a:avLst/>
            <a:gdLst>
              <a:gd name="T0" fmla="*/ 244 w 245"/>
              <a:gd name="T1" fmla="*/ 100 h 200"/>
              <a:gd name="T2" fmla="*/ 0 w 245"/>
              <a:gd name="T3" fmla="*/ 199 h 200"/>
              <a:gd name="T4" fmla="*/ 54 w 245"/>
              <a:gd name="T5" fmla="*/ 100 h 200"/>
              <a:gd name="T6" fmla="*/ 0 w 245"/>
              <a:gd name="T7" fmla="*/ 0 h 200"/>
              <a:gd name="T8" fmla="*/ 244 w 245"/>
              <a:gd name="T9" fmla="*/ 10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5" h="200">
                <a:moveTo>
                  <a:pt x="244" y="100"/>
                </a:moveTo>
                <a:lnTo>
                  <a:pt x="0" y="199"/>
                </a:lnTo>
                <a:lnTo>
                  <a:pt x="54" y="100"/>
                </a:lnTo>
                <a:lnTo>
                  <a:pt x="0" y="0"/>
                </a:lnTo>
                <a:lnTo>
                  <a:pt x="244" y="10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16">
            <a:extLst>
              <a:ext uri="{FF2B5EF4-FFF2-40B4-BE49-F238E27FC236}">
                <a16:creationId xmlns:a16="http://schemas.microsoft.com/office/drawing/2014/main" id="{398B8256-93F7-9D4B-A034-3E90954F0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0695" y="8231095"/>
            <a:ext cx="7753098" cy="2917525"/>
          </a:xfrm>
          <a:custGeom>
            <a:avLst/>
            <a:gdLst>
              <a:gd name="T0" fmla="*/ 7183 w 7184"/>
              <a:gd name="T1" fmla="*/ 1048 h 2703"/>
              <a:gd name="T2" fmla="*/ 3641 w 7184"/>
              <a:gd name="T3" fmla="*/ 0 h 2703"/>
              <a:gd name="T4" fmla="*/ 0 w 7184"/>
              <a:gd name="T5" fmla="*/ 1048 h 2703"/>
              <a:gd name="T6" fmla="*/ 3596 w 7184"/>
              <a:gd name="T7" fmla="*/ 2702 h 2703"/>
              <a:gd name="T8" fmla="*/ 7183 w 7184"/>
              <a:gd name="T9" fmla="*/ 1048 h 2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84" h="2703">
                <a:moveTo>
                  <a:pt x="7183" y="1048"/>
                </a:moveTo>
                <a:lnTo>
                  <a:pt x="3641" y="0"/>
                </a:lnTo>
                <a:lnTo>
                  <a:pt x="0" y="1048"/>
                </a:lnTo>
                <a:lnTo>
                  <a:pt x="3596" y="2702"/>
                </a:lnTo>
                <a:lnTo>
                  <a:pt x="7183" y="104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17">
            <a:extLst>
              <a:ext uri="{FF2B5EF4-FFF2-40B4-BE49-F238E27FC236}">
                <a16:creationId xmlns:a16="http://schemas.microsoft.com/office/drawing/2014/main" id="{3A270BF2-FBE6-204C-A123-A566F0034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7818" y="7402955"/>
            <a:ext cx="5873128" cy="1865694"/>
          </a:xfrm>
          <a:custGeom>
            <a:avLst/>
            <a:gdLst>
              <a:gd name="T0" fmla="*/ 5439 w 5440"/>
              <a:gd name="T1" fmla="*/ 497 h 1727"/>
              <a:gd name="T2" fmla="*/ 2719 w 5440"/>
              <a:gd name="T3" fmla="*/ 0 h 1727"/>
              <a:gd name="T4" fmla="*/ 0 w 5440"/>
              <a:gd name="T5" fmla="*/ 497 h 1727"/>
              <a:gd name="T6" fmla="*/ 2719 w 5440"/>
              <a:gd name="T7" fmla="*/ 1726 h 1727"/>
              <a:gd name="T8" fmla="*/ 5439 w 5440"/>
              <a:gd name="T9" fmla="*/ 497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40" h="1727">
                <a:moveTo>
                  <a:pt x="5439" y="497"/>
                </a:moveTo>
                <a:lnTo>
                  <a:pt x="2719" y="0"/>
                </a:lnTo>
                <a:lnTo>
                  <a:pt x="0" y="497"/>
                </a:lnTo>
                <a:lnTo>
                  <a:pt x="2719" y="1726"/>
                </a:lnTo>
                <a:lnTo>
                  <a:pt x="5439" y="49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18">
            <a:extLst>
              <a:ext uri="{FF2B5EF4-FFF2-40B4-BE49-F238E27FC236}">
                <a16:creationId xmlns:a16="http://schemas.microsoft.com/office/drawing/2014/main" id="{E661250B-E80A-A948-8B13-4B92A2E20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4464" y="6046518"/>
            <a:ext cx="3959840" cy="1365956"/>
          </a:xfrm>
          <a:custGeom>
            <a:avLst/>
            <a:gdLst>
              <a:gd name="T0" fmla="*/ 3669 w 3670"/>
              <a:gd name="T1" fmla="*/ 424 h 1264"/>
              <a:gd name="T2" fmla="*/ 1834 w 3670"/>
              <a:gd name="T3" fmla="*/ 0 h 1264"/>
              <a:gd name="T4" fmla="*/ 0 w 3670"/>
              <a:gd name="T5" fmla="*/ 424 h 1264"/>
              <a:gd name="T6" fmla="*/ 1834 w 3670"/>
              <a:gd name="T7" fmla="*/ 1263 h 1264"/>
              <a:gd name="T8" fmla="*/ 3669 w 3670"/>
              <a:gd name="T9" fmla="*/ 424 h 1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0" h="1264">
                <a:moveTo>
                  <a:pt x="3669" y="424"/>
                </a:moveTo>
                <a:lnTo>
                  <a:pt x="1834" y="0"/>
                </a:lnTo>
                <a:lnTo>
                  <a:pt x="0" y="424"/>
                </a:lnTo>
                <a:lnTo>
                  <a:pt x="1834" y="1263"/>
                </a:lnTo>
                <a:lnTo>
                  <a:pt x="3669" y="424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19">
            <a:extLst>
              <a:ext uri="{FF2B5EF4-FFF2-40B4-BE49-F238E27FC236}">
                <a16:creationId xmlns:a16="http://schemas.microsoft.com/office/drawing/2014/main" id="{E2CD6B32-6764-D04A-81DB-DEC4EBF9C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311" y="4751955"/>
            <a:ext cx="2089385" cy="809102"/>
          </a:xfrm>
          <a:custGeom>
            <a:avLst/>
            <a:gdLst>
              <a:gd name="T0" fmla="*/ 1934 w 1935"/>
              <a:gd name="T1" fmla="*/ 298 h 751"/>
              <a:gd name="T2" fmla="*/ 967 w 1935"/>
              <a:gd name="T3" fmla="*/ 0 h 751"/>
              <a:gd name="T4" fmla="*/ 0 w 1935"/>
              <a:gd name="T5" fmla="*/ 298 h 751"/>
              <a:gd name="T6" fmla="*/ 967 w 1935"/>
              <a:gd name="T7" fmla="*/ 750 h 751"/>
              <a:gd name="T8" fmla="*/ 1934 w 1935"/>
              <a:gd name="T9" fmla="*/ 298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5" h="751">
                <a:moveTo>
                  <a:pt x="1934" y="298"/>
                </a:moveTo>
                <a:lnTo>
                  <a:pt x="967" y="0"/>
                </a:lnTo>
                <a:lnTo>
                  <a:pt x="0" y="298"/>
                </a:lnTo>
                <a:lnTo>
                  <a:pt x="967" y="750"/>
                </a:lnTo>
                <a:lnTo>
                  <a:pt x="1934" y="29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169">
            <a:extLst>
              <a:ext uri="{FF2B5EF4-FFF2-40B4-BE49-F238E27FC236}">
                <a16:creationId xmlns:a16="http://schemas.microsoft.com/office/drawing/2014/main" id="{D3C5FC23-6961-5645-8A3D-D19EAC765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408" y="3543062"/>
            <a:ext cx="870976" cy="2027514"/>
          </a:xfrm>
          <a:custGeom>
            <a:avLst/>
            <a:gdLst>
              <a:gd name="T0" fmla="*/ 0 w 805"/>
              <a:gd name="T1" fmla="*/ 1563 h 1880"/>
              <a:gd name="T2" fmla="*/ 804 w 805"/>
              <a:gd name="T3" fmla="*/ 0 h 1880"/>
              <a:gd name="T4" fmla="*/ 804 w 805"/>
              <a:gd name="T5" fmla="*/ 1879 h 1880"/>
              <a:gd name="T6" fmla="*/ 0 w 805"/>
              <a:gd name="T7" fmla="*/ 1563 h 1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5" h="1880">
                <a:moveTo>
                  <a:pt x="0" y="1563"/>
                </a:moveTo>
                <a:lnTo>
                  <a:pt x="804" y="0"/>
                </a:lnTo>
                <a:lnTo>
                  <a:pt x="804" y="1879"/>
                </a:lnTo>
                <a:lnTo>
                  <a:pt x="0" y="1563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170">
            <a:extLst>
              <a:ext uri="{FF2B5EF4-FFF2-40B4-BE49-F238E27FC236}">
                <a16:creationId xmlns:a16="http://schemas.microsoft.com/office/drawing/2014/main" id="{832DE20D-AAC1-8A41-ACB8-C959C1A22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384" y="3533543"/>
            <a:ext cx="870973" cy="2037033"/>
          </a:xfrm>
          <a:custGeom>
            <a:avLst/>
            <a:gdLst>
              <a:gd name="T0" fmla="*/ 804 w 805"/>
              <a:gd name="T1" fmla="*/ 1554 h 1889"/>
              <a:gd name="T2" fmla="*/ 0 w 805"/>
              <a:gd name="T3" fmla="*/ 0 h 1889"/>
              <a:gd name="T4" fmla="*/ 0 w 805"/>
              <a:gd name="T5" fmla="*/ 1888 h 1889"/>
              <a:gd name="T6" fmla="*/ 804 w 805"/>
              <a:gd name="T7" fmla="*/ 1554 h 1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5" h="1889">
                <a:moveTo>
                  <a:pt x="804" y="1554"/>
                </a:moveTo>
                <a:lnTo>
                  <a:pt x="0" y="0"/>
                </a:lnTo>
                <a:lnTo>
                  <a:pt x="0" y="1888"/>
                </a:lnTo>
                <a:lnTo>
                  <a:pt x="804" y="155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171">
            <a:extLst>
              <a:ext uri="{FF2B5EF4-FFF2-40B4-BE49-F238E27FC236}">
                <a16:creationId xmlns:a16="http://schemas.microsoft.com/office/drawing/2014/main" id="{77DBC432-40EA-5048-BA1B-FA0E73CBE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384" y="5070838"/>
            <a:ext cx="1813339" cy="2351155"/>
          </a:xfrm>
          <a:custGeom>
            <a:avLst/>
            <a:gdLst>
              <a:gd name="T0" fmla="*/ 1681 w 1682"/>
              <a:gd name="T1" fmla="*/ 1401 h 2177"/>
              <a:gd name="T2" fmla="*/ 0 w 1682"/>
              <a:gd name="T3" fmla="*/ 2176 h 2177"/>
              <a:gd name="T4" fmla="*/ 0 w 1682"/>
              <a:gd name="T5" fmla="*/ 452 h 2177"/>
              <a:gd name="T6" fmla="*/ 967 w 1682"/>
              <a:gd name="T7" fmla="*/ 0 h 2177"/>
              <a:gd name="T8" fmla="*/ 1681 w 1682"/>
              <a:gd name="T9" fmla="*/ 1401 h 2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2" h="2177">
                <a:moveTo>
                  <a:pt x="1681" y="1401"/>
                </a:moveTo>
                <a:lnTo>
                  <a:pt x="0" y="2176"/>
                </a:lnTo>
                <a:lnTo>
                  <a:pt x="0" y="452"/>
                </a:lnTo>
                <a:lnTo>
                  <a:pt x="967" y="0"/>
                </a:lnTo>
                <a:lnTo>
                  <a:pt x="1681" y="140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172">
            <a:extLst>
              <a:ext uri="{FF2B5EF4-FFF2-40B4-BE49-F238E27FC236}">
                <a16:creationId xmlns:a16="http://schemas.microsoft.com/office/drawing/2014/main" id="{9EE94A7A-3277-634C-A354-6371C0DAF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384" y="6503423"/>
            <a:ext cx="2760465" cy="2779503"/>
          </a:xfrm>
          <a:custGeom>
            <a:avLst/>
            <a:gdLst>
              <a:gd name="T0" fmla="*/ 2557 w 2558"/>
              <a:gd name="T1" fmla="*/ 1391 h 2575"/>
              <a:gd name="T2" fmla="*/ 0 w 2558"/>
              <a:gd name="T3" fmla="*/ 2574 h 2575"/>
              <a:gd name="T4" fmla="*/ 0 w 2558"/>
              <a:gd name="T5" fmla="*/ 839 h 2575"/>
              <a:gd name="T6" fmla="*/ 1835 w 2558"/>
              <a:gd name="T7" fmla="*/ 0 h 2575"/>
              <a:gd name="T8" fmla="*/ 2557 w 2558"/>
              <a:gd name="T9" fmla="*/ 1391 h 2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58" h="2575">
                <a:moveTo>
                  <a:pt x="2557" y="1391"/>
                </a:moveTo>
                <a:lnTo>
                  <a:pt x="0" y="2574"/>
                </a:lnTo>
                <a:lnTo>
                  <a:pt x="0" y="839"/>
                </a:lnTo>
                <a:lnTo>
                  <a:pt x="1835" y="0"/>
                </a:lnTo>
                <a:lnTo>
                  <a:pt x="2557" y="139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173">
            <a:extLst>
              <a:ext uri="{FF2B5EF4-FFF2-40B4-BE49-F238E27FC236}">
                <a16:creationId xmlns:a16="http://schemas.microsoft.com/office/drawing/2014/main" id="{E5FA02D8-A2C0-6C4A-8161-FF4FF34C5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384" y="7936011"/>
            <a:ext cx="3707589" cy="3217370"/>
          </a:xfrm>
          <a:custGeom>
            <a:avLst/>
            <a:gdLst>
              <a:gd name="T0" fmla="*/ 3434 w 3435"/>
              <a:gd name="T1" fmla="*/ 1401 h 2983"/>
              <a:gd name="T2" fmla="*/ 0 w 3435"/>
              <a:gd name="T3" fmla="*/ 2982 h 2983"/>
              <a:gd name="T4" fmla="*/ 0 w 3435"/>
              <a:gd name="T5" fmla="*/ 1247 h 2983"/>
              <a:gd name="T6" fmla="*/ 2720 w 3435"/>
              <a:gd name="T7" fmla="*/ 0 h 2983"/>
              <a:gd name="T8" fmla="*/ 3434 w 3435"/>
              <a:gd name="T9" fmla="*/ 1401 h 2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35" h="2983">
                <a:moveTo>
                  <a:pt x="3434" y="1401"/>
                </a:moveTo>
                <a:lnTo>
                  <a:pt x="0" y="2982"/>
                </a:lnTo>
                <a:lnTo>
                  <a:pt x="0" y="1247"/>
                </a:lnTo>
                <a:lnTo>
                  <a:pt x="2720" y="0"/>
                </a:lnTo>
                <a:lnTo>
                  <a:pt x="3434" y="140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174">
            <a:extLst>
              <a:ext uri="{FF2B5EF4-FFF2-40B4-BE49-F238E27FC236}">
                <a16:creationId xmlns:a16="http://schemas.microsoft.com/office/drawing/2014/main" id="{BE8F39B4-BE14-AB45-AD44-545BCACC7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384" y="9363837"/>
            <a:ext cx="4649955" cy="3659995"/>
          </a:xfrm>
          <a:custGeom>
            <a:avLst/>
            <a:gdLst>
              <a:gd name="T0" fmla="*/ 4309 w 4310"/>
              <a:gd name="T1" fmla="*/ 1401 h 3390"/>
              <a:gd name="T2" fmla="*/ 0 w 4310"/>
              <a:gd name="T3" fmla="*/ 3389 h 3390"/>
              <a:gd name="T4" fmla="*/ 0 w 4310"/>
              <a:gd name="T5" fmla="*/ 1654 h 3390"/>
              <a:gd name="T6" fmla="*/ 3587 w 4310"/>
              <a:gd name="T7" fmla="*/ 0 h 3390"/>
              <a:gd name="T8" fmla="*/ 4309 w 4310"/>
              <a:gd name="T9" fmla="*/ 1401 h 3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0" h="3390">
                <a:moveTo>
                  <a:pt x="4309" y="1401"/>
                </a:moveTo>
                <a:lnTo>
                  <a:pt x="0" y="3389"/>
                </a:lnTo>
                <a:lnTo>
                  <a:pt x="0" y="1654"/>
                </a:lnTo>
                <a:lnTo>
                  <a:pt x="3587" y="0"/>
                </a:lnTo>
                <a:lnTo>
                  <a:pt x="4309" y="140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175">
            <a:extLst>
              <a:ext uri="{FF2B5EF4-FFF2-40B4-BE49-F238E27FC236}">
                <a16:creationId xmlns:a16="http://schemas.microsoft.com/office/drawing/2014/main" id="{84DA7257-0B2B-894E-BFAC-D563856F8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765" y="5070838"/>
            <a:ext cx="1822857" cy="2351155"/>
          </a:xfrm>
          <a:custGeom>
            <a:avLst/>
            <a:gdLst>
              <a:gd name="T0" fmla="*/ 0 w 1691"/>
              <a:gd name="T1" fmla="*/ 1401 h 2177"/>
              <a:gd name="T2" fmla="*/ 1690 w 1691"/>
              <a:gd name="T3" fmla="*/ 2176 h 2177"/>
              <a:gd name="T4" fmla="*/ 1690 w 1691"/>
              <a:gd name="T5" fmla="*/ 452 h 2177"/>
              <a:gd name="T6" fmla="*/ 723 w 1691"/>
              <a:gd name="T7" fmla="*/ 0 h 2177"/>
              <a:gd name="T8" fmla="*/ 0 w 1691"/>
              <a:gd name="T9" fmla="*/ 1401 h 2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1" h="2177">
                <a:moveTo>
                  <a:pt x="0" y="1401"/>
                </a:moveTo>
                <a:lnTo>
                  <a:pt x="1690" y="2176"/>
                </a:lnTo>
                <a:lnTo>
                  <a:pt x="1690" y="452"/>
                </a:lnTo>
                <a:lnTo>
                  <a:pt x="723" y="0"/>
                </a:lnTo>
                <a:lnTo>
                  <a:pt x="0" y="1401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176">
            <a:extLst>
              <a:ext uri="{FF2B5EF4-FFF2-40B4-BE49-F238E27FC236}">
                <a16:creationId xmlns:a16="http://schemas.microsoft.com/office/drawing/2014/main" id="{3BE9BEC7-7A72-7C49-B923-FE4137EDB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3918" y="6503423"/>
            <a:ext cx="2760465" cy="2779503"/>
          </a:xfrm>
          <a:custGeom>
            <a:avLst/>
            <a:gdLst>
              <a:gd name="T0" fmla="*/ 0 w 2558"/>
              <a:gd name="T1" fmla="*/ 1391 h 2575"/>
              <a:gd name="T2" fmla="*/ 2557 w 2558"/>
              <a:gd name="T3" fmla="*/ 2574 h 2575"/>
              <a:gd name="T4" fmla="*/ 2557 w 2558"/>
              <a:gd name="T5" fmla="*/ 839 h 2575"/>
              <a:gd name="T6" fmla="*/ 723 w 2558"/>
              <a:gd name="T7" fmla="*/ 0 h 2575"/>
              <a:gd name="T8" fmla="*/ 0 w 2558"/>
              <a:gd name="T9" fmla="*/ 1391 h 2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58" h="2575">
                <a:moveTo>
                  <a:pt x="0" y="1391"/>
                </a:moveTo>
                <a:lnTo>
                  <a:pt x="2557" y="2574"/>
                </a:lnTo>
                <a:lnTo>
                  <a:pt x="2557" y="839"/>
                </a:lnTo>
                <a:lnTo>
                  <a:pt x="723" y="0"/>
                </a:lnTo>
                <a:lnTo>
                  <a:pt x="0" y="1391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177">
            <a:extLst>
              <a:ext uri="{FF2B5EF4-FFF2-40B4-BE49-F238E27FC236}">
                <a16:creationId xmlns:a16="http://schemas.microsoft.com/office/drawing/2014/main" id="{22B597D5-BE77-FB46-9A70-B089B3843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792" y="7936011"/>
            <a:ext cx="3707592" cy="3217370"/>
          </a:xfrm>
          <a:custGeom>
            <a:avLst/>
            <a:gdLst>
              <a:gd name="T0" fmla="*/ 0 w 3434"/>
              <a:gd name="T1" fmla="*/ 1401 h 2983"/>
              <a:gd name="T2" fmla="*/ 3433 w 3434"/>
              <a:gd name="T3" fmla="*/ 2982 h 2983"/>
              <a:gd name="T4" fmla="*/ 3433 w 3434"/>
              <a:gd name="T5" fmla="*/ 1247 h 2983"/>
              <a:gd name="T6" fmla="*/ 714 w 3434"/>
              <a:gd name="T7" fmla="*/ 0 h 2983"/>
              <a:gd name="T8" fmla="*/ 0 w 3434"/>
              <a:gd name="T9" fmla="*/ 1401 h 2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34" h="2983">
                <a:moveTo>
                  <a:pt x="0" y="1401"/>
                </a:moveTo>
                <a:lnTo>
                  <a:pt x="3433" y="2982"/>
                </a:lnTo>
                <a:lnTo>
                  <a:pt x="3433" y="1247"/>
                </a:lnTo>
                <a:lnTo>
                  <a:pt x="714" y="0"/>
                </a:lnTo>
                <a:lnTo>
                  <a:pt x="0" y="1401"/>
                </a:ln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178">
            <a:extLst>
              <a:ext uri="{FF2B5EF4-FFF2-40B4-BE49-F238E27FC236}">
                <a16:creationId xmlns:a16="http://schemas.microsoft.com/office/drawing/2014/main" id="{2163D0C7-5445-D842-A59B-BC0643555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9668" y="9363837"/>
            <a:ext cx="4654716" cy="3659995"/>
          </a:xfrm>
          <a:custGeom>
            <a:avLst/>
            <a:gdLst>
              <a:gd name="T0" fmla="*/ 0 w 4311"/>
              <a:gd name="T1" fmla="*/ 1401 h 3390"/>
              <a:gd name="T2" fmla="*/ 4310 w 4311"/>
              <a:gd name="T3" fmla="*/ 3389 h 3390"/>
              <a:gd name="T4" fmla="*/ 4310 w 4311"/>
              <a:gd name="T5" fmla="*/ 1654 h 3390"/>
              <a:gd name="T6" fmla="*/ 714 w 4311"/>
              <a:gd name="T7" fmla="*/ 0 h 3390"/>
              <a:gd name="T8" fmla="*/ 0 w 4311"/>
              <a:gd name="T9" fmla="*/ 1401 h 3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1" h="3390">
                <a:moveTo>
                  <a:pt x="0" y="1401"/>
                </a:moveTo>
                <a:lnTo>
                  <a:pt x="4310" y="3389"/>
                </a:lnTo>
                <a:lnTo>
                  <a:pt x="4310" y="1654"/>
                </a:lnTo>
                <a:lnTo>
                  <a:pt x="714" y="0"/>
                </a:lnTo>
                <a:lnTo>
                  <a:pt x="0" y="1401"/>
                </a:ln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179">
            <a:extLst>
              <a:ext uri="{FF2B5EF4-FFF2-40B4-BE49-F238E27FC236}">
                <a16:creationId xmlns:a16="http://schemas.microsoft.com/office/drawing/2014/main" id="{9CE0EC67-DC55-4445-8613-ED84667BC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6517" y="4128472"/>
            <a:ext cx="870973" cy="870973"/>
          </a:xfrm>
          <a:custGeom>
            <a:avLst/>
            <a:gdLst>
              <a:gd name="T0" fmla="*/ 0 w 805"/>
              <a:gd name="T1" fmla="*/ 397 h 805"/>
              <a:gd name="T2" fmla="*/ 0 w 805"/>
              <a:gd name="T3" fmla="*/ 397 h 805"/>
              <a:gd name="T4" fmla="*/ 406 w 805"/>
              <a:gd name="T5" fmla="*/ 804 h 805"/>
              <a:gd name="T6" fmla="*/ 804 w 805"/>
              <a:gd name="T7" fmla="*/ 397 h 805"/>
              <a:gd name="T8" fmla="*/ 406 w 805"/>
              <a:gd name="T9" fmla="*/ 0 h 805"/>
              <a:gd name="T10" fmla="*/ 0 w 805"/>
              <a:gd name="T11" fmla="*/ 397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5" h="805">
                <a:moveTo>
                  <a:pt x="0" y="397"/>
                </a:moveTo>
                <a:lnTo>
                  <a:pt x="0" y="397"/>
                </a:lnTo>
                <a:cubicBezTo>
                  <a:pt x="0" y="623"/>
                  <a:pt x="180" y="804"/>
                  <a:pt x="406" y="804"/>
                </a:cubicBezTo>
                <a:cubicBezTo>
                  <a:pt x="623" y="804"/>
                  <a:pt x="804" y="623"/>
                  <a:pt x="804" y="397"/>
                </a:cubicBezTo>
                <a:cubicBezTo>
                  <a:pt x="804" y="180"/>
                  <a:pt x="623" y="0"/>
                  <a:pt x="406" y="0"/>
                </a:cubicBezTo>
                <a:cubicBezTo>
                  <a:pt x="180" y="0"/>
                  <a:pt x="0" y="180"/>
                  <a:pt x="0" y="3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180">
            <a:extLst>
              <a:ext uri="{FF2B5EF4-FFF2-40B4-BE49-F238E27FC236}">
                <a16:creationId xmlns:a16="http://schemas.microsoft.com/office/drawing/2014/main" id="{A8AFF77C-FCF1-9246-85FF-647DCE197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6517" y="5941811"/>
            <a:ext cx="870973" cy="870976"/>
          </a:xfrm>
          <a:custGeom>
            <a:avLst/>
            <a:gdLst>
              <a:gd name="T0" fmla="*/ 0 w 805"/>
              <a:gd name="T1" fmla="*/ 407 h 805"/>
              <a:gd name="T2" fmla="*/ 0 w 805"/>
              <a:gd name="T3" fmla="*/ 407 h 805"/>
              <a:gd name="T4" fmla="*/ 406 w 805"/>
              <a:gd name="T5" fmla="*/ 804 h 805"/>
              <a:gd name="T6" fmla="*/ 804 w 805"/>
              <a:gd name="T7" fmla="*/ 407 h 805"/>
              <a:gd name="T8" fmla="*/ 406 w 805"/>
              <a:gd name="T9" fmla="*/ 0 h 805"/>
              <a:gd name="T10" fmla="*/ 0 w 805"/>
              <a:gd name="T11" fmla="*/ 407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5" h="805">
                <a:moveTo>
                  <a:pt x="0" y="407"/>
                </a:moveTo>
                <a:lnTo>
                  <a:pt x="0" y="407"/>
                </a:lnTo>
                <a:cubicBezTo>
                  <a:pt x="0" y="624"/>
                  <a:pt x="180" y="804"/>
                  <a:pt x="406" y="804"/>
                </a:cubicBezTo>
                <a:cubicBezTo>
                  <a:pt x="623" y="804"/>
                  <a:pt x="804" y="624"/>
                  <a:pt x="804" y="407"/>
                </a:cubicBezTo>
                <a:cubicBezTo>
                  <a:pt x="804" y="181"/>
                  <a:pt x="623" y="0"/>
                  <a:pt x="406" y="0"/>
                </a:cubicBezTo>
                <a:cubicBezTo>
                  <a:pt x="180" y="0"/>
                  <a:pt x="0" y="181"/>
                  <a:pt x="0" y="4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181">
            <a:extLst>
              <a:ext uri="{FF2B5EF4-FFF2-40B4-BE49-F238E27FC236}">
                <a16:creationId xmlns:a16="http://schemas.microsoft.com/office/drawing/2014/main" id="{0F575BE3-B0CF-7C48-9532-E98FCD75C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6517" y="7888416"/>
            <a:ext cx="870973" cy="870973"/>
          </a:xfrm>
          <a:custGeom>
            <a:avLst/>
            <a:gdLst>
              <a:gd name="T0" fmla="*/ 0 w 805"/>
              <a:gd name="T1" fmla="*/ 398 h 805"/>
              <a:gd name="T2" fmla="*/ 0 w 805"/>
              <a:gd name="T3" fmla="*/ 398 h 805"/>
              <a:gd name="T4" fmla="*/ 406 w 805"/>
              <a:gd name="T5" fmla="*/ 804 h 805"/>
              <a:gd name="T6" fmla="*/ 804 w 805"/>
              <a:gd name="T7" fmla="*/ 398 h 805"/>
              <a:gd name="T8" fmla="*/ 406 w 805"/>
              <a:gd name="T9" fmla="*/ 0 h 805"/>
              <a:gd name="T10" fmla="*/ 0 w 805"/>
              <a:gd name="T11" fmla="*/ 398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5" h="805">
                <a:moveTo>
                  <a:pt x="0" y="398"/>
                </a:moveTo>
                <a:lnTo>
                  <a:pt x="0" y="398"/>
                </a:lnTo>
                <a:cubicBezTo>
                  <a:pt x="0" y="624"/>
                  <a:pt x="180" y="804"/>
                  <a:pt x="406" y="804"/>
                </a:cubicBezTo>
                <a:cubicBezTo>
                  <a:pt x="623" y="804"/>
                  <a:pt x="804" y="624"/>
                  <a:pt x="804" y="398"/>
                </a:cubicBezTo>
                <a:cubicBezTo>
                  <a:pt x="804" y="181"/>
                  <a:pt x="623" y="0"/>
                  <a:pt x="406" y="0"/>
                </a:cubicBezTo>
                <a:cubicBezTo>
                  <a:pt x="180" y="0"/>
                  <a:pt x="0" y="181"/>
                  <a:pt x="0" y="3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182">
            <a:extLst>
              <a:ext uri="{FF2B5EF4-FFF2-40B4-BE49-F238E27FC236}">
                <a16:creationId xmlns:a16="http://schemas.microsoft.com/office/drawing/2014/main" id="{0B975910-4DD8-AA42-A236-693976115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6517" y="9701755"/>
            <a:ext cx="870973" cy="870976"/>
          </a:xfrm>
          <a:custGeom>
            <a:avLst/>
            <a:gdLst>
              <a:gd name="T0" fmla="*/ 0 w 805"/>
              <a:gd name="T1" fmla="*/ 406 h 805"/>
              <a:gd name="T2" fmla="*/ 0 w 805"/>
              <a:gd name="T3" fmla="*/ 406 h 805"/>
              <a:gd name="T4" fmla="*/ 406 w 805"/>
              <a:gd name="T5" fmla="*/ 804 h 805"/>
              <a:gd name="T6" fmla="*/ 804 w 805"/>
              <a:gd name="T7" fmla="*/ 406 h 805"/>
              <a:gd name="T8" fmla="*/ 406 w 805"/>
              <a:gd name="T9" fmla="*/ 0 h 805"/>
              <a:gd name="T10" fmla="*/ 0 w 805"/>
              <a:gd name="T11" fmla="*/ 406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5" h="805">
                <a:moveTo>
                  <a:pt x="0" y="406"/>
                </a:moveTo>
                <a:lnTo>
                  <a:pt x="0" y="406"/>
                </a:lnTo>
                <a:cubicBezTo>
                  <a:pt x="0" y="623"/>
                  <a:pt x="180" y="804"/>
                  <a:pt x="406" y="804"/>
                </a:cubicBezTo>
                <a:cubicBezTo>
                  <a:pt x="623" y="804"/>
                  <a:pt x="804" y="623"/>
                  <a:pt x="804" y="406"/>
                </a:cubicBezTo>
                <a:cubicBezTo>
                  <a:pt x="804" y="180"/>
                  <a:pt x="623" y="0"/>
                  <a:pt x="406" y="0"/>
                </a:cubicBezTo>
                <a:cubicBezTo>
                  <a:pt x="180" y="0"/>
                  <a:pt x="0" y="180"/>
                  <a:pt x="0" y="4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183">
            <a:extLst>
              <a:ext uri="{FF2B5EF4-FFF2-40B4-BE49-F238E27FC236}">
                <a16:creationId xmlns:a16="http://schemas.microsoft.com/office/drawing/2014/main" id="{465FDB30-1981-B34A-B4B5-ECCC488E7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6517" y="11524615"/>
            <a:ext cx="870973" cy="861454"/>
          </a:xfrm>
          <a:custGeom>
            <a:avLst/>
            <a:gdLst>
              <a:gd name="T0" fmla="*/ 0 w 805"/>
              <a:gd name="T1" fmla="*/ 398 h 797"/>
              <a:gd name="T2" fmla="*/ 0 w 805"/>
              <a:gd name="T3" fmla="*/ 398 h 797"/>
              <a:gd name="T4" fmla="*/ 406 w 805"/>
              <a:gd name="T5" fmla="*/ 796 h 797"/>
              <a:gd name="T6" fmla="*/ 804 w 805"/>
              <a:gd name="T7" fmla="*/ 398 h 797"/>
              <a:gd name="T8" fmla="*/ 406 w 805"/>
              <a:gd name="T9" fmla="*/ 0 h 797"/>
              <a:gd name="T10" fmla="*/ 0 w 805"/>
              <a:gd name="T11" fmla="*/ 398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5" h="797">
                <a:moveTo>
                  <a:pt x="0" y="398"/>
                </a:moveTo>
                <a:lnTo>
                  <a:pt x="0" y="398"/>
                </a:lnTo>
                <a:cubicBezTo>
                  <a:pt x="0" y="624"/>
                  <a:pt x="180" y="796"/>
                  <a:pt x="406" y="796"/>
                </a:cubicBezTo>
                <a:cubicBezTo>
                  <a:pt x="623" y="796"/>
                  <a:pt x="804" y="624"/>
                  <a:pt x="804" y="398"/>
                </a:cubicBezTo>
                <a:cubicBezTo>
                  <a:pt x="804" y="172"/>
                  <a:pt x="623" y="0"/>
                  <a:pt x="406" y="0"/>
                </a:cubicBezTo>
                <a:cubicBezTo>
                  <a:pt x="180" y="0"/>
                  <a:pt x="0" y="172"/>
                  <a:pt x="0" y="3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245">
            <a:extLst>
              <a:ext uri="{FF2B5EF4-FFF2-40B4-BE49-F238E27FC236}">
                <a16:creationId xmlns:a16="http://schemas.microsoft.com/office/drawing/2014/main" id="{AF530744-321E-E646-B470-F41EDF87A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0208" y="6165505"/>
            <a:ext cx="418829" cy="418829"/>
          </a:xfrm>
          <a:custGeom>
            <a:avLst/>
            <a:gdLst>
              <a:gd name="T0" fmla="*/ 189 w 389"/>
              <a:gd name="T1" fmla="*/ 389 h 390"/>
              <a:gd name="T2" fmla="*/ 189 w 389"/>
              <a:gd name="T3" fmla="*/ 389 h 390"/>
              <a:gd name="T4" fmla="*/ 135 w 389"/>
              <a:gd name="T5" fmla="*/ 361 h 390"/>
              <a:gd name="T6" fmla="*/ 26 w 389"/>
              <a:gd name="T7" fmla="*/ 253 h 390"/>
              <a:gd name="T8" fmla="*/ 26 w 389"/>
              <a:gd name="T9" fmla="*/ 145 h 390"/>
              <a:gd name="T10" fmla="*/ 162 w 389"/>
              <a:gd name="T11" fmla="*/ 9 h 390"/>
              <a:gd name="T12" fmla="*/ 180 w 389"/>
              <a:gd name="T13" fmla="*/ 0 h 390"/>
              <a:gd name="T14" fmla="*/ 352 w 389"/>
              <a:gd name="T15" fmla="*/ 0 h 390"/>
              <a:gd name="T16" fmla="*/ 388 w 389"/>
              <a:gd name="T17" fmla="*/ 36 h 390"/>
              <a:gd name="T18" fmla="*/ 388 w 389"/>
              <a:gd name="T19" fmla="*/ 217 h 390"/>
              <a:gd name="T20" fmla="*/ 379 w 389"/>
              <a:gd name="T21" fmla="*/ 226 h 390"/>
              <a:gd name="T22" fmla="*/ 243 w 389"/>
              <a:gd name="T23" fmla="*/ 361 h 390"/>
              <a:gd name="T24" fmla="*/ 189 w 389"/>
              <a:gd name="T25" fmla="*/ 389 h 390"/>
              <a:gd name="T26" fmla="*/ 189 w 389"/>
              <a:gd name="T27" fmla="*/ 45 h 390"/>
              <a:gd name="T28" fmla="*/ 189 w 389"/>
              <a:gd name="T29" fmla="*/ 45 h 390"/>
              <a:gd name="T30" fmla="*/ 54 w 389"/>
              <a:gd name="T31" fmla="*/ 172 h 390"/>
              <a:gd name="T32" fmla="*/ 54 w 389"/>
              <a:gd name="T33" fmla="*/ 226 h 390"/>
              <a:gd name="T34" fmla="*/ 162 w 389"/>
              <a:gd name="T35" fmla="*/ 334 h 390"/>
              <a:gd name="T36" fmla="*/ 216 w 389"/>
              <a:gd name="T37" fmla="*/ 334 h 390"/>
              <a:gd name="T38" fmla="*/ 352 w 389"/>
              <a:gd name="T39" fmla="*/ 208 h 390"/>
              <a:gd name="T40" fmla="*/ 352 w 389"/>
              <a:gd name="T41" fmla="*/ 36 h 390"/>
              <a:gd name="T42" fmla="*/ 189 w 389"/>
              <a:gd name="T43" fmla="*/ 45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89" h="390">
                <a:moveTo>
                  <a:pt x="189" y="389"/>
                </a:moveTo>
                <a:lnTo>
                  <a:pt x="189" y="389"/>
                </a:lnTo>
                <a:cubicBezTo>
                  <a:pt x="171" y="389"/>
                  <a:pt x="153" y="380"/>
                  <a:pt x="135" y="361"/>
                </a:cubicBezTo>
                <a:cubicBezTo>
                  <a:pt x="26" y="253"/>
                  <a:pt x="26" y="253"/>
                  <a:pt x="26" y="253"/>
                </a:cubicBezTo>
                <a:cubicBezTo>
                  <a:pt x="0" y="226"/>
                  <a:pt x="0" y="181"/>
                  <a:pt x="26" y="145"/>
                </a:cubicBezTo>
                <a:cubicBezTo>
                  <a:pt x="162" y="9"/>
                  <a:pt x="162" y="9"/>
                  <a:pt x="162" y="9"/>
                </a:cubicBezTo>
                <a:cubicBezTo>
                  <a:pt x="171" y="9"/>
                  <a:pt x="171" y="0"/>
                  <a:pt x="180" y="0"/>
                </a:cubicBezTo>
                <a:cubicBezTo>
                  <a:pt x="352" y="0"/>
                  <a:pt x="352" y="0"/>
                  <a:pt x="352" y="0"/>
                </a:cubicBezTo>
                <a:cubicBezTo>
                  <a:pt x="370" y="0"/>
                  <a:pt x="388" y="18"/>
                  <a:pt x="388" y="36"/>
                </a:cubicBezTo>
                <a:cubicBezTo>
                  <a:pt x="388" y="217"/>
                  <a:pt x="388" y="217"/>
                  <a:pt x="388" y="217"/>
                </a:cubicBezTo>
                <a:cubicBezTo>
                  <a:pt x="388" y="217"/>
                  <a:pt x="388" y="226"/>
                  <a:pt x="379" y="226"/>
                </a:cubicBezTo>
                <a:cubicBezTo>
                  <a:pt x="243" y="361"/>
                  <a:pt x="243" y="361"/>
                  <a:pt x="243" y="361"/>
                </a:cubicBezTo>
                <a:cubicBezTo>
                  <a:pt x="234" y="380"/>
                  <a:pt x="216" y="389"/>
                  <a:pt x="189" y="389"/>
                </a:cubicBezTo>
                <a:close/>
                <a:moveTo>
                  <a:pt x="189" y="45"/>
                </a:moveTo>
                <a:lnTo>
                  <a:pt x="189" y="45"/>
                </a:lnTo>
                <a:cubicBezTo>
                  <a:pt x="54" y="172"/>
                  <a:pt x="54" y="172"/>
                  <a:pt x="54" y="172"/>
                </a:cubicBezTo>
                <a:cubicBezTo>
                  <a:pt x="45" y="190"/>
                  <a:pt x="45" y="217"/>
                  <a:pt x="54" y="226"/>
                </a:cubicBezTo>
                <a:cubicBezTo>
                  <a:pt x="162" y="334"/>
                  <a:pt x="162" y="334"/>
                  <a:pt x="162" y="334"/>
                </a:cubicBezTo>
                <a:cubicBezTo>
                  <a:pt x="180" y="352"/>
                  <a:pt x="207" y="352"/>
                  <a:pt x="216" y="334"/>
                </a:cubicBezTo>
                <a:cubicBezTo>
                  <a:pt x="352" y="208"/>
                  <a:pt x="352" y="208"/>
                  <a:pt x="352" y="208"/>
                </a:cubicBezTo>
                <a:cubicBezTo>
                  <a:pt x="352" y="36"/>
                  <a:pt x="352" y="36"/>
                  <a:pt x="352" y="36"/>
                </a:cubicBezTo>
                <a:lnTo>
                  <a:pt x="189" y="4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246">
            <a:extLst>
              <a:ext uri="{FF2B5EF4-FFF2-40B4-BE49-F238E27FC236}">
                <a16:creationId xmlns:a16="http://schemas.microsoft.com/office/drawing/2014/main" id="{A8B93FDE-1EEC-8646-9E2F-491B3B852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1978" y="6251175"/>
            <a:ext cx="71390" cy="71390"/>
          </a:xfrm>
          <a:custGeom>
            <a:avLst/>
            <a:gdLst>
              <a:gd name="T0" fmla="*/ 55 w 65"/>
              <a:gd name="T1" fmla="*/ 55 h 65"/>
              <a:gd name="T2" fmla="*/ 55 w 65"/>
              <a:gd name="T3" fmla="*/ 55 h 65"/>
              <a:gd name="T4" fmla="*/ 19 w 65"/>
              <a:gd name="T5" fmla="*/ 55 h 65"/>
              <a:gd name="T6" fmla="*/ 19 w 65"/>
              <a:gd name="T7" fmla="*/ 18 h 65"/>
              <a:gd name="T8" fmla="*/ 55 w 65"/>
              <a:gd name="T9" fmla="*/ 18 h 65"/>
              <a:gd name="T10" fmla="*/ 55 w 65"/>
              <a:gd name="T11" fmla="*/ 5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" h="65">
                <a:moveTo>
                  <a:pt x="55" y="55"/>
                </a:moveTo>
                <a:lnTo>
                  <a:pt x="55" y="55"/>
                </a:lnTo>
                <a:cubicBezTo>
                  <a:pt x="46" y="64"/>
                  <a:pt x="28" y="64"/>
                  <a:pt x="19" y="55"/>
                </a:cubicBezTo>
                <a:cubicBezTo>
                  <a:pt x="0" y="46"/>
                  <a:pt x="0" y="27"/>
                  <a:pt x="19" y="18"/>
                </a:cubicBezTo>
                <a:cubicBezTo>
                  <a:pt x="28" y="0"/>
                  <a:pt x="46" y="0"/>
                  <a:pt x="55" y="18"/>
                </a:cubicBezTo>
                <a:cubicBezTo>
                  <a:pt x="64" y="27"/>
                  <a:pt x="64" y="46"/>
                  <a:pt x="55" y="5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247">
            <a:extLst>
              <a:ext uri="{FF2B5EF4-FFF2-40B4-BE49-F238E27FC236}">
                <a16:creationId xmlns:a16="http://schemas.microsoft.com/office/drawing/2014/main" id="{87D4A258-F9F3-BC46-9DE7-1B9062613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5931" y="8121627"/>
            <a:ext cx="452144" cy="276047"/>
          </a:xfrm>
          <a:custGeom>
            <a:avLst/>
            <a:gdLst>
              <a:gd name="T0" fmla="*/ 335 w 417"/>
              <a:gd name="T1" fmla="*/ 253 h 254"/>
              <a:gd name="T2" fmla="*/ 335 w 417"/>
              <a:gd name="T3" fmla="*/ 253 h 254"/>
              <a:gd name="T4" fmla="*/ 154 w 417"/>
              <a:gd name="T5" fmla="*/ 253 h 254"/>
              <a:gd name="T6" fmla="*/ 118 w 417"/>
              <a:gd name="T7" fmla="*/ 217 h 254"/>
              <a:gd name="T8" fmla="*/ 64 w 417"/>
              <a:gd name="T9" fmla="*/ 36 h 254"/>
              <a:gd name="T10" fmla="*/ 28 w 417"/>
              <a:gd name="T11" fmla="*/ 36 h 254"/>
              <a:gd name="T12" fmla="*/ 0 w 417"/>
              <a:gd name="T13" fmla="*/ 18 h 254"/>
              <a:gd name="T14" fmla="*/ 28 w 417"/>
              <a:gd name="T15" fmla="*/ 0 h 254"/>
              <a:gd name="T16" fmla="*/ 82 w 417"/>
              <a:gd name="T17" fmla="*/ 0 h 254"/>
              <a:gd name="T18" fmla="*/ 100 w 417"/>
              <a:gd name="T19" fmla="*/ 9 h 254"/>
              <a:gd name="T20" fmla="*/ 154 w 417"/>
              <a:gd name="T21" fmla="*/ 208 h 254"/>
              <a:gd name="T22" fmla="*/ 163 w 417"/>
              <a:gd name="T23" fmla="*/ 217 h 254"/>
              <a:gd name="T24" fmla="*/ 335 w 417"/>
              <a:gd name="T25" fmla="*/ 208 h 254"/>
              <a:gd name="T26" fmla="*/ 335 w 417"/>
              <a:gd name="T27" fmla="*/ 208 h 254"/>
              <a:gd name="T28" fmla="*/ 362 w 417"/>
              <a:gd name="T29" fmla="*/ 99 h 254"/>
              <a:gd name="T30" fmla="*/ 217 w 417"/>
              <a:gd name="T31" fmla="*/ 99 h 254"/>
              <a:gd name="T32" fmla="*/ 199 w 417"/>
              <a:gd name="T33" fmla="*/ 72 h 254"/>
              <a:gd name="T34" fmla="*/ 217 w 417"/>
              <a:gd name="T35" fmla="*/ 54 h 254"/>
              <a:gd name="T36" fmla="*/ 389 w 417"/>
              <a:gd name="T37" fmla="*/ 54 h 254"/>
              <a:gd name="T38" fmla="*/ 407 w 417"/>
              <a:gd name="T39" fmla="*/ 63 h 254"/>
              <a:gd name="T40" fmla="*/ 407 w 417"/>
              <a:gd name="T41" fmla="*/ 81 h 254"/>
              <a:gd name="T42" fmla="*/ 371 w 417"/>
              <a:gd name="T43" fmla="*/ 217 h 254"/>
              <a:gd name="T44" fmla="*/ 335 w 417"/>
              <a:gd name="T45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7" h="254">
                <a:moveTo>
                  <a:pt x="335" y="253"/>
                </a:moveTo>
                <a:lnTo>
                  <a:pt x="335" y="253"/>
                </a:lnTo>
                <a:cubicBezTo>
                  <a:pt x="154" y="253"/>
                  <a:pt x="154" y="253"/>
                  <a:pt x="154" y="253"/>
                </a:cubicBezTo>
                <a:cubicBezTo>
                  <a:pt x="136" y="253"/>
                  <a:pt x="118" y="235"/>
                  <a:pt x="118" y="217"/>
                </a:cubicBezTo>
                <a:cubicBezTo>
                  <a:pt x="64" y="36"/>
                  <a:pt x="64" y="36"/>
                  <a:pt x="64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10" y="36"/>
                  <a:pt x="0" y="27"/>
                  <a:pt x="0" y="18"/>
                </a:cubicBezTo>
                <a:cubicBezTo>
                  <a:pt x="0" y="9"/>
                  <a:pt x="10" y="0"/>
                  <a:pt x="28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91" y="0"/>
                  <a:pt x="100" y="0"/>
                  <a:pt x="100" y="9"/>
                </a:cubicBezTo>
                <a:cubicBezTo>
                  <a:pt x="154" y="208"/>
                  <a:pt x="154" y="208"/>
                  <a:pt x="154" y="208"/>
                </a:cubicBezTo>
                <a:cubicBezTo>
                  <a:pt x="163" y="208"/>
                  <a:pt x="163" y="208"/>
                  <a:pt x="163" y="217"/>
                </a:cubicBezTo>
                <a:cubicBezTo>
                  <a:pt x="335" y="208"/>
                  <a:pt x="335" y="208"/>
                  <a:pt x="335" y="208"/>
                </a:cubicBezTo>
                <a:lnTo>
                  <a:pt x="335" y="208"/>
                </a:lnTo>
                <a:cubicBezTo>
                  <a:pt x="362" y="99"/>
                  <a:pt x="362" y="99"/>
                  <a:pt x="362" y="99"/>
                </a:cubicBezTo>
                <a:cubicBezTo>
                  <a:pt x="217" y="99"/>
                  <a:pt x="217" y="99"/>
                  <a:pt x="217" y="99"/>
                </a:cubicBezTo>
                <a:cubicBezTo>
                  <a:pt x="208" y="99"/>
                  <a:pt x="199" y="90"/>
                  <a:pt x="199" y="72"/>
                </a:cubicBezTo>
                <a:cubicBezTo>
                  <a:pt x="199" y="63"/>
                  <a:pt x="208" y="54"/>
                  <a:pt x="217" y="54"/>
                </a:cubicBezTo>
                <a:cubicBezTo>
                  <a:pt x="389" y="54"/>
                  <a:pt x="389" y="54"/>
                  <a:pt x="389" y="54"/>
                </a:cubicBezTo>
                <a:cubicBezTo>
                  <a:pt x="398" y="54"/>
                  <a:pt x="407" y="63"/>
                  <a:pt x="407" y="63"/>
                </a:cubicBezTo>
                <a:cubicBezTo>
                  <a:pt x="407" y="72"/>
                  <a:pt x="416" y="72"/>
                  <a:pt x="407" y="81"/>
                </a:cubicBezTo>
                <a:cubicBezTo>
                  <a:pt x="371" y="217"/>
                  <a:pt x="371" y="217"/>
                  <a:pt x="371" y="217"/>
                </a:cubicBezTo>
                <a:cubicBezTo>
                  <a:pt x="371" y="235"/>
                  <a:pt x="353" y="253"/>
                  <a:pt x="335" y="25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248">
            <a:extLst>
              <a:ext uri="{FF2B5EF4-FFF2-40B4-BE49-F238E27FC236}">
                <a16:creationId xmlns:a16="http://schemas.microsoft.com/office/drawing/2014/main" id="{E0E05154-D959-8B4E-A1E8-0D63BBE66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5397" y="8435748"/>
            <a:ext cx="90431" cy="90431"/>
          </a:xfrm>
          <a:custGeom>
            <a:avLst/>
            <a:gdLst>
              <a:gd name="T0" fmla="*/ 0 w 82"/>
              <a:gd name="T1" fmla="*/ 36 h 83"/>
              <a:gd name="T2" fmla="*/ 0 w 82"/>
              <a:gd name="T3" fmla="*/ 36 h 83"/>
              <a:gd name="T4" fmla="*/ 36 w 82"/>
              <a:gd name="T5" fmla="*/ 0 h 83"/>
              <a:gd name="T6" fmla="*/ 81 w 82"/>
              <a:gd name="T7" fmla="*/ 36 h 83"/>
              <a:gd name="T8" fmla="*/ 36 w 82"/>
              <a:gd name="T9" fmla="*/ 82 h 83"/>
              <a:gd name="T10" fmla="*/ 0 w 82"/>
              <a:gd name="T11" fmla="*/ 36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83">
                <a:moveTo>
                  <a:pt x="0" y="36"/>
                </a:moveTo>
                <a:lnTo>
                  <a:pt x="0" y="36"/>
                </a:lnTo>
                <a:cubicBezTo>
                  <a:pt x="0" y="18"/>
                  <a:pt x="18" y="0"/>
                  <a:pt x="36" y="0"/>
                </a:cubicBezTo>
                <a:cubicBezTo>
                  <a:pt x="63" y="0"/>
                  <a:pt x="81" y="18"/>
                  <a:pt x="81" y="36"/>
                </a:cubicBezTo>
                <a:cubicBezTo>
                  <a:pt x="81" y="63"/>
                  <a:pt x="63" y="82"/>
                  <a:pt x="36" y="82"/>
                </a:cubicBezTo>
                <a:cubicBezTo>
                  <a:pt x="18" y="82"/>
                  <a:pt x="0" y="63"/>
                  <a:pt x="0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249">
            <a:extLst>
              <a:ext uri="{FF2B5EF4-FFF2-40B4-BE49-F238E27FC236}">
                <a16:creationId xmlns:a16="http://schemas.microsoft.com/office/drawing/2014/main" id="{F78931D2-236B-FF4D-AEF2-FED199236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8610" y="8435748"/>
            <a:ext cx="80909" cy="90431"/>
          </a:xfrm>
          <a:custGeom>
            <a:avLst/>
            <a:gdLst>
              <a:gd name="T0" fmla="*/ 0 w 73"/>
              <a:gd name="T1" fmla="*/ 36 h 83"/>
              <a:gd name="T2" fmla="*/ 0 w 73"/>
              <a:gd name="T3" fmla="*/ 36 h 83"/>
              <a:gd name="T4" fmla="*/ 36 w 73"/>
              <a:gd name="T5" fmla="*/ 0 h 83"/>
              <a:gd name="T6" fmla="*/ 72 w 73"/>
              <a:gd name="T7" fmla="*/ 36 h 83"/>
              <a:gd name="T8" fmla="*/ 36 w 73"/>
              <a:gd name="T9" fmla="*/ 82 h 83"/>
              <a:gd name="T10" fmla="*/ 0 w 73"/>
              <a:gd name="T11" fmla="*/ 36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83">
                <a:moveTo>
                  <a:pt x="0" y="36"/>
                </a:moveTo>
                <a:lnTo>
                  <a:pt x="0" y="36"/>
                </a:lnTo>
                <a:cubicBezTo>
                  <a:pt x="0" y="18"/>
                  <a:pt x="18" y="0"/>
                  <a:pt x="36" y="0"/>
                </a:cubicBezTo>
                <a:cubicBezTo>
                  <a:pt x="54" y="0"/>
                  <a:pt x="72" y="18"/>
                  <a:pt x="72" y="36"/>
                </a:cubicBezTo>
                <a:cubicBezTo>
                  <a:pt x="72" y="63"/>
                  <a:pt x="54" y="82"/>
                  <a:pt x="36" y="82"/>
                </a:cubicBezTo>
                <a:cubicBezTo>
                  <a:pt x="18" y="82"/>
                  <a:pt x="0" y="63"/>
                  <a:pt x="0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250">
            <a:extLst>
              <a:ext uri="{FF2B5EF4-FFF2-40B4-BE49-F238E27FC236}">
                <a16:creationId xmlns:a16="http://schemas.microsoft.com/office/drawing/2014/main" id="{A7D4947A-D5C1-6143-9B12-C88B12371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8610" y="4566339"/>
            <a:ext cx="118984" cy="109465"/>
          </a:xfrm>
          <a:custGeom>
            <a:avLst/>
            <a:gdLst>
              <a:gd name="T0" fmla="*/ 81 w 109"/>
              <a:gd name="T1" fmla="*/ 100 h 101"/>
              <a:gd name="T2" fmla="*/ 81 w 109"/>
              <a:gd name="T3" fmla="*/ 100 h 101"/>
              <a:gd name="T4" fmla="*/ 27 w 109"/>
              <a:gd name="T5" fmla="*/ 100 h 101"/>
              <a:gd name="T6" fmla="*/ 0 w 109"/>
              <a:gd name="T7" fmla="*/ 72 h 101"/>
              <a:gd name="T8" fmla="*/ 0 w 109"/>
              <a:gd name="T9" fmla="*/ 27 h 101"/>
              <a:gd name="T10" fmla="*/ 27 w 109"/>
              <a:gd name="T11" fmla="*/ 0 h 101"/>
              <a:gd name="T12" fmla="*/ 81 w 109"/>
              <a:gd name="T13" fmla="*/ 0 h 101"/>
              <a:gd name="T14" fmla="*/ 108 w 109"/>
              <a:gd name="T15" fmla="*/ 27 h 101"/>
              <a:gd name="T16" fmla="*/ 108 w 109"/>
              <a:gd name="T17" fmla="*/ 72 h 101"/>
              <a:gd name="T18" fmla="*/ 81 w 109"/>
              <a:gd name="T19" fmla="*/ 100 h 101"/>
              <a:gd name="T20" fmla="*/ 81 w 109"/>
              <a:gd name="T21" fmla="*/ 27 h 101"/>
              <a:gd name="T22" fmla="*/ 81 w 109"/>
              <a:gd name="T23" fmla="*/ 27 h 101"/>
              <a:gd name="T24" fmla="*/ 27 w 109"/>
              <a:gd name="T25" fmla="*/ 27 h 101"/>
              <a:gd name="T26" fmla="*/ 27 w 109"/>
              <a:gd name="T27" fmla="*/ 72 h 101"/>
              <a:gd name="T28" fmla="*/ 81 w 109"/>
              <a:gd name="T29" fmla="*/ 72 h 101"/>
              <a:gd name="T30" fmla="*/ 81 w 109"/>
              <a:gd name="T31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1">
                <a:moveTo>
                  <a:pt x="81" y="100"/>
                </a:moveTo>
                <a:lnTo>
                  <a:pt x="81" y="100"/>
                </a:lnTo>
                <a:cubicBezTo>
                  <a:pt x="27" y="100"/>
                  <a:pt x="27" y="100"/>
                  <a:pt x="27" y="100"/>
                </a:cubicBezTo>
                <a:cubicBezTo>
                  <a:pt x="9" y="100"/>
                  <a:pt x="0" y="91"/>
                  <a:pt x="0" y="7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9" y="0"/>
                  <a:pt x="108" y="9"/>
                  <a:pt x="108" y="27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108" y="91"/>
                  <a:pt x="99" y="100"/>
                  <a:pt x="81" y="100"/>
                </a:cubicBezTo>
                <a:close/>
                <a:moveTo>
                  <a:pt x="81" y="27"/>
                </a:moveTo>
                <a:lnTo>
                  <a:pt x="81" y="27"/>
                </a:lnTo>
                <a:cubicBezTo>
                  <a:pt x="27" y="27"/>
                  <a:pt x="27" y="27"/>
                  <a:pt x="27" y="27"/>
                </a:cubicBezTo>
                <a:cubicBezTo>
                  <a:pt x="27" y="72"/>
                  <a:pt x="27" y="72"/>
                  <a:pt x="27" y="72"/>
                </a:cubicBezTo>
                <a:cubicBezTo>
                  <a:pt x="81" y="72"/>
                  <a:pt x="81" y="72"/>
                  <a:pt x="81" y="72"/>
                </a:cubicBezTo>
                <a:lnTo>
                  <a:pt x="81" y="2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251">
            <a:extLst>
              <a:ext uri="{FF2B5EF4-FFF2-40B4-BE49-F238E27FC236}">
                <a16:creationId xmlns:a16="http://schemas.microsoft.com/office/drawing/2014/main" id="{7DE384A7-0BAC-394A-841C-78292029F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6894" y="4409277"/>
            <a:ext cx="490219" cy="380754"/>
          </a:xfrm>
          <a:custGeom>
            <a:avLst/>
            <a:gdLst>
              <a:gd name="T0" fmla="*/ 380 w 453"/>
              <a:gd name="T1" fmla="*/ 352 h 353"/>
              <a:gd name="T2" fmla="*/ 380 w 453"/>
              <a:gd name="T3" fmla="*/ 352 h 353"/>
              <a:gd name="T4" fmla="*/ 73 w 453"/>
              <a:gd name="T5" fmla="*/ 352 h 353"/>
              <a:gd name="T6" fmla="*/ 0 w 453"/>
              <a:gd name="T7" fmla="*/ 280 h 353"/>
              <a:gd name="T8" fmla="*/ 0 w 453"/>
              <a:gd name="T9" fmla="*/ 0 h 353"/>
              <a:gd name="T10" fmla="*/ 46 w 453"/>
              <a:gd name="T11" fmla="*/ 0 h 353"/>
              <a:gd name="T12" fmla="*/ 46 w 453"/>
              <a:gd name="T13" fmla="*/ 280 h 353"/>
              <a:gd name="T14" fmla="*/ 73 w 453"/>
              <a:gd name="T15" fmla="*/ 316 h 353"/>
              <a:gd name="T16" fmla="*/ 380 w 453"/>
              <a:gd name="T17" fmla="*/ 316 h 353"/>
              <a:gd name="T18" fmla="*/ 407 w 453"/>
              <a:gd name="T19" fmla="*/ 280 h 353"/>
              <a:gd name="T20" fmla="*/ 407 w 453"/>
              <a:gd name="T21" fmla="*/ 99 h 353"/>
              <a:gd name="T22" fmla="*/ 380 w 453"/>
              <a:gd name="T23" fmla="*/ 72 h 353"/>
              <a:gd name="T24" fmla="*/ 73 w 453"/>
              <a:gd name="T25" fmla="*/ 72 h 353"/>
              <a:gd name="T26" fmla="*/ 73 w 453"/>
              <a:gd name="T27" fmla="*/ 27 h 353"/>
              <a:gd name="T28" fmla="*/ 380 w 453"/>
              <a:gd name="T29" fmla="*/ 27 h 353"/>
              <a:gd name="T30" fmla="*/ 452 w 453"/>
              <a:gd name="T31" fmla="*/ 99 h 353"/>
              <a:gd name="T32" fmla="*/ 452 w 453"/>
              <a:gd name="T33" fmla="*/ 280 h 353"/>
              <a:gd name="T34" fmla="*/ 380 w 453"/>
              <a:gd name="T35" fmla="*/ 352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53" h="353">
                <a:moveTo>
                  <a:pt x="380" y="352"/>
                </a:moveTo>
                <a:lnTo>
                  <a:pt x="380" y="352"/>
                </a:lnTo>
                <a:cubicBezTo>
                  <a:pt x="73" y="352"/>
                  <a:pt x="73" y="352"/>
                  <a:pt x="73" y="352"/>
                </a:cubicBezTo>
                <a:cubicBezTo>
                  <a:pt x="37" y="352"/>
                  <a:pt x="0" y="325"/>
                  <a:pt x="0" y="280"/>
                </a:cubicBezTo>
                <a:cubicBezTo>
                  <a:pt x="0" y="0"/>
                  <a:pt x="0" y="0"/>
                  <a:pt x="0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280"/>
                  <a:pt x="46" y="280"/>
                  <a:pt x="46" y="280"/>
                </a:cubicBezTo>
                <a:cubicBezTo>
                  <a:pt x="46" y="298"/>
                  <a:pt x="54" y="316"/>
                  <a:pt x="73" y="316"/>
                </a:cubicBezTo>
                <a:cubicBezTo>
                  <a:pt x="380" y="316"/>
                  <a:pt x="380" y="316"/>
                  <a:pt x="380" y="316"/>
                </a:cubicBezTo>
                <a:cubicBezTo>
                  <a:pt x="398" y="316"/>
                  <a:pt x="407" y="298"/>
                  <a:pt x="407" y="280"/>
                </a:cubicBezTo>
                <a:cubicBezTo>
                  <a:pt x="407" y="99"/>
                  <a:pt x="407" y="99"/>
                  <a:pt x="407" y="99"/>
                </a:cubicBezTo>
                <a:cubicBezTo>
                  <a:pt x="407" y="81"/>
                  <a:pt x="398" y="72"/>
                  <a:pt x="380" y="72"/>
                </a:cubicBezTo>
                <a:cubicBezTo>
                  <a:pt x="73" y="72"/>
                  <a:pt x="73" y="72"/>
                  <a:pt x="73" y="72"/>
                </a:cubicBezTo>
                <a:cubicBezTo>
                  <a:pt x="73" y="27"/>
                  <a:pt x="73" y="27"/>
                  <a:pt x="73" y="27"/>
                </a:cubicBezTo>
                <a:cubicBezTo>
                  <a:pt x="380" y="27"/>
                  <a:pt x="380" y="27"/>
                  <a:pt x="380" y="27"/>
                </a:cubicBezTo>
                <a:cubicBezTo>
                  <a:pt x="416" y="27"/>
                  <a:pt x="452" y="63"/>
                  <a:pt x="452" y="99"/>
                </a:cubicBezTo>
                <a:cubicBezTo>
                  <a:pt x="452" y="280"/>
                  <a:pt x="452" y="280"/>
                  <a:pt x="452" y="280"/>
                </a:cubicBezTo>
                <a:cubicBezTo>
                  <a:pt x="452" y="325"/>
                  <a:pt x="416" y="352"/>
                  <a:pt x="380" y="35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252">
            <a:extLst>
              <a:ext uri="{FF2B5EF4-FFF2-40B4-BE49-F238E27FC236}">
                <a16:creationId xmlns:a16="http://schemas.microsoft.com/office/drawing/2014/main" id="{2CDF28F0-1B22-5C4E-9B0C-B9FA87133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6894" y="4318849"/>
            <a:ext cx="442625" cy="166578"/>
          </a:xfrm>
          <a:custGeom>
            <a:avLst/>
            <a:gdLst>
              <a:gd name="T0" fmla="*/ 82 w 408"/>
              <a:gd name="T1" fmla="*/ 154 h 155"/>
              <a:gd name="T2" fmla="*/ 82 w 408"/>
              <a:gd name="T3" fmla="*/ 154 h 155"/>
              <a:gd name="T4" fmla="*/ 0 w 408"/>
              <a:gd name="T5" fmla="*/ 64 h 155"/>
              <a:gd name="T6" fmla="*/ 82 w 408"/>
              <a:gd name="T7" fmla="*/ 0 h 155"/>
              <a:gd name="T8" fmla="*/ 344 w 408"/>
              <a:gd name="T9" fmla="*/ 0 h 155"/>
              <a:gd name="T10" fmla="*/ 407 w 408"/>
              <a:gd name="T11" fmla="*/ 64 h 155"/>
              <a:gd name="T12" fmla="*/ 407 w 408"/>
              <a:gd name="T13" fmla="*/ 82 h 155"/>
              <a:gd name="T14" fmla="*/ 389 w 408"/>
              <a:gd name="T15" fmla="*/ 100 h 155"/>
              <a:gd name="T16" fmla="*/ 389 w 408"/>
              <a:gd name="T17" fmla="*/ 100 h 155"/>
              <a:gd name="T18" fmla="*/ 371 w 408"/>
              <a:gd name="T19" fmla="*/ 82 h 155"/>
              <a:gd name="T20" fmla="*/ 371 w 408"/>
              <a:gd name="T21" fmla="*/ 64 h 155"/>
              <a:gd name="T22" fmla="*/ 344 w 408"/>
              <a:gd name="T23" fmla="*/ 45 h 155"/>
              <a:gd name="T24" fmla="*/ 82 w 408"/>
              <a:gd name="T25" fmla="*/ 45 h 155"/>
              <a:gd name="T26" fmla="*/ 46 w 408"/>
              <a:gd name="T27" fmla="*/ 73 h 155"/>
              <a:gd name="T28" fmla="*/ 82 w 408"/>
              <a:gd name="T29" fmla="*/ 109 h 155"/>
              <a:gd name="T30" fmla="*/ 82 w 408"/>
              <a:gd name="T31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8" h="155">
                <a:moveTo>
                  <a:pt x="82" y="154"/>
                </a:moveTo>
                <a:lnTo>
                  <a:pt x="82" y="154"/>
                </a:lnTo>
                <a:cubicBezTo>
                  <a:pt x="37" y="154"/>
                  <a:pt x="0" y="109"/>
                  <a:pt x="0" y="64"/>
                </a:cubicBezTo>
                <a:cubicBezTo>
                  <a:pt x="9" y="28"/>
                  <a:pt x="46" y="0"/>
                  <a:pt x="82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80" y="0"/>
                  <a:pt x="407" y="28"/>
                  <a:pt x="407" y="64"/>
                </a:cubicBezTo>
                <a:cubicBezTo>
                  <a:pt x="407" y="82"/>
                  <a:pt x="407" y="82"/>
                  <a:pt x="407" y="82"/>
                </a:cubicBezTo>
                <a:cubicBezTo>
                  <a:pt x="407" y="91"/>
                  <a:pt x="398" y="100"/>
                  <a:pt x="389" y="100"/>
                </a:cubicBezTo>
                <a:lnTo>
                  <a:pt x="389" y="100"/>
                </a:lnTo>
                <a:cubicBezTo>
                  <a:pt x="380" y="100"/>
                  <a:pt x="371" y="91"/>
                  <a:pt x="371" y="82"/>
                </a:cubicBezTo>
                <a:cubicBezTo>
                  <a:pt x="371" y="64"/>
                  <a:pt x="371" y="64"/>
                  <a:pt x="371" y="64"/>
                </a:cubicBezTo>
                <a:cubicBezTo>
                  <a:pt x="371" y="54"/>
                  <a:pt x="353" y="45"/>
                  <a:pt x="344" y="45"/>
                </a:cubicBezTo>
                <a:cubicBezTo>
                  <a:pt x="82" y="45"/>
                  <a:pt x="82" y="45"/>
                  <a:pt x="82" y="45"/>
                </a:cubicBezTo>
                <a:cubicBezTo>
                  <a:pt x="64" y="45"/>
                  <a:pt x="46" y="54"/>
                  <a:pt x="46" y="73"/>
                </a:cubicBezTo>
                <a:cubicBezTo>
                  <a:pt x="37" y="91"/>
                  <a:pt x="54" y="109"/>
                  <a:pt x="82" y="109"/>
                </a:cubicBezTo>
                <a:lnTo>
                  <a:pt x="82" y="154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253">
            <a:extLst>
              <a:ext uri="{FF2B5EF4-FFF2-40B4-BE49-F238E27FC236}">
                <a16:creationId xmlns:a16="http://schemas.microsoft.com/office/drawing/2014/main" id="{13077AE7-DD3D-8640-9E99-E47E21F29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6894" y="11762586"/>
            <a:ext cx="490219" cy="461663"/>
          </a:xfrm>
          <a:custGeom>
            <a:avLst/>
            <a:gdLst>
              <a:gd name="T0" fmla="*/ 389 w 453"/>
              <a:gd name="T1" fmla="*/ 425 h 426"/>
              <a:gd name="T2" fmla="*/ 389 w 453"/>
              <a:gd name="T3" fmla="*/ 425 h 426"/>
              <a:gd name="T4" fmla="*/ 64 w 453"/>
              <a:gd name="T5" fmla="*/ 425 h 426"/>
              <a:gd name="T6" fmla="*/ 0 w 453"/>
              <a:gd name="T7" fmla="*/ 362 h 426"/>
              <a:gd name="T8" fmla="*/ 0 w 453"/>
              <a:gd name="T9" fmla="*/ 54 h 426"/>
              <a:gd name="T10" fmla="*/ 64 w 453"/>
              <a:gd name="T11" fmla="*/ 0 h 426"/>
              <a:gd name="T12" fmla="*/ 100 w 453"/>
              <a:gd name="T13" fmla="*/ 0 h 426"/>
              <a:gd name="T14" fmla="*/ 100 w 453"/>
              <a:gd name="T15" fmla="*/ 36 h 426"/>
              <a:gd name="T16" fmla="*/ 64 w 453"/>
              <a:gd name="T17" fmla="*/ 36 h 426"/>
              <a:gd name="T18" fmla="*/ 37 w 453"/>
              <a:gd name="T19" fmla="*/ 54 h 426"/>
              <a:gd name="T20" fmla="*/ 37 w 453"/>
              <a:gd name="T21" fmla="*/ 362 h 426"/>
              <a:gd name="T22" fmla="*/ 64 w 453"/>
              <a:gd name="T23" fmla="*/ 389 h 426"/>
              <a:gd name="T24" fmla="*/ 389 w 453"/>
              <a:gd name="T25" fmla="*/ 389 h 426"/>
              <a:gd name="T26" fmla="*/ 407 w 453"/>
              <a:gd name="T27" fmla="*/ 362 h 426"/>
              <a:gd name="T28" fmla="*/ 407 w 453"/>
              <a:gd name="T29" fmla="*/ 54 h 426"/>
              <a:gd name="T30" fmla="*/ 389 w 453"/>
              <a:gd name="T31" fmla="*/ 36 h 426"/>
              <a:gd name="T32" fmla="*/ 353 w 453"/>
              <a:gd name="T33" fmla="*/ 36 h 426"/>
              <a:gd name="T34" fmla="*/ 353 w 453"/>
              <a:gd name="T35" fmla="*/ 0 h 426"/>
              <a:gd name="T36" fmla="*/ 389 w 453"/>
              <a:gd name="T37" fmla="*/ 0 h 426"/>
              <a:gd name="T38" fmla="*/ 452 w 453"/>
              <a:gd name="T39" fmla="*/ 54 h 426"/>
              <a:gd name="T40" fmla="*/ 452 w 453"/>
              <a:gd name="T41" fmla="*/ 362 h 426"/>
              <a:gd name="T42" fmla="*/ 389 w 453"/>
              <a:gd name="T43" fmla="*/ 42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53" h="426">
                <a:moveTo>
                  <a:pt x="389" y="425"/>
                </a:moveTo>
                <a:lnTo>
                  <a:pt x="389" y="425"/>
                </a:lnTo>
                <a:cubicBezTo>
                  <a:pt x="64" y="425"/>
                  <a:pt x="64" y="425"/>
                  <a:pt x="64" y="425"/>
                </a:cubicBezTo>
                <a:cubicBezTo>
                  <a:pt x="28" y="425"/>
                  <a:pt x="0" y="398"/>
                  <a:pt x="0" y="362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8" y="0"/>
                  <a:pt x="64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0" y="36"/>
                  <a:pt x="100" y="36"/>
                  <a:pt x="100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54" y="36"/>
                  <a:pt x="37" y="45"/>
                  <a:pt x="37" y="54"/>
                </a:cubicBezTo>
                <a:cubicBezTo>
                  <a:pt x="37" y="362"/>
                  <a:pt x="37" y="362"/>
                  <a:pt x="37" y="362"/>
                </a:cubicBezTo>
                <a:cubicBezTo>
                  <a:pt x="37" y="380"/>
                  <a:pt x="54" y="389"/>
                  <a:pt x="64" y="389"/>
                </a:cubicBezTo>
                <a:cubicBezTo>
                  <a:pt x="389" y="389"/>
                  <a:pt x="389" y="389"/>
                  <a:pt x="389" y="389"/>
                </a:cubicBezTo>
                <a:cubicBezTo>
                  <a:pt x="398" y="389"/>
                  <a:pt x="407" y="380"/>
                  <a:pt x="407" y="362"/>
                </a:cubicBezTo>
                <a:cubicBezTo>
                  <a:pt x="407" y="54"/>
                  <a:pt x="407" y="54"/>
                  <a:pt x="407" y="54"/>
                </a:cubicBezTo>
                <a:cubicBezTo>
                  <a:pt x="407" y="45"/>
                  <a:pt x="398" y="36"/>
                  <a:pt x="389" y="36"/>
                </a:cubicBezTo>
                <a:cubicBezTo>
                  <a:pt x="353" y="36"/>
                  <a:pt x="353" y="36"/>
                  <a:pt x="353" y="36"/>
                </a:cubicBezTo>
                <a:cubicBezTo>
                  <a:pt x="353" y="0"/>
                  <a:pt x="353" y="0"/>
                  <a:pt x="353" y="0"/>
                </a:cubicBezTo>
                <a:cubicBezTo>
                  <a:pt x="389" y="0"/>
                  <a:pt x="389" y="0"/>
                  <a:pt x="389" y="0"/>
                </a:cubicBezTo>
                <a:cubicBezTo>
                  <a:pt x="425" y="0"/>
                  <a:pt x="452" y="27"/>
                  <a:pt x="452" y="54"/>
                </a:cubicBezTo>
                <a:cubicBezTo>
                  <a:pt x="452" y="362"/>
                  <a:pt x="452" y="362"/>
                  <a:pt x="452" y="362"/>
                </a:cubicBezTo>
                <a:cubicBezTo>
                  <a:pt x="452" y="398"/>
                  <a:pt x="425" y="425"/>
                  <a:pt x="389" y="42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254">
            <a:extLst>
              <a:ext uri="{FF2B5EF4-FFF2-40B4-BE49-F238E27FC236}">
                <a16:creationId xmlns:a16="http://schemas.microsoft.com/office/drawing/2014/main" id="{C1F80340-378F-3842-8F1D-3F0CFEE06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4915" y="11691194"/>
            <a:ext cx="214176" cy="38075"/>
          </a:xfrm>
          <a:custGeom>
            <a:avLst/>
            <a:gdLst>
              <a:gd name="T0" fmla="*/ 199 w 200"/>
              <a:gd name="T1" fmla="*/ 36 h 37"/>
              <a:gd name="T2" fmla="*/ 0 w 200"/>
              <a:gd name="T3" fmla="*/ 36 h 37"/>
              <a:gd name="T4" fmla="*/ 0 w 200"/>
              <a:gd name="T5" fmla="*/ 0 h 37"/>
              <a:gd name="T6" fmla="*/ 199 w 200"/>
              <a:gd name="T7" fmla="*/ 0 h 37"/>
              <a:gd name="T8" fmla="*/ 199 w 200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" h="37">
                <a:moveTo>
                  <a:pt x="199" y="36"/>
                </a:moveTo>
                <a:lnTo>
                  <a:pt x="0" y="36"/>
                </a:lnTo>
                <a:lnTo>
                  <a:pt x="0" y="0"/>
                </a:lnTo>
                <a:lnTo>
                  <a:pt x="199" y="0"/>
                </a:lnTo>
                <a:lnTo>
                  <a:pt x="199" y="3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255">
            <a:extLst>
              <a:ext uri="{FF2B5EF4-FFF2-40B4-BE49-F238E27FC236}">
                <a16:creationId xmlns:a16="http://schemas.microsoft.com/office/drawing/2014/main" id="{FF3407C1-5929-E444-B0B2-03F5040BD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940" y="11691194"/>
            <a:ext cx="138022" cy="109468"/>
          </a:xfrm>
          <a:custGeom>
            <a:avLst/>
            <a:gdLst>
              <a:gd name="T0" fmla="*/ 28 w 128"/>
              <a:gd name="T1" fmla="*/ 90 h 100"/>
              <a:gd name="T2" fmla="*/ 28 w 128"/>
              <a:gd name="T3" fmla="*/ 90 h 100"/>
              <a:gd name="T4" fmla="*/ 0 w 128"/>
              <a:gd name="T5" fmla="*/ 63 h 100"/>
              <a:gd name="T6" fmla="*/ 54 w 128"/>
              <a:gd name="T7" fmla="*/ 9 h 100"/>
              <a:gd name="T8" fmla="*/ 73 w 128"/>
              <a:gd name="T9" fmla="*/ 0 h 100"/>
              <a:gd name="T10" fmla="*/ 91 w 128"/>
              <a:gd name="T11" fmla="*/ 9 h 100"/>
              <a:gd name="T12" fmla="*/ 118 w 128"/>
              <a:gd name="T13" fmla="*/ 72 h 100"/>
              <a:gd name="T14" fmla="*/ 109 w 128"/>
              <a:gd name="T15" fmla="*/ 99 h 100"/>
              <a:gd name="T16" fmla="*/ 109 w 128"/>
              <a:gd name="T17" fmla="*/ 99 h 100"/>
              <a:gd name="T18" fmla="*/ 82 w 128"/>
              <a:gd name="T19" fmla="*/ 90 h 100"/>
              <a:gd name="T20" fmla="*/ 64 w 128"/>
              <a:gd name="T21" fmla="*/ 54 h 100"/>
              <a:gd name="T22" fmla="*/ 28 w 128"/>
              <a:gd name="T23" fmla="*/ 90 h 100"/>
              <a:gd name="T24" fmla="*/ 82 w 128"/>
              <a:gd name="T25" fmla="*/ 36 h 100"/>
              <a:gd name="T26" fmla="*/ 82 w 128"/>
              <a:gd name="T27" fmla="*/ 36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8" h="100">
                <a:moveTo>
                  <a:pt x="28" y="90"/>
                </a:moveTo>
                <a:lnTo>
                  <a:pt x="28" y="90"/>
                </a:lnTo>
                <a:cubicBezTo>
                  <a:pt x="0" y="63"/>
                  <a:pt x="0" y="63"/>
                  <a:pt x="0" y="63"/>
                </a:cubicBezTo>
                <a:cubicBezTo>
                  <a:pt x="54" y="9"/>
                  <a:pt x="54" y="9"/>
                  <a:pt x="54" y="9"/>
                </a:cubicBezTo>
                <a:cubicBezTo>
                  <a:pt x="64" y="0"/>
                  <a:pt x="64" y="0"/>
                  <a:pt x="73" y="0"/>
                </a:cubicBezTo>
                <a:cubicBezTo>
                  <a:pt x="82" y="0"/>
                  <a:pt x="91" y="0"/>
                  <a:pt x="91" y="9"/>
                </a:cubicBezTo>
                <a:cubicBezTo>
                  <a:pt x="118" y="72"/>
                  <a:pt x="118" y="72"/>
                  <a:pt x="118" y="72"/>
                </a:cubicBezTo>
                <a:cubicBezTo>
                  <a:pt x="127" y="81"/>
                  <a:pt x="118" y="90"/>
                  <a:pt x="109" y="99"/>
                </a:cubicBezTo>
                <a:lnTo>
                  <a:pt x="109" y="99"/>
                </a:lnTo>
                <a:cubicBezTo>
                  <a:pt x="100" y="99"/>
                  <a:pt x="91" y="99"/>
                  <a:pt x="82" y="90"/>
                </a:cubicBezTo>
                <a:cubicBezTo>
                  <a:pt x="64" y="54"/>
                  <a:pt x="64" y="54"/>
                  <a:pt x="64" y="54"/>
                </a:cubicBezTo>
                <a:lnTo>
                  <a:pt x="28" y="90"/>
                </a:lnTo>
                <a:close/>
                <a:moveTo>
                  <a:pt x="82" y="36"/>
                </a:moveTo>
                <a:lnTo>
                  <a:pt x="82" y="3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256">
            <a:extLst>
              <a:ext uri="{FF2B5EF4-FFF2-40B4-BE49-F238E27FC236}">
                <a16:creationId xmlns:a16="http://schemas.microsoft.com/office/drawing/2014/main" id="{31373B8F-3898-8D48-BCBB-71B7BA62E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1066" y="11753068"/>
            <a:ext cx="185619" cy="138022"/>
          </a:xfrm>
          <a:custGeom>
            <a:avLst/>
            <a:gdLst>
              <a:gd name="T0" fmla="*/ 72 w 173"/>
              <a:gd name="T1" fmla="*/ 127 h 128"/>
              <a:gd name="T2" fmla="*/ 72 w 173"/>
              <a:gd name="T3" fmla="*/ 127 h 128"/>
              <a:gd name="T4" fmla="*/ 72 w 173"/>
              <a:gd name="T5" fmla="*/ 127 h 128"/>
              <a:gd name="T6" fmla="*/ 45 w 173"/>
              <a:gd name="T7" fmla="*/ 118 h 128"/>
              <a:gd name="T8" fmla="*/ 0 w 173"/>
              <a:gd name="T9" fmla="*/ 63 h 128"/>
              <a:gd name="T10" fmla="*/ 54 w 173"/>
              <a:gd name="T11" fmla="*/ 9 h 128"/>
              <a:gd name="T12" fmla="*/ 82 w 173"/>
              <a:gd name="T13" fmla="*/ 36 h 128"/>
              <a:gd name="T14" fmla="*/ 54 w 173"/>
              <a:gd name="T15" fmla="*/ 63 h 128"/>
              <a:gd name="T16" fmla="*/ 72 w 173"/>
              <a:gd name="T17" fmla="*/ 82 h 128"/>
              <a:gd name="T18" fmla="*/ 136 w 173"/>
              <a:gd name="T19" fmla="*/ 9 h 128"/>
              <a:gd name="T20" fmla="*/ 163 w 173"/>
              <a:gd name="T21" fmla="*/ 9 h 128"/>
              <a:gd name="T22" fmla="*/ 163 w 173"/>
              <a:gd name="T23" fmla="*/ 9 h 128"/>
              <a:gd name="T24" fmla="*/ 172 w 173"/>
              <a:gd name="T25" fmla="*/ 36 h 128"/>
              <a:gd name="T26" fmla="*/ 100 w 173"/>
              <a:gd name="T27" fmla="*/ 118 h 128"/>
              <a:gd name="T28" fmla="*/ 72 w 173"/>
              <a:gd name="T29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" h="128">
                <a:moveTo>
                  <a:pt x="72" y="127"/>
                </a:moveTo>
                <a:lnTo>
                  <a:pt x="72" y="127"/>
                </a:lnTo>
                <a:lnTo>
                  <a:pt x="72" y="127"/>
                </a:lnTo>
                <a:cubicBezTo>
                  <a:pt x="63" y="127"/>
                  <a:pt x="54" y="127"/>
                  <a:pt x="45" y="118"/>
                </a:cubicBezTo>
                <a:cubicBezTo>
                  <a:pt x="0" y="63"/>
                  <a:pt x="0" y="63"/>
                  <a:pt x="0" y="63"/>
                </a:cubicBezTo>
                <a:cubicBezTo>
                  <a:pt x="54" y="9"/>
                  <a:pt x="54" y="9"/>
                  <a:pt x="54" y="9"/>
                </a:cubicBezTo>
                <a:cubicBezTo>
                  <a:pt x="82" y="36"/>
                  <a:pt x="82" y="36"/>
                  <a:pt x="82" y="36"/>
                </a:cubicBezTo>
                <a:cubicBezTo>
                  <a:pt x="54" y="63"/>
                  <a:pt x="54" y="63"/>
                  <a:pt x="54" y="63"/>
                </a:cubicBezTo>
                <a:cubicBezTo>
                  <a:pt x="72" y="82"/>
                  <a:pt x="72" y="82"/>
                  <a:pt x="72" y="82"/>
                </a:cubicBezTo>
                <a:cubicBezTo>
                  <a:pt x="136" y="9"/>
                  <a:pt x="136" y="9"/>
                  <a:pt x="136" y="9"/>
                </a:cubicBezTo>
                <a:cubicBezTo>
                  <a:pt x="145" y="0"/>
                  <a:pt x="163" y="0"/>
                  <a:pt x="163" y="9"/>
                </a:cubicBezTo>
                <a:lnTo>
                  <a:pt x="163" y="9"/>
                </a:lnTo>
                <a:cubicBezTo>
                  <a:pt x="172" y="18"/>
                  <a:pt x="172" y="27"/>
                  <a:pt x="172" y="36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91" y="127"/>
                  <a:pt x="82" y="127"/>
                  <a:pt x="72" y="12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257">
            <a:extLst>
              <a:ext uri="{FF2B5EF4-FFF2-40B4-BE49-F238E27FC236}">
                <a16:creationId xmlns:a16="http://schemas.microsoft.com/office/drawing/2014/main" id="{5E8F5B6A-5E02-C442-9FC6-D7F9DD4B0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7802" y="11691194"/>
            <a:ext cx="138025" cy="109468"/>
          </a:xfrm>
          <a:custGeom>
            <a:avLst/>
            <a:gdLst>
              <a:gd name="T0" fmla="*/ 99 w 127"/>
              <a:gd name="T1" fmla="*/ 90 h 100"/>
              <a:gd name="T2" fmla="*/ 99 w 127"/>
              <a:gd name="T3" fmla="*/ 90 h 100"/>
              <a:gd name="T4" fmla="*/ 126 w 127"/>
              <a:gd name="T5" fmla="*/ 63 h 100"/>
              <a:gd name="T6" fmla="*/ 72 w 127"/>
              <a:gd name="T7" fmla="*/ 9 h 100"/>
              <a:gd name="T8" fmla="*/ 54 w 127"/>
              <a:gd name="T9" fmla="*/ 0 h 100"/>
              <a:gd name="T10" fmla="*/ 36 w 127"/>
              <a:gd name="T11" fmla="*/ 9 h 100"/>
              <a:gd name="T12" fmla="*/ 9 w 127"/>
              <a:gd name="T13" fmla="*/ 72 h 100"/>
              <a:gd name="T14" fmla="*/ 18 w 127"/>
              <a:gd name="T15" fmla="*/ 99 h 100"/>
              <a:gd name="T16" fmla="*/ 18 w 127"/>
              <a:gd name="T17" fmla="*/ 99 h 100"/>
              <a:gd name="T18" fmla="*/ 45 w 127"/>
              <a:gd name="T19" fmla="*/ 90 h 100"/>
              <a:gd name="T20" fmla="*/ 63 w 127"/>
              <a:gd name="T21" fmla="*/ 54 h 100"/>
              <a:gd name="T22" fmla="*/ 99 w 127"/>
              <a:gd name="T23" fmla="*/ 90 h 100"/>
              <a:gd name="T24" fmla="*/ 45 w 127"/>
              <a:gd name="T25" fmla="*/ 36 h 100"/>
              <a:gd name="T26" fmla="*/ 45 w 127"/>
              <a:gd name="T27" fmla="*/ 36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7" h="100">
                <a:moveTo>
                  <a:pt x="99" y="90"/>
                </a:moveTo>
                <a:lnTo>
                  <a:pt x="99" y="90"/>
                </a:lnTo>
                <a:cubicBezTo>
                  <a:pt x="126" y="63"/>
                  <a:pt x="126" y="63"/>
                  <a:pt x="126" y="63"/>
                </a:cubicBezTo>
                <a:cubicBezTo>
                  <a:pt x="72" y="9"/>
                  <a:pt x="72" y="9"/>
                  <a:pt x="72" y="9"/>
                </a:cubicBezTo>
                <a:cubicBezTo>
                  <a:pt x="63" y="0"/>
                  <a:pt x="54" y="0"/>
                  <a:pt x="54" y="0"/>
                </a:cubicBezTo>
                <a:cubicBezTo>
                  <a:pt x="45" y="0"/>
                  <a:pt x="36" y="0"/>
                  <a:pt x="36" y="9"/>
                </a:cubicBezTo>
                <a:cubicBezTo>
                  <a:pt x="9" y="72"/>
                  <a:pt x="9" y="72"/>
                  <a:pt x="9" y="72"/>
                </a:cubicBezTo>
                <a:cubicBezTo>
                  <a:pt x="0" y="81"/>
                  <a:pt x="9" y="90"/>
                  <a:pt x="18" y="99"/>
                </a:cubicBezTo>
                <a:lnTo>
                  <a:pt x="18" y="99"/>
                </a:lnTo>
                <a:cubicBezTo>
                  <a:pt x="27" y="99"/>
                  <a:pt x="36" y="99"/>
                  <a:pt x="45" y="90"/>
                </a:cubicBezTo>
                <a:cubicBezTo>
                  <a:pt x="63" y="54"/>
                  <a:pt x="63" y="54"/>
                  <a:pt x="63" y="54"/>
                </a:cubicBezTo>
                <a:lnTo>
                  <a:pt x="99" y="90"/>
                </a:lnTo>
                <a:close/>
                <a:moveTo>
                  <a:pt x="45" y="36"/>
                </a:moveTo>
                <a:lnTo>
                  <a:pt x="45" y="3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258">
            <a:extLst>
              <a:ext uri="{FF2B5EF4-FFF2-40B4-BE49-F238E27FC236}">
                <a16:creationId xmlns:a16="http://schemas.microsoft.com/office/drawing/2014/main" id="{4811B85C-9545-CF4A-A0F8-9C7C8E487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7802" y="11753068"/>
            <a:ext cx="195138" cy="138022"/>
          </a:xfrm>
          <a:custGeom>
            <a:avLst/>
            <a:gdLst>
              <a:gd name="T0" fmla="*/ 108 w 181"/>
              <a:gd name="T1" fmla="*/ 127 h 128"/>
              <a:gd name="T2" fmla="*/ 108 w 181"/>
              <a:gd name="T3" fmla="*/ 127 h 128"/>
              <a:gd name="T4" fmla="*/ 108 w 181"/>
              <a:gd name="T5" fmla="*/ 127 h 128"/>
              <a:gd name="T6" fmla="*/ 135 w 181"/>
              <a:gd name="T7" fmla="*/ 118 h 128"/>
              <a:gd name="T8" fmla="*/ 180 w 181"/>
              <a:gd name="T9" fmla="*/ 63 h 128"/>
              <a:gd name="T10" fmla="*/ 126 w 181"/>
              <a:gd name="T11" fmla="*/ 9 h 128"/>
              <a:gd name="T12" fmla="*/ 99 w 181"/>
              <a:gd name="T13" fmla="*/ 36 h 128"/>
              <a:gd name="T14" fmla="*/ 126 w 181"/>
              <a:gd name="T15" fmla="*/ 63 h 128"/>
              <a:gd name="T16" fmla="*/ 108 w 181"/>
              <a:gd name="T17" fmla="*/ 82 h 128"/>
              <a:gd name="T18" fmla="*/ 36 w 181"/>
              <a:gd name="T19" fmla="*/ 9 h 128"/>
              <a:gd name="T20" fmla="*/ 9 w 181"/>
              <a:gd name="T21" fmla="*/ 9 h 128"/>
              <a:gd name="T22" fmla="*/ 9 w 181"/>
              <a:gd name="T23" fmla="*/ 9 h 128"/>
              <a:gd name="T24" fmla="*/ 9 w 181"/>
              <a:gd name="T25" fmla="*/ 36 h 128"/>
              <a:gd name="T26" fmla="*/ 81 w 181"/>
              <a:gd name="T27" fmla="*/ 118 h 128"/>
              <a:gd name="T28" fmla="*/ 108 w 181"/>
              <a:gd name="T29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1" h="128">
                <a:moveTo>
                  <a:pt x="108" y="127"/>
                </a:moveTo>
                <a:lnTo>
                  <a:pt x="108" y="127"/>
                </a:lnTo>
                <a:lnTo>
                  <a:pt x="108" y="127"/>
                </a:lnTo>
                <a:cubicBezTo>
                  <a:pt x="117" y="127"/>
                  <a:pt x="126" y="127"/>
                  <a:pt x="135" y="118"/>
                </a:cubicBezTo>
                <a:cubicBezTo>
                  <a:pt x="180" y="63"/>
                  <a:pt x="180" y="63"/>
                  <a:pt x="180" y="63"/>
                </a:cubicBezTo>
                <a:cubicBezTo>
                  <a:pt x="126" y="9"/>
                  <a:pt x="126" y="9"/>
                  <a:pt x="126" y="9"/>
                </a:cubicBezTo>
                <a:cubicBezTo>
                  <a:pt x="99" y="36"/>
                  <a:pt x="99" y="36"/>
                  <a:pt x="99" y="36"/>
                </a:cubicBezTo>
                <a:cubicBezTo>
                  <a:pt x="126" y="63"/>
                  <a:pt x="126" y="63"/>
                  <a:pt x="126" y="63"/>
                </a:cubicBezTo>
                <a:cubicBezTo>
                  <a:pt x="108" y="82"/>
                  <a:pt x="108" y="82"/>
                  <a:pt x="108" y="82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0"/>
                  <a:pt x="18" y="0"/>
                  <a:pt x="9" y="9"/>
                </a:cubicBezTo>
                <a:lnTo>
                  <a:pt x="9" y="9"/>
                </a:lnTo>
                <a:cubicBezTo>
                  <a:pt x="0" y="18"/>
                  <a:pt x="0" y="27"/>
                  <a:pt x="9" y="36"/>
                </a:cubicBezTo>
                <a:cubicBezTo>
                  <a:pt x="81" y="118"/>
                  <a:pt x="81" y="118"/>
                  <a:pt x="81" y="118"/>
                </a:cubicBezTo>
                <a:cubicBezTo>
                  <a:pt x="90" y="127"/>
                  <a:pt x="99" y="127"/>
                  <a:pt x="108" y="12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259">
            <a:extLst>
              <a:ext uri="{FF2B5EF4-FFF2-40B4-BE49-F238E27FC236}">
                <a16:creationId xmlns:a16="http://schemas.microsoft.com/office/drawing/2014/main" id="{FAA29DC6-7C30-8540-89A0-9BFF7B27F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497" y="11948202"/>
            <a:ext cx="109465" cy="38075"/>
          </a:xfrm>
          <a:custGeom>
            <a:avLst/>
            <a:gdLst>
              <a:gd name="T0" fmla="*/ 0 w 100"/>
              <a:gd name="T1" fmla="*/ 18 h 37"/>
              <a:gd name="T2" fmla="*/ 0 w 100"/>
              <a:gd name="T3" fmla="*/ 18 h 37"/>
              <a:gd name="T4" fmla="*/ 0 w 100"/>
              <a:gd name="T5" fmla="*/ 18 h 37"/>
              <a:gd name="T6" fmla="*/ 18 w 100"/>
              <a:gd name="T7" fmla="*/ 0 h 37"/>
              <a:gd name="T8" fmla="*/ 81 w 100"/>
              <a:gd name="T9" fmla="*/ 0 h 37"/>
              <a:gd name="T10" fmla="*/ 99 w 100"/>
              <a:gd name="T11" fmla="*/ 18 h 37"/>
              <a:gd name="T12" fmla="*/ 99 w 100"/>
              <a:gd name="T13" fmla="*/ 18 h 37"/>
              <a:gd name="T14" fmla="*/ 81 w 100"/>
              <a:gd name="T15" fmla="*/ 36 h 37"/>
              <a:gd name="T16" fmla="*/ 18 w 100"/>
              <a:gd name="T17" fmla="*/ 36 h 37"/>
              <a:gd name="T18" fmla="*/ 0 w 100"/>
              <a:gd name="T19" fmla="*/ 1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37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0" y="0"/>
                  <a:pt x="99" y="9"/>
                  <a:pt x="99" y="18"/>
                </a:cubicBezTo>
                <a:lnTo>
                  <a:pt x="99" y="18"/>
                </a:lnTo>
                <a:cubicBezTo>
                  <a:pt x="99" y="27"/>
                  <a:pt x="90" y="36"/>
                  <a:pt x="81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260">
            <a:extLst>
              <a:ext uri="{FF2B5EF4-FFF2-40B4-BE49-F238E27FC236}">
                <a16:creationId xmlns:a16="http://schemas.microsoft.com/office/drawing/2014/main" id="{090A5347-B745-AE44-A5CB-4D3AA56D9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346" y="11957721"/>
            <a:ext cx="28557" cy="242732"/>
          </a:xfrm>
          <a:custGeom>
            <a:avLst/>
            <a:gdLst>
              <a:gd name="T0" fmla="*/ 27 w 28"/>
              <a:gd name="T1" fmla="*/ 226 h 227"/>
              <a:gd name="T2" fmla="*/ 27 w 28"/>
              <a:gd name="T3" fmla="*/ 226 h 227"/>
              <a:gd name="T4" fmla="*/ 0 w 28"/>
              <a:gd name="T5" fmla="*/ 226 h 227"/>
              <a:gd name="T6" fmla="*/ 0 w 28"/>
              <a:gd name="T7" fmla="*/ 18 h 227"/>
              <a:gd name="T8" fmla="*/ 9 w 28"/>
              <a:gd name="T9" fmla="*/ 0 h 227"/>
              <a:gd name="T10" fmla="*/ 9 w 28"/>
              <a:gd name="T11" fmla="*/ 0 h 227"/>
              <a:gd name="T12" fmla="*/ 27 w 28"/>
              <a:gd name="T13" fmla="*/ 18 h 227"/>
              <a:gd name="T14" fmla="*/ 27 w 28"/>
              <a:gd name="T15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227">
                <a:moveTo>
                  <a:pt x="27" y="226"/>
                </a:moveTo>
                <a:lnTo>
                  <a:pt x="27" y="226"/>
                </a:lnTo>
                <a:cubicBezTo>
                  <a:pt x="0" y="226"/>
                  <a:pt x="0" y="226"/>
                  <a:pt x="0" y="22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9" y="0"/>
                </a:cubicBezTo>
                <a:lnTo>
                  <a:pt x="9" y="0"/>
                </a:lnTo>
                <a:cubicBezTo>
                  <a:pt x="18" y="0"/>
                  <a:pt x="27" y="9"/>
                  <a:pt x="27" y="18"/>
                </a:cubicBezTo>
                <a:lnTo>
                  <a:pt x="27" y="22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261">
            <a:extLst>
              <a:ext uri="{FF2B5EF4-FFF2-40B4-BE49-F238E27FC236}">
                <a16:creationId xmlns:a16="http://schemas.microsoft.com/office/drawing/2014/main" id="{267A32C0-0288-B846-9837-213DA33AF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4865" y="10044433"/>
            <a:ext cx="176097" cy="195138"/>
          </a:xfrm>
          <a:custGeom>
            <a:avLst/>
            <a:gdLst>
              <a:gd name="T0" fmla="*/ 9 w 164"/>
              <a:gd name="T1" fmla="*/ 172 h 182"/>
              <a:gd name="T2" fmla="*/ 9 w 164"/>
              <a:gd name="T3" fmla="*/ 172 h 182"/>
              <a:gd name="T4" fmla="*/ 9 w 164"/>
              <a:gd name="T5" fmla="*/ 172 h 182"/>
              <a:gd name="T6" fmla="*/ 0 w 164"/>
              <a:gd name="T7" fmla="*/ 154 h 182"/>
              <a:gd name="T8" fmla="*/ 136 w 164"/>
              <a:gd name="T9" fmla="*/ 9 h 182"/>
              <a:gd name="T10" fmla="*/ 154 w 164"/>
              <a:gd name="T11" fmla="*/ 0 h 182"/>
              <a:gd name="T12" fmla="*/ 154 w 164"/>
              <a:gd name="T13" fmla="*/ 0 h 182"/>
              <a:gd name="T14" fmla="*/ 154 w 164"/>
              <a:gd name="T15" fmla="*/ 27 h 182"/>
              <a:gd name="T16" fmla="*/ 27 w 164"/>
              <a:gd name="T17" fmla="*/ 172 h 182"/>
              <a:gd name="T18" fmla="*/ 9 w 164"/>
              <a:gd name="T19" fmla="*/ 17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4" h="182">
                <a:moveTo>
                  <a:pt x="9" y="172"/>
                </a:moveTo>
                <a:lnTo>
                  <a:pt x="9" y="172"/>
                </a:lnTo>
                <a:lnTo>
                  <a:pt x="9" y="172"/>
                </a:lnTo>
                <a:cubicBezTo>
                  <a:pt x="0" y="163"/>
                  <a:pt x="0" y="154"/>
                  <a:pt x="0" y="154"/>
                </a:cubicBezTo>
                <a:cubicBezTo>
                  <a:pt x="136" y="9"/>
                  <a:pt x="136" y="9"/>
                  <a:pt x="136" y="9"/>
                </a:cubicBezTo>
                <a:cubicBezTo>
                  <a:pt x="136" y="0"/>
                  <a:pt x="145" y="0"/>
                  <a:pt x="154" y="0"/>
                </a:cubicBezTo>
                <a:lnTo>
                  <a:pt x="154" y="0"/>
                </a:lnTo>
                <a:cubicBezTo>
                  <a:pt x="163" y="9"/>
                  <a:pt x="163" y="18"/>
                  <a:pt x="154" y="27"/>
                </a:cubicBezTo>
                <a:cubicBezTo>
                  <a:pt x="27" y="172"/>
                  <a:pt x="27" y="172"/>
                  <a:pt x="27" y="172"/>
                </a:cubicBezTo>
                <a:cubicBezTo>
                  <a:pt x="18" y="181"/>
                  <a:pt x="9" y="181"/>
                  <a:pt x="9" y="17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262">
            <a:extLst>
              <a:ext uri="{FF2B5EF4-FFF2-40B4-BE49-F238E27FC236}">
                <a16:creationId xmlns:a16="http://schemas.microsoft.com/office/drawing/2014/main" id="{7941FEAD-8D2D-0E4C-B3FC-0A981E8CC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0534" y="10153902"/>
            <a:ext cx="109465" cy="109465"/>
          </a:xfrm>
          <a:custGeom>
            <a:avLst/>
            <a:gdLst>
              <a:gd name="T0" fmla="*/ 54 w 100"/>
              <a:gd name="T1" fmla="*/ 100 h 101"/>
              <a:gd name="T2" fmla="*/ 54 w 100"/>
              <a:gd name="T3" fmla="*/ 100 h 101"/>
              <a:gd name="T4" fmla="*/ 0 w 100"/>
              <a:gd name="T5" fmla="*/ 46 h 101"/>
              <a:gd name="T6" fmla="*/ 54 w 100"/>
              <a:gd name="T7" fmla="*/ 0 h 101"/>
              <a:gd name="T8" fmla="*/ 99 w 100"/>
              <a:gd name="T9" fmla="*/ 46 h 101"/>
              <a:gd name="T10" fmla="*/ 54 w 100"/>
              <a:gd name="T11" fmla="*/ 100 h 101"/>
              <a:gd name="T12" fmla="*/ 54 w 100"/>
              <a:gd name="T13" fmla="*/ 27 h 101"/>
              <a:gd name="T14" fmla="*/ 54 w 100"/>
              <a:gd name="T15" fmla="*/ 27 h 101"/>
              <a:gd name="T16" fmla="*/ 27 w 100"/>
              <a:gd name="T17" fmla="*/ 46 h 101"/>
              <a:gd name="T18" fmla="*/ 54 w 100"/>
              <a:gd name="T19" fmla="*/ 64 h 101"/>
              <a:gd name="T20" fmla="*/ 72 w 100"/>
              <a:gd name="T21" fmla="*/ 46 h 101"/>
              <a:gd name="T22" fmla="*/ 54 w 100"/>
              <a:gd name="T23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0" h="101">
                <a:moveTo>
                  <a:pt x="54" y="100"/>
                </a:moveTo>
                <a:lnTo>
                  <a:pt x="54" y="100"/>
                </a:lnTo>
                <a:cubicBezTo>
                  <a:pt x="27" y="100"/>
                  <a:pt x="0" y="73"/>
                  <a:pt x="0" y="46"/>
                </a:cubicBezTo>
                <a:cubicBezTo>
                  <a:pt x="0" y="18"/>
                  <a:pt x="27" y="0"/>
                  <a:pt x="54" y="0"/>
                </a:cubicBezTo>
                <a:cubicBezTo>
                  <a:pt x="81" y="0"/>
                  <a:pt x="99" y="18"/>
                  <a:pt x="99" y="46"/>
                </a:cubicBezTo>
                <a:cubicBezTo>
                  <a:pt x="99" y="73"/>
                  <a:pt x="81" y="100"/>
                  <a:pt x="54" y="100"/>
                </a:cubicBezTo>
                <a:close/>
                <a:moveTo>
                  <a:pt x="54" y="27"/>
                </a:moveTo>
                <a:lnTo>
                  <a:pt x="54" y="27"/>
                </a:lnTo>
                <a:cubicBezTo>
                  <a:pt x="36" y="27"/>
                  <a:pt x="27" y="36"/>
                  <a:pt x="27" y="46"/>
                </a:cubicBezTo>
                <a:cubicBezTo>
                  <a:pt x="27" y="55"/>
                  <a:pt x="36" y="64"/>
                  <a:pt x="54" y="64"/>
                </a:cubicBezTo>
                <a:cubicBezTo>
                  <a:pt x="63" y="64"/>
                  <a:pt x="72" y="55"/>
                  <a:pt x="72" y="46"/>
                </a:cubicBezTo>
                <a:cubicBezTo>
                  <a:pt x="72" y="36"/>
                  <a:pt x="63" y="27"/>
                  <a:pt x="54" y="2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263">
            <a:extLst>
              <a:ext uri="{FF2B5EF4-FFF2-40B4-BE49-F238E27FC236}">
                <a16:creationId xmlns:a16="http://schemas.microsoft.com/office/drawing/2014/main" id="{BB1DAEF9-0A68-2246-90A4-D3EFE88A4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1547" y="10025396"/>
            <a:ext cx="99949" cy="109468"/>
          </a:xfrm>
          <a:custGeom>
            <a:avLst/>
            <a:gdLst>
              <a:gd name="T0" fmla="*/ 45 w 92"/>
              <a:gd name="T1" fmla="*/ 99 h 100"/>
              <a:gd name="T2" fmla="*/ 45 w 92"/>
              <a:gd name="T3" fmla="*/ 99 h 100"/>
              <a:gd name="T4" fmla="*/ 0 w 92"/>
              <a:gd name="T5" fmla="*/ 45 h 100"/>
              <a:gd name="T6" fmla="*/ 45 w 92"/>
              <a:gd name="T7" fmla="*/ 0 h 100"/>
              <a:gd name="T8" fmla="*/ 91 w 92"/>
              <a:gd name="T9" fmla="*/ 45 h 100"/>
              <a:gd name="T10" fmla="*/ 45 w 92"/>
              <a:gd name="T11" fmla="*/ 99 h 100"/>
              <a:gd name="T12" fmla="*/ 45 w 92"/>
              <a:gd name="T13" fmla="*/ 27 h 100"/>
              <a:gd name="T14" fmla="*/ 45 w 92"/>
              <a:gd name="T15" fmla="*/ 27 h 100"/>
              <a:gd name="T16" fmla="*/ 27 w 92"/>
              <a:gd name="T17" fmla="*/ 45 h 100"/>
              <a:gd name="T18" fmla="*/ 45 w 92"/>
              <a:gd name="T19" fmla="*/ 72 h 100"/>
              <a:gd name="T20" fmla="*/ 63 w 92"/>
              <a:gd name="T21" fmla="*/ 45 h 100"/>
              <a:gd name="T22" fmla="*/ 45 w 92"/>
              <a:gd name="T23" fmla="*/ 27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2" h="100">
                <a:moveTo>
                  <a:pt x="45" y="99"/>
                </a:moveTo>
                <a:lnTo>
                  <a:pt x="45" y="99"/>
                </a:lnTo>
                <a:cubicBezTo>
                  <a:pt x="18" y="99"/>
                  <a:pt x="0" y="72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72" y="0"/>
                  <a:pt x="91" y="18"/>
                  <a:pt x="91" y="45"/>
                </a:cubicBezTo>
                <a:cubicBezTo>
                  <a:pt x="91" y="72"/>
                  <a:pt x="72" y="99"/>
                  <a:pt x="45" y="99"/>
                </a:cubicBezTo>
                <a:close/>
                <a:moveTo>
                  <a:pt x="45" y="27"/>
                </a:moveTo>
                <a:lnTo>
                  <a:pt x="45" y="27"/>
                </a:lnTo>
                <a:cubicBezTo>
                  <a:pt x="36" y="27"/>
                  <a:pt x="27" y="36"/>
                  <a:pt x="27" y="45"/>
                </a:cubicBezTo>
                <a:cubicBezTo>
                  <a:pt x="27" y="63"/>
                  <a:pt x="36" y="72"/>
                  <a:pt x="45" y="72"/>
                </a:cubicBezTo>
                <a:cubicBezTo>
                  <a:pt x="54" y="72"/>
                  <a:pt x="63" y="63"/>
                  <a:pt x="63" y="45"/>
                </a:cubicBezTo>
                <a:cubicBezTo>
                  <a:pt x="63" y="36"/>
                  <a:pt x="54" y="27"/>
                  <a:pt x="45" y="2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264">
            <a:extLst>
              <a:ext uri="{FF2B5EF4-FFF2-40B4-BE49-F238E27FC236}">
                <a16:creationId xmlns:a16="http://schemas.microsoft.com/office/drawing/2014/main" id="{17ADA9B8-3ADE-2E40-BB15-E14642AE1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5397" y="9996839"/>
            <a:ext cx="28557" cy="28557"/>
          </a:xfrm>
          <a:custGeom>
            <a:avLst/>
            <a:gdLst>
              <a:gd name="T0" fmla="*/ 27 w 28"/>
              <a:gd name="T1" fmla="*/ 27 h 28"/>
              <a:gd name="T2" fmla="*/ 0 w 28"/>
              <a:gd name="T3" fmla="*/ 27 h 28"/>
              <a:gd name="T4" fmla="*/ 0 w 28"/>
              <a:gd name="T5" fmla="*/ 0 h 28"/>
              <a:gd name="T6" fmla="*/ 27 w 28"/>
              <a:gd name="T7" fmla="*/ 0 h 28"/>
              <a:gd name="T8" fmla="*/ 27 w 28"/>
              <a:gd name="T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27" y="27"/>
                </a:moveTo>
                <a:lnTo>
                  <a:pt x="0" y="27"/>
                </a:lnTo>
                <a:lnTo>
                  <a:pt x="0" y="0"/>
                </a:lnTo>
                <a:lnTo>
                  <a:pt x="27" y="0"/>
                </a:lnTo>
                <a:lnTo>
                  <a:pt x="27" y="2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265">
            <a:extLst>
              <a:ext uri="{FF2B5EF4-FFF2-40B4-BE49-F238E27FC236}">
                <a16:creationId xmlns:a16="http://schemas.microsoft.com/office/drawing/2014/main" id="{1E8624C5-AEF1-6B4B-BFA3-38A9C2D22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5397" y="10053952"/>
            <a:ext cx="28557" cy="71393"/>
          </a:xfrm>
          <a:custGeom>
            <a:avLst/>
            <a:gdLst>
              <a:gd name="T0" fmla="*/ 27 w 28"/>
              <a:gd name="T1" fmla="*/ 63 h 64"/>
              <a:gd name="T2" fmla="*/ 0 w 28"/>
              <a:gd name="T3" fmla="*/ 63 h 64"/>
              <a:gd name="T4" fmla="*/ 0 w 28"/>
              <a:gd name="T5" fmla="*/ 0 h 64"/>
              <a:gd name="T6" fmla="*/ 27 w 28"/>
              <a:gd name="T7" fmla="*/ 0 h 64"/>
              <a:gd name="T8" fmla="*/ 27 w 28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64">
                <a:moveTo>
                  <a:pt x="27" y="63"/>
                </a:moveTo>
                <a:lnTo>
                  <a:pt x="0" y="63"/>
                </a:lnTo>
                <a:lnTo>
                  <a:pt x="0" y="0"/>
                </a:lnTo>
                <a:lnTo>
                  <a:pt x="27" y="0"/>
                </a:lnTo>
                <a:lnTo>
                  <a:pt x="27" y="63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266">
            <a:extLst>
              <a:ext uri="{FF2B5EF4-FFF2-40B4-BE49-F238E27FC236}">
                <a16:creationId xmlns:a16="http://schemas.microsoft.com/office/drawing/2014/main" id="{1353CD1C-61BE-2046-B10B-AB54DD6D5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5397" y="10153902"/>
            <a:ext cx="28557" cy="71390"/>
          </a:xfrm>
          <a:custGeom>
            <a:avLst/>
            <a:gdLst>
              <a:gd name="T0" fmla="*/ 27 w 28"/>
              <a:gd name="T1" fmla="*/ 64 h 65"/>
              <a:gd name="T2" fmla="*/ 0 w 28"/>
              <a:gd name="T3" fmla="*/ 64 h 65"/>
              <a:gd name="T4" fmla="*/ 0 w 28"/>
              <a:gd name="T5" fmla="*/ 0 h 65"/>
              <a:gd name="T6" fmla="*/ 27 w 28"/>
              <a:gd name="T7" fmla="*/ 0 h 65"/>
              <a:gd name="T8" fmla="*/ 27 w 28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65">
                <a:moveTo>
                  <a:pt x="27" y="64"/>
                </a:moveTo>
                <a:lnTo>
                  <a:pt x="0" y="64"/>
                </a:lnTo>
                <a:lnTo>
                  <a:pt x="0" y="0"/>
                </a:lnTo>
                <a:lnTo>
                  <a:pt x="27" y="0"/>
                </a:lnTo>
                <a:lnTo>
                  <a:pt x="27" y="64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267">
            <a:extLst>
              <a:ext uri="{FF2B5EF4-FFF2-40B4-BE49-F238E27FC236}">
                <a16:creationId xmlns:a16="http://schemas.microsoft.com/office/drawing/2014/main" id="{78797B53-7B00-1348-8FDB-3D0E93BDF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5397" y="10249090"/>
            <a:ext cx="28557" cy="38075"/>
          </a:xfrm>
          <a:custGeom>
            <a:avLst/>
            <a:gdLst>
              <a:gd name="T0" fmla="*/ 27 w 28"/>
              <a:gd name="T1" fmla="*/ 36 h 37"/>
              <a:gd name="T2" fmla="*/ 0 w 28"/>
              <a:gd name="T3" fmla="*/ 36 h 37"/>
              <a:gd name="T4" fmla="*/ 0 w 28"/>
              <a:gd name="T5" fmla="*/ 0 h 37"/>
              <a:gd name="T6" fmla="*/ 27 w 28"/>
              <a:gd name="T7" fmla="*/ 0 h 37"/>
              <a:gd name="T8" fmla="*/ 27 w 28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37">
                <a:moveTo>
                  <a:pt x="27" y="36"/>
                </a:moveTo>
                <a:lnTo>
                  <a:pt x="0" y="36"/>
                </a:lnTo>
                <a:lnTo>
                  <a:pt x="0" y="0"/>
                </a:lnTo>
                <a:lnTo>
                  <a:pt x="27" y="0"/>
                </a:lnTo>
                <a:lnTo>
                  <a:pt x="27" y="3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268">
            <a:extLst>
              <a:ext uri="{FF2B5EF4-FFF2-40B4-BE49-F238E27FC236}">
                <a16:creationId xmlns:a16="http://schemas.microsoft.com/office/drawing/2014/main" id="{1C46F815-93EB-4540-90D4-D2021C348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7856" y="9939726"/>
            <a:ext cx="528294" cy="399792"/>
          </a:xfrm>
          <a:custGeom>
            <a:avLst/>
            <a:gdLst>
              <a:gd name="T0" fmla="*/ 434 w 489"/>
              <a:gd name="T1" fmla="*/ 370 h 371"/>
              <a:gd name="T2" fmla="*/ 434 w 489"/>
              <a:gd name="T3" fmla="*/ 370 h 371"/>
              <a:gd name="T4" fmla="*/ 18 w 489"/>
              <a:gd name="T5" fmla="*/ 370 h 371"/>
              <a:gd name="T6" fmla="*/ 0 w 489"/>
              <a:gd name="T7" fmla="*/ 343 h 371"/>
              <a:gd name="T8" fmla="*/ 0 w 489"/>
              <a:gd name="T9" fmla="*/ 271 h 371"/>
              <a:gd name="T10" fmla="*/ 18 w 489"/>
              <a:gd name="T11" fmla="*/ 244 h 371"/>
              <a:gd name="T12" fmla="*/ 72 w 489"/>
              <a:gd name="T13" fmla="*/ 189 h 371"/>
              <a:gd name="T14" fmla="*/ 18 w 489"/>
              <a:gd name="T15" fmla="*/ 126 h 371"/>
              <a:gd name="T16" fmla="*/ 0 w 489"/>
              <a:gd name="T17" fmla="*/ 108 h 371"/>
              <a:gd name="T18" fmla="*/ 0 w 489"/>
              <a:gd name="T19" fmla="*/ 27 h 371"/>
              <a:gd name="T20" fmla="*/ 18 w 489"/>
              <a:gd name="T21" fmla="*/ 0 h 371"/>
              <a:gd name="T22" fmla="*/ 434 w 489"/>
              <a:gd name="T23" fmla="*/ 0 h 371"/>
              <a:gd name="T24" fmla="*/ 488 w 489"/>
              <a:gd name="T25" fmla="*/ 63 h 371"/>
              <a:gd name="T26" fmla="*/ 488 w 489"/>
              <a:gd name="T27" fmla="*/ 307 h 371"/>
              <a:gd name="T28" fmla="*/ 434 w 489"/>
              <a:gd name="T29" fmla="*/ 370 h 371"/>
              <a:gd name="T30" fmla="*/ 36 w 489"/>
              <a:gd name="T31" fmla="*/ 325 h 371"/>
              <a:gd name="T32" fmla="*/ 36 w 489"/>
              <a:gd name="T33" fmla="*/ 325 h 371"/>
              <a:gd name="T34" fmla="*/ 434 w 489"/>
              <a:gd name="T35" fmla="*/ 325 h 371"/>
              <a:gd name="T36" fmla="*/ 452 w 489"/>
              <a:gd name="T37" fmla="*/ 307 h 371"/>
              <a:gd name="T38" fmla="*/ 452 w 489"/>
              <a:gd name="T39" fmla="*/ 63 h 371"/>
              <a:gd name="T40" fmla="*/ 434 w 489"/>
              <a:gd name="T41" fmla="*/ 45 h 371"/>
              <a:gd name="T42" fmla="*/ 36 w 489"/>
              <a:gd name="T43" fmla="*/ 45 h 371"/>
              <a:gd name="T44" fmla="*/ 36 w 489"/>
              <a:gd name="T45" fmla="*/ 90 h 371"/>
              <a:gd name="T46" fmla="*/ 109 w 489"/>
              <a:gd name="T47" fmla="*/ 189 h 371"/>
              <a:gd name="T48" fmla="*/ 36 w 489"/>
              <a:gd name="T49" fmla="*/ 280 h 371"/>
              <a:gd name="T50" fmla="*/ 36 w 489"/>
              <a:gd name="T51" fmla="*/ 325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89" h="371">
                <a:moveTo>
                  <a:pt x="434" y="370"/>
                </a:moveTo>
                <a:lnTo>
                  <a:pt x="434" y="370"/>
                </a:lnTo>
                <a:cubicBezTo>
                  <a:pt x="18" y="370"/>
                  <a:pt x="18" y="370"/>
                  <a:pt x="18" y="370"/>
                </a:cubicBezTo>
                <a:cubicBezTo>
                  <a:pt x="9" y="370"/>
                  <a:pt x="0" y="361"/>
                  <a:pt x="0" y="343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53"/>
                  <a:pt x="9" y="244"/>
                  <a:pt x="18" y="244"/>
                </a:cubicBezTo>
                <a:cubicBezTo>
                  <a:pt x="46" y="244"/>
                  <a:pt x="72" y="216"/>
                  <a:pt x="72" y="189"/>
                </a:cubicBezTo>
                <a:cubicBezTo>
                  <a:pt x="72" y="153"/>
                  <a:pt x="46" y="126"/>
                  <a:pt x="18" y="126"/>
                </a:cubicBezTo>
                <a:cubicBezTo>
                  <a:pt x="9" y="126"/>
                  <a:pt x="0" y="117"/>
                  <a:pt x="0" y="10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18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61" y="0"/>
                  <a:pt x="488" y="27"/>
                  <a:pt x="488" y="63"/>
                </a:cubicBezTo>
                <a:cubicBezTo>
                  <a:pt x="488" y="307"/>
                  <a:pt x="488" y="307"/>
                  <a:pt x="488" y="307"/>
                </a:cubicBezTo>
                <a:cubicBezTo>
                  <a:pt x="488" y="343"/>
                  <a:pt x="461" y="370"/>
                  <a:pt x="434" y="370"/>
                </a:cubicBezTo>
                <a:close/>
                <a:moveTo>
                  <a:pt x="36" y="325"/>
                </a:moveTo>
                <a:lnTo>
                  <a:pt x="36" y="325"/>
                </a:lnTo>
                <a:cubicBezTo>
                  <a:pt x="434" y="325"/>
                  <a:pt x="434" y="325"/>
                  <a:pt x="434" y="325"/>
                </a:cubicBezTo>
                <a:cubicBezTo>
                  <a:pt x="443" y="325"/>
                  <a:pt x="452" y="316"/>
                  <a:pt x="452" y="307"/>
                </a:cubicBezTo>
                <a:cubicBezTo>
                  <a:pt x="452" y="63"/>
                  <a:pt x="452" y="63"/>
                  <a:pt x="452" y="63"/>
                </a:cubicBezTo>
                <a:cubicBezTo>
                  <a:pt x="452" y="54"/>
                  <a:pt x="443" y="45"/>
                  <a:pt x="434" y="45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90"/>
                  <a:pt x="36" y="90"/>
                  <a:pt x="36" y="90"/>
                </a:cubicBezTo>
                <a:cubicBezTo>
                  <a:pt x="82" y="99"/>
                  <a:pt x="109" y="144"/>
                  <a:pt x="109" y="189"/>
                </a:cubicBezTo>
                <a:cubicBezTo>
                  <a:pt x="109" y="234"/>
                  <a:pt x="82" y="271"/>
                  <a:pt x="36" y="280"/>
                </a:cubicBezTo>
                <a:lnTo>
                  <a:pt x="36" y="3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94" name="Grupo 593">
            <a:extLst>
              <a:ext uri="{FF2B5EF4-FFF2-40B4-BE49-F238E27FC236}">
                <a16:creationId xmlns:a16="http://schemas.microsoft.com/office/drawing/2014/main" id="{26F74CB2-C620-4446-A2C2-7763918BA463}"/>
              </a:ext>
            </a:extLst>
          </p:cNvPr>
          <p:cNvGrpSpPr/>
          <p:nvPr/>
        </p:nvGrpSpPr>
        <p:grpSpPr>
          <a:xfrm>
            <a:off x="2668308" y="540715"/>
            <a:ext cx="19041035" cy="2561450"/>
            <a:chOff x="2668308" y="861425"/>
            <a:chExt cx="19041035" cy="2561450"/>
          </a:xfrm>
        </p:grpSpPr>
        <p:sp>
          <p:nvSpPr>
            <p:cNvPr id="595" name="CuadroTexto 594">
              <a:extLst>
                <a:ext uri="{FF2B5EF4-FFF2-40B4-BE49-F238E27FC236}">
                  <a16:creationId xmlns:a16="http://schemas.microsoft.com/office/drawing/2014/main" id="{27C2FA7F-D000-8E44-AB63-8A8D11786689}"/>
                </a:ext>
              </a:extLst>
            </p:cNvPr>
            <p:cNvSpPr txBox="1"/>
            <p:nvPr/>
          </p:nvSpPr>
          <p:spPr>
            <a:xfrm>
              <a:off x="8118653" y="861425"/>
              <a:ext cx="81403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Pyramid Diagram</a:t>
              </a:r>
            </a:p>
          </p:txBody>
        </p:sp>
        <p:sp>
          <p:nvSpPr>
            <p:cNvPr id="596" name="CuadroTexto 595">
              <a:extLst>
                <a:ext uri="{FF2B5EF4-FFF2-40B4-BE49-F238E27FC236}">
                  <a16:creationId xmlns:a16="http://schemas.microsoft.com/office/drawing/2014/main" id="{40A4DABA-F6D4-C64C-80C1-3F39ADF2563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97" name="Grupo 596">
            <a:extLst>
              <a:ext uri="{FF2B5EF4-FFF2-40B4-BE49-F238E27FC236}">
                <a16:creationId xmlns:a16="http://schemas.microsoft.com/office/drawing/2014/main" id="{F1D0C3A1-2139-EE4F-A550-E0AB159A3E6E}"/>
              </a:ext>
            </a:extLst>
          </p:cNvPr>
          <p:cNvGrpSpPr/>
          <p:nvPr/>
        </p:nvGrpSpPr>
        <p:grpSpPr>
          <a:xfrm>
            <a:off x="16256683" y="3918149"/>
            <a:ext cx="3515573" cy="1282099"/>
            <a:chOff x="4247967" y="10729296"/>
            <a:chExt cx="4236804" cy="1282099"/>
          </a:xfrm>
        </p:grpSpPr>
        <p:sp>
          <p:nvSpPr>
            <p:cNvPr id="598" name="CuadroTexto 395">
              <a:extLst>
                <a:ext uri="{FF2B5EF4-FFF2-40B4-BE49-F238E27FC236}">
                  <a16:creationId xmlns:a16="http://schemas.microsoft.com/office/drawing/2014/main" id="{7DDBC8E2-8258-104E-B365-AEB6B9DA2D53}"/>
                </a:ext>
              </a:extLst>
            </p:cNvPr>
            <p:cNvSpPr txBox="1"/>
            <p:nvPr/>
          </p:nvSpPr>
          <p:spPr>
            <a:xfrm flipH="1">
              <a:off x="4263265" y="1072929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99" name="Rectangle 40">
              <a:extLst>
                <a:ext uri="{FF2B5EF4-FFF2-40B4-BE49-F238E27FC236}">
                  <a16:creationId xmlns:a16="http://schemas.microsoft.com/office/drawing/2014/main" id="{0BA4FF63-8874-FA4F-B251-7AA8BAD85040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00" name="Grupo 599">
            <a:extLst>
              <a:ext uri="{FF2B5EF4-FFF2-40B4-BE49-F238E27FC236}">
                <a16:creationId xmlns:a16="http://schemas.microsoft.com/office/drawing/2014/main" id="{F50B6306-D358-7F4D-AE12-4530591825DC}"/>
              </a:ext>
            </a:extLst>
          </p:cNvPr>
          <p:cNvGrpSpPr/>
          <p:nvPr/>
        </p:nvGrpSpPr>
        <p:grpSpPr>
          <a:xfrm>
            <a:off x="16269377" y="5738628"/>
            <a:ext cx="3515573" cy="1282099"/>
            <a:chOff x="4247967" y="10729296"/>
            <a:chExt cx="4236804" cy="1282099"/>
          </a:xfrm>
        </p:grpSpPr>
        <p:sp>
          <p:nvSpPr>
            <p:cNvPr id="601" name="CuadroTexto 395">
              <a:extLst>
                <a:ext uri="{FF2B5EF4-FFF2-40B4-BE49-F238E27FC236}">
                  <a16:creationId xmlns:a16="http://schemas.microsoft.com/office/drawing/2014/main" id="{FAB797E2-1F66-F24D-AC0F-57C33CD6F698}"/>
                </a:ext>
              </a:extLst>
            </p:cNvPr>
            <p:cNvSpPr txBox="1"/>
            <p:nvPr/>
          </p:nvSpPr>
          <p:spPr>
            <a:xfrm flipH="1">
              <a:off x="4263265" y="1072929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02" name="Rectangle 40">
              <a:extLst>
                <a:ext uri="{FF2B5EF4-FFF2-40B4-BE49-F238E27FC236}">
                  <a16:creationId xmlns:a16="http://schemas.microsoft.com/office/drawing/2014/main" id="{E2BF4E18-3BEA-6B47-B30C-0FB534D57A17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03" name="Grupo 602">
            <a:extLst>
              <a:ext uri="{FF2B5EF4-FFF2-40B4-BE49-F238E27FC236}">
                <a16:creationId xmlns:a16="http://schemas.microsoft.com/office/drawing/2014/main" id="{9EB4992F-9FDF-3B4A-942A-53CA032E120D}"/>
              </a:ext>
            </a:extLst>
          </p:cNvPr>
          <p:cNvGrpSpPr/>
          <p:nvPr/>
        </p:nvGrpSpPr>
        <p:grpSpPr>
          <a:xfrm>
            <a:off x="16260300" y="7675714"/>
            <a:ext cx="3515573" cy="1282099"/>
            <a:chOff x="4247967" y="10729296"/>
            <a:chExt cx="4236804" cy="1282099"/>
          </a:xfrm>
        </p:grpSpPr>
        <p:sp>
          <p:nvSpPr>
            <p:cNvPr id="604" name="CuadroTexto 395">
              <a:extLst>
                <a:ext uri="{FF2B5EF4-FFF2-40B4-BE49-F238E27FC236}">
                  <a16:creationId xmlns:a16="http://schemas.microsoft.com/office/drawing/2014/main" id="{C7AFA218-6F5E-2445-BC48-A1A46CF153D4}"/>
                </a:ext>
              </a:extLst>
            </p:cNvPr>
            <p:cNvSpPr txBox="1"/>
            <p:nvPr/>
          </p:nvSpPr>
          <p:spPr>
            <a:xfrm flipH="1">
              <a:off x="4263265" y="1072929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05" name="Rectangle 40">
              <a:extLst>
                <a:ext uri="{FF2B5EF4-FFF2-40B4-BE49-F238E27FC236}">
                  <a16:creationId xmlns:a16="http://schemas.microsoft.com/office/drawing/2014/main" id="{FB169251-63C8-584B-9DF6-36C5ED49FAFF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06" name="Grupo 605">
            <a:extLst>
              <a:ext uri="{FF2B5EF4-FFF2-40B4-BE49-F238E27FC236}">
                <a16:creationId xmlns:a16="http://schemas.microsoft.com/office/drawing/2014/main" id="{14AC950E-33D2-1743-BEB5-8BC7ECC110CE}"/>
              </a:ext>
            </a:extLst>
          </p:cNvPr>
          <p:cNvGrpSpPr/>
          <p:nvPr/>
        </p:nvGrpSpPr>
        <p:grpSpPr>
          <a:xfrm>
            <a:off x="16256683" y="9500952"/>
            <a:ext cx="3515573" cy="1282099"/>
            <a:chOff x="4247967" y="10729296"/>
            <a:chExt cx="4236804" cy="1282099"/>
          </a:xfrm>
        </p:grpSpPr>
        <p:sp>
          <p:nvSpPr>
            <p:cNvPr id="607" name="CuadroTexto 395">
              <a:extLst>
                <a:ext uri="{FF2B5EF4-FFF2-40B4-BE49-F238E27FC236}">
                  <a16:creationId xmlns:a16="http://schemas.microsoft.com/office/drawing/2014/main" id="{92315306-742C-414F-9775-4E889E7A6173}"/>
                </a:ext>
              </a:extLst>
            </p:cNvPr>
            <p:cNvSpPr txBox="1"/>
            <p:nvPr/>
          </p:nvSpPr>
          <p:spPr>
            <a:xfrm flipH="1">
              <a:off x="4263265" y="1072929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08" name="Rectangle 40">
              <a:extLst>
                <a:ext uri="{FF2B5EF4-FFF2-40B4-BE49-F238E27FC236}">
                  <a16:creationId xmlns:a16="http://schemas.microsoft.com/office/drawing/2014/main" id="{D8FEF0FB-048F-5143-B943-E29C44512E50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09" name="Grupo 608">
            <a:extLst>
              <a:ext uri="{FF2B5EF4-FFF2-40B4-BE49-F238E27FC236}">
                <a16:creationId xmlns:a16="http://schemas.microsoft.com/office/drawing/2014/main" id="{946B9DCE-4B29-EB4B-A119-981D94584F18}"/>
              </a:ext>
            </a:extLst>
          </p:cNvPr>
          <p:cNvGrpSpPr/>
          <p:nvPr/>
        </p:nvGrpSpPr>
        <p:grpSpPr>
          <a:xfrm>
            <a:off x="16256683" y="11285735"/>
            <a:ext cx="3515573" cy="1282099"/>
            <a:chOff x="4247967" y="10729296"/>
            <a:chExt cx="4236804" cy="1282099"/>
          </a:xfrm>
        </p:grpSpPr>
        <p:sp>
          <p:nvSpPr>
            <p:cNvPr id="610" name="CuadroTexto 395">
              <a:extLst>
                <a:ext uri="{FF2B5EF4-FFF2-40B4-BE49-F238E27FC236}">
                  <a16:creationId xmlns:a16="http://schemas.microsoft.com/office/drawing/2014/main" id="{D2F5C991-03E0-FF4F-A797-141D321ACAA1}"/>
                </a:ext>
              </a:extLst>
            </p:cNvPr>
            <p:cNvSpPr txBox="1"/>
            <p:nvPr/>
          </p:nvSpPr>
          <p:spPr>
            <a:xfrm flipH="1">
              <a:off x="4263265" y="1072929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11" name="Rectangle 40">
              <a:extLst>
                <a:ext uri="{FF2B5EF4-FFF2-40B4-BE49-F238E27FC236}">
                  <a16:creationId xmlns:a16="http://schemas.microsoft.com/office/drawing/2014/main" id="{D0FAB346-2EF4-0241-9E70-A3AEE2739B1D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1">
            <a:extLst>
              <a:ext uri="{FF2B5EF4-FFF2-40B4-BE49-F238E27FC236}">
                <a16:creationId xmlns:a16="http://schemas.microsoft.com/office/drawing/2014/main" id="{69919C82-97A1-1046-82DF-C14BD9109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4573" y="4264531"/>
            <a:ext cx="11281944" cy="118859"/>
          </a:xfrm>
          <a:custGeom>
            <a:avLst/>
            <a:gdLst>
              <a:gd name="T0" fmla="*/ 10462 w 10463"/>
              <a:gd name="T1" fmla="*/ 108 h 109"/>
              <a:gd name="T2" fmla="*/ 0 w 10463"/>
              <a:gd name="T3" fmla="*/ 108 h 109"/>
              <a:gd name="T4" fmla="*/ 0 w 10463"/>
              <a:gd name="T5" fmla="*/ 0 h 109"/>
              <a:gd name="T6" fmla="*/ 10462 w 10463"/>
              <a:gd name="T7" fmla="*/ 0 h 109"/>
              <a:gd name="T8" fmla="*/ 10462 w 10463"/>
              <a:gd name="T9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63" h="109">
                <a:moveTo>
                  <a:pt x="10462" y="108"/>
                </a:moveTo>
                <a:lnTo>
                  <a:pt x="0" y="108"/>
                </a:lnTo>
                <a:lnTo>
                  <a:pt x="0" y="0"/>
                </a:lnTo>
                <a:lnTo>
                  <a:pt x="10462" y="0"/>
                </a:lnTo>
                <a:lnTo>
                  <a:pt x="10462" y="108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2">
            <a:extLst>
              <a:ext uri="{FF2B5EF4-FFF2-40B4-BE49-F238E27FC236}">
                <a16:creationId xmlns:a16="http://schemas.microsoft.com/office/drawing/2014/main" id="{0D6FD14F-AC45-634C-8A74-78B006FFA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4573" y="6456263"/>
            <a:ext cx="11281944" cy="118856"/>
          </a:xfrm>
          <a:custGeom>
            <a:avLst/>
            <a:gdLst>
              <a:gd name="T0" fmla="*/ 10462 w 10463"/>
              <a:gd name="T1" fmla="*/ 108 h 109"/>
              <a:gd name="T2" fmla="*/ 0 w 10463"/>
              <a:gd name="T3" fmla="*/ 108 h 109"/>
              <a:gd name="T4" fmla="*/ 0 w 10463"/>
              <a:gd name="T5" fmla="*/ 0 h 109"/>
              <a:gd name="T6" fmla="*/ 10462 w 10463"/>
              <a:gd name="T7" fmla="*/ 0 h 109"/>
              <a:gd name="T8" fmla="*/ 10462 w 10463"/>
              <a:gd name="T9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63" h="109">
                <a:moveTo>
                  <a:pt x="10462" y="108"/>
                </a:moveTo>
                <a:lnTo>
                  <a:pt x="0" y="108"/>
                </a:lnTo>
                <a:lnTo>
                  <a:pt x="0" y="0"/>
                </a:lnTo>
                <a:lnTo>
                  <a:pt x="10462" y="0"/>
                </a:lnTo>
                <a:lnTo>
                  <a:pt x="10462" y="108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3">
            <a:extLst>
              <a:ext uri="{FF2B5EF4-FFF2-40B4-BE49-F238E27FC236}">
                <a16:creationId xmlns:a16="http://schemas.microsoft.com/office/drawing/2014/main" id="{FD477F1F-2D3A-0B46-993D-AF9376AFF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4573" y="8647992"/>
            <a:ext cx="11281944" cy="118859"/>
          </a:xfrm>
          <a:custGeom>
            <a:avLst/>
            <a:gdLst>
              <a:gd name="T0" fmla="*/ 10462 w 10463"/>
              <a:gd name="T1" fmla="*/ 109 h 110"/>
              <a:gd name="T2" fmla="*/ 0 w 10463"/>
              <a:gd name="T3" fmla="*/ 109 h 110"/>
              <a:gd name="T4" fmla="*/ 0 w 10463"/>
              <a:gd name="T5" fmla="*/ 0 h 110"/>
              <a:gd name="T6" fmla="*/ 10462 w 10463"/>
              <a:gd name="T7" fmla="*/ 0 h 110"/>
              <a:gd name="T8" fmla="*/ 10462 w 10463"/>
              <a:gd name="T9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63" h="110">
                <a:moveTo>
                  <a:pt x="10462" y="109"/>
                </a:moveTo>
                <a:lnTo>
                  <a:pt x="0" y="109"/>
                </a:lnTo>
                <a:lnTo>
                  <a:pt x="0" y="0"/>
                </a:lnTo>
                <a:lnTo>
                  <a:pt x="10462" y="0"/>
                </a:lnTo>
                <a:lnTo>
                  <a:pt x="10462" y="109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4">
            <a:extLst>
              <a:ext uri="{FF2B5EF4-FFF2-40B4-BE49-F238E27FC236}">
                <a16:creationId xmlns:a16="http://schemas.microsoft.com/office/drawing/2014/main" id="{1E2F418C-4277-534E-8B2E-51D56246D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4573" y="10963336"/>
            <a:ext cx="11281944" cy="118856"/>
          </a:xfrm>
          <a:custGeom>
            <a:avLst/>
            <a:gdLst>
              <a:gd name="T0" fmla="*/ 10462 w 10463"/>
              <a:gd name="T1" fmla="*/ 108 h 109"/>
              <a:gd name="T2" fmla="*/ 0 w 10463"/>
              <a:gd name="T3" fmla="*/ 108 h 109"/>
              <a:gd name="T4" fmla="*/ 0 w 10463"/>
              <a:gd name="T5" fmla="*/ 0 h 109"/>
              <a:gd name="T6" fmla="*/ 10462 w 10463"/>
              <a:gd name="T7" fmla="*/ 0 h 109"/>
              <a:gd name="T8" fmla="*/ 10462 w 10463"/>
              <a:gd name="T9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63" h="109">
                <a:moveTo>
                  <a:pt x="10462" y="108"/>
                </a:moveTo>
                <a:lnTo>
                  <a:pt x="0" y="108"/>
                </a:lnTo>
                <a:lnTo>
                  <a:pt x="0" y="0"/>
                </a:lnTo>
                <a:lnTo>
                  <a:pt x="10462" y="0"/>
                </a:lnTo>
                <a:lnTo>
                  <a:pt x="10462" y="108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5">
            <a:extLst>
              <a:ext uri="{FF2B5EF4-FFF2-40B4-BE49-F238E27FC236}">
                <a16:creationId xmlns:a16="http://schemas.microsoft.com/office/drawing/2014/main" id="{E3286E01-9878-D945-ACC5-7EF4C4AC6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9106" y="6318387"/>
            <a:ext cx="594289" cy="584780"/>
          </a:xfrm>
          <a:custGeom>
            <a:avLst/>
            <a:gdLst>
              <a:gd name="T0" fmla="*/ 271 w 552"/>
              <a:gd name="T1" fmla="*/ 541 h 542"/>
              <a:gd name="T2" fmla="*/ 271 w 552"/>
              <a:gd name="T3" fmla="*/ 541 h 542"/>
              <a:gd name="T4" fmla="*/ 199 w 552"/>
              <a:gd name="T5" fmla="*/ 505 h 542"/>
              <a:gd name="T6" fmla="*/ 36 w 552"/>
              <a:gd name="T7" fmla="*/ 352 h 542"/>
              <a:gd name="T8" fmla="*/ 36 w 552"/>
              <a:gd name="T9" fmla="*/ 199 h 542"/>
              <a:gd name="T10" fmla="*/ 235 w 552"/>
              <a:gd name="T11" fmla="*/ 9 h 542"/>
              <a:gd name="T12" fmla="*/ 253 w 552"/>
              <a:gd name="T13" fmla="*/ 0 h 542"/>
              <a:gd name="T14" fmla="*/ 497 w 552"/>
              <a:gd name="T15" fmla="*/ 0 h 542"/>
              <a:gd name="T16" fmla="*/ 551 w 552"/>
              <a:gd name="T17" fmla="*/ 54 h 542"/>
              <a:gd name="T18" fmla="*/ 551 w 552"/>
              <a:gd name="T19" fmla="*/ 298 h 542"/>
              <a:gd name="T20" fmla="*/ 542 w 552"/>
              <a:gd name="T21" fmla="*/ 316 h 542"/>
              <a:gd name="T22" fmla="*/ 352 w 552"/>
              <a:gd name="T23" fmla="*/ 505 h 542"/>
              <a:gd name="T24" fmla="*/ 271 w 552"/>
              <a:gd name="T25" fmla="*/ 541 h 542"/>
              <a:gd name="T26" fmla="*/ 262 w 552"/>
              <a:gd name="T27" fmla="*/ 54 h 542"/>
              <a:gd name="T28" fmla="*/ 262 w 552"/>
              <a:gd name="T29" fmla="*/ 54 h 542"/>
              <a:gd name="T30" fmla="*/ 82 w 552"/>
              <a:gd name="T31" fmla="*/ 244 h 542"/>
              <a:gd name="T32" fmla="*/ 82 w 552"/>
              <a:gd name="T33" fmla="*/ 316 h 542"/>
              <a:gd name="T34" fmla="*/ 235 w 552"/>
              <a:gd name="T35" fmla="*/ 469 h 542"/>
              <a:gd name="T36" fmla="*/ 307 w 552"/>
              <a:gd name="T37" fmla="*/ 469 h 542"/>
              <a:gd name="T38" fmla="*/ 497 w 552"/>
              <a:gd name="T39" fmla="*/ 280 h 542"/>
              <a:gd name="T40" fmla="*/ 497 w 552"/>
              <a:gd name="T41" fmla="*/ 54 h 542"/>
              <a:gd name="T42" fmla="*/ 262 w 552"/>
              <a:gd name="T43" fmla="*/ 54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2" h="542">
                <a:moveTo>
                  <a:pt x="271" y="541"/>
                </a:moveTo>
                <a:lnTo>
                  <a:pt x="271" y="541"/>
                </a:lnTo>
                <a:cubicBezTo>
                  <a:pt x="244" y="541"/>
                  <a:pt x="217" y="532"/>
                  <a:pt x="199" y="505"/>
                </a:cubicBezTo>
                <a:cubicBezTo>
                  <a:pt x="36" y="352"/>
                  <a:pt x="36" y="352"/>
                  <a:pt x="36" y="352"/>
                </a:cubicBezTo>
                <a:cubicBezTo>
                  <a:pt x="0" y="316"/>
                  <a:pt x="0" y="244"/>
                  <a:pt x="36" y="199"/>
                </a:cubicBezTo>
                <a:cubicBezTo>
                  <a:pt x="235" y="9"/>
                  <a:pt x="235" y="9"/>
                  <a:pt x="235" y="9"/>
                </a:cubicBezTo>
                <a:cubicBezTo>
                  <a:pt x="235" y="0"/>
                  <a:pt x="244" y="0"/>
                  <a:pt x="253" y="0"/>
                </a:cubicBezTo>
                <a:cubicBezTo>
                  <a:pt x="497" y="0"/>
                  <a:pt x="497" y="0"/>
                  <a:pt x="497" y="0"/>
                </a:cubicBezTo>
                <a:cubicBezTo>
                  <a:pt x="524" y="0"/>
                  <a:pt x="551" y="18"/>
                  <a:pt x="551" y="54"/>
                </a:cubicBezTo>
                <a:cubicBezTo>
                  <a:pt x="551" y="298"/>
                  <a:pt x="551" y="298"/>
                  <a:pt x="551" y="298"/>
                </a:cubicBezTo>
                <a:cubicBezTo>
                  <a:pt x="551" y="298"/>
                  <a:pt x="542" y="307"/>
                  <a:pt x="542" y="316"/>
                </a:cubicBezTo>
                <a:cubicBezTo>
                  <a:pt x="352" y="505"/>
                  <a:pt x="352" y="505"/>
                  <a:pt x="352" y="505"/>
                </a:cubicBezTo>
                <a:cubicBezTo>
                  <a:pt x="325" y="532"/>
                  <a:pt x="298" y="541"/>
                  <a:pt x="271" y="541"/>
                </a:cubicBezTo>
                <a:close/>
                <a:moveTo>
                  <a:pt x="262" y="54"/>
                </a:moveTo>
                <a:lnTo>
                  <a:pt x="262" y="54"/>
                </a:lnTo>
                <a:cubicBezTo>
                  <a:pt x="82" y="244"/>
                  <a:pt x="82" y="244"/>
                  <a:pt x="82" y="244"/>
                </a:cubicBezTo>
                <a:cubicBezTo>
                  <a:pt x="54" y="262"/>
                  <a:pt x="54" y="298"/>
                  <a:pt x="82" y="316"/>
                </a:cubicBezTo>
                <a:cubicBezTo>
                  <a:pt x="235" y="469"/>
                  <a:pt x="235" y="469"/>
                  <a:pt x="235" y="469"/>
                </a:cubicBezTo>
                <a:cubicBezTo>
                  <a:pt x="253" y="487"/>
                  <a:pt x="289" y="487"/>
                  <a:pt x="307" y="469"/>
                </a:cubicBezTo>
                <a:cubicBezTo>
                  <a:pt x="497" y="280"/>
                  <a:pt x="497" y="280"/>
                  <a:pt x="497" y="280"/>
                </a:cubicBezTo>
                <a:cubicBezTo>
                  <a:pt x="497" y="54"/>
                  <a:pt x="497" y="54"/>
                  <a:pt x="497" y="54"/>
                </a:cubicBezTo>
                <a:lnTo>
                  <a:pt x="262" y="5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6">
            <a:extLst>
              <a:ext uri="{FF2B5EF4-FFF2-40B4-BE49-F238E27FC236}">
                <a16:creationId xmlns:a16="http://schemas.microsoft.com/office/drawing/2014/main" id="{F56FF8BE-09DB-1242-A722-A7BCD71BC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941" y="6446755"/>
            <a:ext cx="99842" cy="99839"/>
          </a:xfrm>
          <a:custGeom>
            <a:avLst/>
            <a:gdLst>
              <a:gd name="T0" fmla="*/ 81 w 91"/>
              <a:gd name="T1" fmla="*/ 73 h 92"/>
              <a:gd name="T2" fmla="*/ 81 w 91"/>
              <a:gd name="T3" fmla="*/ 73 h 92"/>
              <a:gd name="T4" fmla="*/ 17 w 91"/>
              <a:gd name="T5" fmla="*/ 73 h 92"/>
              <a:gd name="T6" fmla="*/ 17 w 91"/>
              <a:gd name="T7" fmla="*/ 19 h 92"/>
              <a:gd name="T8" fmla="*/ 81 w 91"/>
              <a:gd name="T9" fmla="*/ 10 h 92"/>
              <a:gd name="T10" fmla="*/ 81 w 91"/>
              <a:gd name="T11" fmla="*/ 73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2">
                <a:moveTo>
                  <a:pt x="81" y="73"/>
                </a:moveTo>
                <a:lnTo>
                  <a:pt x="81" y="73"/>
                </a:lnTo>
                <a:cubicBezTo>
                  <a:pt x="63" y="91"/>
                  <a:pt x="36" y="91"/>
                  <a:pt x="17" y="73"/>
                </a:cubicBezTo>
                <a:cubicBezTo>
                  <a:pt x="0" y="55"/>
                  <a:pt x="0" y="28"/>
                  <a:pt x="17" y="19"/>
                </a:cubicBezTo>
                <a:cubicBezTo>
                  <a:pt x="36" y="0"/>
                  <a:pt x="63" y="0"/>
                  <a:pt x="81" y="10"/>
                </a:cubicBezTo>
                <a:cubicBezTo>
                  <a:pt x="90" y="28"/>
                  <a:pt x="90" y="55"/>
                  <a:pt x="81" y="7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7">
            <a:extLst>
              <a:ext uri="{FF2B5EF4-FFF2-40B4-BE49-F238E27FC236}">
                <a16:creationId xmlns:a16="http://schemas.microsoft.com/office/drawing/2014/main" id="{6C2B561C-702B-D440-B345-F2CC19567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597" y="8481593"/>
            <a:ext cx="622814" cy="389852"/>
          </a:xfrm>
          <a:custGeom>
            <a:avLst/>
            <a:gdLst>
              <a:gd name="T0" fmla="*/ 470 w 579"/>
              <a:gd name="T1" fmla="*/ 361 h 362"/>
              <a:gd name="T2" fmla="*/ 470 w 579"/>
              <a:gd name="T3" fmla="*/ 361 h 362"/>
              <a:gd name="T4" fmla="*/ 217 w 579"/>
              <a:gd name="T5" fmla="*/ 361 h 362"/>
              <a:gd name="T6" fmla="*/ 163 w 579"/>
              <a:gd name="T7" fmla="*/ 316 h 362"/>
              <a:gd name="T8" fmla="*/ 91 w 579"/>
              <a:gd name="T9" fmla="*/ 54 h 362"/>
              <a:gd name="T10" fmla="*/ 27 w 579"/>
              <a:gd name="T11" fmla="*/ 54 h 362"/>
              <a:gd name="T12" fmla="*/ 0 w 579"/>
              <a:gd name="T13" fmla="*/ 27 h 362"/>
              <a:gd name="T14" fmla="*/ 27 w 579"/>
              <a:gd name="T15" fmla="*/ 0 h 362"/>
              <a:gd name="T16" fmla="*/ 108 w 579"/>
              <a:gd name="T17" fmla="*/ 0 h 362"/>
              <a:gd name="T18" fmla="*/ 136 w 579"/>
              <a:gd name="T19" fmla="*/ 27 h 362"/>
              <a:gd name="T20" fmla="*/ 217 w 579"/>
              <a:gd name="T21" fmla="*/ 298 h 362"/>
              <a:gd name="T22" fmla="*/ 217 w 579"/>
              <a:gd name="T23" fmla="*/ 307 h 362"/>
              <a:gd name="T24" fmla="*/ 470 w 579"/>
              <a:gd name="T25" fmla="*/ 307 h 362"/>
              <a:gd name="T26" fmla="*/ 470 w 579"/>
              <a:gd name="T27" fmla="*/ 298 h 362"/>
              <a:gd name="T28" fmla="*/ 515 w 579"/>
              <a:gd name="T29" fmla="*/ 145 h 362"/>
              <a:gd name="T30" fmla="*/ 298 w 579"/>
              <a:gd name="T31" fmla="*/ 145 h 362"/>
              <a:gd name="T32" fmla="*/ 271 w 579"/>
              <a:gd name="T33" fmla="*/ 117 h 362"/>
              <a:gd name="T34" fmla="*/ 298 w 579"/>
              <a:gd name="T35" fmla="*/ 90 h 362"/>
              <a:gd name="T36" fmla="*/ 551 w 579"/>
              <a:gd name="T37" fmla="*/ 90 h 362"/>
              <a:gd name="T38" fmla="*/ 569 w 579"/>
              <a:gd name="T39" fmla="*/ 99 h 362"/>
              <a:gd name="T40" fmla="*/ 578 w 579"/>
              <a:gd name="T41" fmla="*/ 117 h 362"/>
              <a:gd name="T42" fmla="*/ 524 w 579"/>
              <a:gd name="T43" fmla="*/ 316 h 362"/>
              <a:gd name="T44" fmla="*/ 470 w 579"/>
              <a:gd name="T45" fmla="*/ 36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79" h="362">
                <a:moveTo>
                  <a:pt x="470" y="361"/>
                </a:moveTo>
                <a:lnTo>
                  <a:pt x="470" y="361"/>
                </a:lnTo>
                <a:cubicBezTo>
                  <a:pt x="217" y="361"/>
                  <a:pt x="217" y="361"/>
                  <a:pt x="217" y="361"/>
                </a:cubicBezTo>
                <a:cubicBezTo>
                  <a:pt x="190" y="361"/>
                  <a:pt x="163" y="343"/>
                  <a:pt x="163" y="316"/>
                </a:cubicBezTo>
                <a:cubicBezTo>
                  <a:pt x="91" y="54"/>
                  <a:pt x="91" y="54"/>
                  <a:pt x="91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36" y="9"/>
                  <a:pt x="136" y="27"/>
                </a:cubicBezTo>
                <a:cubicBezTo>
                  <a:pt x="217" y="298"/>
                  <a:pt x="217" y="298"/>
                  <a:pt x="217" y="298"/>
                </a:cubicBezTo>
                <a:lnTo>
                  <a:pt x="217" y="307"/>
                </a:lnTo>
                <a:cubicBezTo>
                  <a:pt x="470" y="307"/>
                  <a:pt x="470" y="307"/>
                  <a:pt x="470" y="307"/>
                </a:cubicBezTo>
                <a:lnTo>
                  <a:pt x="470" y="298"/>
                </a:lnTo>
                <a:cubicBezTo>
                  <a:pt x="515" y="145"/>
                  <a:pt x="515" y="145"/>
                  <a:pt x="515" y="145"/>
                </a:cubicBezTo>
                <a:cubicBezTo>
                  <a:pt x="298" y="145"/>
                  <a:pt x="298" y="145"/>
                  <a:pt x="298" y="145"/>
                </a:cubicBezTo>
                <a:cubicBezTo>
                  <a:pt x="289" y="145"/>
                  <a:pt x="271" y="126"/>
                  <a:pt x="271" y="117"/>
                </a:cubicBezTo>
                <a:cubicBezTo>
                  <a:pt x="271" y="99"/>
                  <a:pt x="289" y="90"/>
                  <a:pt x="298" y="90"/>
                </a:cubicBezTo>
                <a:cubicBezTo>
                  <a:pt x="551" y="90"/>
                  <a:pt x="551" y="90"/>
                  <a:pt x="551" y="90"/>
                </a:cubicBezTo>
                <a:cubicBezTo>
                  <a:pt x="560" y="90"/>
                  <a:pt x="569" y="90"/>
                  <a:pt x="569" y="99"/>
                </a:cubicBezTo>
                <a:cubicBezTo>
                  <a:pt x="578" y="108"/>
                  <a:pt x="578" y="108"/>
                  <a:pt x="578" y="117"/>
                </a:cubicBezTo>
                <a:cubicBezTo>
                  <a:pt x="524" y="316"/>
                  <a:pt x="524" y="316"/>
                  <a:pt x="524" y="316"/>
                </a:cubicBezTo>
                <a:cubicBezTo>
                  <a:pt x="515" y="343"/>
                  <a:pt x="497" y="361"/>
                  <a:pt x="470" y="36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8">
            <a:extLst>
              <a:ext uri="{FF2B5EF4-FFF2-40B4-BE49-F238E27FC236}">
                <a16:creationId xmlns:a16="http://schemas.microsoft.com/office/drawing/2014/main" id="{E190ACB1-4010-5C47-878F-84F0FCD87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6982" y="8928497"/>
            <a:ext cx="118856" cy="118856"/>
          </a:xfrm>
          <a:custGeom>
            <a:avLst/>
            <a:gdLst>
              <a:gd name="T0" fmla="*/ 0 w 109"/>
              <a:gd name="T1" fmla="*/ 55 h 110"/>
              <a:gd name="T2" fmla="*/ 0 w 109"/>
              <a:gd name="T3" fmla="*/ 55 h 110"/>
              <a:gd name="T4" fmla="*/ 54 w 109"/>
              <a:gd name="T5" fmla="*/ 0 h 110"/>
              <a:gd name="T6" fmla="*/ 108 w 109"/>
              <a:gd name="T7" fmla="*/ 55 h 110"/>
              <a:gd name="T8" fmla="*/ 54 w 109"/>
              <a:gd name="T9" fmla="*/ 109 h 110"/>
              <a:gd name="T10" fmla="*/ 0 w 109"/>
              <a:gd name="T11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" h="110">
                <a:moveTo>
                  <a:pt x="0" y="55"/>
                </a:moveTo>
                <a:lnTo>
                  <a:pt x="0" y="55"/>
                </a:lnTo>
                <a:cubicBezTo>
                  <a:pt x="0" y="28"/>
                  <a:pt x="27" y="0"/>
                  <a:pt x="54" y="0"/>
                </a:cubicBezTo>
                <a:cubicBezTo>
                  <a:pt x="90" y="0"/>
                  <a:pt x="108" y="28"/>
                  <a:pt x="108" y="55"/>
                </a:cubicBezTo>
                <a:cubicBezTo>
                  <a:pt x="108" y="91"/>
                  <a:pt x="90" y="109"/>
                  <a:pt x="54" y="109"/>
                </a:cubicBezTo>
                <a:cubicBezTo>
                  <a:pt x="27" y="109"/>
                  <a:pt x="0" y="91"/>
                  <a:pt x="0" y="5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9">
            <a:extLst>
              <a:ext uri="{FF2B5EF4-FFF2-40B4-BE49-F238E27FC236}">
                <a16:creationId xmlns:a16="http://schemas.microsoft.com/office/drawing/2014/main" id="{B61FD3D2-AA67-5040-BD93-24C3FF105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9782" y="8928497"/>
            <a:ext cx="118856" cy="118856"/>
          </a:xfrm>
          <a:custGeom>
            <a:avLst/>
            <a:gdLst>
              <a:gd name="T0" fmla="*/ 0 w 109"/>
              <a:gd name="T1" fmla="*/ 55 h 110"/>
              <a:gd name="T2" fmla="*/ 0 w 109"/>
              <a:gd name="T3" fmla="*/ 55 h 110"/>
              <a:gd name="T4" fmla="*/ 54 w 109"/>
              <a:gd name="T5" fmla="*/ 0 h 110"/>
              <a:gd name="T6" fmla="*/ 108 w 109"/>
              <a:gd name="T7" fmla="*/ 55 h 110"/>
              <a:gd name="T8" fmla="*/ 54 w 109"/>
              <a:gd name="T9" fmla="*/ 109 h 110"/>
              <a:gd name="T10" fmla="*/ 0 w 109"/>
              <a:gd name="T11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" h="110">
                <a:moveTo>
                  <a:pt x="0" y="55"/>
                </a:moveTo>
                <a:lnTo>
                  <a:pt x="0" y="55"/>
                </a:lnTo>
                <a:cubicBezTo>
                  <a:pt x="0" y="28"/>
                  <a:pt x="18" y="0"/>
                  <a:pt x="54" y="0"/>
                </a:cubicBezTo>
                <a:cubicBezTo>
                  <a:pt x="81" y="0"/>
                  <a:pt x="108" y="28"/>
                  <a:pt x="108" y="55"/>
                </a:cubicBezTo>
                <a:cubicBezTo>
                  <a:pt x="108" y="91"/>
                  <a:pt x="81" y="109"/>
                  <a:pt x="54" y="109"/>
                </a:cubicBezTo>
                <a:cubicBezTo>
                  <a:pt x="18" y="109"/>
                  <a:pt x="0" y="91"/>
                  <a:pt x="0" y="5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10">
            <a:extLst>
              <a:ext uri="{FF2B5EF4-FFF2-40B4-BE49-F238E27FC236}">
                <a16:creationId xmlns:a16="http://schemas.microsoft.com/office/drawing/2014/main" id="{2B591F9D-BED1-184B-82F3-F1128A14C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9782" y="4459459"/>
            <a:ext cx="166399" cy="166399"/>
          </a:xfrm>
          <a:custGeom>
            <a:avLst/>
            <a:gdLst>
              <a:gd name="T0" fmla="*/ 117 w 155"/>
              <a:gd name="T1" fmla="*/ 154 h 155"/>
              <a:gd name="T2" fmla="*/ 117 w 155"/>
              <a:gd name="T3" fmla="*/ 154 h 155"/>
              <a:gd name="T4" fmla="*/ 36 w 155"/>
              <a:gd name="T5" fmla="*/ 154 h 155"/>
              <a:gd name="T6" fmla="*/ 0 w 155"/>
              <a:gd name="T7" fmla="*/ 109 h 155"/>
              <a:gd name="T8" fmla="*/ 0 w 155"/>
              <a:gd name="T9" fmla="*/ 45 h 155"/>
              <a:gd name="T10" fmla="*/ 36 w 155"/>
              <a:gd name="T11" fmla="*/ 0 h 155"/>
              <a:gd name="T12" fmla="*/ 117 w 155"/>
              <a:gd name="T13" fmla="*/ 0 h 155"/>
              <a:gd name="T14" fmla="*/ 154 w 155"/>
              <a:gd name="T15" fmla="*/ 45 h 155"/>
              <a:gd name="T16" fmla="*/ 154 w 155"/>
              <a:gd name="T17" fmla="*/ 109 h 155"/>
              <a:gd name="T18" fmla="*/ 117 w 155"/>
              <a:gd name="T19" fmla="*/ 154 h 155"/>
              <a:gd name="T20" fmla="*/ 117 w 155"/>
              <a:gd name="T21" fmla="*/ 45 h 155"/>
              <a:gd name="T22" fmla="*/ 117 w 155"/>
              <a:gd name="T23" fmla="*/ 45 h 155"/>
              <a:gd name="T24" fmla="*/ 36 w 155"/>
              <a:gd name="T25" fmla="*/ 45 h 155"/>
              <a:gd name="T26" fmla="*/ 36 w 155"/>
              <a:gd name="T27" fmla="*/ 109 h 155"/>
              <a:gd name="T28" fmla="*/ 117 w 155"/>
              <a:gd name="T29" fmla="*/ 109 h 155"/>
              <a:gd name="T30" fmla="*/ 117 w 155"/>
              <a:gd name="T31" fmla="*/ 4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155">
                <a:moveTo>
                  <a:pt x="117" y="154"/>
                </a:moveTo>
                <a:lnTo>
                  <a:pt x="117" y="154"/>
                </a:lnTo>
                <a:cubicBezTo>
                  <a:pt x="36" y="154"/>
                  <a:pt x="36" y="154"/>
                  <a:pt x="36" y="154"/>
                </a:cubicBezTo>
                <a:cubicBezTo>
                  <a:pt x="18" y="154"/>
                  <a:pt x="0" y="136"/>
                  <a:pt x="0" y="109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36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35" y="0"/>
                  <a:pt x="154" y="18"/>
                  <a:pt x="154" y="45"/>
                </a:cubicBezTo>
                <a:cubicBezTo>
                  <a:pt x="154" y="109"/>
                  <a:pt x="154" y="109"/>
                  <a:pt x="154" y="109"/>
                </a:cubicBezTo>
                <a:cubicBezTo>
                  <a:pt x="154" y="136"/>
                  <a:pt x="135" y="154"/>
                  <a:pt x="117" y="154"/>
                </a:cubicBezTo>
                <a:close/>
                <a:moveTo>
                  <a:pt x="117" y="45"/>
                </a:moveTo>
                <a:lnTo>
                  <a:pt x="117" y="45"/>
                </a:lnTo>
                <a:cubicBezTo>
                  <a:pt x="36" y="45"/>
                  <a:pt x="36" y="45"/>
                  <a:pt x="36" y="45"/>
                </a:cubicBezTo>
                <a:cubicBezTo>
                  <a:pt x="36" y="109"/>
                  <a:pt x="36" y="109"/>
                  <a:pt x="36" y="109"/>
                </a:cubicBezTo>
                <a:cubicBezTo>
                  <a:pt x="117" y="109"/>
                  <a:pt x="117" y="109"/>
                  <a:pt x="117" y="109"/>
                </a:cubicBezTo>
                <a:lnTo>
                  <a:pt x="117" y="4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11">
            <a:extLst>
              <a:ext uri="{FF2B5EF4-FFF2-40B4-BE49-F238E27FC236}">
                <a16:creationId xmlns:a16="http://schemas.microsoft.com/office/drawing/2014/main" id="{FD126054-E3C7-B340-A3CA-B6225F155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1071" y="4245514"/>
            <a:ext cx="684619" cy="537237"/>
          </a:xfrm>
          <a:custGeom>
            <a:avLst/>
            <a:gdLst>
              <a:gd name="T0" fmla="*/ 524 w 634"/>
              <a:gd name="T1" fmla="*/ 497 h 498"/>
              <a:gd name="T2" fmla="*/ 524 w 634"/>
              <a:gd name="T3" fmla="*/ 497 h 498"/>
              <a:gd name="T4" fmla="*/ 99 w 634"/>
              <a:gd name="T5" fmla="*/ 497 h 498"/>
              <a:gd name="T6" fmla="*/ 0 w 634"/>
              <a:gd name="T7" fmla="*/ 397 h 498"/>
              <a:gd name="T8" fmla="*/ 0 w 634"/>
              <a:gd name="T9" fmla="*/ 0 h 498"/>
              <a:gd name="T10" fmla="*/ 54 w 634"/>
              <a:gd name="T11" fmla="*/ 0 h 498"/>
              <a:gd name="T12" fmla="*/ 54 w 634"/>
              <a:gd name="T13" fmla="*/ 397 h 498"/>
              <a:gd name="T14" fmla="*/ 99 w 634"/>
              <a:gd name="T15" fmla="*/ 442 h 498"/>
              <a:gd name="T16" fmla="*/ 524 w 634"/>
              <a:gd name="T17" fmla="*/ 442 h 498"/>
              <a:gd name="T18" fmla="*/ 578 w 634"/>
              <a:gd name="T19" fmla="*/ 397 h 498"/>
              <a:gd name="T20" fmla="*/ 578 w 634"/>
              <a:gd name="T21" fmla="*/ 144 h 498"/>
              <a:gd name="T22" fmla="*/ 524 w 634"/>
              <a:gd name="T23" fmla="*/ 99 h 498"/>
              <a:gd name="T24" fmla="*/ 99 w 634"/>
              <a:gd name="T25" fmla="*/ 99 h 498"/>
              <a:gd name="T26" fmla="*/ 99 w 634"/>
              <a:gd name="T27" fmla="*/ 45 h 498"/>
              <a:gd name="T28" fmla="*/ 524 w 634"/>
              <a:gd name="T29" fmla="*/ 45 h 498"/>
              <a:gd name="T30" fmla="*/ 633 w 634"/>
              <a:gd name="T31" fmla="*/ 144 h 498"/>
              <a:gd name="T32" fmla="*/ 633 w 634"/>
              <a:gd name="T33" fmla="*/ 397 h 498"/>
              <a:gd name="T34" fmla="*/ 524 w 634"/>
              <a:gd name="T35" fmla="*/ 49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4" h="498">
                <a:moveTo>
                  <a:pt x="524" y="497"/>
                </a:moveTo>
                <a:lnTo>
                  <a:pt x="524" y="497"/>
                </a:lnTo>
                <a:cubicBezTo>
                  <a:pt x="99" y="497"/>
                  <a:pt x="99" y="497"/>
                  <a:pt x="99" y="497"/>
                </a:cubicBezTo>
                <a:cubicBezTo>
                  <a:pt x="45" y="497"/>
                  <a:pt x="0" y="451"/>
                  <a:pt x="0" y="397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397"/>
                  <a:pt x="54" y="397"/>
                  <a:pt x="54" y="397"/>
                </a:cubicBezTo>
                <a:cubicBezTo>
                  <a:pt x="54" y="424"/>
                  <a:pt x="72" y="442"/>
                  <a:pt x="99" y="442"/>
                </a:cubicBezTo>
                <a:cubicBezTo>
                  <a:pt x="524" y="442"/>
                  <a:pt x="524" y="442"/>
                  <a:pt x="524" y="442"/>
                </a:cubicBezTo>
                <a:cubicBezTo>
                  <a:pt x="551" y="442"/>
                  <a:pt x="578" y="424"/>
                  <a:pt x="578" y="397"/>
                </a:cubicBezTo>
                <a:cubicBezTo>
                  <a:pt x="578" y="144"/>
                  <a:pt x="578" y="144"/>
                  <a:pt x="578" y="144"/>
                </a:cubicBezTo>
                <a:cubicBezTo>
                  <a:pt x="578" y="117"/>
                  <a:pt x="551" y="99"/>
                  <a:pt x="524" y="99"/>
                </a:cubicBezTo>
                <a:cubicBezTo>
                  <a:pt x="99" y="99"/>
                  <a:pt x="99" y="99"/>
                  <a:pt x="99" y="99"/>
                </a:cubicBezTo>
                <a:cubicBezTo>
                  <a:pt x="99" y="45"/>
                  <a:pt x="99" y="45"/>
                  <a:pt x="99" y="45"/>
                </a:cubicBezTo>
                <a:cubicBezTo>
                  <a:pt x="524" y="45"/>
                  <a:pt x="524" y="45"/>
                  <a:pt x="524" y="45"/>
                </a:cubicBezTo>
                <a:cubicBezTo>
                  <a:pt x="587" y="45"/>
                  <a:pt x="633" y="90"/>
                  <a:pt x="633" y="144"/>
                </a:cubicBezTo>
                <a:cubicBezTo>
                  <a:pt x="633" y="397"/>
                  <a:pt x="633" y="397"/>
                  <a:pt x="633" y="397"/>
                </a:cubicBezTo>
                <a:cubicBezTo>
                  <a:pt x="633" y="451"/>
                  <a:pt x="587" y="497"/>
                  <a:pt x="524" y="49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12">
            <a:extLst>
              <a:ext uri="{FF2B5EF4-FFF2-40B4-BE49-F238E27FC236}">
                <a16:creationId xmlns:a16="http://schemas.microsoft.com/office/drawing/2014/main" id="{20ECAA1D-39A8-CB4E-8821-1A8446D18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563" y="4117149"/>
            <a:ext cx="622814" cy="232959"/>
          </a:xfrm>
          <a:custGeom>
            <a:avLst/>
            <a:gdLst>
              <a:gd name="T0" fmla="*/ 117 w 579"/>
              <a:gd name="T1" fmla="*/ 217 h 218"/>
              <a:gd name="T2" fmla="*/ 117 w 579"/>
              <a:gd name="T3" fmla="*/ 217 h 218"/>
              <a:gd name="T4" fmla="*/ 9 w 579"/>
              <a:gd name="T5" fmla="*/ 99 h 218"/>
              <a:gd name="T6" fmla="*/ 117 w 579"/>
              <a:gd name="T7" fmla="*/ 0 h 218"/>
              <a:gd name="T8" fmla="*/ 488 w 579"/>
              <a:gd name="T9" fmla="*/ 0 h 218"/>
              <a:gd name="T10" fmla="*/ 578 w 579"/>
              <a:gd name="T11" fmla="*/ 90 h 218"/>
              <a:gd name="T12" fmla="*/ 578 w 579"/>
              <a:gd name="T13" fmla="*/ 109 h 218"/>
              <a:gd name="T14" fmla="*/ 551 w 579"/>
              <a:gd name="T15" fmla="*/ 136 h 218"/>
              <a:gd name="T16" fmla="*/ 551 w 579"/>
              <a:gd name="T17" fmla="*/ 136 h 218"/>
              <a:gd name="T18" fmla="*/ 524 w 579"/>
              <a:gd name="T19" fmla="*/ 109 h 218"/>
              <a:gd name="T20" fmla="*/ 524 w 579"/>
              <a:gd name="T21" fmla="*/ 90 h 218"/>
              <a:gd name="T22" fmla="*/ 488 w 579"/>
              <a:gd name="T23" fmla="*/ 63 h 218"/>
              <a:gd name="T24" fmla="*/ 117 w 579"/>
              <a:gd name="T25" fmla="*/ 63 h 218"/>
              <a:gd name="T26" fmla="*/ 63 w 579"/>
              <a:gd name="T27" fmla="*/ 99 h 218"/>
              <a:gd name="T28" fmla="*/ 117 w 579"/>
              <a:gd name="T29" fmla="*/ 163 h 218"/>
              <a:gd name="T30" fmla="*/ 117 w 579"/>
              <a:gd name="T31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9" h="218">
                <a:moveTo>
                  <a:pt x="117" y="217"/>
                </a:moveTo>
                <a:lnTo>
                  <a:pt x="117" y="217"/>
                </a:lnTo>
                <a:cubicBezTo>
                  <a:pt x="54" y="217"/>
                  <a:pt x="0" y="163"/>
                  <a:pt x="9" y="99"/>
                </a:cubicBezTo>
                <a:cubicBezTo>
                  <a:pt x="18" y="45"/>
                  <a:pt x="63" y="0"/>
                  <a:pt x="117" y="0"/>
                </a:cubicBezTo>
                <a:cubicBezTo>
                  <a:pt x="488" y="0"/>
                  <a:pt x="488" y="0"/>
                  <a:pt x="488" y="0"/>
                </a:cubicBezTo>
                <a:cubicBezTo>
                  <a:pt x="542" y="0"/>
                  <a:pt x="578" y="45"/>
                  <a:pt x="578" y="90"/>
                </a:cubicBezTo>
                <a:cubicBezTo>
                  <a:pt x="578" y="109"/>
                  <a:pt x="578" y="109"/>
                  <a:pt x="578" y="109"/>
                </a:cubicBezTo>
                <a:cubicBezTo>
                  <a:pt x="578" y="127"/>
                  <a:pt x="569" y="136"/>
                  <a:pt x="551" y="136"/>
                </a:cubicBezTo>
                <a:lnTo>
                  <a:pt x="551" y="136"/>
                </a:lnTo>
                <a:cubicBezTo>
                  <a:pt x="533" y="136"/>
                  <a:pt x="524" y="127"/>
                  <a:pt x="524" y="109"/>
                </a:cubicBezTo>
                <a:cubicBezTo>
                  <a:pt x="524" y="90"/>
                  <a:pt x="524" y="90"/>
                  <a:pt x="524" y="90"/>
                </a:cubicBezTo>
                <a:cubicBezTo>
                  <a:pt x="524" y="72"/>
                  <a:pt x="506" y="63"/>
                  <a:pt x="488" y="63"/>
                </a:cubicBezTo>
                <a:cubicBezTo>
                  <a:pt x="117" y="63"/>
                  <a:pt x="117" y="63"/>
                  <a:pt x="117" y="63"/>
                </a:cubicBezTo>
                <a:cubicBezTo>
                  <a:pt x="90" y="63"/>
                  <a:pt x="72" y="72"/>
                  <a:pt x="63" y="99"/>
                </a:cubicBezTo>
                <a:cubicBezTo>
                  <a:pt x="54" y="127"/>
                  <a:pt x="81" y="163"/>
                  <a:pt x="117" y="163"/>
                </a:cubicBezTo>
                <a:lnTo>
                  <a:pt x="117" y="21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13">
            <a:extLst>
              <a:ext uri="{FF2B5EF4-FFF2-40B4-BE49-F238E27FC236}">
                <a16:creationId xmlns:a16="http://schemas.microsoft.com/office/drawing/2014/main" id="{8345A13B-BDB0-0D47-BFAF-225139772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363" y="10953828"/>
            <a:ext cx="256732" cy="275749"/>
          </a:xfrm>
          <a:custGeom>
            <a:avLst/>
            <a:gdLst>
              <a:gd name="T0" fmla="*/ 9 w 236"/>
              <a:gd name="T1" fmla="*/ 244 h 254"/>
              <a:gd name="T2" fmla="*/ 9 w 236"/>
              <a:gd name="T3" fmla="*/ 244 h 254"/>
              <a:gd name="T4" fmla="*/ 9 w 236"/>
              <a:gd name="T5" fmla="*/ 244 h 254"/>
              <a:gd name="T6" fmla="*/ 9 w 236"/>
              <a:gd name="T7" fmla="*/ 217 h 254"/>
              <a:gd name="T8" fmla="*/ 190 w 236"/>
              <a:gd name="T9" fmla="*/ 9 h 254"/>
              <a:gd name="T10" fmla="*/ 226 w 236"/>
              <a:gd name="T11" fmla="*/ 0 h 254"/>
              <a:gd name="T12" fmla="*/ 226 w 236"/>
              <a:gd name="T13" fmla="*/ 0 h 254"/>
              <a:gd name="T14" fmla="*/ 226 w 236"/>
              <a:gd name="T15" fmla="*/ 36 h 254"/>
              <a:gd name="T16" fmla="*/ 45 w 236"/>
              <a:gd name="T17" fmla="*/ 244 h 254"/>
              <a:gd name="T18" fmla="*/ 9 w 236"/>
              <a:gd name="T19" fmla="*/ 24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" h="254">
                <a:moveTo>
                  <a:pt x="9" y="244"/>
                </a:moveTo>
                <a:lnTo>
                  <a:pt x="9" y="244"/>
                </a:lnTo>
                <a:lnTo>
                  <a:pt x="9" y="244"/>
                </a:lnTo>
                <a:cubicBezTo>
                  <a:pt x="0" y="235"/>
                  <a:pt x="0" y="226"/>
                  <a:pt x="9" y="217"/>
                </a:cubicBezTo>
                <a:cubicBezTo>
                  <a:pt x="190" y="9"/>
                  <a:pt x="190" y="9"/>
                  <a:pt x="190" y="9"/>
                </a:cubicBezTo>
                <a:cubicBezTo>
                  <a:pt x="199" y="0"/>
                  <a:pt x="217" y="0"/>
                  <a:pt x="226" y="0"/>
                </a:cubicBezTo>
                <a:lnTo>
                  <a:pt x="226" y="0"/>
                </a:lnTo>
                <a:cubicBezTo>
                  <a:pt x="226" y="9"/>
                  <a:pt x="235" y="27"/>
                  <a:pt x="226" y="36"/>
                </a:cubicBezTo>
                <a:cubicBezTo>
                  <a:pt x="45" y="244"/>
                  <a:pt x="45" y="244"/>
                  <a:pt x="45" y="244"/>
                </a:cubicBezTo>
                <a:cubicBezTo>
                  <a:pt x="36" y="253"/>
                  <a:pt x="18" y="253"/>
                  <a:pt x="9" y="24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14">
            <a:extLst>
              <a:ext uri="{FF2B5EF4-FFF2-40B4-BE49-F238E27FC236}">
                <a16:creationId xmlns:a16="http://schemas.microsoft.com/office/drawing/2014/main" id="{4ED98177-4219-F24B-8757-D31B9C4A2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484" y="11101209"/>
            <a:ext cx="147385" cy="147385"/>
          </a:xfrm>
          <a:custGeom>
            <a:avLst/>
            <a:gdLst>
              <a:gd name="T0" fmla="*/ 63 w 136"/>
              <a:gd name="T1" fmla="*/ 136 h 137"/>
              <a:gd name="T2" fmla="*/ 63 w 136"/>
              <a:gd name="T3" fmla="*/ 136 h 137"/>
              <a:gd name="T4" fmla="*/ 0 w 136"/>
              <a:gd name="T5" fmla="*/ 73 h 137"/>
              <a:gd name="T6" fmla="*/ 63 w 136"/>
              <a:gd name="T7" fmla="*/ 0 h 137"/>
              <a:gd name="T8" fmla="*/ 135 w 136"/>
              <a:gd name="T9" fmla="*/ 73 h 137"/>
              <a:gd name="T10" fmla="*/ 63 w 136"/>
              <a:gd name="T11" fmla="*/ 136 h 137"/>
              <a:gd name="T12" fmla="*/ 63 w 136"/>
              <a:gd name="T13" fmla="*/ 45 h 137"/>
              <a:gd name="T14" fmla="*/ 63 w 136"/>
              <a:gd name="T15" fmla="*/ 45 h 137"/>
              <a:gd name="T16" fmla="*/ 36 w 136"/>
              <a:gd name="T17" fmla="*/ 73 h 137"/>
              <a:gd name="T18" fmla="*/ 63 w 136"/>
              <a:gd name="T19" fmla="*/ 100 h 137"/>
              <a:gd name="T20" fmla="*/ 90 w 136"/>
              <a:gd name="T21" fmla="*/ 73 h 137"/>
              <a:gd name="T22" fmla="*/ 63 w 136"/>
              <a:gd name="T23" fmla="*/ 45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6" h="137">
                <a:moveTo>
                  <a:pt x="63" y="136"/>
                </a:moveTo>
                <a:lnTo>
                  <a:pt x="63" y="136"/>
                </a:lnTo>
                <a:cubicBezTo>
                  <a:pt x="27" y="136"/>
                  <a:pt x="0" y="109"/>
                  <a:pt x="0" y="73"/>
                </a:cubicBezTo>
                <a:cubicBezTo>
                  <a:pt x="0" y="37"/>
                  <a:pt x="27" y="0"/>
                  <a:pt x="63" y="0"/>
                </a:cubicBezTo>
                <a:cubicBezTo>
                  <a:pt x="99" y="0"/>
                  <a:pt x="135" y="37"/>
                  <a:pt x="135" y="73"/>
                </a:cubicBezTo>
                <a:cubicBezTo>
                  <a:pt x="135" y="109"/>
                  <a:pt x="99" y="136"/>
                  <a:pt x="63" y="136"/>
                </a:cubicBezTo>
                <a:close/>
                <a:moveTo>
                  <a:pt x="63" y="45"/>
                </a:moveTo>
                <a:lnTo>
                  <a:pt x="63" y="45"/>
                </a:lnTo>
                <a:cubicBezTo>
                  <a:pt x="54" y="45"/>
                  <a:pt x="36" y="54"/>
                  <a:pt x="36" y="73"/>
                </a:cubicBezTo>
                <a:cubicBezTo>
                  <a:pt x="36" y="82"/>
                  <a:pt x="54" y="100"/>
                  <a:pt x="63" y="100"/>
                </a:cubicBezTo>
                <a:cubicBezTo>
                  <a:pt x="81" y="100"/>
                  <a:pt x="90" y="82"/>
                  <a:pt x="90" y="73"/>
                </a:cubicBezTo>
                <a:cubicBezTo>
                  <a:pt x="90" y="54"/>
                  <a:pt x="81" y="45"/>
                  <a:pt x="63" y="4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15">
            <a:extLst>
              <a:ext uri="{FF2B5EF4-FFF2-40B4-BE49-F238E27FC236}">
                <a16:creationId xmlns:a16="http://schemas.microsoft.com/office/drawing/2014/main" id="{7C977BC6-F462-1944-9CD2-8141A52C2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576" y="10925302"/>
            <a:ext cx="147382" cy="147382"/>
          </a:xfrm>
          <a:custGeom>
            <a:avLst/>
            <a:gdLst>
              <a:gd name="T0" fmla="*/ 63 w 136"/>
              <a:gd name="T1" fmla="*/ 135 h 136"/>
              <a:gd name="T2" fmla="*/ 63 w 136"/>
              <a:gd name="T3" fmla="*/ 135 h 136"/>
              <a:gd name="T4" fmla="*/ 0 w 136"/>
              <a:gd name="T5" fmla="*/ 72 h 136"/>
              <a:gd name="T6" fmla="*/ 63 w 136"/>
              <a:gd name="T7" fmla="*/ 0 h 136"/>
              <a:gd name="T8" fmla="*/ 135 w 136"/>
              <a:gd name="T9" fmla="*/ 72 h 136"/>
              <a:gd name="T10" fmla="*/ 63 w 136"/>
              <a:gd name="T11" fmla="*/ 135 h 136"/>
              <a:gd name="T12" fmla="*/ 63 w 136"/>
              <a:gd name="T13" fmla="*/ 45 h 136"/>
              <a:gd name="T14" fmla="*/ 63 w 136"/>
              <a:gd name="T15" fmla="*/ 45 h 136"/>
              <a:gd name="T16" fmla="*/ 36 w 136"/>
              <a:gd name="T17" fmla="*/ 72 h 136"/>
              <a:gd name="T18" fmla="*/ 63 w 136"/>
              <a:gd name="T19" fmla="*/ 99 h 136"/>
              <a:gd name="T20" fmla="*/ 90 w 136"/>
              <a:gd name="T21" fmla="*/ 72 h 136"/>
              <a:gd name="T22" fmla="*/ 63 w 136"/>
              <a:gd name="T23" fmla="*/ 4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6" h="136">
                <a:moveTo>
                  <a:pt x="63" y="135"/>
                </a:moveTo>
                <a:lnTo>
                  <a:pt x="63" y="135"/>
                </a:lnTo>
                <a:cubicBezTo>
                  <a:pt x="27" y="135"/>
                  <a:pt x="0" y="108"/>
                  <a:pt x="0" y="72"/>
                </a:cubicBezTo>
                <a:cubicBezTo>
                  <a:pt x="0" y="27"/>
                  <a:pt x="27" y="0"/>
                  <a:pt x="63" y="0"/>
                </a:cubicBezTo>
                <a:cubicBezTo>
                  <a:pt x="109" y="0"/>
                  <a:pt x="135" y="27"/>
                  <a:pt x="135" y="72"/>
                </a:cubicBezTo>
                <a:cubicBezTo>
                  <a:pt x="135" y="108"/>
                  <a:pt x="109" y="135"/>
                  <a:pt x="63" y="135"/>
                </a:cubicBezTo>
                <a:close/>
                <a:moveTo>
                  <a:pt x="63" y="45"/>
                </a:moveTo>
                <a:lnTo>
                  <a:pt x="63" y="45"/>
                </a:lnTo>
                <a:cubicBezTo>
                  <a:pt x="54" y="45"/>
                  <a:pt x="36" y="54"/>
                  <a:pt x="36" y="72"/>
                </a:cubicBezTo>
                <a:cubicBezTo>
                  <a:pt x="36" y="81"/>
                  <a:pt x="54" y="99"/>
                  <a:pt x="63" y="99"/>
                </a:cubicBezTo>
                <a:cubicBezTo>
                  <a:pt x="81" y="99"/>
                  <a:pt x="90" y="81"/>
                  <a:pt x="90" y="72"/>
                </a:cubicBezTo>
                <a:cubicBezTo>
                  <a:pt x="90" y="54"/>
                  <a:pt x="81" y="45"/>
                  <a:pt x="63" y="4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16">
            <a:extLst>
              <a:ext uri="{FF2B5EF4-FFF2-40B4-BE49-F238E27FC236}">
                <a16:creationId xmlns:a16="http://schemas.microsoft.com/office/drawing/2014/main" id="{745335C2-D63A-884C-8BBB-0431BD3D8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6490" y="10887267"/>
            <a:ext cx="28526" cy="42787"/>
          </a:xfrm>
          <a:custGeom>
            <a:avLst/>
            <a:gdLst>
              <a:gd name="T0" fmla="*/ 27 w 28"/>
              <a:gd name="T1" fmla="*/ 37 h 38"/>
              <a:gd name="T2" fmla="*/ 0 w 28"/>
              <a:gd name="T3" fmla="*/ 37 h 38"/>
              <a:gd name="T4" fmla="*/ 0 w 28"/>
              <a:gd name="T5" fmla="*/ 0 h 38"/>
              <a:gd name="T6" fmla="*/ 27 w 28"/>
              <a:gd name="T7" fmla="*/ 0 h 38"/>
              <a:gd name="T8" fmla="*/ 27 w 28"/>
              <a:gd name="T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38">
                <a:moveTo>
                  <a:pt x="27" y="37"/>
                </a:moveTo>
                <a:lnTo>
                  <a:pt x="0" y="37"/>
                </a:lnTo>
                <a:lnTo>
                  <a:pt x="0" y="0"/>
                </a:lnTo>
                <a:lnTo>
                  <a:pt x="27" y="0"/>
                </a:lnTo>
                <a:lnTo>
                  <a:pt x="27" y="3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17">
            <a:extLst>
              <a:ext uri="{FF2B5EF4-FFF2-40B4-BE49-F238E27FC236}">
                <a16:creationId xmlns:a16="http://schemas.microsoft.com/office/drawing/2014/main" id="{777B6515-45AF-E542-B1E5-D6DDC118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6490" y="10972845"/>
            <a:ext cx="28526" cy="90330"/>
          </a:xfrm>
          <a:custGeom>
            <a:avLst/>
            <a:gdLst>
              <a:gd name="T0" fmla="*/ 27 w 28"/>
              <a:gd name="T1" fmla="*/ 81 h 82"/>
              <a:gd name="T2" fmla="*/ 0 w 28"/>
              <a:gd name="T3" fmla="*/ 81 h 82"/>
              <a:gd name="T4" fmla="*/ 0 w 28"/>
              <a:gd name="T5" fmla="*/ 0 h 82"/>
              <a:gd name="T6" fmla="*/ 27 w 28"/>
              <a:gd name="T7" fmla="*/ 0 h 82"/>
              <a:gd name="T8" fmla="*/ 27 w 28"/>
              <a:gd name="T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82">
                <a:moveTo>
                  <a:pt x="27" y="81"/>
                </a:moveTo>
                <a:lnTo>
                  <a:pt x="0" y="81"/>
                </a:lnTo>
                <a:lnTo>
                  <a:pt x="0" y="0"/>
                </a:lnTo>
                <a:lnTo>
                  <a:pt x="27" y="0"/>
                </a:lnTo>
                <a:lnTo>
                  <a:pt x="27" y="81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18">
            <a:extLst>
              <a:ext uri="{FF2B5EF4-FFF2-40B4-BE49-F238E27FC236}">
                <a16:creationId xmlns:a16="http://schemas.microsoft.com/office/drawing/2014/main" id="{242CFFBE-31B7-3A48-AAF0-1A298F370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6490" y="11110718"/>
            <a:ext cx="28526" cy="90333"/>
          </a:xfrm>
          <a:custGeom>
            <a:avLst/>
            <a:gdLst>
              <a:gd name="T0" fmla="*/ 27 w 28"/>
              <a:gd name="T1" fmla="*/ 82 h 83"/>
              <a:gd name="T2" fmla="*/ 0 w 28"/>
              <a:gd name="T3" fmla="*/ 82 h 83"/>
              <a:gd name="T4" fmla="*/ 0 w 28"/>
              <a:gd name="T5" fmla="*/ 0 h 83"/>
              <a:gd name="T6" fmla="*/ 27 w 28"/>
              <a:gd name="T7" fmla="*/ 0 h 83"/>
              <a:gd name="T8" fmla="*/ 27 w 28"/>
              <a:gd name="T9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83">
                <a:moveTo>
                  <a:pt x="27" y="82"/>
                </a:moveTo>
                <a:lnTo>
                  <a:pt x="0" y="82"/>
                </a:lnTo>
                <a:lnTo>
                  <a:pt x="0" y="0"/>
                </a:lnTo>
                <a:lnTo>
                  <a:pt x="27" y="0"/>
                </a:lnTo>
                <a:lnTo>
                  <a:pt x="27" y="82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19">
            <a:extLst>
              <a:ext uri="{FF2B5EF4-FFF2-40B4-BE49-F238E27FC236}">
                <a16:creationId xmlns:a16="http://schemas.microsoft.com/office/drawing/2014/main" id="{A74D241C-3455-004C-8E14-A73563AE5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6490" y="11239085"/>
            <a:ext cx="28526" cy="57052"/>
          </a:xfrm>
          <a:custGeom>
            <a:avLst/>
            <a:gdLst>
              <a:gd name="T0" fmla="*/ 27 w 28"/>
              <a:gd name="T1" fmla="*/ 54 h 55"/>
              <a:gd name="T2" fmla="*/ 0 w 28"/>
              <a:gd name="T3" fmla="*/ 54 h 55"/>
              <a:gd name="T4" fmla="*/ 0 w 28"/>
              <a:gd name="T5" fmla="*/ 0 h 55"/>
              <a:gd name="T6" fmla="*/ 27 w 28"/>
              <a:gd name="T7" fmla="*/ 0 h 55"/>
              <a:gd name="T8" fmla="*/ 27 w 28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55">
                <a:moveTo>
                  <a:pt x="27" y="54"/>
                </a:moveTo>
                <a:lnTo>
                  <a:pt x="0" y="54"/>
                </a:lnTo>
                <a:lnTo>
                  <a:pt x="0" y="0"/>
                </a:lnTo>
                <a:lnTo>
                  <a:pt x="27" y="0"/>
                </a:lnTo>
                <a:lnTo>
                  <a:pt x="27" y="54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0">
            <a:extLst>
              <a:ext uri="{FF2B5EF4-FFF2-40B4-BE49-F238E27FC236}">
                <a16:creationId xmlns:a16="http://schemas.microsoft.com/office/drawing/2014/main" id="{A7E16F56-CB31-DB49-BBC4-4EE4A2708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037" y="10806443"/>
            <a:ext cx="751179" cy="556254"/>
          </a:xfrm>
          <a:custGeom>
            <a:avLst/>
            <a:gdLst>
              <a:gd name="T0" fmla="*/ 614 w 697"/>
              <a:gd name="T1" fmla="*/ 515 h 516"/>
              <a:gd name="T2" fmla="*/ 614 w 697"/>
              <a:gd name="T3" fmla="*/ 515 h 516"/>
              <a:gd name="T4" fmla="*/ 36 w 697"/>
              <a:gd name="T5" fmla="*/ 515 h 516"/>
              <a:gd name="T6" fmla="*/ 0 w 697"/>
              <a:gd name="T7" fmla="*/ 488 h 516"/>
              <a:gd name="T8" fmla="*/ 0 w 697"/>
              <a:gd name="T9" fmla="*/ 371 h 516"/>
              <a:gd name="T10" fmla="*/ 27 w 697"/>
              <a:gd name="T11" fmla="*/ 344 h 516"/>
              <a:gd name="T12" fmla="*/ 108 w 697"/>
              <a:gd name="T13" fmla="*/ 253 h 516"/>
              <a:gd name="T14" fmla="*/ 27 w 697"/>
              <a:gd name="T15" fmla="*/ 172 h 516"/>
              <a:gd name="T16" fmla="*/ 0 w 697"/>
              <a:gd name="T17" fmla="*/ 145 h 516"/>
              <a:gd name="T18" fmla="*/ 0 w 697"/>
              <a:gd name="T19" fmla="*/ 27 h 516"/>
              <a:gd name="T20" fmla="*/ 36 w 697"/>
              <a:gd name="T21" fmla="*/ 0 h 516"/>
              <a:gd name="T22" fmla="*/ 614 w 697"/>
              <a:gd name="T23" fmla="*/ 0 h 516"/>
              <a:gd name="T24" fmla="*/ 696 w 697"/>
              <a:gd name="T25" fmla="*/ 82 h 516"/>
              <a:gd name="T26" fmla="*/ 696 w 697"/>
              <a:gd name="T27" fmla="*/ 434 h 516"/>
              <a:gd name="T28" fmla="*/ 614 w 697"/>
              <a:gd name="T29" fmla="*/ 515 h 516"/>
              <a:gd name="T30" fmla="*/ 54 w 697"/>
              <a:gd name="T31" fmla="*/ 461 h 516"/>
              <a:gd name="T32" fmla="*/ 54 w 697"/>
              <a:gd name="T33" fmla="*/ 461 h 516"/>
              <a:gd name="T34" fmla="*/ 614 w 697"/>
              <a:gd name="T35" fmla="*/ 461 h 516"/>
              <a:gd name="T36" fmla="*/ 641 w 697"/>
              <a:gd name="T37" fmla="*/ 434 h 516"/>
              <a:gd name="T38" fmla="*/ 641 w 697"/>
              <a:gd name="T39" fmla="*/ 82 h 516"/>
              <a:gd name="T40" fmla="*/ 614 w 697"/>
              <a:gd name="T41" fmla="*/ 55 h 516"/>
              <a:gd name="T42" fmla="*/ 54 w 697"/>
              <a:gd name="T43" fmla="*/ 55 h 516"/>
              <a:gd name="T44" fmla="*/ 54 w 697"/>
              <a:gd name="T45" fmla="*/ 118 h 516"/>
              <a:gd name="T46" fmla="*/ 163 w 697"/>
              <a:gd name="T47" fmla="*/ 253 h 516"/>
              <a:gd name="T48" fmla="*/ 54 w 697"/>
              <a:gd name="T49" fmla="*/ 389 h 516"/>
              <a:gd name="T50" fmla="*/ 54 w 697"/>
              <a:gd name="T51" fmla="*/ 461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97" h="516">
                <a:moveTo>
                  <a:pt x="614" y="515"/>
                </a:moveTo>
                <a:lnTo>
                  <a:pt x="614" y="515"/>
                </a:lnTo>
                <a:cubicBezTo>
                  <a:pt x="36" y="515"/>
                  <a:pt x="36" y="515"/>
                  <a:pt x="36" y="515"/>
                </a:cubicBezTo>
                <a:cubicBezTo>
                  <a:pt x="18" y="515"/>
                  <a:pt x="0" y="497"/>
                  <a:pt x="0" y="488"/>
                </a:cubicBezTo>
                <a:cubicBezTo>
                  <a:pt x="0" y="371"/>
                  <a:pt x="0" y="371"/>
                  <a:pt x="0" y="371"/>
                </a:cubicBezTo>
                <a:cubicBezTo>
                  <a:pt x="0" y="353"/>
                  <a:pt x="18" y="344"/>
                  <a:pt x="27" y="344"/>
                </a:cubicBezTo>
                <a:cubicBezTo>
                  <a:pt x="72" y="335"/>
                  <a:pt x="108" y="299"/>
                  <a:pt x="108" y="253"/>
                </a:cubicBezTo>
                <a:cubicBezTo>
                  <a:pt x="108" y="217"/>
                  <a:pt x="72" y="181"/>
                  <a:pt x="27" y="172"/>
                </a:cubicBezTo>
                <a:cubicBezTo>
                  <a:pt x="18" y="172"/>
                  <a:pt x="0" y="154"/>
                  <a:pt x="0" y="14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614" y="0"/>
                  <a:pt x="614" y="0"/>
                  <a:pt x="614" y="0"/>
                </a:cubicBezTo>
                <a:cubicBezTo>
                  <a:pt x="660" y="0"/>
                  <a:pt x="696" y="36"/>
                  <a:pt x="696" y="82"/>
                </a:cubicBezTo>
                <a:cubicBezTo>
                  <a:pt x="696" y="434"/>
                  <a:pt x="696" y="434"/>
                  <a:pt x="696" y="434"/>
                </a:cubicBezTo>
                <a:cubicBezTo>
                  <a:pt x="696" y="479"/>
                  <a:pt x="660" y="515"/>
                  <a:pt x="614" y="515"/>
                </a:cubicBezTo>
                <a:close/>
                <a:moveTo>
                  <a:pt x="54" y="461"/>
                </a:moveTo>
                <a:lnTo>
                  <a:pt x="54" y="461"/>
                </a:lnTo>
                <a:cubicBezTo>
                  <a:pt x="614" y="461"/>
                  <a:pt x="614" y="461"/>
                  <a:pt x="614" y="461"/>
                </a:cubicBezTo>
                <a:cubicBezTo>
                  <a:pt x="632" y="461"/>
                  <a:pt x="641" y="443"/>
                  <a:pt x="641" y="434"/>
                </a:cubicBezTo>
                <a:cubicBezTo>
                  <a:pt x="641" y="82"/>
                  <a:pt x="641" y="82"/>
                  <a:pt x="641" y="82"/>
                </a:cubicBezTo>
                <a:cubicBezTo>
                  <a:pt x="641" y="63"/>
                  <a:pt x="632" y="55"/>
                  <a:pt x="614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118"/>
                  <a:pt x="54" y="118"/>
                  <a:pt x="54" y="118"/>
                </a:cubicBezTo>
                <a:cubicBezTo>
                  <a:pt x="117" y="136"/>
                  <a:pt x="163" y="190"/>
                  <a:pt x="163" y="253"/>
                </a:cubicBezTo>
                <a:cubicBezTo>
                  <a:pt x="163" y="316"/>
                  <a:pt x="117" y="380"/>
                  <a:pt x="54" y="389"/>
                </a:cubicBezTo>
                <a:lnTo>
                  <a:pt x="54" y="4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69">
            <a:extLst>
              <a:ext uri="{FF2B5EF4-FFF2-40B4-BE49-F238E27FC236}">
                <a16:creationId xmlns:a16="http://schemas.microsoft.com/office/drawing/2014/main" id="{209BEA9F-22D6-9D49-986C-51CB61A0B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8515" y="9708202"/>
            <a:ext cx="5448424" cy="2738475"/>
          </a:xfrm>
          <a:custGeom>
            <a:avLst/>
            <a:gdLst>
              <a:gd name="T0" fmla="*/ 5051 w 5052"/>
              <a:gd name="T1" fmla="*/ 0 h 2540"/>
              <a:gd name="T2" fmla="*/ 1265 w 5052"/>
              <a:gd name="T3" fmla="*/ 371 h 2540"/>
              <a:gd name="T4" fmla="*/ 0 w 5052"/>
              <a:gd name="T5" fmla="*/ 2539 h 2540"/>
              <a:gd name="T6" fmla="*/ 5051 w 5052"/>
              <a:gd name="T7" fmla="*/ 2340 h 2540"/>
              <a:gd name="T8" fmla="*/ 5051 w 5052"/>
              <a:gd name="T9" fmla="*/ 0 h 2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52" h="2540">
                <a:moveTo>
                  <a:pt x="5051" y="0"/>
                </a:moveTo>
                <a:lnTo>
                  <a:pt x="1265" y="371"/>
                </a:lnTo>
                <a:lnTo>
                  <a:pt x="0" y="2539"/>
                </a:lnTo>
                <a:lnTo>
                  <a:pt x="5051" y="2340"/>
                </a:lnTo>
                <a:lnTo>
                  <a:pt x="505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70">
            <a:extLst>
              <a:ext uri="{FF2B5EF4-FFF2-40B4-BE49-F238E27FC236}">
                <a16:creationId xmlns:a16="http://schemas.microsoft.com/office/drawing/2014/main" id="{2141C380-A3BC-2B42-955D-43CD292CB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2999" y="7397614"/>
            <a:ext cx="4083939" cy="2709949"/>
          </a:xfrm>
          <a:custGeom>
            <a:avLst/>
            <a:gdLst>
              <a:gd name="T0" fmla="*/ 3786 w 3787"/>
              <a:gd name="T1" fmla="*/ 0 h 2513"/>
              <a:gd name="T2" fmla="*/ 1265 w 3787"/>
              <a:gd name="T3" fmla="*/ 343 h 2513"/>
              <a:gd name="T4" fmla="*/ 632 w 3787"/>
              <a:gd name="T5" fmla="*/ 1427 h 2513"/>
              <a:gd name="T6" fmla="*/ 0 w 3787"/>
              <a:gd name="T7" fmla="*/ 2512 h 2513"/>
              <a:gd name="T8" fmla="*/ 3786 w 3787"/>
              <a:gd name="T9" fmla="*/ 2141 h 2513"/>
              <a:gd name="T10" fmla="*/ 3786 w 3787"/>
              <a:gd name="T11" fmla="*/ 0 h 2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87" h="2513">
                <a:moveTo>
                  <a:pt x="3786" y="0"/>
                </a:moveTo>
                <a:lnTo>
                  <a:pt x="1265" y="343"/>
                </a:lnTo>
                <a:lnTo>
                  <a:pt x="632" y="1427"/>
                </a:lnTo>
                <a:lnTo>
                  <a:pt x="0" y="2512"/>
                </a:lnTo>
                <a:lnTo>
                  <a:pt x="3786" y="2141"/>
                </a:lnTo>
                <a:lnTo>
                  <a:pt x="3786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71">
            <a:extLst>
              <a:ext uri="{FF2B5EF4-FFF2-40B4-BE49-F238E27FC236}">
                <a16:creationId xmlns:a16="http://schemas.microsoft.com/office/drawing/2014/main" id="{37011234-1D96-8F4B-87CB-60496C9CF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7481" y="5248672"/>
            <a:ext cx="2719458" cy="2524530"/>
          </a:xfrm>
          <a:custGeom>
            <a:avLst/>
            <a:gdLst>
              <a:gd name="T0" fmla="*/ 2521 w 2522"/>
              <a:gd name="T1" fmla="*/ 0 h 2340"/>
              <a:gd name="T2" fmla="*/ 1256 w 2522"/>
              <a:gd name="T3" fmla="*/ 172 h 2340"/>
              <a:gd name="T4" fmla="*/ 0 w 2522"/>
              <a:gd name="T5" fmla="*/ 2339 h 2340"/>
              <a:gd name="T6" fmla="*/ 2521 w 2522"/>
              <a:gd name="T7" fmla="*/ 1996 h 2340"/>
              <a:gd name="T8" fmla="*/ 2521 w 2522"/>
              <a:gd name="T9" fmla="*/ 0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22" h="2340">
                <a:moveTo>
                  <a:pt x="2521" y="0"/>
                </a:moveTo>
                <a:lnTo>
                  <a:pt x="1256" y="172"/>
                </a:lnTo>
                <a:lnTo>
                  <a:pt x="0" y="2339"/>
                </a:lnTo>
                <a:lnTo>
                  <a:pt x="2521" y="1996"/>
                </a:lnTo>
                <a:lnTo>
                  <a:pt x="2521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72">
            <a:extLst>
              <a:ext uri="{FF2B5EF4-FFF2-40B4-BE49-F238E27FC236}">
                <a16:creationId xmlns:a16="http://schemas.microsoft.com/office/drawing/2014/main" id="{99D730E3-DA16-9F4A-9AA2-6E4A4A5BD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2457" y="3094974"/>
            <a:ext cx="1364482" cy="2339114"/>
          </a:xfrm>
          <a:custGeom>
            <a:avLst/>
            <a:gdLst>
              <a:gd name="T0" fmla="*/ 1265 w 1266"/>
              <a:gd name="T1" fmla="*/ 0 h 2170"/>
              <a:gd name="T2" fmla="*/ 1265 w 1266"/>
              <a:gd name="T3" fmla="*/ 0 h 2170"/>
              <a:gd name="T4" fmla="*/ 0 w 1266"/>
              <a:gd name="T5" fmla="*/ 2169 h 2170"/>
              <a:gd name="T6" fmla="*/ 1265 w 1266"/>
              <a:gd name="T7" fmla="*/ 1997 h 2170"/>
              <a:gd name="T8" fmla="*/ 1265 w 1266"/>
              <a:gd name="T9" fmla="*/ 0 h 2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6" h="2170">
                <a:moveTo>
                  <a:pt x="1265" y="0"/>
                </a:moveTo>
                <a:lnTo>
                  <a:pt x="1265" y="0"/>
                </a:lnTo>
                <a:lnTo>
                  <a:pt x="0" y="2169"/>
                </a:lnTo>
                <a:lnTo>
                  <a:pt x="1265" y="1997"/>
                </a:lnTo>
                <a:lnTo>
                  <a:pt x="126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73">
            <a:extLst>
              <a:ext uri="{FF2B5EF4-FFF2-40B4-BE49-F238E27FC236}">
                <a16:creationId xmlns:a16="http://schemas.microsoft.com/office/drawing/2014/main" id="{1AC3077E-369D-FE41-9A19-EB6344656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2186" y="9708202"/>
            <a:ext cx="5443668" cy="2738475"/>
          </a:xfrm>
          <a:custGeom>
            <a:avLst/>
            <a:gdLst>
              <a:gd name="T0" fmla="*/ 0 w 5051"/>
              <a:gd name="T1" fmla="*/ 2340 h 2540"/>
              <a:gd name="T2" fmla="*/ 5050 w 5051"/>
              <a:gd name="T3" fmla="*/ 2539 h 2540"/>
              <a:gd name="T4" fmla="*/ 3785 w 5051"/>
              <a:gd name="T5" fmla="*/ 371 h 2540"/>
              <a:gd name="T6" fmla="*/ 0 w 5051"/>
              <a:gd name="T7" fmla="*/ 0 h 2540"/>
              <a:gd name="T8" fmla="*/ 0 w 5051"/>
              <a:gd name="T9" fmla="*/ 2340 h 2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51" h="2540">
                <a:moveTo>
                  <a:pt x="0" y="2340"/>
                </a:moveTo>
                <a:lnTo>
                  <a:pt x="5050" y="2539"/>
                </a:lnTo>
                <a:lnTo>
                  <a:pt x="3785" y="371"/>
                </a:lnTo>
                <a:lnTo>
                  <a:pt x="0" y="0"/>
                </a:lnTo>
                <a:lnTo>
                  <a:pt x="0" y="234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74">
            <a:extLst>
              <a:ext uri="{FF2B5EF4-FFF2-40B4-BE49-F238E27FC236}">
                <a16:creationId xmlns:a16="http://schemas.microsoft.com/office/drawing/2014/main" id="{03677EC5-1363-5E46-B370-0966FD21F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2186" y="7397614"/>
            <a:ext cx="4083939" cy="2709949"/>
          </a:xfrm>
          <a:custGeom>
            <a:avLst/>
            <a:gdLst>
              <a:gd name="T0" fmla="*/ 0 w 3786"/>
              <a:gd name="T1" fmla="*/ 2141 h 2513"/>
              <a:gd name="T2" fmla="*/ 3785 w 3786"/>
              <a:gd name="T3" fmla="*/ 2512 h 2513"/>
              <a:gd name="T4" fmla="*/ 3152 w 3786"/>
              <a:gd name="T5" fmla="*/ 1427 h 2513"/>
              <a:gd name="T6" fmla="*/ 2520 w 3786"/>
              <a:gd name="T7" fmla="*/ 343 h 2513"/>
              <a:gd name="T8" fmla="*/ 0 w 3786"/>
              <a:gd name="T9" fmla="*/ 0 h 2513"/>
              <a:gd name="T10" fmla="*/ 0 w 3786"/>
              <a:gd name="T11" fmla="*/ 2141 h 2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86" h="2513">
                <a:moveTo>
                  <a:pt x="0" y="2141"/>
                </a:moveTo>
                <a:lnTo>
                  <a:pt x="3785" y="2512"/>
                </a:lnTo>
                <a:lnTo>
                  <a:pt x="3152" y="1427"/>
                </a:lnTo>
                <a:lnTo>
                  <a:pt x="2520" y="343"/>
                </a:lnTo>
                <a:lnTo>
                  <a:pt x="0" y="0"/>
                </a:lnTo>
                <a:lnTo>
                  <a:pt x="0" y="214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75">
            <a:extLst>
              <a:ext uri="{FF2B5EF4-FFF2-40B4-BE49-F238E27FC236}">
                <a16:creationId xmlns:a16="http://schemas.microsoft.com/office/drawing/2014/main" id="{F5CB1812-ACD3-D942-944B-FF3763781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2186" y="5248672"/>
            <a:ext cx="2719458" cy="2524530"/>
          </a:xfrm>
          <a:custGeom>
            <a:avLst/>
            <a:gdLst>
              <a:gd name="T0" fmla="*/ 0 w 2521"/>
              <a:gd name="T1" fmla="*/ 1996 h 2340"/>
              <a:gd name="T2" fmla="*/ 2520 w 2521"/>
              <a:gd name="T3" fmla="*/ 2339 h 2340"/>
              <a:gd name="T4" fmla="*/ 1264 w 2521"/>
              <a:gd name="T5" fmla="*/ 172 h 2340"/>
              <a:gd name="T6" fmla="*/ 0 w 2521"/>
              <a:gd name="T7" fmla="*/ 0 h 2340"/>
              <a:gd name="T8" fmla="*/ 0 w 2521"/>
              <a:gd name="T9" fmla="*/ 1996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21" h="2340">
                <a:moveTo>
                  <a:pt x="0" y="1996"/>
                </a:moveTo>
                <a:lnTo>
                  <a:pt x="2520" y="2339"/>
                </a:lnTo>
                <a:lnTo>
                  <a:pt x="1264" y="172"/>
                </a:lnTo>
                <a:lnTo>
                  <a:pt x="0" y="0"/>
                </a:lnTo>
                <a:lnTo>
                  <a:pt x="0" y="199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76">
            <a:extLst>
              <a:ext uri="{FF2B5EF4-FFF2-40B4-BE49-F238E27FC236}">
                <a16:creationId xmlns:a16="http://schemas.microsoft.com/office/drawing/2014/main" id="{BDBF8D10-C6A1-AD42-85DB-69622E80B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2186" y="3094974"/>
            <a:ext cx="1364482" cy="2339114"/>
          </a:xfrm>
          <a:custGeom>
            <a:avLst/>
            <a:gdLst>
              <a:gd name="T0" fmla="*/ 1264 w 1265"/>
              <a:gd name="T1" fmla="*/ 2169 h 2170"/>
              <a:gd name="T2" fmla="*/ 0 w 1265"/>
              <a:gd name="T3" fmla="*/ 0 h 2170"/>
              <a:gd name="T4" fmla="*/ 0 w 1265"/>
              <a:gd name="T5" fmla="*/ 1997 h 2170"/>
              <a:gd name="T6" fmla="*/ 1264 w 1265"/>
              <a:gd name="T7" fmla="*/ 2169 h 2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65" h="2170">
                <a:moveTo>
                  <a:pt x="1264" y="2169"/>
                </a:moveTo>
                <a:lnTo>
                  <a:pt x="0" y="0"/>
                </a:lnTo>
                <a:lnTo>
                  <a:pt x="0" y="1997"/>
                </a:lnTo>
                <a:lnTo>
                  <a:pt x="1264" y="2169"/>
                </a:lnTo>
              </a:path>
            </a:pathLst>
          </a:custGeom>
          <a:solidFill>
            <a:srgbClr val="3ABD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77">
            <a:extLst>
              <a:ext uri="{FF2B5EF4-FFF2-40B4-BE49-F238E27FC236}">
                <a16:creationId xmlns:a16="http://schemas.microsoft.com/office/drawing/2014/main" id="{7ED498F2-B8B3-E846-A2DC-E5426931D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8515" y="12232732"/>
            <a:ext cx="10892095" cy="627567"/>
          </a:xfrm>
          <a:custGeom>
            <a:avLst/>
            <a:gdLst>
              <a:gd name="T0" fmla="*/ 0 w 10102"/>
              <a:gd name="T1" fmla="*/ 199 h 580"/>
              <a:gd name="T2" fmla="*/ 5051 w 10102"/>
              <a:gd name="T3" fmla="*/ 579 h 580"/>
              <a:gd name="T4" fmla="*/ 10101 w 10102"/>
              <a:gd name="T5" fmla="*/ 199 h 580"/>
              <a:gd name="T6" fmla="*/ 5051 w 10102"/>
              <a:gd name="T7" fmla="*/ 0 h 580"/>
              <a:gd name="T8" fmla="*/ 0 w 10102"/>
              <a:gd name="T9" fmla="*/ 199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02" h="580">
                <a:moveTo>
                  <a:pt x="0" y="199"/>
                </a:moveTo>
                <a:lnTo>
                  <a:pt x="5051" y="579"/>
                </a:lnTo>
                <a:lnTo>
                  <a:pt x="10101" y="199"/>
                </a:lnTo>
                <a:lnTo>
                  <a:pt x="5051" y="0"/>
                </a:lnTo>
                <a:lnTo>
                  <a:pt x="0" y="19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31" name="Grupo 330">
            <a:extLst>
              <a:ext uri="{FF2B5EF4-FFF2-40B4-BE49-F238E27FC236}">
                <a16:creationId xmlns:a16="http://schemas.microsoft.com/office/drawing/2014/main" id="{58E17F5E-BF16-4342-B58C-BDF96398737C}"/>
              </a:ext>
            </a:extLst>
          </p:cNvPr>
          <p:cNvGrpSpPr/>
          <p:nvPr/>
        </p:nvGrpSpPr>
        <p:grpSpPr>
          <a:xfrm>
            <a:off x="2668308" y="379351"/>
            <a:ext cx="19041035" cy="2561450"/>
            <a:chOff x="2668308" y="861425"/>
            <a:chExt cx="19041035" cy="2561450"/>
          </a:xfrm>
        </p:grpSpPr>
        <p:sp>
          <p:nvSpPr>
            <p:cNvPr id="332" name="CuadroTexto 331">
              <a:extLst>
                <a:ext uri="{FF2B5EF4-FFF2-40B4-BE49-F238E27FC236}">
                  <a16:creationId xmlns:a16="http://schemas.microsoft.com/office/drawing/2014/main" id="{360959EC-33BD-6D44-B05F-B54F3847905F}"/>
                </a:ext>
              </a:extLst>
            </p:cNvPr>
            <p:cNvSpPr txBox="1"/>
            <p:nvPr/>
          </p:nvSpPr>
          <p:spPr>
            <a:xfrm>
              <a:off x="8118653" y="861425"/>
              <a:ext cx="81403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Pyramid Diagram</a:t>
              </a:r>
            </a:p>
          </p:txBody>
        </p:sp>
        <p:sp>
          <p:nvSpPr>
            <p:cNvPr id="333" name="CuadroTexto 332">
              <a:extLst>
                <a:ext uri="{FF2B5EF4-FFF2-40B4-BE49-F238E27FC236}">
                  <a16:creationId xmlns:a16="http://schemas.microsoft.com/office/drawing/2014/main" id="{D244E758-DB7D-9C4D-9BB3-15F4F3B904E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34" name="Grupo 333">
            <a:extLst>
              <a:ext uri="{FF2B5EF4-FFF2-40B4-BE49-F238E27FC236}">
                <a16:creationId xmlns:a16="http://schemas.microsoft.com/office/drawing/2014/main" id="{8BD12B88-5A32-4E46-ABB7-099754FC076B}"/>
              </a:ext>
            </a:extLst>
          </p:cNvPr>
          <p:cNvGrpSpPr/>
          <p:nvPr/>
        </p:nvGrpSpPr>
        <p:grpSpPr>
          <a:xfrm>
            <a:off x="18015970" y="3648881"/>
            <a:ext cx="3515573" cy="1282099"/>
            <a:chOff x="4247967" y="10729296"/>
            <a:chExt cx="4236804" cy="1282099"/>
          </a:xfrm>
        </p:grpSpPr>
        <p:sp>
          <p:nvSpPr>
            <p:cNvPr id="335" name="CuadroTexto 395">
              <a:extLst>
                <a:ext uri="{FF2B5EF4-FFF2-40B4-BE49-F238E27FC236}">
                  <a16:creationId xmlns:a16="http://schemas.microsoft.com/office/drawing/2014/main" id="{7E925BFB-38E0-3940-BB40-3BB5A5A29B71}"/>
                </a:ext>
              </a:extLst>
            </p:cNvPr>
            <p:cNvSpPr txBox="1"/>
            <p:nvPr/>
          </p:nvSpPr>
          <p:spPr>
            <a:xfrm flipH="1">
              <a:off x="4263265" y="1072929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36" name="Rectangle 40">
              <a:extLst>
                <a:ext uri="{FF2B5EF4-FFF2-40B4-BE49-F238E27FC236}">
                  <a16:creationId xmlns:a16="http://schemas.microsoft.com/office/drawing/2014/main" id="{F408E0FC-6D7F-9F41-A5A6-F1F5CAAECD8F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7" name="Grupo 336">
            <a:extLst>
              <a:ext uri="{FF2B5EF4-FFF2-40B4-BE49-F238E27FC236}">
                <a16:creationId xmlns:a16="http://schemas.microsoft.com/office/drawing/2014/main" id="{046EC7D9-BF07-BA4C-B876-C75ED40DEECE}"/>
              </a:ext>
            </a:extLst>
          </p:cNvPr>
          <p:cNvGrpSpPr/>
          <p:nvPr/>
        </p:nvGrpSpPr>
        <p:grpSpPr>
          <a:xfrm>
            <a:off x="18027650" y="5855624"/>
            <a:ext cx="3515573" cy="1282099"/>
            <a:chOff x="4247967" y="10729296"/>
            <a:chExt cx="4236804" cy="1282099"/>
          </a:xfrm>
        </p:grpSpPr>
        <p:sp>
          <p:nvSpPr>
            <p:cNvPr id="338" name="CuadroTexto 395">
              <a:extLst>
                <a:ext uri="{FF2B5EF4-FFF2-40B4-BE49-F238E27FC236}">
                  <a16:creationId xmlns:a16="http://schemas.microsoft.com/office/drawing/2014/main" id="{15F95693-6C45-B743-9500-F1EFE4587FFC}"/>
                </a:ext>
              </a:extLst>
            </p:cNvPr>
            <p:cNvSpPr txBox="1"/>
            <p:nvPr/>
          </p:nvSpPr>
          <p:spPr>
            <a:xfrm flipH="1">
              <a:off x="4263265" y="1072929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39" name="Rectangle 40">
              <a:extLst>
                <a:ext uri="{FF2B5EF4-FFF2-40B4-BE49-F238E27FC236}">
                  <a16:creationId xmlns:a16="http://schemas.microsoft.com/office/drawing/2014/main" id="{006E2199-09DA-B240-9DF0-918A83230BD0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0" name="Grupo 339">
            <a:extLst>
              <a:ext uri="{FF2B5EF4-FFF2-40B4-BE49-F238E27FC236}">
                <a16:creationId xmlns:a16="http://schemas.microsoft.com/office/drawing/2014/main" id="{8B0402BB-3930-6C4D-9F30-11DCCFE0A70E}"/>
              </a:ext>
            </a:extLst>
          </p:cNvPr>
          <p:cNvGrpSpPr/>
          <p:nvPr/>
        </p:nvGrpSpPr>
        <p:grpSpPr>
          <a:xfrm>
            <a:off x="18015970" y="8035469"/>
            <a:ext cx="3515573" cy="1282099"/>
            <a:chOff x="4247967" y="10729296"/>
            <a:chExt cx="4236804" cy="1282099"/>
          </a:xfrm>
        </p:grpSpPr>
        <p:sp>
          <p:nvSpPr>
            <p:cNvPr id="341" name="CuadroTexto 395">
              <a:extLst>
                <a:ext uri="{FF2B5EF4-FFF2-40B4-BE49-F238E27FC236}">
                  <a16:creationId xmlns:a16="http://schemas.microsoft.com/office/drawing/2014/main" id="{46F5608D-AB14-4A43-BFA7-E17013461399}"/>
                </a:ext>
              </a:extLst>
            </p:cNvPr>
            <p:cNvSpPr txBox="1"/>
            <p:nvPr/>
          </p:nvSpPr>
          <p:spPr>
            <a:xfrm flipH="1">
              <a:off x="4263265" y="1072929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42" name="Rectangle 40">
              <a:extLst>
                <a:ext uri="{FF2B5EF4-FFF2-40B4-BE49-F238E27FC236}">
                  <a16:creationId xmlns:a16="http://schemas.microsoft.com/office/drawing/2014/main" id="{E1CE6695-1C36-4B4A-B2BE-BD78D1FEB590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3" name="Grupo 342">
            <a:extLst>
              <a:ext uri="{FF2B5EF4-FFF2-40B4-BE49-F238E27FC236}">
                <a16:creationId xmlns:a16="http://schemas.microsoft.com/office/drawing/2014/main" id="{6B5966AB-47C6-A044-9430-3C8C4D449D16}"/>
              </a:ext>
            </a:extLst>
          </p:cNvPr>
          <p:cNvGrpSpPr/>
          <p:nvPr/>
        </p:nvGrpSpPr>
        <p:grpSpPr>
          <a:xfrm>
            <a:off x="18027523" y="10357942"/>
            <a:ext cx="3515573" cy="1282099"/>
            <a:chOff x="4247967" y="10729296"/>
            <a:chExt cx="4236804" cy="1282099"/>
          </a:xfrm>
        </p:grpSpPr>
        <p:sp>
          <p:nvSpPr>
            <p:cNvPr id="344" name="CuadroTexto 395">
              <a:extLst>
                <a:ext uri="{FF2B5EF4-FFF2-40B4-BE49-F238E27FC236}">
                  <a16:creationId xmlns:a16="http://schemas.microsoft.com/office/drawing/2014/main" id="{16B3DF09-5D2E-D141-A100-BFE955CDDF1A}"/>
                </a:ext>
              </a:extLst>
            </p:cNvPr>
            <p:cNvSpPr txBox="1"/>
            <p:nvPr/>
          </p:nvSpPr>
          <p:spPr>
            <a:xfrm flipH="1">
              <a:off x="4263265" y="1072929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45" name="Rectangle 40">
              <a:extLst>
                <a:ext uri="{FF2B5EF4-FFF2-40B4-BE49-F238E27FC236}">
                  <a16:creationId xmlns:a16="http://schemas.microsoft.com/office/drawing/2014/main" id="{C8783996-3C44-0F44-849D-93D2BA5BEEFF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346" name="CuadroTexto 345">
            <a:extLst>
              <a:ext uri="{FF2B5EF4-FFF2-40B4-BE49-F238E27FC236}">
                <a16:creationId xmlns:a16="http://schemas.microsoft.com/office/drawing/2014/main" id="{F27329D1-CE38-BE43-BBE0-36D2031BA7C7}"/>
              </a:ext>
            </a:extLst>
          </p:cNvPr>
          <p:cNvSpPr txBox="1"/>
          <p:nvPr/>
        </p:nvSpPr>
        <p:spPr>
          <a:xfrm>
            <a:off x="11685332" y="4091341"/>
            <a:ext cx="989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01</a:t>
            </a:r>
          </a:p>
        </p:txBody>
      </p:sp>
      <p:sp>
        <p:nvSpPr>
          <p:cNvPr id="347" name="CuadroTexto 346">
            <a:extLst>
              <a:ext uri="{FF2B5EF4-FFF2-40B4-BE49-F238E27FC236}">
                <a16:creationId xmlns:a16="http://schemas.microsoft.com/office/drawing/2014/main" id="{4B50F635-49ED-CE4F-B354-EAA8F7A1DDE7}"/>
              </a:ext>
            </a:extLst>
          </p:cNvPr>
          <p:cNvSpPr txBox="1"/>
          <p:nvPr/>
        </p:nvSpPr>
        <p:spPr>
          <a:xfrm>
            <a:off x="11677513" y="5910967"/>
            <a:ext cx="989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02</a:t>
            </a:r>
          </a:p>
        </p:txBody>
      </p:sp>
      <p:sp>
        <p:nvSpPr>
          <p:cNvPr id="348" name="CuadroTexto 347">
            <a:extLst>
              <a:ext uri="{FF2B5EF4-FFF2-40B4-BE49-F238E27FC236}">
                <a16:creationId xmlns:a16="http://schemas.microsoft.com/office/drawing/2014/main" id="{C3AAB32B-A1FE-8C44-AF5F-1168C021B164}"/>
              </a:ext>
            </a:extLst>
          </p:cNvPr>
          <p:cNvSpPr txBox="1"/>
          <p:nvPr/>
        </p:nvSpPr>
        <p:spPr>
          <a:xfrm>
            <a:off x="11685331" y="8111907"/>
            <a:ext cx="989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03</a:t>
            </a:r>
          </a:p>
        </p:txBody>
      </p:sp>
      <p:sp>
        <p:nvSpPr>
          <p:cNvPr id="349" name="CuadroTexto 348">
            <a:extLst>
              <a:ext uri="{FF2B5EF4-FFF2-40B4-BE49-F238E27FC236}">
                <a16:creationId xmlns:a16="http://schemas.microsoft.com/office/drawing/2014/main" id="{134FF37A-1BD3-3F4A-8657-3AB0B85D59E7}"/>
              </a:ext>
            </a:extLst>
          </p:cNvPr>
          <p:cNvSpPr txBox="1"/>
          <p:nvPr/>
        </p:nvSpPr>
        <p:spPr>
          <a:xfrm>
            <a:off x="11686992" y="10515621"/>
            <a:ext cx="989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5270015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reeform 94">
            <a:extLst>
              <a:ext uri="{FF2B5EF4-FFF2-40B4-BE49-F238E27FC236}">
                <a16:creationId xmlns:a16="http://schemas.microsoft.com/office/drawing/2014/main" id="{AFF4714A-48CD-7E45-9E64-597F6280E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861" y="9793787"/>
            <a:ext cx="11517683" cy="2494247"/>
          </a:xfrm>
          <a:custGeom>
            <a:avLst/>
            <a:gdLst>
              <a:gd name="T0" fmla="*/ 922 w 10811"/>
              <a:gd name="T1" fmla="*/ 163 h 2343"/>
              <a:gd name="T2" fmla="*/ 922 w 10811"/>
              <a:gd name="T3" fmla="*/ 163 h 2343"/>
              <a:gd name="T4" fmla="*/ 90 w 10811"/>
              <a:gd name="T5" fmla="*/ 1935 h 2343"/>
              <a:gd name="T6" fmla="*/ 343 w 10811"/>
              <a:gd name="T7" fmla="*/ 2342 h 2343"/>
              <a:gd name="T8" fmla="*/ 5406 w 10811"/>
              <a:gd name="T9" fmla="*/ 2342 h 2343"/>
              <a:gd name="T10" fmla="*/ 10467 w 10811"/>
              <a:gd name="T11" fmla="*/ 2342 h 2343"/>
              <a:gd name="T12" fmla="*/ 10720 w 10811"/>
              <a:gd name="T13" fmla="*/ 1935 h 2343"/>
              <a:gd name="T14" fmla="*/ 9889 w 10811"/>
              <a:gd name="T15" fmla="*/ 163 h 2343"/>
              <a:gd name="T16" fmla="*/ 9636 w 10811"/>
              <a:gd name="T17" fmla="*/ 0 h 2343"/>
              <a:gd name="T18" fmla="*/ 1184 w 10811"/>
              <a:gd name="T19" fmla="*/ 0 h 2343"/>
              <a:gd name="T20" fmla="*/ 922 w 10811"/>
              <a:gd name="T21" fmla="*/ 163 h 2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811" h="2343">
                <a:moveTo>
                  <a:pt x="922" y="163"/>
                </a:moveTo>
                <a:lnTo>
                  <a:pt x="922" y="163"/>
                </a:lnTo>
                <a:cubicBezTo>
                  <a:pt x="90" y="1935"/>
                  <a:pt x="90" y="1935"/>
                  <a:pt x="90" y="1935"/>
                </a:cubicBezTo>
                <a:cubicBezTo>
                  <a:pt x="0" y="2125"/>
                  <a:pt x="135" y="2342"/>
                  <a:pt x="343" y="2342"/>
                </a:cubicBezTo>
                <a:cubicBezTo>
                  <a:pt x="5406" y="2342"/>
                  <a:pt x="5406" y="2342"/>
                  <a:pt x="5406" y="2342"/>
                </a:cubicBezTo>
                <a:cubicBezTo>
                  <a:pt x="10467" y="2342"/>
                  <a:pt x="10467" y="2342"/>
                  <a:pt x="10467" y="2342"/>
                </a:cubicBezTo>
                <a:cubicBezTo>
                  <a:pt x="10675" y="2342"/>
                  <a:pt x="10810" y="2125"/>
                  <a:pt x="10720" y="1935"/>
                </a:cubicBezTo>
                <a:cubicBezTo>
                  <a:pt x="9889" y="163"/>
                  <a:pt x="9889" y="163"/>
                  <a:pt x="9889" y="163"/>
                </a:cubicBezTo>
                <a:cubicBezTo>
                  <a:pt x="9844" y="64"/>
                  <a:pt x="9745" y="0"/>
                  <a:pt x="9636" y="0"/>
                </a:cubicBezTo>
                <a:cubicBezTo>
                  <a:pt x="1184" y="0"/>
                  <a:pt x="1184" y="0"/>
                  <a:pt x="1184" y="0"/>
                </a:cubicBezTo>
                <a:cubicBezTo>
                  <a:pt x="1075" y="0"/>
                  <a:pt x="967" y="64"/>
                  <a:pt x="922" y="16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95">
            <a:extLst>
              <a:ext uri="{FF2B5EF4-FFF2-40B4-BE49-F238E27FC236}">
                <a16:creationId xmlns:a16="http://schemas.microsoft.com/office/drawing/2014/main" id="{58C973BB-E0CC-7342-885F-23C6A4F51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801" y="7261965"/>
            <a:ext cx="8581894" cy="2329841"/>
          </a:xfrm>
          <a:custGeom>
            <a:avLst/>
            <a:gdLst>
              <a:gd name="T0" fmla="*/ 316 w 8055"/>
              <a:gd name="T1" fmla="*/ 2188 h 2189"/>
              <a:gd name="T2" fmla="*/ 316 w 8055"/>
              <a:gd name="T3" fmla="*/ 2188 h 2189"/>
              <a:gd name="T4" fmla="*/ 7729 w 8055"/>
              <a:gd name="T5" fmla="*/ 2188 h 2189"/>
              <a:gd name="T6" fmla="*/ 7973 w 8055"/>
              <a:gd name="T7" fmla="*/ 1808 h 2189"/>
              <a:gd name="T8" fmla="*/ 7187 w 8055"/>
              <a:gd name="T9" fmla="*/ 153 h 2189"/>
              <a:gd name="T10" fmla="*/ 6952 w 8055"/>
              <a:gd name="T11" fmla="*/ 0 h 2189"/>
              <a:gd name="T12" fmla="*/ 1103 w 8055"/>
              <a:gd name="T13" fmla="*/ 0 h 2189"/>
              <a:gd name="T14" fmla="*/ 859 w 8055"/>
              <a:gd name="T15" fmla="*/ 153 h 2189"/>
              <a:gd name="T16" fmla="*/ 81 w 8055"/>
              <a:gd name="T17" fmla="*/ 1808 h 2189"/>
              <a:gd name="T18" fmla="*/ 316 w 8055"/>
              <a:gd name="T19" fmla="*/ 2188 h 2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55" h="2189">
                <a:moveTo>
                  <a:pt x="316" y="2188"/>
                </a:moveTo>
                <a:lnTo>
                  <a:pt x="316" y="2188"/>
                </a:lnTo>
                <a:cubicBezTo>
                  <a:pt x="7729" y="2188"/>
                  <a:pt x="7729" y="2188"/>
                  <a:pt x="7729" y="2188"/>
                </a:cubicBezTo>
                <a:cubicBezTo>
                  <a:pt x="7928" y="2188"/>
                  <a:pt x="8054" y="1989"/>
                  <a:pt x="7973" y="1808"/>
                </a:cubicBezTo>
                <a:cubicBezTo>
                  <a:pt x="7187" y="153"/>
                  <a:pt x="7187" y="153"/>
                  <a:pt x="7187" y="153"/>
                </a:cubicBezTo>
                <a:cubicBezTo>
                  <a:pt x="7141" y="54"/>
                  <a:pt x="7051" y="0"/>
                  <a:pt x="6952" y="0"/>
                </a:cubicBezTo>
                <a:cubicBezTo>
                  <a:pt x="1103" y="0"/>
                  <a:pt x="1103" y="0"/>
                  <a:pt x="1103" y="0"/>
                </a:cubicBezTo>
                <a:cubicBezTo>
                  <a:pt x="994" y="0"/>
                  <a:pt x="904" y="54"/>
                  <a:pt x="859" y="153"/>
                </a:cubicBezTo>
                <a:cubicBezTo>
                  <a:pt x="81" y="1808"/>
                  <a:pt x="81" y="1808"/>
                  <a:pt x="81" y="1808"/>
                </a:cubicBezTo>
                <a:cubicBezTo>
                  <a:pt x="0" y="1989"/>
                  <a:pt x="126" y="2188"/>
                  <a:pt x="316" y="218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96">
            <a:extLst>
              <a:ext uri="{FF2B5EF4-FFF2-40B4-BE49-F238E27FC236}">
                <a16:creationId xmlns:a16="http://schemas.microsoft.com/office/drawing/2014/main" id="{C6824F8B-0107-C649-83A3-140C21BA4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913" y="4960307"/>
            <a:ext cx="5876275" cy="2146647"/>
          </a:xfrm>
          <a:custGeom>
            <a:avLst/>
            <a:gdLst>
              <a:gd name="T0" fmla="*/ 388 w 5515"/>
              <a:gd name="T1" fmla="*/ 1004 h 2016"/>
              <a:gd name="T2" fmla="*/ 388 w 5515"/>
              <a:gd name="T3" fmla="*/ 1004 h 2016"/>
              <a:gd name="T4" fmla="*/ 81 w 5515"/>
              <a:gd name="T5" fmla="*/ 1664 h 2016"/>
              <a:gd name="T6" fmla="*/ 298 w 5515"/>
              <a:gd name="T7" fmla="*/ 2015 h 2016"/>
              <a:gd name="T8" fmla="*/ 5216 w 5515"/>
              <a:gd name="T9" fmla="*/ 2015 h 2016"/>
              <a:gd name="T10" fmla="*/ 5442 w 5515"/>
              <a:gd name="T11" fmla="*/ 1664 h 2016"/>
              <a:gd name="T12" fmla="*/ 5125 w 5515"/>
              <a:gd name="T13" fmla="*/ 1004 h 2016"/>
              <a:gd name="T14" fmla="*/ 4718 w 5515"/>
              <a:gd name="T15" fmla="*/ 136 h 2016"/>
              <a:gd name="T16" fmla="*/ 4501 w 5515"/>
              <a:gd name="T17" fmla="*/ 0 h 2016"/>
              <a:gd name="T18" fmla="*/ 1021 w 5515"/>
              <a:gd name="T19" fmla="*/ 0 h 2016"/>
              <a:gd name="T20" fmla="*/ 795 w 5515"/>
              <a:gd name="T21" fmla="*/ 136 h 2016"/>
              <a:gd name="T22" fmla="*/ 388 w 5515"/>
              <a:gd name="T23" fmla="*/ 1004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15" h="2016">
                <a:moveTo>
                  <a:pt x="388" y="1004"/>
                </a:moveTo>
                <a:lnTo>
                  <a:pt x="388" y="1004"/>
                </a:lnTo>
                <a:cubicBezTo>
                  <a:pt x="81" y="1664"/>
                  <a:pt x="81" y="1664"/>
                  <a:pt x="81" y="1664"/>
                </a:cubicBezTo>
                <a:cubicBezTo>
                  <a:pt x="0" y="1825"/>
                  <a:pt x="117" y="2015"/>
                  <a:pt x="298" y="2015"/>
                </a:cubicBezTo>
                <a:cubicBezTo>
                  <a:pt x="5216" y="2015"/>
                  <a:pt x="5216" y="2015"/>
                  <a:pt x="5216" y="2015"/>
                </a:cubicBezTo>
                <a:cubicBezTo>
                  <a:pt x="5396" y="2015"/>
                  <a:pt x="5514" y="1825"/>
                  <a:pt x="5442" y="1664"/>
                </a:cubicBezTo>
                <a:cubicBezTo>
                  <a:pt x="5125" y="1004"/>
                  <a:pt x="5125" y="1004"/>
                  <a:pt x="5125" y="1004"/>
                </a:cubicBezTo>
                <a:cubicBezTo>
                  <a:pt x="4718" y="136"/>
                  <a:pt x="4718" y="136"/>
                  <a:pt x="4718" y="136"/>
                </a:cubicBezTo>
                <a:cubicBezTo>
                  <a:pt x="4682" y="55"/>
                  <a:pt x="4592" y="0"/>
                  <a:pt x="4501" y="0"/>
                </a:cubicBezTo>
                <a:cubicBezTo>
                  <a:pt x="1021" y="0"/>
                  <a:pt x="1021" y="0"/>
                  <a:pt x="1021" y="0"/>
                </a:cubicBezTo>
                <a:cubicBezTo>
                  <a:pt x="922" y="0"/>
                  <a:pt x="840" y="55"/>
                  <a:pt x="795" y="136"/>
                </a:cubicBezTo>
                <a:lnTo>
                  <a:pt x="388" y="100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97">
            <a:extLst>
              <a:ext uri="{FF2B5EF4-FFF2-40B4-BE49-F238E27FC236}">
                <a16:creationId xmlns:a16="http://schemas.microsoft.com/office/drawing/2014/main" id="{4594E598-7439-DF44-A244-904B81F0F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478" y="2945181"/>
            <a:ext cx="3353844" cy="1869510"/>
          </a:xfrm>
          <a:custGeom>
            <a:avLst/>
            <a:gdLst>
              <a:gd name="T0" fmla="*/ 262 w 3147"/>
              <a:gd name="T1" fmla="*/ 1754 h 1755"/>
              <a:gd name="T2" fmla="*/ 262 w 3147"/>
              <a:gd name="T3" fmla="*/ 1754 h 1755"/>
              <a:gd name="T4" fmla="*/ 2892 w 3147"/>
              <a:gd name="T5" fmla="*/ 1754 h 1755"/>
              <a:gd name="T6" fmla="*/ 3082 w 3147"/>
              <a:gd name="T7" fmla="*/ 1446 h 1755"/>
              <a:gd name="T8" fmla="*/ 2458 w 3147"/>
              <a:gd name="T9" fmla="*/ 117 h 1755"/>
              <a:gd name="T10" fmla="*/ 2269 w 3147"/>
              <a:gd name="T11" fmla="*/ 0 h 1755"/>
              <a:gd name="T12" fmla="*/ 886 w 3147"/>
              <a:gd name="T13" fmla="*/ 0 h 1755"/>
              <a:gd name="T14" fmla="*/ 696 w 3147"/>
              <a:gd name="T15" fmla="*/ 117 h 1755"/>
              <a:gd name="T16" fmla="*/ 63 w 3147"/>
              <a:gd name="T17" fmla="*/ 1446 h 1755"/>
              <a:gd name="T18" fmla="*/ 262 w 3147"/>
              <a:gd name="T19" fmla="*/ 1754 h 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47" h="1755">
                <a:moveTo>
                  <a:pt x="262" y="1754"/>
                </a:moveTo>
                <a:lnTo>
                  <a:pt x="262" y="1754"/>
                </a:lnTo>
                <a:cubicBezTo>
                  <a:pt x="2892" y="1754"/>
                  <a:pt x="2892" y="1754"/>
                  <a:pt x="2892" y="1754"/>
                </a:cubicBezTo>
                <a:cubicBezTo>
                  <a:pt x="3046" y="1754"/>
                  <a:pt x="3146" y="1591"/>
                  <a:pt x="3082" y="1446"/>
                </a:cubicBezTo>
                <a:cubicBezTo>
                  <a:pt x="2458" y="117"/>
                  <a:pt x="2458" y="117"/>
                  <a:pt x="2458" y="117"/>
                </a:cubicBezTo>
                <a:cubicBezTo>
                  <a:pt x="2422" y="45"/>
                  <a:pt x="2350" y="0"/>
                  <a:pt x="2269" y="0"/>
                </a:cubicBezTo>
                <a:cubicBezTo>
                  <a:pt x="886" y="0"/>
                  <a:pt x="886" y="0"/>
                  <a:pt x="886" y="0"/>
                </a:cubicBezTo>
                <a:cubicBezTo>
                  <a:pt x="804" y="0"/>
                  <a:pt x="723" y="45"/>
                  <a:pt x="696" y="117"/>
                </a:cubicBezTo>
                <a:cubicBezTo>
                  <a:pt x="63" y="1446"/>
                  <a:pt x="63" y="1446"/>
                  <a:pt x="63" y="1446"/>
                </a:cubicBezTo>
                <a:cubicBezTo>
                  <a:pt x="0" y="1591"/>
                  <a:pt x="99" y="1754"/>
                  <a:pt x="262" y="175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98">
            <a:extLst>
              <a:ext uri="{FF2B5EF4-FFF2-40B4-BE49-F238E27FC236}">
                <a16:creationId xmlns:a16="http://schemas.microsoft.com/office/drawing/2014/main" id="{6CC19F14-4BFA-4D4E-B15E-D277D29F5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993" y="1427967"/>
            <a:ext cx="1357510" cy="1366901"/>
          </a:xfrm>
          <a:custGeom>
            <a:avLst/>
            <a:gdLst>
              <a:gd name="T0" fmla="*/ 1220 w 1276"/>
              <a:gd name="T1" fmla="*/ 1021 h 1284"/>
              <a:gd name="T2" fmla="*/ 1220 w 1276"/>
              <a:gd name="T3" fmla="*/ 1021 h 1284"/>
              <a:gd name="T4" fmla="*/ 795 w 1276"/>
              <a:gd name="T5" fmla="*/ 135 h 1284"/>
              <a:gd name="T6" fmla="*/ 470 w 1276"/>
              <a:gd name="T7" fmla="*/ 135 h 1284"/>
              <a:gd name="T8" fmla="*/ 54 w 1276"/>
              <a:gd name="T9" fmla="*/ 1021 h 1284"/>
              <a:gd name="T10" fmla="*/ 217 w 1276"/>
              <a:gd name="T11" fmla="*/ 1283 h 1284"/>
              <a:gd name="T12" fmla="*/ 1048 w 1276"/>
              <a:gd name="T13" fmla="*/ 1283 h 1284"/>
              <a:gd name="T14" fmla="*/ 1220 w 1276"/>
              <a:gd name="T15" fmla="*/ 1021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6" h="1284">
                <a:moveTo>
                  <a:pt x="1220" y="1021"/>
                </a:moveTo>
                <a:lnTo>
                  <a:pt x="1220" y="1021"/>
                </a:lnTo>
                <a:cubicBezTo>
                  <a:pt x="795" y="135"/>
                  <a:pt x="795" y="135"/>
                  <a:pt x="795" y="135"/>
                </a:cubicBezTo>
                <a:cubicBezTo>
                  <a:pt x="732" y="0"/>
                  <a:pt x="533" y="0"/>
                  <a:pt x="470" y="135"/>
                </a:cubicBezTo>
                <a:cubicBezTo>
                  <a:pt x="54" y="1021"/>
                  <a:pt x="54" y="1021"/>
                  <a:pt x="54" y="1021"/>
                </a:cubicBezTo>
                <a:cubicBezTo>
                  <a:pt x="0" y="1148"/>
                  <a:pt x="81" y="1283"/>
                  <a:pt x="217" y="1283"/>
                </a:cubicBezTo>
                <a:cubicBezTo>
                  <a:pt x="1048" y="1283"/>
                  <a:pt x="1048" y="1283"/>
                  <a:pt x="1048" y="1283"/>
                </a:cubicBezTo>
                <a:cubicBezTo>
                  <a:pt x="1184" y="1283"/>
                  <a:pt x="1275" y="1148"/>
                  <a:pt x="1220" y="102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47">
            <a:extLst>
              <a:ext uri="{FF2B5EF4-FFF2-40B4-BE49-F238E27FC236}">
                <a16:creationId xmlns:a16="http://schemas.microsoft.com/office/drawing/2014/main" id="{430B41BC-B506-694B-A05E-86E233F45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141" y="3109586"/>
            <a:ext cx="474425" cy="460332"/>
          </a:xfrm>
          <a:custGeom>
            <a:avLst/>
            <a:gdLst>
              <a:gd name="T0" fmla="*/ 226 w 444"/>
              <a:gd name="T1" fmla="*/ 433 h 434"/>
              <a:gd name="T2" fmla="*/ 226 w 444"/>
              <a:gd name="T3" fmla="*/ 433 h 434"/>
              <a:gd name="T4" fmla="*/ 162 w 444"/>
              <a:gd name="T5" fmla="*/ 416 h 434"/>
              <a:gd name="T6" fmla="*/ 36 w 444"/>
              <a:gd name="T7" fmla="*/ 289 h 434"/>
              <a:gd name="T8" fmla="*/ 36 w 444"/>
              <a:gd name="T9" fmla="*/ 162 h 434"/>
              <a:gd name="T10" fmla="*/ 190 w 444"/>
              <a:gd name="T11" fmla="*/ 9 h 434"/>
              <a:gd name="T12" fmla="*/ 207 w 444"/>
              <a:gd name="T13" fmla="*/ 0 h 434"/>
              <a:gd name="T14" fmla="*/ 398 w 444"/>
              <a:gd name="T15" fmla="*/ 0 h 434"/>
              <a:gd name="T16" fmla="*/ 443 w 444"/>
              <a:gd name="T17" fmla="*/ 45 h 434"/>
              <a:gd name="T18" fmla="*/ 443 w 444"/>
              <a:gd name="T19" fmla="*/ 244 h 434"/>
              <a:gd name="T20" fmla="*/ 443 w 444"/>
              <a:gd name="T21" fmla="*/ 253 h 434"/>
              <a:gd name="T22" fmla="*/ 289 w 444"/>
              <a:gd name="T23" fmla="*/ 416 h 434"/>
              <a:gd name="T24" fmla="*/ 226 w 444"/>
              <a:gd name="T25" fmla="*/ 433 h 434"/>
              <a:gd name="T26" fmla="*/ 217 w 444"/>
              <a:gd name="T27" fmla="*/ 45 h 434"/>
              <a:gd name="T28" fmla="*/ 217 w 444"/>
              <a:gd name="T29" fmla="*/ 45 h 434"/>
              <a:gd name="T30" fmla="*/ 63 w 444"/>
              <a:gd name="T31" fmla="*/ 199 h 434"/>
              <a:gd name="T32" fmla="*/ 63 w 444"/>
              <a:gd name="T33" fmla="*/ 262 h 434"/>
              <a:gd name="T34" fmla="*/ 190 w 444"/>
              <a:gd name="T35" fmla="*/ 379 h 434"/>
              <a:gd name="T36" fmla="*/ 253 w 444"/>
              <a:gd name="T37" fmla="*/ 379 h 434"/>
              <a:gd name="T38" fmla="*/ 398 w 444"/>
              <a:gd name="T39" fmla="*/ 235 h 434"/>
              <a:gd name="T40" fmla="*/ 398 w 444"/>
              <a:gd name="T41" fmla="*/ 45 h 434"/>
              <a:gd name="T42" fmla="*/ 217 w 444"/>
              <a:gd name="T43" fmla="*/ 45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44" h="434">
                <a:moveTo>
                  <a:pt x="226" y="433"/>
                </a:moveTo>
                <a:lnTo>
                  <a:pt x="226" y="433"/>
                </a:lnTo>
                <a:cubicBezTo>
                  <a:pt x="199" y="433"/>
                  <a:pt x="181" y="433"/>
                  <a:pt x="162" y="416"/>
                </a:cubicBezTo>
                <a:cubicBezTo>
                  <a:pt x="36" y="289"/>
                  <a:pt x="36" y="289"/>
                  <a:pt x="36" y="289"/>
                </a:cubicBezTo>
                <a:cubicBezTo>
                  <a:pt x="0" y="253"/>
                  <a:pt x="0" y="199"/>
                  <a:pt x="36" y="162"/>
                </a:cubicBezTo>
                <a:cubicBezTo>
                  <a:pt x="190" y="9"/>
                  <a:pt x="190" y="9"/>
                  <a:pt x="190" y="9"/>
                </a:cubicBezTo>
                <a:cubicBezTo>
                  <a:pt x="190" y="9"/>
                  <a:pt x="199" y="0"/>
                  <a:pt x="207" y="0"/>
                </a:cubicBezTo>
                <a:cubicBezTo>
                  <a:pt x="398" y="0"/>
                  <a:pt x="398" y="0"/>
                  <a:pt x="398" y="0"/>
                </a:cubicBezTo>
                <a:cubicBezTo>
                  <a:pt x="424" y="0"/>
                  <a:pt x="443" y="18"/>
                  <a:pt x="443" y="45"/>
                </a:cubicBezTo>
                <a:cubicBezTo>
                  <a:pt x="443" y="244"/>
                  <a:pt x="443" y="244"/>
                  <a:pt x="443" y="244"/>
                </a:cubicBezTo>
                <a:lnTo>
                  <a:pt x="443" y="253"/>
                </a:lnTo>
                <a:cubicBezTo>
                  <a:pt x="289" y="416"/>
                  <a:pt x="289" y="416"/>
                  <a:pt x="289" y="416"/>
                </a:cubicBezTo>
                <a:cubicBezTo>
                  <a:pt x="271" y="433"/>
                  <a:pt x="244" y="433"/>
                  <a:pt x="226" y="433"/>
                </a:cubicBezTo>
                <a:close/>
                <a:moveTo>
                  <a:pt x="217" y="45"/>
                </a:moveTo>
                <a:lnTo>
                  <a:pt x="217" y="45"/>
                </a:lnTo>
                <a:cubicBezTo>
                  <a:pt x="63" y="199"/>
                  <a:pt x="63" y="199"/>
                  <a:pt x="63" y="199"/>
                </a:cubicBezTo>
                <a:cubicBezTo>
                  <a:pt x="54" y="217"/>
                  <a:pt x="54" y="244"/>
                  <a:pt x="63" y="262"/>
                </a:cubicBezTo>
                <a:cubicBezTo>
                  <a:pt x="190" y="379"/>
                  <a:pt x="190" y="379"/>
                  <a:pt x="190" y="379"/>
                </a:cubicBezTo>
                <a:cubicBezTo>
                  <a:pt x="207" y="397"/>
                  <a:pt x="235" y="397"/>
                  <a:pt x="253" y="379"/>
                </a:cubicBezTo>
                <a:cubicBezTo>
                  <a:pt x="398" y="235"/>
                  <a:pt x="398" y="235"/>
                  <a:pt x="398" y="235"/>
                </a:cubicBezTo>
                <a:cubicBezTo>
                  <a:pt x="398" y="45"/>
                  <a:pt x="398" y="45"/>
                  <a:pt x="398" y="45"/>
                </a:cubicBezTo>
                <a:lnTo>
                  <a:pt x="217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48">
            <a:extLst>
              <a:ext uri="{FF2B5EF4-FFF2-40B4-BE49-F238E27FC236}">
                <a16:creationId xmlns:a16="http://schemas.microsoft.com/office/drawing/2014/main" id="{05DF75DC-5C85-E341-8063-7F8F2C8AA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766" y="3217622"/>
            <a:ext cx="79855" cy="79855"/>
          </a:xfrm>
          <a:custGeom>
            <a:avLst/>
            <a:gdLst>
              <a:gd name="T0" fmla="*/ 63 w 73"/>
              <a:gd name="T1" fmla="*/ 54 h 73"/>
              <a:gd name="T2" fmla="*/ 63 w 73"/>
              <a:gd name="T3" fmla="*/ 54 h 73"/>
              <a:gd name="T4" fmla="*/ 18 w 73"/>
              <a:gd name="T5" fmla="*/ 54 h 73"/>
              <a:gd name="T6" fmla="*/ 18 w 73"/>
              <a:gd name="T7" fmla="*/ 9 h 73"/>
              <a:gd name="T8" fmla="*/ 63 w 73"/>
              <a:gd name="T9" fmla="*/ 9 h 73"/>
              <a:gd name="T10" fmla="*/ 63 w 73"/>
              <a:gd name="T11" fmla="*/ 54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3">
                <a:moveTo>
                  <a:pt x="63" y="54"/>
                </a:moveTo>
                <a:lnTo>
                  <a:pt x="63" y="54"/>
                </a:lnTo>
                <a:cubicBezTo>
                  <a:pt x="45" y="72"/>
                  <a:pt x="27" y="72"/>
                  <a:pt x="18" y="54"/>
                </a:cubicBezTo>
                <a:cubicBezTo>
                  <a:pt x="0" y="45"/>
                  <a:pt x="0" y="27"/>
                  <a:pt x="18" y="9"/>
                </a:cubicBezTo>
                <a:cubicBezTo>
                  <a:pt x="27" y="0"/>
                  <a:pt x="45" y="0"/>
                  <a:pt x="63" y="9"/>
                </a:cubicBezTo>
                <a:cubicBezTo>
                  <a:pt x="72" y="18"/>
                  <a:pt x="72" y="45"/>
                  <a:pt x="63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49">
            <a:extLst>
              <a:ext uri="{FF2B5EF4-FFF2-40B4-BE49-F238E27FC236}">
                <a16:creationId xmlns:a16="http://schemas.microsoft.com/office/drawing/2014/main" id="{E4C46144-39F8-9047-83D0-E9CC1C8AE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141" y="5209260"/>
            <a:ext cx="493214" cy="300625"/>
          </a:xfrm>
          <a:custGeom>
            <a:avLst/>
            <a:gdLst>
              <a:gd name="T0" fmla="*/ 370 w 462"/>
              <a:gd name="T1" fmla="*/ 281 h 282"/>
              <a:gd name="T2" fmla="*/ 370 w 462"/>
              <a:gd name="T3" fmla="*/ 281 h 282"/>
              <a:gd name="T4" fmla="*/ 171 w 462"/>
              <a:gd name="T5" fmla="*/ 281 h 282"/>
              <a:gd name="T6" fmla="*/ 126 w 462"/>
              <a:gd name="T7" fmla="*/ 245 h 282"/>
              <a:gd name="T8" fmla="*/ 63 w 462"/>
              <a:gd name="T9" fmla="*/ 37 h 282"/>
              <a:gd name="T10" fmla="*/ 18 w 462"/>
              <a:gd name="T11" fmla="*/ 37 h 282"/>
              <a:gd name="T12" fmla="*/ 0 w 462"/>
              <a:gd name="T13" fmla="*/ 18 h 282"/>
              <a:gd name="T14" fmla="*/ 18 w 462"/>
              <a:gd name="T15" fmla="*/ 0 h 282"/>
              <a:gd name="T16" fmla="*/ 81 w 462"/>
              <a:gd name="T17" fmla="*/ 0 h 282"/>
              <a:gd name="T18" fmla="*/ 108 w 462"/>
              <a:gd name="T19" fmla="*/ 9 h 282"/>
              <a:gd name="T20" fmla="*/ 171 w 462"/>
              <a:gd name="T21" fmla="*/ 235 h 282"/>
              <a:gd name="T22" fmla="*/ 171 w 462"/>
              <a:gd name="T23" fmla="*/ 245 h 282"/>
              <a:gd name="T24" fmla="*/ 370 w 462"/>
              <a:gd name="T25" fmla="*/ 235 h 282"/>
              <a:gd name="T26" fmla="*/ 370 w 462"/>
              <a:gd name="T27" fmla="*/ 235 h 282"/>
              <a:gd name="T28" fmla="*/ 407 w 462"/>
              <a:gd name="T29" fmla="*/ 109 h 282"/>
              <a:gd name="T30" fmla="*/ 235 w 462"/>
              <a:gd name="T31" fmla="*/ 109 h 282"/>
              <a:gd name="T32" fmla="*/ 217 w 462"/>
              <a:gd name="T33" fmla="*/ 82 h 282"/>
              <a:gd name="T34" fmla="*/ 235 w 462"/>
              <a:gd name="T35" fmla="*/ 64 h 282"/>
              <a:gd name="T36" fmla="*/ 434 w 462"/>
              <a:gd name="T37" fmla="*/ 64 h 282"/>
              <a:gd name="T38" fmla="*/ 452 w 462"/>
              <a:gd name="T39" fmla="*/ 73 h 282"/>
              <a:gd name="T40" fmla="*/ 461 w 462"/>
              <a:gd name="T41" fmla="*/ 91 h 282"/>
              <a:gd name="T42" fmla="*/ 415 w 462"/>
              <a:gd name="T43" fmla="*/ 245 h 282"/>
              <a:gd name="T44" fmla="*/ 370 w 462"/>
              <a:gd name="T45" fmla="*/ 281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62" h="282">
                <a:moveTo>
                  <a:pt x="370" y="281"/>
                </a:moveTo>
                <a:lnTo>
                  <a:pt x="370" y="281"/>
                </a:lnTo>
                <a:cubicBezTo>
                  <a:pt x="171" y="281"/>
                  <a:pt x="171" y="281"/>
                  <a:pt x="171" y="281"/>
                </a:cubicBezTo>
                <a:cubicBezTo>
                  <a:pt x="144" y="281"/>
                  <a:pt x="126" y="262"/>
                  <a:pt x="126" y="245"/>
                </a:cubicBezTo>
                <a:cubicBezTo>
                  <a:pt x="63" y="37"/>
                  <a:pt x="63" y="37"/>
                  <a:pt x="63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0" y="0"/>
                  <a:pt x="99" y="0"/>
                  <a:pt x="108" y="9"/>
                </a:cubicBezTo>
                <a:cubicBezTo>
                  <a:pt x="171" y="235"/>
                  <a:pt x="171" y="235"/>
                  <a:pt x="171" y="235"/>
                </a:cubicBezTo>
                <a:cubicBezTo>
                  <a:pt x="171" y="235"/>
                  <a:pt x="171" y="235"/>
                  <a:pt x="171" y="245"/>
                </a:cubicBezTo>
                <a:cubicBezTo>
                  <a:pt x="370" y="235"/>
                  <a:pt x="370" y="235"/>
                  <a:pt x="370" y="235"/>
                </a:cubicBezTo>
                <a:lnTo>
                  <a:pt x="370" y="235"/>
                </a:lnTo>
                <a:cubicBezTo>
                  <a:pt x="407" y="109"/>
                  <a:pt x="407" y="109"/>
                  <a:pt x="407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26" y="109"/>
                  <a:pt x="217" y="100"/>
                  <a:pt x="217" y="82"/>
                </a:cubicBezTo>
                <a:cubicBezTo>
                  <a:pt x="217" y="73"/>
                  <a:pt x="226" y="64"/>
                  <a:pt x="235" y="64"/>
                </a:cubicBezTo>
                <a:cubicBezTo>
                  <a:pt x="434" y="64"/>
                  <a:pt x="434" y="64"/>
                  <a:pt x="434" y="64"/>
                </a:cubicBezTo>
                <a:cubicBezTo>
                  <a:pt x="443" y="64"/>
                  <a:pt x="452" y="64"/>
                  <a:pt x="452" y="73"/>
                </a:cubicBezTo>
                <a:cubicBezTo>
                  <a:pt x="461" y="82"/>
                  <a:pt x="461" y="82"/>
                  <a:pt x="461" y="91"/>
                </a:cubicBezTo>
                <a:cubicBezTo>
                  <a:pt x="415" y="245"/>
                  <a:pt x="415" y="245"/>
                  <a:pt x="415" y="245"/>
                </a:cubicBezTo>
                <a:cubicBezTo>
                  <a:pt x="415" y="262"/>
                  <a:pt x="398" y="281"/>
                  <a:pt x="370" y="2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50">
            <a:extLst>
              <a:ext uri="{FF2B5EF4-FFF2-40B4-BE49-F238E27FC236}">
                <a16:creationId xmlns:a16="http://schemas.microsoft.com/office/drawing/2014/main" id="{1C042DE3-EA19-0B43-B959-21E5E1607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0574" y="5556858"/>
            <a:ext cx="98641" cy="98644"/>
          </a:xfrm>
          <a:custGeom>
            <a:avLst/>
            <a:gdLst>
              <a:gd name="T0" fmla="*/ 0 w 92"/>
              <a:gd name="T1" fmla="*/ 45 h 91"/>
              <a:gd name="T2" fmla="*/ 0 w 92"/>
              <a:gd name="T3" fmla="*/ 45 h 91"/>
              <a:gd name="T4" fmla="*/ 45 w 92"/>
              <a:gd name="T5" fmla="*/ 0 h 91"/>
              <a:gd name="T6" fmla="*/ 91 w 92"/>
              <a:gd name="T7" fmla="*/ 45 h 91"/>
              <a:gd name="T8" fmla="*/ 45 w 92"/>
              <a:gd name="T9" fmla="*/ 90 h 91"/>
              <a:gd name="T10" fmla="*/ 0 w 92"/>
              <a:gd name="T11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1">
                <a:moveTo>
                  <a:pt x="0" y="45"/>
                </a:moveTo>
                <a:lnTo>
                  <a:pt x="0" y="45"/>
                </a:lnTo>
                <a:cubicBezTo>
                  <a:pt x="0" y="18"/>
                  <a:pt x="18" y="0"/>
                  <a:pt x="45" y="0"/>
                </a:cubicBezTo>
                <a:cubicBezTo>
                  <a:pt x="63" y="0"/>
                  <a:pt x="91" y="18"/>
                  <a:pt x="91" y="45"/>
                </a:cubicBezTo>
                <a:cubicBezTo>
                  <a:pt x="91" y="72"/>
                  <a:pt x="63" y="90"/>
                  <a:pt x="45" y="90"/>
                </a:cubicBezTo>
                <a:cubicBezTo>
                  <a:pt x="18" y="90"/>
                  <a:pt x="0" y="72"/>
                  <a:pt x="0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51">
            <a:extLst>
              <a:ext uri="{FF2B5EF4-FFF2-40B4-BE49-F238E27FC236}">
                <a16:creationId xmlns:a16="http://schemas.microsoft.com/office/drawing/2014/main" id="{B7CF4268-D63E-384B-A67B-E0222BC95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8922" y="5556858"/>
            <a:ext cx="89249" cy="98644"/>
          </a:xfrm>
          <a:custGeom>
            <a:avLst/>
            <a:gdLst>
              <a:gd name="T0" fmla="*/ 0 w 83"/>
              <a:gd name="T1" fmla="*/ 45 h 91"/>
              <a:gd name="T2" fmla="*/ 0 w 83"/>
              <a:gd name="T3" fmla="*/ 45 h 91"/>
              <a:gd name="T4" fmla="*/ 46 w 83"/>
              <a:gd name="T5" fmla="*/ 0 h 91"/>
              <a:gd name="T6" fmla="*/ 82 w 83"/>
              <a:gd name="T7" fmla="*/ 45 h 91"/>
              <a:gd name="T8" fmla="*/ 46 w 83"/>
              <a:gd name="T9" fmla="*/ 90 h 91"/>
              <a:gd name="T10" fmla="*/ 0 w 83"/>
              <a:gd name="T11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91">
                <a:moveTo>
                  <a:pt x="0" y="45"/>
                </a:moveTo>
                <a:lnTo>
                  <a:pt x="0" y="45"/>
                </a:lnTo>
                <a:cubicBezTo>
                  <a:pt x="0" y="18"/>
                  <a:pt x="18" y="0"/>
                  <a:pt x="46" y="0"/>
                </a:cubicBezTo>
                <a:cubicBezTo>
                  <a:pt x="63" y="0"/>
                  <a:pt x="82" y="18"/>
                  <a:pt x="82" y="45"/>
                </a:cubicBezTo>
                <a:cubicBezTo>
                  <a:pt x="82" y="72"/>
                  <a:pt x="63" y="90"/>
                  <a:pt x="46" y="90"/>
                </a:cubicBezTo>
                <a:cubicBezTo>
                  <a:pt x="18" y="90"/>
                  <a:pt x="0" y="72"/>
                  <a:pt x="0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52">
            <a:extLst>
              <a:ext uri="{FF2B5EF4-FFF2-40B4-BE49-F238E27FC236}">
                <a16:creationId xmlns:a16="http://schemas.microsoft.com/office/drawing/2014/main" id="{95F37AFF-A75A-094F-B492-124CE8571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4957" y="10216541"/>
            <a:ext cx="540186" cy="521397"/>
          </a:xfrm>
          <a:custGeom>
            <a:avLst/>
            <a:gdLst>
              <a:gd name="T0" fmla="*/ 442 w 507"/>
              <a:gd name="T1" fmla="*/ 488 h 489"/>
              <a:gd name="T2" fmla="*/ 442 w 507"/>
              <a:gd name="T3" fmla="*/ 488 h 489"/>
              <a:gd name="T4" fmla="*/ 72 w 507"/>
              <a:gd name="T5" fmla="*/ 488 h 489"/>
              <a:gd name="T6" fmla="*/ 0 w 507"/>
              <a:gd name="T7" fmla="*/ 416 h 489"/>
              <a:gd name="T8" fmla="*/ 0 w 507"/>
              <a:gd name="T9" fmla="*/ 72 h 489"/>
              <a:gd name="T10" fmla="*/ 72 w 507"/>
              <a:gd name="T11" fmla="*/ 0 h 489"/>
              <a:gd name="T12" fmla="*/ 108 w 507"/>
              <a:gd name="T13" fmla="*/ 0 h 489"/>
              <a:gd name="T14" fmla="*/ 108 w 507"/>
              <a:gd name="T15" fmla="*/ 45 h 489"/>
              <a:gd name="T16" fmla="*/ 72 w 507"/>
              <a:gd name="T17" fmla="*/ 45 h 489"/>
              <a:gd name="T18" fmla="*/ 45 w 507"/>
              <a:gd name="T19" fmla="*/ 72 h 489"/>
              <a:gd name="T20" fmla="*/ 45 w 507"/>
              <a:gd name="T21" fmla="*/ 416 h 489"/>
              <a:gd name="T22" fmla="*/ 72 w 507"/>
              <a:gd name="T23" fmla="*/ 443 h 489"/>
              <a:gd name="T24" fmla="*/ 442 w 507"/>
              <a:gd name="T25" fmla="*/ 443 h 489"/>
              <a:gd name="T26" fmla="*/ 470 w 507"/>
              <a:gd name="T27" fmla="*/ 416 h 489"/>
              <a:gd name="T28" fmla="*/ 470 w 507"/>
              <a:gd name="T29" fmla="*/ 72 h 489"/>
              <a:gd name="T30" fmla="*/ 442 w 507"/>
              <a:gd name="T31" fmla="*/ 45 h 489"/>
              <a:gd name="T32" fmla="*/ 397 w 507"/>
              <a:gd name="T33" fmla="*/ 45 h 489"/>
              <a:gd name="T34" fmla="*/ 397 w 507"/>
              <a:gd name="T35" fmla="*/ 0 h 489"/>
              <a:gd name="T36" fmla="*/ 442 w 507"/>
              <a:gd name="T37" fmla="*/ 0 h 489"/>
              <a:gd name="T38" fmla="*/ 506 w 507"/>
              <a:gd name="T39" fmla="*/ 72 h 489"/>
              <a:gd name="T40" fmla="*/ 506 w 507"/>
              <a:gd name="T41" fmla="*/ 416 h 489"/>
              <a:gd name="T42" fmla="*/ 442 w 507"/>
              <a:gd name="T43" fmla="*/ 488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07" h="489">
                <a:moveTo>
                  <a:pt x="442" y="488"/>
                </a:moveTo>
                <a:lnTo>
                  <a:pt x="442" y="488"/>
                </a:lnTo>
                <a:cubicBezTo>
                  <a:pt x="72" y="488"/>
                  <a:pt x="72" y="488"/>
                  <a:pt x="72" y="488"/>
                </a:cubicBezTo>
                <a:cubicBezTo>
                  <a:pt x="27" y="488"/>
                  <a:pt x="0" y="452"/>
                  <a:pt x="0" y="416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27"/>
                  <a:pt x="27" y="0"/>
                  <a:pt x="72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08" y="45"/>
                  <a:pt x="108" y="45"/>
                  <a:pt x="108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54" y="45"/>
                  <a:pt x="45" y="54"/>
                  <a:pt x="45" y="72"/>
                </a:cubicBezTo>
                <a:cubicBezTo>
                  <a:pt x="45" y="416"/>
                  <a:pt x="45" y="416"/>
                  <a:pt x="45" y="416"/>
                </a:cubicBezTo>
                <a:cubicBezTo>
                  <a:pt x="45" y="434"/>
                  <a:pt x="54" y="443"/>
                  <a:pt x="72" y="443"/>
                </a:cubicBezTo>
                <a:cubicBezTo>
                  <a:pt x="442" y="443"/>
                  <a:pt x="442" y="443"/>
                  <a:pt x="442" y="443"/>
                </a:cubicBezTo>
                <a:cubicBezTo>
                  <a:pt x="451" y="443"/>
                  <a:pt x="470" y="434"/>
                  <a:pt x="470" y="416"/>
                </a:cubicBezTo>
                <a:cubicBezTo>
                  <a:pt x="470" y="72"/>
                  <a:pt x="470" y="72"/>
                  <a:pt x="470" y="72"/>
                </a:cubicBezTo>
                <a:cubicBezTo>
                  <a:pt x="470" y="54"/>
                  <a:pt x="451" y="45"/>
                  <a:pt x="442" y="45"/>
                </a:cubicBezTo>
                <a:cubicBezTo>
                  <a:pt x="397" y="45"/>
                  <a:pt x="397" y="45"/>
                  <a:pt x="397" y="45"/>
                </a:cubicBezTo>
                <a:cubicBezTo>
                  <a:pt x="397" y="0"/>
                  <a:pt x="397" y="0"/>
                  <a:pt x="397" y="0"/>
                </a:cubicBezTo>
                <a:cubicBezTo>
                  <a:pt x="442" y="0"/>
                  <a:pt x="442" y="0"/>
                  <a:pt x="442" y="0"/>
                </a:cubicBezTo>
                <a:cubicBezTo>
                  <a:pt x="479" y="0"/>
                  <a:pt x="506" y="27"/>
                  <a:pt x="506" y="72"/>
                </a:cubicBezTo>
                <a:cubicBezTo>
                  <a:pt x="506" y="416"/>
                  <a:pt x="506" y="416"/>
                  <a:pt x="506" y="416"/>
                </a:cubicBezTo>
                <a:cubicBezTo>
                  <a:pt x="506" y="452"/>
                  <a:pt x="479" y="488"/>
                  <a:pt x="442" y="48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53">
            <a:extLst>
              <a:ext uri="{FF2B5EF4-FFF2-40B4-BE49-F238E27FC236}">
                <a16:creationId xmlns:a16="http://schemas.microsoft.com/office/drawing/2014/main" id="{5EBB6159-91E8-C74A-95CF-821E83C0B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9968" y="10141384"/>
            <a:ext cx="230164" cy="46973"/>
          </a:xfrm>
          <a:custGeom>
            <a:avLst/>
            <a:gdLst>
              <a:gd name="T0" fmla="*/ 217 w 218"/>
              <a:gd name="T1" fmla="*/ 45 h 46"/>
              <a:gd name="T2" fmla="*/ 0 w 218"/>
              <a:gd name="T3" fmla="*/ 45 h 46"/>
              <a:gd name="T4" fmla="*/ 0 w 218"/>
              <a:gd name="T5" fmla="*/ 0 h 46"/>
              <a:gd name="T6" fmla="*/ 217 w 218"/>
              <a:gd name="T7" fmla="*/ 0 h 46"/>
              <a:gd name="T8" fmla="*/ 217 w 218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" h="46">
                <a:moveTo>
                  <a:pt x="217" y="45"/>
                </a:moveTo>
                <a:lnTo>
                  <a:pt x="0" y="45"/>
                </a:lnTo>
                <a:lnTo>
                  <a:pt x="0" y="0"/>
                </a:lnTo>
                <a:lnTo>
                  <a:pt x="217" y="0"/>
                </a:lnTo>
                <a:lnTo>
                  <a:pt x="217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54">
            <a:extLst>
              <a:ext uri="{FF2B5EF4-FFF2-40B4-BE49-F238E27FC236}">
                <a16:creationId xmlns:a16="http://schemas.microsoft.com/office/drawing/2014/main" id="{E7AE3914-20E5-6E4E-B3C0-2A06FAB6A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886" y="10141384"/>
            <a:ext cx="155008" cy="126828"/>
          </a:xfrm>
          <a:custGeom>
            <a:avLst/>
            <a:gdLst>
              <a:gd name="T0" fmla="*/ 36 w 146"/>
              <a:gd name="T1" fmla="*/ 108 h 118"/>
              <a:gd name="T2" fmla="*/ 36 w 146"/>
              <a:gd name="T3" fmla="*/ 108 h 118"/>
              <a:gd name="T4" fmla="*/ 0 w 146"/>
              <a:gd name="T5" fmla="*/ 81 h 118"/>
              <a:gd name="T6" fmla="*/ 72 w 146"/>
              <a:gd name="T7" fmla="*/ 9 h 118"/>
              <a:gd name="T8" fmla="*/ 90 w 146"/>
              <a:gd name="T9" fmla="*/ 0 h 118"/>
              <a:gd name="T10" fmla="*/ 108 w 146"/>
              <a:gd name="T11" fmla="*/ 18 h 118"/>
              <a:gd name="T12" fmla="*/ 145 w 146"/>
              <a:gd name="T13" fmla="*/ 81 h 118"/>
              <a:gd name="T14" fmla="*/ 126 w 146"/>
              <a:gd name="T15" fmla="*/ 117 h 118"/>
              <a:gd name="T16" fmla="*/ 126 w 146"/>
              <a:gd name="T17" fmla="*/ 117 h 118"/>
              <a:gd name="T18" fmla="*/ 99 w 146"/>
              <a:gd name="T19" fmla="*/ 99 h 118"/>
              <a:gd name="T20" fmla="*/ 81 w 146"/>
              <a:gd name="T21" fmla="*/ 63 h 118"/>
              <a:gd name="T22" fmla="*/ 36 w 146"/>
              <a:gd name="T23" fmla="*/ 108 h 118"/>
              <a:gd name="T24" fmla="*/ 99 w 146"/>
              <a:gd name="T25" fmla="*/ 45 h 118"/>
              <a:gd name="T26" fmla="*/ 99 w 146"/>
              <a:gd name="T27" fmla="*/ 4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6" h="118">
                <a:moveTo>
                  <a:pt x="36" y="108"/>
                </a:moveTo>
                <a:lnTo>
                  <a:pt x="36" y="108"/>
                </a:lnTo>
                <a:cubicBezTo>
                  <a:pt x="0" y="81"/>
                  <a:pt x="0" y="81"/>
                  <a:pt x="0" y="81"/>
                </a:cubicBezTo>
                <a:cubicBezTo>
                  <a:pt x="72" y="9"/>
                  <a:pt x="72" y="9"/>
                  <a:pt x="72" y="9"/>
                </a:cubicBezTo>
                <a:cubicBezTo>
                  <a:pt x="72" y="0"/>
                  <a:pt x="81" y="0"/>
                  <a:pt x="90" y="0"/>
                </a:cubicBezTo>
                <a:cubicBezTo>
                  <a:pt x="99" y="0"/>
                  <a:pt x="108" y="9"/>
                  <a:pt x="108" y="18"/>
                </a:cubicBezTo>
                <a:cubicBezTo>
                  <a:pt x="145" y="81"/>
                  <a:pt x="145" y="81"/>
                  <a:pt x="145" y="81"/>
                </a:cubicBezTo>
                <a:cubicBezTo>
                  <a:pt x="145" y="99"/>
                  <a:pt x="145" y="108"/>
                  <a:pt x="126" y="117"/>
                </a:cubicBezTo>
                <a:lnTo>
                  <a:pt x="126" y="117"/>
                </a:lnTo>
                <a:cubicBezTo>
                  <a:pt x="117" y="117"/>
                  <a:pt x="108" y="117"/>
                  <a:pt x="99" y="99"/>
                </a:cubicBezTo>
                <a:cubicBezTo>
                  <a:pt x="81" y="63"/>
                  <a:pt x="81" y="63"/>
                  <a:pt x="81" y="63"/>
                </a:cubicBezTo>
                <a:lnTo>
                  <a:pt x="36" y="108"/>
                </a:lnTo>
                <a:close/>
                <a:moveTo>
                  <a:pt x="99" y="45"/>
                </a:moveTo>
                <a:lnTo>
                  <a:pt x="99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55">
            <a:extLst>
              <a:ext uri="{FF2B5EF4-FFF2-40B4-BE49-F238E27FC236}">
                <a16:creationId xmlns:a16="http://schemas.microsoft.com/office/drawing/2014/main" id="{6A0AB14A-D8CC-A447-87C4-8CAFFA029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4519" y="10216541"/>
            <a:ext cx="211375" cy="145617"/>
          </a:xfrm>
          <a:custGeom>
            <a:avLst/>
            <a:gdLst>
              <a:gd name="T0" fmla="*/ 81 w 200"/>
              <a:gd name="T1" fmla="*/ 136 h 137"/>
              <a:gd name="T2" fmla="*/ 81 w 200"/>
              <a:gd name="T3" fmla="*/ 136 h 137"/>
              <a:gd name="T4" fmla="*/ 81 w 200"/>
              <a:gd name="T5" fmla="*/ 136 h 137"/>
              <a:gd name="T6" fmla="*/ 54 w 200"/>
              <a:gd name="T7" fmla="*/ 126 h 137"/>
              <a:gd name="T8" fmla="*/ 0 w 200"/>
              <a:gd name="T9" fmla="*/ 63 h 137"/>
              <a:gd name="T10" fmla="*/ 54 w 200"/>
              <a:gd name="T11" fmla="*/ 9 h 137"/>
              <a:gd name="T12" fmla="*/ 90 w 200"/>
              <a:gd name="T13" fmla="*/ 36 h 137"/>
              <a:gd name="T14" fmla="*/ 54 w 200"/>
              <a:gd name="T15" fmla="*/ 63 h 137"/>
              <a:gd name="T16" fmla="*/ 81 w 200"/>
              <a:gd name="T17" fmla="*/ 90 h 137"/>
              <a:gd name="T18" fmla="*/ 153 w 200"/>
              <a:gd name="T19" fmla="*/ 9 h 137"/>
              <a:gd name="T20" fmla="*/ 189 w 200"/>
              <a:gd name="T21" fmla="*/ 9 h 137"/>
              <a:gd name="T22" fmla="*/ 189 w 200"/>
              <a:gd name="T23" fmla="*/ 9 h 137"/>
              <a:gd name="T24" fmla="*/ 189 w 200"/>
              <a:gd name="T25" fmla="*/ 36 h 137"/>
              <a:gd name="T26" fmla="*/ 108 w 200"/>
              <a:gd name="T27" fmla="*/ 126 h 137"/>
              <a:gd name="T28" fmla="*/ 81 w 200"/>
              <a:gd name="T29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0" h="137">
                <a:moveTo>
                  <a:pt x="81" y="136"/>
                </a:moveTo>
                <a:lnTo>
                  <a:pt x="81" y="136"/>
                </a:lnTo>
                <a:lnTo>
                  <a:pt x="81" y="136"/>
                </a:lnTo>
                <a:cubicBezTo>
                  <a:pt x="72" y="136"/>
                  <a:pt x="54" y="136"/>
                  <a:pt x="54" y="126"/>
                </a:cubicBezTo>
                <a:cubicBezTo>
                  <a:pt x="0" y="63"/>
                  <a:pt x="0" y="63"/>
                  <a:pt x="0" y="63"/>
                </a:cubicBezTo>
                <a:cubicBezTo>
                  <a:pt x="54" y="9"/>
                  <a:pt x="54" y="9"/>
                  <a:pt x="54" y="9"/>
                </a:cubicBezTo>
                <a:cubicBezTo>
                  <a:pt x="90" y="36"/>
                  <a:pt x="90" y="36"/>
                  <a:pt x="90" y="36"/>
                </a:cubicBezTo>
                <a:cubicBezTo>
                  <a:pt x="54" y="63"/>
                  <a:pt x="54" y="63"/>
                  <a:pt x="54" y="63"/>
                </a:cubicBezTo>
                <a:cubicBezTo>
                  <a:pt x="81" y="90"/>
                  <a:pt x="81" y="90"/>
                  <a:pt x="81" y="90"/>
                </a:cubicBezTo>
                <a:cubicBezTo>
                  <a:pt x="153" y="9"/>
                  <a:pt x="153" y="9"/>
                  <a:pt x="153" y="9"/>
                </a:cubicBezTo>
                <a:cubicBezTo>
                  <a:pt x="162" y="0"/>
                  <a:pt x="180" y="0"/>
                  <a:pt x="189" y="9"/>
                </a:cubicBezTo>
                <a:lnTo>
                  <a:pt x="189" y="9"/>
                </a:lnTo>
                <a:cubicBezTo>
                  <a:pt x="199" y="18"/>
                  <a:pt x="199" y="27"/>
                  <a:pt x="189" y="36"/>
                </a:cubicBezTo>
                <a:cubicBezTo>
                  <a:pt x="108" y="126"/>
                  <a:pt x="108" y="126"/>
                  <a:pt x="108" y="126"/>
                </a:cubicBezTo>
                <a:cubicBezTo>
                  <a:pt x="99" y="136"/>
                  <a:pt x="90" y="136"/>
                  <a:pt x="81" y="1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56">
            <a:extLst>
              <a:ext uri="{FF2B5EF4-FFF2-40B4-BE49-F238E27FC236}">
                <a16:creationId xmlns:a16="http://schemas.microsoft.com/office/drawing/2014/main" id="{A91A15B9-D750-574E-9182-34876EA6E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508" y="10141384"/>
            <a:ext cx="155011" cy="126828"/>
          </a:xfrm>
          <a:custGeom>
            <a:avLst/>
            <a:gdLst>
              <a:gd name="T0" fmla="*/ 117 w 146"/>
              <a:gd name="T1" fmla="*/ 108 h 118"/>
              <a:gd name="T2" fmla="*/ 117 w 146"/>
              <a:gd name="T3" fmla="*/ 108 h 118"/>
              <a:gd name="T4" fmla="*/ 145 w 146"/>
              <a:gd name="T5" fmla="*/ 81 h 118"/>
              <a:gd name="T6" fmla="*/ 81 w 146"/>
              <a:gd name="T7" fmla="*/ 9 h 118"/>
              <a:gd name="T8" fmla="*/ 54 w 146"/>
              <a:gd name="T9" fmla="*/ 0 h 118"/>
              <a:gd name="T10" fmla="*/ 36 w 146"/>
              <a:gd name="T11" fmla="*/ 18 h 118"/>
              <a:gd name="T12" fmla="*/ 9 w 146"/>
              <a:gd name="T13" fmla="*/ 81 h 118"/>
              <a:gd name="T14" fmla="*/ 18 w 146"/>
              <a:gd name="T15" fmla="*/ 117 h 118"/>
              <a:gd name="T16" fmla="*/ 18 w 146"/>
              <a:gd name="T17" fmla="*/ 117 h 118"/>
              <a:gd name="T18" fmla="*/ 45 w 146"/>
              <a:gd name="T19" fmla="*/ 99 h 118"/>
              <a:gd name="T20" fmla="*/ 63 w 146"/>
              <a:gd name="T21" fmla="*/ 63 h 118"/>
              <a:gd name="T22" fmla="*/ 117 w 146"/>
              <a:gd name="T23" fmla="*/ 108 h 118"/>
              <a:gd name="T24" fmla="*/ 45 w 146"/>
              <a:gd name="T25" fmla="*/ 45 h 118"/>
              <a:gd name="T26" fmla="*/ 45 w 146"/>
              <a:gd name="T27" fmla="*/ 4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6" h="118">
                <a:moveTo>
                  <a:pt x="117" y="108"/>
                </a:moveTo>
                <a:lnTo>
                  <a:pt x="117" y="108"/>
                </a:lnTo>
                <a:cubicBezTo>
                  <a:pt x="145" y="81"/>
                  <a:pt x="145" y="81"/>
                  <a:pt x="145" y="81"/>
                </a:cubicBezTo>
                <a:cubicBezTo>
                  <a:pt x="81" y="9"/>
                  <a:pt x="81" y="9"/>
                  <a:pt x="81" y="9"/>
                </a:cubicBezTo>
                <a:cubicBezTo>
                  <a:pt x="72" y="0"/>
                  <a:pt x="63" y="0"/>
                  <a:pt x="54" y="0"/>
                </a:cubicBezTo>
                <a:cubicBezTo>
                  <a:pt x="54" y="0"/>
                  <a:pt x="45" y="9"/>
                  <a:pt x="36" y="18"/>
                </a:cubicBezTo>
                <a:cubicBezTo>
                  <a:pt x="9" y="81"/>
                  <a:pt x="9" y="81"/>
                  <a:pt x="9" y="81"/>
                </a:cubicBezTo>
                <a:cubicBezTo>
                  <a:pt x="0" y="99"/>
                  <a:pt x="9" y="108"/>
                  <a:pt x="18" y="117"/>
                </a:cubicBezTo>
                <a:lnTo>
                  <a:pt x="18" y="117"/>
                </a:lnTo>
                <a:cubicBezTo>
                  <a:pt x="27" y="117"/>
                  <a:pt x="45" y="117"/>
                  <a:pt x="45" y="99"/>
                </a:cubicBezTo>
                <a:cubicBezTo>
                  <a:pt x="63" y="63"/>
                  <a:pt x="63" y="63"/>
                  <a:pt x="63" y="63"/>
                </a:cubicBezTo>
                <a:lnTo>
                  <a:pt x="117" y="108"/>
                </a:lnTo>
                <a:close/>
                <a:moveTo>
                  <a:pt x="45" y="45"/>
                </a:moveTo>
                <a:lnTo>
                  <a:pt x="45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57">
            <a:extLst>
              <a:ext uri="{FF2B5EF4-FFF2-40B4-BE49-F238E27FC236}">
                <a16:creationId xmlns:a16="http://schemas.microsoft.com/office/drawing/2014/main" id="{3758B91B-8034-3C4F-BCC3-DA9BE412C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508" y="10216541"/>
            <a:ext cx="220773" cy="145617"/>
          </a:xfrm>
          <a:custGeom>
            <a:avLst/>
            <a:gdLst>
              <a:gd name="T0" fmla="*/ 117 w 209"/>
              <a:gd name="T1" fmla="*/ 136 h 137"/>
              <a:gd name="T2" fmla="*/ 117 w 209"/>
              <a:gd name="T3" fmla="*/ 136 h 137"/>
              <a:gd name="T4" fmla="*/ 127 w 209"/>
              <a:gd name="T5" fmla="*/ 136 h 137"/>
              <a:gd name="T6" fmla="*/ 153 w 209"/>
              <a:gd name="T7" fmla="*/ 126 h 137"/>
              <a:gd name="T8" fmla="*/ 208 w 209"/>
              <a:gd name="T9" fmla="*/ 63 h 137"/>
              <a:gd name="T10" fmla="*/ 145 w 209"/>
              <a:gd name="T11" fmla="*/ 9 h 137"/>
              <a:gd name="T12" fmla="*/ 117 w 209"/>
              <a:gd name="T13" fmla="*/ 36 h 137"/>
              <a:gd name="T14" fmla="*/ 145 w 209"/>
              <a:gd name="T15" fmla="*/ 63 h 137"/>
              <a:gd name="T16" fmla="*/ 117 w 209"/>
              <a:gd name="T17" fmla="*/ 90 h 137"/>
              <a:gd name="T18" fmla="*/ 45 w 209"/>
              <a:gd name="T19" fmla="*/ 9 h 137"/>
              <a:gd name="T20" fmla="*/ 9 w 209"/>
              <a:gd name="T21" fmla="*/ 9 h 137"/>
              <a:gd name="T22" fmla="*/ 9 w 209"/>
              <a:gd name="T23" fmla="*/ 9 h 137"/>
              <a:gd name="T24" fmla="*/ 9 w 209"/>
              <a:gd name="T25" fmla="*/ 36 h 137"/>
              <a:gd name="T26" fmla="*/ 90 w 209"/>
              <a:gd name="T27" fmla="*/ 126 h 137"/>
              <a:gd name="T28" fmla="*/ 117 w 209"/>
              <a:gd name="T29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9" h="137">
                <a:moveTo>
                  <a:pt x="117" y="136"/>
                </a:moveTo>
                <a:lnTo>
                  <a:pt x="117" y="136"/>
                </a:lnTo>
                <a:cubicBezTo>
                  <a:pt x="127" y="136"/>
                  <a:pt x="127" y="136"/>
                  <a:pt x="127" y="136"/>
                </a:cubicBezTo>
                <a:cubicBezTo>
                  <a:pt x="136" y="136"/>
                  <a:pt x="145" y="136"/>
                  <a:pt x="153" y="126"/>
                </a:cubicBezTo>
                <a:cubicBezTo>
                  <a:pt x="208" y="63"/>
                  <a:pt x="208" y="63"/>
                  <a:pt x="208" y="63"/>
                </a:cubicBezTo>
                <a:cubicBezTo>
                  <a:pt x="145" y="9"/>
                  <a:pt x="145" y="9"/>
                  <a:pt x="145" y="9"/>
                </a:cubicBezTo>
                <a:cubicBezTo>
                  <a:pt x="117" y="36"/>
                  <a:pt x="117" y="36"/>
                  <a:pt x="117" y="36"/>
                </a:cubicBezTo>
                <a:cubicBezTo>
                  <a:pt x="145" y="63"/>
                  <a:pt x="145" y="63"/>
                  <a:pt x="145" y="63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45" y="9"/>
                  <a:pt x="45" y="9"/>
                  <a:pt x="45" y="9"/>
                </a:cubicBezTo>
                <a:cubicBezTo>
                  <a:pt x="36" y="0"/>
                  <a:pt x="18" y="0"/>
                  <a:pt x="9" y="9"/>
                </a:cubicBezTo>
                <a:lnTo>
                  <a:pt x="9" y="9"/>
                </a:lnTo>
                <a:cubicBezTo>
                  <a:pt x="0" y="18"/>
                  <a:pt x="0" y="27"/>
                  <a:pt x="9" y="36"/>
                </a:cubicBezTo>
                <a:cubicBezTo>
                  <a:pt x="90" y="126"/>
                  <a:pt x="90" y="126"/>
                  <a:pt x="90" y="126"/>
                </a:cubicBezTo>
                <a:cubicBezTo>
                  <a:pt x="99" y="136"/>
                  <a:pt x="108" y="136"/>
                  <a:pt x="117" y="1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58">
            <a:extLst>
              <a:ext uri="{FF2B5EF4-FFF2-40B4-BE49-F238E27FC236}">
                <a16:creationId xmlns:a16="http://schemas.microsoft.com/office/drawing/2014/main" id="{616F8C0D-2210-9B4A-A3B9-88B70930E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2555" y="10427919"/>
            <a:ext cx="108038" cy="37578"/>
          </a:xfrm>
          <a:custGeom>
            <a:avLst/>
            <a:gdLst>
              <a:gd name="T0" fmla="*/ 0 w 101"/>
              <a:gd name="T1" fmla="*/ 18 h 37"/>
              <a:gd name="T2" fmla="*/ 0 w 101"/>
              <a:gd name="T3" fmla="*/ 18 h 37"/>
              <a:gd name="T4" fmla="*/ 0 w 101"/>
              <a:gd name="T5" fmla="*/ 18 h 37"/>
              <a:gd name="T6" fmla="*/ 9 w 101"/>
              <a:gd name="T7" fmla="*/ 0 h 37"/>
              <a:gd name="T8" fmla="*/ 81 w 101"/>
              <a:gd name="T9" fmla="*/ 0 h 37"/>
              <a:gd name="T10" fmla="*/ 100 w 101"/>
              <a:gd name="T11" fmla="*/ 18 h 37"/>
              <a:gd name="T12" fmla="*/ 100 w 101"/>
              <a:gd name="T13" fmla="*/ 18 h 37"/>
              <a:gd name="T14" fmla="*/ 81 w 101"/>
              <a:gd name="T15" fmla="*/ 36 h 37"/>
              <a:gd name="T16" fmla="*/ 9 w 101"/>
              <a:gd name="T17" fmla="*/ 36 h 37"/>
              <a:gd name="T18" fmla="*/ 0 w 101"/>
              <a:gd name="T19" fmla="*/ 1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37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0" y="0"/>
                  <a:pt x="9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0" y="0"/>
                  <a:pt x="100" y="9"/>
                  <a:pt x="100" y="18"/>
                </a:cubicBezTo>
                <a:lnTo>
                  <a:pt x="100" y="18"/>
                </a:lnTo>
                <a:cubicBezTo>
                  <a:pt x="100" y="27"/>
                  <a:pt x="90" y="36"/>
                  <a:pt x="81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0" y="36"/>
                  <a:pt x="0" y="27"/>
                  <a:pt x="0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59">
            <a:extLst>
              <a:ext uri="{FF2B5EF4-FFF2-40B4-BE49-F238E27FC236}">
                <a16:creationId xmlns:a16="http://schemas.microsoft.com/office/drawing/2014/main" id="{08F0DAC1-0CB4-0349-93D8-9974D6CFD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914" y="10437313"/>
            <a:ext cx="32879" cy="281836"/>
          </a:xfrm>
          <a:custGeom>
            <a:avLst/>
            <a:gdLst>
              <a:gd name="T0" fmla="*/ 28 w 29"/>
              <a:gd name="T1" fmla="*/ 262 h 263"/>
              <a:gd name="T2" fmla="*/ 28 w 29"/>
              <a:gd name="T3" fmla="*/ 262 h 263"/>
              <a:gd name="T4" fmla="*/ 0 w 29"/>
              <a:gd name="T5" fmla="*/ 262 h 263"/>
              <a:gd name="T6" fmla="*/ 0 w 29"/>
              <a:gd name="T7" fmla="*/ 18 h 263"/>
              <a:gd name="T8" fmla="*/ 19 w 29"/>
              <a:gd name="T9" fmla="*/ 0 h 263"/>
              <a:gd name="T10" fmla="*/ 19 w 29"/>
              <a:gd name="T11" fmla="*/ 0 h 263"/>
              <a:gd name="T12" fmla="*/ 28 w 29"/>
              <a:gd name="T13" fmla="*/ 18 h 263"/>
              <a:gd name="T14" fmla="*/ 28 w 29"/>
              <a:gd name="T15" fmla="*/ 262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" h="263">
                <a:moveTo>
                  <a:pt x="28" y="262"/>
                </a:moveTo>
                <a:lnTo>
                  <a:pt x="28" y="262"/>
                </a:lnTo>
                <a:cubicBezTo>
                  <a:pt x="0" y="262"/>
                  <a:pt x="0" y="262"/>
                  <a:pt x="0" y="26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0" y="0"/>
                  <a:pt x="19" y="0"/>
                </a:cubicBezTo>
                <a:lnTo>
                  <a:pt x="19" y="0"/>
                </a:lnTo>
                <a:cubicBezTo>
                  <a:pt x="28" y="0"/>
                  <a:pt x="28" y="9"/>
                  <a:pt x="28" y="18"/>
                </a:cubicBezTo>
                <a:lnTo>
                  <a:pt x="28" y="2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60">
            <a:extLst>
              <a:ext uri="{FF2B5EF4-FFF2-40B4-BE49-F238E27FC236}">
                <a16:creationId xmlns:a16="http://schemas.microsoft.com/office/drawing/2014/main" id="{B3536871-BE30-3A42-BCE5-5055CBAEC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3308" y="7731691"/>
            <a:ext cx="192586" cy="220770"/>
          </a:xfrm>
          <a:custGeom>
            <a:avLst/>
            <a:gdLst>
              <a:gd name="T0" fmla="*/ 9 w 182"/>
              <a:gd name="T1" fmla="*/ 199 h 209"/>
              <a:gd name="T2" fmla="*/ 9 w 182"/>
              <a:gd name="T3" fmla="*/ 199 h 209"/>
              <a:gd name="T4" fmla="*/ 9 w 182"/>
              <a:gd name="T5" fmla="*/ 199 h 209"/>
              <a:gd name="T6" fmla="*/ 9 w 182"/>
              <a:gd name="T7" fmla="*/ 180 h 209"/>
              <a:gd name="T8" fmla="*/ 153 w 182"/>
              <a:gd name="T9" fmla="*/ 9 h 209"/>
              <a:gd name="T10" fmla="*/ 171 w 182"/>
              <a:gd name="T11" fmla="*/ 9 h 209"/>
              <a:gd name="T12" fmla="*/ 171 w 182"/>
              <a:gd name="T13" fmla="*/ 9 h 209"/>
              <a:gd name="T14" fmla="*/ 181 w 182"/>
              <a:gd name="T15" fmla="*/ 36 h 209"/>
              <a:gd name="T16" fmla="*/ 27 w 182"/>
              <a:gd name="T17" fmla="*/ 199 h 209"/>
              <a:gd name="T18" fmla="*/ 9 w 182"/>
              <a:gd name="T19" fmla="*/ 199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2" h="209">
                <a:moveTo>
                  <a:pt x="9" y="199"/>
                </a:moveTo>
                <a:lnTo>
                  <a:pt x="9" y="199"/>
                </a:lnTo>
                <a:lnTo>
                  <a:pt x="9" y="199"/>
                </a:lnTo>
                <a:cubicBezTo>
                  <a:pt x="0" y="199"/>
                  <a:pt x="0" y="180"/>
                  <a:pt x="9" y="18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3" y="0"/>
                  <a:pt x="171" y="0"/>
                  <a:pt x="171" y="9"/>
                </a:cubicBezTo>
                <a:lnTo>
                  <a:pt x="171" y="9"/>
                </a:lnTo>
                <a:cubicBezTo>
                  <a:pt x="181" y="18"/>
                  <a:pt x="181" y="27"/>
                  <a:pt x="181" y="36"/>
                </a:cubicBezTo>
                <a:cubicBezTo>
                  <a:pt x="27" y="199"/>
                  <a:pt x="27" y="199"/>
                  <a:pt x="27" y="199"/>
                </a:cubicBezTo>
                <a:cubicBezTo>
                  <a:pt x="27" y="208"/>
                  <a:pt x="18" y="208"/>
                  <a:pt x="9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61">
            <a:extLst>
              <a:ext uri="{FF2B5EF4-FFF2-40B4-BE49-F238E27FC236}">
                <a16:creationId xmlns:a16="http://schemas.microsoft.com/office/drawing/2014/main" id="{42C9EA35-1711-2143-8C70-86F9E7FD3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1344" y="7858516"/>
            <a:ext cx="117433" cy="117433"/>
          </a:xfrm>
          <a:custGeom>
            <a:avLst/>
            <a:gdLst>
              <a:gd name="T0" fmla="*/ 54 w 109"/>
              <a:gd name="T1" fmla="*/ 109 h 110"/>
              <a:gd name="T2" fmla="*/ 54 w 109"/>
              <a:gd name="T3" fmla="*/ 109 h 110"/>
              <a:gd name="T4" fmla="*/ 0 w 109"/>
              <a:gd name="T5" fmla="*/ 55 h 110"/>
              <a:gd name="T6" fmla="*/ 54 w 109"/>
              <a:gd name="T7" fmla="*/ 0 h 110"/>
              <a:gd name="T8" fmla="*/ 108 w 109"/>
              <a:gd name="T9" fmla="*/ 55 h 110"/>
              <a:gd name="T10" fmla="*/ 54 w 109"/>
              <a:gd name="T11" fmla="*/ 109 h 110"/>
              <a:gd name="T12" fmla="*/ 54 w 109"/>
              <a:gd name="T13" fmla="*/ 37 h 110"/>
              <a:gd name="T14" fmla="*/ 54 w 109"/>
              <a:gd name="T15" fmla="*/ 37 h 110"/>
              <a:gd name="T16" fmla="*/ 27 w 109"/>
              <a:gd name="T17" fmla="*/ 55 h 110"/>
              <a:gd name="T18" fmla="*/ 54 w 109"/>
              <a:gd name="T19" fmla="*/ 73 h 110"/>
              <a:gd name="T20" fmla="*/ 72 w 109"/>
              <a:gd name="T21" fmla="*/ 55 h 110"/>
              <a:gd name="T22" fmla="*/ 54 w 109"/>
              <a:gd name="T23" fmla="*/ 37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" h="110">
                <a:moveTo>
                  <a:pt x="54" y="109"/>
                </a:moveTo>
                <a:lnTo>
                  <a:pt x="54" y="109"/>
                </a:lnTo>
                <a:cubicBezTo>
                  <a:pt x="18" y="109"/>
                  <a:pt x="0" y="82"/>
                  <a:pt x="0" y="55"/>
                </a:cubicBezTo>
                <a:cubicBezTo>
                  <a:pt x="0" y="27"/>
                  <a:pt x="18" y="0"/>
                  <a:pt x="54" y="0"/>
                </a:cubicBezTo>
                <a:cubicBezTo>
                  <a:pt x="82" y="0"/>
                  <a:pt x="108" y="27"/>
                  <a:pt x="108" y="55"/>
                </a:cubicBezTo>
                <a:cubicBezTo>
                  <a:pt x="108" y="82"/>
                  <a:pt x="82" y="109"/>
                  <a:pt x="54" y="109"/>
                </a:cubicBezTo>
                <a:close/>
                <a:moveTo>
                  <a:pt x="54" y="37"/>
                </a:moveTo>
                <a:lnTo>
                  <a:pt x="54" y="37"/>
                </a:lnTo>
                <a:cubicBezTo>
                  <a:pt x="36" y="37"/>
                  <a:pt x="27" y="46"/>
                  <a:pt x="27" y="55"/>
                </a:cubicBezTo>
                <a:cubicBezTo>
                  <a:pt x="27" y="63"/>
                  <a:pt x="36" y="73"/>
                  <a:pt x="54" y="73"/>
                </a:cubicBezTo>
                <a:cubicBezTo>
                  <a:pt x="63" y="73"/>
                  <a:pt x="72" y="63"/>
                  <a:pt x="72" y="55"/>
                </a:cubicBezTo>
                <a:cubicBezTo>
                  <a:pt x="72" y="46"/>
                  <a:pt x="63" y="37"/>
                  <a:pt x="54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62">
            <a:extLst>
              <a:ext uri="{FF2B5EF4-FFF2-40B4-BE49-F238E27FC236}">
                <a16:creationId xmlns:a16="http://schemas.microsoft.com/office/drawing/2014/main" id="{56D95A24-4E3A-A64C-BCCC-3CC5D32A5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5730" y="7712902"/>
            <a:ext cx="126825" cy="126825"/>
          </a:xfrm>
          <a:custGeom>
            <a:avLst/>
            <a:gdLst>
              <a:gd name="T0" fmla="*/ 63 w 118"/>
              <a:gd name="T1" fmla="*/ 117 h 118"/>
              <a:gd name="T2" fmla="*/ 63 w 118"/>
              <a:gd name="T3" fmla="*/ 117 h 118"/>
              <a:gd name="T4" fmla="*/ 0 w 118"/>
              <a:gd name="T5" fmla="*/ 54 h 118"/>
              <a:gd name="T6" fmla="*/ 63 w 118"/>
              <a:gd name="T7" fmla="*/ 0 h 118"/>
              <a:gd name="T8" fmla="*/ 117 w 118"/>
              <a:gd name="T9" fmla="*/ 54 h 118"/>
              <a:gd name="T10" fmla="*/ 63 w 118"/>
              <a:gd name="T11" fmla="*/ 117 h 118"/>
              <a:gd name="T12" fmla="*/ 63 w 118"/>
              <a:gd name="T13" fmla="*/ 36 h 118"/>
              <a:gd name="T14" fmla="*/ 63 w 118"/>
              <a:gd name="T15" fmla="*/ 36 h 118"/>
              <a:gd name="T16" fmla="*/ 36 w 118"/>
              <a:gd name="T17" fmla="*/ 54 h 118"/>
              <a:gd name="T18" fmla="*/ 63 w 118"/>
              <a:gd name="T19" fmla="*/ 81 h 118"/>
              <a:gd name="T20" fmla="*/ 81 w 118"/>
              <a:gd name="T21" fmla="*/ 54 h 118"/>
              <a:gd name="T22" fmla="*/ 63 w 118"/>
              <a:gd name="T23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18">
                <a:moveTo>
                  <a:pt x="63" y="117"/>
                </a:moveTo>
                <a:lnTo>
                  <a:pt x="63" y="117"/>
                </a:lnTo>
                <a:cubicBezTo>
                  <a:pt x="26" y="117"/>
                  <a:pt x="0" y="90"/>
                  <a:pt x="0" y="54"/>
                </a:cubicBezTo>
                <a:cubicBezTo>
                  <a:pt x="0" y="27"/>
                  <a:pt x="26" y="0"/>
                  <a:pt x="63" y="0"/>
                </a:cubicBezTo>
                <a:cubicBezTo>
                  <a:pt x="90" y="0"/>
                  <a:pt x="117" y="27"/>
                  <a:pt x="117" y="54"/>
                </a:cubicBezTo>
                <a:cubicBezTo>
                  <a:pt x="117" y="90"/>
                  <a:pt x="90" y="117"/>
                  <a:pt x="63" y="117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45"/>
                  <a:pt x="36" y="54"/>
                </a:cubicBezTo>
                <a:cubicBezTo>
                  <a:pt x="36" y="72"/>
                  <a:pt x="45" y="81"/>
                  <a:pt x="63" y="81"/>
                </a:cubicBezTo>
                <a:cubicBezTo>
                  <a:pt x="72" y="81"/>
                  <a:pt x="81" y="72"/>
                  <a:pt x="81" y="54"/>
                </a:cubicBezTo>
                <a:cubicBezTo>
                  <a:pt x="81" y="45"/>
                  <a:pt x="72" y="36"/>
                  <a:pt x="63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63">
            <a:extLst>
              <a:ext uri="{FF2B5EF4-FFF2-40B4-BE49-F238E27FC236}">
                <a16:creationId xmlns:a16="http://schemas.microsoft.com/office/drawing/2014/main" id="{8FD1E553-72D2-804F-9A5A-458F47239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0574" y="7684718"/>
            <a:ext cx="28184" cy="37578"/>
          </a:xfrm>
          <a:custGeom>
            <a:avLst/>
            <a:gdLst>
              <a:gd name="T0" fmla="*/ 27 w 28"/>
              <a:gd name="T1" fmla="*/ 36 h 37"/>
              <a:gd name="T2" fmla="*/ 0 w 28"/>
              <a:gd name="T3" fmla="*/ 36 h 37"/>
              <a:gd name="T4" fmla="*/ 0 w 28"/>
              <a:gd name="T5" fmla="*/ 0 h 37"/>
              <a:gd name="T6" fmla="*/ 27 w 28"/>
              <a:gd name="T7" fmla="*/ 0 h 37"/>
              <a:gd name="T8" fmla="*/ 27 w 28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37">
                <a:moveTo>
                  <a:pt x="27" y="36"/>
                </a:moveTo>
                <a:lnTo>
                  <a:pt x="0" y="36"/>
                </a:lnTo>
                <a:lnTo>
                  <a:pt x="0" y="0"/>
                </a:lnTo>
                <a:lnTo>
                  <a:pt x="27" y="0"/>
                </a:lnTo>
                <a:lnTo>
                  <a:pt x="27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64">
            <a:extLst>
              <a:ext uri="{FF2B5EF4-FFF2-40B4-BE49-F238E27FC236}">
                <a16:creationId xmlns:a16="http://schemas.microsoft.com/office/drawing/2014/main" id="{5C0EEAF1-BC6C-564A-8BCC-4D3C0363F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0574" y="7750480"/>
            <a:ext cx="28184" cy="79852"/>
          </a:xfrm>
          <a:custGeom>
            <a:avLst/>
            <a:gdLst>
              <a:gd name="T0" fmla="*/ 27 w 28"/>
              <a:gd name="T1" fmla="*/ 72 h 73"/>
              <a:gd name="T2" fmla="*/ 0 w 28"/>
              <a:gd name="T3" fmla="*/ 72 h 73"/>
              <a:gd name="T4" fmla="*/ 0 w 28"/>
              <a:gd name="T5" fmla="*/ 0 h 73"/>
              <a:gd name="T6" fmla="*/ 27 w 28"/>
              <a:gd name="T7" fmla="*/ 0 h 73"/>
              <a:gd name="T8" fmla="*/ 27 w 28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73">
                <a:moveTo>
                  <a:pt x="27" y="72"/>
                </a:moveTo>
                <a:lnTo>
                  <a:pt x="0" y="72"/>
                </a:lnTo>
                <a:lnTo>
                  <a:pt x="0" y="0"/>
                </a:lnTo>
                <a:lnTo>
                  <a:pt x="27" y="0"/>
                </a:lnTo>
                <a:lnTo>
                  <a:pt x="27" y="7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65">
            <a:extLst>
              <a:ext uri="{FF2B5EF4-FFF2-40B4-BE49-F238E27FC236}">
                <a16:creationId xmlns:a16="http://schemas.microsoft.com/office/drawing/2014/main" id="{2535163F-1D42-F642-A3F6-26E33601E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0574" y="7858516"/>
            <a:ext cx="28184" cy="79855"/>
          </a:xfrm>
          <a:custGeom>
            <a:avLst/>
            <a:gdLst>
              <a:gd name="T0" fmla="*/ 27 w 28"/>
              <a:gd name="T1" fmla="*/ 73 h 74"/>
              <a:gd name="T2" fmla="*/ 0 w 28"/>
              <a:gd name="T3" fmla="*/ 73 h 74"/>
              <a:gd name="T4" fmla="*/ 0 w 28"/>
              <a:gd name="T5" fmla="*/ 0 h 74"/>
              <a:gd name="T6" fmla="*/ 27 w 28"/>
              <a:gd name="T7" fmla="*/ 0 h 74"/>
              <a:gd name="T8" fmla="*/ 27 w 28"/>
              <a:gd name="T9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74">
                <a:moveTo>
                  <a:pt x="27" y="73"/>
                </a:moveTo>
                <a:lnTo>
                  <a:pt x="0" y="73"/>
                </a:lnTo>
                <a:lnTo>
                  <a:pt x="0" y="0"/>
                </a:lnTo>
                <a:lnTo>
                  <a:pt x="27" y="0"/>
                </a:lnTo>
                <a:lnTo>
                  <a:pt x="27" y="7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66">
            <a:extLst>
              <a:ext uri="{FF2B5EF4-FFF2-40B4-BE49-F238E27FC236}">
                <a16:creationId xmlns:a16="http://schemas.microsoft.com/office/drawing/2014/main" id="{5D254D14-6F53-4841-A368-D2FCC774C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0574" y="7961855"/>
            <a:ext cx="28184" cy="46973"/>
          </a:xfrm>
          <a:custGeom>
            <a:avLst/>
            <a:gdLst>
              <a:gd name="T0" fmla="*/ 27 w 28"/>
              <a:gd name="T1" fmla="*/ 45 h 46"/>
              <a:gd name="T2" fmla="*/ 0 w 28"/>
              <a:gd name="T3" fmla="*/ 45 h 46"/>
              <a:gd name="T4" fmla="*/ 0 w 28"/>
              <a:gd name="T5" fmla="*/ 0 h 46"/>
              <a:gd name="T6" fmla="*/ 27 w 28"/>
              <a:gd name="T7" fmla="*/ 0 h 46"/>
              <a:gd name="T8" fmla="*/ 27 w 28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46">
                <a:moveTo>
                  <a:pt x="27" y="45"/>
                </a:moveTo>
                <a:lnTo>
                  <a:pt x="0" y="45"/>
                </a:lnTo>
                <a:lnTo>
                  <a:pt x="0" y="0"/>
                </a:lnTo>
                <a:lnTo>
                  <a:pt x="27" y="0"/>
                </a:lnTo>
                <a:lnTo>
                  <a:pt x="27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67">
            <a:extLst>
              <a:ext uri="{FF2B5EF4-FFF2-40B4-BE49-F238E27FC236}">
                <a16:creationId xmlns:a16="http://schemas.microsoft.com/office/drawing/2014/main" id="{C4ECCAB2-2F61-6648-98CD-88DF89C00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6774" y="7623653"/>
            <a:ext cx="596554" cy="436847"/>
          </a:xfrm>
          <a:custGeom>
            <a:avLst/>
            <a:gdLst>
              <a:gd name="T0" fmla="*/ 498 w 562"/>
              <a:gd name="T1" fmla="*/ 407 h 408"/>
              <a:gd name="T2" fmla="*/ 498 w 562"/>
              <a:gd name="T3" fmla="*/ 407 h 408"/>
              <a:gd name="T4" fmla="*/ 28 w 562"/>
              <a:gd name="T5" fmla="*/ 407 h 408"/>
              <a:gd name="T6" fmla="*/ 0 w 562"/>
              <a:gd name="T7" fmla="*/ 389 h 408"/>
              <a:gd name="T8" fmla="*/ 0 w 562"/>
              <a:gd name="T9" fmla="*/ 299 h 408"/>
              <a:gd name="T10" fmla="*/ 28 w 562"/>
              <a:gd name="T11" fmla="*/ 272 h 408"/>
              <a:gd name="T12" fmla="*/ 82 w 562"/>
              <a:gd name="T13" fmla="*/ 199 h 408"/>
              <a:gd name="T14" fmla="*/ 28 w 562"/>
              <a:gd name="T15" fmla="*/ 136 h 408"/>
              <a:gd name="T16" fmla="*/ 0 w 562"/>
              <a:gd name="T17" fmla="*/ 109 h 408"/>
              <a:gd name="T18" fmla="*/ 0 w 562"/>
              <a:gd name="T19" fmla="*/ 18 h 408"/>
              <a:gd name="T20" fmla="*/ 28 w 562"/>
              <a:gd name="T21" fmla="*/ 0 h 408"/>
              <a:gd name="T22" fmla="*/ 498 w 562"/>
              <a:gd name="T23" fmla="*/ 0 h 408"/>
              <a:gd name="T24" fmla="*/ 561 w 562"/>
              <a:gd name="T25" fmla="*/ 64 h 408"/>
              <a:gd name="T26" fmla="*/ 561 w 562"/>
              <a:gd name="T27" fmla="*/ 344 h 408"/>
              <a:gd name="T28" fmla="*/ 498 w 562"/>
              <a:gd name="T29" fmla="*/ 407 h 408"/>
              <a:gd name="T30" fmla="*/ 46 w 562"/>
              <a:gd name="T31" fmla="*/ 362 h 408"/>
              <a:gd name="T32" fmla="*/ 46 w 562"/>
              <a:gd name="T33" fmla="*/ 362 h 408"/>
              <a:gd name="T34" fmla="*/ 498 w 562"/>
              <a:gd name="T35" fmla="*/ 362 h 408"/>
              <a:gd name="T36" fmla="*/ 516 w 562"/>
              <a:gd name="T37" fmla="*/ 344 h 408"/>
              <a:gd name="T38" fmla="*/ 516 w 562"/>
              <a:gd name="T39" fmla="*/ 64 h 408"/>
              <a:gd name="T40" fmla="*/ 498 w 562"/>
              <a:gd name="T41" fmla="*/ 46 h 408"/>
              <a:gd name="T42" fmla="*/ 46 w 562"/>
              <a:gd name="T43" fmla="*/ 46 h 408"/>
              <a:gd name="T44" fmla="*/ 46 w 562"/>
              <a:gd name="T45" fmla="*/ 91 h 408"/>
              <a:gd name="T46" fmla="*/ 127 w 562"/>
              <a:gd name="T47" fmla="*/ 199 h 408"/>
              <a:gd name="T48" fmla="*/ 46 w 562"/>
              <a:gd name="T49" fmla="*/ 308 h 408"/>
              <a:gd name="T50" fmla="*/ 46 w 562"/>
              <a:gd name="T51" fmla="*/ 362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62" h="408">
                <a:moveTo>
                  <a:pt x="498" y="407"/>
                </a:moveTo>
                <a:lnTo>
                  <a:pt x="498" y="407"/>
                </a:lnTo>
                <a:cubicBezTo>
                  <a:pt x="28" y="407"/>
                  <a:pt x="28" y="407"/>
                  <a:pt x="28" y="407"/>
                </a:cubicBezTo>
                <a:cubicBezTo>
                  <a:pt x="9" y="407"/>
                  <a:pt x="0" y="398"/>
                  <a:pt x="0" y="389"/>
                </a:cubicBezTo>
                <a:cubicBezTo>
                  <a:pt x="0" y="299"/>
                  <a:pt x="0" y="299"/>
                  <a:pt x="0" y="299"/>
                </a:cubicBezTo>
                <a:cubicBezTo>
                  <a:pt x="0" y="280"/>
                  <a:pt x="9" y="272"/>
                  <a:pt x="28" y="272"/>
                </a:cubicBezTo>
                <a:cubicBezTo>
                  <a:pt x="55" y="272"/>
                  <a:pt x="82" y="235"/>
                  <a:pt x="82" y="199"/>
                </a:cubicBezTo>
                <a:cubicBezTo>
                  <a:pt x="82" y="172"/>
                  <a:pt x="55" y="136"/>
                  <a:pt x="28" y="136"/>
                </a:cubicBezTo>
                <a:cubicBezTo>
                  <a:pt x="9" y="136"/>
                  <a:pt x="0" y="127"/>
                  <a:pt x="0" y="10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8" y="0"/>
                </a:cubicBezTo>
                <a:cubicBezTo>
                  <a:pt x="498" y="0"/>
                  <a:pt x="498" y="0"/>
                  <a:pt x="498" y="0"/>
                </a:cubicBezTo>
                <a:cubicBezTo>
                  <a:pt x="534" y="0"/>
                  <a:pt x="561" y="27"/>
                  <a:pt x="561" y="64"/>
                </a:cubicBezTo>
                <a:cubicBezTo>
                  <a:pt x="561" y="344"/>
                  <a:pt x="561" y="344"/>
                  <a:pt x="561" y="344"/>
                </a:cubicBezTo>
                <a:cubicBezTo>
                  <a:pt x="561" y="380"/>
                  <a:pt x="534" y="407"/>
                  <a:pt x="498" y="407"/>
                </a:cubicBezTo>
                <a:close/>
                <a:moveTo>
                  <a:pt x="46" y="362"/>
                </a:moveTo>
                <a:lnTo>
                  <a:pt x="46" y="362"/>
                </a:lnTo>
                <a:cubicBezTo>
                  <a:pt x="498" y="362"/>
                  <a:pt x="498" y="362"/>
                  <a:pt x="498" y="362"/>
                </a:cubicBezTo>
                <a:cubicBezTo>
                  <a:pt x="507" y="362"/>
                  <a:pt x="516" y="353"/>
                  <a:pt x="516" y="344"/>
                </a:cubicBezTo>
                <a:cubicBezTo>
                  <a:pt x="516" y="64"/>
                  <a:pt x="516" y="64"/>
                  <a:pt x="516" y="64"/>
                </a:cubicBezTo>
                <a:cubicBezTo>
                  <a:pt x="516" y="55"/>
                  <a:pt x="507" y="46"/>
                  <a:pt x="498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91"/>
                  <a:pt x="46" y="91"/>
                  <a:pt x="46" y="91"/>
                </a:cubicBezTo>
                <a:cubicBezTo>
                  <a:pt x="100" y="109"/>
                  <a:pt x="127" y="154"/>
                  <a:pt x="127" y="199"/>
                </a:cubicBezTo>
                <a:cubicBezTo>
                  <a:pt x="127" y="254"/>
                  <a:pt x="100" y="299"/>
                  <a:pt x="46" y="308"/>
                </a:cubicBezTo>
                <a:lnTo>
                  <a:pt x="46" y="3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46" name="Group 71">
            <a:extLst>
              <a:ext uri="{FF2B5EF4-FFF2-40B4-BE49-F238E27FC236}">
                <a16:creationId xmlns:a16="http://schemas.microsoft.com/office/drawing/2014/main" id="{A3AFDDFC-2CFA-4047-821F-21FD3F2EFB21}"/>
              </a:ext>
            </a:extLst>
          </p:cNvPr>
          <p:cNvGrpSpPr/>
          <p:nvPr/>
        </p:nvGrpSpPr>
        <p:grpSpPr>
          <a:xfrm>
            <a:off x="13987906" y="2314090"/>
            <a:ext cx="8909115" cy="2500601"/>
            <a:chOff x="2232442" y="3643574"/>
            <a:chExt cx="8954788" cy="2500601"/>
          </a:xfrm>
        </p:grpSpPr>
        <p:sp>
          <p:nvSpPr>
            <p:cNvPr id="247" name="CuadroTexto 598">
              <a:extLst>
                <a:ext uri="{FF2B5EF4-FFF2-40B4-BE49-F238E27FC236}">
                  <a16:creationId xmlns:a16="http://schemas.microsoft.com/office/drawing/2014/main" id="{E7CF6C1C-BEB8-BD4F-8AFD-9096657DD5B2}"/>
                </a:ext>
              </a:extLst>
            </p:cNvPr>
            <p:cNvSpPr txBox="1"/>
            <p:nvPr/>
          </p:nvSpPr>
          <p:spPr>
            <a:xfrm>
              <a:off x="2232442" y="3643574"/>
              <a:ext cx="818210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Pyramid Diagram</a:t>
              </a:r>
            </a:p>
          </p:txBody>
        </p:sp>
        <p:sp>
          <p:nvSpPr>
            <p:cNvPr id="248" name="CuadroTexto 599">
              <a:extLst>
                <a:ext uri="{FF2B5EF4-FFF2-40B4-BE49-F238E27FC236}">
                  <a16:creationId xmlns:a16="http://schemas.microsoft.com/office/drawing/2014/main" id="{119CD8D3-92ED-844F-B6D4-8DCAB054A74D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252" name="Grupo 251">
            <a:extLst>
              <a:ext uri="{FF2B5EF4-FFF2-40B4-BE49-F238E27FC236}">
                <a16:creationId xmlns:a16="http://schemas.microsoft.com/office/drawing/2014/main" id="{143D129B-35C0-D943-B6E6-48EDAFEC1663}"/>
              </a:ext>
            </a:extLst>
          </p:cNvPr>
          <p:cNvGrpSpPr/>
          <p:nvPr/>
        </p:nvGrpSpPr>
        <p:grpSpPr>
          <a:xfrm>
            <a:off x="5981466" y="3654386"/>
            <a:ext cx="3090654" cy="952285"/>
            <a:chOff x="4263265" y="1945561"/>
            <a:chExt cx="4236804" cy="952285"/>
          </a:xfrm>
        </p:grpSpPr>
        <p:sp>
          <p:nvSpPr>
            <p:cNvPr id="253" name="CuadroTexto 395">
              <a:extLst>
                <a:ext uri="{FF2B5EF4-FFF2-40B4-BE49-F238E27FC236}">
                  <a16:creationId xmlns:a16="http://schemas.microsoft.com/office/drawing/2014/main" id="{F9BE38E1-FABB-5A41-B962-DBF9EEEE265D}"/>
                </a:ext>
              </a:extLst>
            </p:cNvPr>
            <p:cNvSpPr txBox="1"/>
            <p:nvPr/>
          </p:nvSpPr>
          <p:spPr>
            <a:xfrm flipH="1">
              <a:off x="5179663" y="194556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54" name="Rectangle 40">
              <a:extLst>
                <a:ext uri="{FF2B5EF4-FFF2-40B4-BE49-F238E27FC236}">
                  <a16:creationId xmlns:a16="http://schemas.microsoft.com/office/drawing/2014/main" id="{48DB83A8-DC9D-2D40-B4FC-B348170234BB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5" name="Grupo 254">
            <a:extLst>
              <a:ext uri="{FF2B5EF4-FFF2-40B4-BE49-F238E27FC236}">
                <a16:creationId xmlns:a16="http://schemas.microsoft.com/office/drawing/2014/main" id="{B3675E69-5E10-5D4F-A1E8-5887C5F04906}"/>
              </a:ext>
            </a:extLst>
          </p:cNvPr>
          <p:cNvGrpSpPr/>
          <p:nvPr/>
        </p:nvGrpSpPr>
        <p:grpSpPr>
          <a:xfrm>
            <a:off x="6044879" y="5812935"/>
            <a:ext cx="3090654" cy="952285"/>
            <a:chOff x="4263265" y="1945561"/>
            <a:chExt cx="4236804" cy="952285"/>
          </a:xfrm>
        </p:grpSpPr>
        <p:sp>
          <p:nvSpPr>
            <p:cNvPr id="256" name="CuadroTexto 395">
              <a:extLst>
                <a:ext uri="{FF2B5EF4-FFF2-40B4-BE49-F238E27FC236}">
                  <a16:creationId xmlns:a16="http://schemas.microsoft.com/office/drawing/2014/main" id="{6A1F82FA-16D1-A342-8593-32BD8C1C5EFF}"/>
                </a:ext>
              </a:extLst>
            </p:cNvPr>
            <p:cNvSpPr txBox="1"/>
            <p:nvPr/>
          </p:nvSpPr>
          <p:spPr>
            <a:xfrm flipH="1">
              <a:off x="5179663" y="194556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257" name="Rectangle 40">
              <a:extLst>
                <a:ext uri="{FF2B5EF4-FFF2-40B4-BE49-F238E27FC236}">
                  <a16:creationId xmlns:a16="http://schemas.microsoft.com/office/drawing/2014/main" id="{6F967A21-27CC-E84E-9E9B-16FDFBFACC8C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8" name="Grupo 257">
            <a:extLst>
              <a:ext uri="{FF2B5EF4-FFF2-40B4-BE49-F238E27FC236}">
                <a16:creationId xmlns:a16="http://schemas.microsoft.com/office/drawing/2014/main" id="{CA69C6F2-09CC-434E-BE29-08CB38889869}"/>
              </a:ext>
            </a:extLst>
          </p:cNvPr>
          <p:cNvGrpSpPr/>
          <p:nvPr/>
        </p:nvGrpSpPr>
        <p:grpSpPr>
          <a:xfrm>
            <a:off x="5995559" y="8220206"/>
            <a:ext cx="3090654" cy="952285"/>
            <a:chOff x="4263265" y="1945561"/>
            <a:chExt cx="4236804" cy="952285"/>
          </a:xfrm>
        </p:grpSpPr>
        <p:sp>
          <p:nvSpPr>
            <p:cNvPr id="259" name="CuadroTexto 395">
              <a:extLst>
                <a:ext uri="{FF2B5EF4-FFF2-40B4-BE49-F238E27FC236}">
                  <a16:creationId xmlns:a16="http://schemas.microsoft.com/office/drawing/2014/main" id="{2248259B-1110-464A-BC1D-B3038FD9A27A}"/>
                </a:ext>
              </a:extLst>
            </p:cNvPr>
            <p:cNvSpPr txBox="1"/>
            <p:nvPr/>
          </p:nvSpPr>
          <p:spPr>
            <a:xfrm flipH="1">
              <a:off x="5179663" y="194556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60" name="Rectangle 40">
              <a:extLst>
                <a:ext uri="{FF2B5EF4-FFF2-40B4-BE49-F238E27FC236}">
                  <a16:creationId xmlns:a16="http://schemas.microsoft.com/office/drawing/2014/main" id="{8521520A-4E47-0B48-A00F-A6378B723C28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AF7ADFC7-CBB9-3041-9DE9-6F1971F9BE2F}"/>
              </a:ext>
            </a:extLst>
          </p:cNvPr>
          <p:cNvGrpSpPr/>
          <p:nvPr/>
        </p:nvGrpSpPr>
        <p:grpSpPr>
          <a:xfrm>
            <a:off x="5972073" y="10850882"/>
            <a:ext cx="3090654" cy="952285"/>
            <a:chOff x="4263265" y="1945561"/>
            <a:chExt cx="4236804" cy="952285"/>
          </a:xfrm>
        </p:grpSpPr>
        <p:sp>
          <p:nvSpPr>
            <p:cNvPr id="262" name="CuadroTexto 395">
              <a:extLst>
                <a:ext uri="{FF2B5EF4-FFF2-40B4-BE49-F238E27FC236}">
                  <a16:creationId xmlns:a16="http://schemas.microsoft.com/office/drawing/2014/main" id="{8261C60A-9F7F-D548-99EC-98B3BBEA8708}"/>
                </a:ext>
              </a:extLst>
            </p:cNvPr>
            <p:cNvSpPr txBox="1"/>
            <p:nvPr/>
          </p:nvSpPr>
          <p:spPr>
            <a:xfrm flipH="1">
              <a:off x="5179663" y="194556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63" name="Rectangle 40">
              <a:extLst>
                <a:ext uri="{FF2B5EF4-FFF2-40B4-BE49-F238E27FC236}">
                  <a16:creationId xmlns:a16="http://schemas.microsoft.com/office/drawing/2014/main" id="{675BCA8D-F112-E741-9EA9-9762DD4881C4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85538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94">
            <a:extLst>
              <a:ext uri="{FF2B5EF4-FFF2-40B4-BE49-F238E27FC236}">
                <a16:creationId xmlns:a16="http://schemas.microsoft.com/office/drawing/2014/main" id="{D8C7D4F4-73CD-924D-8599-2000897DA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2521" y="1458267"/>
            <a:ext cx="3995039" cy="3456972"/>
          </a:xfrm>
          <a:custGeom>
            <a:avLst/>
            <a:gdLst>
              <a:gd name="T0" fmla="*/ 3608 w 3699"/>
              <a:gd name="T1" fmla="*/ 2844 h 3200"/>
              <a:gd name="T2" fmla="*/ 3608 w 3699"/>
              <a:gd name="T3" fmla="*/ 2844 h 3200"/>
              <a:gd name="T4" fmla="*/ 2054 w 3699"/>
              <a:gd name="T5" fmla="*/ 155 h 3200"/>
              <a:gd name="T6" fmla="*/ 1645 w 3699"/>
              <a:gd name="T7" fmla="*/ 155 h 3200"/>
              <a:gd name="T8" fmla="*/ 91 w 3699"/>
              <a:gd name="T9" fmla="*/ 2844 h 3200"/>
              <a:gd name="T10" fmla="*/ 300 w 3699"/>
              <a:gd name="T11" fmla="*/ 3199 h 3200"/>
              <a:gd name="T12" fmla="*/ 3408 w 3699"/>
              <a:gd name="T13" fmla="*/ 3199 h 3200"/>
              <a:gd name="T14" fmla="*/ 3608 w 3699"/>
              <a:gd name="T15" fmla="*/ 2844 h 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99" h="3200">
                <a:moveTo>
                  <a:pt x="3608" y="2844"/>
                </a:moveTo>
                <a:lnTo>
                  <a:pt x="3608" y="2844"/>
                </a:lnTo>
                <a:cubicBezTo>
                  <a:pt x="2054" y="155"/>
                  <a:pt x="2054" y="155"/>
                  <a:pt x="2054" y="155"/>
                </a:cubicBezTo>
                <a:cubicBezTo>
                  <a:pt x="1963" y="0"/>
                  <a:pt x="1736" y="0"/>
                  <a:pt x="1645" y="155"/>
                </a:cubicBezTo>
                <a:cubicBezTo>
                  <a:pt x="91" y="2844"/>
                  <a:pt x="91" y="2844"/>
                  <a:pt x="91" y="2844"/>
                </a:cubicBezTo>
                <a:cubicBezTo>
                  <a:pt x="0" y="3008"/>
                  <a:pt x="119" y="3199"/>
                  <a:pt x="300" y="3199"/>
                </a:cubicBezTo>
                <a:cubicBezTo>
                  <a:pt x="3408" y="3199"/>
                  <a:pt x="3408" y="3199"/>
                  <a:pt x="3408" y="3199"/>
                </a:cubicBezTo>
                <a:cubicBezTo>
                  <a:pt x="3589" y="3199"/>
                  <a:pt x="3698" y="3008"/>
                  <a:pt x="3608" y="2844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95">
            <a:extLst>
              <a:ext uri="{FF2B5EF4-FFF2-40B4-BE49-F238E27FC236}">
                <a16:creationId xmlns:a16="http://schemas.microsoft.com/office/drawing/2014/main" id="{BCCBF958-F0C3-6448-9D44-9E7E9B745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3577" y="4910476"/>
            <a:ext cx="8232928" cy="3680772"/>
          </a:xfrm>
          <a:custGeom>
            <a:avLst/>
            <a:gdLst>
              <a:gd name="T0" fmla="*/ 91 w 7624"/>
              <a:gd name="T1" fmla="*/ 3043 h 3407"/>
              <a:gd name="T2" fmla="*/ 91 w 7624"/>
              <a:gd name="T3" fmla="*/ 3043 h 3407"/>
              <a:gd name="T4" fmla="*/ 300 w 7624"/>
              <a:gd name="T5" fmla="*/ 3406 h 3407"/>
              <a:gd name="T6" fmla="*/ 3762 w 7624"/>
              <a:gd name="T7" fmla="*/ 3406 h 3407"/>
              <a:gd name="T8" fmla="*/ 7332 w 7624"/>
              <a:gd name="T9" fmla="*/ 3406 h 3407"/>
              <a:gd name="T10" fmla="*/ 7532 w 7624"/>
              <a:gd name="T11" fmla="*/ 3043 h 3407"/>
              <a:gd name="T12" fmla="*/ 5842 w 7624"/>
              <a:gd name="T13" fmla="*/ 118 h 3407"/>
              <a:gd name="T14" fmla="*/ 5642 w 7624"/>
              <a:gd name="T15" fmla="*/ 0 h 3407"/>
              <a:gd name="T16" fmla="*/ 1990 w 7624"/>
              <a:gd name="T17" fmla="*/ 0 h 3407"/>
              <a:gd name="T18" fmla="*/ 1781 w 7624"/>
              <a:gd name="T19" fmla="*/ 118 h 3407"/>
              <a:gd name="T20" fmla="*/ 91 w 7624"/>
              <a:gd name="T21" fmla="*/ 3043 h 3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24" h="3407">
                <a:moveTo>
                  <a:pt x="91" y="3043"/>
                </a:moveTo>
                <a:lnTo>
                  <a:pt x="91" y="3043"/>
                </a:lnTo>
                <a:cubicBezTo>
                  <a:pt x="0" y="3206"/>
                  <a:pt x="118" y="3406"/>
                  <a:pt x="300" y="3406"/>
                </a:cubicBezTo>
                <a:cubicBezTo>
                  <a:pt x="3762" y="3406"/>
                  <a:pt x="3762" y="3406"/>
                  <a:pt x="3762" y="3406"/>
                </a:cubicBezTo>
                <a:cubicBezTo>
                  <a:pt x="7332" y="3406"/>
                  <a:pt x="7332" y="3406"/>
                  <a:pt x="7332" y="3406"/>
                </a:cubicBezTo>
                <a:cubicBezTo>
                  <a:pt x="7514" y="3406"/>
                  <a:pt x="7623" y="3206"/>
                  <a:pt x="7532" y="3043"/>
                </a:cubicBezTo>
                <a:cubicBezTo>
                  <a:pt x="5842" y="118"/>
                  <a:pt x="5842" y="118"/>
                  <a:pt x="5842" y="118"/>
                </a:cubicBezTo>
                <a:cubicBezTo>
                  <a:pt x="5806" y="45"/>
                  <a:pt x="5724" y="0"/>
                  <a:pt x="5642" y="0"/>
                </a:cubicBezTo>
                <a:cubicBezTo>
                  <a:pt x="1990" y="0"/>
                  <a:pt x="1990" y="0"/>
                  <a:pt x="1990" y="0"/>
                </a:cubicBezTo>
                <a:cubicBezTo>
                  <a:pt x="1899" y="0"/>
                  <a:pt x="1826" y="45"/>
                  <a:pt x="1781" y="118"/>
                </a:cubicBezTo>
                <a:lnTo>
                  <a:pt x="91" y="3043"/>
                </a:ln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96">
            <a:extLst>
              <a:ext uri="{FF2B5EF4-FFF2-40B4-BE49-F238E27FC236}">
                <a16:creationId xmlns:a16="http://schemas.microsoft.com/office/drawing/2014/main" id="{0A55B1F4-247A-5347-979D-F610A569D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4635" y="8586484"/>
            <a:ext cx="6180647" cy="3671249"/>
          </a:xfrm>
          <a:custGeom>
            <a:avLst/>
            <a:gdLst>
              <a:gd name="T0" fmla="*/ 1780 w 5725"/>
              <a:gd name="T1" fmla="*/ 118 h 3399"/>
              <a:gd name="T2" fmla="*/ 1780 w 5725"/>
              <a:gd name="T3" fmla="*/ 118 h 3399"/>
              <a:gd name="T4" fmla="*/ 91 w 5725"/>
              <a:gd name="T5" fmla="*/ 3044 h 3399"/>
              <a:gd name="T6" fmla="*/ 300 w 5725"/>
              <a:gd name="T7" fmla="*/ 3398 h 3399"/>
              <a:gd name="T8" fmla="*/ 5478 w 5725"/>
              <a:gd name="T9" fmla="*/ 3398 h 3399"/>
              <a:gd name="T10" fmla="*/ 5724 w 5725"/>
              <a:gd name="T11" fmla="*/ 3162 h 3399"/>
              <a:gd name="T12" fmla="*/ 5724 w 5725"/>
              <a:gd name="T13" fmla="*/ 236 h 3399"/>
              <a:gd name="T14" fmla="*/ 5478 w 5725"/>
              <a:gd name="T15" fmla="*/ 0 h 3399"/>
              <a:gd name="T16" fmla="*/ 1989 w 5725"/>
              <a:gd name="T17" fmla="*/ 0 h 3399"/>
              <a:gd name="T18" fmla="*/ 1780 w 5725"/>
              <a:gd name="T19" fmla="*/ 118 h 3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25" h="3399">
                <a:moveTo>
                  <a:pt x="1780" y="118"/>
                </a:moveTo>
                <a:lnTo>
                  <a:pt x="1780" y="118"/>
                </a:lnTo>
                <a:cubicBezTo>
                  <a:pt x="91" y="3044"/>
                  <a:pt x="91" y="3044"/>
                  <a:pt x="91" y="3044"/>
                </a:cubicBezTo>
                <a:cubicBezTo>
                  <a:pt x="0" y="3198"/>
                  <a:pt x="118" y="3398"/>
                  <a:pt x="300" y="3398"/>
                </a:cubicBezTo>
                <a:cubicBezTo>
                  <a:pt x="5478" y="3398"/>
                  <a:pt x="5478" y="3398"/>
                  <a:pt x="5478" y="3398"/>
                </a:cubicBezTo>
                <a:cubicBezTo>
                  <a:pt x="5615" y="3398"/>
                  <a:pt x="5724" y="3289"/>
                  <a:pt x="5724" y="3162"/>
                </a:cubicBezTo>
                <a:cubicBezTo>
                  <a:pt x="5724" y="236"/>
                  <a:pt x="5724" y="236"/>
                  <a:pt x="5724" y="236"/>
                </a:cubicBezTo>
                <a:cubicBezTo>
                  <a:pt x="5724" y="100"/>
                  <a:pt x="5615" y="0"/>
                  <a:pt x="5478" y="0"/>
                </a:cubicBezTo>
                <a:cubicBezTo>
                  <a:pt x="1989" y="0"/>
                  <a:pt x="1989" y="0"/>
                  <a:pt x="1989" y="0"/>
                </a:cubicBezTo>
                <a:cubicBezTo>
                  <a:pt x="1898" y="0"/>
                  <a:pt x="1826" y="45"/>
                  <a:pt x="1780" y="118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97">
            <a:extLst>
              <a:ext uri="{FF2B5EF4-FFF2-40B4-BE49-F238E27FC236}">
                <a16:creationId xmlns:a16="http://schemas.microsoft.com/office/drawing/2014/main" id="{013CD4A0-8EBC-B444-894E-F1B462CC1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5282" y="8586484"/>
            <a:ext cx="6290164" cy="3671249"/>
          </a:xfrm>
          <a:custGeom>
            <a:avLst/>
            <a:gdLst>
              <a:gd name="T0" fmla="*/ 0 w 5825"/>
              <a:gd name="T1" fmla="*/ 236 h 3399"/>
              <a:gd name="T2" fmla="*/ 0 w 5825"/>
              <a:gd name="T3" fmla="*/ 236 h 3399"/>
              <a:gd name="T4" fmla="*/ 0 w 5825"/>
              <a:gd name="T5" fmla="*/ 3162 h 3399"/>
              <a:gd name="T6" fmla="*/ 236 w 5825"/>
              <a:gd name="T7" fmla="*/ 3398 h 3399"/>
              <a:gd name="T8" fmla="*/ 5533 w 5825"/>
              <a:gd name="T9" fmla="*/ 3398 h 3399"/>
              <a:gd name="T10" fmla="*/ 5733 w 5825"/>
              <a:gd name="T11" fmla="*/ 3044 h 3399"/>
              <a:gd name="T12" fmla="*/ 4043 w 5825"/>
              <a:gd name="T13" fmla="*/ 118 h 3399"/>
              <a:gd name="T14" fmla="*/ 3843 w 5825"/>
              <a:gd name="T15" fmla="*/ 0 h 3399"/>
              <a:gd name="T16" fmla="*/ 236 w 5825"/>
              <a:gd name="T17" fmla="*/ 0 h 3399"/>
              <a:gd name="T18" fmla="*/ 0 w 5825"/>
              <a:gd name="T19" fmla="*/ 236 h 3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25" h="3399">
                <a:moveTo>
                  <a:pt x="0" y="236"/>
                </a:moveTo>
                <a:lnTo>
                  <a:pt x="0" y="236"/>
                </a:lnTo>
                <a:cubicBezTo>
                  <a:pt x="0" y="3162"/>
                  <a:pt x="0" y="3162"/>
                  <a:pt x="0" y="3162"/>
                </a:cubicBezTo>
                <a:cubicBezTo>
                  <a:pt x="0" y="3289"/>
                  <a:pt x="100" y="3398"/>
                  <a:pt x="236" y="3398"/>
                </a:cubicBezTo>
                <a:cubicBezTo>
                  <a:pt x="5533" y="3398"/>
                  <a:pt x="5533" y="3398"/>
                  <a:pt x="5533" y="3398"/>
                </a:cubicBezTo>
                <a:cubicBezTo>
                  <a:pt x="5715" y="3398"/>
                  <a:pt x="5824" y="3198"/>
                  <a:pt x="5733" y="3044"/>
                </a:cubicBezTo>
                <a:cubicBezTo>
                  <a:pt x="4043" y="118"/>
                  <a:pt x="4043" y="118"/>
                  <a:pt x="4043" y="118"/>
                </a:cubicBezTo>
                <a:cubicBezTo>
                  <a:pt x="4006" y="45"/>
                  <a:pt x="3925" y="0"/>
                  <a:pt x="3843" y="0"/>
                </a:cubicBezTo>
                <a:cubicBezTo>
                  <a:pt x="236" y="0"/>
                  <a:pt x="236" y="0"/>
                  <a:pt x="236" y="0"/>
                </a:cubicBezTo>
                <a:cubicBezTo>
                  <a:pt x="100" y="0"/>
                  <a:pt x="0" y="100"/>
                  <a:pt x="0" y="236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46">
            <a:extLst>
              <a:ext uri="{FF2B5EF4-FFF2-40B4-BE49-F238E27FC236}">
                <a16:creationId xmlns:a16="http://schemas.microsoft.com/office/drawing/2014/main" id="{AD8E0BEF-ECA9-7F40-8952-D8E7E5EB5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1006" y="2653444"/>
            <a:ext cx="538070" cy="538070"/>
          </a:xfrm>
          <a:custGeom>
            <a:avLst/>
            <a:gdLst>
              <a:gd name="T0" fmla="*/ 245 w 500"/>
              <a:gd name="T1" fmla="*/ 499 h 500"/>
              <a:gd name="T2" fmla="*/ 245 w 500"/>
              <a:gd name="T3" fmla="*/ 499 h 500"/>
              <a:gd name="T4" fmla="*/ 172 w 500"/>
              <a:gd name="T5" fmla="*/ 463 h 500"/>
              <a:gd name="T6" fmla="*/ 36 w 500"/>
              <a:gd name="T7" fmla="*/ 327 h 500"/>
              <a:gd name="T8" fmla="*/ 36 w 500"/>
              <a:gd name="T9" fmla="*/ 191 h 500"/>
              <a:gd name="T10" fmla="*/ 209 w 500"/>
              <a:gd name="T11" fmla="*/ 9 h 500"/>
              <a:gd name="T12" fmla="*/ 227 w 500"/>
              <a:gd name="T13" fmla="*/ 0 h 500"/>
              <a:gd name="T14" fmla="*/ 445 w 500"/>
              <a:gd name="T15" fmla="*/ 0 h 500"/>
              <a:gd name="T16" fmla="*/ 499 w 500"/>
              <a:gd name="T17" fmla="*/ 54 h 500"/>
              <a:gd name="T18" fmla="*/ 499 w 500"/>
              <a:gd name="T19" fmla="*/ 272 h 500"/>
              <a:gd name="T20" fmla="*/ 490 w 500"/>
              <a:gd name="T21" fmla="*/ 290 h 500"/>
              <a:gd name="T22" fmla="*/ 318 w 500"/>
              <a:gd name="T23" fmla="*/ 463 h 500"/>
              <a:gd name="T24" fmla="*/ 245 w 500"/>
              <a:gd name="T25" fmla="*/ 499 h 500"/>
              <a:gd name="T26" fmla="*/ 236 w 500"/>
              <a:gd name="T27" fmla="*/ 54 h 500"/>
              <a:gd name="T28" fmla="*/ 236 w 500"/>
              <a:gd name="T29" fmla="*/ 54 h 500"/>
              <a:gd name="T30" fmla="*/ 72 w 500"/>
              <a:gd name="T31" fmla="*/ 227 h 500"/>
              <a:gd name="T32" fmla="*/ 72 w 500"/>
              <a:gd name="T33" fmla="*/ 290 h 500"/>
              <a:gd name="T34" fmla="*/ 209 w 500"/>
              <a:gd name="T35" fmla="*/ 436 h 500"/>
              <a:gd name="T36" fmla="*/ 281 w 500"/>
              <a:gd name="T37" fmla="*/ 427 h 500"/>
              <a:gd name="T38" fmla="*/ 445 w 500"/>
              <a:gd name="T39" fmla="*/ 263 h 500"/>
              <a:gd name="T40" fmla="*/ 445 w 500"/>
              <a:gd name="T41" fmla="*/ 54 h 500"/>
              <a:gd name="T42" fmla="*/ 236 w 500"/>
              <a:gd name="T43" fmla="*/ 54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00" h="500">
                <a:moveTo>
                  <a:pt x="245" y="499"/>
                </a:moveTo>
                <a:lnTo>
                  <a:pt x="245" y="499"/>
                </a:lnTo>
                <a:cubicBezTo>
                  <a:pt x="218" y="499"/>
                  <a:pt x="200" y="490"/>
                  <a:pt x="172" y="463"/>
                </a:cubicBezTo>
                <a:cubicBezTo>
                  <a:pt x="36" y="327"/>
                  <a:pt x="36" y="327"/>
                  <a:pt x="36" y="327"/>
                </a:cubicBezTo>
                <a:cubicBezTo>
                  <a:pt x="0" y="290"/>
                  <a:pt x="0" y="227"/>
                  <a:pt x="36" y="191"/>
                </a:cubicBezTo>
                <a:cubicBezTo>
                  <a:pt x="209" y="9"/>
                  <a:pt x="209" y="9"/>
                  <a:pt x="209" y="9"/>
                </a:cubicBezTo>
                <a:cubicBezTo>
                  <a:pt x="209" y="9"/>
                  <a:pt x="218" y="0"/>
                  <a:pt x="227" y="0"/>
                </a:cubicBezTo>
                <a:cubicBezTo>
                  <a:pt x="445" y="0"/>
                  <a:pt x="445" y="0"/>
                  <a:pt x="445" y="0"/>
                </a:cubicBezTo>
                <a:cubicBezTo>
                  <a:pt x="472" y="0"/>
                  <a:pt x="499" y="27"/>
                  <a:pt x="499" y="54"/>
                </a:cubicBezTo>
                <a:cubicBezTo>
                  <a:pt x="499" y="272"/>
                  <a:pt x="499" y="272"/>
                  <a:pt x="499" y="272"/>
                </a:cubicBezTo>
                <a:cubicBezTo>
                  <a:pt x="499" y="281"/>
                  <a:pt x="490" y="281"/>
                  <a:pt x="490" y="290"/>
                </a:cubicBezTo>
                <a:cubicBezTo>
                  <a:pt x="318" y="463"/>
                  <a:pt x="318" y="463"/>
                  <a:pt x="318" y="463"/>
                </a:cubicBezTo>
                <a:cubicBezTo>
                  <a:pt x="300" y="481"/>
                  <a:pt x="272" y="499"/>
                  <a:pt x="245" y="499"/>
                </a:cubicBezTo>
                <a:close/>
                <a:moveTo>
                  <a:pt x="236" y="54"/>
                </a:moveTo>
                <a:lnTo>
                  <a:pt x="236" y="54"/>
                </a:lnTo>
                <a:cubicBezTo>
                  <a:pt x="72" y="227"/>
                  <a:pt x="72" y="227"/>
                  <a:pt x="72" y="227"/>
                </a:cubicBezTo>
                <a:cubicBezTo>
                  <a:pt x="54" y="245"/>
                  <a:pt x="54" y="272"/>
                  <a:pt x="72" y="290"/>
                </a:cubicBezTo>
                <a:cubicBezTo>
                  <a:pt x="209" y="436"/>
                  <a:pt x="209" y="436"/>
                  <a:pt x="209" y="436"/>
                </a:cubicBezTo>
                <a:cubicBezTo>
                  <a:pt x="227" y="454"/>
                  <a:pt x="263" y="454"/>
                  <a:pt x="281" y="427"/>
                </a:cubicBezTo>
                <a:cubicBezTo>
                  <a:pt x="445" y="263"/>
                  <a:pt x="445" y="263"/>
                  <a:pt x="445" y="263"/>
                </a:cubicBezTo>
                <a:cubicBezTo>
                  <a:pt x="445" y="54"/>
                  <a:pt x="445" y="54"/>
                  <a:pt x="445" y="54"/>
                </a:cubicBezTo>
                <a:lnTo>
                  <a:pt x="23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47">
            <a:extLst>
              <a:ext uri="{FF2B5EF4-FFF2-40B4-BE49-F238E27FC236}">
                <a16:creationId xmlns:a16="http://schemas.microsoft.com/office/drawing/2014/main" id="{3AC26B86-B9D8-BF44-A88E-958E9E828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3846" y="2772488"/>
            <a:ext cx="90473" cy="90470"/>
          </a:xfrm>
          <a:custGeom>
            <a:avLst/>
            <a:gdLst>
              <a:gd name="T0" fmla="*/ 63 w 82"/>
              <a:gd name="T1" fmla="*/ 63 h 83"/>
              <a:gd name="T2" fmla="*/ 63 w 82"/>
              <a:gd name="T3" fmla="*/ 63 h 83"/>
              <a:gd name="T4" fmla="*/ 9 w 82"/>
              <a:gd name="T5" fmla="*/ 63 h 83"/>
              <a:gd name="T6" fmla="*/ 9 w 82"/>
              <a:gd name="T7" fmla="*/ 18 h 83"/>
              <a:gd name="T8" fmla="*/ 63 w 82"/>
              <a:gd name="T9" fmla="*/ 18 h 83"/>
              <a:gd name="T10" fmla="*/ 63 w 82"/>
              <a:gd name="T11" fmla="*/ 6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83">
                <a:moveTo>
                  <a:pt x="63" y="63"/>
                </a:moveTo>
                <a:lnTo>
                  <a:pt x="63" y="63"/>
                </a:lnTo>
                <a:cubicBezTo>
                  <a:pt x="45" y="82"/>
                  <a:pt x="27" y="82"/>
                  <a:pt x="9" y="63"/>
                </a:cubicBezTo>
                <a:cubicBezTo>
                  <a:pt x="0" y="54"/>
                  <a:pt x="0" y="27"/>
                  <a:pt x="9" y="18"/>
                </a:cubicBezTo>
                <a:cubicBezTo>
                  <a:pt x="27" y="0"/>
                  <a:pt x="45" y="0"/>
                  <a:pt x="63" y="18"/>
                </a:cubicBezTo>
                <a:cubicBezTo>
                  <a:pt x="81" y="27"/>
                  <a:pt x="81" y="54"/>
                  <a:pt x="63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48">
            <a:extLst>
              <a:ext uri="{FF2B5EF4-FFF2-40B4-BE49-F238E27FC236}">
                <a16:creationId xmlns:a16="http://schemas.microsoft.com/office/drawing/2014/main" id="{B9BB4691-0FA3-A942-9601-D4D709D3D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1482" y="5705676"/>
            <a:ext cx="571400" cy="342840"/>
          </a:xfrm>
          <a:custGeom>
            <a:avLst/>
            <a:gdLst>
              <a:gd name="T0" fmla="*/ 427 w 528"/>
              <a:gd name="T1" fmla="*/ 318 h 319"/>
              <a:gd name="T2" fmla="*/ 427 w 528"/>
              <a:gd name="T3" fmla="*/ 318 h 319"/>
              <a:gd name="T4" fmla="*/ 200 w 528"/>
              <a:gd name="T5" fmla="*/ 318 h 319"/>
              <a:gd name="T6" fmla="*/ 145 w 528"/>
              <a:gd name="T7" fmla="*/ 272 h 319"/>
              <a:gd name="T8" fmla="*/ 81 w 528"/>
              <a:gd name="T9" fmla="*/ 45 h 319"/>
              <a:gd name="T10" fmla="*/ 27 w 528"/>
              <a:gd name="T11" fmla="*/ 45 h 319"/>
              <a:gd name="T12" fmla="*/ 0 w 528"/>
              <a:gd name="T13" fmla="*/ 18 h 319"/>
              <a:gd name="T14" fmla="*/ 27 w 528"/>
              <a:gd name="T15" fmla="*/ 0 h 319"/>
              <a:gd name="T16" fmla="*/ 100 w 528"/>
              <a:gd name="T17" fmla="*/ 0 h 319"/>
              <a:gd name="T18" fmla="*/ 127 w 528"/>
              <a:gd name="T19" fmla="*/ 18 h 319"/>
              <a:gd name="T20" fmla="*/ 200 w 528"/>
              <a:gd name="T21" fmla="*/ 263 h 319"/>
              <a:gd name="T22" fmla="*/ 200 w 528"/>
              <a:gd name="T23" fmla="*/ 272 h 319"/>
              <a:gd name="T24" fmla="*/ 427 w 528"/>
              <a:gd name="T25" fmla="*/ 272 h 319"/>
              <a:gd name="T26" fmla="*/ 427 w 528"/>
              <a:gd name="T27" fmla="*/ 263 h 319"/>
              <a:gd name="T28" fmla="*/ 463 w 528"/>
              <a:gd name="T29" fmla="*/ 118 h 319"/>
              <a:gd name="T30" fmla="*/ 272 w 528"/>
              <a:gd name="T31" fmla="*/ 118 h 319"/>
              <a:gd name="T32" fmla="*/ 245 w 528"/>
              <a:gd name="T33" fmla="*/ 100 h 319"/>
              <a:gd name="T34" fmla="*/ 272 w 528"/>
              <a:gd name="T35" fmla="*/ 72 h 319"/>
              <a:gd name="T36" fmla="*/ 499 w 528"/>
              <a:gd name="T37" fmla="*/ 72 h 319"/>
              <a:gd name="T38" fmla="*/ 517 w 528"/>
              <a:gd name="T39" fmla="*/ 81 h 319"/>
              <a:gd name="T40" fmla="*/ 517 w 528"/>
              <a:gd name="T41" fmla="*/ 100 h 319"/>
              <a:gd name="T42" fmla="*/ 472 w 528"/>
              <a:gd name="T43" fmla="*/ 272 h 319"/>
              <a:gd name="T44" fmla="*/ 427 w 528"/>
              <a:gd name="T45" fmla="*/ 31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28" h="319">
                <a:moveTo>
                  <a:pt x="427" y="318"/>
                </a:moveTo>
                <a:lnTo>
                  <a:pt x="427" y="318"/>
                </a:lnTo>
                <a:cubicBezTo>
                  <a:pt x="200" y="318"/>
                  <a:pt x="200" y="318"/>
                  <a:pt x="200" y="318"/>
                </a:cubicBezTo>
                <a:cubicBezTo>
                  <a:pt x="172" y="318"/>
                  <a:pt x="154" y="299"/>
                  <a:pt x="145" y="272"/>
                </a:cubicBezTo>
                <a:cubicBezTo>
                  <a:pt x="81" y="45"/>
                  <a:pt x="81" y="45"/>
                  <a:pt x="81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9" y="0"/>
                  <a:pt x="118" y="0"/>
                  <a:pt x="127" y="18"/>
                </a:cubicBezTo>
                <a:cubicBezTo>
                  <a:pt x="200" y="263"/>
                  <a:pt x="200" y="263"/>
                  <a:pt x="200" y="263"/>
                </a:cubicBezTo>
                <a:lnTo>
                  <a:pt x="200" y="272"/>
                </a:lnTo>
                <a:cubicBezTo>
                  <a:pt x="427" y="272"/>
                  <a:pt x="427" y="272"/>
                  <a:pt x="427" y="272"/>
                </a:cubicBezTo>
                <a:lnTo>
                  <a:pt x="427" y="263"/>
                </a:lnTo>
                <a:cubicBezTo>
                  <a:pt x="463" y="118"/>
                  <a:pt x="463" y="118"/>
                  <a:pt x="463" y="118"/>
                </a:cubicBezTo>
                <a:cubicBezTo>
                  <a:pt x="272" y="118"/>
                  <a:pt x="272" y="118"/>
                  <a:pt x="272" y="118"/>
                </a:cubicBezTo>
                <a:cubicBezTo>
                  <a:pt x="263" y="118"/>
                  <a:pt x="245" y="109"/>
                  <a:pt x="245" y="100"/>
                </a:cubicBezTo>
                <a:cubicBezTo>
                  <a:pt x="245" y="81"/>
                  <a:pt x="263" y="72"/>
                  <a:pt x="272" y="72"/>
                </a:cubicBezTo>
                <a:cubicBezTo>
                  <a:pt x="499" y="72"/>
                  <a:pt x="499" y="72"/>
                  <a:pt x="499" y="72"/>
                </a:cubicBezTo>
                <a:cubicBezTo>
                  <a:pt x="508" y="72"/>
                  <a:pt x="508" y="72"/>
                  <a:pt x="517" y="81"/>
                </a:cubicBezTo>
                <a:cubicBezTo>
                  <a:pt x="527" y="91"/>
                  <a:pt x="527" y="100"/>
                  <a:pt x="517" y="100"/>
                </a:cubicBezTo>
                <a:cubicBezTo>
                  <a:pt x="472" y="272"/>
                  <a:pt x="472" y="272"/>
                  <a:pt x="472" y="272"/>
                </a:cubicBezTo>
                <a:cubicBezTo>
                  <a:pt x="472" y="299"/>
                  <a:pt x="445" y="318"/>
                  <a:pt x="427" y="3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49">
            <a:extLst>
              <a:ext uri="{FF2B5EF4-FFF2-40B4-BE49-F238E27FC236}">
                <a16:creationId xmlns:a16="http://schemas.microsoft.com/office/drawing/2014/main" id="{C6B862F6-2E28-7C4E-AFF1-BF8C4FFA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4809" y="6105656"/>
            <a:ext cx="109520" cy="109517"/>
          </a:xfrm>
          <a:custGeom>
            <a:avLst/>
            <a:gdLst>
              <a:gd name="T0" fmla="*/ 0 w 101"/>
              <a:gd name="T1" fmla="*/ 46 h 101"/>
              <a:gd name="T2" fmla="*/ 0 w 101"/>
              <a:gd name="T3" fmla="*/ 46 h 101"/>
              <a:gd name="T4" fmla="*/ 45 w 101"/>
              <a:gd name="T5" fmla="*/ 0 h 101"/>
              <a:gd name="T6" fmla="*/ 100 w 101"/>
              <a:gd name="T7" fmla="*/ 46 h 101"/>
              <a:gd name="T8" fmla="*/ 45 w 101"/>
              <a:gd name="T9" fmla="*/ 100 h 101"/>
              <a:gd name="T10" fmla="*/ 0 w 101"/>
              <a:gd name="T11" fmla="*/ 46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" h="101">
                <a:moveTo>
                  <a:pt x="0" y="46"/>
                </a:moveTo>
                <a:lnTo>
                  <a:pt x="0" y="46"/>
                </a:lnTo>
                <a:cubicBezTo>
                  <a:pt x="0" y="18"/>
                  <a:pt x="18" y="0"/>
                  <a:pt x="45" y="0"/>
                </a:cubicBezTo>
                <a:cubicBezTo>
                  <a:pt x="73" y="0"/>
                  <a:pt x="100" y="18"/>
                  <a:pt x="100" y="46"/>
                </a:cubicBezTo>
                <a:cubicBezTo>
                  <a:pt x="100" y="73"/>
                  <a:pt x="73" y="100"/>
                  <a:pt x="45" y="100"/>
                </a:cubicBezTo>
                <a:cubicBezTo>
                  <a:pt x="18" y="100"/>
                  <a:pt x="0" y="73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50">
            <a:extLst>
              <a:ext uri="{FF2B5EF4-FFF2-40B4-BE49-F238E27FC236}">
                <a16:creationId xmlns:a16="http://schemas.microsoft.com/office/drawing/2014/main" id="{D96347DD-1A51-5F40-8AF9-C45BA3927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0033" y="6105656"/>
            <a:ext cx="109520" cy="109517"/>
          </a:xfrm>
          <a:custGeom>
            <a:avLst/>
            <a:gdLst>
              <a:gd name="T0" fmla="*/ 0 w 101"/>
              <a:gd name="T1" fmla="*/ 46 h 101"/>
              <a:gd name="T2" fmla="*/ 0 w 101"/>
              <a:gd name="T3" fmla="*/ 46 h 101"/>
              <a:gd name="T4" fmla="*/ 46 w 101"/>
              <a:gd name="T5" fmla="*/ 0 h 101"/>
              <a:gd name="T6" fmla="*/ 100 w 101"/>
              <a:gd name="T7" fmla="*/ 46 h 101"/>
              <a:gd name="T8" fmla="*/ 46 w 101"/>
              <a:gd name="T9" fmla="*/ 100 h 101"/>
              <a:gd name="T10" fmla="*/ 0 w 101"/>
              <a:gd name="T11" fmla="*/ 46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" h="101">
                <a:moveTo>
                  <a:pt x="0" y="46"/>
                </a:moveTo>
                <a:lnTo>
                  <a:pt x="0" y="46"/>
                </a:lnTo>
                <a:cubicBezTo>
                  <a:pt x="0" y="18"/>
                  <a:pt x="19" y="0"/>
                  <a:pt x="46" y="0"/>
                </a:cubicBezTo>
                <a:cubicBezTo>
                  <a:pt x="73" y="0"/>
                  <a:pt x="100" y="18"/>
                  <a:pt x="100" y="46"/>
                </a:cubicBezTo>
                <a:cubicBezTo>
                  <a:pt x="100" y="73"/>
                  <a:pt x="73" y="100"/>
                  <a:pt x="46" y="100"/>
                </a:cubicBezTo>
                <a:cubicBezTo>
                  <a:pt x="19" y="100"/>
                  <a:pt x="0" y="73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51">
            <a:extLst>
              <a:ext uri="{FF2B5EF4-FFF2-40B4-BE49-F238E27FC236}">
                <a16:creationId xmlns:a16="http://schemas.microsoft.com/office/drawing/2014/main" id="{13FED811-EF09-6046-867B-D5D91FBCF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2790" y="9472155"/>
            <a:ext cx="619017" cy="590447"/>
          </a:xfrm>
          <a:custGeom>
            <a:avLst/>
            <a:gdLst>
              <a:gd name="T0" fmla="*/ 491 w 574"/>
              <a:gd name="T1" fmla="*/ 545 h 546"/>
              <a:gd name="T2" fmla="*/ 491 w 574"/>
              <a:gd name="T3" fmla="*/ 545 h 546"/>
              <a:gd name="T4" fmla="*/ 82 w 574"/>
              <a:gd name="T5" fmla="*/ 545 h 546"/>
              <a:gd name="T6" fmla="*/ 0 w 574"/>
              <a:gd name="T7" fmla="*/ 472 h 546"/>
              <a:gd name="T8" fmla="*/ 0 w 574"/>
              <a:gd name="T9" fmla="*/ 81 h 546"/>
              <a:gd name="T10" fmla="*/ 82 w 574"/>
              <a:gd name="T11" fmla="*/ 0 h 546"/>
              <a:gd name="T12" fmla="*/ 118 w 574"/>
              <a:gd name="T13" fmla="*/ 0 h 546"/>
              <a:gd name="T14" fmla="*/ 118 w 574"/>
              <a:gd name="T15" fmla="*/ 45 h 546"/>
              <a:gd name="T16" fmla="*/ 82 w 574"/>
              <a:gd name="T17" fmla="*/ 45 h 546"/>
              <a:gd name="T18" fmla="*/ 46 w 574"/>
              <a:gd name="T19" fmla="*/ 81 h 546"/>
              <a:gd name="T20" fmla="*/ 46 w 574"/>
              <a:gd name="T21" fmla="*/ 472 h 546"/>
              <a:gd name="T22" fmla="*/ 82 w 574"/>
              <a:gd name="T23" fmla="*/ 499 h 546"/>
              <a:gd name="T24" fmla="*/ 491 w 574"/>
              <a:gd name="T25" fmla="*/ 499 h 546"/>
              <a:gd name="T26" fmla="*/ 527 w 574"/>
              <a:gd name="T27" fmla="*/ 472 h 546"/>
              <a:gd name="T28" fmla="*/ 527 w 574"/>
              <a:gd name="T29" fmla="*/ 81 h 546"/>
              <a:gd name="T30" fmla="*/ 491 w 574"/>
              <a:gd name="T31" fmla="*/ 45 h 546"/>
              <a:gd name="T32" fmla="*/ 455 w 574"/>
              <a:gd name="T33" fmla="*/ 45 h 546"/>
              <a:gd name="T34" fmla="*/ 455 w 574"/>
              <a:gd name="T35" fmla="*/ 0 h 546"/>
              <a:gd name="T36" fmla="*/ 491 w 574"/>
              <a:gd name="T37" fmla="*/ 0 h 546"/>
              <a:gd name="T38" fmla="*/ 573 w 574"/>
              <a:gd name="T39" fmla="*/ 81 h 546"/>
              <a:gd name="T40" fmla="*/ 573 w 574"/>
              <a:gd name="T41" fmla="*/ 472 h 546"/>
              <a:gd name="T42" fmla="*/ 491 w 574"/>
              <a:gd name="T43" fmla="*/ 545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74" h="546">
                <a:moveTo>
                  <a:pt x="491" y="545"/>
                </a:moveTo>
                <a:lnTo>
                  <a:pt x="491" y="545"/>
                </a:lnTo>
                <a:cubicBezTo>
                  <a:pt x="82" y="545"/>
                  <a:pt x="82" y="545"/>
                  <a:pt x="82" y="545"/>
                </a:cubicBezTo>
                <a:cubicBezTo>
                  <a:pt x="37" y="545"/>
                  <a:pt x="0" y="508"/>
                  <a:pt x="0" y="472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7" y="0"/>
                  <a:pt x="82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18" y="45"/>
                  <a:pt x="118" y="45"/>
                  <a:pt x="118" y="45"/>
                </a:cubicBezTo>
                <a:cubicBezTo>
                  <a:pt x="82" y="45"/>
                  <a:pt x="82" y="45"/>
                  <a:pt x="82" y="45"/>
                </a:cubicBezTo>
                <a:cubicBezTo>
                  <a:pt x="64" y="45"/>
                  <a:pt x="46" y="63"/>
                  <a:pt x="46" y="81"/>
                </a:cubicBezTo>
                <a:cubicBezTo>
                  <a:pt x="46" y="472"/>
                  <a:pt x="46" y="472"/>
                  <a:pt x="46" y="472"/>
                </a:cubicBezTo>
                <a:cubicBezTo>
                  <a:pt x="46" y="481"/>
                  <a:pt x="64" y="499"/>
                  <a:pt x="82" y="499"/>
                </a:cubicBezTo>
                <a:cubicBezTo>
                  <a:pt x="491" y="499"/>
                  <a:pt x="491" y="499"/>
                  <a:pt x="491" y="499"/>
                </a:cubicBezTo>
                <a:cubicBezTo>
                  <a:pt x="509" y="499"/>
                  <a:pt x="527" y="481"/>
                  <a:pt x="527" y="472"/>
                </a:cubicBezTo>
                <a:cubicBezTo>
                  <a:pt x="527" y="81"/>
                  <a:pt x="527" y="81"/>
                  <a:pt x="527" y="81"/>
                </a:cubicBezTo>
                <a:cubicBezTo>
                  <a:pt x="527" y="63"/>
                  <a:pt x="509" y="45"/>
                  <a:pt x="491" y="45"/>
                </a:cubicBezTo>
                <a:cubicBezTo>
                  <a:pt x="455" y="45"/>
                  <a:pt x="455" y="45"/>
                  <a:pt x="455" y="45"/>
                </a:cubicBezTo>
                <a:cubicBezTo>
                  <a:pt x="455" y="0"/>
                  <a:pt x="455" y="0"/>
                  <a:pt x="455" y="0"/>
                </a:cubicBezTo>
                <a:cubicBezTo>
                  <a:pt x="491" y="0"/>
                  <a:pt x="491" y="0"/>
                  <a:pt x="491" y="0"/>
                </a:cubicBezTo>
                <a:cubicBezTo>
                  <a:pt x="536" y="0"/>
                  <a:pt x="573" y="36"/>
                  <a:pt x="573" y="81"/>
                </a:cubicBezTo>
                <a:cubicBezTo>
                  <a:pt x="573" y="472"/>
                  <a:pt x="573" y="472"/>
                  <a:pt x="573" y="472"/>
                </a:cubicBezTo>
                <a:cubicBezTo>
                  <a:pt x="573" y="508"/>
                  <a:pt x="536" y="545"/>
                  <a:pt x="491" y="5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52">
            <a:extLst>
              <a:ext uri="{FF2B5EF4-FFF2-40B4-BE49-F238E27FC236}">
                <a16:creationId xmlns:a16="http://schemas.microsoft.com/office/drawing/2014/main" id="{34EBC0A0-5C08-CA43-9270-5111FB5DB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8970" y="9381685"/>
            <a:ext cx="266653" cy="57140"/>
          </a:xfrm>
          <a:custGeom>
            <a:avLst/>
            <a:gdLst>
              <a:gd name="T0" fmla="*/ 245 w 246"/>
              <a:gd name="T1" fmla="*/ 54 h 55"/>
              <a:gd name="T2" fmla="*/ 0 w 246"/>
              <a:gd name="T3" fmla="*/ 54 h 55"/>
              <a:gd name="T4" fmla="*/ 0 w 246"/>
              <a:gd name="T5" fmla="*/ 0 h 55"/>
              <a:gd name="T6" fmla="*/ 245 w 246"/>
              <a:gd name="T7" fmla="*/ 0 h 55"/>
              <a:gd name="T8" fmla="*/ 245 w 2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" h="55">
                <a:moveTo>
                  <a:pt x="245" y="54"/>
                </a:moveTo>
                <a:lnTo>
                  <a:pt x="0" y="54"/>
                </a:lnTo>
                <a:lnTo>
                  <a:pt x="0" y="0"/>
                </a:lnTo>
                <a:lnTo>
                  <a:pt x="245" y="0"/>
                </a:lnTo>
                <a:lnTo>
                  <a:pt x="245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53">
            <a:extLst>
              <a:ext uri="{FF2B5EF4-FFF2-40B4-BE49-F238E27FC236}">
                <a16:creationId xmlns:a16="http://schemas.microsoft.com/office/drawing/2014/main" id="{51C69C12-7723-8640-9CA5-EBC64CE4D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5630" y="9381685"/>
            <a:ext cx="176180" cy="147610"/>
          </a:xfrm>
          <a:custGeom>
            <a:avLst/>
            <a:gdLst>
              <a:gd name="T0" fmla="*/ 37 w 165"/>
              <a:gd name="T1" fmla="*/ 118 h 137"/>
              <a:gd name="T2" fmla="*/ 37 w 165"/>
              <a:gd name="T3" fmla="*/ 118 h 137"/>
              <a:gd name="T4" fmla="*/ 0 w 165"/>
              <a:gd name="T5" fmla="*/ 82 h 137"/>
              <a:gd name="T6" fmla="*/ 73 w 165"/>
              <a:gd name="T7" fmla="*/ 9 h 137"/>
              <a:gd name="T8" fmla="*/ 100 w 165"/>
              <a:gd name="T9" fmla="*/ 0 h 137"/>
              <a:gd name="T10" fmla="*/ 118 w 165"/>
              <a:gd name="T11" fmla="*/ 18 h 137"/>
              <a:gd name="T12" fmla="*/ 155 w 165"/>
              <a:gd name="T13" fmla="*/ 91 h 137"/>
              <a:gd name="T14" fmla="*/ 146 w 165"/>
              <a:gd name="T15" fmla="*/ 127 h 137"/>
              <a:gd name="T16" fmla="*/ 146 w 165"/>
              <a:gd name="T17" fmla="*/ 127 h 137"/>
              <a:gd name="T18" fmla="*/ 109 w 165"/>
              <a:gd name="T19" fmla="*/ 118 h 137"/>
              <a:gd name="T20" fmla="*/ 91 w 165"/>
              <a:gd name="T21" fmla="*/ 64 h 137"/>
              <a:gd name="T22" fmla="*/ 37 w 165"/>
              <a:gd name="T23" fmla="*/ 118 h 137"/>
              <a:gd name="T24" fmla="*/ 109 w 165"/>
              <a:gd name="T25" fmla="*/ 45 h 137"/>
              <a:gd name="T26" fmla="*/ 109 w 165"/>
              <a:gd name="T27" fmla="*/ 45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5" h="137">
                <a:moveTo>
                  <a:pt x="37" y="118"/>
                </a:moveTo>
                <a:lnTo>
                  <a:pt x="37" y="118"/>
                </a:lnTo>
                <a:cubicBezTo>
                  <a:pt x="0" y="82"/>
                  <a:pt x="0" y="82"/>
                  <a:pt x="0" y="82"/>
                </a:cubicBezTo>
                <a:cubicBezTo>
                  <a:pt x="73" y="9"/>
                  <a:pt x="73" y="9"/>
                  <a:pt x="73" y="9"/>
                </a:cubicBezTo>
                <a:cubicBezTo>
                  <a:pt x="82" y="0"/>
                  <a:pt x="91" y="0"/>
                  <a:pt x="100" y="0"/>
                </a:cubicBezTo>
                <a:cubicBezTo>
                  <a:pt x="109" y="0"/>
                  <a:pt x="118" y="9"/>
                  <a:pt x="118" y="18"/>
                </a:cubicBezTo>
                <a:cubicBezTo>
                  <a:pt x="155" y="91"/>
                  <a:pt x="155" y="91"/>
                  <a:pt x="155" y="91"/>
                </a:cubicBezTo>
                <a:cubicBezTo>
                  <a:pt x="164" y="109"/>
                  <a:pt x="155" y="118"/>
                  <a:pt x="146" y="127"/>
                </a:cubicBezTo>
                <a:lnTo>
                  <a:pt x="146" y="127"/>
                </a:lnTo>
                <a:cubicBezTo>
                  <a:pt x="137" y="136"/>
                  <a:pt x="118" y="127"/>
                  <a:pt x="109" y="118"/>
                </a:cubicBezTo>
                <a:cubicBezTo>
                  <a:pt x="91" y="64"/>
                  <a:pt x="91" y="64"/>
                  <a:pt x="91" y="64"/>
                </a:cubicBezTo>
                <a:lnTo>
                  <a:pt x="37" y="118"/>
                </a:lnTo>
                <a:close/>
                <a:moveTo>
                  <a:pt x="109" y="45"/>
                </a:moveTo>
                <a:lnTo>
                  <a:pt x="109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54">
            <a:extLst>
              <a:ext uri="{FF2B5EF4-FFF2-40B4-BE49-F238E27FC236}">
                <a16:creationId xmlns:a16="http://schemas.microsoft.com/office/drawing/2014/main" id="{9F7B8208-B933-944B-AA91-E56BE046B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8967" y="9462632"/>
            <a:ext cx="247607" cy="176183"/>
          </a:xfrm>
          <a:custGeom>
            <a:avLst/>
            <a:gdLst>
              <a:gd name="T0" fmla="*/ 91 w 228"/>
              <a:gd name="T1" fmla="*/ 163 h 164"/>
              <a:gd name="T2" fmla="*/ 91 w 228"/>
              <a:gd name="T3" fmla="*/ 163 h 164"/>
              <a:gd name="T4" fmla="*/ 91 w 228"/>
              <a:gd name="T5" fmla="*/ 163 h 164"/>
              <a:gd name="T6" fmla="*/ 54 w 228"/>
              <a:gd name="T7" fmla="*/ 145 h 164"/>
              <a:gd name="T8" fmla="*/ 0 w 228"/>
              <a:gd name="T9" fmla="*/ 81 h 164"/>
              <a:gd name="T10" fmla="*/ 63 w 228"/>
              <a:gd name="T11" fmla="*/ 9 h 164"/>
              <a:gd name="T12" fmla="*/ 100 w 228"/>
              <a:gd name="T13" fmla="*/ 45 h 164"/>
              <a:gd name="T14" fmla="*/ 63 w 228"/>
              <a:gd name="T15" fmla="*/ 81 h 164"/>
              <a:gd name="T16" fmla="*/ 91 w 228"/>
              <a:gd name="T17" fmla="*/ 109 h 164"/>
              <a:gd name="T18" fmla="*/ 172 w 228"/>
              <a:gd name="T19" fmla="*/ 18 h 164"/>
              <a:gd name="T20" fmla="*/ 209 w 228"/>
              <a:gd name="T21" fmla="*/ 9 h 164"/>
              <a:gd name="T22" fmla="*/ 209 w 228"/>
              <a:gd name="T23" fmla="*/ 9 h 164"/>
              <a:gd name="T24" fmla="*/ 218 w 228"/>
              <a:gd name="T25" fmla="*/ 45 h 164"/>
              <a:gd name="T26" fmla="*/ 118 w 228"/>
              <a:gd name="T27" fmla="*/ 145 h 164"/>
              <a:gd name="T28" fmla="*/ 91 w 228"/>
              <a:gd name="T29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8" h="164">
                <a:moveTo>
                  <a:pt x="91" y="163"/>
                </a:moveTo>
                <a:lnTo>
                  <a:pt x="91" y="163"/>
                </a:lnTo>
                <a:lnTo>
                  <a:pt x="91" y="163"/>
                </a:lnTo>
                <a:cubicBezTo>
                  <a:pt x="81" y="163"/>
                  <a:pt x="63" y="154"/>
                  <a:pt x="54" y="145"/>
                </a:cubicBezTo>
                <a:cubicBezTo>
                  <a:pt x="0" y="81"/>
                  <a:pt x="0" y="81"/>
                  <a:pt x="0" y="81"/>
                </a:cubicBezTo>
                <a:cubicBezTo>
                  <a:pt x="63" y="9"/>
                  <a:pt x="63" y="9"/>
                  <a:pt x="63" y="9"/>
                </a:cubicBezTo>
                <a:cubicBezTo>
                  <a:pt x="100" y="45"/>
                  <a:pt x="100" y="45"/>
                  <a:pt x="100" y="45"/>
                </a:cubicBezTo>
                <a:cubicBezTo>
                  <a:pt x="63" y="81"/>
                  <a:pt x="63" y="81"/>
                  <a:pt x="63" y="81"/>
                </a:cubicBezTo>
                <a:cubicBezTo>
                  <a:pt x="91" y="109"/>
                  <a:pt x="91" y="109"/>
                  <a:pt x="91" y="109"/>
                </a:cubicBezTo>
                <a:cubicBezTo>
                  <a:pt x="172" y="18"/>
                  <a:pt x="172" y="18"/>
                  <a:pt x="172" y="18"/>
                </a:cubicBezTo>
                <a:cubicBezTo>
                  <a:pt x="190" y="0"/>
                  <a:pt x="200" y="0"/>
                  <a:pt x="209" y="9"/>
                </a:cubicBezTo>
                <a:lnTo>
                  <a:pt x="209" y="9"/>
                </a:lnTo>
                <a:cubicBezTo>
                  <a:pt x="227" y="18"/>
                  <a:pt x="227" y="36"/>
                  <a:pt x="218" y="45"/>
                </a:cubicBezTo>
                <a:cubicBezTo>
                  <a:pt x="118" y="145"/>
                  <a:pt x="118" y="145"/>
                  <a:pt x="118" y="145"/>
                </a:cubicBezTo>
                <a:cubicBezTo>
                  <a:pt x="118" y="154"/>
                  <a:pt x="100" y="163"/>
                  <a:pt x="91" y="1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55">
            <a:extLst>
              <a:ext uri="{FF2B5EF4-FFF2-40B4-BE49-F238E27FC236}">
                <a16:creationId xmlns:a16="http://schemas.microsoft.com/office/drawing/2014/main" id="{7DE8F04C-4863-954E-AE5A-B9F2F70ED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8024" y="9381685"/>
            <a:ext cx="176180" cy="147610"/>
          </a:xfrm>
          <a:custGeom>
            <a:avLst/>
            <a:gdLst>
              <a:gd name="T0" fmla="*/ 127 w 165"/>
              <a:gd name="T1" fmla="*/ 118 h 137"/>
              <a:gd name="T2" fmla="*/ 127 w 165"/>
              <a:gd name="T3" fmla="*/ 118 h 137"/>
              <a:gd name="T4" fmla="*/ 164 w 165"/>
              <a:gd name="T5" fmla="*/ 82 h 137"/>
              <a:gd name="T6" fmla="*/ 91 w 165"/>
              <a:gd name="T7" fmla="*/ 9 h 137"/>
              <a:gd name="T8" fmla="*/ 64 w 165"/>
              <a:gd name="T9" fmla="*/ 0 h 137"/>
              <a:gd name="T10" fmla="*/ 46 w 165"/>
              <a:gd name="T11" fmla="*/ 18 h 137"/>
              <a:gd name="T12" fmla="*/ 9 w 165"/>
              <a:gd name="T13" fmla="*/ 91 h 137"/>
              <a:gd name="T14" fmla="*/ 18 w 165"/>
              <a:gd name="T15" fmla="*/ 127 h 137"/>
              <a:gd name="T16" fmla="*/ 18 w 165"/>
              <a:gd name="T17" fmla="*/ 127 h 137"/>
              <a:gd name="T18" fmla="*/ 55 w 165"/>
              <a:gd name="T19" fmla="*/ 118 h 137"/>
              <a:gd name="T20" fmla="*/ 73 w 165"/>
              <a:gd name="T21" fmla="*/ 64 h 137"/>
              <a:gd name="T22" fmla="*/ 127 w 165"/>
              <a:gd name="T23" fmla="*/ 118 h 137"/>
              <a:gd name="T24" fmla="*/ 55 w 165"/>
              <a:gd name="T25" fmla="*/ 45 h 137"/>
              <a:gd name="T26" fmla="*/ 55 w 165"/>
              <a:gd name="T27" fmla="*/ 45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5" h="137">
                <a:moveTo>
                  <a:pt x="127" y="118"/>
                </a:moveTo>
                <a:lnTo>
                  <a:pt x="127" y="118"/>
                </a:lnTo>
                <a:cubicBezTo>
                  <a:pt x="164" y="82"/>
                  <a:pt x="164" y="82"/>
                  <a:pt x="164" y="82"/>
                </a:cubicBezTo>
                <a:cubicBezTo>
                  <a:pt x="91" y="9"/>
                  <a:pt x="91" y="9"/>
                  <a:pt x="91" y="9"/>
                </a:cubicBezTo>
                <a:cubicBezTo>
                  <a:pt x="82" y="0"/>
                  <a:pt x="73" y="0"/>
                  <a:pt x="64" y="0"/>
                </a:cubicBezTo>
                <a:cubicBezTo>
                  <a:pt x="55" y="0"/>
                  <a:pt x="46" y="9"/>
                  <a:pt x="46" y="18"/>
                </a:cubicBezTo>
                <a:cubicBezTo>
                  <a:pt x="9" y="91"/>
                  <a:pt x="9" y="91"/>
                  <a:pt x="9" y="91"/>
                </a:cubicBezTo>
                <a:cubicBezTo>
                  <a:pt x="0" y="109"/>
                  <a:pt x="9" y="118"/>
                  <a:pt x="18" y="127"/>
                </a:cubicBezTo>
                <a:lnTo>
                  <a:pt x="18" y="127"/>
                </a:lnTo>
                <a:cubicBezTo>
                  <a:pt x="37" y="136"/>
                  <a:pt x="46" y="127"/>
                  <a:pt x="55" y="118"/>
                </a:cubicBezTo>
                <a:cubicBezTo>
                  <a:pt x="73" y="64"/>
                  <a:pt x="73" y="64"/>
                  <a:pt x="73" y="64"/>
                </a:cubicBezTo>
                <a:lnTo>
                  <a:pt x="127" y="118"/>
                </a:lnTo>
                <a:close/>
                <a:moveTo>
                  <a:pt x="55" y="45"/>
                </a:moveTo>
                <a:lnTo>
                  <a:pt x="55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56">
            <a:extLst>
              <a:ext uri="{FF2B5EF4-FFF2-40B4-BE49-F238E27FC236}">
                <a16:creationId xmlns:a16="http://schemas.microsoft.com/office/drawing/2014/main" id="{A6C11A0F-2C58-8448-BD6D-263B9136D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8024" y="9462632"/>
            <a:ext cx="247607" cy="176183"/>
          </a:xfrm>
          <a:custGeom>
            <a:avLst/>
            <a:gdLst>
              <a:gd name="T0" fmla="*/ 136 w 228"/>
              <a:gd name="T1" fmla="*/ 163 h 164"/>
              <a:gd name="T2" fmla="*/ 136 w 228"/>
              <a:gd name="T3" fmla="*/ 163 h 164"/>
              <a:gd name="T4" fmla="*/ 136 w 228"/>
              <a:gd name="T5" fmla="*/ 163 h 164"/>
              <a:gd name="T6" fmla="*/ 173 w 228"/>
              <a:gd name="T7" fmla="*/ 145 h 164"/>
              <a:gd name="T8" fmla="*/ 227 w 228"/>
              <a:gd name="T9" fmla="*/ 81 h 164"/>
              <a:gd name="T10" fmla="*/ 164 w 228"/>
              <a:gd name="T11" fmla="*/ 9 h 164"/>
              <a:gd name="T12" fmla="*/ 127 w 228"/>
              <a:gd name="T13" fmla="*/ 45 h 164"/>
              <a:gd name="T14" fmla="*/ 164 w 228"/>
              <a:gd name="T15" fmla="*/ 81 h 164"/>
              <a:gd name="T16" fmla="*/ 136 w 228"/>
              <a:gd name="T17" fmla="*/ 109 h 164"/>
              <a:gd name="T18" fmla="*/ 55 w 228"/>
              <a:gd name="T19" fmla="*/ 18 h 164"/>
              <a:gd name="T20" fmla="*/ 18 w 228"/>
              <a:gd name="T21" fmla="*/ 9 h 164"/>
              <a:gd name="T22" fmla="*/ 18 w 228"/>
              <a:gd name="T23" fmla="*/ 9 h 164"/>
              <a:gd name="T24" fmla="*/ 9 w 228"/>
              <a:gd name="T25" fmla="*/ 45 h 164"/>
              <a:gd name="T26" fmla="*/ 109 w 228"/>
              <a:gd name="T27" fmla="*/ 145 h 164"/>
              <a:gd name="T28" fmla="*/ 136 w 228"/>
              <a:gd name="T29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8" h="164">
                <a:moveTo>
                  <a:pt x="136" y="163"/>
                </a:moveTo>
                <a:lnTo>
                  <a:pt x="136" y="163"/>
                </a:lnTo>
                <a:lnTo>
                  <a:pt x="136" y="163"/>
                </a:lnTo>
                <a:cubicBezTo>
                  <a:pt x="155" y="163"/>
                  <a:pt x="164" y="154"/>
                  <a:pt x="173" y="145"/>
                </a:cubicBezTo>
                <a:cubicBezTo>
                  <a:pt x="227" y="81"/>
                  <a:pt x="227" y="81"/>
                  <a:pt x="227" y="81"/>
                </a:cubicBezTo>
                <a:cubicBezTo>
                  <a:pt x="164" y="9"/>
                  <a:pt x="164" y="9"/>
                  <a:pt x="164" y="9"/>
                </a:cubicBezTo>
                <a:cubicBezTo>
                  <a:pt x="127" y="45"/>
                  <a:pt x="127" y="45"/>
                  <a:pt x="127" y="45"/>
                </a:cubicBezTo>
                <a:cubicBezTo>
                  <a:pt x="164" y="81"/>
                  <a:pt x="164" y="81"/>
                  <a:pt x="164" y="81"/>
                </a:cubicBezTo>
                <a:cubicBezTo>
                  <a:pt x="136" y="109"/>
                  <a:pt x="136" y="109"/>
                  <a:pt x="136" y="109"/>
                </a:cubicBezTo>
                <a:cubicBezTo>
                  <a:pt x="55" y="18"/>
                  <a:pt x="55" y="18"/>
                  <a:pt x="55" y="18"/>
                </a:cubicBezTo>
                <a:cubicBezTo>
                  <a:pt x="46" y="0"/>
                  <a:pt x="27" y="0"/>
                  <a:pt x="18" y="9"/>
                </a:cubicBezTo>
                <a:lnTo>
                  <a:pt x="18" y="9"/>
                </a:lnTo>
                <a:cubicBezTo>
                  <a:pt x="9" y="18"/>
                  <a:pt x="0" y="36"/>
                  <a:pt x="9" y="45"/>
                </a:cubicBezTo>
                <a:cubicBezTo>
                  <a:pt x="109" y="145"/>
                  <a:pt x="109" y="145"/>
                  <a:pt x="109" y="145"/>
                </a:cubicBezTo>
                <a:cubicBezTo>
                  <a:pt x="118" y="154"/>
                  <a:pt x="127" y="163"/>
                  <a:pt x="136" y="1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57">
            <a:extLst>
              <a:ext uri="{FF2B5EF4-FFF2-40B4-BE49-F238E27FC236}">
                <a16:creationId xmlns:a16="http://schemas.microsoft.com/office/drawing/2014/main" id="{BFF4C485-6487-1047-A737-070FE29BC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3247" y="9715002"/>
            <a:ext cx="128564" cy="38093"/>
          </a:xfrm>
          <a:custGeom>
            <a:avLst/>
            <a:gdLst>
              <a:gd name="T0" fmla="*/ 0 w 119"/>
              <a:gd name="T1" fmla="*/ 18 h 37"/>
              <a:gd name="T2" fmla="*/ 0 w 119"/>
              <a:gd name="T3" fmla="*/ 18 h 37"/>
              <a:gd name="T4" fmla="*/ 0 w 119"/>
              <a:gd name="T5" fmla="*/ 18 h 37"/>
              <a:gd name="T6" fmla="*/ 18 w 119"/>
              <a:gd name="T7" fmla="*/ 0 h 37"/>
              <a:gd name="T8" fmla="*/ 100 w 119"/>
              <a:gd name="T9" fmla="*/ 0 h 37"/>
              <a:gd name="T10" fmla="*/ 118 w 119"/>
              <a:gd name="T11" fmla="*/ 18 h 37"/>
              <a:gd name="T12" fmla="*/ 118 w 119"/>
              <a:gd name="T13" fmla="*/ 18 h 37"/>
              <a:gd name="T14" fmla="*/ 100 w 119"/>
              <a:gd name="T15" fmla="*/ 36 h 37"/>
              <a:gd name="T16" fmla="*/ 18 w 119"/>
              <a:gd name="T17" fmla="*/ 36 h 37"/>
              <a:gd name="T18" fmla="*/ 0 w 119"/>
              <a:gd name="T19" fmla="*/ 1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9" h="37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9" y="0"/>
                  <a:pt x="118" y="9"/>
                  <a:pt x="118" y="18"/>
                </a:cubicBezTo>
                <a:lnTo>
                  <a:pt x="118" y="18"/>
                </a:lnTo>
                <a:cubicBezTo>
                  <a:pt x="118" y="27"/>
                  <a:pt x="109" y="36"/>
                  <a:pt x="100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58">
            <a:extLst>
              <a:ext uri="{FF2B5EF4-FFF2-40B4-BE49-F238E27FC236}">
                <a16:creationId xmlns:a16="http://schemas.microsoft.com/office/drawing/2014/main" id="{077C4CE6-3CB3-2443-8E24-DC34B4876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8490" y="9724525"/>
            <a:ext cx="38093" cy="314270"/>
          </a:xfrm>
          <a:custGeom>
            <a:avLst/>
            <a:gdLst>
              <a:gd name="T0" fmla="*/ 36 w 37"/>
              <a:gd name="T1" fmla="*/ 291 h 292"/>
              <a:gd name="T2" fmla="*/ 36 w 37"/>
              <a:gd name="T3" fmla="*/ 291 h 292"/>
              <a:gd name="T4" fmla="*/ 0 w 37"/>
              <a:gd name="T5" fmla="*/ 291 h 292"/>
              <a:gd name="T6" fmla="*/ 0 w 37"/>
              <a:gd name="T7" fmla="*/ 18 h 292"/>
              <a:gd name="T8" fmla="*/ 18 w 37"/>
              <a:gd name="T9" fmla="*/ 0 h 292"/>
              <a:gd name="T10" fmla="*/ 18 w 37"/>
              <a:gd name="T11" fmla="*/ 0 h 292"/>
              <a:gd name="T12" fmla="*/ 36 w 37"/>
              <a:gd name="T13" fmla="*/ 18 h 292"/>
              <a:gd name="T14" fmla="*/ 36 w 37"/>
              <a:gd name="T15" fmla="*/ 291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292">
                <a:moveTo>
                  <a:pt x="36" y="291"/>
                </a:moveTo>
                <a:lnTo>
                  <a:pt x="36" y="291"/>
                </a:lnTo>
                <a:cubicBezTo>
                  <a:pt x="0" y="291"/>
                  <a:pt x="0" y="291"/>
                  <a:pt x="0" y="29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lnTo>
                  <a:pt x="36" y="29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59">
            <a:extLst>
              <a:ext uri="{FF2B5EF4-FFF2-40B4-BE49-F238E27FC236}">
                <a16:creationId xmlns:a16="http://schemas.microsoft.com/office/drawing/2014/main" id="{DC5EDFAD-0AD3-AA48-993B-82157404C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1114" y="9581675"/>
            <a:ext cx="228560" cy="247607"/>
          </a:xfrm>
          <a:custGeom>
            <a:avLst/>
            <a:gdLst>
              <a:gd name="T0" fmla="*/ 10 w 210"/>
              <a:gd name="T1" fmla="*/ 227 h 228"/>
              <a:gd name="T2" fmla="*/ 10 w 210"/>
              <a:gd name="T3" fmla="*/ 227 h 228"/>
              <a:gd name="T4" fmla="*/ 10 w 210"/>
              <a:gd name="T5" fmla="*/ 227 h 228"/>
              <a:gd name="T6" fmla="*/ 10 w 210"/>
              <a:gd name="T7" fmla="*/ 199 h 228"/>
              <a:gd name="T8" fmla="*/ 173 w 210"/>
              <a:gd name="T9" fmla="*/ 9 h 228"/>
              <a:gd name="T10" fmla="*/ 200 w 210"/>
              <a:gd name="T11" fmla="*/ 9 h 228"/>
              <a:gd name="T12" fmla="*/ 200 w 210"/>
              <a:gd name="T13" fmla="*/ 9 h 228"/>
              <a:gd name="T14" fmla="*/ 200 w 210"/>
              <a:gd name="T15" fmla="*/ 36 h 228"/>
              <a:gd name="T16" fmla="*/ 37 w 210"/>
              <a:gd name="T17" fmla="*/ 218 h 228"/>
              <a:gd name="T18" fmla="*/ 10 w 210"/>
              <a:gd name="T19" fmla="*/ 227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0" h="228">
                <a:moveTo>
                  <a:pt x="10" y="227"/>
                </a:moveTo>
                <a:lnTo>
                  <a:pt x="10" y="227"/>
                </a:lnTo>
                <a:lnTo>
                  <a:pt x="10" y="227"/>
                </a:lnTo>
                <a:cubicBezTo>
                  <a:pt x="0" y="218"/>
                  <a:pt x="0" y="199"/>
                  <a:pt x="10" y="199"/>
                </a:cubicBezTo>
                <a:cubicBezTo>
                  <a:pt x="173" y="9"/>
                  <a:pt x="173" y="9"/>
                  <a:pt x="173" y="9"/>
                </a:cubicBezTo>
                <a:cubicBezTo>
                  <a:pt x="182" y="0"/>
                  <a:pt x="191" y="0"/>
                  <a:pt x="200" y="9"/>
                </a:cubicBezTo>
                <a:lnTo>
                  <a:pt x="200" y="9"/>
                </a:lnTo>
                <a:cubicBezTo>
                  <a:pt x="209" y="9"/>
                  <a:pt x="209" y="27"/>
                  <a:pt x="200" y="36"/>
                </a:cubicBezTo>
                <a:cubicBezTo>
                  <a:pt x="37" y="218"/>
                  <a:pt x="37" y="218"/>
                  <a:pt x="37" y="218"/>
                </a:cubicBezTo>
                <a:cubicBezTo>
                  <a:pt x="28" y="227"/>
                  <a:pt x="19" y="227"/>
                  <a:pt x="10" y="2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60">
            <a:extLst>
              <a:ext uri="{FF2B5EF4-FFF2-40B4-BE49-F238E27FC236}">
                <a16:creationId xmlns:a16="http://schemas.microsoft.com/office/drawing/2014/main" id="{0B5DAA13-068B-1149-A203-F464D8CC2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0158" y="9715002"/>
            <a:ext cx="138087" cy="138087"/>
          </a:xfrm>
          <a:custGeom>
            <a:avLst/>
            <a:gdLst>
              <a:gd name="T0" fmla="*/ 64 w 129"/>
              <a:gd name="T1" fmla="*/ 127 h 128"/>
              <a:gd name="T2" fmla="*/ 64 w 129"/>
              <a:gd name="T3" fmla="*/ 127 h 128"/>
              <a:gd name="T4" fmla="*/ 0 w 129"/>
              <a:gd name="T5" fmla="*/ 63 h 128"/>
              <a:gd name="T6" fmla="*/ 64 w 129"/>
              <a:gd name="T7" fmla="*/ 0 h 128"/>
              <a:gd name="T8" fmla="*/ 128 w 129"/>
              <a:gd name="T9" fmla="*/ 63 h 128"/>
              <a:gd name="T10" fmla="*/ 64 w 129"/>
              <a:gd name="T11" fmla="*/ 127 h 128"/>
              <a:gd name="T12" fmla="*/ 64 w 129"/>
              <a:gd name="T13" fmla="*/ 36 h 128"/>
              <a:gd name="T14" fmla="*/ 64 w 129"/>
              <a:gd name="T15" fmla="*/ 36 h 128"/>
              <a:gd name="T16" fmla="*/ 37 w 129"/>
              <a:gd name="T17" fmla="*/ 63 h 128"/>
              <a:gd name="T18" fmla="*/ 64 w 129"/>
              <a:gd name="T19" fmla="*/ 91 h 128"/>
              <a:gd name="T20" fmla="*/ 91 w 129"/>
              <a:gd name="T21" fmla="*/ 63 h 128"/>
              <a:gd name="T22" fmla="*/ 64 w 129"/>
              <a:gd name="T23" fmla="*/ 3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" h="128">
                <a:moveTo>
                  <a:pt x="64" y="127"/>
                </a:moveTo>
                <a:lnTo>
                  <a:pt x="64" y="127"/>
                </a:lnTo>
                <a:cubicBezTo>
                  <a:pt x="28" y="127"/>
                  <a:pt x="0" y="100"/>
                  <a:pt x="0" y="63"/>
                </a:cubicBezTo>
                <a:cubicBezTo>
                  <a:pt x="0" y="27"/>
                  <a:pt x="28" y="0"/>
                  <a:pt x="64" y="0"/>
                </a:cubicBezTo>
                <a:cubicBezTo>
                  <a:pt x="100" y="0"/>
                  <a:pt x="128" y="27"/>
                  <a:pt x="128" y="63"/>
                </a:cubicBezTo>
                <a:cubicBezTo>
                  <a:pt x="128" y="100"/>
                  <a:pt x="100" y="127"/>
                  <a:pt x="64" y="127"/>
                </a:cubicBezTo>
                <a:close/>
                <a:moveTo>
                  <a:pt x="64" y="36"/>
                </a:moveTo>
                <a:lnTo>
                  <a:pt x="64" y="36"/>
                </a:lnTo>
                <a:cubicBezTo>
                  <a:pt x="46" y="36"/>
                  <a:pt x="37" y="45"/>
                  <a:pt x="37" y="63"/>
                </a:cubicBezTo>
                <a:cubicBezTo>
                  <a:pt x="37" y="72"/>
                  <a:pt x="46" y="91"/>
                  <a:pt x="64" y="91"/>
                </a:cubicBezTo>
                <a:cubicBezTo>
                  <a:pt x="73" y="91"/>
                  <a:pt x="91" y="72"/>
                  <a:pt x="91" y="63"/>
                </a:cubicBezTo>
                <a:cubicBezTo>
                  <a:pt x="91" y="45"/>
                  <a:pt x="73" y="36"/>
                  <a:pt x="64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61">
            <a:extLst>
              <a:ext uri="{FF2B5EF4-FFF2-40B4-BE49-F238E27FC236}">
                <a16:creationId xmlns:a16="http://schemas.microsoft.com/office/drawing/2014/main" id="{128B3FA8-932F-C443-BEEE-F0A63778D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3021" y="9557865"/>
            <a:ext cx="138090" cy="128567"/>
          </a:xfrm>
          <a:custGeom>
            <a:avLst/>
            <a:gdLst>
              <a:gd name="T0" fmla="*/ 64 w 128"/>
              <a:gd name="T1" fmla="*/ 119 h 120"/>
              <a:gd name="T2" fmla="*/ 64 w 128"/>
              <a:gd name="T3" fmla="*/ 119 h 120"/>
              <a:gd name="T4" fmla="*/ 0 w 128"/>
              <a:gd name="T5" fmla="*/ 55 h 120"/>
              <a:gd name="T6" fmla="*/ 64 w 128"/>
              <a:gd name="T7" fmla="*/ 0 h 120"/>
              <a:gd name="T8" fmla="*/ 127 w 128"/>
              <a:gd name="T9" fmla="*/ 55 h 120"/>
              <a:gd name="T10" fmla="*/ 64 w 128"/>
              <a:gd name="T11" fmla="*/ 119 h 120"/>
              <a:gd name="T12" fmla="*/ 64 w 128"/>
              <a:gd name="T13" fmla="*/ 37 h 120"/>
              <a:gd name="T14" fmla="*/ 64 w 128"/>
              <a:gd name="T15" fmla="*/ 37 h 120"/>
              <a:gd name="T16" fmla="*/ 36 w 128"/>
              <a:gd name="T17" fmla="*/ 55 h 120"/>
              <a:gd name="T18" fmla="*/ 64 w 128"/>
              <a:gd name="T19" fmla="*/ 82 h 120"/>
              <a:gd name="T20" fmla="*/ 91 w 128"/>
              <a:gd name="T21" fmla="*/ 55 h 120"/>
              <a:gd name="T22" fmla="*/ 64 w 128"/>
              <a:gd name="T23" fmla="*/ 37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120">
                <a:moveTo>
                  <a:pt x="64" y="119"/>
                </a:moveTo>
                <a:lnTo>
                  <a:pt x="64" y="119"/>
                </a:lnTo>
                <a:cubicBezTo>
                  <a:pt x="27" y="119"/>
                  <a:pt x="0" y="91"/>
                  <a:pt x="0" y="55"/>
                </a:cubicBezTo>
                <a:cubicBezTo>
                  <a:pt x="0" y="28"/>
                  <a:pt x="27" y="0"/>
                  <a:pt x="64" y="0"/>
                </a:cubicBezTo>
                <a:cubicBezTo>
                  <a:pt x="100" y="0"/>
                  <a:pt x="127" y="28"/>
                  <a:pt x="127" y="55"/>
                </a:cubicBezTo>
                <a:cubicBezTo>
                  <a:pt x="127" y="91"/>
                  <a:pt x="100" y="119"/>
                  <a:pt x="64" y="119"/>
                </a:cubicBezTo>
                <a:close/>
                <a:moveTo>
                  <a:pt x="64" y="37"/>
                </a:moveTo>
                <a:lnTo>
                  <a:pt x="64" y="37"/>
                </a:lnTo>
                <a:cubicBezTo>
                  <a:pt x="46" y="37"/>
                  <a:pt x="36" y="46"/>
                  <a:pt x="36" y="55"/>
                </a:cubicBezTo>
                <a:cubicBezTo>
                  <a:pt x="36" y="73"/>
                  <a:pt x="46" y="82"/>
                  <a:pt x="64" y="82"/>
                </a:cubicBezTo>
                <a:cubicBezTo>
                  <a:pt x="73" y="82"/>
                  <a:pt x="91" y="73"/>
                  <a:pt x="91" y="55"/>
                </a:cubicBezTo>
                <a:cubicBezTo>
                  <a:pt x="91" y="46"/>
                  <a:pt x="73" y="37"/>
                  <a:pt x="64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62">
            <a:extLst>
              <a:ext uri="{FF2B5EF4-FFF2-40B4-BE49-F238E27FC236}">
                <a16:creationId xmlns:a16="http://schemas.microsoft.com/office/drawing/2014/main" id="{FABF8C6C-AE0D-584C-ADF7-308D01E8D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2551" y="9519772"/>
            <a:ext cx="19047" cy="38093"/>
          </a:xfrm>
          <a:custGeom>
            <a:avLst/>
            <a:gdLst>
              <a:gd name="T0" fmla="*/ 18 w 19"/>
              <a:gd name="T1" fmla="*/ 36 h 37"/>
              <a:gd name="T2" fmla="*/ 0 w 19"/>
              <a:gd name="T3" fmla="*/ 36 h 37"/>
              <a:gd name="T4" fmla="*/ 0 w 19"/>
              <a:gd name="T5" fmla="*/ 0 h 37"/>
              <a:gd name="T6" fmla="*/ 18 w 19"/>
              <a:gd name="T7" fmla="*/ 0 h 37"/>
              <a:gd name="T8" fmla="*/ 18 w 19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37">
                <a:moveTo>
                  <a:pt x="18" y="36"/>
                </a:moveTo>
                <a:lnTo>
                  <a:pt x="0" y="36"/>
                </a:lnTo>
                <a:lnTo>
                  <a:pt x="0" y="0"/>
                </a:lnTo>
                <a:lnTo>
                  <a:pt x="18" y="0"/>
                </a:lnTo>
                <a:lnTo>
                  <a:pt x="18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63">
            <a:extLst>
              <a:ext uri="{FF2B5EF4-FFF2-40B4-BE49-F238E27FC236}">
                <a16:creationId xmlns:a16="http://schemas.microsoft.com/office/drawing/2014/main" id="{4D11BA7A-510E-B04D-AE87-9095CA5CA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2551" y="9600722"/>
            <a:ext cx="19047" cy="80947"/>
          </a:xfrm>
          <a:custGeom>
            <a:avLst/>
            <a:gdLst>
              <a:gd name="T0" fmla="*/ 18 w 19"/>
              <a:gd name="T1" fmla="*/ 72 h 73"/>
              <a:gd name="T2" fmla="*/ 0 w 19"/>
              <a:gd name="T3" fmla="*/ 72 h 73"/>
              <a:gd name="T4" fmla="*/ 0 w 19"/>
              <a:gd name="T5" fmla="*/ 0 h 73"/>
              <a:gd name="T6" fmla="*/ 18 w 19"/>
              <a:gd name="T7" fmla="*/ 0 h 73"/>
              <a:gd name="T8" fmla="*/ 18 w 19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73">
                <a:moveTo>
                  <a:pt x="18" y="72"/>
                </a:moveTo>
                <a:lnTo>
                  <a:pt x="0" y="72"/>
                </a:lnTo>
                <a:lnTo>
                  <a:pt x="0" y="0"/>
                </a:lnTo>
                <a:lnTo>
                  <a:pt x="18" y="0"/>
                </a:lnTo>
                <a:lnTo>
                  <a:pt x="18" y="7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64">
            <a:extLst>
              <a:ext uri="{FF2B5EF4-FFF2-40B4-BE49-F238E27FC236}">
                <a16:creationId xmlns:a16="http://schemas.microsoft.com/office/drawing/2014/main" id="{132EE4FA-3398-A04E-9704-BA07D01EA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2551" y="9715002"/>
            <a:ext cx="19047" cy="90470"/>
          </a:xfrm>
          <a:custGeom>
            <a:avLst/>
            <a:gdLst>
              <a:gd name="T0" fmla="*/ 18 w 19"/>
              <a:gd name="T1" fmla="*/ 82 h 83"/>
              <a:gd name="T2" fmla="*/ 0 w 19"/>
              <a:gd name="T3" fmla="*/ 82 h 83"/>
              <a:gd name="T4" fmla="*/ 0 w 19"/>
              <a:gd name="T5" fmla="*/ 0 h 83"/>
              <a:gd name="T6" fmla="*/ 18 w 19"/>
              <a:gd name="T7" fmla="*/ 0 h 83"/>
              <a:gd name="T8" fmla="*/ 18 w 19"/>
              <a:gd name="T9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83">
                <a:moveTo>
                  <a:pt x="18" y="82"/>
                </a:moveTo>
                <a:lnTo>
                  <a:pt x="0" y="82"/>
                </a:lnTo>
                <a:lnTo>
                  <a:pt x="0" y="0"/>
                </a:lnTo>
                <a:lnTo>
                  <a:pt x="18" y="0"/>
                </a:lnTo>
                <a:lnTo>
                  <a:pt x="18" y="8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65">
            <a:extLst>
              <a:ext uri="{FF2B5EF4-FFF2-40B4-BE49-F238E27FC236}">
                <a16:creationId xmlns:a16="http://schemas.microsoft.com/office/drawing/2014/main" id="{FEEB477A-1F19-884D-852D-4FC6433D1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2551" y="9843565"/>
            <a:ext cx="19047" cy="47617"/>
          </a:xfrm>
          <a:custGeom>
            <a:avLst/>
            <a:gdLst>
              <a:gd name="T0" fmla="*/ 18 w 19"/>
              <a:gd name="T1" fmla="*/ 45 h 46"/>
              <a:gd name="T2" fmla="*/ 0 w 19"/>
              <a:gd name="T3" fmla="*/ 45 h 46"/>
              <a:gd name="T4" fmla="*/ 0 w 19"/>
              <a:gd name="T5" fmla="*/ 0 h 46"/>
              <a:gd name="T6" fmla="*/ 18 w 19"/>
              <a:gd name="T7" fmla="*/ 0 h 46"/>
              <a:gd name="T8" fmla="*/ 18 w 19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46">
                <a:moveTo>
                  <a:pt x="18" y="45"/>
                </a:moveTo>
                <a:lnTo>
                  <a:pt x="0" y="45"/>
                </a:lnTo>
                <a:lnTo>
                  <a:pt x="0" y="0"/>
                </a:lnTo>
                <a:lnTo>
                  <a:pt x="18" y="0"/>
                </a:lnTo>
                <a:lnTo>
                  <a:pt x="18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66">
            <a:extLst>
              <a:ext uri="{FF2B5EF4-FFF2-40B4-BE49-F238E27FC236}">
                <a16:creationId xmlns:a16="http://schemas.microsoft.com/office/drawing/2014/main" id="{032E8E88-2761-6A4C-9475-0ED014D7F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7321" y="9453108"/>
            <a:ext cx="676157" cy="499977"/>
          </a:xfrm>
          <a:custGeom>
            <a:avLst/>
            <a:gdLst>
              <a:gd name="T0" fmla="*/ 555 w 628"/>
              <a:gd name="T1" fmla="*/ 463 h 464"/>
              <a:gd name="T2" fmla="*/ 555 w 628"/>
              <a:gd name="T3" fmla="*/ 463 h 464"/>
              <a:gd name="T4" fmla="*/ 28 w 628"/>
              <a:gd name="T5" fmla="*/ 463 h 464"/>
              <a:gd name="T6" fmla="*/ 0 w 628"/>
              <a:gd name="T7" fmla="*/ 436 h 464"/>
              <a:gd name="T8" fmla="*/ 0 w 628"/>
              <a:gd name="T9" fmla="*/ 336 h 464"/>
              <a:gd name="T10" fmla="*/ 19 w 628"/>
              <a:gd name="T11" fmla="*/ 308 h 464"/>
              <a:gd name="T12" fmla="*/ 91 w 628"/>
              <a:gd name="T13" fmla="*/ 227 h 464"/>
              <a:gd name="T14" fmla="*/ 19 w 628"/>
              <a:gd name="T15" fmla="*/ 154 h 464"/>
              <a:gd name="T16" fmla="*/ 0 w 628"/>
              <a:gd name="T17" fmla="*/ 127 h 464"/>
              <a:gd name="T18" fmla="*/ 0 w 628"/>
              <a:gd name="T19" fmla="*/ 27 h 464"/>
              <a:gd name="T20" fmla="*/ 28 w 628"/>
              <a:gd name="T21" fmla="*/ 0 h 464"/>
              <a:gd name="T22" fmla="*/ 555 w 628"/>
              <a:gd name="T23" fmla="*/ 0 h 464"/>
              <a:gd name="T24" fmla="*/ 627 w 628"/>
              <a:gd name="T25" fmla="*/ 72 h 464"/>
              <a:gd name="T26" fmla="*/ 627 w 628"/>
              <a:gd name="T27" fmla="*/ 390 h 464"/>
              <a:gd name="T28" fmla="*/ 555 w 628"/>
              <a:gd name="T29" fmla="*/ 463 h 464"/>
              <a:gd name="T30" fmla="*/ 46 w 628"/>
              <a:gd name="T31" fmla="*/ 417 h 464"/>
              <a:gd name="T32" fmla="*/ 46 w 628"/>
              <a:gd name="T33" fmla="*/ 417 h 464"/>
              <a:gd name="T34" fmla="*/ 555 w 628"/>
              <a:gd name="T35" fmla="*/ 417 h 464"/>
              <a:gd name="T36" fmla="*/ 582 w 628"/>
              <a:gd name="T37" fmla="*/ 390 h 464"/>
              <a:gd name="T38" fmla="*/ 582 w 628"/>
              <a:gd name="T39" fmla="*/ 72 h 464"/>
              <a:gd name="T40" fmla="*/ 555 w 628"/>
              <a:gd name="T41" fmla="*/ 45 h 464"/>
              <a:gd name="T42" fmla="*/ 46 w 628"/>
              <a:gd name="T43" fmla="*/ 45 h 464"/>
              <a:gd name="T44" fmla="*/ 46 w 628"/>
              <a:gd name="T45" fmla="*/ 109 h 464"/>
              <a:gd name="T46" fmla="*/ 137 w 628"/>
              <a:gd name="T47" fmla="*/ 227 h 464"/>
              <a:gd name="T48" fmla="*/ 46 w 628"/>
              <a:gd name="T49" fmla="*/ 354 h 464"/>
              <a:gd name="T50" fmla="*/ 46 w 628"/>
              <a:gd name="T51" fmla="*/ 417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8" h="464">
                <a:moveTo>
                  <a:pt x="555" y="463"/>
                </a:moveTo>
                <a:lnTo>
                  <a:pt x="555" y="463"/>
                </a:lnTo>
                <a:cubicBezTo>
                  <a:pt x="28" y="463"/>
                  <a:pt x="28" y="463"/>
                  <a:pt x="28" y="463"/>
                </a:cubicBezTo>
                <a:cubicBezTo>
                  <a:pt x="9" y="463"/>
                  <a:pt x="0" y="454"/>
                  <a:pt x="0" y="436"/>
                </a:cubicBezTo>
                <a:cubicBezTo>
                  <a:pt x="0" y="336"/>
                  <a:pt x="0" y="336"/>
                  <a:pt x="0" y="336"/>
                </a:cubicBezTo>
                <a:cubicBezTo>
                  <a:pt x="0" y="317"/>
                  <a:pt x="9" y="308"/>
                  <a:pt x="19" y="308"/>
                </a:cubicBezTo>
                <a:cubicBezTo>
                  <a:pt x="64" y="299"/>
                  <a:pt x="91" y="272"/>
                  <a:pt x="91" y="227"/>
                </a:cubicBezTo>
                <a:cubicBezTo>
                  <a:pt x="91" y="190"/>
                  <a:pt x="64" y="154"/>
                  <a:pt x="19" y="154"/>
                </a:cubicBezTo>
                <a:cubicBezTo>
                  <a:pt x="9" y="154"/>
                  <a:pt x="0" y="136"/>
                  <a:pt x="0" y="1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8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91" y="0"/>
                  <a:pt x="627" y="27"/>
                  <a:pt x="627" y="72"/>
                </a:cubicBezTo>
                <a:cubicBezTo>
                  <a:pt x="627" y="390"/>
                  <a:pt x="627" y="390"/>
                  <a:pt x="627" y="390"/>
                </a:cubicBezTo>
                <a:cubicBezTo>
                  <a:pt x="627" y="426"/>
                  <a:pt x="591" y="463"/>
                  <a:pt x="555" y="463"/>
                </a:cubicBezTo>
                <a:close/>
                <a:moveTo>
                  <a:pt x="46" y="417"/>
                </a:moveTo>
                <a:lnTo>
                  <a:pt x="46" y="417"/>
                </a:lnTo>
                <a:cubicBezTo>
                  <a:pt x="555" y="417"/>
                  <a:pt x="555" y="417"/>
                  <a:pt x="555" y="417"/>
                </a:cubicBezTo>
                <a:cubicBezTo>
                  <a:pt x="564" y="417"/>
                  <a:pt x="582" y="399"/>
                  <a:pt x="582" y="390"/>
                </a:cubicBezTo>
                <a:cubicBezTo>
                  <a:pt x="582" y="72"/>
                  <a:pt x="582" y="72"/>
                  <a:pt x="582" y="72"/>
                </a:cubicBezTo>
                <a:cubicBezTo>
                  <a:pt x="582" y="54"/>
                  <a:pt x="564" y="45"/>
                  <a:pt x="555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109"/>
                  <a:pt x="46" y="109"/>
                  <a:pt x="46" y="109"/>
                </a:cubicBezTo>
                <a:cubicBezTo>
                  <a:pt x="100" y="127"/>
                  <a:pt x="137" y="172"/>
                  <a:pt x="137" y="227"/>
                </a:cubicBezTo>
                <a:cubicBezTo>
                  <a:pt x="137" y="290"/>
                  <a:pt x="100" y="336"/>
                  <a:pt x="46" y="354"/>
                </a:cubicBezTo>
                <a:lnTo>
                  <a:pt x="46" y="4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14" name="Group 71">
            <a:extLst>
              <a:ext uri="{FF2B5EF4-FFF2-40B4-BE49-F238E27FC236}">
                <a16:creationId xmlns:a16="http://schemas.microsoft.com/office/drawing/2014/main" id="{4289B314-3813-C84C-8BC3-6511D3C6C196}"/>
              </a:ext>
            </a:extLst>
          </p:cNvPr>
          <p:cNvGrpSpPr/>
          <p:nvPr/>
        </p:nvGrpSpPr>
        <p:grpSpPr>
          <a:xfrm>
            <a:off x="2424990" y="2997579"/>
            <a:ext cx="8909115" cy="2500601"/>
            <a:chOff x="2232442" y="3643574"/>
            <a:chExt cx="8954788" cy="2500601"/>
          </a:xfrm>
        </p:grpSpPr>
        <p:sp>
          <p:nvSpPr>
            <p:cNvPr id="215" name="CuadroTexto 598">
              <a:extLst>
                <a:ext uri="{FF2B5EF4-FFF2-40B4-BE49-F238E27FC236}">
                  <a16:creationId xmlns:a16="http://schemas.microsoft.com/office/drawing/2014/main" id="{19B761AC-AD92-344D-BCBC-C6F4EEC797F2}"/>
                </a:ext>
              </a:extLst>
            </p:cNvPr>
            <p:cNvSpPr txBox="1"/>
            <p:nvPr/>
          </p:nvSpPr>
          <p:spPr>
            <a:xfrm>
              <a:off x="2232442" y="3643574"/>
              <a:ext cx="818210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Pyramid Diagram</a:t>
              </a:r>
            </a:p>
          </p:txBody>
        </p:sp>
        <p:sp>
          <p:nvSpPr>
            <p:cNvPr id="216" name="CuadroTexto 599">
              <a:extLst>
                <a:ext uri="{FF2B5EF4-FFF2-40B4-BE49-F238E27FC236}">
                  <a16:creationId xmlns:a16="http://schemas.microsoft.com/office/drawing/2014/main" id="{640FDA78-6682-4344-80C1-B2391AE8330B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217" name="Grupo 216">
            <a:extLst>
              <a:ext uri="{FF2B5EF4-FFF2-40B4-BE49-F238E27FC236}">
                <a16:creationId xmlns:a16="http://schemas.microsoft.com/office/drawing/2014/main" id="{C0ABFB20-7DC8-8246-BA61-A82B889C9CFE}"/>
              </a:ext>
            </a:extLst>
          </p:cNvPr>
          <p:cNvGrpSpPr/>
          <p:nvPr/>
        </p:nvGrpSpPr>
        <p:grpSpPr>
          <a:xfrm>
            <a:off x="14971855" y="3434406"/>
            <a:ext cx="3090654" cy="952285"/>
            <a:chOff x="4263265" y="1945561"/>
            <a:chExt cx="4236804" cy="952285"/>
          </a:xfrm>
        </p:grpSpPr>
        <p:sp>
          <p:nvSpPr>
            <p:cNvPr id="218" name="CuadroTexto 395">
              <a:extLst>
                <a:ext uri="{FF2B5EF4-FFF2-40B4-BE49-F238E27FC236}">
                  <a16:creationId xmlns:a16="http://schemas.microsoft.com/office/drawing/2014/main" id="{197D028E-D95A-1241-BD09-79D1A2F083F3}"/>
                </a:ext>
              </a:extLst>
            </p:cNvPr>
            <p:cNvSpPr txBox="1"/>
            <p:nvPr/>
          </p:nvSpPr>
          <p:spPr>
            <a:xfrm flipH="1">
              <a:off x="5179663" y="194556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219" name="Rectangle 40">
              <a:extLst>
                <a:ext uri="{FF2B5EF4-FFF2-40B4-BE49-F238E27FC236}">
                  <a16:creationId xmlns:a16="http://schemas.microsoft.com/office/drawing/2014/main" id="{E4E7503A-C9E8-A143-AC6F-0917390F3422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0" name="Grupo 219">
            <a:extLst>
              <a:ext uri="{FF2B5EF4-FFF2-40B4-BE49-F238E27FC236}">
                <a16:creationId xmlns:a16="http://schemas.microsoft.com/office/drawing/2014/main" id="{1C32BCDA-0355-9D40-8A7C-77A06A1DCB3D}"/>
              </a:ext>
            </a:extLst>
          </p:cNvPr>
          <p:cNvGrpSpPr/>
          <p:nvPr/>
        </p:nvGrpSpPr>
        <p:grpSpPr>
          <a:xfrm>
            <a:off x="14964074" y="6725324"/>
            <a:ext cx="3090654" cy="952285"/>
            <a:chOff x="4263265" y="1945561"/>
            <a:chExt cx="4236804" cy="952285"/>
          </a:xfrm>
        </p:grpSpPr>
        <p:sp>
          <p:nvSpPr>
            <p:cNvPr id="221" name="CuadroTexto 395">
              <a:extLst>
                <a:ext uri="{FF2B5EF4-FFF2-40B4-BE49-F238E27FC236}">
                  <a16:creationId xmlns:a16="http://schemas.microsoft.com/office/drawing/2014/main" id="{48E7A9E5-C3FB-054B-BDEE-AAA4EC7B3821}"/>
                </a:ext>
              </a:extLst>
            </p:cNvPr>
            <p:cNvSpPr txBox="1"/>
            <p:nvPr/>
          </p:nvSpPr>
          <p:spPr>
            <a:xfrm flipH="1">
              <a:off x="5179663" y="194556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22" name="Rectangle 40">
              <a:extLst>
                <a:ext uri="{FF2B5EF4-FFF2-40B4-BE49-F238E27FC236}">
                  <a16:creationId xmlns:a16="http://schemas.microsoft.com/office/drawing/2014/main" id="{677952D6-E15D-2549-9733-39767CBB3114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3" name="Grupo 222">
            <a:extLst>
              <a:ext uri="{FF2B5EF4-FFF2-40B4-BE49-F238E27FC236}">
                <a16:creationId xmlns:a16="http://schemas.microsoft.com/office/drawing/2014/main" id="{4B1A2D6B-A576-5145-A751-EB2B1AF4CF9C}"/>
              </a:ext>
            </a:extLst>
          </p:cNvPr>
          <p:cNvGrpSpPr/>
          <p:nvPr/>
        </p:nvGrpSpPr>
        <p:grpSpPr>
          <a:xfrm>
            <a:off x="12510072" y="10338802"/>
            <a:ext cx="3090654" cy="952285"/>
            <a:chOff x="4263265" y="1945561"/>
            <a:chExt cx="4236804" cy="952285"/>
          </a:xfrm>
        </p:grpSpPr>
        <p:sp>
          <p:nvSpPr>
            <p:cNvPr id="224" name="CuadroTexto 395">
              <a:extLst>
                <a:ext uri="{FF2B5EF4-FFF2-40B4-BE49-F238E27FC236}">
                  <a16:creationId xmlns:a16="http://schemas.microsoft.com/office/drawing/2014/main" id="{B1FD1DAC-C2A0-0E4B-8E24-D94BE52169D3}"/>
                </a:ext>
              </a:extLst>
            </p:cNvPr>
            <p:cNvSpPr txBox="1"/>
            <p:nvPr/>
          </p:nvSpPr>
          <p:spPr>
            <a:xfrm flipH="1">
              <a:off x="5179663" y="194556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49" name="Rectangle 40">
              <a:extLst>
                <a:ext uri="{FF2B5EF4-FFF2-40B4-BE49-F238E27FC236}">
                  <a16:creationId xmlns:a16="http://schemas.microsoft.com/office/drawing/2014/main" id="{651F8C9B-53A9-534E-B68F-170FA848DB2B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0" name="Grupo 249">
            <a:extLst>
              <a:ext uri="{FF2B5EF4-FFF2-40B4-BE49-F238E27FC236}">
                <a16:creationId xmlns:a16="http://schemas.microsoft.com/office/drawing/2014/main" id="{47472647-6C5C-7649-BE65-72472A929B3F}"/>
              </a:ext>
            </a:extLst>
          </p:cNvPr>
          <p:cNvGrpSpPr/>
          <p:nvPr/>
        </p:nvGrpSpPr>
        <p:grpSpPr>
          <a:xfrm>
            <a:off x="17500303" y="10361450"/>
            <a:ext cx="3090654" cy="952285"/>
            <a:chOff x="4263265" y="1945561"/>
            <a:chExt cx="4236804" cy="952285"/>
          </a:xfrm>
        </p:grpSpPr>
        <p:sp>
          <p:nvSpPr>
            <p:cNvPr id="251" name="CuadroTexto 395">
              <a:extLst>
                <a:ext uri="{FF2B5EF4-FFF2-40B4-BE49-F238E27FC236}">
                  <a16:creationId xmlns:a16="http://schemas.microsoft.com/office/drawing/2014/main" id="{B2AED0CE-1959-C74C-8291-89F73895F8C4}"/>
                </a:ext>
              </a:extLst>
            </p:cNvPr>
            <p:cNvSpPr txBox="1"/>
            <p:nvPr/>
          </p:nvSpPr>
          <p:spPr>
            <a:xfrm flipH="1">
              <a:off x="5179663" y="194556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64" name="Rectangle 40">
              <a:extLst>
                <a:ext uri="{FF2B5EF4-FFF2-40B4-BE49-F238E27FC236}">
                  <a16:creationId xmlns:a16="http://schemas.microsoft.com/office/drawing/2014/main" id="{D5A24DFC-4A70-7749-B391-2047640AF4D7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96768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 94">
            <a:extLst>
              <a:ext uri="{FF2B5EF4-FFF2-40B4-BE49-F238E27FC236}">
                <a16:creationId xmlns:a16="http://schemas.microsoft.com/office/drawing/2014/main" id="{0712D2F6-4ACE-8042-B66D-EE714313E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2116" y="1173163"/>
            <a:ext cx="2065047" cy="3786712"/>
          </a:xfrm>
          <a:custGeom>
            <a:avLst/>
            <a:gdLst>
              <a:gd name="T0" fmla="*/ 1611 w 1911"/>
              <a:gd name="T1" fmla="*/ 3502 h 3503"/>
              <a:gd name="T2" fmla="*/ 1611 w 1911"/>
              <a:gd name="T3" fmla="*/ 3502 h 3503"/>
              <a:gd name="T4" fmla="*/ 1817 w 1911"/>
              <a:gd name="T5" fmla="*/ 3156 h 3503"/>
              <a:gd name="T6" fmla="*/ 0 w 1911"/>
              <a:gd name="T7" fmla="*/ 0 h 3503"/>
              <a:gd name="T8" fmla="*/ 0 w 1911"/>
              <a:gd name="T9" fmla="*/ 0 h 3503"/>
              <a:gd name="T10" fmla="*/ 0 w 1911"/>
              <a:gd name="T11" fmla="*/ 3502 h 3503"/>
              <a:gd name="T12" fmla="*/ 1611 w 1911"/>
              <a:gd name="T13" fmla="*/ 3502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1" h="3503">
                <a:moveTo>
                  <a:pt x="1611" y="3502"/>
                </a:moveTo>
                <a:lnTo>
                  <a:pt x="1611" y="3502"/>
                </a:lnTo>
                <a:cubicBezTo>
                  <a:pt x="1798" y="3502"/>
                  <a:pt x="1910" y="3306"/>
                  <a:pt x="1817" y="3156"/>
                </a:cubicBez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0" y="3502"/>
                  <a:pt x="0" y="3502"/>
                  <a:pt x="0" y="3502"/>
                </a:cubicBezTo>
                <a:lnTo>
                  <a:pt x="1611" y="3502"/>
                </a:lnTo>
              </a:path>
            </a:pathLst>
          </a:custGeom>
          <a:solidFill>
            <a:schemeClr val="accent1"/>
          </a:solidFill>
          <a:ln w="38100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95">
            <a:extLst>
              <a:ext uri="{FF2B5EF4-FFF2-40B4-BE49-F238E27FC236}">
                <a16:creationId xmlns:a16="http://schemas.microsoft.com/office/drawing/2014/main" id="{AE30ACF6-7F28-8641-8949-7C4AF2EBC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7072" y="1173163"/>
            <a:ext cx="2065044" cy="3786712"/>
          </a:xfrm>
          <a:custGeom>
            <a:avLst/>
            <a:gdLst>
              <a:gd name="T0" fmla="*/ 1910 w 1911"/>
              <a:gd name="T1" fmla="*/ 0 h 3503"/>
              <a:gd name="T2" fmla="*/ 1910 w 1911"/>
              <a:gd name="T3" fmla="*/ 0 h 3503"/>
              <a:gd name="T4" fmla="*/ 84 w 1911"/>
              <a:gd name="T5" fmla="*/ 3156 h 3503"/>
              <a:gd name="T6" fmla="*/ 290 w 1911"/>
              <a:gd name="T7" fmla="*/ 3502 h 3503"/>
              <a:gd name="T8" fmla="*/ 1910 w 1911"/>
              <a:gd name="T9" fmla="*/ 3502 h 3503"/>
              <a:gd name="T10" fmla="*/ 1910 w 1911"/>
              <a:gd name="T11" fmla="*/ 0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1" h="3503">
                <a:moveTo>
                  <a:pt x="1910" y="0"/>
                </a:moveTo>
                <a:lnTo>
                  <a:pt x="1910" y="0"/>
                </a:lnTo>
                <a:cubicBezTo>
                  <a:pt x="84" y="3156"/>
                  <a:pt x="84" y="3156"/>
                  <a:pt x="84" y="3156"/>
                </a:cubicBezTo>
                <a:cubicBezTo>
                  <a:pt x="0" y="3306"/>
                  <a:pt x="112" y="3502"/>
                  <a:pt x="290" y="3502"/>
                </a:cubicBezTo>
                <a:cubicBezTo>
                  <a:pt x="1910" y="3502"/>
                  <a:pt x="1910" y="3502"/>
                  <a:pt x="1910" y="3502"/>
                </a:cubicBezTo>
                <a:lnTo>
                  <a:pt x="1910" y="0"/>
                </a:lnTo>
              </a:path>
            </a:pathLst>
          </a:custGeom>
          <a:solidFill>
            <a:schemeClr val="accent1"/>
          </a:solidFill>
          <a:ln w="38100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96">
            <a:extLst>
              <a:ext uri="{FF2B5EF4-FFF2-40B4-BE49-F238E27FC236}">
                <a16:creationId xmlns:a16="http://schemas.microsoft.com/office/drawing/2014/main" id="{1F96F058-C59F-5849-A2E0-27BD18582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412" y="4959875"/>
            <a:ext cx="4225475" cy="3796251"/>
          </a:xfrm>
          <a:custGeom>
            <a:avLst/>
            <a:gdLst>
              <a:gd name="T0" fmla="*/ 3905 w 3906"/>
              <a:gd name="T1" fmla="*/ 3511 h 3512"/>
              <a:gd name="T2" fmla="*/ 3905 w 3906"/>
              <a:gd name="T3" fmla="*/ 3511 h 3512"/>
              <a:gd name="T4" fmla="*/ 3905 w 3906"/>
              <a:gd name="T5" fmla="*/ 0 h 3512"/>
              <a:gd name="T6" fmla="*/ 2154 w 3906"/>
              <a:gd name="T7" fmla="*/ 0 h 3512"/>
              <a:gd name="T8" fmla="*/ 1742 w 3906"/>
              <a:gd name="T9" fmla="*/ 244 h 3512"/>
              <a:gd name="T10" fmla="*/ 112 w 3906"/>
              <a:gd name="T11" fmla="*/ 3061 h 3512"/>
              <a:gd name="T12" fmla="*/ 375 w 3906"/>
              <a:gd name="T13" fmla="*/ 3511 h 3512"/>
              <a:gd name="T14" fmla="*/ 3849 w 3906"/>
              <a:gd name="T15" fmla="*/ 3511 h 3512"/>
              <a:gd name="T16" fmla="*/ 3905 w 3906"/>
              <a:gd name="T17" fmla="*/ 3511 h 3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6" h="3512">
                <a:moveTo>
                  <a:pt x="3905" y="3511"/>
                </a:moveTo>
                <a:lnTo>
                  <a:pt x="3905" y="3511"/>
                </a:lnTo>
                <a:cubicBezTo>
                  <a:pt x="3905" y="0"/>
                  <a:pt x="3905" y="0"/>
                  <a:pt x="3905" y="0"/>
                </a:cubicBezTo>
                <a:cubicBezTo>
                  <a:pt x="2154" y="0"/>
                  <a:pt x="2154" y="0"/>
                  <a:pt x="2154" y="0"/>
                </a:cubicBezTo>
                <a:cubicBezTo>
                  <a:pt x="1985" y="0"/>
                  <a:pt x="1826" y="94"/>
                  <a:pt x="1742" y="244"/>
                </a:cubicBezTo>
                <a:cubicBezTo>
                  <a:pt x="112" y="3061"/>
                  <a:pt x="112" y="3061"/>
                  <a:pt x="112" y="3061"/>
                </a:cubicBezTo>
                <a:cubicBezTo>
                  <a:pt x="0" y="3258"/>
                  <a:pt x="141" y="3511"/>
                  <a:pt x="375" y="3511"/>
                </a:cubicBezTo>
                <a:cubicBezTo>
                  <a:pt x="3849" y="3511"/>
                  <a:pt x="3849" y="3511"/>
                  <a:pt x="3849" y="3511"/>
                </a:cubicBezTo>
                <a:lnTo>
                  <a:pt x="3905" y="3511"/>
                </a:lnTo>
              </a:path>
            </a:pathLst>
          </a:custGeom>
          <a:solidFill>
            <a:schemeClr val="accent2"/>
          </a:solidFill>
          <a:ln w="38100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97">
            <a:extLst>
              <a:ext uri="{FF2B5EF4-FFF2-40B4-BE49-F238E27FC236}">
                <a16:creationId xmlns:a16="http://schemas.microsoft.com/office/drawing/2014/main" id="{81E28ACF-36A4-7940-B44C-1F33229D7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2116" y="4959875"/>
            <a:ext cx="4215937" cy="3796251"/>
          </a:xfrm>
          <a:custGeom>
            <a:avLst/>
            <a:gdLst>
              <a:gd name="T0" fmla="*/ 0 w 3896"/>
              <a:gd name="T1" fmla="*/ 3511 h 3512"/>
              <a:gd name="T2" fmla="*/ 0 w 3896"/>
              <a:gd name="T3" fmla="*/ 3511 h 3512"/>
              <a:gd name="T4" fmla="*/ 3521 w 3896"/>
              <a:gd name="T5" fmla="*/ 3511 h 3512"/>
              <a:gd name="T6" fmla="*/ 3783 w 3896"/>
              <a:gd name="T7" fmla="*/ 3061 h 3512"/>
              <a:gd name="T8" fmla="*/ 2163 w 3896"/>
              <a:gd name="T9" fmla="*/ 244 h 3512"/>
              <a:gd name="T10" fmla="*/ 1742 w 3896"/>
              <a:gd name="T11" fmla="*/ 0 h 3512"/>
              <a:gd name="T12" fmla="*/ 0 w 3896"/>
              <a:gd name="T13" fmla="*/ 0 h 3512"/>
              <a:gd name="T14" fmla="*/ 0 w 3896"/>
              <a:gd name="T15" fmla="*/ 3511 h 3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96" h="3512">
                <a:moveTo>
                  <a:pt x="0" y="3511"/>
                </a:moveTo>
                <a:lnTo>
                  <a:pt x="0" y="3511"/>
                </a:lnTo>
                <a:cubicBezTo>
                  <a:pt x="3521" y="3511"/>
                  <a:pt x="3521" y="3511"/>
                  <a:pt x="3521" y="3511"/>
                </a:cubicBezTo>
                <a:cubicBezTo>
                  <a:pt x="3755" y="3511"/>
                  <a:pt x="3895" y="3258"/>
                  <a:pt x="3783" y="3061"/>
                </a:cubicBezTo>
                <a:cubicBezTo>
                  <a:pt x="2163" y="244"/>
                  <a:pt x="2163" y="244"/>
                  <a:pt x="2163" y="244"/>
                </a:cubicBezTo>
                <a:cubicBezTo>
                  <a:pt x="2070" y="94"/>
                  <a:pt x="1920" y="0"/>
                  <a:pt x="1742" y="0"/>
                </a:cubicBezTo>
                <a:cubicBezTo>
                  <a:pt x="0" y="0"/>
                  <a:pt x="0" y="0"/>
                  <a:pt x="0" y="0"/>
                </a:cubicBezTo>
                <a:lnTo>
                  <a:pt x="0" y="3511"/>
                </a:lnTo>
              </a:path>
            </a:pathLst>
          </a:custGeom>
          <a:solidFill>
            <a:schemeClr val="accent2"/>
          </a:solidFill>
          <a:ln w="38100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98">
            <a:extLst>
              <a:ext uri="{FF2B5EF4-FFF2-40B4-BE49-F238E27FC236}">
                <a16:creationId xmlns:a16="http://schemas.microsoft.com/office/drawing/2014/main" id="{A3EB1E77-BE8A-AA4C-A203-2D967D4CA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2116" y="8756126"/>
            <a:ext cx="6462212" cy="3786712"/>
          </a:xfrm>
          <a:custGeom>
            <a:avLst/>
            <a:gdLst>
              <a:gd name="T0" fmla="*/ 3764 w 5974"/>
              <a:gd name="T1" fmla="*/ 0 h 3503"/>
              <a:gd name="T2" fmla="*/ 3764 w 5974"/>
              <a:gd name="T3" fmla="*/ 0 h 3503"/>
              <a:gd name="T4" fmla="*/ 0 w 5974"/>
              <a:gd name="T5" fmla="*/ 0 h 3503"/>
              <a:gd name="T6" fmla="*/ 0 w 5974"/>
              <a:gd name="T7" fmla="*/ 3502 h 3503"/>
              <a:gd name="T8" fmla="*/ 5730 w 5974"/>
              <a:gd name="T9" fmla="*/ 3502 h 3503"/>
              <a:gd name="T10" fmla="*/ 5898 w 5974"/>
              <a:gd name="T11" fmla="*/ 3211 h 3503"/>
              <a:gd name="T12" fmla="*/ 4185 w 5974"/>
              <a:gd name="T13" fmla="*/ 234 h 3503"/>
              <a:gd name="T14" fmla="*/ 3764 w 5974"/>
              <a:gd name="T15" fmla="*/ 0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74" h="3503">
                <a:moveTo>
                  <a:pt x="3764" y="0"/>
                </a:moveTo>
                <a:lnTo>
                  <a:pt x="3764" y="0"/>
                </a:lnTo>
                <a:cubicBezTo>
                  <a:pt x="0" y="0"/>
                  <a:pt x="0" y="0"/>
                  <a:pt x="0" y="0"/>
                </a:cubicBezTo>
                <a:cubicBezTo>
                  <a:pt x="0" y="3502"/>
                  <a:pt x="0" y="3502"/>
                  <a:pt x="0" y="3502"/>
                </a:cubicBezTo>
                <a:cubicBezTo>
                  <a:pt x="5730" y="3502"/>
                  <a:pt x="5730" y="3502"/>
                  <a:pt x="5730" y="3502"/>
                </a:cubicBezTo>
                <a:cubicBezTo>
                  <a:pt x="5880" y="3502"/>
                  <a:pt x="5973" y="3342"/>
                  <a:pt x="5898" y="3211"/>
                </a:cubicBezTo>
                <a:cubicBezTo>
                  <a:pt x="4185" y="234"/>
                  <a:pt x="4185" y="234"/>
                  <a:pt x="4185" y="234"/>
                </a:cubicBezTo>
                <a:cubicBezTo>
                  <a:pt x="4091" y="84"/>
                  <a:pt x="3941" y="0"/>
                  <a:pt x="3764" y="0"/>
                </a:cubicBezTo>
              </a:path>
            </a:pathLst>
          </a:custGeom>
          <a:solidFill>
            <a:schemeClr val="accent5"/>
          </a:solidFill>
          <a:ln w="38100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99">
            <a:extLst>
              <a:ext uri="{FF2B5EF4-FFF2-40B4-BE49-F238E27FC236}">
                <a16:creationId xmlns:a16="http://schemas.microsoft.com/office/drawing/2014/main" id="{A92875AA-0CB1-7C44-8D30-357D1CBDA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369" y="8756126"/>
            <a:ext cx="6471747" cy="3786712"/>
          </a:xfrm>
          <a:custGeom>
            <a:avLst/>
            <a:gdLst>
              <a:gd name="T0" fmla="*/ 5928 w 5985"/>
              <a:gd name="T1" fmla="*/ 0 h 3503"/>
              <a:gd name="T2" fmla="*/ 5928 w 5985"/>
              <a:gd name="T3" fmla="*/ 0 h 3503"/>
              <a:gd name="T4" fmla="*/ 2210 w 5985"/>
              <a:gd name="T5" fmla="*/ 0 h 3503"/>
              <a:gd name="T6" fmla="*/ 1798 w 5985"/>
              <a:gd name="T7" fmla="*/ 234 h 3503"/>
              <a:gd name="T8" fmla="*/ 75 w 5985"/>
              <a:gd name="T9" fmla="*/ 3211 h 3503"/>
              <a:gd name="T10" fmla="*/ 244 w 5985"/>
              <a:gd name="T11" fmla="*/ 3502 h 3503"/>
              <a:gd name="T12" fmla="*/ 5928 w 5985"/>
              <a:gd name="T13" fmla="*/ 3502 h 3503"/>
              <a:gd name="T14" fmla="*/ 5984 w 5985"/>
              <a:gd name="T15" fmla="*/ 3502 h 3503"/>
              <a:gd name="T16" fmla="*/ 5984 w 5985"/>
              <a:gd name="T17" fmla="*/ 0 h 3503"/>
              <a:gd name="T18" fmla="*/ 5928 w 5985"/>
              <a:gd name="T19" fmla="*/ 0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85" h="3503">
                <a:moveTo>
                  <a:pt x="5928" y="0"/>
                </a:moveTo>
                <a:lnTo>
                  <a:pt x="5928" y="0"/>
                </a:lnTo>
                <a:cubicBezTo>
                  <a:pt x="2210" y="0"/>
                  <a:pt x="2210" y="0"/>
                  <a:pt x="2210" y="0"/>
                </a:cubicBezTo>
                <a:cubicBezTo>
                  <a:pt x="2042" y="0"/>
                  <a:pt x="1883" y="84"/>
                  <a:pt x="1798" y="234"/>
                </a:cubicBezTo>
                <a:cubicBezTo>
                  <a:pt x="75" y="3211"/>
                  <a:pt x="75" y="3211"/>
                  <a:pt x="75" y="3211"/>
                </a:cubicBezTo>
                <a:cubicBezTo>
                  <a:pt x="0" y="3342"/>
                  <a:pt x="94" y="3502"/>
                  <a:pt x="244" y="3502"/>
                </a:cubicBezTo>
                <a:cubicBezTo>
                  <a:pt x="5928" y="3502"/>
                  <a:pt x="5928" y="3502"/>
                  <a:pt x="5928" y="3502"/>
                </a:cubicBezTo>
                <a:cubicBezTo>
                  <a:pt x="5984" y="3502"/>
                  <a:pt x="5984" y="3502"/>
                  <a:pt x="5984" y="3502"/>
                </a:cubicBezTo>
                <a:cubicBezTo>
                  <a:pt x="5984" y="0"/>
                  <a:pt x="5984" y="0"/>
                  <a:pt x="5984" y="0"/>
                </a:cubicBezTo>
                <a:lnTo>
                  <a:pt x="5928" y="0"/>
                </a:lnTo>
              </a:path>
            </a:pathLst>
          </a:custGeom>
          <a:solidFill>
            <a:schemeClr val="accent5"/>
          </a:solidFill>
          <a:ln w="38100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100">
            <a:extLst>
              <a:ext uri="{FF2B5EF4-FFF2-40B4-BE49-F238E27FC236}">
                <a16:creationId xmlns:a16="http://schemas.microsoft.com/office/drawing/2014/main" id="{C720D2D4-FA70-3B48-AEF0-B4D60D189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8595" y="2408377"/>
            <a:ext cx="2127045" cy="2127045"/>
          </a:xfrm>
          <a:custGeom>
            <a:avLst/>
            <a:gdLst>
              <a:gd name="T0" fmla="*/ 1966 w 1967"/>
              <a:gd name="T1" fmla="*/ 983 h 1967"/>
              <a:gd name="T2" fmla="*/ 1966 w 1967"/>
              <a:gd name="T3" fmla="*/ 983 h 1967"/>
              <a:gd name="T4" fmla="*/ 983 w 1967"/>
              <a:gd name="T5" fmla="*/ 1966 h 1967"/>
              <a:gd name="T6" fmla="*/ 0 w 1967"/>
              <a:gd name="T7" fmla="*/ 983 h 1967"/>
              <a:gd name="T8" fmla="*/ 983 w 1967"/>
              <a:gd name="T9" fmla="*/ 0 h 1967"/>
              <a:gd name="T10" fmla="*/ 1966 w 1967"/>
              <a:gd name="T11" fmla="*/ 983 h 1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67" h="1967">
                <a:moveTo>
                  <a:pt x="1966" y="983"/>
                </a:moveTo>
                <a:lnTo>
                  <a:pt x="1966" y="983"/>
                </a:lnTo>
                <a:cubicBezTo>
                  <a:pt x="1966" y="1526"/>
                  <a:pt x="1526" y="1966"/>
                  <a:pt x="983" y="1966"/>
                </a:cubicBezTo>
                <a:cubicBezTo>
                  <a:pt x="440" y="1966"/>
                  <a:pt x="0" y="1526"/>
                  <a:pt x="0" y="983"/>
                </a:cubicBezTo>
                <a:cubicBezTo>
                  <a:pt x="0" y="440"/>
                  <a:pt x="440" y="0"/>
                  <a:pt x="983" y="0"/>
                </a:cubicBezTo>
                <a:cubicBezTo>
                  <a:pt x="1526" y="0"/>
                  <a:pt x="1966" y="440"/>
                  <a:pt x="1966" y="983"/>
                </a:cubicBezTo>
              </a:path>
            </a:pathLst>
          </a:custGeom>
          <a:solidFill>
            <a:schemeClr val="accent1"/>
          </a:solidFill>
          <a:ln w="38100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101">
            <a:extLst>
              <a:ext uri="{FF2B5EF4-FFF2-40B4-BE49-F238E27FC236}">
                <a16:creationId xmlns:a16="http://schemas.microsoft.com/office/drawing/2014/main" id="{807A67ED-E199-A340-827D-5C5B48554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8595" y="5789709"/>
            <a:ext cx="2127045" cy="2136583"/>
          </a:xfrm>
          <a:custGeom>
            <a:avLst/>
            <a:gdLst>
              <a:gd name="T0" fmla="*/ 1966 w 1967"/>
              <a:gd name="T1" fmla="*/ 982 h 1976"/>
              <a:gd name="T2" fmla="*/ 1966 w 1967"/>
              <a:gd name="T3" fmla="*/ 982 h 1976"/>
              <a:gd name="T4" fmla="*/ 983 w 1967"/>
              <a:gd name="T5" fmla="*/ 1975 h 1976"/>
              <a:gd name="T6" fmla="*/ 0 w 1967"/>
              <a:gd name="T7" fmla="*/ 982 h 1976"/>
              <a:gd name="T8" fmla="*/ 983 w 1967"/>
              <a:gd name="T9" fmla="*/ 0 h 1976"/>
              <a:gd name="T10" fmla="*/ 1966 w 1967"/>
              <a:gd name="T11" fmla="*/ 982 h 1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67" h="1976">
                <a:moveTo>
                  <a:pt x="1966" y="982"/>
                </a:moveTo>
                <a:lnTo>
                  <a:pt x="1966" y="982"/>
                </a:lnTo>
                <a:cubicBezTo>
                  <a:pt x="1966" y="1535"/>
                  <a:pt x="1526" y="1975"/>
                  <a:pt x="983" y="1975"/>
                </a:cubicBezTo>
                <a:cubicBezTo>
                  <a:pt x="440" y="1975"/>
                  <a:pt x="0" y="1535"/>
                  <a:pt x="0" y="982"/>
                </a:cubicBezTo>
                <a:cubicBezTo>
                  <a:pt x="0" y="440"/>
                  <a:pt x="440" y="0"/>
                  <a:pt x="983" y="0"/>
                </a:cubicBezTo>
                <a:cubicBezTo>
                  <a:pt x="1526" y="0"/>
                  <a:pt x="1966" y="440"/>
                  <a:pt x="1966" y="982"/>
                </a:cubicBezTo>
              </a:path>
            </a:pathLst>
          </a:custGeom>
          <a:solidFill>
            <a:schemeClr val="accent2"/>
          </a:solidFill>
          <a:ln w="38100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102">
            <a:extLst>
              <a:ext uri="{FF2B5EF4-FFF2-40B4-BE49-F238E27FC236}">
                <a16:creationId xmlns:a16="http://schemas.microsoft.com/office/drawing/2014/main" id="{5E30A6B0-CDAD-9E49-ADCA-0FA50B3F5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8595" y="9609807"/>
            <a:ext cx="2127045" cy="2127045"/>
          </a:xfrm>
          <a:custGeom>
            <a:avLst/>
            <a:gdLst>
              <a:gd name="T0" fmla="*/ 1966 w 1967"/>
              <a:gd name="T1" fmla="*/ 983 h 1967"/>
              <a:gd name="T2" fmla="*/ 1966 w 1967"/>
              <a:gd name="T3" fmla="*/ 983 h 1967"/>
              <a:gd name="T4" fmla="*/ 983 w 1967"/>
              <a:gd name="T5" fmla="*/ 1966 h 1967"/>
              <a:gd name="T6" fmla="*/ 0 w 1967"/>
              <a:gd name="T7" fmla="*/ 983 h 1967"/>
              <a:gd name="T8" fmla="*/ 983 w 1967"/>
              <a:gd name="T9" fmla="*/ 0 h 1967"/>
              <a:gd name="T10" fmla="*/ 1966 w 1967"/>
              <a:gd name="T11" fmla="*/ 983 h 1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67" h="1967">
                <a:moveTo>
                  <a:pt x="1966" y="983"/>
                </a:moveTo>
                <a:lnTo>
                  <a:pt x="1966" y="983"/>
                </a:lnTo>
                <a:cubicBezTo>
                  <a:pt x="1966" y="1526"/>
                  <a:pt x="1526" y="1966"/>
                  <a:pt x="983" y="1966"/>
                </a:cubicBezTo>
                <a:cubicBezTo>
                  <a:pt x="440" y="1966"/>
                  <a:pt x="0" y="1526"/>
                  <a:pt x="0" y="983"/>
                </a:cubicBezTo>
                <a:cubicBezTo>
                  <a:pt x="0" y="440"/>
                  <a:pt x="440" y="0"/>
                  <a:pt x="983" y="0"/>
                </a:cubicBezTo>
                <a:cubicBezTo>
                  <a:pt x="1526" y="0"/>
                  <a:pt x="1966" y="440"/>
                  <a:pt x="1966" y="983"/>
                </a:cubicBezTo>
              </a:path>
            </a:pathLst>
          </a:custGeom>
          <a:solidFill>
            <a:schemeClr val="accent5"/>
          </a:solidFill>
          <a:ln w="38100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120">
            <a:extLst>
              <a:ext uri="{FF2B5EF4-FFF2-40B4-BE49-F238E27FC236}">
                <a16:creationId xmlns:a16="http://schemas.microsoft.com/office/drawing/2014/main" id="{5F2A3001-4072-C840-BDDD-C0B7E502B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6244" y="6600466"/>
            <a:ext cx="586608" cy="352918"/>
          </a:xfrm>
          <a:custGeom>
            <a:avLst/>
            <a:gdLst>
              <a:gd name="T0" fmla="*/ 440 w 544"/>
              <a:gd name="T1" fmla="*/ 327 h 328"/>
              <a:gd name="T2" fmla="*/ 440 w 544"/>
              <a:gd name="T3" fmla="*/ 327 h 328"/>
              <a:gd name="T4" fmla="*/ 206 w 544"/>
              <a:gd name="T5" fmla="*/ 327 h 328"/>
              <a:gd name="T6" fmla="*/ 159 w 544"/>
              <a:gd name="T7" fmla="*/ 280 h 328"/>
              <a:gd name="T8" fmla="*/ 84 w 544"/>
              <a:gd name="T9" fmla="*/ 47 h 328"/>
              <a:gd name="T10" fmla="*/ 28 w 544"/>
              <a:gd name="T11" fmla="*/ 47 h 328"/>
              <a:gd name="T12" fmla="*/ 0 w 544"/>
              <a:gd name="T13" fmla="*/ 19 h 328"/>
              <a:gd name="T14" fmla="*/ 28 w 544"/>
              <a:gd name="T15" fmla="*/ 0 h 328"/>
              <a:gd name="T16" fmla="*/ 103 w 544"/>
              <a:gd name="T17" fmla="*/ 0 h 328"/>
              <a:gd name="T18" fmla="*/ 131 w 544"/>
              <a:gd name="T19" fmla="*/ 19 h 328"/>
              <a:gd name="T20" fmla="*/ 206 w 544"/>
              <a:gd name="T21" fmla="*/ 271 h 328"/>
              <a:gd name="T22" fmla="*/ 206 w 544"/>
              <a:gd name="T23" fmla="*/ 280 h 328"/>
              <a:gd name="T24" fmla="*/ 440 w 544"/>
              <a:gd name="T25" fmla="*/ 280 h 328"/>
              <a:gd name="T26" fmla="*/ 440 w 544"/>
              <a:gd name="T27" fmla="*/ 271 h 328"/>
              <a:gd name="T28" fmla="*/ 487 w 544"/>
              <a:gd name="T29" fmla="*/ 122 h 328"/>
              <a:gd name="T30" fmla="*/ 281 w 544"/>
              <a:gd name="T31" fmla="*/ 122 h 328"/>
              <a:gd name="T32" fmla="*/ 262 w 544"/>
              <a:gd name="T33" fmla="*/ 103 h 328"/>
              <a:gd name="T34" fmla="*/ 281 w 544"/>
              <a:gd name="T35" fmla="*/ 75 h 328"/>
              <a:gd name="T36" fmla="*/ 515 w 544"/>
              <a:gd name="T37" fmla="*/ 75 h 328"/>
              <a:gd name="T38" fmla="*/ 534 w 544"/>
              <a:gd name="T39" fmla="*/ 84 h 328"/>
              <a:gd name="T40" fmla="*/ 543 w 544"/>
              <a:gd name="T41" fmla="*/ 103 h 328"/>
              <a:gd name="T42" fmla="*/ 487 w 544"/>
              <a:gd name="T43" fmla="*/ 280 h 328"/>
              <a:gd name="T44" fmla="*/ 440 w 544"/>
              <a:gd name="T45" fmla="*/ 327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44" h="328">
                <a:moveTo>
                  <a:pt x="440" y="327"/>
                </a:moveTo>
                <a:lnTo>
                  <a:pt x="440" y="327"/>
                </a:lnTo>
                <a:cubicBezTo>
                  <a:pt x="206" y="327"/>
                  <a:pt x="206" y="327"/>
                  <a:pt x="206" y="327"/>
                </a:cubicBezTo>
                <a:cubicBezTo>
                  <a:pt x="178" y="327"/>
                  <a:pt x="159" y="308"/>
                  <a:pt x="159" y="280"/>
                </a:cubicBezTo>
                <a:cubicBezTo>
                  <a:pt x="84" y="47"/>
                  <a:pt x="84" y="47"/>
                  <a:pt x="84" y="47"/>
                </a:cubicBezTo>
                <a:cubicBezTo>
                  <a:pt x="28" y="47"/>
                  <a:pt x="28" y="47"/>
                  <a:pt x="28" y="47"/>
                </a:cubicBezTo>
                <a:cubicBezTo>
                  <a:pt x="9" y="47"/>
                  <a:pt x="0" y="38"/>
                  <a:pt x="0" y="19"/>
                </a:cubicBezTo>
                <a:cubicBezTo>
                  <a:pt x="0" y="10"/>
                  <a:pt x="9" y="0"/>
                  <a:pt x="28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12" y="0"/>
                  <a:pt x="131" y="0"/>
                  <a:pt x="131" y="19"/>
                </a:cubicBezTo>
                <a:cubicBezTo>
                  <a:pt x="206" y="271"/>
                  <a:pt x="206" y="271"/>
                  <a:pt x="206" y="271"/>
                </a:cubicBezTo>
                <a:lnTo>
                  <a:pt x="206" y="280"/>
                </a:lnTo>
                <a:cubicBezTo>
                  <a:pt x="440" y="280"/>
                  <a:pt x="440" y="280"/>
                  <a:pt x="440" y="280"/>
                </a:cubicBezTo>
                <a:lnTo>
                  <a:pt x="440" y="271"/>
                </a:lnTo>
                <a:cubicBezTo>
                  <a:pt x="487" y="122"/>
                  <a:pt x="487" y="122"/>
                  <a:pt x="487" y="122"/>
                </a:cubicBezTo>
                <a:cubicBezTo>
                  <a:pt x="281" y="122"/>
                  <a:pt x="281" y="122"/>
                  <a:pt x="281" y="122"/>
                </a:cubicBezTo>
                <a:cubicBezTo>
                  <a:pt x="271" y="122"/>
                  <a:pt x="262" y="113"/>
                  <a:pt x="262" y="103"/>
                </a:cubicBezTo>
                <a:cubicBezTo>
                  <a:pt x="262" y="84"/>
                  <a:pt x="271" y="75"/>
                  <a:pt x="281" y="75"/>
                </a:cubicBezTo>
                <a:cubicBezTo>
                  <a:pt x="515" y="75"/>
                  <a:pt x="515" y="75"/>
                  <a:pt x="515" y="75"/>
                </a:cubicBezTo>
                <a:cubicBezTo>
                  <a:pt x="524" y="75"/>
                  <a:pt x="534" y="75"/>
                  <a:pt x="534" y="84"/>
                </a:cubicBezTo>
                <a:cubicBezTo>
                  <a:pt x="543" y="94"/>
                  <a:pt x="543" y="103"/>
                  <a:pt x="543" y="103"/>
                </a:cubicBezTo>
                <a:cubicBezTo>
                  <a:pt x="487" y="280"/>
                  <a:pt x="487" y="280"/>
                  <a:pt x="487" y="280"/>
                </a:cubicBezTo>
                <a:cubicBezTo>
                  <a:pt x="487" y="308"/>
                  <a:pt x="468" y="327"/>
                  <a:pt x="440" y="3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21">
            <a:extLst>
              <a:ext uri="{FF2B5EF4-FFF2-40B4-BE49-F238E27FC236}">
                <a16:creationId xmlns:a16="http://schemas.microsoft.com/office/drawing/2014/main" id="{BF860544-F52D-7B4A-A30D-4952A80B5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9318" y="7015384"/>
            <a:ext cx="114460" cy="114460"/>
          </a:xfrm>
          <a:custGeom>
            <a:avLst/>
            <a:gdLst>
              <a:gd name="T0" fmla="*/ 0 w 104"/>
              <a:gd name="T1" fmla="*/ 47 h 104"/>
              <a:gd name="T2" fmla="*/ 0 w 104"/>
              <a:gd name="T3" fmla="*/ 47 h 104"/>
              <a:gd name="T4" fmla="*/ 47 w 104"/>
              <a:gd name="T5" fmla="*/ 0 h 104"/>
              <a:gd name="T6" fmla="*/ 103 w 104"/>
              <a:gd name="T7" fmla="*/ 47 h 104"/>
              <a:gd name="T8" fmla="*/ 47 w 104"/>
              <a:gd name="T9" fmla="*/ 103 h 104"/>
              <a:gd name="T10" fmla="*/ 0 w 104"/>
              <a:gd name="T11" fmla="*/ 47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" h="104">
                <a:moveTo>
                  <a:pt x="0" y="47"/>
                </a:moveTo>
                <a:lnTo>
                  <a:pt x="0" y="47"/>
                </a:lnTo>
                <a:cubicBezTo>
                  <a:pt x="0" y="19"/>
                  <a:pt x="18" y="0"/>
                  <a:pt x="47" y="0"/>
                </a:cubicBezTo>
                <a:cubicBezTo>
                  <a:pt x="84" y="0"/>
                  <a:pt x="103" y="19"/>
                  <a:pt x="103" y="47"/>
                </a:cubicBezTo>
                <a:cubicBezTo>
                  <a:pt x="103" y="75"/>
                  <a:pt x="84" y="103"/>
                  <a:pt x="47" y="103"/>
                </a:cubicBezTo>
                <a:cubicBezTo>
                  <a:pt x="18" y="103"/>
                  <a:pt x="0" y="75"/>
                  <a:pt x="0" y="4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122">
            <a:extLst>
              <a:ext uri="{FF2B5EF4-FFF2-40B4-BE49-F238E27FC236}">
                <a16:creationId xmlns:a16="http://schemas.microsoft.com/office/drawing/2014/main" id="{A66439E8-F726-D346-B13F-2AEE6D5E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9777" y="7015384"/>
            <a:ext cx="114460" cy="114460"/>
          </a:xfrm>
          <a:custGeom>
            <a:avLst/>
            <a:gdLst>
              <a:gd name="T0" fmla="*/ 0 w 104"/>
              <a:gd name="T1" fmla="*/ 47 h 104"/>
              <a:gd name="T2" fmla="*/ 0 w 104"/>
              <a:gd name="T3" fmla="*/ 47 h 104"/>
              <a:gd name="T4" fmla="*/ 56 w 104"/>
              <a:gd name="T5" fmla="*/ 0 h 104"/>
              <a:gd name="T6" fmla="*/ 103 w 104"/>
              <a:gd name="T7" fmla="*/ 47 h 104"/>
              <a:gd name="T8" fmla="*/ 56 w 104"/>
              <a:gd name="T9" fmla="*/ 103 h 104"/>
              <a:gd name="T10" fmla="*/ 0 w 104"/>
              <a:gd name="T11" fmla="*/ 47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" h="104">
                <a:moveTo>
                  <a:pt x="0" y="47"/>
                </a:moveTo>
                <a:lnTo>
                  <a:pt x="0" y="47"/>
                </a:lnTo>
                <a:cubicBezTo>
                  <a:pt x="0" y="19"/>
                  <a:pt x="28" y="0"/>
                  <a:pt x="56" y="0"/>
                </a:cubicBezTo>
                <a:cubicBezTo>
                  <a:pt x="84" y="0"/>
                  <a:pt x="103" y="19"/>
                  <a:pt x="103" y="47"/>
                </a:cubicBezTo>
                <a:cubicBezTo>
                  <a:pt x="103" y="75"/>
                  <a:pt x="84" y="103"/>
                  <a:pt x="56" y="103"/>
                </a:cubicBezTo>
                <a:cubicBezTo>
                  <a:pt x="28" y="103"/>
                  <a:pt x="0" y="75"/>
                  <a:pt x="0" y="4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60">
            <a:extLst>
              <a:ext uri="{FF2B5EF4-FFF2-40B4-BE49-F238E27FC236}">
                <a16:creationId xmlns:a16="http://schemas.microsoft.com/office/drawing/2014/main" id="{24374627-2330-2442-A22D-8B6629CFA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7001" y="9891186"/>
            <a:ext cx="639067" cy="619991"/>
          </a:xfrm>
          <a:custGeom>
            <a:avLst/>
            <a:gdLst>
              <a:gd name="T0" fmla="*/ 506 w 591"/>
              <a:gd name="T1" fmla="*/ 572 h 573"/>
              <a:gd name="T2" fmla="*/ 506 w 591"/>
              <a:gd name="T3" fmla="*/ 572 h 573"/>
              <a:gd name="T4" fmla="*/ 84 w 591"/>
              <a:gd name="T5" fmla="*/ 572 h 573"/>
              <a:gd name="T6" fmla="*/ 0 w 591"/>
              <a:gd name="T7" fmla="*/ 487 h 573"/>
              <a:gd name="T8" fmla="*/ 0 w 591"/>
              <a:gd name="T9" fmla="*/ 85 h 573"/>
              <a:gd name="T10" fmla="*/ 84 w 591"/>
              <a:gd name="T11" fmla="*/ 0 h 573"/>
              <a:gd name="T12" fmla="*/ 122 w 591"/>
              <a:gd name="T13" fmla="*/ 0 h 573"/>
              <a:gd name="T14" fmla="*/ 122 w 591"/>
              <a:gd name="T15" fmla="*/ 57 h 573"/>
              <a:gd name="T16" fmla="*/ 84 w 591"/>
              <a:gd name="T17" fmla="*/ 57 h 573"/>
              <a:gd name="T18" fmla="*/ 47 w 591"/>
              <a:gd name="T19" fmla="*/ 85 h 573"/>
              <a:gd name="T20" fmla="*/ 47 w 591"/>
              <a:gd name="T21" fmla="*/ 487 h 573"/>
              <a:gd name="T22" fmla="*/ 84 w 591"/>
              <a:gd name="T23" fmla="*/ 515 h 573"/>
              <a:gd name="T24" fmla="*/ 506 w 591"/>
              <a:gd name="T25" fmla="*/ 515 h 573"/>
              <a:gd name="T26" fmla="*/ 543 w 591"/>
              <a:gd name="T27" fmla="*/ 487 h 573"/>
              <a:gd name="T28" fmla="*/ 543 w 591"/>
              <a:gd name="T29" fmla="*/ 85 h 573"/>
              <a:gd name="T30" fmla="*/ 506 w 591"/>
              <a:gd name="T31" fmla="*/ 57 h 573"/>
              <a:gd name="T32" fmla="*/ 468 w 591"/>
              <a:gd name="T33" fmla="*/ 57 h 573"/>
              <a:gd name="T34" fmla="*/ 468 w 591"/>
              <a:gd name="T35" fmla="*/ 0 h 573"/>
              <a:gd name="T36" fmla="*/ 506 w 591"/>
              <a:gd name="T37" fmla="*/ 0 h 573"/>
              <a:gd name="T38" fmla="*/ 590 w 591"/>
              <a:gd name="T39" fmla="*/ 85 h 573"/>
              <a:gd name="T40" fmla="*/ 590 w 591"/>
              <a:gd name="T41" fmla="*/ 487 h 573"/>
              <a:gd name="T42" fmla="*/ 506 w 591"/>
              <a:gd name="T43" fmla="*/ 572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1" h="573">
                <a:moveTo>
                  <a:pt x="506" y="572"/>
                </a:moveTo>
                <a:lnTo>
                  <a:pt x="506" y="572"/>
                </a:lnTo>
                <a:cubicBezTo>
                  <a:pt x="84" y="572"/>
                  <a:pt x="84" y="572"/>
                  <a:pt x="84" y="572"/>
                </a:cubicBezTo>
                <a:cubicBezTo>
                  <a:pt x="37" y="572"/>
                  <a:pt x="0" y="534"/>
                  <a:pt x="0" y="487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38"/>
                  <a:pt x="37" y="0"/>
                  <a:pt x="84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22" y="57"/>
                  <a:pt x="122" y="57"/>
                  <a:pt x="122" y="57"/>
                </a:cubicBezTo>
                <a:cubicBezTo>
                  <a:pt x="84" y="57"/>
                  <a:pt x="84" y="57"/>
                  <a:pt x="84" y="57"/>
                </a:cubicBezTo>
                <a:cubicBezTo>
                  <a:pt x="65" y="57"/>
                  <a:pt x="47" y="66"/>
                  <a:pt x="47" y="85"/>
                </a:cubicBezTo>
                <a:cubicBezTo>
                  <a:pt x="47" y="487"/>
                  <a:pt x="47" y="487"/>
                  <a:pt x="47" y="487"/>
                </a:cubicBezTo>
                <a:cubicBezTo>
                  <a:pt x="47" y="506"/>
                  <a:pt x="65" y="515"/>
                  <a:pt x="84" y="515"/>
                </a:cubicBezTo>
                <a:cubicBezTo>
                  <a:pt x="506" y="515"/>
                  <a:pt x="506" y="515"/>
                  <a:pt x="506" y="515"/>
                </a:cubicBezTo>
                <a:cubicBezTo>
                  <a:pt x="524" y="515"/>
                  <a:pt x="543" y="506"/>
                  <a:pt x="543" y="487"/>
                </a:cubicBezTo>
                <a:cubicBezTo>
                  <a:pt x="543" y="85"/>
                  <a:pt x="543" y="85"/>
                  <a:pt x="543" y="85"/>
                </a:cubicBezTo>
                <a:cubicBezTo>
                  <a:pt x="543" y="66"/>
                  <a:pt x="524" y="57"/>
                  <a:pt x="506" y="57"/>
                </a:cubicBezTo>
                <a:cubicBezTo>
                  <a:pt x="468" y="57"/>
                  <a:pt x="468" y="57"/>
                  <a:pt x="468" y="57"/>
                </a:cubicBezTo>
                <a:cubicBezTo>
                  <a:pt x="468" y="0"/>
                  <a:pt x="468" y="0"/>
                  <a:pt x="468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552" y="0"/>
                  <a:pt x="590" y="38"/>
                  <a:pt x="590" y="85"/>
                </a:cubicBezTo>
                <a:cubicBezTo>
                  <a:pt x="590" y="487"/>
                  <a:pt x="590" y="487"/>
                  <a:pt x="590" y="487"/>
                </a:cubicBezTo>
                <a:cubicBezTo>
                  <a:pt x="590" y="534"/>
                  <a:pt x="552" y="572"/>
                  <a:pt x="506" y="5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61">
            <a:extLst>
              <a:ext uri="{FF2B5EF4-FFF2-40B4-BE49-F238E27FC236}">
                <a16:creationId xmlns:a16="http://schemas.microsoft.com/office/drawing/2014/main" id="{57B93DB5-BB96-184A-B7F9-3CCC5EA35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229" y="9810111"/>
            <a:ext cx="276611" cy="52459"/>
          </a:xfrm>
          <a:custGeom>
            <a:avLst/>
            <a:gdLst>
              <a:gd name="T0" fmla="*/ 253 w 254"/>
              <a:gd name="T1" fmla="*/ 46 h 47"/>
              <a:gd name="T2" fmla="*/ 0 w 254"/>
              <a:gd name="T3" fmla="*/ 46 h 47"/>
              <a:gd name="T4" fmla="*/ 0 w 254"/>
              <a:gd name="T5" fmla="*/ 0 h 47"/>
              <a:gd name="T6" fmla="*/ 253 w 254"/>
              <a:gd name="T7" fmla="*/ 0 h 47"/>
              <a:gd name="T8" fmla="*/ 253 w 254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47">
                <a:moveTo>
                  <a:pt x="253" y="46"/>
                </a:moveTo>
                <a:lnTo>
                  <a:pt x="0" y="46"/>
                </a:lnTo>
                <a:lnTo>
                  <a:pt x="0" y="0"/>
                </a:lnTo>
                <a:lnTo>
                  <a:pt x="253" y="0"/>
                </a:lnTo>
                <a:lnTo>
                  <a:pt x="253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62">
            <a:extLst>
              <a:ext uri="{FF2B5EF4-FFF2-40B4-BE49-F238E27FC236}">
                <a16:creationId xmlns:a16="http://schemas.microsoft.com/office/drawing/2014/main" id="{C3AC4B04-3C1D-904B-8B0E-E27994D8D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9918" y="9810111"/>
            <a:ext cx="181228" cy="143075"/>
          </a:xfrm>
          <a:custGeom>
            <a:avLst/>
            <a:gdLst>
              <a:gd name="T0" fmla="*/ 37 w 169"/>
              <a:gd name="T1" fmla="*/ 121 h 132"/>
              <a:gd name="T2" fmla="*/ 37 w 169"/>
              <a:gd name="T3" fmla="*/ 121 h 132"/>
              <a:gd name="T4" fmla="*/ 0 w 169"/>
              <a:gd name="T5" fmla="*/ 84 h 132"/>
              <a:gd name="T6" fmla="*/ 75 w 169"/>
              <a:gd name="T7" fmla="*/ 9 h 132"/>
              <a:gd name="T8" fmla="*/ 103 w 169"/>
              <a:gd name="T9" fmla="*/ 0 h 132"/>
              <a:gd name="T10" fmla="*/ 121 w 169"/>
              <a:gd name="T11" fmla="*/ 9 h 132"/>
              <a:gd name="T12" fmla="*/ 159 w 169"/>
              <a:gd name="T13" fmla="*/ 93 h 132"/>
              <a:gd name="T14" fmla="*/ 149 w 169"/>
              <a:gd name="T15" fmla="*/ 121 h 132"/>
              <a:gd name="T16" fmla="*/ 149 w 169"/>
              <a:gd name="T17" fmla="*/ 121 h 132"/>
              <a:gd name="T18" fmla="*/ 112 w 169"/>
              <a:gd name="T19" fmla="*/ 112 h 132"/>
              <a:gd name="T20" fmla="*/ 93 w 169"/>
              <a:gd name="T21" fmla="*/ 65 h 132"/>
              <a:gd name="T22" fmla="*/ 37 w 169"/>
              <a:gd name="T23" fmla="*/ 121 h 132"/>
              <a:gd name="T24" fmla="*/ 112 w 169"/>
              <a:gd name="T25" fmla="*/ 37 h 132"/>
              <a:gd name="T26" fmla="*/ 112 w 169"/>
              <a:gd name="T27" fmla="*/ 3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9" h="132">
                <a:moveTo>
                  <a:pt x="37" y="121"/>
                </a:moveTo>
                <a:lnTo>
                  <a:pt x="37" y="121"/>
                </a:lnTo>
                <a:cubicBezTo>
                  <a:pt x="0" y="84"/>
                  <a:pt x="0" y="84"/>
                  <a:pt x="0" y="84"/>
                </a:cubicBezTo>
                <a:cubicBezTo>
                  <a:pt x="75" y="9"/>
                  <a:pt x="75" y="9"/>
                  <a:pt x="75" y="9"/>
                </a:cubicBezTo>
                <a:cubicBezTo>
                  <a:pt x="84" y="0"/>
                  <a:pt x="93" y="0"/>
                  <a:pt x="103" y="0"/>
                </a:cubicBezTo>
                <a:cubicBezTo>
                  <a:pt x="112" y="0"/>
                  <a:pt x="121" y="0"/>
                  <a:pt x="121" y="9"/>
                </a:cubicBezTo>
                <a:cubicBezTo>
                  <a:pt x="159" y="93"/>
                  <a:pt x="159" y="93"/>
                  <a:pt x="159" y="93"/>
                </a:cubicBezTo>
                <a:cubicBezTo>
                  <a:pt x="168" y="102"/>
                  <a:pt x="159" y="121"/>
                  <a:pt x="149" y="121"/>
                </a:cubicBezTo>
                <a:lnTo>
                  <a:pt x="149" y="121"/>
                </a:lnTo>
                <a:cubicBezTo>
                  <a:pt x="131" y="131"/>
                  <a:pt x="121" y="131"/>
                  <a:pt x="112" y="112"/>
                </a:cubicBezTo>
                <a:cubicBezTo>
                  <a:pt x="93" y="65"/>
                  <a:pt x="93" y="65"/>
                  <a:pt x="93" y="65"/>
                </a:cubicBezTo>
                <a:lnTo>
                  <a:pt x="37" y="121"/>
                </a:lnTo>
                <a:close/>
                <a:moveTo>
                  <a:pt x="112" y="37"/>
                </a:moveTo>
                <a:lnTo>
                  <a:pt x="112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63">
            <a:extLst>
              <a:ext uri="{FF2B5EF4-FFF2-40B4-BE49-F238E27FC236}">
                <a16:creationId xmlns:a16="http://schemas.microsoft.com/office/drawing/2014/main" id="{17A91794-3643-C44F-A18F-F93C50D22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8382" y="9891186"/>
            <a:ext cx="252764" cy="176460"/>
          </a:xfrm>
          <a:custGeom>
            <a:avLst/>
            <a:gdLst>
              <a:gd name="T0" fmla="*/ 94 w 235"/>
              <a:gd name="T1" fmla="*/ 160 h 161"/>
              <a:gd name="T2" fmla="*/ 94 w 235"/>
              <a:gd name="T3" fmla="*/ 160 h 161"/>
              <a:gd name="T4" fmla="*/ 94 w 235"/>
              <a:gd name="T5" fmla="*/ 160 h 161"/>
              <a:gd name="T6" fmla="*/ 56 w 235"/>
              <a:gd name="T7" fmla="*/ 150 h 161"/>
              <a:gd name="T8" fmla="*/ 0 w 235"/>
              <a:gd name="T9" fmla="*/ 75 h 161"/>
              <a:gd name="T10" fmla="*/ 66 w 235"/>
              <a:gd name="T11" fmla="*/ 10 h 161"/>
              <a:gd name="T12" fmla="*/ 103 w 235"/>
              <a:gd name="T13" fmla="*/ 47 h 161"/>
              <a:gd name="T14" fmla="*/ 66 w 235"/>
              <a:gd name="T15" fmla="*/ 75 h 161"/>
              <a:gd name="T16" fmla="*/ 94 w 235"/>
              <a:gd name="T17" fmla="*/ 113 h 161"/>
              <a:gd name="T18" fmla="*/ 178 w 235"/>
              <a:gd name="T19" fmla="*/ 10 h 161"/>
              <a:gd name="T20" fmla="*/ 215 w 235"/>
              <a:gd name="T21" fmla="*/ 10 h 161"/>
              <a:gd name="T22" fmla="*/ 215 w 235"/>
              <a:gd name="T23" fmla="*/ 10 h 161"/>
              <a:gd name="T24" fmla="*/ 225 w 235"/>
              <a:gd name="T25" fmla="*/ 47 h 161"/>
              <a:gd name="T26" fmla="*/ 122 w 235"/>
              <a:gd name="T27" fmla="*/ 150 h 161"/>
              <a:gd name="T28" fmla="*/ 94 w 235"/>
              <a:gd name="T29" fmla="*/ 16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5" h="161">
                <a:moveTo>
                  <a:pt x="94" y="160"/>
                </a:moveTo>
                <a:lnTo>
                  <a:pt x="94" y="160"/>
                </a:lnTo>
                <a:lnTo>
                  <a:pt x="94" y="160"/>
                </a:lnTo>
                <a:cubicBezTo>
                  <a:pt x="75" y="160"/>
                  <a:pt x="66" y="160"/>
                  <a:pt x="56" y="150"/>
                </a:cubicBezTo>
                <a:cubicBezTo>
                  <a:pt x="0" y="75"/>
                  <a:pt x="0" y="75"/>
                  <a:pt x="0" y="75"/>
                </a:cubicBezTo>
                <a:cubicBezTo>
                  <a:pt x="66" y="10"/>
                  <a:pt x="66" y="10"/>
                  <a:pt x="66" y="10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66" y="75"/>
                  <a:pt x="66" y="75"/>
                  <a:pt x="66" y="75"/>
                </a:cubicBezTo>
                <a:cubicBezTo>
                  <a:pt x="94" y="113"/>
                  <a:pt x="94" y="113"/>
                  <a:pt x="94" y="113"/>
                </a:cubicBezTo>
                <a:cubicBezTo>
                  <a:pt x="178" y="10"/>
                  <a:pt x="178" y="10"/>
                  <a:pt x="178" y="10"/>
                </a:cubicBezTo>
                <a:cubicBezTo>
                  <a:pt x="187" y="0"/>
                  <a:pt x="206" y="0"/>
                  <a:pt x="215" y="10"/>
                </a:cubicBezTo>
                <a:lnTo>
                  <a:pt x="215" y="10"/>
                </a:lnTo>
                <a:cubicBezTo>
                  <a:pt x="225" y="19"/>
                  <a:pt x="234" y="38"/>
                  <a:pt x="225" y="47"/>
                </a:cubicBezTo>
                <a:cubicBezTo>
                  <a:pt x="122" y="150"/>
                  <a:pt x="122" y="150"/>
                  <a:pt x="122" y="150"/>
                </a:cubicBezTo>
                <a:cubicBezTo>
                  <a:pt x="112" y="160"/>
                  <a:pt x="103" y="160"/>
                  <a:pt x="94" y="1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64">
            <a:extLst>
              <a:ext uri="{FF2B5EF4-FFF2-40B4-BE49-F238E27FC236}">
                <a16:creationId xmlns:a16="http://schemas.microsoft.com/office/drawing/2014/main" id="{D760D0A6-F2E0-5F40-81F6-79BC22A10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7154" y="9810111"/>
            <a:ext cx="181228" cy="143075"/>
          </a:xfrm>
          <a:custGeom>
            <a:avLst/>
            <a:gdLst>
              <a:gd name="T0" fmla="*/ 131 w 169"/>
              <a:gd name="T1" fmla="*/ 121 h 132"/>
              <a:gd name="T2" fmla="*/ 131 w 169"/>
              <a:gd name="T3" fmla="*/ 121 h 132"/>
              <a:gd name="T4" fmla="*/ 168 w 169"/>
              <a:gd name="T5" fmla="*/ 84 h 132"/>
              <a:gd name="T6" fmla="*/ 93 w 169"/>
              <a:gd name="T7" fmla="*/ 9 h 132"/>
              <a:gd name="T8" fmla="*/ 65 w 169"/>
              <a:gd name="T9" fmla="*/ 0 h 132"/>
              <a:gd name="T10" fmla="*/ 46 w 169"/>
              <a:gd name="T11" fmla="*/ 9 h 132"/>
              <a:gd name="T12" fmla="*/ 9 w 169"/>
              <a:gd name="T13" fmla="*/ 93 h 132"/>
              <a:gd name="T14" fmla="*/ 18 w 169"/>
              <a:gd name="T15" fmla="*/ 121 h 132"/>
              <a:gd name="T16" fmla="*/ 18 w 169"/>
              <a:gd name="T17" fmla="*/ 121 h 132"/>
              <a:gd name="T18" fmla="*/ 56 w 169"/>
              <a:gd name="T19" fmla="*/ 112 h 132"/>
              <a:gd name="T20" fmla="*/ 74 w 169"/>
              <a:gd name="T21" fmla="*/ 65 h 132"/>
              <a:gd name="T22" fmla="*/ 131 w 169"/>
              <a:gd name="T23" fmla="*/ 121 h 132"/>
              <a:gd name="T24" fmla="*/ 56 w 169"/>
              <a:gd name="T25" fmla="*/ 37 h 132"/>
              <a:gd name="T26" fmla="*/ 56 w 169"/>
              <a:gd name="T27" fmla="*/ 3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9" h="132">
                <a:moveTo>
                  <a:pt x="131" y="121"/>
                </a:moveTo>
                <a:lnTo>
                  <a:pt x="131" y="121"/>
                </a:lnTo>
                <a:cubicBezTo>
                  <a:pt x="168" y="84"/>
                  <a:pt x="168" y="84"/>
                  <a:pt x="168" y="84"/>
                </a:cubicBezTo>
                <a:cubicBezTo>
                  <a:pt x="93" y="9"/>
                  <a:pt x="93" y="9"/>
                  <a:pt x="93" y="9"/>
                </a:cubicBezTo>
                <a:cubicBezTo>
                  <a:pt x="84" y="0"/>
                  <a:pt x="74" y="0"/>
                  <a:pt x="65" y="0"/>
                </a:cubicBezTo>
                <a:cubicBezTo>
                  <a:pt x="56" y="0"/>
                  <a:pt x="46" y="0"/>
                  <a:pt x="46" y="9"/>
                </a:cubicBezTo>
                <a:cubicBezTo>
                  <a:pt x="9" y="93"/>
                  <a:pt x="9" y="93"/>
                  <a:pt x="9" y="93"/>
                </a:cubicBezTo>
                <a:cubicBezTo>
                  <a:pt x="0" y="102"/>
                  <a:pt x="9" y="121"/>
                  <a:pt x="18" y="121"/>
                </a:cubicBezTo>
                <a:lnTo>
                  <a:pt x="18" y="121"/>
                </a:lnTo>
                <a:cubicBezTo>
                  <a:pt x="28" y="131"/>
                  <a:pt x="46" y="131"/>
                  <a:pt x="56" y="112"/>
                </a:cubicBezTo>
                <a:cubicBezTo>
                  <a:pt x="74" y="65"/>
                  <a:pt x="74" y="65"/>
                  <a:pt x="74" y="65"/>
                </a:cubicBezTo>
                <a:lnTo>
                  <a:pt x="131" y="121"/>
                </a:lnTo>
                <a:close/>
                <a:moveTo>
                  <a:pt x="56" y="37"/>
                </a:moveTo>
                <a:lnTo>
                  <a:pt x="56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65">
            <a:extLst>
              <a:ext uri="{FF2B5EF4-FFF2-40B4-BE49-F238E27FC236}">
                <a16:creationId xmlns:a16="http://schemas.microsoft.com/office/drawing/2014/main" id="{B992A11C-EF32-D640-90B7-C3F165E41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7154" y="9891186"/>
            <a:ext cx="252764" cy="176460"/>
          </a:xfrm>
          <a:custGeom>
            <a:avLst/>
            <a:gdLst>
              <a:gd name="T0" fmla="*/ 140 w 235"/>
              <a:gd name="T1" fmla="*/ 160 h 161"/>
              <a:gd name="T2" fmla="*/ 140 w 235"/>
              <a:gd name="T3" fmla="*/ 160 h 161"/>
              <a:gd name="T4" fmla="*/ 140 w 235"/>
              <a:gd name="T5" fmla="*/ 160 h 161"/>
              <a:gd name="T6" fmla="*/ 178 w 235"/>
              <a:gd name="T7" fmla="*/ 150 h 161"/>
              <a:gd name="T8" fmla="*/ 234 w 235"/>
              <a:gd name="T9" fmla="*/ 75 h 161"/>
              <a:gd name="T10" fmla="*/ 168 w 235"/>
              <a:gd name="T11" fmla="*/ 10 h 161"/>
              <a:gd name="T12" fmla="*/ 131 w 235"/>
              <a:gd name="T13" fmla="*/ 47 h 161"/>
              <a:gd name="T14" fmla="*/ 168 w 235"/>
              <a:gd name="T15" fmla="*/ 75 h 161"/>
              <a:gd name="T16" fmla="*/ 140 w 235"/>
              <a:gd name="T17" fmla="*/ 113 h 161"/>
              <a:gd name="T18" fmla="*/ 56 w 235"/>
              <a:gd name="T19" fmla="*/ 10 h 161"/>
              <a:gd name="T20" fmla="*/ 18 w 235"/>
              <a:gd name="T21" fmla="*/ 10 h 161"/>
              <a:gd name="T22" fmla="*/ 18 w 235"/>
              <a:gd name="T23" fmla="*/ 10 h 161"/>
              <a:gd name="T24" fmla="*/ 9 w 235"/>
              <a:gd name="T25" fmla="*/ 47 h 161"/>
              <a:gd name="T26" fmla="*/ 112 w 235"/>
              <a:gd name="T27" fmla="*/ 150 h 161"/>
              <a:gd name="T28" fmla="*/ 140 w 235"/>
              <a:gd name="T29" fmla="*/ 16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5" h="161">
                <a:moveTo>
                  <a:pt x="140" y="160"/>
                </a:moveTo>
                <a:lnTo>
                  <a:pt x="140" y="160"/>
                </a:lnTo>
                <a:lnTo>
                  <a:pt x="140" y="160"/>
                </a:lnTo>
                <a:cubicBezTo>
                  <a:pt x="149" y="160"/>
                  <a:pt x="168" y="160"/>
                  <a:pt x="178" y="150"/>
                </a:cubicBezTo>
                <a:cubicBezTo>
                  <a:pt x="234" y="75"/>
                  <a:pt x="234" y="75"/>
                  <a:pt x="234" y="75"/>
                </a:cubicBezTo>
                <a:cubicBezTo>
                  <a:pt x="168" y="10"/>
                  <a:pt x="168" y="10"/>
                  <a:pt x="168" y="10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68" y="75"/>
                  <a:pt x="168" y="75"/>
                  <a:pt x="168" y="75"/>
                </a:cubicBezTo>
                <a:cubicBezTo>
                  <a:pt x="140" y="113"/>
                  <a:pt x="140" y="113"/>
                  <a:pt x="140" y="113"/>
                </a:cubicBezTo>
                <a:cubicBezTo>
                  <a:pt x="56" y="10"/>
                  <a:pt x="56" y="10"/>
                  <a:pt x="56" y="10"/>
                </a:cubicBezTo>
                <a:cubicBezTo>
                  <a:pt x="37" y="0"/>
                  <a:pt x="28" y="0"/>
                  <a:pt x="18" y="10"/>
                </a:cubicBezTo>
                <a:lnTo>
                  <a:pt x="18" y="10"/>
                </a:lnTo>
                <a:cubicBezTo>
                  <a:pt x="0" y="19"/>
                  <a:pt x="0" y="38"/>
                  <a:pt x="9" y="47"/>
                </a:cubicBezTo>
                <a:cubicBezTo>
                  <a:pt x="112" y="150"/>
                  <a:pt x="112" y="150"/>
                  <a:pt x="112" y="150"/>
                </a:cubicBezTo>
                <a:cubicBezTo>
                  <a:pt x="112" y="160"/>
                  <a:pt x="131" y="160"/>
                  <a:pt x="140" y="1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66">
            <a:extLst>
              <a:ext uri="{FF2B5EF4-FFF2-40B4-BE49-F238E27FC236}">
                <a16:creationId xmlns:a16="http://schemas.microsoft.com/office/drawing/2014/main" id="{5197DE8C-D368-9641-A87E-BF5E67F88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2381" y="10143953"/>
            <a:ext cx="133536" cy="52459"/>
          </a:xfrm>
          <a:custGeom>
            <a:avLst/>
            <a:gdLst>
              <a:gd name="T0" fmla="*/ 0 w 123"/>
              <a:gd name="T1" fmla="*/ 19 h 48"/>
              <a:gd name="T2" fmla="*/ 0 w 123"/>
              <a:gd name="T3" fmla="*/ 19 h 48"/>
              <a:gd name="T4" fmla="*/ 0 w 123"/>
              <a:gd name="T5" fmla="*/ 19 h 48"/>
              <a:gd name="T6" fmla="*/ 19 w 123"/>
              <a:gd name="T7" fmla="*/ 0 h 48"/>
              <a:gd name="T8" fmla="*/ 103 w 123"/>
              <a:gd name="T9" fmla="*/ 0 h 48"/>
              <a:gd name="T10" fmla="*/ 122 w 123"/>
              <a:gd name="T11" fmla="*/ 19 h 48"/>
              <a:gd name="T12" fmla="*/ 122 w 123"/>
              <a:gd name="T13" fmla="*/ 19 h 48"/>
              <a:gd name="T14" fmla="*/ 103 w 123"/>
              <a:gd name="T15" fmla="*/ 47 h 48"/>
              <a:gd name="T16" fmla="*/ 19 w 123"/>
              <a:gd name="T17" fmla="*/ 47 h 48"/>
              <a:gd name="T18" fmla="*/ 0 w 123"/>
              <a:gd name="T19" fmla="*/ 1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3" h="48">
                <a:moveTo>
                  <a:pt x="0" y="19"/>
                </a:moveTo>
                <a:lnTo>
                  <a:pt x="0" y="19"/>
                </a:lnTo>
                <a:lnTo>
                  <a:pt x="0" y="19"/>
                </a:lnTo>
                <a:cubicBezTo>
                  <a:pt x="0" y="10"/>
                  <a:pt x="10" y="0"/>
                  <a:pt x="19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13" y="0"/>
                  <a:pt x="122" y="10"/>
                  <a:pt x="122" y="19"/>
                </a:cubicBezTo>
                <a:lnTo>
                  <a:pt x="122" y="19"/>
                </a:lnTo>
                <a:cubicBezTo>
                  <a:pt x="122" y="38"/>
                  <a:pt x="113" y="47"/>
                  <a:pt x="103" y="47"/>
                </a:cubicBezTo>
                <a:cubicBezTo>
                  <a:pt x="19" y="47"/>
                  <a:pt x="19" y="47"/>
                  <a:pt x="19" y="47"/>
                </a:cubicBezTo>
                <a:cubicBezTo>
                  <a:pt x="10" y="47"/>
                  <a:pt x="0" y="38"/>
                  <a:pt x="0" y="1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67">
            <a:extLst>
              <a:ext uri="{FF2B5EF4-FFF2-40B4-BE49-F238E27FC236}">
                <a16:creationId xmlns:a16="http://schemas.microsoft.com/office/drawing/2014/main" id="{23009070-22C0-F047-812D-D4F46F8FB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7921" y="10163029"/>
            <a:ext cx="42921" cy="314764"/>
          </a:xfrm>
          <a:custGeom>
            <a:avLst/>
            <a:gdLst>
              <a:gd name="T0" fmla="*/ 37 w 38"/>
              <a:gd name="T1" fmla="*/ 290 h 291"/>
              <a:gd name="T2" fmla="*/ 37 w 38"/>
              <a:gd name="T3" fmla="*/ 290 h 291"/>
              <a:gd name="T4" fmla="*/ 0 w 38"/>
              <a:gd name="T5" fmla="*/ 290 h 291"/>
              <a:gd name="T6" fmla="*/ 0 w 38"/>
              <a:gd name="T7" fmla="*/ 19 h 291"/>
              <a:gd name="T8" fmla="*/ 18 w 38"/>
              <a:gd name="T9" fmla="*/ 0 h 291"/>
              <a:gd name="T10" fmla="*/ 18 w 38"/>
              <a:gd name="T11" fmla="*/ 0 h 291"/>
              <a:gd name="T12" fmla="*/ 37 w 38"/>
              <a:gd name="T13" fmla="*/ 19 h 291"/>
              <a:gd name="T14" fmla="*/ 37 w 38"/>
              <a:gd name="T15" fmla="*/ 29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291">
                <a:moveTo>
                  <a:pt x="37" y="290"/>
                </a:moveTo>
                <a:lnTo>
                  <a:pt x="37" y="290"/>
                </a:lnTo>
                <a:cubicBezTo>
                  <a:pt x="0" y="290"/>
                  <a:pt x="0" y="290"/>
                  <a:pt x="0" y="290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0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7" y="0"/>
                  <a:pt x="37" y="19"/>
                </a:cubicBezTo>
                <a:lnTo>
                  <a:pt x="37" y="29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68">
            <a:extLst>
              <a:ext uri="{FF2B5EF4-FFF2-40B4-BE49-F238E27FC236}">
                <a16:creationId xmlns:a16="http://schemas.microsoft.com/office/drawing/2014/main" id="{9736DEC4-95E9-0E4E-AD77-8FF2CAED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5395" y="10015184"/>
            <a:ext cx="224152" cy="252767"/>
          </a:xfrm>
          <a:custGeom>
            <a:avLst/>
            <a:gdLst>
              <a:gd name="T0" fmla="*/ 10 w 207"/>
              <a:gd name="T1" fmla="*/ 225 h 235"/>
              <a:gd name="T2" fmla="*/ 10 w 207"/>
              <a:gd name="T3" fmla="*/ 225 h 235"/>
              <a:gd name="T4" fmla="*/ 10 w 207"/>
              <a:gd name="T5" fmla="*/ 225 h 235"/>
              <a:gd name="T6" fmla="*/ 0 w 207"/>
              <a:gd name="T7" fmla="*/ 196 h 235"/>
              <a:gd name="T8" fmla="*/ 178 w 207"/>
              <a:gd name="T9" fmla="*/ 0 h 235"/>
              <a:gd name="T10" fmla="*/ 197 w 207"/>
              <a:gd name="T11" fmla="*/ 0 h 235"/>
              <a:gd name="T12" fmla="*/ 197 w 207"/>
              <a:gd name="T13" fmla="*/ 0 h 235"/>
              <a:gd name="T14" fmla="*/ 206 w 207"/>
              <a:gd name="T15" fmla="*/ 28 h 235"/>
              <a:gd name="T16" fmla="*/ 37 w 207"/>
              <a:gd name="T17" fmla="*/ 225 h 235"/>
              <a:gd name="T18" fmla="*/ 10 w 207"/>
              <a:gd name="T19" fmla="*/ 225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7" h="235">
                <a:moveTo>
                  <a:pt x="10" y="225"/>
                </a:moveTo>
                <a:lnTo>
                  <a:pt x="10" y="225"/>
                </a:lnTo>
                <a:lnTo>
                  <a:pt x="10" y="225"/>
                </a:lnTo>
                <a:cubicBezTo>
                  <a:pt x="0" y="215"/>
                  <a:pt x="0" y="206"/>
                  <a:pt x="0" y="196"/>
                </a:cubicBezTo>
                <a:cubicBezTo>
                  <a:pt x="178" y="0"/>
                  <a:pt x="178" y="0"/>
                  <a:pt x="178" y="0"/>
                </a:cubicBezTo>
                <a:lnTo>
                  <a:pt x="197" y="0"/>
                </a:lnTo>
                <a:lnTo>
                  <a:pt x="197" y="0"/>
                </a:lnTo>
                <a:cubicBezTo>
                  <a:pt x="206" y="9"/>
                  <a:pt x="206" y="18"/>
                  <a:pt x="206" y="28"/>
                </a:cubicBezTo>
                <a:cubicBezTo>
                  <a:pt x="37" y="225"/>
                  <a:pt x="37" y="225"/>
                  <a:pt x="37" y="225"/>
                </a:cubicBezTo>
                <a:cubicBezTo>
                  <a:pt x="28" y="234"/>
                  <a:pt x="10" y="234"/>
                  <a:pt x="10" y="22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69">
            <a:extLst>
              <a:ext uri="{FF2B5EF4-FFF2-40B4-BE49-F238E27FC236}">
                <a16:creationId xmlns:a16="http://schemas.microsoft.com/office/drawing/2014/main" id="{DF1CDDFD-C195-1A43-8C90-88D6D8C9E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625" y="10143953"/>
            <a:ext cx="133536" cy="143075"/>
          </a:xfrm>
          <a:custGeom>
            <a:avLst/>
            <a:gdLst>
              <a:gd name="T0" fmla="*/ 57 w 123"/>
              <a:gd name="T1" fmla="*/ 131 h 132"/>
              <a:gd name="T2" fmla="*/ 57 w 123"/>
              <a:gd name="T3" fmla="*/ 131 h 132"/>
              <a:gd name="T4" fmla="*/ 0 w 123"/>
              <a:gd name="T5" fmla="*/ 66 h 132"/>
              <a:gd name="T6" fmla="*/ 57 w 123"/>
              <a:gd name="T7" fmla="*/ 0 h 132"/>
              <a:gd name="T8" fmla="*/ 122 w 123"/>
              <a:gd name="T9" fmla="*/ 66 h 132"/>
              <a:gd name="T10" fmla="*/ 57 w 123"/>
              <a:gd name="T11" fmla="*/ 131 h 132"/>
              <a:gd name="T12" fmla="*/ 57 w 123"/>
              <a:gd name="T13" fmla="*/ 47 h 132"/>
              <a:gd name="T14" fmla="*/ 57 w 123"/>
              <a:gd name="T15" fmla="*/ 47 h 132"/>
              <a:gd name="T16" fmla="*/ 38 w 123"/>
              <a:gd name="T17" fmla="*/ 66 h 132"/>
              <a:gd name="T18" fmla="*/ 57 w 123"/>
              <a:gd name="T19" fmla="*/ 94 h 132"/>
              <a:gd name="T20" fmla="*/ 85 w 123"/>
              <a:gd name="T21" fmla="*/ 66 h 132"/>
              <a:gd name="T22" fmla="*/ 57 w 123"/>
              <a:gd name="T23" fmla="*/ 4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3" h="132">
                <a:moveTo>
                  <a:pt x="57" y="131"/>
                </a:moveTo>
                <a:lnTo>
                  <a:pt x="57" y="131"/>
                </a:lnTo>
                <a:cubicBezTo>
                  <a:pt x="29" y="131"/>
                  <a:pt x="0" y="104"/>
                  <a:pt x="0" y="66"/>
                </a:cubicBezTo>
                <a:cubicBezTo>
                  <a:pt x="0" y="38"/>
                  <a:pt x="29" y="0"/>
                  <a:pt x="57" y="0"/>
                </a:cubicBezTo>
                <a:cubicBezTo>
                  <a:pt x="94" y="0"/>
                  <a:pt x="122" y="38"/>
                  <a:pt x="122" y="66"/>
                </a:cubicBezTo>
                <a:cubicBezTo>
                  <a:pt x="122" y="104"/>
                  <a:pt x="94" y="131"/>
                  <a:pt x="57" y="131"/>
                </a:cubicBezTo>
                <a:close/>
                <a:moveTo>
                  <a:pt x="57" y="47"/>
                </a:moveTo>
                <a:lnTo>
                  <a:pt x="57" y="47"/>
                </a:lnTo>
                <a:cubicBezTo>
                  <a:pt x="47" y="47"/>
                  <a:pt x="38" y="57"/>
                  <a:pt x="38" y="66"/>
                </a:cubicBezTo>
                <a:cubicBezTo>
                  <a:pt x="38" y="85"/>
                  <a:pt x="47" y="94"/>
                  <a:pt x="57" y="94"/>
                </a:cubicBezTo>
                <a:cubicBezTo>
                  <a:pt x="75" y="94"/>
                  <a:pt x="85" y="85"/>
                  <a:pt x="85" y="66"/>
                </a:cubicBezTo>
                <a:cubicBezTo>
                  <a:pt x="85" y="57"/>
                  <a:pt x="75" y="47"/>
                  <a:pt x="5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70">
            <a:extLst>
              <a:ext uri="{FF2B5EF4-FFF2-40B4-BE49-F238E27FC236}">
                <a16:creationId xmlns:a16="http://schemas.microsoft.com/office/drawing/2014/main" id="{BEC10F4E-452F-1F49-93F7-981FF24C2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2474" y="9981801"/>
            <a:ext cx="133536" cy="143075"/>
          </a:xfrm>
          <a:custGeom>
            <a:avLst/>
            <a:gdLst>
              <a:gd name="T0" fmla="*/ 56 w 122"/>
              <a:gd name="T1" fmla="*/ 131 h 132"/>
              <a:gd name="T2" fmla="*/ 56 w 122"/>
              <a:gd name="T3" fmla="*/ 131 h 132"/>
              <a:gd name="T4" fmla="*/ 0 w 122"/>
              <a:gd name="T5" fmla="*/ 65 h 132"/>
              <a:gd name="T6" fmla="*/ 56 w 122"/>
              <a:gd name="T7" fmla="*/ 0 h 132"/>
              <a:gd name="T8" fmla="*/ 121 w 122"/>
              <a:gd name="T9" fmla="*/ 65 h 132"/>
              <a:gd name="T10" fmla="*/ 56 w 122"/>
              <a:gd name="T11" fmla="*/ 131 h 132"/>
              <a:gd name="T12" fmla="*/ 56 w 122"/>
              <a:gd name="T13" fmla="*/ 37 h 132"/>
              <a:gd name="T14" fmla="*/ 56 w 122"/>
              <a:gd name="T15" fmla="*/ 37 h 132"/>
              <a:gd name="T16" fmla="*/ 37 w 122"/>
              <a:gd name="T17" fmla="*/ 65 h 132"/>
              <a:gd name="T18" fmla="*/ 56 w 122"/>
              <a:gd name="T19" fmla="*/ 93 h 132"/>
              <a:gd name="T20" fmla="*/ 84 w 122"/>
              <a:gd name="T21" fmla="*/ 65 h 132"/>
              <a:gd name="T22" fmla="*/ 56 w 122"/>
              <a:gd name="T23" fmla="*/ 3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2" h="132">
                <a:moveTo>
                  <a:pt x="56" y="131"/>
                </a:moveTo>
                <a:lnTo>
                  <a:pt x="56" y="131"/>
                </a:lnTo>
                <a:cubicBezTo>
                  <a:pt x="28" y="131"/>
                  <a:pt x="0" y="103"/>
                  <a:pt x="0" y="65"/>
                </a:cubicBezTo>
                <a:cubicBezTo>
                  <a:pt x="0" y="28"/>
                  <a:pt x="28" y="0"/>
                  <a:pt x="56" y="0"/>
                </a:cubicBezTo>
                <a:cubicBezTo>
                  <a:pt x="93" y="0"/>
                  <a:pt x="121" y="28"/>
                  <a:pt x="121" y="65"/>
                </a:cubicBezTo>
                <a:cubicBezTo>
                  <a:pt x="121" y="103"/>
                  <a:pt x="93" y="131"/>
                  <a:pt x="56" y="131"/>
                </a:cubicBezTo>
                <a:close/>
                <a:moveTo>
                  <a:pt x="56" y="37"/>
                </a:moveTo>
                <a:lnTo>
                  <a:pt x="56" y="37"/>
                </a:lnTo>
                <a:cubicBezTo>
                  <a:pt x="47" y="37"/>
                  <a:pt x="37" y="56"/>
                  <a:pt x="37" y="65"/>
                </a:cubicBezTo>
                <a:cubicBezTo>
                  <a:pt x="37" y="84"/>
                  <a:pt x="47" y="93"/>
                  <a:pt x="56" y="93"/>
                </a:cubicBezTo>
                <a:cubicBezTo>
                  <a:pt x="74" y="93"/>
                  <a:pt x="84" y="84"/>
                  <a:pt x="84" y="65"/>
                </a:cubicBezTo>
                <a:cubicBezTo>
                  <a:pt x="84" y="56"/>
                  <a:pt x="74" y="37"/>
                  <a:pt x="56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71">
            <a:extLst>
              <a:ext uri="{FF2B5EF4-FFF2-40B4-BE49-F238E27FC236}">
                <a16:creationId xmlns:a16="http://schemas.microsoft.com/office/drawing/2014/main" id="{823BBC92-38AE-8744-A082-A9528ECAF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320" y="9943648"/>
            <a:ext cx="33386" cy="42921"/>
          </a:xfrm>
          <a:custGeom>
            <a:avLst/>
            <a:gdLst>
              <a:gd name="T0" fmla="*/ 28 w 29"/>
              <a:gd name="T1" fmla="*/ 38 h 39"/>
              <a:gd name="T2" fmla="*/ 0 w 29"/>
              <a:gd name="T3" fmla="*/ 38 h 39"/>
              <a:gd name="T4" fmla="*/ 0 w 29"/>
              <a:gd name="T5" fmla="*/ 0 h 39"/>
              <a:gd name="T6" fmla="*/ 28 w 29"/>
              <a:gd name="T7" fmla="*/ 0 h 39"/>
              <a:gd name="T8" fmla="*/ 28 w 29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39">
                <a:moveTo>
                  <a:pt x="28" y="38"/>
                </a:moveTo>
                <a:lnTo>
                  <a:pt x="0" y="38"/>
                </a:lnTo>
                <a:lnTo>
                  <a:pt x="0" y="0"/>
                </a:lnTo>
                <a:lnTo>
                  <a:pt x="28" y="0"/>
                </a:lnTo>
                <a:lnTo>
                  <a:pt x="28" y="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72">
            <a:extLst>
              <a:ext uri="{FF2B5EF4-FFF2-40B4-BE49-F238E27FC236}">
                <a16:creationId xmlns:a16="http://schemas.microsoft.com/office/drawing/2014/main" id="{E81D0A9A-62BF-D041-A91F-D5A30CAC0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320" y="10034260"/>
            <a:ext cx="33386" cy="81077"/>
          </a:xfrm>
          <a:custGeom>
            <a:avLst/>
            <a:gdLst>
              <a:gd name="T0" fmla="*/ 28 w 29"/>
              <a:gd name="T1" fmla="*/ 75 h 76"/>
              <a:gd name="T2" fmla="*/ 0 w 29"/>
              <a:gd name="T3" fmla="*/ 75 h 76"/>
              <a:gd name="T4" fmla="*/ 0 w 29"/>
              <a:gd name="T5" fmla="*/ 0 h 76"/>
              <a:gd name="T6" fmla="*/ 28 w 29"/>
              <a:gd name="T7" fmla="*/ 0 h 76"/>
              <a:gd name="T8" fmla="*/ 28 w 29"/>
              <a:gd name="T9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76">
                <a:moveTo>
                  <a:pt x="28" y="75"/>
                </a:moveTo>
                <a:lnTo>
                  <a:pt x="0" y="75"/>
                </a:lnTo>
                <a:lnTo>
                  <a:pt x="0" y="0"/>
                </a:lnTo>
                <a:lnTo>
                  <a:pt x="28" y="0"/>
                </a:lnTo>
                <a:lnTo>
                  <a:pt x="28" y="7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73">
            <a:extLst>
              <a:ext uri="{FF2B5EF4-FFF2-40B4-BE49-F238E27FC236}">
                <a16:creationId xmlns:a16="http://schemas.microsoft.com/office/drawing/2014/main" id="{FFCA579E-63D7-8745-A760-88A8284E1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320" y="10153491"/>
            <a:ext cx="33386" cy="81074"/>
          </a:xfrm>
          <a:custGeom>
            <a:avLst/>
            <a:gdLst>
              <a:gd name="T0" fmla="*/ 28 w 29"/>
              <a:gd name="T1" fmla="*/ 75 h 76"/>
              <a:gd name="T2" fmla="*/ 0 w 29"/>
              <a:gd name="T3" fmla="*/ 75 h 76"/>
              <a:gd name="T4" fmla="*/ 0 w 29"/>
              <a:gd name="T5" fmla="*/ 0 h 76"/>
              <a:gd name="T6" fmla="*/ 28 w 29"/>
              <a:gd name="T7" fmla="*/ 0 h 76"/>
              <a:gd name="T8" fmla="*/ 28 w 29"/>
              <a:gd name="T9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76">
                <a:moveTo>
                  <a:pt x="28" y="75"/>
                </a:moveTo>
                <a:lnTo>
                  <a:pt x="0" y="75"/>
                </a:lnTo>
                <a:lnTo>
                  <a:pt x="0" y="0"/>
                </a:lnTo>
                <a:lnTo>
                  <a:pt x="28" y="0"/>
                </a:lnTo>
                <a:lnTo>
                  <a:pt x="28" y="7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74">
            <a:extLst>
              <a:ext uri="{FF2B5EF4-FFF2-40B4-BE49-F238E27FC236}">
                <a16:creationId xmlns:a16="http://schemas.microsoft.com/office/drawing/2014/main" id="{D7425627-137A-5842-BCD3-3909226F9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320" y="10277489"/>
            <a:ext cx="33386" cy="52459"/>
          </a:xfrm>
          <a:custGeom>
            <a:avLst/>
            <a:gdLst>
              <a:gd name="T0" fmla="*/ 28 w 29"/>
              <a:gd name="T1" fmla="*/ 47 h 48"/>
              <a:gd name="T2" fmla="*/ 0 w 29"/>
              <a:gd name="T3" fmla="*/ 47 h 48"/>
              <a:gd name="T4" fmla="*/ 0 w 29"/>
              <a:gd name="T5" fmla="*/ 0 h 48"/>
              <a:gd name="T6" fmla="*/ 28 w 29"/>
              <a:gd name="T7" fmla="*/ 0 h 48"/>
              <a:gd name="T8" fmla="*/ 28 w 29"/>
              <a:gd name="T9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48">
                <a:moveTo>
                  <a:pt x="28" y="47"/>
                </a:moveTo>
                <a:lnTo>
                  <a:pt x="0" y="47"/>
                </a:lnTo>
                <a:lnTo>
                  <a:pt x="0" y="0"/>
                </a:lnTo>
                <a:lnTo>
                  <a:pt x="28" y="0"/>
                </a:lnTo>
                <a:lnTo>
                  <a:pt x="28" y="4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75">
            <a:extLst>
              <a:ext uri="{FF2B5EF4-FFF2-40B4-BE49-F238E27FC236}">
                <a16:creationId xmlns:a16="http://schemas.microsoft.com/office/drawing/2014/main" id="{B3B48761-078F-7943-BB54-D2CFACF38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7248" y="9872109"/>
            <a:ext cx="710603" cy="524607"/>
          </a:xfrm>
          <a:custGeom>
            <a:avLst/>
            <a:gdLst>
              <a:gd name="T0" fmla="*/ 580 w 656"/>
              <a:gd name="T1" fmla="*/ 486 h 487"/>
              <a:gd name="T2" fmla="*/ 580 w 656"/>
              <a:gd name="T3" fmla="*/ 486 h 487"/>
              <a:gd name="T4" fmla="*/ 28 w 656"/>
              <a:gd name="T5" fmla="*/ 486 h 487"/>
              <a:gd name="T6" fmla="*/ 0 w 656"/>
              <a:gd name="T7" fmla="*/ 458 h 487"/>
              <a:gd name="T8" fmla="*/ 0 w 656"/>
              <a:gd name="T9" fmla="*/ 346 h 487"/>
              <a:gd name="T10" fmla="*/ 28 w 656"/>
              <a:gd name="T11" fmla="*/ 318 h 487"/>
              <a:gd name="T12" fmla="*/ 93 w 656"/>
              <a:gd name="T13" fmla="*/ 243 h 487"/>
              <a:gd name="T14" fmla="*/ 28 w 656"/>
              <a:gd name="T15" fmla="*/ 159 h 487"/>
              <a:gd name="T16" fmla="*/ 0 w 656"/>
              <a:gd name="T17" fmla="*/ 131 h 487"/>
              <a:gd name="T18" fmla="*/ 0 w 656"/>
              <a:gd name="T19" fmla="*/ 28 h 487"/>
              <a:gd name="T20" fmla="*/ 28 w 656"/>
              <a:gd name="T21" fmla="*/ 0 h 487"/>
              <a:gd name="T22" fmla="*/ 580 w 656"/>
              <a:gd name="T23" fmla="*/ 0 h 487"/>
              <a:gd name="T24" fmla="*/ 655 w 656"/>
              <a:gd name="T25" fmla="*/ 75 h 487"/>
              <a:gd name="T26" fmla="*/ 655 w 656"/>
              <a:gd name="T27" fmla="*/ 412 h 487"/>
              <a:gd name="T28" fmla="*/ 580 w 656"/>
              <a:gd name="T29" fmla="*/ 486 h 487"/>
              <a:gd name="T30" fmla="*/ 56 w 656"/>
              <a:gd name="T31" fmla="*/ 430 h 487"/>
              <a:gd name="T32" fmla="*/ 56 w 656"/>
              <a:gd name="T33" fmla="*/ 430 h 487"/>
              <a:gd name="T34" fmla="*/ 580 w 656"/>
              <a:gd name="T35" fmla="*/ 430 h 487"/>
              <a:gd name="T36" fmla="*/ 599 w 656"/>
              <a:gd name="T37" fmla="*/ 412 h 487"/>
              <a:gd name="T38" fmla="*/ 599 w 656"/>
              <a:gd name="T39" fmla="*/ 75 h 487"/>
              <a:gd name="T40" fmla="*/ 580 w 656"/>
              <a:gd name="T41" fmla="*/ 56 h 487"/>
              <a:gd name="T42" fmla="*/ 56 w 656"/>
              <a:gd name="T43" fmla="*/ 56 h 487"/>
              <a:gd name="T44" fmla="*/ 56 w 656"/>
              <a:gd name="T45" fmla="*/ 112 h 487"/>
              <a:gd name="T46" fmla="*/ 150 w 656"/>
              <a:gd name="T47" fmla="*/ 243 h 487"/>
              <a:gd name="T48" fmla="*/ 56 w 656"/>
              <a:gd name="T49" fmla="*/ 365 h 487"/>
              <a:gd name="T50" fmla="*/ 56 w 656"/>
              <a:gd name="T51" fmla="*/ 430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56" h="487">
                <a:moveTo>
                  <a:pt x="580" y="486"/>
                </a:moveTo>
                <a:lnTo>
                  <a:pt x="580" y="486"/>
                </a:lnTo>
                <a:cubicBezTo>
                  <a:pt x="28" y="486"/>
                  <a:pt x="28" y="486"/>
                  <a:pt x="28" y="486"/>
                </a:cubicBezTo>
                <a:cubicBezTo>
                  <a:pt x="18" y="486"/>
                  <a:pt x="0" y="468"/>
                  <a:pt x="0" y="458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37"/>
                  <a:pt x="9" y="327"/>
                  <a:pt x="28" y="318"/>
                </a:cubicBezTo>
                <a:cubicBezTo>
                  <a:pt x="65" y="318"/>
                  <a:pt x="93" y="281"/>
                  <a:pt x="93" y="243"/>
                </a:cubicBezTo>
                <a:cubicBezTo>
                  <a:pt x="93" y="206"/>
                  <a:pt x="65" y="168"/>
                  <a:pt x="28" y="159"/>
                </a:cubicBezTo>
                <a:cubicBezTo>
                  <a:pt x="9" y="159"/>
                  <a:pt x="0" y="149"/>
                  <a:pt x="0" y="13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8"/>
                  <a:pt x="18" y="0"/>
                  <a:pt x="28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618" y="0"/>
                  <a:pt x="655" y="37"/>
                  <a:pt x="655" y="75"/>
                </a:cubicBezTo>
                <a:cubicBezTo>
                  <a:pt x="655" y="412"/>
                  <a:pt x="655" y="412"/>
                  <a:pt x="655" y="412"/>
                </a:cubicBezTo>
                <a:cubicBezTo>
                  <a:pt x="655" y="449"/>
                  <a:pt x="618" y="486"/>
                  <a:pt x="580" y="486"/>
                </a:cubicBezTo>
                <a:close/>
                <a:moveTo>
                  <a:pt x="56" y="430"/>
                </a:moveTo>
                <a:lnTo>
                  <a:pt x="56" y="430"/>
                </a:lnTo>
                <a:cubicBezTo>
                  <a:pt x="580" y="430"/>
                  <a:pt x="580" y="430"/>
                  <a:pt x="580" y="430"/>
                </a:cubicBezTo>
                <a:cubicBezTo>
                  <a:pt x="590" y="430"/>
                  <a:pt x="599" y="421"/>
                  <a:pt x="599" y="412"/>
                </a:cubicBezTo>
                <a:cubicBezTo>
                  <a:pt x="599" y="75"/>
                  <a:pt x="599" y="75"/>
                  <a:pt x="599" y="75"/>
                </a:cubicBezTo>
                <a:cubicBezTo>
                  <a:pt x="599" y="65"/>
                  <a:pt x="590" y="56"/>
                  <a:pt x="580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6" y="112"/>
                  <a:pt x="56" y="112"/>
                  <a:pt x="56" y="112"/>
                </a:cubicBezTo>
                <a:cubicBezTo>
                  <a:pt x="112" y="131"/>
                  <a:pt x="150" y="187"/>
                  <a:pt x="150" y="243"/>
                </a:cubicBezTo>
                <a:cubicBezTo>
                  <a:pt x="150" y="299"/>
                  <a:pt x="112" y="356"/>
                  <a:pt x="56" y="365"/>
                </a:cubicBezTo>
                <a:lnTo>
                  <a:pt x="56" y="4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76">
            <a:extLst>
              <a:ext uri="{FF2B5EF4-FFF2-40B4-BE49-F238E27FC236}">
                <a16:creationId xmlns:a16="http://schemas.microsoft.com/office/drawing/2014/main" id="{D88FE815-E795-834F-892C-1088AA61C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154" y="6581389"/>
            <a:ext cx="557990" cy="557993"/>
          </a:xfrm>
          <a:custGeom>
            <a:avLst/>
            <a:gdLst>
              <a:gd name="T0" fmla="*/ 262 w 516"/>
              <a:gd name="T1" fmla="*/ 514 h 515"/>
              <a:gd name="T2" fmla="*/ 262 w 516"/>
              <a:gd name="T3" fmla="*/ 514 h 515"/>
              <a:gd name="T4" fmla="*/ 187 w 516"/>
              <a:gd name="T5" fmla="*/ 476 h 515"/>
              <a:gd name="T6" fmla="*/ 47 w 516"/>
              <a:gd name="T7" fmla="*/ 336 h 515"/>
              <a:gd name="T8" fmla="*/ 38 w 516"/>
              <a:gd name="T9" fmla="*/ 196 h 515"/>
              <a:gd name="T10" fmla="*/ 225 w 516"/>
              <a:gd name="T11" fmla="*/ 9 h 515"/>
              <a:gd name="T12" fmla="*/ 234 w 516"/>
              <a:gd name="T13" fmla="*/ 9 h 515"/>
              <a:gd name="T14" fmla="*/ 468 w 516"/>
              <a:gd name="T15" fmla="*/ 0 h 515"/>
              <a:gd name="T16" fmla="*/ 515 w 516"/>
              <a:gd name="T17" fmla="*/ 56 h 515"/>
              <a:gd name="T18" fmla="*/ 515 w 516"/>
              <a:gd name="T19" fmla="*/ 279 h 515"/>
              <a:gd name="T20" fmla="*/ 515 w 516"/>
              <a:gd name="T21" fmla="*/ 298 h 515"/>
              <a:gd name="T22" fmla="*/ 328 w 516"/>
              <a:gd name="T23" fmla="*/ 476 h 515"/>
              <a:gd name="T24" fmla="*/ 262 w 516"/>
              <a:gd name="T25" fmla="*/ 514 h 515"/>
              <a:gd name="T26" fmla="*/ 253 w 516"/>
              <a:gd name="T27" fmla="*/ 56 h 515"/>
              <a:gd name="T28" fmla="*/ 253 w 516"/>
              <a:gd name="T29" fmla="*/ 56 h 515"/>
              <a:gd name="T30" fmla="*/ 75 w 516"/>
              <a:gd name="T31" fmla="*/ 233 h 515"/>
              <a:gd name="T32" fmla="*/ 75 w 516"/>
              <a:gd name="T33" fmla="*/ 298 h 515"/>
              <a:gd name="T34" fmla="*/ 225 w 516"/>
              <a:gd name="T35" fmla="*/ 448 h 515"/>
              <a:gd name="T36" fmla="*/ 300 w 516"/>
              <a:gd name="T37" fmla="*/ 448 h 515"/>
              <a:gd name="T38" fmla="*/ 468 w 516"/>
              <a:gd name="T39" fmla="*/ 270 h 515"/>
              <a:gd name="T40" fmla="*/ 468 w 516"/>
              <a:gd name="T41" fmla="*/ 56 h 515"/>
              <a:gd name="T42" fmla="*/ 253 w 516"/>
              <a:gd name="T43" fmla="*/ 56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6" h="515">
                <a:moveTo>
                  <a:pt x="262" y="514"/>
                </a:moveTo>
                <a:lnTo>
                  <a:pt x="262" y="514"/>
                </a:lnTo>
                <a:cubicBezTo>
                  <a:pt x="234" y="514"/>
                  <a:pt x="206" y="504"/>
                  <a:pt x="187" y="476"/>
                </a:cubicBezTo>
                <a:cubicBezTo>
                  <a:pt x="47" y="336"/>
                  <a:pt x="47" y="336"/>
                  <a:pt x="47" y="336"/>
                </a:cubicBezTo>
                <a:cubicBezTo>
                  <a:pt x="0" y="298"/>
                  <a:pt x="0" y="233"/>
                  <a:pt x="38" y="196"/>
                </a:cubicBezTo>
                <a:cubicBezTo>
                  <a:pt x="225" y="9"/>
                  <a:pt x="225" y="9"/>
                  <a:pt x="225" y="9"/>
                </a:cubicBezTo>
                <a:lnTo>
                  <a:pt x="234" y="9"/>
                </a:lnTo>
                <a:cubicBezTo>
                  <a:pt x="468" y="0"/>
                  <a:pt x="468" y="0"/>
                  <a:pt x="468" y="0"/>
                </a:cubicBezTo>
                <a:cubicBezTo>
                  <a:pt x="496" y="0"/>
                  <a:pt x="515" y="28"/>
                  <a:pt x="515" y="56"/>
                </a:cubicBezTo>
                <a:cubicBezTo>
                  <a:pt x="515" y="279"/>
                  <a:pt x="515" y="279"/>
                  <a:pt x="515" y="279"/>
                </a:cubicBezTo>
                <a:cubicBezTo>
                  <a:pt x="515" y="289"/>
                  <a:pt x="515" y="289"/>
                  <a:pt x="515" y="298"/>
                </a:cubicBezTo>
                <a:cubicBezTo>
                  <a:pt x="328" y="476"/>
                  <a:pt x="328" y="476"/>
                  <a:pt x="328" y="476"/>
                </a:cubicBezTo>
                <a:cubicBezTo>
                  <a:pt x="309" y="495"/>
                  <a:pt x="290" y="514"/>
                  <a:pt x="262" y="514"/>
                </a:cubicBezTo>
                <a:close/>
                <a:moveTo>
                  <a:pt x="253" y="56"/>
                </a:moveTo>
                <a:lnTo>
                  <a:pt x="253" y="56"/>
                </a:lnTo>
                <a:cubicBezTo>
                  <a:pt x="75" y="233"/>
                  <a:pt x="75" y="233"/>
                  <a:pt x="75" y="233"/>
                </a:cubicBezTo>
                <a:cubicBezTo>
                  <a:pt x="56" y="251"/>
                  <a:pt x="56" y="279"/>
                  <a:pt x="75" y="298"/>
                </a:cubicBezTo>
                <a:cubicBezTo>
                  <a:pt x="225" y="448"/>
                  <a:pt x="225" y="448"/>
                  <a:pt x="225" y="448"/>
                </a:cubicBezTo>
                <a:cubicBezTo>
                  <a:pt x="243" y="467"/>
                  <a:pt x="272" y="467"/>
                  <a:pt x="300" y="448"/>
                </a:cubicBezTo>
                <a:cubicBezTo>
                  <a:pt x="468" y="270"/>
                  <a:pt x="468" y="270"/>
                  <a:pt x="468" y="270"/>
                </a:cubicBezTo>
                <a:cubicBezTo>
                  <a:pt x="468" y="56"/>
                  <a:pt x="468" y="56"/>
                  <a:pt x="468" y="56"/>
                </a:cubicBezTo>
                <a:lnTo>
                  <a:pt x="253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77">
            <a:extLst>
              <a:ext uri="{FF2B5EF4-FFF2-40B4-BE49-F238E27FC236}">
                <a16:creationId xmlns:a16="http://schemas.microsoft.com/office/drawing/2014/main" id="{459BD5C7-0F8C-E146-90F7-57BFD2D1F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7072" y="6700620"/>
            <a:ext cx="90613" cy="90613"/>
          </a:xfrm>
          <a:custGeom>
            <a:avLst/>
            <a:gdLst>
              <a:gd name="T0" fmla="*/ 75 w 85"/>
              <a:gd name="T1" fmla="*/ 66 h 85"/>
              <a:gd name="T2" fmla="*/ 75 w 85"/>
              <a:gd name="T3" fmla="*/ 66 h 85"/>
              <a:gd name="T4" fmla="*/ 18 w 85"/>
              <a:gd name="T5" fmla="*/ 66 h 85"/>
              <a:gd name="T6" fmla="*/ 18 w 85"/>
              <a:gd name="T7" fmla="*/ 19 h 85"/>
              <a:gd name="T8" fmla="*/ 75 w 85"/>
              <a:gd name="T9" fmla="*/ 19 h 85"/>
              <a:gd name="T10" fmla="*/ 75 w 85"/>
              <a:gd name="T11" fmla="*/ 6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85">
                <a:moveTo>
                  <a:pt x="75" y="66"/>
                </a:moveTo>
                <a:lnTo>
                  <a:pt x="75" y="66"/>
                </a:lnTo>
                <a:cubicBezTo>
                  <a:pt x="56" y="84"/>
                  <a:pt x="28" y="84"/>
                  <a:pt x="18" y="66"/>
                </a:cubicBezTo>
                <a:cubicBezTo>
                  <a:pt x="0" y="56"/>
                  <a:pt x="0" y="28"/>
                  <a:pt x="18" y="19"/>
                </a:cubicBezTo>
                <a:cubicBezTo>
                  <a:pt x="28" y="0"/>
                  <a:pt x="56" y="0"/>
                  <a:pt x="75" y="19"/>
                </a:cubicBezTo>
                <a:cubicBezTo>
                  <a:pt x="84" y="28"/>
                  <a:pt x="84" y="56"/>
                  <a:pt x="75" y="6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CuadroTexto 598">
            <a:extLst>
              <a:ext uri="{FF2B5EF4-FFF2-40B4-BE49-F238E27FC236}">
                <a16:creationId xmlns:a16="http://schemas.microsoft.com/office/drawing/2014/main" id="{A4EFBE66-6B5F-D04A-939E-2A04359CFB5B}"/>
              </a:ext>
            </a:extLst>
          </p:cNvPr>
          <p:cNvSpPr txBox="1"/>
          <p:nvPr/>
        </p:nvSpPr>
        <p:spPr>
          <a:xfrm>
            <a:off x="7405069" y="2693547"/>
            <a:ext cx="149271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01</a:t>
            </a:r>
          </a:p>
        </p:txBody>
      </p:sp>
      <p:sp>
        <p:nvSpPr>
          <p:cNvPr id="259" name="CuadroTexto 598">
            <a:extLst>
              <a:ext uri="{FF2B5EF4-FFF2-40B4-BE49-F238E27FC236}">
                <a16:creationId xmlns:a16="http://schemas.microsoft.com/office/drawing/2014/main" id="{FDF02F61-39B7-4A47-B306-FBB2CC0C53D3}"/>
              </a:ext>
            </a:extLst>
          </p:cNvPr>
          <p:cNvSpPr txBox="1"/>
          <p:nvPr/>
        </p:nvSpPr>
        <p:spPr>
          <a:xfrm>
            <a:off x="7356838" y="6102612"/>
            <a:ext cx="149271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02</a:t>
            </a:r>
          </a:p>
        </p:txBody>
      </p:sp>
      <p:sp>
        <p:nvSpPr>
          <p:cNvPr id="260" name="CuadroTexto 598">
            <a:extLst>
              <a:ext uri="{FF2B5EF4-FFF2-40B4-BE49-F238E27FC236}">
                <a16:creationId xmlns:a16="http://schemas.microsoft.com/office/drawing/2014/main" id="{521B5F3E-A6F1-FA47-A8DB-D315266A35AB}"/>
              </a:ext>
            </a:extLst>
          </p:cNvPr>
          <p:cNvSpPr txBox="1"/>
          <p:nvPr/>
        </p:nvSpPr>
        <p:spPr>
          <a:xfrm>
            <a:off x="7349696" y="9925151"/>
            <a:ext cx="149271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03</a:t>
            </a:r>
          </a:p>
        </p:txBody>
      </p:sp>
      <p:grpSp>
        <p:nvGrpSpPr>
          <p:cNvPr id="261" name="Group 71">
            <a:extLst>
              <a:ext uri="{FF2B5EF4-FFF2-40B4-BE49-F238E27FC236}">
                <a16:creationId xmlns:a16="http://schemas.microsoft.com/office/drawing/2014/main" id="{A8BB1DC5-C9AD-6746-8AC7-61AE1B8E3A66}"/>
              </a:ext>
            </a:extLst>
          </p:cNvPr>
          <p:cNvGrpSpPr/>
          <p:nvPr/>
        </p:nvGrpSpPr>
        <p:grpSpPr>
          <a:xfrm>
            <a:off x="13747717" y="3107099"/>
            <a:ext cx="8909115" cy="2500601"/>
            <a:chOff x="2232442" y="3643574"/>
            <a:chExt cx="8954788" cy="2500601"/>
          </a:xfrm>
        </p:grpSpPr>
        <p:sp>
          <p:nvSpPr>
            <p:cNvPr id="262" name="CuadroTexto 598">
              <a:extLst>
                <a:ext uri="{FF2B5EF4-FFF2-40B4-BE49-F238E27FC236}">
                  <a16:creationId xmlns:a16="http://schemas.microsoft.com/office/drawing/2014/main" id="{50C9019C-3ABA-7B40-B501-EF6E3A30B065}"/>
                </a:ext>
              </a:extLst>
            </p:cNvPr>
            <p:cNvSpPr txBox="1"/>
            <p:nvPr/>
          </p:nvSpPr>
          <p:spPr>
            <a:xfrm>
              <a:off x="2232442" y="3643574"/>
              <a:ext cx="818210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Pyramid Diagram</a:t>
              </a:r>
            </a:p>
          </p:txBody>
        </p:sp>
        <p:sp>
          <p:nvSpPr>
            <p:cNvPr id="263" name="CuadroTexto 599">
              <a:extLst>
                <a:ext uri="{FF2B5EF4-FFF2-40B4-BE49-F238E27FC236}">
                  <a16:creationId xmlns:a16="http://schemas.microsoft.com/office/drawing/2014/main" id="{A58BE443-DE27-7841-9AD1-3ED05DC7CCB2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265" name="Grupo 264">
            <a:extLst>
              <a:ext uri="{FF2B5EF4-FFF2-40B4-BE49-F238E27FC236}">
                <a16:creationId xmlns:a16="http://schemas.microsoft.com/office/drawing/2014/main" id="{328486D6-7090-EE40-8EE6-5FCDB3461CEC}"/>
              </a:ext>
            </a:extLst>
          </p:cNvPr>
          <p:cNvGrpSpPr/>
          <p:nvPr/>
        </p:nvGrpSpPr>
        <p:grpSpPr>
          <a:xfrm>
            <a:off x="4407822" y="7398460"/>
            <a:ext cx="3090654" cy="952285"/>
            <a:chOff x="4263265" y="1945561"/>
            <a:chExt cx="4236804" cy="952285"/>
          </a:xfrm>
        </p:grpSpPr>
        <p:sp>
          <p:nvSpPr>
            <p:cNvPr id="266" name="CuadroTexto 395">
              <a:extLst>
                <a:ext uri="{FF2B5EF4-FFF2-40B4-BE49-F238E27FC236}">
                  <a16:creationId xmlns:a16="http://schemas.microsoft.com/office/drawing/2014/main" id="{B4DE6EC6-EDA5-1E40-AA3A-288F148E2333}"/>
                </a:ext>
              </a:extLst>
            </p:cNvPr>
            <p:cNvSpPr txBox="1"/>
            <p:nvPr/>
          </p:nvSpPr>
          <p:spPr>
            <a:xfrm flipH="1">
              <a:off x="5179663" y="194556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67" name="Rectangle 40">
              <a:extLst>
                <a:ext uri="{FF2B5EF4-FFF2-40B4-BE49-F238E27FC236}">
                  <a16:creationId xmlns:a16="http://schemas.microsoft.com/office/drawing/2014/main" id="{1C4F0EAE-941E-B44A-98D4-4AAB092C0F73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8" name="Grupo 267">
            <a:extLst>
              <a:ext uri="{FF2B5EF4-FFF2-40B4-BE49-F238E27FC236}">
                <a16:creationId xmlns:a16="http://schemas.microsoft.com/office/drawing/2014/main" id="{E2A5953F-FC76-4E4E-B038-0395BEE5E6AF}"/>
              </a:ext>
            </a:extLst>
          </p:cNvPr>
          <p:cNvGrpSpPr/>
          <p:nvPr/>
        </p:nvGrpSpPr>
        <p:grpSpPr>
          <a:xfrm>
            <a:off x="8654717" y="7427426"/>
            <a:ext cx="3090654" cy="952285"/>
            <a:chOff x="4263265" y="1945561"/>
            <a:chExt cx="4236804" cy="952285"/>
          </a:xfrm>
        </p:grpSpPr>
        <p:sp>
          <p:nvSpPr>
            <p:cNvPr id="269" name="CuadroTexto 395">
              <a:extLst>
                <a:ext uri="{FF2B5EF4-FFF2-40B4-BE49-F238E27FC236}">
                  <a16:creationId xmlns:a16="http://schemas.microsoft.com/office/drawing/2014/main" id="{7A2FBBBA-BDE6-D74D-90F0-931608E71FD7}"/>
                </a:ext>
              </a:extLst>
            </p:cNvPr>
            <p:cNvSpPr txBox="1"/>
            <p:nvPr/>
          </p:nvSpPr>
          <p:spPr>
            <a:xfrm flipH="1">
              <a:off x="5179663" y="194556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270" name="Rectangle 40">
              <a:extLst>
                <a:ext uri="{FF2B5EF4-FFF2-40B4-BE49-F238E27FC236}">
                  <a16:creationId xmlns:a16="http://schemas.microsoft.com/office/drawing/2014/main" id="{C006332D-2451-E546-ABA5-46CE5E8245B1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71" name="Grupo 270">
            <a:extLst>
              <a:ext uri="{FF2B5EF4-FFF2-40B4-BE49-F238E27FC236}">
                <a16:creationId xmlns:a16="http://schemas.microsoft.com/office/drawing/2014/main" id="{D1F471D4-0883-8B4E-A100-C9AA10C9CDF5}"/>
              </a:ext>
            </a:extLst>
          </p:cNvPr>
          <p:cNvGrpSpPr/>
          <p:nvPr/>
        </p:nvGrpSpPr>
        <p:grpSpPr>
          <a:xfrm>
            <a:off x="3387222" y="10806300"/>
            <a:ext cx="3090654" cy="952285"/>
            <a:chOff x="4263265" y="1945561"/>
            <a:chExt cx="4236804" cy="952285"/>
          </a:xfrm>
        </p:grpSpPr>
        <p:sp>
          <p:nvSpPr>
            <p:cNvPr id="272" name="CuadroTexto 395">
              <a:extLst>
                <a:ext uri="{FF2B5EF4-FFF2-40B4-BE49-F238E27FC236}">
                  <a16:creationId xmlns:a16="http://schemas.microsoft.com/office/drawing/2014/main" id="{595F9DE1-0FDF-E542-BE2E-C9C7EE7C3203}"/>
                </a:ext>
              </a:extLst>
            </p:cNvPr>
            <p:cNvSpPr txBox="1"/>
            <p:nvPr/>
          </p:nvSpPr>
          <p:spPr>
            <a:xfrm flipH="1">
              <a:off x="5179663" y="194556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73" name="Rectangle 40">
              <a:extLst>
                <a:ext uri="{FF2B5EF4-FFF2-40B4-BE49-F238E27FC236}">
                  <a16:creationId xmlns:a16="http://schemas.microsoft.com/office/drawing/2014/main" id="{80BD2EE8-D8D5-E346-BE6A-E48CC5D30F51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74" name="Grupo 273">
            <a:extLst>
              <a:ext uri="{FF2B5EF4-FFF2-40B4-BE49-F238E27FC236}">
                <a16:creationId xmlns:a16="http://schemas.microsoft.com/office/drawing/2014/main" id="{991FCDE8-7F04-DB4B-8CAB-1DCBCF60669C}"/>
              </a:ext>
            </a:extLst>
          </p:cNvPr>
          <p:cNvGrpSpPr/>
          <p:nvPr/>
        </p:nvGrpSpPr>
        <p:grpSpPr>
          <a:xfrm>
            <a:off x="9465515" y="10887592"/>
            <a:ext cx="3090654" cy="952285"/>
            <a:chOff x="4263265" y="1945561"/>
            <a:chExt cx="4236804" cy="952285"/>
          </a:xfrm>
        </p:grpSpPr>
        <p:sp>
          <p:nvSpPr>
            <p:cNvPr id="275" name="CuadroTexto 395">
              <a:extLst>
                <a:ext uri="{FF2B5EF4-FFF2-40B4-BE49-F238E27FC236}">
                  <a16:creationId xmlns:a16="http://schemas.microsoft.com/office/drawing/2014/main" id="{A7B19426-EC14-F545-B7DD-F710BF7F0997}"/>
                </a:ext>
              </a:extLst>
            </p:cNvPr>
            <p:cNvSpPr txBox="1"/>
            <p:nvPr/>
          </p:nvSpPr>
          <p:spPr>
            <a:xfrm flipH="1">
              <a:off x="5179663" y="194556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76" name="Rectangle 40">
              <a:extLst>
                <a:ext uri="{FF2B5EF4-FFF2-40B4-BE49-F238E27FC236}">
                  <a16:creationId xmlns:a16="http://schemas.microsoft.com/office/drawing/2014/main" id="{BBFE7F67-56A0-E441-80E7-5BFC965F260C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4262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1">
            <a:extLst>
              <a:ext uri="{FF2B5EF4-FFF2-40B4-BE49-F238E27FC236}">
                <a16:creationId xmlns:a16="http://schemas.microsoft.com/office/drawing/2014/main" id="{9151937A-B585-7545-8B39-FFD09ED53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1192" y="2989765"/>
            <a:ext cx="5948462" cy="59435"/>
          </a:xfrm>
          <a:custGeom>
            <a:avLst/>
            <a:gdLst>
              <a:gd name="T0" fmla="*/ 5293 w 5294"/>
              <a:gd name="T1" fmla="*/ 54 h 55"/>
              <a:gd name="T2" fmla="*/ 0 w 5294"/>
              <a:gd name="T3" fmla="*/ 54 h 55"/>
              <a:gd name="T4" fmla="*/ 0 w 5294"/>
              <a:gd name="T5" fmla="*/ 0 h 55"/>
              <a:gd name="T6" fmla="*/ 5293 w 5294"/>
              <a:gd name="T7" fmla="*/ 0 h 55"/>
              <a:gd name="T8" fmla="*/ 5293 w 5294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94" h="55">
                <a:moveTo>
                  <a:pt x="5293" y="54"/>
                </a:moveTo>
                <a:lnTo>
                  <a:pt x="0" y="54"/>
                </a:lnTo>
                <a:lnTo>
                  <a:pt x="0" y="0"/>
                </a:lnTo>
                <a:lnTo>
                  <a:pt x="5293" y="0"/>
                </a:lnTo>
                <a:lnTo>
                  <a:pt x="5293" y="54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2">
            <a:extLst>
              <a:ext uri="{FF2B5EF4-FFF2-40B4-BE49-F238E27FC236}">
                <a16:creationId xmlns:a16="http://schemas.microsoft.com/office/drawing/2014/main" id="{6116C6E9-D144-2E45-8774-936872BE7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1192" y="5228487"/>
            <a:ext cx="5948462" cy="49529"/>
          </a:xfrm>
          <a:custGeom>
            <a:avLst/>
            <a:gdLst>
              <a:gd name="T0" fmla="*/ 5293 w 5294"/>
              <a:gd name="T1" fmla="*/ 45 h 46"/>
              <a:gd name="T2" fmla="*/ 0 w 5294"/>
              <a:gd name="T3" fmla="*/ 45 h 46"/>
              <a:gd name="T4" fmla="*/ 0 w 5294"/>
              <a:gd name="T5" fmla="*/ 0 h 46"/>
              <a:gd name="T6" fmla="*/ 5293 w 5294"/>
              <a:gd name="T7" fmla="*/ 0 h 46"/>
              <a:gd name="T8" fmla="*/ 5293 w 5294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94" h="46">
                <a:moveTo>
                  <a:pt x="5293" y="45"/>
                </a:moveTo>
                <a:lnTo>
                  <a:pt x="0" y="45"/>
                </a:lnTo>
                <a:lnTo>
                  <a:pt x="0" y="0"/>
                </a:lnTo>
                <a:lnTo>
                  <a:pt x="5293" y="0"/>
                </a:lnTo>
                <a:lnTo>
                  <a:pt x="5293" y="45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3">
            <a:extLst>
              <a:ext uri="{FF2B5EF4-FFF2-40B4-BE49-F238E27FC236}">
                <a16:creationId xmlns:a16="http://schemas.microsoft.com/office/drawing/2014/main" id="{CC7F2830-45FC-0F49-92C4-FA52004B8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1192" y="7462259"/>
            <a:ext cx="5948462" cy="59435"/>
          </a:xfrm>
          <a:custGeom>
            <a:avLst/>
            <a:gdLst>
              <a:gd name="T0" fmla="*/ 5293 w 5294"/>
              <a:gd name="T1" fmla="*/ 54 h 55"/>
              <a:gd name="T2" fmla="*/ 0 w 5294"/>
              <a:gd name="T3" fmla="*/ 54 h 55"/>
              <a:gd name="T4" fmla="*/ 0 w 5294"/>
              <a:gd name="T5" fmla="*/ 0 h 55"/>
              <a:gd name="T6" fmla="*/ 5293 w 5294"/>
              <a:gd name="T7" fmla="*/ 0 h 55"/>
              <a:gd name="T8" fmla="*/ 5293 w 5294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94" h="55">
                <a:moveTo>
                  <a:pt x="5293" y="54"/>
                </a:moveTo>
                <a:lnTo>
                  <a:pt x="0" y="54"/>
                </a:lnTo>
                <a:lnTo>
                  <a:pt x="0" y="0"/>
                </a:lnTo>
                <a:lnTo>
                  <a:pt x="5293" y="0"/>
                </a:lnTo>
                <a:lnTo>
                  <a:pt x="5293" y="54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4">
            <a:extLst>
              <a:ext uri="{FF2B5EF4-FFF2-40B4-BE49-F238E27FC236}">
                <a16:creationId xmlns:a16="http://schemas.microsoft.com/office/drawing/2014/main" id="{9B2706DE-41FB-9249-A8B7-824B29310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1192" y="10107121"/>
            <a:ext cx="5948462" cy="49529"/>
          </a:xfrm>
          <a:custGeom>
            <a:avLst/>
            <a:gdLst>
              <a:gd name="T0" fmla="*/ 5293 w 5294"/>
              <a:gd name="T1" fmla="*/ 45 h 46"/>
              <a:gd name="T2" fmla="*/ 0 w 5294"/>
              <a:gd name="T3" fmla="*/ 45 h 46"/>
              <a:gd name="T4" fmla="*/ 0 w 5294"/>
              <a:gd name="T5" fmla="*/ 0 h 46"/>
              <a:gd name="T6" fmla="*/ 5293 w 5294"/>
              <a:gd name="T7" fmla="*/ 0 h 46"/>
              <a:gd name="T8" fmla="*/ 5293 w 5294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94" h="46">
                <a:moveTo>
                  <a:pt x="5293" y="45"/>
                </a:moveTo>
                <a:lnTo>
                  <a:pt x="0" y="45"/>
                </a:lnTo>
                <a:lnTo>
                  <a:pt x="0" y="0"/>
                </a:lnTo>
                <a:lnTo>
                  <a:pt x="5293" y="0"/>
                </a:lnTo>
                <a:lnTo>
                  <a:pt x="5293" y="45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98">
            <a:extLst>
              <a:ext uri="{FF2B5EF4-FFF2-40B4-BE49-F238E27FC236}">
                <a16:creationId xmlns:a16="http://schemas.microsoft.com/office/drawing/2014/main" id="{436D6929-8653-F045-B4C9-C8A732FCF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045" y="8665818"/>
            <a:ext cx="5671098" cy="2842980"/>
          </a:xfrm>
          <a:custGeom>
            <a:avLst/>
            <a:gdLst>
              <a:gd name="T0" fmla="*/ 5047 w 5048"/>
              <a:gd name="T1" fmla="*/ 0 h 2530"/>
              <a:gd name="T2" fmla="*/ 1264 w 5048"/>
              <a:gd name="T3" fmla="*/ 362 h 2530"/>
              <a:gd name="T4" fmla="*/ 0 w 5048"/>
              <a:gd name="T5" fmla="*/ 2529 h 2530"/>
              <a:gd name="T6" fmla="*/ 5047 w 5048"/>
              <a:gd name="T7" fmla="*/ 2331 h 2530"/>
              <a:gd name="T8" fmla="*/ 5047 w 5048"/>
              <a:gd name="T9" fmla="*/ 0 h 2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8" h="2530">
                <a:moveTo>
                  <a:pt x="5047" y="0"/>
                </a:moveTo>
                <a:lnTo>
                  <a:pt x="1264" y="362"/>
                </a:lnTo>
                <a:lnTo>
                  <a:pt x="0" y="2529"/>
                </a:lnTo>
                <a:lnTo>
                  <a:pt x="5047" y="2331"/>
                </a:lnTo>
                <a:lnTo>
                  <a:pt x="5047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99">
            <a:extLst>
              <a:ext uri="{FF2B5EF4-FFF2-40B4-BE49-F238E27FC236}">
                <a16:creationId xmlns:a16="http://schemas.microsoft.com/office/drawing/2014/main" id="{4BD7199D-E736-F248-9F02-16D2C538F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1582" y="6253745"/>
            <a:ext cx="4249610" cy="2818213"/>
          </a:xfrm>
          <a:custGeom>
            <a:avLst/>
            <a:gdLst>
              <a:gd name="T0" fmla="*/ 3783 w 3784"/>
              <a:gd name="T1" fmla="*/ 0 h 2511"/>
              <a:gd name="T2" fmla="*/ 1264 w 3784"/>
              <a:gd name="T3" fmla="*/ 343 h 2511"/>
              <a:gd name="T4" fmla="*/ 632 w 3784"/>
              <a:gd name="T5" fmla="*/ 1426 h 2511"/>
              <a:gd name="T6" fmla="*/ 0 w 3784"/>
              <a:gd name="T7" fmla="*/ 2510 h 2511"/>
              <a:gd name="T8" fmla="*/ 3783 w 3784"/>
              <a:gd name="T9" fmla="*/ 2148 h 2511"/>
              <a:gd name="T10" fmla="*/ 3783 w 3784"/>
              <a:gd name="T11" fmla="*/ 0 h 2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84" h="2511">
                <a:moveTo>
                  <a:pt x="3783" y="0"/>
                </a:moveTo>
                <a:lnTo>
                  <a:pt x="1264" y="343"/>
                </a:lnTo>
                <a:lnTo>
                  <a:pt x="632" y="1426"/>
                </a:lnTo>
                <a:lnTo>
                  <a:pt x="0" y="2510"/>
                </a:lnTo>
                <a:lnTo>
                  <a:pt x="3783" y="2148"/>
                </a:lnTo>
                <a:lnTo>
                  <a:pt x="378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100">
            <a:extLst>
              <a:ext uri="{FF2B5EF4-FFF2-40B4-BE49-F238E27FC236}">
                <a16:creationId xmlns:a16="http://schemas.microsoft.com/office/drawing/2014/main" id="{1D085C20-A4DE-FE42-9DF5-97DEFBB9A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3070" y="4024928"/>
            <a:ext cx="2828122" cy="2620096"/>
          </a:xfrm>
          <a:custGeom>
            <a:avLst/>
            <a:gdLst>
              <a:gd name="T0" fmla="*/ 2519 w 2520"/>
              <a:gd name="T1" fmla="*/ 0 h 2331"/>
              <a:gd name="T2" fmla="*/ 1255 w 2520"/>
              <a:gd name="T3" fmla="*/ 163 h 2331"/>
              <a:gd name="T4" fmla="*/ 0 w 2520"/>
              <a:gd name="T5" fmla="*/ 2330 h 2331"/>
              <a:gd name="T6" fmla="*/ 2519 w 2520"/>
              <a:gd name="T7" fmla="*/ 1987 h 2331"/>
              <a:gd name="T8" fmla="*/ 2519 w 2520"/>
              <a:gd name="T9" fmla="*/ 0 h 2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20" h="2331">
                <a:moveTo>
                  <a:pt x="2519" y="0"/>
                </a:moveTo>
                <a:lnTo>
                  <a:pt x="1255" y="163"/>
                </a:lnTo>
                <a:lnTo>
                  <a:pt x="0" y="2330"/>
                </a:lnTo>
                <a:lnTo>
                  <a:pt x="2519" y="1987"/>
                </a:lnTo>
                <a:lnTo>
                  <a:pt x="251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101">
            <a:extLst>
              <a:ext uri="{FF2B5EF4-FFF2-40B4-BE49-F238E27FC236}">
                <a16:creationId xmlns:a16="http://schemas.microsoft.com/office/drawing/2014/main" id="{1BB02D84-B78E-1148-B578-69B7BCBED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4655" y="1771345"/>
            <a:ext cx="1421488" cy="2436840"/>
          </a:xfrm>
          <a:custGeom>
            <a:avLst/>
            <a:gdLst>
              <a:gd name="T0" fmla="*/ 1264 w 1265"/>
              <a:gd name="T1" fmla="*/ 0 h 2169"/>
              <a:gd name="T2" fmla="*/ 1264 w 1265"/>
              <a:gd name="T3" fmla="*/ 0 h 2169"/>
              <a:gd name="T4" fmla="*/ 0 w 1265"/>
              <a:gd name="T5" fmla="*/ 2168 h 2169"/>
              <a:gd name="T6" fmla="*/ 1264 w 1265"/>
              <a:gd name="T7" fmla="*/ 2005 h 2169"/>
              <a:gd name="T8" fmla="*/ 1264 w 1265"/>
              <a:gd name="T9" fmla="*/ 0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2169">
                <a:moveTo>
                  <a:pt x="1264" y="0"/>
                </a:moveTo>
                <a:lnTo>
                  <a:pt x="1264" y="0"/>
                </a:lnTo>
                <a:lnTo>
                  <a:pt x="0" y="2168"/>
                </a:lnTo>
                <a:lnTo>
                  <a:pt x="1264" y="2005"/>
                </a:lnTo>
                <a:lnTo>
                  <a:pt x="1264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102">
            <a:extLst>
              <a:ext uri="{FF2B5EF4-FFF2-40B4-BE49-F238E27FC236}">
                <a16:creationId xmlns:a16="http://schemas.microsoft.com/office/drawing/2014/main" id="{C409386B-C1BE-074C-A9E8-49D2C3D5B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1192" y="8665818"/>
            <a:ext cx="5671098" cy="2842980"/>
          </a:xfrm>
          <a:custGeom>
            <a:avLst/>
            <a:gdLst>
              <a:gd name="T0" fmla="*/ 0 w 5050"/>
              <a:gd name="T1" fmla="*/ 2331 h 2530"/>
              <a:gd name="T2" fmla="*/ 5049 w 5050"/>
              <a:gd name="T3" fmla="*/ 2529 h 2530"/>
              <a:gd name="T4" fmla="*/ 3784 w 5050"/>
              <a:gd name="T5" fmla="*/ 362 h 2530"/>
              <a:gd name="T6" fmla="*/ 0 w 5050"/>
              <a:gd name="T7" fmla="*/ 0 h 2530"/>
              <a:gd name="T8" fmla="*/ 0 w 5050"/>
              <a:gd name="T9" fmla="*/ 2331 h 2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50" h="2530">
                <a:moveTo>
                  <a:pt x="0" y="2331"/>
                </a:moveTo>
                <a:lnTo>
                  <a:pt x="5049" y="2529"/>
                </a:lnTo>
                <a:lnTo>
                  <a:pt x="3784" y="362"/>
                </a:lnTo>
                <a:lnTo>
                  <a:pt x="0" y="0"/>
                </a:lnTo>
                <a:lnTo>
                  <a:pt x="0" y="233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103">
            <a:extLst>
              <a:ext uri="{FF2B5EF4-FFF2-40B4-BE49-F238E27FC236}">
                <a16:creationId xmlns:a16="http://schemas.microsoft.com/office/drawing/2014/main" id="{A743DBE9-084E-A348-930E-4FCBAAA74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1192" y="6253745"/>
            <a:ext cx="4249610" cy="2818213"/>
          </a:xfrm>
          <a:custGeom>
            <a:avLst/>
            <a:gdLst>
              <a:gd name="T0" fmla="*/ 0 w 3785"/>
              <a:gd name="T1" fmla="*/ 2148 h 2511"/>
              <a:gd name="T2" fmla="*/ 3784 w 3785"/>
              <a:gd name="T3" fmla="*/ 2510 h 2511"/>
              <a:gd name="T4" fmla="*/ 3152 w 3785"/>
              <a:gd name="T5" fmla="*/ 1426 h 2511"/>
              <a:gd name="T6" fmla="*/ 2520 w 3785"/>
              <a:gd name="T7" fmla="*/ 343 h 2511"/>
              <a:gd name="T8" fmla="*/ 0 w 3785"/>
              <a:gd name="T9" fmla="*/ 0 h 2511"/>
              <a:gd name="T10" fmla="*/ 0 w 3785"/>
              <a:gd name="T11" fmla="*/ 2148 h 2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85" h="2511">
                <a:moveTo>
                  <a:pt x="0" y="2148"/>
                </a:moveTo>
                <a:lnTo>
                  <a:pt x="3784" y="2510"/>
                </a:lnTo>
                <a:lnTo>
                  <a:pt x="3152" y="1426"/>
                </a:lnTo>
                <a:lnTo>
                  <a:pt x="2520" y="343"/>
                </a:lnTo>
                <a:lnTo>
                  <a:pt x="0" y="0"/>
                </a:lnTo>
                <a:lnTo>
                  <a:pt x="0" y="214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104">
            <a:extLst>
              <a:ext uri="{FF2B5EF4-FFF2-40B4-BE49-F238E27FC236}">
                <a16:creationId xmlns:a16="http://schemas.microsoft.com/office/drawing/2014/main" id="{CB1CFC82-5D44-1C45-9F99-70C12ABFA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1192" y="4024928"/>
            <a:ext cx="2833074" cy="2620096"/>
          </a:xfrm>
          <a:custGeom>
            <a:avLst/>
            <a:gdLst>
              <a:gd name="T0" fmla="*/ 0 w 2521"/>
              <a:gd name="T1" fmla="*/ 1987 h 2331"/>
              <a:gd name="T2" fmla="*/ 2520 w 2521"/>
              <a:gd name="T3" fmla="*/ 2330 h 2331"/>
              <a:gd name="T4" fmla="*/ 1264 w 2521"/>
              <a:gd name="T5" fmla="*/ 163 h 2331"/>
              <a:gd name="T6" fmla="*/ 0 w 2521"/>
              <a:gd name="T7" fmla="*/ 0 h 2331"/>
              <a:gd name="T8" fmla="*/ 0 w 2521"/>
              <a:gd name="T9" fmla="*/ 1987 h 2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21" h="2331">
                <a:moveTo>
                  <a:pt x="0" y="1987"/>
                </a:moveTo>
                <a:lnTo>
                  <a:pt x="2520" y="2330"/>
                </a:lnTo>
                <a:lnTo>
                  <a:pt x="1264" y="163"/>
                </a:lnTo>
                <a:lnTo>
                  <a:pt x="0" y="0"/>
                </a:lnTo>
                <a:lnTo>
                  <a:pt x="0" y="198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105">
            <a:extLst>
              <a:ext uri="{FF2B5EF4-FFF2-40B4-BE49-F238E27FC236}">
                <a16:creationId xmlns:a16="http://schemas.microsoft.com/office/drawing/2014/main" id="{345FD8B9-5FC7-7E4B-991B-F891566BF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1192" y="1771345"/>
            <a:ext cx="1421488" cy="2436840"/>
          </a:xfrm>
          <a:custGeom>
            <a:avLst/>
            <a:gdLst>
              <a:gd name="T0" fmla="*/ 1264 w 1265"/>
              <a:gd name="T1" fmla="*/ 2168 h 2169"/>
              <a:gd name="T2" fmla="*/ 0 w 1265"/>
              <a:gd name="T3" fmla="*/ 0 h 2169"/>
              <a:gd name="T4" fmla="*/ 0 w 1265"/>
              <a:gd name="T5" fmla="*/ 2005 h 2169"/>
              <a:gd name="T6" fmla="*/ 1264 w 1265"/>
              <a:gd name="T7" fmla="*/ 2168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65" h="2169">
                <a:moveTo>
                  <a:pt x="1264" y="2168"/>
                </a:moveTo>
                <a:lnTo>
                  <a:pt x="0" y="0"/>
                </a:lnTo>
                <a:lnTo>
                  <a:pt x="0" y="2005"/>
                </a:lnTo>
                <a:lnTo>
                  <a:pt x="1264" y="216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106">
            <a:extLst>
              <a:ext uri="{FF2B5EF4-FFF2-40B4-BE49-F238E27FC236}">
                <a16:creationId xmlns:a16="http://schemas.microsoft.com/office/drawing/2014/main" id="{884DB399-5632-8D43-8582-F1FEF90A7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045" y="11285917"/>
            <a:ext cx="11342200" cy="658738"/>
          </a:xfrm>
          <a:custGeom>
            <a:avLst/>
            <a:gdLst>
              <a:gd name="T0" fmla="*/ 0 w 10097"/>
              <a:gd name="T1" fmla="*/ 198 h 588"/>
              <a:gd name="T2" fmla="*/ 5047 w 10097"/>
              <a:gd name="T3" fmla="*/ 587 h 588"/>
              <a:gd name="T4" fmla="*/ 10096 w 10097"/>
              <a:gd name="T5" fmla="*/ 198 h 588"/>
              <a:gd name="T6" fmla="*/ 5047 w 10097"/>
              <a:gd name="T7" fmla="*/ 0 h 588"/>
              <a:gd name="T8" fmla="*/ 0 w 10097"/>
              <a:gd name="T9" fmla="*/ 198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97" h="588">
                <a:moveTo>
                  <a:pt x="0" y="198"/>
                </a:moveTo>
                <a:lnTo>
                  <a:pt x="5047" y="587"/>
                </a:lnTo>
                <a:lnTo>
                  <a:pt x="10096" y="198"/>
                </a:lnTo>
                <a:lnTo>
                  <a:pt x="5047" y="0"/>
                </a:lnTo>
                <a:lnTo>
                  <a:pt x="0" y="19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115">
            <a:extLst>
              <a:ext uri="{FF2B5EF4-FFF2-40B4-BE49-F238E27FC236}">
                <a16:creationId xmlns:a16="http://schemas.microsoft.com/office/drawing/2014/main" id="{55D41B6C-D7DB-1B4F-81B6-34E29CFA9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273" y="3212648"/>
            <a:ext cx="510150" cy="495293"/>
          </a:xfrm>
          <a:custGeom>
            <a:avLst/>
            <a:gdLst>
              <a:gd name="T0" fmla="*/ 226 w 453"/>
              <a:gd name="T1" fmla="*/ 442 h 443"/>
              <a:gd name="T2" fmla="*/ 226 w 453"/>
              <a:gd name="T3" fmla="*/ 442 h 443"/>
              <a:gd name="T4" fmla="*/ 163 w 453"/>
              <a:gd name="T5" fmla="*/ 424 h 443"/>
              <a:gd name="T6" fmla="*/ 36 w 453"/>
              <a:gd name="T7" fmla="*/ 298 h 443"/>
              <a:gd name="T8" fmla="*/ 36 w 453"/>
              <a:gd name="T9" fmla="*/ 171 h 443"/>
              <a:gd name="T10" fmla="*/ 199 w 453"/>
              <a:gd name="T11" fmla="*/ 9 h 443"/>
              <a:gd name="T12" fmla="*/ 208 w 453"/>
              <a:gd name="T13" fmla="*/ 0 h 443"/>
              <a:gd name="T14" fmla="*/ 406 w 453"/>
              <a:gd name="T15" fmla="*/ 0 h 443"/>
              <a:gd name="T16" fmla="*/ 452 w 453"/>
              <a:gd name="T17" fmla="*/ 45 h 443"/>
              <a:gd name="T18" fmla="*/ 452 w 453"/>
              <a:gd name="T19" fmla="*/ 244 h 443"/>
              <a:gd name="T20" fmla="*/ 452 w 453"/>
              <a:gd name="T21" fmla="*/ 261 h 443"/>
              <a:gd name="T22" fmla="*/ 289 w 453"/>
              <a:gd name="T23" fmla="*/ 415 h 443"/>
              <a:gd name="T24" fmla="*/ 226 w 453"/>
              <a:gd name="T25" fmla="*/ 442 h 443"/>
              <a:gd name="T26" fmla="*/ 217 w 453"/>
              <a:gd name="T27" fmla="*/ 45 h 443"/>
              <a:gd name="T28" fmla="*/ 217 w 453"/>
              <a:gd name="T29" fmla="*/ 45 h 443"/>
              <a:gd name="T30" fmla="*/ 72 w 453"/>
              <a:gd name="T31" fmla="*/ 198 h 443"/>
              <a:gd name="T32" fmla="*/ 72 w 453"/>
              <a:gd name="T33" fmla="*/ 261 h 443"/>
              <a:gd name="T34" fmla="*/ 199 w 453"/>
              <a:gd name="T35" fmla="*/ 388 h 443"/>
              <a:gd name="T36" fmla="*/ 262 w 453"/>
              <a:gd name="T37" fmla="*/ 388 h 443"/>
              <a:gd name="T38" fmla="*/ 415 w 453"/>
              <a:gd name="T39" fmla="*/ 234 h 443"/>
              <a:gd name="T40" fmla="*/ 406 w 453"/>
              <a:gd name="T41" fmla="*/ 45 h 443"/>
              <a:gd name="T42" fmla="*/ 217 w 453"/>
              <a:gd name="T43" fmla="*/ 45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53" h="443">
                <a:moveTo>
                  <a:pt x="226" y="442"/>
                </a:moveTo>
                <a:lnTo>
                  <a:pt x="226" y="442"/>
                </a:lnTo>
                <a:cubicBezTo>
                  <a:pt x="208" y="442"/>
                  <a:pt x="181" y="433"/>
                  <a:pt x="163" y="424"/>
                </a:cubicBezTo>
                <a:cubicBezTo>
                  <a:pt x="36" y="298"/>
                  <a:pt x="36" y="298"/>
                  <a:pt x="36" y="298"/>
                </a:cubicBezTo>
                <a:cubicBezTo>
                  <a:pt x="0" y="261"/>
                  <a:pt x="0" y="207"/>
                  <a:pt x="36" y="171"/>
                </a:cubicBezTo>
                <a:cubicBezTo>
                  <a:pt x="199" y="9"/>
                  <a:pt x="199" y="9"/>
                  <a:pt x="199" y="9"/>
                </a:cubicBezTo>
                <a:lnTo>
                  <a:pt x="208" y="0"/>
                </a:lnTo>
                <a:cubicBezTo>
                  <a:pt x="406" y="0"/>
                  <a:pt x="406" y="0"/>
                  <a:pt x="406" y="0"/>
                </a:cubicBezTo>
                <a:cubicBezTo>
                  <a:pt x="434" y="0"/>
                  <a:pt x="452" y="18"/>
                  <a:pt x="452" y="45"/>
                </a:cubicBezTo>
                <a:cubicBezTo>
                  <a:pt x="452" y="244"/>
                  <a:pt x="452" y="244"/>
                  <a:pt x="452" y="244"/>
                </a:cubicBezTo>
                <a:cubicBezTo>
                  <a:pt x="452" y="253"/>
                  <a:pt x="452" y="253"/>
                  <a:pt x="452" y="261"/>
                </a:cubicBezTo>
                <a:cubicBezTo>
                  <a:pt x="289" y="415"/>
                  <a:pt x="289" y="415"/>
                  <a:pt x="289" y="415"/>
                </a:cubicBezTo>
                <a:cubicBezTo>
                  <a:pt x="271" y="433"/>
                  <a:pt x="253" y="442"/>
                  <a:pt x="226" y="442"/>
                </a:cubicBezTo>
                <a:close/>
                <a:moveTo>
                  <a:pt x="217" y="45"/>
                </a:moveTo>
                <a:lnTo>
                  <a:pt x="217" y="45"/>
                </a:lnTo>
                <a:cubicBezTo>
                  <a:pt x="72" y="198"/>
                  <a:pt x="72" y="198"/>
                  <a:pt x="72" y="198"/>
                </a:cubicBezTo>
                <a:cubicBezTo>
                  <a:pt x="54" y="216"/>
                  <a:pt x="54" y="244"/>
                  <a:pt x="72" y="261"/>
                </a:cubicBezTo>
                <a:cubicBezTo>
                  <a:pt x="199" y="388"/>
                  <a:pt x="199" y="388"/>
                  <a:pt x="199" y="388"/>
                </a:cubicBezTo>
                <a:cubicBezTo>
                  <a:pt x="217" y="406"/>
                  <a:pt x="244" y="406"/>
                  <a:pt x="262" y="388"/>
                </a:cubicBezTo>
                <a:cubicBezTo>
                  <a:pt x="415" y="234"/>
                  <a:pt x="415" y="234"/>
                  <a:pt x="415" y="234"/>
                </a:cubicBezTo>
                <a:cubicBezTo>
                  <a:pt x="406" y="45"/>
                  <a:pt x="406" y="45"/>
                  <a:pt x="406" y="45"/>
                </a:cubicBezTo>
                <a:lnTo>
                  <a:pt x="217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116">
            <a:extLst>
              <a:ext uri="{FF2B5EF4-FFF2-40B4-BE49-F238E27FC236}">
                <a16:creationId xmlns:a16="http://schemas.microsoft.com/office/drawing/2014/main" id="{EDC6778E-46B7-F043-B8D3-DBCDDC5CB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0212" y="3321612"/>
            <a:ext cx="84201" cy="84198"/>
          </a:xfrm>
          <a:custGeom>
            <a:avLst/>
            <a:gdLst>
              <a:gd name="T0" fmla="*/ 63 w 73"/>
              <a:gd name="T1" fmla="*/ 54 h 73"/>
              <a:gd name="T2" fmla="*/ 63 w 73"/>
              <a:gd name="T3" fmla="*/ 54 h 73"/>
              <a:gd name="T4" fmla="*/ 18 w 73"/>
              <a:gd name="T5" fmla="*/ 54 h 73"/>
              <a:gd name="T6" fmla="*/ 18 w 73"/>
              <a:gd name="T7" fmla="*/ 9 h 73"/>
              <a:gd name="T8" fmla="*/ 63 w 73"/>
              <a:gd name="T9" fmla="*/ 9 h 73"/>
              <a:gd name="T10" fmla="*/ 63 w 73"/>
              <a:gd name="T11" fmla="*/ 54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3">
                <a:moveTo>
                  <a:pt x="63" y="54"/>
                </a:moveTo>
                <a:lnTo>
                  <a:pt x="63" y="54"/>
                </a:lnTo>
                <a:cubicBezTo>
                  <a:pt x="45" y="72"/>
                  <a:pt x="27" y="72"/>
                  <a:pt x="18" y="54"/>
                </a:cubicBezTo>
                <a:cubicBezTo>
                  <a:pt x="0" y="45"/>
                  <a:pt x="0" y="27"/>
                  <a:pt x="18" y="9"/>
                </a:cubicBezTo>
                <a:cubicBezTo>
                  <a:pt x="27" y="0"/>
                  <a:pt x="45" y="0"/>
                  <a:pt x="63" y="9"/>
                </a:cubicBezTo>
                <a:cubicBezTo>
                  <a:pt x="72" y="27"/>
                  <a:pt x="72" y="45"/>
                  <a:pt x="63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117">
            <a:extLst>
              <a:ext uri="{FF2B5EF4-FFF2-40B4-BE49-F238E27FC236}">
                <a16:creationId xmlns:a16="http://schemas.microsoft.com/office/drawing/2014/main" id="{18B59ECA-2061-1042-83BC-363812322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459" y="5139335"/>
            <a:ext cx="529965" cy="336799"/>
          </a:xfrm>
          <a:custGeom>
            <a:avLst/>
            <a:gdLst>
              <a:gd name="T0" fmla="*/ 380 w 471"/>
              <a:gd name="T1" fmla="*/ 299 h 300"/>
              <a:gd name="T2" fmla="*/ 380 w 471"/>
              <a:gd name="T3" fmla="*/ 299 h 300"/>
              <a:gd name="T4" fmla="*/ 181 w 471"/>
              <a:gd name="T5" fmla="*/ 299 h 300"/>
              <a:gd name="T6" fmla="*/ 136 w 471"/>
              <a:gd name="T7" fmla="*/ 253 h 300"/>
              <a:gd name="T8" fmla="*/ 73 w 471"/>
              <a:gd name="T9" fmla="*/ 46 h 300"/>
              <a:gd name="T10" fmla="*/ 18 w 471"/>
              <a:gd name="T11" fmla="*/ 46 h 300"/>
              <a:gd name="T12" fmla="*/ 0 w 471"/>
              <a:gd name="T13" fmla="*/ 28 h 300"/>
              <a:gd name="T14" fmla="*/ 18 w 471"/>
              <a:gd name="T15" fmla="*/ 0 h 300"/>
              <a:gd name="T16" fmla="*/ 91 w 471"/>
              <a:gd name="T17" fmla="*/ 0 h 300"/>
              <a:gd name="T18" fmla="*/ 109 w 471"/>
              <a:gd name="T19" fmla="*/ 19 h 300"/>
              <a:gd name="T20" fmla="*/ 181 w 471"/>
              <a:gd name="T21" fmla="*/ 244 h 300"/>
              <a:gd name="T22" fmla="*/ 181 w 471"/>
              <a:gd name="T23" fmla="*/ 253 h 300"/>
              <a:gd name="T24" fmla="*/ 380 w 471"/>
              <a:gd name="T25" fmla="*/ 253 h 300"/>
              <a:gd name="T26" fmla="*/ 380 w 471"/>
              <a:gd name="T27" fmla="*/ 244 h 300"/>
              <a:gd name="T28" fmla="*/ 416 w 471"/>
              <a:gd name="T29" fmla="*/ 118 h 300"/>
              <a:gd name="T30" fmla="*/ 244 w 471"/>
              <a:gd name="T31" fmla="*/ 118 h 300"/>
              <a:gd name="T32" fmla="*/ 226 w 471"/>
              <a:gd name="T33" fmla="*/ 91 h 300"/>
              <a:gd name="T34" fmla="*/ 244 w 471"/>
              <a:gd name="T35" fmla="*/ 73 h 300"/>
              <a:gd name="T36" fmla="*/ 452 w 471"/>
              <a:gd name="T37" fmla="*/ 73 h 300"/>
              <a:gd name="T38" fmla="*/ 470 w 471"/>
              <a:gd name="T39" fmla="*/ 82 h 300"/>
              <a:gd name="T40" fmla="*/ 470 w 471"/>
              <a:gd name="T41" fmla="*/ 100 h 300"/>
              <a:gd name="T42" fmla="*/ 425 w 471"/>
              <a:gd name="T43" fmla="*/ 253 h 300"/>
              <a:gd name="T44" fmla="*/ 380 w 471"/>
              <a:gd name="T45" fmla="*/ 299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1" h="300">
                <a:moveTo>
                  <a:pt x="380" y="299"/>
                </a:moveTo>
                <a:lnTo>
                  <a:pt x="380" y="299"/>
                </a:lnTo>
                <a:cubicBezTo>
                  <a:pt x="181" y="299"/>
                  <a:pt x="181" y="299"/>
                  <a:pt x="181" y="299"/>
                </a:cubicBezTo>
                <a:cubicBezTo>
                  <a:pt x="154" y="299"/>
                  <a:pt x="136" y="281"/>
                  <a:pt x="136" y="253"/>
                </a:cubicBezTo>
                <a:cubicBezTo>
                  <a:pt x="73" y="46"/>
                  <a:pt x="73" y="46"/>
                  <a:pt x="73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9" y="46"/>
                  <a:pt x="0" y="37"/>
                  <a:pt x="0" y="28"/>
                </a:cubicBezTo>
                <a:cubicBezTo>
                  <a:pt x="0" y="10"/>
                  <a:pt x="9" y="0"/>
                  <a:pt x="18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00" y="0"/>
                  <a:pt x="109" y="10"/>
                  <a:pt x="109" y="19"/>
                </a:cubicBezTo>
                <a:cubicBezTo>
                  <a:pt x="181" y="244"/>
                  <a:pt x="181" y="244"/>
                  <a:pt x="181" y="244"/>
                </a:cubicBezTo>
                <a:cubicBezTo>
                  <a:pt x="181" y="244"/>
                  <a:pt x="181" y="244"/>
                  <a:pt x="181" y="253"/>
                </a:cubicBezTo>
                <a:cubicBezTo>
                  <a:pt x="380" y="253"/>
                  <a:pt x="380" y="253"/>
                  <a:pt x="380" y="253"/>
                </a:cubicBezTo>
                <a:cubicBezTo>
                  <a:pt x="380" y="244"/>
                  <a:pt x="380" y="244"/>
                  <a:pt x="380" y="244"/>
                </a:cubicBezTo>
                <a:cubicBezTo>
                  <a:pt x="416" y="118"/>
                  <a:pt x="416" y="118"/>
                  <a:pt x="416" y="118"/>
                </a:cubicBezTo>
                <a:cubicBezTo>
                  <a:pt x="244" y="118"/>
                  <a:pt x="244" y="118"/>
                  <a:pt x="244" y="118"/>
                </a:cubicBezTo>
                <a:cubicBezTo>
                  <a:pt x="235" y="118"/>
                  <a:pt x="226" y="100"/>
                  <a:pt x="226" y="91"/>
                </a:cubicBezTo>
                <a:cubicBezTo>
                  <a:pt x="226" y="82"/>
                  <a:pt x="235" y="73"/>
                  <a:pt x="244" y="73"/>
                </a:cubicBezTo>
                <a:cubicBezTo>
                  <a:pt x="452" y="73"/>
                  <a:pt x="452" y="73"/>
                  <a:pt x="452" y="73"/>
                </a:cubicBezTo>
                <a:cubicBezTo>
                  <a:pt x="452" y="73"/>
                  <a:pt x="461" y="73"/>
                  <a:pt x="470" y="82"/>
                </a:cubicBezTo>
                <a:cubicBezTo>
                  <a:pt x="470" y="82"/>
                  <a:pt x="470" y="91"/>
                  <a:pt x="470" y="100"/>
                </a:cubicBezTo>
                <a:cubicBezTo>
                  <a:pt x="425" y="253"/>
                  <a:pt x="425" y="253"/>
                  <a:pt x="425" y="253"/>
                </a:cubicBezTo>
                <a:cubicBezTo>
                  <a:pt x="425" y="281"/>
                  <a:pt x="407" y="299"/>
                  <a:pt x="380" y="2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118">
            <a:extLst>
              <a:ext uri="{FF2B5EF4-FFF2-40B4-BE49-F238E27FC236}">
                <a16:creationId xmlns:a16="http://schemas.microsoft.com/office/drawing/2014/main" id="{F83E4D8B-A306-8046-8C63-187894A2D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3283" y="5525663"/>
            <a:ext cx="104010" cy="94107"/>
          </a:xfrm>
          <a:custGeom>
            <a:avLst/>
            <a:gdLst>
              <a:gd name="T0" fmla="*/ 0 w 91"/>
              <a:gd name="T1" fmla="*/ 45 h 82"/>
              <a:gd name="T2" fmla="*/ 0 w 91"/>
              <a:gd name="T3" fmla="*/ 45 h 82"/>
              <a:gd name="T4" fmla="*/ 45 w 91"/>
              <a:gd name="T5" fmla="*/ 0 h 82"/>
              <a:gd name="T6" fmla="*/ 90 w 91"/>
              <a:gd name="T7" fmla="*/ 45 h 82"/>
              <a:gd name="T8" fmla="*/ 45 w 91"/>
              <a:gd name="T9" fmla="*/ 81 h 82"/>
              <a:gd name="T10" fmla="*/ 0 w 91"/>
              <a:gd name="T11" fmla="*/ 45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82">
                <a:moveTo>
                  <a:pt x="0" y="45"/>
                </a:moveTo>
                <a:lnTo>
                  <a:pt x="0" y="45"/>
                </a:lnTo>
                <a:cubicBezTo>
                  <a:pt x="0" y="18"/>
                  <a:pt x="18" y="0"/>
                  <a:pt x="45" y="0"/>
                </a:cubicBezTo>
                <a:cubicBezTo>
                  <a:pt x="72" y="0"/>
                  <a:pt x="90" y="18"/>
                  <a:pt x="90" y="45"/>
                </a:cubicBezTo>
                <a:cubicBezTo>
                  <a:pt x="90" y="63"/>
                  <a:pt x="72" y="81"/>
                  <a:pt x="45" y="81"/>
                </a:cubicBezTo>
                <a:cubicBezTo>
                  <a:pt x="18" y="81"/>
                  <a:pt x="0" y="63"/>
                  <a:pt x="0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119">
            <a:extLst>
              <a:ext uri="{FF2B5EF4-FFF2-40B4-BE49-F238E27FC236}">
                <a16:creationId xmlns:a16="http://schemas.microsoft.com/office/drawing/2014/main" id="{57B9FD06-D45C-3649-B79F-9008ED160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0553" y="5525663"/>
            <a:ext cx="104010" cy="94107"/>
          </a:xfrm>
          <a:custGeom>
            <a:avLst/>
            <a:gdLst>
              <a:gd name="T0" fmla="*/ 0 w 91"/>
              <a:gd name="T1" fmla="*/ 45 h 82"/>
              <a:gd name="T2" fmla="*/ 0 w 91"/>
              <a:gd name="T3" fmla="*/ 45 h 82"/>
              <a:gd name="T4" fmla="*/ 45 w 91"/>
              <a:gd name="T5" fmla="*/ 0 h 82"/>
              <a:gd name="T6" fmla="*/ 90 w 91"/>
              <a:gd name="T7" fmla="*/ 45 h 82"/>
              <a:gd name="T8" fmla="*/ 45 w 91"/>
              <a:gd name="T9" fmla="*/ 81 h 82"/>
              <a:gd name="T10" fmla="*/ 0 w 91"/>
              <a:gd name="T11" fmla="*/ 45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82">
                <a:moveTo>
                  <a:pt x="0" y="45"/>
                </a:moveTo>
                <a:lnTo>
                  <a:pt x="0" y="45"/>
                </a:lnTo>
                <a:cubicBezTo>
                  <a:pt x="0" y="18"/>
                  <a:pt x="18" y="0"/>
                  <a:pt x="45" y="0"/>
                </a:cubicBezTo>
                <a:cubicBezTo>
                  <a:pt x="63" y="0"/>
                  <a:pt x="90" y="18"/>
                  <a:pt x="90" y="45"/>
                </a:cubicBezTo>
                <a:cubicBezTo>
                  <a:pt x="90" y="63"/>
                  <a:pt x="63" y="81"/>
                  <a:pt x="45" y="81"/>
                </a:cubicBezTo>
                <a:cubicBezTo>
                  <a:pt x="18" y="81"/>
                  <a:pt x="0" y="63"/>
                  <a:pt x="0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120">
            <a:extLst>
              <a:ext uri="{FF2B5EF4-FFF2-40B4-BE49-F238E27FC236}">
                <a16:creationId xmlns:a16="http://schemas.microsoft.com/office/drawing/2014/main" id="{CBD8F794-61BC-9F49-B338-FC9968628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5657" y="7581129"/>
            <a:ext cx="212974" cy="232786"/>
          </a:xfrm>
          <a:custGeom>
            <a:avLst/>
            <a:gdLst>
              <a:gd name="T0" fmla="*/ 9 w 191"/>
              <a:gd name="T1" fmla="*/ 208 h 209"/>
              <a:gd name="T2" fmla="*/ 9 w 191"/>
              <a:gd name="T3" fmla="*/ 208 h 209"/>
              <a:gd name="T4" fmla="*/ 9 w 191"/>
              <a:gd name="T5" fmla="*/ 208 h 209"/>
              <a:gd name="T6" fmla="*/ 9 w 191"/>
              <a:gd name="T7" fmla="*/ 181 h 209"/>
              <a:gd name="T8" fmla="*/ 154 w 191"/>
              <a:gd name="T9" fmla="*/ 9 h 209"/>
              <a:gd name="T10" fmla="*/ 181 w 191"/>
              <a:gd name="T11" fmla="*/ 9 h 209"/>
              <a:gd name="T12" fmla="*/ 181 w 191"/>
              <a:gd name="T13" fmla="*/ 9 h 209"/>
              <a:gd name="T14" fmla="*/ 181 w 191"/>
              <a:gd name="T15" fmla="*/ 36 h 209"/>
              <a:gd name="T16" fmla="*/ 36 w 191"/>
              <a:gd name="T17" fmla="*/ 199 h 209"/>
              <a:gd name="T18" fmla="*/ 9 w 191"/>
              <a:gd name="T19" fmla="*/ 20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1" h="209">
                <a:moveTo>
                  <a:pt x="9" y="208"/>
                </a:moveTo>
                <a:lnTo>
                  <a:pt x="9" y="208"/>
                </a:lnTo>
                <a:lnTo>
                  <a:pt x="9" y="208"/>
                </a:lnTo>
                <a:cubicBezTo>
                  <a:pt x="0" y="199"/>
                  <a:pt x="0" y="190"/>
                  <a:pt x="9" y="181"/>
                </a:cubicBezTo>
                <a:cubicBezTo>
                  <a:pt x="154" y="9"/>
                  <a:pt x="154" y="9"/>
                  <a:pt x="154" y="9"/>
                </a:cubicBezTo>
                <a:cubicBezTo>
                  <a:pt x="163" y="0"/>
                  <a:pt x="172" y="0"/>
                  <a:pt x="181" y="9"/>
                </a:cubicBezTo>
                <a:lnTo>
                  <a:pt x="181" y="9"/>
                </a:lnTo>
                <a:cubicBezTo>
                  <a:pt x="190" y="18"/>
                  <a:pt x="190" y="27"/>
                  <a:pt x="181" y="36"/>
                </a:cubicBezTo>
                <a:cubicBezTo>
                  <a:pt x="36" y="199"/>
                  <a:pt x="36" y="199"/>
                  <a:pt x="36" y="199"/>
                </a:cubicBezTo>
                <a:cubicBezTo>
                  <a:pt x="27" y="208"/>
                  <a:pt x="18" y="208"/>
                  <a:pt x="9" y="2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121">
            <a:extLst>
              <a:ext uri="{FF2B5EF4-FFF2-40B4-BE49-F238E27FC236}">
                <a16:creationId xmlns:a16="http://schemas.microsoft.com/office/drawing/2014/main" id="{5B7DD65C-D450-A949-84A3-5AC701E34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4622" y="7714856"/>
            <a:ext cx="133727" cy="123825"/>
          </a:xfrm>
          <a:custGeom>
            <a:avLst/>
            <a:gdLst>
              <a:gd name="T0" fmla="*/ 55 w 119"/>
              <a:gd name="T1" fmla="*/ 108 h 109"/>
              <a:gd name="T2" fmla="*/ 55 w 119"/>
              <a:gd name="T3" fmla="*/ 108 h 109"/>
              <a:gd name="T4" fmla="*/ 0 w 119"/>
              <a:gd name="T5" fmla="*/ 54 h 109"/>
              <a:gd name="T6" fmla="*/ 55 w 119"/>
              <a:gd name="T7" fmla="*/ 0 h 109"/>
              <a:gd name="T8" fmla="*/ 118 w 119"/>
              <a:gd name="T9" fmla="*/ 54 h 109"/>
              <a:gd name="T10" fmla="*/ 55 w 119"/>
              <a:gd name="T11" fmla="*/ 108 h 109"/>
              <a:gd name="T12" fmla="*/ 55 w 119"/>
              <a:gd name="T13" fmla="*/ 36 h 109"/>
              <a:gd name="T14" fmla="*/ 55 w 119"/>
              <a:gd name="T15" fmla="*/ 36 h 109"/>
              <a:gd name="T16" fmla="*/ 37 w 119"/>
              <a:gd name="T17" fmla="*/ 54 h 109"/>
              <a:gd name="T18" fmla="*/ 55 w 119"/>
              <a:gd name="T19" fmla="*/ 81 h 109"/>
              <a:gd name="T20" fmla="*/ 82 w 119"/>
              <a:gd name="T21" fmla="*/ 54 h 109"/>
              <a:gd name="T22" fmla="*/ 55 w 119"/>
              <a:gd name="T23" fmla="*/ 36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9" h="109">
                <a:moveTo>
                  <a:pt x="55" y="108"/>
                </a:moveTo>
                <a:lnTo>
                  <a:pt x="55" y="108"/>
                </a:lnTo>
                <a:cubicBezTo>
                  <a:pt x="28" y="108"/>
                  <a:pt x="0" y="90"/>
                  <a:pt x="0" y="54"/>
                </a:cubicBezTo>
                <a:cubicBezTo>
                  <a:pt x="0" y="27"/>
                  <a:pt x="28" y="0"/>
                  <a:pt x="55" y="0"/>
                </a:cubicBezTo>
                <a:cubicBezTo>
                  <a:pt x="91" y="0"/>
                  <a:pt x="118" y="27"/>
                  <a:pt x="118" y="54"/>
                </a:cubicBezTo>
                <a:cubicBezTo>
                  <a:pt x="118" y="90"/>
                  <a:pt x="91" y="108"/>
                  <a:pt x="55" y="108"/>
                </a:cubicBezTo>
                <a:close/>
                <a:moveTo>
                  <a:pt x="55" y="36"/>
                </a:moveTo>
                <a:lnTo>
                  <a:pt x="55" y="36"/>
                </a:lnTo>
                <a:cubicBezTo>
                  <a:pt x="46" y="36"/>
                  <a:pt x="37" y="45"/>
                  <a:pt x="37" y="54"/>
                </a:cubicBezTo>
                <a:cubicBezTo>
                  <a:pt x="37" y="72"/>
                  <a:pt x="46" y="81"/>
                  <a:pt x="55" y="81"/>
                </a:cubicBezTo>
                <a:cubicBezTo>
                  <a:pt x="73" y="81"/>
                  <a:pt x="82" y="72"/>
                  <a:pt x="82" y="54"/>
                </a:cubicBezTo>
                <a:cubicBezTo>
                  <a:pt x="82" y="45"/>
                  <a:pt x="73" y="36"/>
                  <a:pt x="55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122">
            <a:extLst>
              <a:ext uri="{FF2B5EF4-FFF2-40B4-BE49-F238E27FC236}">
                <a16:creationId xmlns:a16="http://schemas.microsoft.com/office/drawing/2014/main" id="{EBF2CE4C-BE33-AA4D-831C-CDF211C49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5940" y="7561317"/>
            <a:ext cx="123822" cy="133727"/>
          </a:xfrm>
          <a:custGeom>
            <a:avLst/>
            <a:gdLst>
              <a:gd name="T0" fmla="*/ 54 w 110"/>
              <a:gd name="T1" fmla="*/ 117 h 118"/>
              <a:gd name="T2" fmla="*/ 54 w 110"/>
              <a:gd name="T3" fmla="*/ 117 h 118"/>
              <a:gd name="T4" fmla="*/ 0 w 110"/>
              <a:gd name="T5" fmla="*/ 54 h 118"/>
              <a:gd name="T6" fmla="*/ 54 w 110"/>
              <a:gd name="T7" fmla="*/ 0 h 118"/>
              <a:gd name="T8" fmla="*/ 109 w 110"/>
              <a:gd name="T9" fmla="*/ 54 h 118"/>
              <a:gd name="T10" fmla="*/ 54 w 110"/>
              <a:gd name="T11" fmla="*/ 117 h 118"/>
              <a:gd name="T12" fmla="*/ 54 w 110"/>
              <a:gd name="T13" fmla="*/ 36 h 118"/>
              <a:gd name="T14" fmla="*/ 54 w 110"/>
              <a:gd name="T15" fmla="*/ 36 h 118"/>
              <a:gd name="T16" fmla="*/ 27 w 110"/>
              <a:gd name="T17" fmla="*/ 54 h 118"/>
              <a:gd name="T18" fmla="*/ 54 w 110"/>
              <a:gd name="T19" fmla="*/ 81 h 118"/>
              <a:gd name="T20" fmla="*/ 72 w 110"/>
              <a:gd name="T21" fmla="*/ 54 h 118"/>
              <a:gd name="T22" fmla="*/ 54 w 110"/>
              <a:gd name="T23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0" h="118">
                <a:moveTo>
                  <a:pt x="54" y="117"/>
                </a:moveTo>
                <a:lnTo>
                  <a:pt x="54" y="117"/>
                </a:lnTo>
                <a:cubicBezTo>
                  <a:pt x="18" y="117"/>
                  <a:pt x="0" y="91"/>
                  <a:pt x="0" y="54"/>
                </a:cubicBezTo>
                <a:cubicBezTo>
                  <a:pt x="0" y="27"/>
                  <a:pt x="18" y="0"/>
                  <a:pt x="54" y="0"/>
                </a:cubicBezTo>
                <a:cubicBezTo>
                  <a:pt x="81" y="0"/>
                  <a:pt x="109" y="27"/>
                  <a:pt x="109" y="54"/>
                </a:cubicBezTo>
                <a:cubicBezTo>
                  <a:pt x="109" y="91"/>
                  <a:pt x="81" y="117"/>
                  <a:pt x="54" y="117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5" y="36"/>
                  <a:pt x="27" y="45"/>
                  <a:pt x="27" y="54"/>
                </a:cubicBezTo>
                <a:cubicBezTo>
                  <a:pt x="27" y="72"/>
                  <a:pt x="45" y="81"/>
                  <a:pt x="54" y="81"/>
                </a:cubicBezTo>
                <a:cubicBezTo>
                  <a:pt x="63" y="81"/>
                  <a:pt x="72" y="72"/>
                  <a:pt x="72" y="54"/>
                </a:cubicBezTo>
                <a:cubicBezTo>
                  <a:pt x="72" y="45"/>
                  <a:pt x="63" y="36"/>
                  <a:pt x="54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123">
            <a:extLst>
              <a:ext uri="{FF2B5EF4-FFF2-40B4-BE49-F238E27FC236}">
                <a16:creationId xmlns:a16="http://schemas.microsoft.com/office/drawing/2014/main" id="{8E3C55B6-7F0A-844F-8C75-8DCB361A0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1833" y="7531599"/>
            <a:ext cx="29718" cy="29718"/>
          </a:xfrm>
          <a:custGeom>
            <a:avLst/>
            <a:gdLst>
              <a:gd name="T0" fmla="*/ 27 w 28"/>
              <a:gd name="T1" fmla="*/ 27 h 28"/>
              <a:gd name="T2" fmla="*/ 0 w 28"/>
              <a:gd name="T3" fmla="*/ 27 h 28"/>
              <a:gd name="T4" fmla="*/ 0 w 28"/>
              <a:gd name="T5" fmla="*/ 0 h 28"/>
              <a:gd name="T6" fmla="*/ 27 w 28"/>
              <a:gd name="T7" fmla="*/ 0 h 28"/>
              <a:gd name="T8" fmla="*/ 27 w 28"/>
              <a:gd name="T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27" y="27"/>
                </a:moveTo>
                <a:lnTo>
                  <a:pt x="0" y="27"/>
                </a:lnTo>
                <a:lnTo>
                  <a:pt x="0" y="0"/>
                </a:lnTo>
                <a:lnTo>
                  <a:pt x="27" y="0"/>
                </a:lnTo>
                <a:lnTo>
                  <a:pt x="27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124">
            <a:extLst>
              <a:ext uri="{FF2B5EF4-FFF2-40B4-BE49-F238E27FC236}">
                <a16:creationId xmlns:a16="http://schemas.microsoft.com/office/drawing/2014/main" id="{9FA7294D-3D0D-4646-94D1-F76F1C435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1833" y="7600940"/>
            <a:ext cx="29718" cy="84198"/>
          </a:xfrm>
          <a:custGeom>
            <a:avLst/>
            <a:gdLst>
              <a:gd name="T0" fmla="*/ 27 w 28"/>
              <a:gd name="T1" fmla="*/ 72 h 73"/>
              <a:gd name="T2" fmla="*/ 0 w 28"/>
              <a:gd name="T3" fmla="*/ 72 h 73"/>
              <a:gd name="T4" fmla="*/ 0 w 28"/>
              <a:gd name="T5" fmla="*/ 0 h 73"/>
              <a:gd name="T6" fmla="*/ 27 w 28"/>
              <a:gd name="T7" fmla="*/ 0 h 73"/>
              <a:gd name="T8" fmla="*/ 27 w 28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73">
                <a:moveTo>
                  <a:pt x="27" y="72"/>
                </a:moveTo>
                <a:lnTo>
                  <a:pt x="0" y="72"/>
                </a:lnTo>
                <a:lnTo>
                  <a:pt x="0" y="0"/>
                </a:lnTo>
                <a:lnTo>
                  <a:pt x="27" y="0"/>
                </a:lnTo>
                <a:lnTo>
                  <a:pt x="27" y="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125">
            <a:extLst>
              <a:ext uri="{FF2B5EF4-FFF2-40B4-BE49-F238E27FC236}">
                <a16:creationId xmlns:a16="http://schemas.microsoft.com/office/drawing/2014/main" id="{A3111578-70D8-7E4A-881A-31DD692EB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1833" y="7714856"/>
            <a:ext cx="29718" cy="84201"/>
          </a:xfrm>
          <a:custGeom>
            <a:avLst/>
            <a:gdLst>
              <a:gd name="T0" fmla="*/ 27 w 28"/>
              <a:gd name="T1" fmla="*/ 72 h 73"/>
              <a:gd name="T2" fmla="*/ 0 w 28"/>
              <a:gd name="T3" fmla="*/ 72 h 73"/>
              <a:gd name="T4" fmla="*/ 0 w 28"/>
              <a:gd name="T5" fmla="*/ 0 h 73"/>
              <a:gd name="T6" fmla="*/ 27 w 28"/>
              <a:gd name="T7" fmla="*/ 0 h 73"/>
              <a:gd name="T8" fmla="*/ 27 w 28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73">
                <a:moveTo>
                  <a:pt x="27" y="72"/>
                </a:moveTo>
                <a:lnTo>
                  <a:pt x="0" y="72"/>
                </a:lnTo>
                <a:lnTo>
                  <a:pt x="0" y="0"/>
                </a:lnTo>
                <a:lnTo>
                  <a:pt x="27" y="0"/>
                </a:lnTo>
                <a:lnTo>
                  <a:pt x="27" y="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126">
            <a:extLst>
              <a:ext uri="{FF2B5EF4-FFF2-40B4-BE49-F238E27FC236}">
                <a16:creationId xmlns:a16="http://schemas.microsoft.com/office/drawing/2014/main" id="{8B09040E-10AB-2F47-A4FB-18988DD5F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1833" y="7823821"/>
            <a:ext cx="29718" cy="49529"/>
          </a:xfrm>
          <a:custGeom>
            <a:avLst/>
            <a:gdLst>
              <a:gd name="T0" fmla="*/ 27 w 28"/>
              <a:gd name="T1" fmla="*/ 45 h 46"/>
              <a:gd name="T2" fmla="*/ 0 w 28"/>
              <a:gd name="T3" fmla="*/ 45 h 46"/>
              <a:gd name="T4" fmla="*/ 0 w 28"/>
              <a:gd name="T5" fmla="*/ 0 h 46"/>
              <a:gd name="T6" fmla="*/ 27 w 28"/>
              <a:gd name="T7" fmla="*/ 0 h 46"/>
              <a:gd name="T8" fmla="*/ 27 w 28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46">
                <a:moveTo>
                  <a:pt x="27" y="45"/>
                </a:moveTo>
                <a:lnTo>
                  <a:pt x="0" y="45"/>
                </a:lnTo>
                <a:lnTo>
                  <a:pt x="0" y="0"/>
                </a:lnTo>
                <a:lnTo>
                  <a:pt x="27" y="0"/>
                </a:lnTo>
                <a:lnTo>
                  <a:pt x="27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127">
            <a:extLst>
              <a:ext uri="{FF2B5EF4-FFF2-40B4-BE49-F238E27FC236}">
                <a16:creationId xmlns:a16="http://schemas.microsoft.com/office/drawing/2014/main" id="{1D65A8A1-7B1A-0844-B4EF-3177D1C74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576" y="7462259"/>
            <a:ext cx="638926" cy="475481"/>
          </a:xfrm>
          <a:custGeom>
            <a:avLst/>
            <a:gdLst>
              <a:gd name="T0" fmla="*/ 506 w 570"/>
              <a:gd name="T1" fmla="*/ 424 h 425"/>
              <a:gd name="T2" fmla="*/ 506 w 570"/>
              <a:gd name="T3" fmla="*/ 424 h 425"/>
              <a:gd name="T4" fmla="*/ 27 w 570"/>
              <a:gd name="T5" fmla="*/ 424 h 425"/>
              <a:gd name="T6" fmla="*/ 0 w 570"/>
              <a:gd name="T7" fmla="*/ 397 h 425"/>
              <a:gd name="T8" fmla="*/ 0 w 570"/>
              <a:gd name="T9" fmla="*/ 307 h 425"/>
              <a:gd name="T10" fmla="*/ 18 w 570"/>
              <a:gd name="T11" fmla="*/ 280 h 425"/>
              <a:gd name="T12" fmla="*/ 81 w 570"/>
              <a:gd name="T13" fmla="*/ 217 h 425"/>
              <a:gd name="T14" fmla="*/ 18 w 570"/>
              <a:gd name="T15" fmla="*/ 144 h 425"/>
              <a:gd name="T16" fmla="*/ 0 w 570"/>
              <a:gd name="T17" fmla="*/ 117 h 425"/>
              <a:gd name="T18" fmla="*/ 0 w 570"/>
              <a:gd name="T19" fmla="*/ 27 h 425"/>
              <a:gd name="T20" fmla="*/ 27 w 570"/>
              <a:gd name="T21" fmla="*/ 0 h 425"/>
              <a:gd name="T22" fmla="*/ 506 w 570"/>
              <a:gd name="T23" fmla="*/ 0 h 425"/>
              <a:gd name="T24" fmla="*/ 569 w 570"/>
              <a:gd name="T25" fmla="*/ 72 h 425"/>
              <a:gd name="T26" fmla="*/ 569 w 570"/>
              <a:gd name="T27" fmla="*/ 361 h 425"/>
              <a:gd name="T28" fmla="*/ 506 w 570"/>
              <a:gd name="T29" fmla="*/ 424 h 425"/>
              <a:gd name="T30" fmla="*/ 45 w 570"/>
              <a:gd name="T31" fmla="*/ 379 h 425"/>
              <a:gd name="T32" fmla="*/ 45 w 570"/>
              <a:gd name="T33" fmla="*/ 379 h 425"/>
              <a:gd name="T34" fmla="*/ 506 w 570"/>
              <a:gd name="T35" fmla="*/ 379 h 425"/>
              <a:gd name="T36" fmla="*/ 524 w 570"/>
              <a:gd name="T37" fmla="*/ 361 h 425"/>
              <a:gd name="T38" fmla="*/ 524 w 570"/>
              <a:gd name="T39" fmla="*/ 72 h 425"/>
              <a:gd name="T40" fmla="*/ 506 w 570"/>
              <a:gd name="T41" fmla="*/ 45 h 425"/>
              <a:gd name="T42" fmla="*/ 45 w 570"/>
              <a:gd name="T43" fmla="*/ 45 h 425"/>
              <a:gd name="T44" fmla="*/ 45 w 570"/>
              <a:gd name="T45" fmla="*/ 99 h 425"/>
              <a:gd name="T46" fmla="*/ 127 w 570"/>
              <a:gd name="T47" fmla="*/ 217 h 425"/>
              <a:gd name="T48" fmla="*/ 45 w 570"/>
              <a:gd name="T49" fmla="*/ 325 h 425"/>
              <a:gd name="T50" fmla="*/ 45 w 570"/>
              <a:gd name="T51" fmla="*/ 379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70" h="425">
                <a:moveTo>
                  <a:pt x="506" y="424"/>
                </a:moveTo>
                <a:lnTo>
                  <a:pt x="506" y="424"/>
                </a:lnTo>
                <a:cubicBezTo>
                  <a:pt x="27" y="424"/>
                  <a:pt x="27" y="424"/>
                  <a:pt x="27" y="424"/>
                </a:cubicBezTo>
                <a:cubicBezTo>
                  <a:pt x="9" y="424"/>
                  <a:pt x="0" y="415"/>
                  <a:pt x="0" y="397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298"/>
                  <a:pt x="9" y="280"/>
                  <a:pt x="18" y="280"/>
                </a:cubicBezTo>
                <a:cubicBezTo>
                  <a:pt x="55" y="280"/>
                  <a:pt x="81" y="253"/>
                  <a:pt x="81" y="217"/>
                </a:cubicBezTo>
                <a:cubicBezTo>
                  <a:pt x="81" y="181"/>
                  <a:pt x="55" y="144"/>
                  <a:pt x="18" y="144"/>
                </a:cubicBezTo>
                <a:cubicBezTo>
                  <a:pt x="9" y="144"/>
                  <a:pt x="0" y="135"/>
                  <a:pt x="0" y="11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542" y="0"/>
                  <a:pt x="569" y="36"/>
                  <a:pt x="569" y="72"/>
                </a:cubicBezTo>
                <a:cubicBezTo>
                  <a:pt x="569" y="361"/>
                  <a:pt x="569" y="361"/>
                  <a:pt x="569" y="361"/>
                </a:cubicBezTo>
                <a:cubicBezTo>
                  <a:pt x="569" y="397"/>
                  <a:pt x="542" y="424"/>
                  <a:pt x="506" y="424"/>
                </a:cubicBezTo>
                <a:close/>
                <a:moveTo>
                  <a:pt x="45" y="379"/>
                </a:moveTo>
                <a:lnTo>
                  <a:pt x="45" y="379"/>
                </a:lnTo>
                <a:cubicBezTo>
                  <a:pt x="506" y="379"/>
                  <a:pt x="506" y="379"/>
                  <a:pt x="506" y="379"/>
                </a:cubicBezTo>
                <a:cubicBezTo>
                  <a:pt x="515" y="379"/>
                  <a:pt x="524" y="370"/>
                  <a:pt x="524" y="361"/>
                </a:cubicBezTo>
                <a:cubicBezTo>
                  <a:pt x="524" y="72"/>
                  <a:pt x="524" y="72"/>
                  <a:pt x="524" y="72"/>
                </a:cubicBezTo>
                <a:cubicBezTo>
                  <a:pt x="524" y="54"/>
                  <a:pt x="515" y="45"/>
                  <a:pt x="506" y="45"/>
                </a:cubicBezTo>
                <a:cubicBezTo>
                  <a:pt x="45" y="45"/>
                  <a:pt x="45" y="45"/>
                  <a:pt x="45" y="45"/>
                </a:cubicBezTo>
                <a:cubicBezTo>
                  <a:pt x="45" y="99"/>
                  <a:pt x="45" y="99"/>
                  <a:pt x="45" y="99"/>
                </a:cubicBezTo>
                <a:cubicBezTo>
                  <a:pt x="91" y="117"/>
                  <a:pt x="127" y="162"/>
                  <a:pt x="127" y="217"/>
                </a:cubicBezTo>
                <a:cubicBezTo>
                  <a:pt x="127" y="262"/>
                  <a:pt x="91" y="307"/>
                  <a:pt x="45" y="325"/>
                </a:cubicBezTo>
                <a:lnTo>
                  <a:pt x="45" y="37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128">
            <a:extLst>
              <a:ext uri="{FF2B5EF4-FFF2-40B4-BE49-F238E27FC236}">
                <a16:creationId xmlns:a16="http://schemas.microsoft.com/office/drawing/2014/main" id="{0C242E28-0719-3243-904A-5B10CA676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5525" y="10077403"/>
            <a:ext cx="113919" cy="113916"/>
          </a:xfrm>
          <a:custGeom>
            <a:avLst/>
            <a:gdLst>
              <a:gd name="T0" fmla="*/ 72 w 100"/>
              <a:gd name="T1" fmla="*/ 99 h 100"/>
              <a:gd name="T2" fmla="*/ 72 w 100"/>
              <a:gd name="T3" fmla="*/ 99 h 100"/>
              <a:gd name="T4" fmla="*/ 27 w 100"/>
              <a:gd name="T5" fmla="*/ 99 h 100"/>
              <a:gd name="T6" fmla="*/ 0 w 100"/>
              <a:gd name="T7" fmla="*/ 72 h 100"/>
              <a:gd name="T8" fmla="*/ 0 w 100"/>
              <a:gd name="T9" fmla="*/ 27 h 100"/>
              <a:gd name="T10" fmla="*/ 27 w 100"/>
              <a:gd name="T11" fmla="*/ 0 h 100"/>
              <a:gd name="T12" fmla="*/ 72 w 100"/>
              <a:gd name="T13" fmla="*/ 0 h 100"/>
              <a:gd name="T14" fmla="*/ 99 w 100"/>
              <a:gd name="T15" fmla="*/ 27 h 100"/>
              <a:gd name="T16" fmla="*/ 99 w 100"/>
              <a:gd name="T17" fmla="*/ 72 h 100"/>
              <a:gd name="T18" fmla="*/ 72 w 100"/>
              <a:gd name="T19" fmla="*/ 99 h 100"/>
              <a:gd name="T20" fmla="*/ 72 w 100"/>
              <a:gd name="T21" fmla="*/ 27 h 100"/>
              <a:gd name="T22" fmla="*/ 72 w 100"/>
              <a:gd name="T23" fmla="*/ 27 h 100"/>
              <a:gd name="T24" fmla="*/ 27 w 100"/>
              <a:gd name="T25" fmla="*/ 27 h 100"/>
              <a:gd name="T26" fmla="*/ 27 w 100"/>
              <a:gd name="T27" fmla="*/ 72 h 100"/>
              <a:gd name="T28" fmla="*/ 72 w 100"/>
              <a:gd name="T29" fmla="*/ 72 h 100"/>
              <a:gd name="T30" fmla="*/ 72 w 100"/>
              <a:gd name="T31" fmla="*/ 27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100">
                <a:moveTo>
                  <a:pt x="72" y="99"/>
                </a:moveTo>
                <a:lnTo>
                  <a:pt x="72" y="99"/>
                </a:lnTo>
                <a:cubicBezTo>
                  <a:pt x="27" y="99"/>
                  <a:pt x="27" y="99"/>
                  <a:pt x="27" y="99"/>
                </a:cubicBezTo>
                <a:cubicBezTo>
                  <a:pt x="9" y="99"/>
                  <a:pt x="0" y="90"/>
                  <a:pt x="0" y="7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90" y="0"/>
                  <a:pt x="99" y="18"/>
                  <a:pt x="99" y="27"/>
                </a:cubicBezTo>
                <a:cubicBezTo>
                  <a:pt x="99" y="72"/>
                  <a:pt x="99" y="72"/>
                  <a:pt x="99" y="72"/>
                </a:cubicBezTo>
                <a:cubicBezTo>
                  <a:pt x="99" y="90"/>
                  <a:pt x="90" y="99"/>
                  <a:pt x="72" y="99"/>
                </a:cubicBezTo>
                <a:close/>
                <a:moveTo>
                  <a:pt x="72" y="27"/>
                </a:moveTo>
                <a:lnTo>
                  <a:pt x="72" y="27"/>
                </a:lnTo>
                <a:cubicBezTo>
                  <a:pt x="27" y="27"/>
                  <a:pt x="27" y="27"/>
                  <a:pt x="27" y="27"/>
                </a:cubicBezTo>
                <a:cubicBezTo>
                  <a:pt x="27" y="72"/>
                  <a:pt x="27" y="72"/>
                  <a:pt x="27" y="72"/>
                </a:cubicBezTo>
                <a:cubicBezTo>
                  <a:pt x="72" y="72"/>
                  <a:pt x="72" y="72"/>
                  <a:pt x="72" y="72"/>
                </a:cubicBezTo>
                <a:lnTo>
                  <a:pt x="72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29">
            <a:extLst>
              <a:ext uri="{FF2B5EF4-FFF2-40B4-BE49-F238E27FC236}">
                <a16:creationId xmlns:a16="http://schemas.microsoft.com/office/drawing/2014/main" id="{F9BA84FE-5291-F140-BE5A-54B4AF7B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8820" y="9933767"/>
            <a:ext cx="465575" cy="366517"/>
          </a:xfrm>
          <a:custGeom>
            <a:avLst/>
            <a:gdLst>
              <a:gd name="T0" fmla="*/ 343 w 416"/>
              <a:gd name="T1" fmla="*/ 325 h 326"/>
              <a:gd name="T2" fmla="*/ 343 w 416"/>
              <a:gd name="T3" fmla="*/ 325 h 326"/>
              <a:gd name="T4" fmla="*/ 63 w 416"/>
              <a:gd name="T5" fmla="*/ 325 h 326"/>
              <a:gd name="T6" fmla="*/ 0 w 416"/>
              <a:gd name="T7" fmla="*/ 261 h 326"/>
              <a:gd name="T8" fmla="*/ 0 w 416"/>
              <a:gd name="T9" fmla="*/ 0 h 326"/>
              <a:gd name="T10" fmla="*/ 36 w 416"/>
              <a:gd name="T11" fmla="*/ 0 h 326"/>
              <a:gd name="T12" fmla="*/ 36 w 416"/>
              <a:gd name="T13" fmla="*/ 261 h 326"/>
              <a:gd name="T14" fmla="*/ 63 w 416"/>
              <a:gd name="T15" fmla="*/ 289 h 326"/>
              <a:gd name="T16" fmla="*/ 343 w 416"/>
              <a:gd name="T17" fmla="*/ 289 h 326"/>
              <a:gd name="T18" fmla="*/ 379 w 416"/>
              <a:gd name="T19" fmla="*/ 261 h 326"/>
              <a:gd name="T20" fmla="*/ 379 w 416"/>
              <a:gd name="T21" fmla="*/ 90 h 326"/>
              <a:gd name="T22" fmla="*/ 343 w 416"/>
              <a:gd name="T23" fmla="*/ 63 h 326"/>
              <a:gd name="T24" fmla="*/ 63 w 416"/>
              <a:gd name="T25" fmla="*/ 63 h 326"/>
              <a:gd name="T26" fmla="*/ 63 w 416"/>
              <a:gd name="T27" fmla="*/ 26 h 326"/>
              <a:gd name="T28" fmla="*/ 343 w 416"/>
              <a:gd name="T29" fmla="*/ 26 h 326"/>
              <a:gd name="T30" fmla="*/ 415 w 416"/>
              <a:gd name="T31" fmla="*/ 90 h 326"/>
              <a:gd name="T32" fmla="*/ 415 w 416"/>
              <a:gd name="T33" fmla="*/ 261 h 326"/>
              <a:gd name="T34" fmla="*/ 343 w 416"/>
              <a:gd name="T35" fmla="*/ 32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6" h="326">
                <a:moveTo>
                  <a:pt x="343" y="325"/>
                </a:moveTo>
                <a:lnTo>
                  <a:pt x="343" y="325"/>
                </a:lnTo>
                <a:cubicBezTo>
                  <a:pt x="63" y="325"/>
                  <a:pt x="63" y="325"/>
                  <a:pt x="63" y="325"/>
                </a:cubicBezTo>
                <a:cubicBezTo>
                  <a:pt x="27" y="325"/>
                  <a:pt x="0" y="298"/>
                  <a:pt x="0" y="261"/>
                </a:cubicBezTo>
                <a:cubicBezTo>
                  <a:pt x="0" y="0"/>
                  <a:pt x="0" y="0"/>
                  <a:pt x="0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261"/>
                  <a:pt x="36" y="261"/>
                  <a:pt x="36" y="261"/>
                </a:cubicBezTo>
                <a:cubicBezTo>
                  <a:pt x="36" y="279"/>
                  <a:pt x="45" y="289"/>
                  <a:pt x="63" y="289"/>
                </a:cubicBezTo>
                <a:cubicBezTo>
                  <a:pt x="343" y="289"/>
                  <a:pt x="343" y="289"/>
                  <a:pt x="343" y="289"/>
                </a:cubicBezTo>
                <a:cubicBezTo>
                  <a:pt x="361" y="289"/>
                  <a:pt x="379" y="279"/>
                  <a:pt x="379" y="261"/>
                </a:cubicBezTo>
                <a:cubicBezTo>
                  <a:pt x="379" y="90"/>
                  <a:pt x="379" y="90"/>
                  <a:pt x="379" y="90"/>
                </a:cubicBezTo>
                <a:cubicBezTo>
                  <a:pt x="379" y="72"/>
                  <a:pt x="361" y="63"/>
                  <a:pt x="343" y="63"/>
                </a:cubicBezTo>
                <a:cubicBezTo>
                  <a:pt x="63" y="63"/>
                  <a:pt x="63" y="63"/>
                  <a:pt x="63" y="63"/>
                </a:cubicBezTo>
                <a:cubicBezTo>
                  <a:pt x="63" y="26"/>
                  <a:pt x="63" y="26"/>
                  <a:pt x="63" y="26"/>
                </a:cubicBezTo>
                <a:cubicBezTo>
                  <a:pt x="343" y="26"/>
                  <a:pt x="343" y="26"/>
                  <a:pt x="343" y="26"/>
                </a:cubicBezTo>
                <a:cubicBezTo>
                  <a:pt x="379" y="26"/>
                  <a:pt x="415" y="54"/>
                  <a:pt x="415" y="90"/>
                </a:cubicBezTo>
                <a:cubicBezTo>
                  <a:pt x="415" y="261"/>
                  <a:pt x="415" y="261"/>
                  <a:pt x="415" y="261"/>
                </a:cubicBezTo>
                <a:cubicBezTo>
                  <a:pt x="415" y="298"/>
                  <a:pt x="379" y="325"/>
                  <a:pt x="343" y="3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30">
            <a:extLst>
              <a:ext uri="{FF2B5EF4-FFF2-40B4-BE49-F238E27FC236}">
                <a16:creationId xmlns:a16="http://schemas.microsoft.com/office/drawing/2014/main" id="{ABC9DB14-0740-4844-85CE-9BFA1167D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8914" y="9844614"/>
            <a:ext cx="425952" cy="163448"/>
          </a:xfrm>
          <a:custGeom>
            <a:avLst/>
            <a:gdLst>
              <a:gd name="T0" fmla="*/ 72 w 380"/>
              <a:gd name="T1" fmla="*/ 145 h 146"/>
              <a:gd name="T2" fmla="*/ 72 w 380"/>
              <a:gd name="T3" fmla="*/ 145 h 146"/>
              <a:gd name="T4" fmla="*/ 9 w 380"/>
              <a:gd name="T5" fmla="*/ 63 h 146"/>
              <a:gd name="T6" fmla="*/ 81 w 380"/>
              <a:gd name="T7" fmla="*/ 0 h 146"/>
              <a:gd name="T8" fmla="*/ 325 w 380"/>
              <a:gd name="T9" fmla="*/ 0 h 146"/>
              <a:gd name="T10" fmla="*/ 379 w 380"/>
              <a:gd name="T11" fmla="*/ 63 h 146"/>
              <a:gd name="T12" fmla="*/ 379 w 380"/>
              <a:gd name="T13" fmla="*/ 72 h 146"/>
              <a:gd name="T14" fmla="*/ 361 w 380"/>
              <a:gd name="T15" fmla="*/ 91 h 146"/>
              <a:gd name="T16" fmla="*/ 361 w 380"/>
              <a:gd name="T17" fmla="*/ 91 h 146"/>
              <a:gd name="T18" fmla="*/ 343 w 380"/>
              <a:gd name="T19" fmla="*/ 72 h 146"/>
              <a:gd name="T20" fmla="*/ 343 w 380"/>
              <a:gd name="T21" fmla="*/ 63 h 146"/>
              <a:gd name="T22" fmla="*/ 325 w 380"/>
              <a:gd name="T23" fmla="*/ 45 h 146"/>
              <a:gd name="T24" fmla="*/ 72 w 380"/>
              <a:gd name="T25" fmla="*/ 45 h 146"/>
              <a:gd name="T26" fmla="*/ 45 w 380"/>
              <a:gd name="T27" fmla="*/ 63 h 146"/>
              <a:gd name="T28" fmla="*/ 72 w 380"/>
              <a:gd name="T29" fmla="*/ 108 h 146"/>
              <a:gd name="T30" fmla="*/ 72 w 380"/>
              <a:gd name="T31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80" h="146">
                <a:moveTo>
                  <a:pt x="72" y="145"/>
                </a:moveTo>
                <a:lnTo>
                  <a:pt x="72" y="145"/>
                </a:lnTo>
                <a:cubicBezTo>
                  <a:pt x="36" y="145"/>
                  <a:pt x="0" y="108"/>
                  <a:pt x="9" y="63"/>
                </a:cubicBezTo>
                <a:cubicBezTo>
                  <a:pt x="9" y="27"/>
                  <a:pt x="45" y="0"/>
                  <a:pt x="81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352" y="0"/>
                  <a:pt x="379" y="27"/>
                  <a:pt x="379" y="63"/>
                </a:cubicBezTo>
                <a:cubicBezTo>
                  <a:pt x="379" y="72"/>
                  <a:pt x="379" y="72"/>
                  <a:pt x="379" y="72"/>
                </a:cubicBezTo>
                <a:cubicBezTo>
                  <a:pt x="379" y="82"/>
                  <a:pt x="370" y="91"/>
                  <a:pt x="361" y="91"/>
                </a:cubicBezTo>
                <a:lnTo>
                  <a:pt x="361" y="91"/>
                </a:lnTo>
                <a:cubicBezTo>
                  <a:pt x="352" y="91"/>
                  <a:pt x="343" y="82"/>
                  <a:pt x="343" y="72"/>
                </a:cubicBezTo>
                <a:cubicBezTo>
                  <a:pt x="343" y="63"/>
                  <a:pt x="343" y="63"/>
                  <a:pt x="343" y="63"/>
                </a:cubicBezTo>
                <a:cubicBezTo>
                  <a:pt x="343" y="54"/>
                  <a:pt x="334" y="45"/>
                  <a:pt x="325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63" y="45"/>
                  <a:pt x="45" y="54"/>
                  <a:pt x="45" y="63"/>
                </a:cubicBezTo>
                <a:cubicBezTo>
                  <a:pt x="36" y="91"/>
                  <a:pt x="54" y="108"/>
                  <a:pt x="72" y="108"/>
                </a:cubicBezTo>
                <a:lnTo>
                  <a:pt x="72" y="1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64" name="Group 71">
            <a:extLst>
              <a:ext uri="{FF2B5EF4-FFF2-40B4-BE49-F238E27FC236}">
                <a16:creationId xmlns:a16="http://schemas.microsoft.com/office/drawing/2014/main" id="{D765B587-2E44-2247-96FF-9DF700972A35}"/>
              </a:ext>
            </a:extLst>
          </p:cNvPr>
          <p:cNvGrpSpPr/>
          <p:nvPr/>
        </p:nvGrpSpPr>
        <p:grpSpPr>
          <a:xfrm>
            <a:off x="1908677" y="3460294"/>
            <a:ext cx="8909115" cy="2500601"/>
            <a:chOff x="2232442" y="3643574"/>
            <a:chExt cx="8954788" cy="2500601"/>
          </a:xfrm>
        </p:grpSpPr>
        <p:sp>
          <p:nvSpPr>
            <p:cNvPr id="277" name="CuadroTexto 598">
              <a:extLst>
                <a:ext uri="{FF2B5EF4-FFF2-40B4-BE49-F238E27FC236}">
                  <a16:creationId xmlns:a16="http://schemas.microsoft.com/office/drawing/2014/main" id="{C23154AC-29BD-774C-9654-0A1837B2FC6C}"/>
                </a:ext>
              </a:extLst>
            </p:cNvPr>
            <p:cNvSpPr txBox="1"/>
            <p:nvPr/>
          </p:nvSpPr>
          <p:spPr>
            <a:xfrm>
              <a:off x="2232442" y="3643574"/>
              <a:ext cx="818210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Pyramid Diagram</a:t>
              </a:r>
            </a:p>
          </p:txBody>
        </p:sp>
        <p:sp>
          <p:nvSpPr>
            <p:cNvPr id="278" name="CuadroTexto 599">
              <a:extLst>
                <a:ext uri="{FF2B5EF4-FFF2-40B4-BE49-F238E27FC236}">
                  <a16:creationId xmlns:a16="http://schemas.microsoft.com/office/drawing/2014/main" id="{D58FFE3C-D7E7-F94B-ACBB-CC4ACC09E83A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sp>
        <p:nvSpPr>
          <p:cNvPr id="279" name="CuadroTexto 278">
            <a:extLst>
              <a:ext uri="{FF2B5EF4-FFF2-40B4-BE49-F238E27FC236}">
                <a16:creationId xmlns:a16="http://schemas.microsoft.com/office/drawing/2014/main" id="{2C236426-105C-BA4A-BEBC-0E4E1394B72E}"/>
              </a:ext>
            </a:extLst>
          </p:cNvPr>
          <p:cNvSpPr txBox="1"/>
          <p:nvPr/>
        </p:nvSpPr>
        <p:spPr>
          <a:xfrm>
            <a:off x="13265222" y="3042834"/>
            <a:ext cx="989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01</a:t>
            </a:r>
          </a:p>
        </p:txBody>
      </p:sp>
      <p:sp>
        <p:nvSpPr>
          <p:cNvPr id="280" name="CuadroTexto 279">
            <a:extLst>
              <a:ext uri="{FF2B5EF4-FFF2-40B4-BE49-F238E27FC236}">
                <a16:creationId xmlns:a16="http://schemas.microsoft.com/office/drawing/2014/main" id="{80F1948D-DE21-A842-9BE4-BD7C95BEB7A9}"/>
              </a:ext>
            </a:extLst>
          </p:cNvPr>
          <p:cNvSpPr txBox="1"/>
          <p:nvPr/>
        </p:nvSpPr>
        <p:spPr>
          <a:xfrm>
            <a:off x="12527844" y="4941893"/>
            <a:ext cx="989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02</a:t>
            </a:r>
          </a:p>
        </p:txBody>
      </p:sp>
      <p:sp>
        <p:nvSpPr>
          <p:cNvPr id="281" name="CuadroTexto 280">
            <a:extLst>
              <a:ext uri="{FF2B5EF4-FFF2-40B4-BE49-F238E27FC236}">
                <a16:creationId xmlns:a16="http://schemas.microsoft.com/office/drawing/2014/main" id="{D4EE095D-ECE7-834E-8D98-584173F1F927}"/>
              </a:ext>
            </a:extLst>
          </p:cNvPr>
          <p:cNvSpPr txBox="1"/>
          <p:nvPr/>
        </p:nvSpPr>
        <p:spPr>
          <a:xfrm>
            <a:off x="11879630" y="7277957"/>
            <a:ext cx="989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03</a:t>
            </a:r>
          </a:p>
        </p:txBody>
      </p:sp>
      <p:sp>
        <p:nvSpPr>
          <p:cNvPr id="282" name="CuadroTexto 281">
            <a:extLst>
              <a:ext uri="{FF2B5EF4-FFF2-40B4-BE49-F238E27FC236}">
                <a16:creationId xmlns:a16="http://schemas.microsoft.com/office/drawing/2014/main" id="{25F36FC8-3540-5346-9D66-AB8DE81119FB}"/>
              </a:ext>
            </a:extLst>
          </p:cNvPr>
          <p:cNvSpPr txBox="1"/>
          <p:nvPr/>
        </p:nvSpPr>
        <p:spPr>
          <a:xfrm>
            <a:off x="11305437" y="9739560"/>
            <a:ext cx="989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04</a:t>
            </a:r>
          </a:p>
        </p:txBody>
      </p:sp>
      <p:grpSp>
        <p:nvGrpSpPr>
          <p:cNvPr id="283" name="Grupo 282">
            <a:extLst>
              <a:ext uri="{FF2B5EF4-FFF2-40B4-BE49-F238E27FC236}">
                <a16:creationId xmlns:a16="http://schemas.microsoft.com/office/drawing/2014/main" id="{405E237C-4C51-9C4A-B3B1-678263143580}"/>
              </a:ext>
            </a:extLst>
          </p:cNvPr>
          <p:cNvGrpSpPr/>
          <p:nvPr/>
        </p:nvGrpSpPr>
        <p:grpSpPr>
          <a:xfrm>
            <a:off x="20419529" y="2348715"/>
            <a:ext cx="3515573" cy="1158988"/>
            <a:chOff x="4247967" y="10729296"/>
            <a:chExt cx="4236804" cy="1158988"/>
          </a:xfrm>
        </p:grpSpPr>
        <p:sp>
          <p:nvSpPr>
            <p:cNvPr id="284" name="CuadroTexto 395">
              <a:extLst>
                <a:ext uri="{FF2B5EF4-FFF2-40B4-BE49-F238E27FC236}">
                  <a16:creationId xmlns:a16="http://schemas.microsoft.com/office/drawing/2014/main" id="{E0650C2C-709E-2644-811C-556B7A089C4E}"/>
                </a:ext>
              </a:extLst>
            </p:cNvPr>
            <p:cNvSpPr txBox="1"/>
            <p:nvPr/>
          </p:nvSpPr>
          <p:spPr>
            <a:xfrm flipH="1">
              <a:off x="4263265" y="1072929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85" name="Rectangle 40">
              <a:extLst>
                <a:ext uri="{FF2B5EF4-FFF2-40B4-BE49-F238E27FC236}">
                  <a16:creationId xmlns:a16="http://schemas.microsoft.com/office/drawing/2014/main" id="{69E85FC6-7579-424A-8109-621889B9CFA1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86" name="Grupo 285">
            <a:extLst>
              <a:ext uri="{FF2B5EF4-FFF2-40B4-BE49-F238E27FC236}">
                <a16:creationId xmlns:a16="http://schemas.microsoft.com/office/drawing/2014/main" id="{E54AB45E-15EE-1141-BF02-8D4E10A9CF60}"/>
              </a:ext>
            </a:extLst>
          </p:cNvPr>
          <p:cNvGrpSpPr/>
          <p:nvPr/>
        </p:nvGrpSpPr>
        <p:grpSpPr>
          <a:xfrm>
            <a:off x="20419529" y="4646863"/>
            <a:ext cx="3515573" cy="1158988"/>
            <a:chOff x="4247967" y="10729296"/>
            <a:chExt cx="4236804" cy="1158988"/>
          </a:xfrm>
        </p:grpSpPr>
        <p:sp>
          <p:nvSpPr>
            <p:cNvPr id="287" name="CuadroTexto 395">
              <a:extLst>
                <a:ext uri="{FF2B5EF4-FFF2-40B4-BE49-F238E27FC236}">
                  <a16:creationId xmlns:a16="http://schemas.microsoft.com/office/drawing/2014/main" id="{7ED355BB-1BFA-2B41-A636-A4B07607F8DC}"/>
                </a:ext>
              </a:extLst>
            </p:cNvPr>
            <p:cNvSpPr txBox="1"/>
            <p:nvPr/>
          </p:nvSpPr>
          <p:spPr>
            <a:xfrm flipH="1">
              <a:off x="4263265" y="1072929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88" name="Rectangle 40">
              <a:extLst>
                <a:ext uri="{FF2B5EF4-FFF2-40B4-BE49-F238E27FC236}">
                  <a16:creationId xmlns:a16="http://schemas.microsoft.com/office/drawing/2014/main" id="{F282DC40-AEC8-DD42-B042-58B6EB2FFD42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89" name="Grupo 288">
            <a:extLst>
              <a:ext uri="{FF2B5EF4-FFF2-40B4-BE49-F238E27FC236}">
                <a16:creationId xmlns:a16="http://schemas.microsoft.com/office/drawing/2014/main" id="{2F87BB6A-409F-D248-9C3C-3DF99E02E5C8}"/>
              </a:ext>
            </a:extLst>
          </p:cNvPr>
          <p:cNvGrpSpPr/>
          <p:nvPr/>
        </p:nvGrpSpPr>
        <p:grpSpPr>
          <a:xfrm>
            <a:off x="20408124" y="6912482"/>
            <a:ext cx="3515573" cy="1158988"/>
            <a:chOff x="4247967" y="10729296"/>
            <a:chExt cx="4236804" cy="1158988"/>
          </a:xfrm>
        </p:grpSpPr>
        <p:sp>
          <p:nvSpPr>
            <p:cNvPr id="290" name="CuadroTexto 395">
              <a:extLst>
                <a:ext uri="{FF2B5EF4-FFF2-40B4-BE49-F238E27FC236}">
                  <a16:creationId xmlns:a16="http://schemas.microsoft.com/office/drawing/2014/main" id="{99E12C6D-7429-C045-8056-F867BC934A02}"/>
                </a:ext>
              </a:extLst>
            </p:cNvPr>
            <p:cNvSpPr txBox="1"/>
            <p:nvPr/>
          </p:nvSpPr>
          <p:spPr>
            <a:xfrm flipH="1">
              <a:off x="4263265" y="1072929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91" name="Rectangle 40">
              <a:extLst>
                <a:ext uri="{FF2B5EF4-FFF2-40B4-BE49-F238E27FC236}">
                  <a16:creationId xmlns:a16="http://schemas.microsoft.com/office/drawing/2014/main" id="{E3EC735A-F6AD-404E-A6DD-37CD73C4EEBB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2" name="Grupo 291">
            <a:extLst>
              <a:ext uri="{FF2B5EF4-FFF2-40B4-BE49-F238E27FC236}">
                <a16:creationId xmlns:a16="http://schemas.microsoft.com/office/drawing/2014/main" id="{E4F72E8D-2E12-E34F-B9CA-3040D0232F60}"/>
              </a:ext>
            </a:extLst>
          </p:cNvPr>
          <p:cNvGrpSpPr/>
          <p:nvPr/>
        </p:nvGrpSpPr>
        <p:grpSpPr>
          <a:xfrm>
            <a:off x="20419465" y="9552391"/>
            <a:ext cx="3515573" cy="1158988"/>
            <a:chOff x="4247967" y="10729296"/>
            <a:chExt cx="4236804" cy="1158988"/>
          </a:xfrm>
        </p:grpSpPr>
        <p:sp>
          <p:nvSpPr>
            <p:cNvPr id="293" name="CuadroTexto 395">
              <a:extLst>
                <a:ext uri="{FF2B5EF4-FFF2-40B4-BE49-F238E27FC236}">
                  <a16:creationId xmlns:a16="http://schemas.microsoft.com/office/drawing/2014/main" id="{9B37B581-64F0-0343-82AC-0241439DE176}"/>
                </a:ext>
              </a:extLst>
            </p:cNvPr>
            <p:cNvSpPr txBox="1"/>
            <p:nvPr/>
          </p:nvSpPr>
          <p:spPr>
            <a:xfrm flipH="1">
              <a:off x="4263265" y="1072929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94" name="Rectangle 40">
              <a:extLst>
                <a:ext uri="{FF2B5EF4-FFF2-40B4-BE49-F238E27FC236}">
                  <a16:creationId xmlns:a16="http://schemas.microsoft.com/office/drawing/2014/main" id="{419C274D-5833-5C4A-AA09-A317F580F28B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33899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1">
            <a:extLst>
              <a:ext uri="{FF2B5EF4-FFF2-40B4-BE49-F238E27FC236}">
                <a16:creationId xmlns:a16="http://schemas.microsoft.com/office/drawing/2014/main" id="{36DFE194-3874-E54C-AD13-A59FE71FA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241" y="1381197"/>
            <a:ext cx="1232160" cy="3002784"/>
          </a:xfrm>
          <a:custGeom>
            <a:avLst/>
            <a:gdLst>
              <a:gd name="T0" fmla="*/ 0 w 1121"/>
              <a:gd name="T1" fmla="*/ 2134 h 2728"/>
              <a:gd name="T2" fmla="*/ 796 w 1121"/>
              <a:gd name="T3" fmla="*/ 2727 h 2728"/>
              <a:gd name="T4" fmla="*/ 1120 w 1121"/>
              <a:gd name="T5" fmla="*/ 0 h 2728"/>
              <a:gd name="T6" fmla="*/ 0 w 1121"/>
              <a:gd name="T7" fmla="*/ 2134 h 2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1" h="2728">
                <a:moveTo>
                  <a:pt x="0" y="2134"/>
                </a:moveTo>
                <a:lnTo>
                  <a:pt x="796" y="2727"/>
                </a:lnTo>
                <a:lnTo>
                  <a:pt x="1120" y="0"/>
                </a:lnTo>
                <a:lnTo>
                  <a:pt x="0" y="213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2">
            <a:extLst>
              <a:ext uri="{FF2B5EF4-FFF2-40B4-BE49-F238E27FC236}">
                <a16:creationId xmlns:a16="http://schemas.microsoft.com/office/drawing/2014/main" id="{A7F4661F-5363-C94D-99B8-508FB7508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784" y="4029855"/>
            <a:ext cx="1222457" cy="2997931"/>
          </a:xfrm>
          <a:custGeom>
            <a:avLst/>
            <a:gdLst>
              <a:gd name="T0" fmla="*/ 0 w 1112"/>
              <a:gd name="T1" fmla="*/ 2134 h 2727"/>
              <a:gd name="T2" fmla="*/ 787 w 1112"/>
              <a:gd name="T3" fmla="*/ 2726 h 2727"/>
              <a:gd name="T4" fmla="*/ 1111 w 1112"/>
              <a:gd name="T5" fmla="*/ 0 h 2727"/>
              <a:gd name="T6" fmla="*/ 0 w 1112"/>
              <a:gd name="T7" fmla="*/ 2134 h 2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2" h="2727">
                <a:moveTo>
                  <a:pt x="0" y="2134"/>
                </a:moveTo>
                <a:lnTo>
                  <a:pt x="787" y="2726"/>
                </a:lnTo>
                <a:lnTo>
                  <a:pt x="1111" y="0"/>
                </a:lnTo>
                <a:lnTo>
                  <a:pt x="0" y="213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3">
            <a:extLst>
              <a:ext uri="{FF2B5EF4-FFF2-40B4-BE49-F238E27FC236}">
                <a16:creationId xmlns:a16="http://schemas.microsoft.com/office/drawing/2014/main" id="{BFB33FC2-EA48-264D-BF5B-B4C7B83EB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3625" y="6683365"/>
            <a:ext cx="1232160" cy="2997931"/>
          </a:xfrm>
          <a:custGeom>
            <a:avLst/>
            <a:gdLst>
              <a:gd name="T0" fmla="*/ 0 w 1121"/>
              <a:gd name="T1" fmla="*/ 2133 h 2727"/>
              <a:gd name="T2" fmla="*/ 795 w 1121"/>
              <a:gd name="T3" fmla="*/ 2726 h 2727"/>
              <a:gd name="T4" fmla="*/ 1120 w 1121"/>
              <a:gd name="T5" fmla="*/ 0 h 2727"/>
              <a:gd name="T6" fmla="*/ 0 w 1121"/>
              <a:gd name="T7" fmla="*/ 2133 h 2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1" h="2727">
                <a:moveTo>
                  <a:pt x="0" y="2133"/>
                </a:moveTo>
                <a:lnTo>
                  <a:pt x="795" y="2726"/>
                </a:lnTo>
                <a:lnTo>
                  <a:pt x="1120" y="0"/>
                </a:lnTo>
                <a:lnTo>
                  <a:pt x="0" y="213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4">
            <a:extLst>
              <a:ext uri="{FF2B5EF4-FFF2-40B4-BE49-F238E27FC236}">
                <a16:creationId xmlns:a16="http://schemas.microsoft.com/office/drawing/2014/main" id="{6B986D13-C062-784F-B014-0F4CF000B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465" y="9341725"/>
            <a:ext cx="1232160" cy="2993079"/>
          </a:xfrm>
          <a:custGeom>
            <a:avLst/>
            <a:gdLst>
              <a:gd name="T0" fmla="*/ 0 w 1121"/>
              <a:gd name="T1" fmla="*/ 2134 h 2720"/>
              <a:gd name="T2" fmla="*/ 795 w 1121"/>
              <a:gd name="T3" fmla="*/ 2719 h 2720"/>
              <a:gd name="T4" fmla="*/ 1120 w 1121"/>
              <a:gd name="T5" fmla="*/ 0 h 2720"/>
              <a:gd name="T6" fmla="*/ 0 w 1121"/>
              <a:gd name="T7" fmla="*/ 2134 h 2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1" h="2720">
                <a:moveTo>
                  <a:pt x="0" y="2134"/>
                </a:moveTo>
                <a:lnTo>
                  <a:pt x="795" y="2719"/>
                </a:lnTo>
                <a:lnTo>
                  <a:pt x="1120" y="0"/>
                </a:lnTo>
                <a:lnTo>
                  <a:pt x="0" y="213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97612431-9F63-BB42-A5C9-B05D6B929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401" y="1381197"/>
            <a:ext cx="1232160" cy="3002784"/>
          </a:xfrm>
          <a:custGeom>
            <a:avLst/>
            <a:gdLst>
              <a:gd name="T0" fmla="*/ 1120 w 1121"/>
              <a:gd name="T1" fmla="*/ 2134 h 2728"/>
              <a:gd name="T2" fmla="*/ 325 w 1121"/>
              <a:gd name="T3" fmla="*/ 2727 h 2728"/>
              <a:gd name="T4" fmla="*/ 0 w 1121"/>
              <a:gd name="T5" fmla="*/ 0 h 2728"/>
              <a:gd name="T6" fmla="*/ 1120 w 1121"/>
              <a:gd name="T7" fmla="*/ 2134 h 2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1" h="2728">
                <a:moveTo>
                  <a:pt x="1120" y="2134"/>
                </a:moveTo>
                <a:lnTo>
                  <a:pt x="325" y="2727"/>
                </a:lnTo>
                <a:lnTo>
                  <a:pt x="0" y="0"/>
                </a:lnTo>
                <a:lnTo>
                  <a:pt x="1120" y="213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FFFFC804-3EC3-A845-A2E0-609772ACA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2560" y="4029855"/>
            <a:ext cx="1232160" cy="2997931"/>
          </a:xfrm>
          <a:custGeom>
            <a:avLst/>
            <a:gdLst>
              <a:gd name="T0" fmla="*/ 1120 w 1121"/>
              <a:gd name="T1" fmla="*/ 2134 h 2727"/>
              <a:gd name="T2" fmla="*/ 325 w 1121"/>
              <a:gd name="T3" fmla="*/ 2726 h 2727"/>
              <a:gd name="T4" fmla="*/ 0 w 1121"/>
              <a:gd name="T5" fmla="*/ 0 h 2727"/>
              <a:gd name="T6" fmla="*/ 1120 w 1121"/>
              <a:gd name="T7" fmla="*/ 2134 h 2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1" h="2727">
                <a:moveTo>
                  <a:pt x="1120" y="2134"/>
                </a:moveTo>
                <a:lnTo>
                  <a:pt x="325" y="2726"/>
                </a:lnTo>
                <a:lnTo>
                  <a:pt x="0" y="0"/>
                </a:lnTo>
                <a:lnTo>
                  <a:pt x="1120" y="213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7">
            <a:extLst>
              <a:ext uri="{FF2B5EF4-FFF2-40B4-BE49-F238E27FC236}">
                <a16:creationId xmlns:a16="http://schemas.microsoft.com/office/drawing/2014/main" id="{A9C60194-B9C9-0041-906D-BEA4B23E4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720" y="6683365"/>
            <a:ext cx="1232160" cy="2997931"/>
          </a:xfrm>
          <a:custGeom>
            <a:avLst/>
            <a:gdLst>
              <a:gd name="T0" fmla="*/ 1120 w 1121"/>
              <a:gd name="T1" fmla="*/ 2133 h 2727"/>
              <a:gd name="T2" fmla="*/ 325 w 1121"/>
              <a:gd name="T3" fmla="*/ 2726 h 2727"/>
              <a:gd name="T4" fmla="*/ 0 w 1121"/>
              <a:gd name="T5" fmla="*/ 0 h 2727"/>
              <a:gd name="T6" fmla="*/ 1120 w 1121"/>
              <a:gd name="T7" fmla="*/ 2133 h 2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1" h="2727">
                <a:moveTo>
                  <a:pt x="1120" y="2133"/>
                </a:moveTo>
                <a:lnTo>
                  <a:pt x="325" y="2726"/>
                </a:lnTo>
                <a:lnTo>
                  <a:pt x="0" y="0"/>
                </a:lnTo>
                <a:lnTo>
                  <a:pt x="1120" y="213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8">
            <a:extLst>
              <a:ext uri="{FF2B5EF4-FFF2-40B4-BE49-F238E27FC236}">
                <a16:creationId xmlns:a16="http://schemas.microsoft.com/office/drawing/2014/main" id="{63DB02D0-A8CE-D447-B833-7022B161E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6880" y="9341725"/>
            <a:ext cx="1222457" cy="2993079"/>
          </a:xfrm>
          <a:custGeom>
            <a:avLst/>
            <a:gdLst>
              <a:gd name="T0" fmla="*/ 1112 w 1113"/>
              <a:gd name="T1" fmla="*/ 2134 h 2720"/>
              <a:gd name="T2" fmla="*/ 325 w 1113"/>
              <a:gd name="T3" fmla="*/ 2719 h 2720"/>
              <a:gd name="T4" fmla="*/ 0 w 1113"/>
              <a:gd name="T5" fmla="*/ 0 h 2720"/>
              <a:gd name="T6" fmla="*/ 1112 w 1113"/>
              <a:gd name="T7" fmla="*/ 2134 h 2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3" h="2720">
                <a:moveTo>
                  <a:pt x="1112" y="2134"/>
                </a:moveTo>
                <a:lnTo>
                  <a:pt x="325" y="2719"/>
                </a:lnTo>
                <a:lnTo>
                  <a:pt x="0" y="0"/>
                </a:lnTo>
                <a:lnTo>
                  <a:pt x="1112" y="213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102">
            <a:extLst>
              <a:ext uri="{FF2B5EF4-FFF2-40B4-BE49-F238E27FC236}">
                <a16:creationId xmlns:a16="http://schemas.microsoft.com/office/drawing/2014/main" id="{CB166EF3-3490-7C44-8EBD-D886F3F69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96" y="2710377"/>
            <a:ext cx="4288303" cy="53363"/>
          </a:xfrm>
          <a:custGeom>
            <a:avLst/>
            <a:gdLst>
              <a:gd name="T0" fmla="*/ 3895 w 3896"/>
              <a:gd name="T1" fmla="*/ 49 h 50"/>
              <a:gd name="T2" fmla="*/ 0 w 3896"/>
              <a:gd name="T3" fmla="*/ 49 h 50"/>
              <a:gd name="T4" fmla="*/ 0 w 3896"/>
              <a:gd name="T5" fmla="*/ 0 h 50"/>
              <a:gd name="T6" fmla="*/ 3895 w 3896"/>
              <a:gd name="T7" fmla="*/ 0 h 50"/>
              <a:gd name="T8" fmla="*/ 3895 w 3896"/>
              <a:gd name="T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6" h="50">
                <a:moveTo>
                  <a:pt x="3895" y="49"/>
                </a:moveTo>
                <a:lnTo>
                  <a:pt x="0" y="49"/>
                </a:lnTo>
                <a:lnTo>
                  <a:pt x="0" y="0"/>
                </a:lnTo>
                <a:lnTo>
                  <a:pt x="3895" y="0"/>
                </a:lnTo>
                <a:lnTo>
                  <a:pt x="3895" y="49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103">
            <a:extLst>
              <a:ext uri="{FF2B5EF4-FFF2-40B4-BE49-F238E27FC236}">
                <a16:creationId xmlns:a16="http://schemas.microsoft.com/office/drawing/2014/main" id="{FE187873-3BE7-E249-ADC1-5FAB0FEFC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96" y="5271716"/>
            <a:ext cx="4288303" cy="53363"/>
          </a:xfrm>
          <a:custGeom>
            <a:avLst/>
            <a:gdLst>
              <a:gd name="T0" fmla="*/ 3895 w 3896"/>
              <a:gd name="T1" fmla="*/ 49 h 50"/>
              <a:gd name="T2" fmla="*/ 0 w 3896"/>
              <a:gd name="T3" fmla="*/ 49 h 50"/>
              <a:gd name="T4" fmla="*/ 0 w 3896"/>
              <a:gd name="T5" fmla="*/ 0 h 50"/>
              <a:gd name="T6" fmla="*/ 3895 w 3896"/>
              <a:gd name="T7" fmla="*/ 0 h 50"/>
              <a:gd name="T8" fmla="*/ 3895 w 3896"/>
              <a:gd name="T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6" h="50">
                <a:moveTo>
                  <a:pt x="3895" y="49"/>
                </a:moveTo>
                <a:lnTo>
                  <a:pt x="0" y="49"/>
                </a:lnTo>
                <a:lnTo>
                  <a:pt x="0" y="0"/>
                </a:lnTo>
                <a:lnTo>
                  <a:pt x="3895" y="0"/>
                </a:lnTo>
                <a:lnTo>
                  <a:pt x="3895" y="49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04">
            <a:extLst>
              <a:ext uri="{FF2B5EF4-FFF2-40B4-BE49-F238E27FC236}">
                <a16:creationId xmlns:a16="http://schemas.microsoft.com/office/drawing/2014/main" id="{2978FFCE-2A8E-F34C-AF58-213AB0189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96" y="7716631"/>
            <a:ext cx="4288303" cy="43661"/>
          </a:xfrm>
          <a:custGeom>
            <a:avLst/>
            <a:gdLst>
              <a:gd name="T0" fmla="*/ 3895 w 3896"/>
              <a:gd name="T1" fmla="*/ 40 h 41"/>
              <a:gd name="T2" fmla="*/ 0 w 3896"/>
              <a:gd name="T3" fmla="*/ 40 h 41"/>
              <a:gd name="T4" fmla="*/ 0 w 3896"/>
              <a:gd name="T5" fmla="*/ 0 h 41"/>
              <a:gd name="T6" fmla="*/ 3895 w 3896"/>
              <a:gd name="T7" fmla="*/ 0 h 41"/>
              <a:gd name="T8" fmla="*/ 3895 w 3896"/>
              <a:gd name="T9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6" h="41">
                <a:moveTo>
                  <a:pt x="3895" y="40"/>
                </a:moveTo>
                <a:lnTo>
                  <a:pt x="0" y="40"/>
                </a:lnTo>
                <a:lnTo>
                  <a:pt x="0" y="0"/>
                </a:lnTo>
                <a:lnTo>
                  <a:pt x="3895" y="0"/>
                </a:lnTo>
                <a:lnTo>
                  <a:pt x="3895" y="4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105">
            <a:extLst>
              <a:ext uri="{FF2B5EF4-FFF2-40B4-BE49-F238E27FC236}">
                <a16:creationId xmlns:a16="http://schemas.microsoft.com/office/drawing/2014/main" id="{8D92E28C-510B-6149-92A8-622F9C167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96" y="10520522"/>
            <a:ext cx="4288303" cy="48510"/>
          </a:xfrm>
          <a:custGeom>
            <a:avLst/>
            <a:gdLst>
              <a:gd name="T0" fmla="*/ 3895 w 3896"/>
              <a:gd name="T1" fmla="*/ 41 h 42"/>
              <a:gd name="T2" fmla="*/ 0 w 3896"/>
              <a:gd name="T3" fmla="*/ 41 h 42"/>
              <a:gd name="T4" fmla="*/ 0 w 3896"/>
              <a:gd name="T5" fmla="*/ 0 h 42"/>
              <a:gd name="T6" fmla="*/ 3895 w 3896"/>
              <a:gd name="T7" fmla="*/ 0 h 42"/>
              <a:gd name="T8" fmla="*/ 3895 w 3896"/>
              <a:gd name="T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6" h="42">
                <a:moveTo>
                  <a:pt x="3895" y="41"/>
                </a:moveTo>
                <a:lnTo>
                  <a:pt x="0" y="41"/>
                </a:lnTo>
                <a:lnTo>
                  <a:pt x="0" y="0"/>
                </a:lnTo>
                <a:lnTo>
                  <a:pt x="3895" y="0"/>
                </a:lnTo>
                <a:lnTo>
                  <a:pt x="3895" y="41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54">
            <a:extLst>
              <a:ext uri="{FF2B5EF4-FFF2-40B4-BE49-F238E27FC236}">
                <a16:creationId xmlns:a16="http://schemas.microsoft.com/office/drawing/2014/main" id="{423375E0-9694-7B4F-84FF-0347D1AF9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465" y="9341725"/>
            <a:ext cx="9837872" cy="2347895"/>
          </a:xfrm>
          <a:custGeom>
            <a:avLst/>
            <a:gdLst>
              <a:gd name="T0" fmla="*/ 0 w 8944"/>
              <a:gd name="T1" fmla="*/ 2134 h 2135"/>
              <a:gd name="T2" fmla="*/ 8943 w 8944"/>
              <a:gd name="T3" fmla="*/ 2134 h 2135"/>
              <a:gd name="T4" fmla="*/ 7831 w 8944"/>
              <a:gd name="T5" fmla="*/ 0 h 2135"/>
              <a:gd name="T6" fmla="*/ 1120 w 8944"/>
              <a:gd name="T7" fmla="*/ 0 h 2135"/>
              <a:gd name="T8" fmla="*/ 0 w 8944"/>
              <a:gd name="T9" fmla="*/ 2134 h 2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44" h="2135">
                <a:moveTo>
                  <a:pt x="0" y="2134"/>
                </a:moveTo>
                <a:lnTo>
                  <a:pt x="8943" y="2134"/>
                </a:lnTo>
                <a:lnTo>
                  <a:pt x="7831" y="0"/>
                </a:lnTo>
                <a:lnTo>
                  <a:pt x="1120" y="0"/>
                </a:lnTo>
                <a:lnTo>
                  <a:pt x="0" y="213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55">
            <a:extLst>
              <a:ext uri="{FF2B5EF4-FFF2-40B4-BE49-F238E27FC236}">
                <a16:creationId xmlns:a16="http://schemas.microsoft.com/office/drawing/2014/main" id="{663E98A2-B5D6-D145-B374-938C91321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3625" y="6683365"/>
            <a:ext cx="7383255" cy="2347895"/>
          </a:xfrm>
          <a:custGeom>
            <a:avLst/>
            <a:gdLst>
              <a:gd name="T0" fmla="*/ 560 w 6712"/>
              <a:gd name="T1" fmla="*/ 1070 h 2134"/>
              <a:gd name="T2" fmla="*/ 0 w 6712"/>
              <a:gd name="T3" fmla="*/ 2133 h 2134"/>
              <a:gd name="T4" fmla="*/ 6711 w 6712"/>
              <a:gd name="T5" fmla="*/ 2133 h 2134"/>
              <a:gd name="T6" fmla="*/ 6151 w 6712"/>
              <a:gd name="T7" fmla="*/ 1070 h 2134"/>
              <a:gd name="T8" fmla="*/ 5591 w 6712"/>
              <a:gd name="T9" fmla="*/ 0 h 2134"/>
              <a:gd name="T10" fmla="*/ 1120 w 6712"/>
              <a:gd name="T11" fmla="*/ 0 h 2134"/>
              <a:gd name="T12" fmla="*/ 560 w 6712"/>
              <a:gd name="T13" fmla="*/ 1070 h 2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12" h="2134">
                <a:moveTo>
                  <a:pt x="560" y="1070"/>
                </a:moveTo>
                <a:lnTo>
                  <a:pt x="0" y="2133"/>
                </a:lnTo>
                <a:lnTo>
                  <a:pt x="6711" y="2133"/>
                </a:lnTo>
                <a:lnTo>
                  <a:pt x="6151" y="1070"/>
                </a:lnTo>
                <a:lnTo>
                  <a:pt x="5591" y="0"/>
                </a:lnTo>
                <a:lnTo>
                  <a:pt x="1120" y="0"/>
                </a:lnTo>
                <a:lnTo>
                  <a:pt x="560" y="107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56">
            <a:extLst>
              <a:ext uri="{FF2B5EF4-FFF2-40B4-BE49-F238E27FC236}">
                <a16:creationId xmlns:a16="http://schemas.microsoft.com/office/drawing/2014/main" id="{B4F6BDF7-DAA9-2C4F-9BA8-EAD9E8D4A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784" y="4029855"/>
            <a:ext cx="4918936" cy="2347895"/>
          </a:xfrm>
          <a:custGeom>
            <a:avLst/>
            <a:gdLst>
              <a:gd name="T0" fmla="*/ 0 w 4472"/>
              <a:gd name="T1" fmla="*/ 2134 h 2135"/>
              <a:gd name="T2" fmla="*/ 4471 w 4472"/>
              <a:gd name="T3" fmla="*/ 2134 h 2135"/>
              <a:gd name="T4" fmla="*/ 3351 w 4472"/>
              <a:gd name="T5" fmla="*/ 0 h 2135"/>
              <a:gd name="T6" fmla="*/ 1111 w 4472"/>
              <a:gd name="T7" fmla="*/ 0 h 2135"/>
              <a:gd name="T8" fmla="*/ 0 w 4472"/>
              <a:gd name="T9" fmla="*/ 2134 h 2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2" h="2135">
                <a:moveTo>
                  <a:pt x="0" y="2134"/>
                </a:moveTo>
                <a:lnTo>
                  <a:pt x="4471" y="2134"/>
                </a:lnTo>
                <a:lnTo>
                  <a:pt x="3351" y="0"/>
                </a:lnTo>
                <a:lnTo>
                  <a:pt x="1111" y="0"/>
                </a:lnTo>
                <a:lnTo>
                  <a:pt x="0" y="213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57">
            <a:extLst>
              <a:ext uri="{FF2B5EF4-FFF2-40B4-BE49-F238E27FC236}">
                <a16:creationId xmlns:a16="http://schemas.microsoft.com/office/drawing/2014/main" id="{B42DDA2A-F9CF-7248-85A5-375D2C44E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241" y="1381197"/>
            <a:ext cx="2464319" cy="2347895"/>
          </a:xfrm>
          <a:custGeom>
            <a:avLst/>
            <a:gdLst>
              <a:gd name="T0" fmla="*/ 2240 w 2241"/>
              <a:gd name="T1" fmla="*/ 2134 h 2135"/>
              <a:gd name="T2" fmla="*/ 1120 w 2241"/>
              <a:gd name="T3" fmla="*/ 0 h 2135"/>
              <a:gd name="T4" fmla="*/ 0 w 2241"/>
              <a:gd name="T5" fmla="*/ 2134 h 2135"/>
              <a:gd name="T6" fmla="*/ 2240 w 2241"/>
              <a:gd name="T7" fmla="*/ 2134 h 2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41" h="2135">
                <a:moveTo>
                  <a:pt x="2240" y="2134"/>
                </a:moveTo>
                <a:lnTo>
                  <a:pt x="1120" y="0"/>
                </a:lnTo>
                <a:lnTo>
                  <a:pt x="0" y="2134"/>
                </a:lnTo>
                <a:lnTo>
                  <a:pt x="2240" y="213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58">
            <a:extLst>
              <a:ext uri="{FF2B5EF4-FFF2-40B4-BE49-F238E27FC236}">
                <a16:creationId xmlns:a16="http://schemas.microsoft.com/office/drawing/2014/main" id="{9D7A05F8-9040-D64B-BB67-13F377B9F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829" y="2458124"/>
            <a:ext cx="669441" cy="659739"/>
          </a:xfrm>
          <a:custGeom>
            <a:avLst/>
            <a:gdLst>
              <a:gd name="T0" fmla="*/ 300 w 610"/>
              <a:gd name="T1" fmla="*/ 600 h 601"/>
              <a:gd name="T2" fmla="*/ 300 w 610"/>
              <a:gd name="T3" fmla="*/ 600 h 601"/>
              <a:gd name="T4" fmla="*/ 219 w 610"/>
              <a:gd name="T5" fmla="*/ 568 h 601"/>
              <a:gd name="T6" fmla="*/ 49 w 610"/>
              <a:gd name="T7" fmla="*/ 398 h 601"/>
              <a:gd name="T8" fmla="*/ 49 w 610"/>
              <a:gd name="T9" fmla="*/ 227 h 601"/>
              <a:gd name="T10" fmla="*/ 260 w 610"/>
              <a:gd name="T11" fmla="*/ 16 h 601"/>
              <a:gd name="T12" fmla="*/ 276 w 610"/>
              <a:gd name="T13" fmla="*/ 0 h 601"/>
              <a:gd name="T14" fmla="*/ 552 w 610"/>
              <a:gd name="T15" fmla="*/ 0 h 601"/>
              <a:gd name="T16" fmla="*/ 609 w 610"/>
              <a:gd name="T17" fmla="*/ 57 h 601"/>
              <a:gd name="T18" fmla="*/ 609 w 610"/>
              <a:gd name="T19" fmla="*/ 333 h 601"/>
              <a:gd name="T20" fmla="*/ 601 w 610"/>
              <a:gd name="T21" fmla="*/ 349 h 601"/>
              <a:gd name="T22" fmla="*/ 389 w 610"/>
              <a:gd name="T23" fmla="*/ 568 h 601"/>
              <a:gd name="T24" fmla="*/ 300 w 610"/>
              <a:gd name="T25" fmla="*/ 600 h 601"/>
              <a:gd name="T26" fmla="*/ 292 w 610"/>
              <a:gd name="T27" fmla="*/ 65 h 601"/>
              <a:gd name="T28" fmla="*/ 292 w 610"/>
              <a:gd name="T29" fmla="*/ 65 h 601"/>
              <a:gd name="T30" fmla="*/ 89 w 610"/>
              <a:gd name="T31" fmla="*/ 268 h 601"/>
              <a:gd name="T32" fmla="*/ 89 w 610"/>
              <a:gd name="T33" fmla="*/ 357 h 601"/>
              <a:gd name="T34" fmla="*/ 260 w 610"/>
              <a:gd name="T35" fmla="*/ 527 h 601"/>
              <a:gd name="T36" fmla="*/ 349 w 610"/>
              <a:gd name="T37" fmla="*/ 519 h 601"/>
              <a:gd name="T38" fmla="*/ 552 w 610"/>
              <a:gd name="T39" fmla="*/ 316 h 601"/>
              <a:gd name="T40" fmla="*/ 544 w 610"/>
              <a:gd name="T41" fmla="*/ 57 h 601"/>
              <a:gd name="T42" fmla="*/ 292 w 610"/>
              <a:gd name="T43" fmla="*/ 65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0" h="601">
                <a:moveTo>
                  <a:pt x="300" y="600"/>
                </a:moveTo>
                <a:lnTo>
                  <a:pt x="300" y="600"/>
                </a:lnTo>
                <a:cubicBezTo>
                  <a:pt x="276" y="600"/>
                  <a:pt x="244" y="592"/>
                  <a:pt x="219" y="568"/>
                </a:cubicBezTo>
                <a:cubicBezTo>
                  <a:pt x="49" y="398"/>
                  <a:pt x="49" y="398"/>
                  <a:pt x="49" y="398"/>
                </a:cubicBezTo>
                <a:cubicBezTo>
                  <a:pt x="0" y="349"/>
                  <a:pt x="0" y="276"/>
                  <a:pt x="49" y="227"/>
                </a:cubicBezTo>
                <a:cubicBezTo>
                  <a:pt x="260" y="16"/>
                  <a:pt x="260" y="16"/>
                  <a:pt x="260" y="16"/>
                </a:cubicBezTo>
                <a:cubicBezTo>
                  <a:pt x="260" y="8"/>
                  <a:pt x="268" y="0"/>
                  <a:pt x="276" y="0"/>
                </a:cubicBezTo>
                <a:cubicBezTo>
                  <a:pt x="552" y="0"/>
                  <a:pt x="552" y="0"/>
                  <a:pt x="552" y="0"/>
                </a:cubicBezTo>
                <a:cubicBezTo>
                  <a:pt x="584" y="0"/>
                  <a:pt x="609" y="24"/>
                  <a:pt x="609" y="57"/>
                </a:cubicBezTo>
                <a:cubicBezTo>
                  <a:pt x="609" y="333"/>
                  <a:pt x="609" y="333"/>
                  <a:pt x="609" y="333"/>
                </a:cubicBezTo>
                <a:cubicBezTo>
                  <a:pt x="609" y="341"/>
                  <a:pt x="609" y="349"/>
                  <a:pt x="601" y="349"/>
                </a:cubicBezTo>
                <a:cubicBezTo>
                  <a:pt x="389" y="568"/>
                  <a:pt x="389" y="568"/>
                  <a:pt x="389" y="568"/>
                </a:cubicBezTo>
                <a:cubicBezTo>
                  <a:pt x="365" y="592"/>
                  <a:pt x="333" y="600"/>
                  <a:pt x="300" y="600"/>
                </a:cubicBezTo>
                <a:close/>
                <a:moveTo>
                  <a:pt x="292" y="65"/>
                </a:moveTo>
                <a:lnTo>
                  <a:pt x="292" y="65"/>
                </a:lnTo>
                <a:cubicBezTo>
                  <a:pt x="89" y="268"/>
                  <a:pt x="89" y="268"/>
                  <a:pt x="89" y="268"/>
                </a:cubicBezTo>
                <a:cubicBezTo>
                  <a:pt x="65" y="292"/>
                  <a:pt x="65" y="333"/>
                  <a:pt x="89" y="357"/>
                </a:cubicBezTo>
                <a:cubicBezTo>
                  <a:pt x="260" y="527"/>
                  <a:pt x="260" y="527"/>
                  <a:pt x="260" y="527"/>
                </a:cubicBezTo>
                <a:cubicBezTo>
                  <a:pt x="284" y="544"/>
                  <a:pt x="325" y="544"/>
                  <a:pt x="349" y="519"/>
                </a:cubicBezTo>
                <a:cubicBezTo>
                  <a:pt x="552" y="316"/>
                  <a:pt x="552" y="316"/>
                  <a:pt x="552" y="316"/>
                </a:cubicBezTo>
                <a:cubicBezTo>
                  <a:pt x="544" y="57"/>
                  <a:pt x="544" y="57"/>
                  <a:pt x="544" y="57"/>
                </a:cubicBezTo>
                <a:lnTo>
                  <a:pt x="292" y="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59">
            <a:extLst>
              <a:ext uri="{FF2B5EF4-FFF2-40B4-BE49-F238E27FC236}">
                <a16:creationId xmlns:a16="http://schemas.microsoft.com/office/drawing/2014/main" id="{2CC5DAFC-46FA-7940-9C1C-D729A92E5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719" y="2603654"/>
            <a:ext cx="106722" cy="106722"/>
          </a:xfrm>
          <a:custGeom>
            <a:avLst/>
            <a:gdLst>
              <a:gd name="T0" fmla="*/ 82 w 99"/>
              <a:gd name="T1" fmla="*/ 81 h 98"/>
              <a:gd name="T2" fmla="*/ 82 w 99"/>
              <a:gd name="T3" fmla="*/ 81 h 98"/>
              <a:gd name="T4" fmla="*/ 17 w 99"/>
              <a:gd name="T5" fmla="*/ 81 h 98"/>
              <a:gd name="T6" fmla="*/ 17 w 99"/>
              <a:gd name="T7" fmla="*/ 16 h 98"/>
              <a:gd name="T8" fmla="*/ 82 w 99"/>
              <a:gd name="T9" fmla="*/ 16 h 98"/>
              <a:gd name="T10" fmla="*/ 82 w 99"/>
              <a:gd name="T11" fmla="*/ 81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" h="98">
                <a:moveTo>
                  <a:pt x="82" y="81"/>
                </a:moveTo>
                <a:lnTo>
                  <a:pt x="82" y="81"/>
                </a:lnTo>
                <a:cubicBezTo>
                  <a:pt x="65" y="97"/>
                  <a:pt x="33" y="97"/>
                  <a:pt x="17" y="81"/>
                </a:cubicBezTo>
                <a:cubicBezTo>
                  <a:pt x="0" y="65"/>
                  <a:pt x="0" y="40"/>
                  <a:pt x="17" y="16"/>
                </a:cubicBezTo>
                <a:cubicBezTo>
                  <a:pt x="33" y="0"/>
                  <a:pt x="57" y="0"/>
                  <a:pt x="82" y="16"/>
                </a:cubicBezTo>
                <a:cubicBezTo>
                  <a:pt x="98" y="32"/>
                  <a:pt x="98" y="65"/>
                  <a:pt x="82" y="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60">
            <a:extLst>
              <a:ext uri="{FF2B5EF4-FFF2-40B4-BE49-F238E27FC236}">
                <a16:creationId xmlns:a16="http://schemas.microsoft.com/office/drawing/2014/main" id="{EE732231-2109-4A4A-93DF-72EF47CAE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127" y="4888487"/>
            <a:ext cx="708249" cy="436592"/>
          </a:xfrm>
          <a:custGeom>
            <a:avLst/>
            <a:gdLst>
              <a:gd name="T0" fmla="*/ 519 w 642"/>
              <a:gd name="T1" fmla="*/ 398 h 399"/>
              <a:gd name="T2" fmla="*/ 519 w 642"/>
              <a:gd name="T3" fmla="*/ 398 h 399"/>
              <a:gd name="T4" fmla="*/ 243 w 642"/>
              <a:gd name="T5" fmla="*/ 398 h 399"/>
              <a:gd name="T6" fmla="*/ 179 w 642"/>
              <a:gd name="T7" fmla="*/ 341 h 399"/>
              <a:gd name="T8" fmla="*/ 97 w 642"/>
              <a:gd name="T9" fmla="*/ 65 h 399"/>
              <a:gd name="T10" fmla="*/ 32 w 642"/>
              <a:gd name="T11" fmla="*/ 65 h 399"/>
              <a:gd name="T12" fmla="*/ 0 w 642"/>
              <a:gd name="T13" fmla="*/ 33 h 399"/>
              <a:gd name="T14" fmla="*/ 32 w 642"/>
              <a:gd name="T15" fmla="*/ 0 h 399"/>
              <a:gd name="T16" fmla="*/ 122 w 642"/>
              <a:gd name="T17" fmla="*/ 0 h 399"/>
              <a:gd name="T18" fmla="*/ 154 w 642"/>
              <a:gd name="T19" fmla="*/ 24 h 399"/>
              <a:gd name="T20" fmla="*/ 243 w 642"/>
              <a:gd name="T21" fmla="*/ 325 h 399"/>
              <a:gd name="T22" fmla="*/ 243 w 642"/>
              <a:gd name="T23" fmla="*/ 333 h 399"/>
              <a:gd name="T24" fmla="*/ 519 w 642"/>
              <a:gd name="T25" fmla="*/ 333 h 399"/>
              <a:gd name="T26" fmla="*/ 519 w 642"/>
              <a:gd name="T27" fmla="*/ 325 h 399"/>
              <a:gd name="T28" fmla="*/ 568 w 642"/>
              <a:gd name="T29" fmla="*/ 154 h 399"/>
              <a:gd name="T30" fmla="*/ 333 w 642"/>
              <a:gd name="T31" fmla="*/ 154 h 399"/>
              <a:gd name="T32" fmla="*/ 300 w 642"/>
              <a:gd name="T33" fmla="*/ 122 h 399"/>
              <a:gd name="T34" fmla="*/ 333 w 642"/>
              <a:gd name="T35" fmla="*/ 89 h 399"/>
              <a:gd name="T36" fmla="*/ 609 w 642"/>
              <a:gd name="T37" fmla="*/ 89 h 399"/>
              <a:gd name="T38" fmla="*/ 633 w 642"/>
              <a:gd name="T39" fmla="*/ 106 h 399"/>
              <a:gd name="T40" fmla="*/ 633 w 642"/>
              <a:gd name="T41" fmla="*/ 130 h 399"/>
              <a:gd name="T42" fmla="*/ 576 w 642"/>
              <a:gd name="T43" fmla="*/ 341 h 399"/>
              <a:gd name="T44" fmla="*/ 519 w 642"/>
              <a:gd name="T45" fmla="*/ 39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42" h="399">
                <a:moveTo>
                  <a:pt x="519" y="398"/>
                </a:moveTo>
                <a:lnTo>
                  <a:pt x="519" y="398"/>
                </a:lnTo>
                <a:cubicBezTo>
                  <a:pt x="243" y="398"/>
                  <a:pt x="243" y="398"/>
                  <a:pt x="243" y="398"/>
                </a:cubicBezTo>
                <a:cubicBezTo>
                  <a:pt x="211" y="398"/>
                  <a:pt x="187" y="373"/>
                  <a:pt x="179" y="341"/>
                </a:cubicBezTo>
                <a:cubicBezTo>
                  <a:pt x="97" y="65"/>
                  <a:pt x="97" y="65"/>
                  <a:pt x="97" y="65"/>
                </a:cubicBezTo>
                <a:cubicBezTo>
                  <a:pt x="32" y="65"/>
                  <a:pt x="32" y="65"/>
                  <a:pt x="32" y="65"/>
                </a:cubicBezTo>
                <a:cubicBezTo>
                  <a:pt x="16" y="65"/>
                  <a:pt x="0" y="49"/>
                  <a:pt x="0" y="33"/>
                </a:cubicBezTo>
                <a:cubicBezTo>
                  <a:pt x="0" y="16"/>
                  <a:pt x="16" y="0"/>
                  <a:pt x="32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8" y="0"/>
                  <a:pt x="146" y="8"/>
                  <a:pt x="154" y="24"/>
                </a:cubicBezTo>
                <a:cubicBezTo>
                  <a:pt x="243" y="325"/>
                  <a:pt x="243" y="325"/>
                  <a:pt x="243" y="325"/>
                </a:cubicBezTo>
                <a:cubicBezTo>
                  <a:pt x="243" y="333"/>
                  <a:pt x="243" y="333"/>
                  <a:pt x="243" y="333"/>
                </a:cubicBezTo>
                <a:cubicBezTo>
                  <a:pt x="519" y="333"/>
                  <a:pt x="519" y="333"/>
                  <a:pt x="519" y="333"/>
                </a:cubicBezTo>
                <a:cubicBezTo>
                  <a:pt x="519" y="333"/>
                  <a:pt x="519" y="333"/>
                  <a:pt x="519" y="325"/>
                </a:cubicBezTo>
                <a:cubicBezTo>
                  <a:pt x="568" y="154"/>
                  <a:pt x="568" y="154"/>
                  <a:pt x="568" y="154"/>
                </a:cubicBezTo>
                <a:cubicBezTo>
                  <a:pt x="333" y="154"/>
                  <a:pt x="333" y="154"/>
                  <a:pt x="333" y="154"/>
                </a:cubicBezTo>
                <a:cubicBezTo>
                  <a:pt x="316" y="154"/>
                  <a:pt x="300" y="138"/>
                  <a:pt x="300" y="122"/>
                </a:cubicBezTo>
                <a:cubicBezTo>
                  <a:pt x="300" y="106"/>
                  <a:pt x="316" y="89"/>
                  <a:pt x="333" y="89"/>
                </a:cubicBezTo>
                <a:cubicBezTo>
                  <a:pt x="609" y="89"/>
                  <a:pt x="609" y="89"/>
                  <a:pt x="609" y="89"/>
                </a:cubicBezTo>
                <a:cubicBezTo>
                  <a:pt x="617" y="89"/>
                  <a:pt x="625" y="98"/>
                  <a:pt x="633" y="106"/>
                </a:cubicBezTo>
                <a:cubicBezTo>
                  <a:pt x="633" y="114"/>
                  <a:pt x="641" y="122"/>
                  <a:pt x="633" y="130"/>
                </a:cubicBezTo>
                <a:cubicBezTo>
                  <a:pt x="576" y="341"/>
                  <a:pt x="576" y="341"/>
                  <a:pt x="576" y="341"/>
                </a:cubicBezTo>
                <a:cubicBezTo>
                  <a:pt x="576" y="373"/>
                  <a:pt x="552" y="398"/>
                  <a:pt x="519" y="39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61">
            <a:extLst>
              <a:ext uri="{FF2B5EF4-FFF2-40B4-BE49-F238E27FC236}">
                <a16:creationId xmlns:a16="http://schemas.microsoft.com/office/drawing/2014/main" id="{74B87C77-9CAD-2E4D-B13B-CE21085D0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912" y="5388141"/>
            <a:ext cx="135829" cy="135829"/>
          </a:xfrm>
          <a:custGeom>
            <a:avLst/>
            <a:gdLst>
              <a:gd name="T0" fmla="*/ 0 w 123"/>
              <a:gd name="T1" fmla="*/ 65 h 122"/>
              <a:gd name="T2" fmla="*/ 0 w 123"/>
              <a:gd name="T3" fmla="*/ 65 h 122"/>
              <a:gd name="T4" fmla="*/ 57 w 123"/>
              <a:gd name="T5" fmla="*/ 0 h 122"/>
              <a:gd name="T6" fmla="*/ 122 w 123"/>
              <a:gd name="T7" fmla="*/ 65 h 122"/>
              <a:gd name="T8" fmla="*/ 57 w 123"/>
              <a:gd name="T9" fmla="*/ 121 h 122"/>
              <a:gd name="T10" fmla="*/ 0 w 123"/>
              <a:gd name="T11" fmla="*/ 65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" h="122">
                <a:moveTo>
                  <a:pt x="0" y="65"/>
                </a:moveTo>
                <a:lnTo>
                  <a:pt x="0" y="65"/>
                </a:lnTo>
                <a:cubicBezTo>
                  <a:pt x="0" y="32"/>
                  <a:pt x="25" y="0"/>
                  <a:pt x="57" y="0"/>
                </a:cubicBezTo>
                <a:cubicBezTo>
                  <a:pt x="89" y="0"/>
                  <a:pt x="122" y="32"/>
                  <a:pt x="122" y="65"/>
                </a:cubicBezTo>
                <a:cubicBezTo>
                  <a:pt x="122" y="97"/>
                  <a:pt x="89" y="121"/>
                  <a:pt x="57" y="121"/>
                </a:cubicBezTo>
                <a:cubicBezTo>
                  <a:pt x="25" y="121"/>
                  <a:pt x="0" y="97"/>
                  <a:pt x="0" y="6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62">
            <a:extLst>
              <a:ext uri="{FF2B5EF4-FFF2-40B4-BE49-F238E27FC236}">
                <a16:creationId xmlns:a16="http://schemas.microsoft.com/office/drawing/2014/main" id="{34F257F6-BEB7-C043-9F71-F4FD6DA3C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589" y="5388141"/>
            <a:ext cx="135829" cy="135829"/>
          </a:xfrm>
          <a:custGeom>
            <a:avLst/>
            <a:gdLst>
              <a:gd name="T0" fmla="*/ 0 w 123"/>
              <a:gd name="T1" fmla="*/ 65 h 122"/>
              <a:gd name="T2" fmla="*/ 0 w 123"/>
              <a:gd name="T3" fmla="*/ 65 h 122"/>
              <a:gd name="T4" fmla="*/ 57 w 123"/>
              <a:gd name="T5" fmla="*/ 0 h 122"/>
              <a:gd name="T6" fmla="*/ 122 w 123"/>
              <a:gd name="T7" fmla="*/ 65 h 122"/>
              <a:gd name="T8" fmla="*/ 57 w 123"/>
              <a:gd name="T9" fmla="*/ 121 h 122"/>
              <a:gd name="T10" fmla="*/ 0 w 123"/>
              <a:gd name="T11" fmla="*/ 65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" h="122">
                <a:moveTo>
                  <a:pt x="0" y="65"/>
                </a:moveTo>
                <a:lnTo>
                  <a:pt x="0" y="65"/>
                </a:lnTo>
                <a:cubicBezTo>
                  <a:pt x="0" y="32"/>
                  <a:pt x="24" y="0"/>
                  <a:pt x="57" y="0"/>
                </a:cubicBezTo>
                <a:cubicBezTo>
                  <a:pt x="89" y="0"/>
                  <a:pt x="122" y="32"/>
                  <a:pt x="122" y="65"/>
                </a:cubicBezTo>
                <a:cubicBezTo>
                  <a:pt x="122" y="97"/>
                  <a:pt x="89" y="121"/>
                  <a:pt x="57" y="121"/>
                </a:cubicBezTo>
                <a:cubicBezTo>
                  <a:pt x="24" y="121"/>
                  <a:pt x="0" y="97"/>
                  <a:pt x="0" y="6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63">
            <a:extLst>
              <a:ext uri="{FF2B5EF4-FFF2-40B4-BE49-F238E27FC236}">
                <a16:creationId xmlns:a16="http://schemas.microsoft.com/office/drawing/2014/main" id="{6CC683CD-6DBA-9940-9BB3-D144370C2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997" y="7706929"/>
            <a:ext cx="276507" cy="305616"/>
          </a:xfrm>
          <a:custGeom>
            <a:avLst/>
            <a:gdLst>
              <a:gd name="T0" fmla="*/ 16 w 253"/>
              <a:gd name="T1" fmla="*/ 268 h 277"/>
              <a:gd name="T2" fmla="*/ 16 w 253"/>
              <a:gd name="T3" fmla="*/ 268 h 277"/>
              <a:gd name="T4" fmla="*/ 16 w 253"/>
              <a:gd name="T5" fmla="*/ 268 h 277"/>
              <a:gd name="T6" fmla="*/ 16 w 253"/>
              <a:gd name="T7" fmla="*/ 236 h 277"/>
              <a:gd name="T8" fmla="*/ 211 w 253"/>
              <a:gd name="T9" fmla="*/ 9 h 277"/>
              <a:gd name="T10" fmla="*/ 244 w 253"/>
              <a:gd name="T11" fmla="*/ 9 h 277"/>
              <a:gd name="T12" fmla="*/ 244 w 253"/>
              <a:gd name="T13" fmla="*/ 9 h 277"/>
              <a:gd name="T14" fmla="*/ 244 w 253"/>
              <a:gd name="T15" fmla="*/ 41 h 277"/>
              <a:gd name="T16" fmla="*/ 49 w 253"/>
              <a:gd name="T17" fmla="*/ 268 h 277"/>
              <a:gd name="T18" fmla="*/ 16 w 253"/>
              <a:gd name="T19" fmla="*/ 26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3" h="277">
                <a:moveTo>
                  <a:pt x="16" y="268"/>
                </a:moveTo>
                <a:lnTo>
                  <a:pt x="16" y="268"/>
                </a:lnTo>
                <a:lnTo>
                  <a:pt x="16" y="268"/>
                </a:lnTo>
                <a:cubicBezTo>
                  <a:pt x="8" y="260"/>
                  <a:pt x="0" y="252"/>
                  <a:pt x="16" y="236"/>
                </a:cubicBezTo>
                <a:cubicBezTo>
                  <a:pt x="211" y="9"/>
                  <a:pt x="211" y="9"/>
                  <a:pt x="211" y="9"/>
                </a:cubicBezTo>
                <a:cubicBezTo>
                  <a:pt x="219" y="0"/>
                  <a:pt x="236" y="0"/>
                  <a:pt x="244" y="9"/>
                </a:cubicBezTo>
                <a:lnTo>
                  <a:pt x="244" y="9"/>
                </a:lnTo>
                <a:cubicBezTo>
                  <a:pt x="252" y="17"/>
                  <a:pt x="252" y="33"/>
                  <a:pt x="244" y="41"/>
                </a:cubicBezTo>
                <a:cubicBezTo>
                  <a:pt x="49" y="268"/>
                  <a:pt x="49" y="268"/>
                  <a:pt x="49" y="268"/>
                </a:cubicBezTo>
                <a:cubicBezTo>
                  <a:pt x="41" y="276"/>
                  <a:pt x="24" y="276"/>
                  <a:pt x="16" y="2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64">
            <a:extLst>
              <a:ext uri="{FF2B5EF4-FFF2-40B4-BE49-F238E27FC236}">
                <a16:creationId xmlns:a16="http://schemas.microsoft.com/office/drawing/2014/main" id="{A26A6ED2-A802-3345-A8AC-D85C1A753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1377" y="7876717"/>
            <a:ext cx="160085" cy="169784"/>
          </a:xfrm>
          <a:custGeom>
            <a:avLst/>
            <a:gdLst>
              <a:gd name="T0" fmla="*/ 73 w 147"/>
              <a:gd name="T1" fmla="*/ 155 h 156"/>
              <a:gd name="T2" fmla="*/ 73 w 147"/>
              <a:gd name="T3" fmla="*/ 155 h 156"/>
              <a:gd name="T4" fmla="*/ 0 w 147"/>
              <a:gd name="T5" fmla="*/ 74 h 156"/>
              <a:gd name="T6" fmla="*/ 73 w 147"/>
              <a:gd name="T7" fmla="*/ 0 h 156"/>
              <a:gd name="T8" fmla="*/ 146 w 147"/>
              <a:gd name="T9" fmla="*/ 74 h 156"/>
              <a:gd name="T10" fmla="*/ 73 w 147"/>
              <a:gd name="T11" fmla="*/ 155 h 156"/>
              <a:gd name="T12" fmla="*/ 73 w 147"/>
              <a:gd name="T13" fmla="*/ 49 h 156"/>
              <a:gd name="T14" fmla="*/ 73 w 147"/>
              <a:gd name="T15" fmla="*/ 49 h 156"/>
              <a:gd name="T16" fmla="*/ 41 w 147"/>
              <a:gd name="T17" fmla="*/ 74 h 156"/>
              <a:gd name="T18" fmla="*/ 73 w 147"/>
              <a:gd name="T19" fmla="*/ 106 h 156"/>
              <a:gd name="T20" fmla="*/ 106 w 147"/>
              <a:gd name="T21" fmla="*/ 74 h 156"/>
              <a:gd name="T22" fmla="*/ 73 w 147"/>
              <a:gd name="T23" fmla="*/ 49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7" h="156">
                <a:moveTo>
                  <a:pt x="73" y="155"/>
                </a:moveTo>
                <a:lnTo>
                  <a:pt x="73" y="155"/>
                </a:lnTo>
                <a:cubicBezTo>
                  <a:pt x="33" y="155"/>
                  <a:pt x="0" y="122"/>
                  <a:pt x="0" y="74"/>
                </a:cubicBezTo>
                <a:cubicBezTo>
                  <a:pt x="0" y="33"/>
                  <a:pt x="33" y="0"/>
                  <a:pt x="73" y="0"/>
                </a:cubicBezTo>
                <a:cubicBezTo>
                  <a:pt x="114" y="0"/>
                  <a:pt x="146" y="33"/>
                  <a:pt x="146" y="74"/>
                </a:cubicBezTo>
                <a:cubicBezTo>
                  <a:pt x="146" y="122"/>
                  <a:pt x="114" y="155"/>
                  <a:pt x="73" y="155"/>
                </a:cubicBezTo>
                <a:close/>
                <a:moveTo>
                  <a:pt x="73" y="49"/>
                </a:moveTo>
                <a:lnTo>
                  <a:pt x="73" y="49"/>
                </a:lnTo>
                <a:cubicBezTo>
                  <a:pt x="57" y="49"/>
                  <a:pt x="41" y="57"/>
                  <a:pt x="41" y="74"/>
                </a:cubicBezTo>
                <a:cubicBezTo>
                  <a:pt x="41" y="90"/>
                  <a:pt x="57" y="106"/>
                  <a:pt x="73" y="106"/>
                </a:cubicBezTo>
                <a:cubicBezTo>
                  <a:pt x="89" y="106"/>
                  <a:pt x="106" y="90"/>
                  <a:pt x="106" y="74"/>
                </a:cubicBezTo>
                <a:cubicBezTo>
                  <a:pt x="106" y="57"/>
                  <a:pt x="89" y="49"/>
                  <a:pt x="73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65">
            <a:extLst>
              <a:ext uri="{FF2B5EF4-FFF2-40B4-BE49-F238E27FC236}">
                <a16:creationId xmlns:a16="http://schemas.microsoft.com/office/drawing/2014/main" id="{3AA2BACB-F7AD-E740-B498-961DEBCE3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7336" y="7682676"/>
            <a:ext cx="169787" cy="160082"/>
          </a:xfrm>
          <a:custGeom>
            <a:avLst/>
            <a:gdLst>
              <a:gd name="T0" fmla="*/ 73 w 155"/>
              <a:gd name="T1" fmla="*/ 146 h 147"/>
              <a:gd name="T2" fmla="*/ 73 w 155"/>
              <a:gd name="T3" fmla="*/ 146 h 147"/>
              <a:gd name="T4" fmla="*/ 0 w 155"/>
              <a:gd name="T5" fmla="*/ 73 h 147"/>
              <a:gd name="T6" fmla="*/ 73 w 155"/>
              <a:gd name="T7" fmla="*/ 0 h 147"/>
              <a:gd name="T8" fmla="*/ 154 w 155"/>
              <a:gd name="T9" fmla="*/ 73 h 147"/>
              <a:gd name="T10" fmla="*/ 73 w 155"/>
              <a:gd name="T11" fmla="*/ 146 h 147"/>
              <a:gd name="T12" fmla="*/ 73 w 155"/>
              <a:gd name="T13" fmla="*/ 41 h 147"/>
              <a:gd name="T14" fmla="*/ 73 w 155"/>
              <a:gd name="T15" fmla="*/ 41 h 147"/>
              <a:gd name="T16" fmla="*/ 48 w 155"/>
              <a:gd name="T17" fmla="*/ 73 h 147"/>
              <a:gd name="T18" fmla="*/ 73 w 155"/>
              <a:gd name="T19" fmla="*/ 105 h 147"/>
              <a:gd name="T20" fmla="*/ 105 w 155"/>
              <a:gd name="T21" fmla="*/ 73 h 147"/>
              <a:gd name="T22" fmla="*/ 73 w 155"/>
              <a:gd name="T23" fmla="*/ 41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5" h="147">
                <a:moveTo>
                  <a:pt x="73" y="146"/>
                </a:moveTo>
                <a:lnTo>
                  <a:pt x="73" y="146"/>
                </a:lnTo>
                <a:cubicBezTo>
                  <a:pt x="32" y="146"/>
                  <a:pt x="0" y="114"/>
                  <a:pt x="0" y="73"/>
                </a:cubicBezTo>
                <a:cubicBezTo>
                  <a:pt x="0" y="33"/>
                  <a:pt x="32" y="0"/>
                  <a:pt x="73" y="0"/>
                </a:cubicBezTo>
                <a:cubicBezTo>
                  <a:pt x="113" y="0"/>
                  <a:pt x="154" y="33"/>
                  <a:pt x="154" y="73"/>
                </a:cubicBezTo>
                <a:cubicBezTo>
                  <a:pt x="154" y="114"/>
                  <a:pt x="113" y="146"/>
                  <a:pt x="73" y="146"/>
                </a:cubicBezTo>
                <a:close/>
                <a:moveTo>
                  <a:pt x="73" y="41"/>
                </a:moveTo>
                <a:lnTo>
                  <a:pt x="73" y="41"/>
                </a:lnTo>
                <a:cubicBezTo>
                  <a:pt x="56" y="41"/>
                  <a:pt x="48" y="57"/>
                  <a:pt x="48" y="73"/>
                </a:cubicBezTo>
                <a:cubicBezTo>
                  <a:pt x="48" y="89"/>
                  <a:pt x="56" y="105"/>
                  <a:pt x="73" y="105"/>
                </a:cubicBezTo>
                <a:cubicBezTo>
                  <a:pt x="89" y="105"/>
                  <a:pt x="105" y="89"/>
                  <a:pt x="105" y="73"/>
                </a:cubicBezTo>
                <a:cubicBezTo>
                  <a:pt x="105" y="57"/>
                  <a:pt x="89" y="41"/>
                  <a:pt x="73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66">
            <a:extLst>
              <a:ext uri="{FF2B5EF4-FFF2-40B4-BE49-F238E27FC236}">
                <a16:creationId xmlns:a16="http://schemas.microsoft.com/office/drawing/2014/main" id="{E3BF1D1E-F74D-A943-8C11-79002F95F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912" y="7629313"/>
            <a:ext cx="38808" cy="53363"/>
          </a:xfrm>
          <a:custGeom>
            <a:avLst/>
            <a:gdLst>
              <a:gd name="T0" fmla="*/ 33 w 34"/>
              <a:gd name="T1" fmla="*/ 49 h 50"/>
              <a:gd name="T2" fmla="*/ 0 w 34"/>
              <a:gd name="T3" fmla="*/ 49 h 50"/>
              <a:gd name="T4" fmla="*/ 0 w 34"/>
              <a:gd name="T5" fmla="*/ 0 h 50"/>
              <a:gd name="T6" fmla="*/ 33 w 34"/>
              <a:gd name="T7" fmla="*/ 0 h 50"/>
              <a:gd name="T8" fmla="*/ 33 w 34"/>
              <a:gd name="T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50">
                <a:moveTo>
                  <a:pt x="33" y="49"/>
                </a:moveTo>
                <a:lnTo>
                  <a:pt x="0" y="49"/>
                </a:lnTo>
                <a:lnTo>
                  <a:pt x="0" y="0"/>
                </a:lnTo>
                <a:lnTo>
                  <a:pt x="33" y="0"/>
                </a:lnTo>
                <a:lnTo>
                  <a:pt x="33" y="4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67">
            <a:extLst>
              <a:ext uri="{FF2B5EF4-FFF2-40B4-BE49-F238E27FC236}">
                <a16:creationId xmlns:a16="http://schemas.microsoft.com/office/drawing/2014/main" id="{6DA5D667-8267-B146-B329-3A27CC7B7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912" y="7736035"/>
            <a:ext cx="38808" cy="97020"/>
          </a:xfrm>
          <a:custGeom>
            <a:avLst/>
            <a:gdLst>
              <a:gd name="T0" fmla="*/ 33 w 34"/>
              <a:gd name="T1" fmla="*/ 89 h 90"/>
              <a:gd name="T2" fmla="*/ 0 w 34"/>
              <a:gd name="T3" fmla="*/ 89 h 90"/>
              <a:gd name="T4" fmla="*/ 0 w 34"/>
              <a:gd name="T5" fmla="*/ 0 h 90"/>
              <a:gd name="T6" fmla="*/ 33 w 34"/>
              <a:gd name="T7" fmla="*/ 0 h 90"/>
              <a:gd name="T8" fmla="*/ 33 w 34"/>
              <a:gd name="T9" fmla="*/ 8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90">
                <a:moveTo>
                  <a:pt x="33" y="89"/>
                </a:moveTo>
                <a:lnTo>
                  <a:pt x="0" y="89"/>
                </a:lnTo>
                <a:lnTo>
                  <a:pt x="0" y="0"/>
                </a:lnTo>
                <a:lnTo>
                  <a:pt x="33" y="0"/>
                </a:lnTo>
                <a:lnTo>
                  <a:pt x="33" y="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68">
            <a:extLst>
              <a:ext uri="{FF2B5EF4-FFF2-40B4-BE49-F238E27FC236}">
                <a16:creationId xmlns:a16="http://schemas.microsoft.com/office/drawing/2014/main" id="{1044F1AD-742F-274D-A35F-66F170097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912" y="7886419"/>
            <a:ext cx="38808" cy="97020"/>
          </a:xfrm>
          <a:custGeom>
            <a:avLst/>
            <a:gdLst>
              <a:gd name="T0" fmla="*/ 33 w 34"/>
              <a:gd name="T1" fmla="*/ 89 h 90"/>
              <a:gd name="T2" fmla="*/ 0 w 34"/>
              <a:gd name="T3" fmla="*/ 89 h 90"/>
              <a:gd name="T4" fmla="*/ 0 w 34"/>
              <a:gd name="T5" fmla="*/ 0 h 90"/>
              <a:gd name="T6" fmla="*/ 33 w 34"/>
              <a:gd name="T7" fmla="*/ 0 h 90"/>
              <a:gd name="T8" fmla="*/ 33 w 34"/>
              <a:gd name="T9" fmla="*/ 8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90">
                <a:moveTo>
                  <a:pt x="33" y="89"/>
                </a:moveTo>
                <a:lnTo>
                  <a:pt x="0" y="89"/>
                </a:lnTo>
                <a:lnTo>
                  <a:pt x="0" y="0"/>
                </a:lnTo>
                <a:lnTo>
                  <a:pt x="33" y="0"/>
                </a:lnTo>
                <a:lnTo>
                  <a:pt x="33" y="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69">
            <a:extLst>
              <a:ext uri="{FF2B5EF4-FFF2-40B4-BE49-F238E27FC236}">
                <a16:creationId xmlns:a16="http://schemas.microsoft.com/office/drawing/2014/main" id="{9DC9D01C-F5DA-3D42-82D8-FC0EB4694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912" y="8031949"/>
            <a:ext cx="38808" cy="63062"/>
          </a:xfrm>
          <a:custGeom>
            <a:avLst/>
            <a:gdLst>
              <a:gd name="T0" fmla="*/ 33 w 34"/>
              <a:gd name="T1" fmla="*/ 56 h 57"/>
              <a:gd name="T2" fmla="*/ 0 w 34"/>
              <a:gd name="T3" fmla="*/ 56 h 57"/>
              <a:gd name="T4" fmla="*/ 0 w 34"/>
              <a:gd name="T5" fmla="*/ 0 h 57"/>
              <a:gd name="T6" fmla="*/ 33 w 34"/>
              <a:gd name="T7" fmla="*/ 0 h 57"/>
              <a:gd name="T8" fmla="*/ 33 w 34"/>
              <a:gd name="T9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57">
                <a:moveTo>
                  <a:pt x="33" y="56"/>
                </a:moveTo>
                <a:lnTo>
                  <a:pt x="0" y="56"/>
                </a:lnTo>
                <a:lnTo>
                  <a:pt x="0" y="0"/>
                </a:lnTo>
                <a:lnTo>
                  <a:pt x="33" y="0"/>
                </a:lnTo>
                <a:lnTo>
                  <a:pt x="33" y="5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70">
            <a:extLst>
              <a:ext uri="{FF2B5EF4-FFF2-40B4-BE49-F238E27FC236}">
                <a16:creationId xmlns:a16="http://schemas.microsoft.com/office/drawing/2014/main" id="{38BC0B6B-A096-4144-B7E8-C0A5AE01E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8361" y="7546847"/>
            <a:ext cx="848930" cy="625780"/>
          </a:xfrm>
          <a:custGeom>
            <a:avLst/>
            <a:gdLst>
              <a:gd name="T0" fmla="*/ 682 w 772"/>
              <a:gd name="T1" fmla="*/ 568 h 569"/>
              <a:gd name="T2" fmla="*/ 682 w 772"/>
              <a:gd name="T3" fmla="*/ 568 h 569"/>
              <a:gd name="T4" fmla="*/ 32 w 772"/>
              <a:gd name="T5" fmla="*/ 568 h 569"/>
              <a:gd name="T6" fmla="*/ 0 w 772"/>
              <a:gd name="T7" fmla="*/ 536 h 569"/>
              <a:gd name="T8" fmla="*/ 0 w 772"/>
              <a:gd name="T9" fmla="*/ 406 h 569"/>
              <a:gd name="T10" fmla="*/ 24 w 772"/>
              <a:gd name="T11" fmla="*/ 374 h 569"/>
              <a:gd name="T12" fmla="*/ 114 w 772"/>
              <a:gd name="T13" fmla="*/ 284 h 569"/>
              <a:gd name="T14" fmla="*/ 32 w 772"/>
              <a:gd name="T15" fmla="*/ 187 h 569"/>
              <a:gd name="T16" fmla="*/ 0 w 772"/>
              <a:gd name="T17" fmla="*/ 155 h 569"/>
              <a:gd name="T18" fmla="*/ 0 w 772"/>
              <a:gd name="T19" fmla="*/ 33 h 569"/>
              <a:gd name="T20" fmla="*/ 32 w 772"/>
              <a:gd name="T21" fmla="*/ 0 h 569"/>
              <a:gd name="T22" fmla="*/ 682 w 772"/>
              <a:gd name="T23" fmla="*/ 0 h 569"/>
              <a:gd name="T24" fmla="*/ 771 w 772"/>
              <a:gd name="T25" fmla="*/ 90 h 569"/>
              <a:gd name="T26" fmla="*/ 771 w 772"/>
              <a:gd name="T27" fmla="*/ 479 h 569"/>
              <a:gd name="T28" fmla="*/ 682 w 772"/>
              <a:gd name="T29" fmla="*/ 568 h 569"/>
              <a:gd name="T30" fmla="*/ 65 w 772"/>
              <a:gd name="T31" fmla="*/ 503 h 569"/>
              <a:gd name="T32" fmla="*/ 65 w 772"/>
              <a:gd name="T33" fmla="*/ 503 h 569"/>
              <a:gd name="T34" fmla="*/ 682 w 772"/>
              <a:gd name="T35" fmla="*/ 503 h 569"/>
              <a:gd name="T36" fmla="*/ 706 w 772"/>
              <a:gd name="T37" fmla="*/ 479 h 569"/>
              <a:gd name="T38" fmla="*/ 706 w 772"/>
              <a:gd name="T39" fmla="*/ 90 h 569"/>
              <a:gd name="T40" fmla="*/ 682 w 772"/>
              <a:gd name="T41" fmla="*/ 57 h 569"/>
              <a:gd name="T42" fmla="*/ 65 w 772"/>
              <a:gd name="T43" fmla="*/ 57 h 569"/>
              <a:gd name="T44" fmla="*/ 65 w 772"/>
              <a:gd name="T45" fmla="*/ 130 h 569"/>
              <a:gd name="T46" fmla="*/ 170 w 772"/>
              <a:gd name="T47" fmla="*/ 284 h 569"/>
              <a:gd name="T48" fmla="*/ 65 w 772"/>
              <a:gd name="T49" fmla="*/ 430 h 569"/>
              <a:gd name="T50" fmla="*/ 65 w 772"/>
              <a:gd name="T51" fmla="*/ 503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72" h="569">
                <a:moveTo>
                  <a:pt x="682" y="568"/>
                </a:moveTo>
                <a:lnTo>
                  <a:pt x="682" y="568"/>
                </a:lnTo>
                <a:cubicBezTo>
                  <a:pt x="32" y="568"/>
                  <a:pt x="32" y="568"/>
                  <a:pt x="32" y="568"/>
                </a:cubicBezTo>
                <a:cubicBezTo>
                  <a:pt x="16" y="568"/>
                  <a:pt x="0" y="552"/>
                  <a:pt x="0" y="536"/>
                </a:cubicBezTo>
                <a:cubicBezTo>
                  <a:pt x="0" y="406"/>
                  <a:pt x="0" y="406"/>
                  <a:pt x="0" y="406"/>
                </a:cubicBezTo>
                <a:cubicBezTo>
                  <a:pt x="0" y="390"/>
                  <a:pt x="8" y="382"/>
                  <a:pt x="24" y="374"/>
                </a:cubicBezTo>
                <a:cubicBezTo>
                  <a:pt x="73" y="374"/>
                  <a:pt x="114" y="333"/>
                  <a:pt x="114" y="284"/>
                </a:cubicBezTo>
                <a:cubicBezTo>
                  <a:pt x="114" y="236"/>
                  <a:pt x="73" y="195"/>
                  <a:pt x="32" y="187"/>
                </a:cubicBezTo>
                <a:cubicBezTo>
                  <a:pt x="8" y="187"/>
                  <a:pt x="0" y="171"/>
                  <a:pt x="0" y="15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7"/>
                  <a:pt x="16" y="0"/>
                  <a:pt x="32" y="0"/>
                </a:cubicBezTo>
                <a:cubicBezTo>
                  <a:pt x="682" y="0"/>
                  <a:pt x="682" y="0"/>
                  <a:pt x="682" y="0"/>
                </a:cubicBezTo>
                <a:cubicBezTo>
                  <a:pt x="730" y="0"/>
                  <a:pt x="771" y="41"/>
                  <a:pt x="771" y="90"/>
                </a:cubicBezTo>
                <a:cubicBezTo>
                  <a:pt x="771" y="479"/>
                  <a:pt x="771" y="479"/>
                  <a:pt x="771" y="479"/>
                </a:cubicBezTo>
                <a:cubicBezTo>
                  <a:pt x="771" y="528"/>
                  <a:pt x="730" y="568"/>
                  <a:pt x="682" y="568"/>
                </a:cubicBezTo>
                <a:close/>
                <a:moveTo>
                  <a:pt x="65" y="503"/>
                </a:moveTo>
                <a:lnTo>
                  <a:pt x="65" y="503"/>
                </a:lnTo>
                <a:cubicBezTo>
                  <a:pt x="682" y="503"/>
                  <a:pt x="682" y="503"/>
                  <a:pt x="682" y="503"/>
                </a:cubicBezTo>
                <a:cubicBezTo>
                  <a:pt x="690" y="503"/>
                  <a:pt x="706" y="495"/>
                  <a:pt x="706" y="479"/>
                </a:cubicBezTo>
                <a:cubicBezTo>
                  <a:pt x="706" y="90"/>
                  <a:pt x="706" y="90"/>
                  <a:pt x="706" y="90"/>
                </a:cubicBezTo>
                <a:cubicBezTo>
                  <a:pt x="706" y="73"/>
                  <a:pt x="690" y="57"/>
                  <a:pt x="682" y="57"/>
                </a:cubicBezTo>
                <a:cubicBezTo>
                  <a:pt x="65" y="57"/>
                  <a:pt x="65" y="57"/>
                  <a:pt x="65" y="57"/>
                </a:cubicBezTo>
                <a:cubicBezTo>
                  <a:pt x="65" y="130"/>
                  <a:pt x="65" y="130"/>
                  <a:pt x="65" y="130"/>
                </a:cubicBezTo>
                <a:cubicBezTo>
                  <a:pt x="130" y="155"/>
                  <a:pt x="170" y="211"/>
                  <a:pt x="170" y="284"/>
                </a:cubicBezTo>
                <a:cubicBezTo>
                  <a:pt x="170" y="349"/>
                  <a:pt x="130" y="414"/>
                  <a:pt x="65" y="430"/>
                </a:cubicBezTo>
                <a:lnTo>
                  <a:pt x="65" y="5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71">
            <a:extLst>
              <a:ext uri="{FF2B5EF4-FFF2-40B4-BE49-F238E27FC236}">
                <a16:creationId xmlns:a16="http://schemas.microsoft.com/office/drawing/2014/main" id="{69F6DCC7-EA1B-C54A-9CC0-E08EFE23A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81" y="10520522"/>
            <a:ext cx="155233" cy="145531"/>
          </a:xfrm>
          <a:custGeom>
            <a:avLst/>
            <a:gdLst>
              <a:gd name="T0" fmla="*/ 106 w 139"/>
              <a:gd name="T1" fmla="*/ 130 h 131"/>
              <a:gd name="T2" fmla="*/ 106 w 139"/>
              <a:gd name="T3" fmla="*/ 130 h 131"/>
              <a:gd name="T4" fmla="*/ 41 w 139"/>
              <a:gd name="T5" fmla="*/ 130 h 131"/>
              <a:gd name="T6" fmla="*/ 0 w 139"/>
              <a:gd name="T7" fmla="*/ 98 h 131"/>
              <a:gd name="T8" fmla="*/ 0 w 139"/>
              <a:gd name="T9" fmla="*/ 33 h 131"/>
              <a:gd name="T10" fmla="*/ 41 w 139"/>
              <a:gd name="T11" fmla="*/ 0 h 131"/>
              <a:gd name="T12" fmla="*/ 106 w 139"/>
              <a:gd name="T13" fmla="*/ 0 h 131"/>
              <a:gd name="T14" fmla="*/ 138 w 139"/>
              <a:gd name="T15" fmla="*/ 33 h 131"/>
              <a:gd name="T16" fmla="*/ 138 w 139"/>
              <a:gd name="T17" fmla="*/ 98 h 131"/>
              <a:gd name="T18" fmla="*/ 106 w 139"/>
              <a:gd name="T19" fmla="*/ 130 h 131"/>
              <a:gd name="T20" fmla="*/ 106 w 139"/>
              <a:gd name="T21" fmla="*/ 33 h 131"/>
              <a:gd name="T22" fmla="*/ 106 w 139"/>
              <a:gd name="T23" fmla="*/ 33 h 131"/>
              <a:gd name="T24" fmla="*/ 41 w 139"/>
              <a:gd name="T25" fmla="*/ 33 h 131"/>
              <a:gd name="T26" fmla="*/ 41 w 139"/>
              <a:gd name="T27" fmla="*/ 98 h 131"/>
              <a:gd name="T28" fmla="*/ 106 w 139"/>
              <a:gd name="T29" fmla="*/ 98 h 131"/>
              <a:gd name="T30" fmla="*/ 106 w 139"/>
              <a:gd name="T31" fmla="*/ 33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9" h="131">
                <a:moveTo>
                  <a:pt x="106" y="130"/>
                </a:moveTo>
                <a:lnTo>
                  <a:pt x="106" y="130"/>
                </a:lnTo>
                <a:cubicBezTo>
                  <a:pt x="41" y="130"/>
                  <a:pt x="41" y="130"/>
                  <a:pt x="41" y="130"/>
                </a:cubicBezTo>
                <a:cubicBezTo>
                  <a:pt x="17" y="130"/>
                  <a:pt x="0" y="114"/>
                  <a:pt x="0" y="98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7"/>
                  <a:pt x="17" y="0"/>
                  <a:pt x="41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22" y="0"/>
                  <a:pt x="138" y="17"/>
                  <a:pt x="138" y="33"/>
                </a:cubicBezTo>
                <a:cubicBezTo>
                  <a:pt x="138" y="98"/>
                  <a:pt x="138" y="98"/>
                  <a:pt x="138" y="98"/>
                </a:cubicBezTo>
                <a:cubicBezTo>
                  <a:pt x="138" y="114"/>
                  <a:pt x="122" y="130"/>
                  <a:pt x="106" y="130"/>
                </a:cubicBezTo>
                <a:close/>
                <a:moveTo>
                  <a:pt x="106" y="33"/>
                </a:moveTo>
                <a:lnTo>
                  <a:pt x="106" y="33"/>
                </a:lnTo>
                <a:cubicBezTo>
                  <a:pt x="41" y="33"/>
                  <a:pt x="41" y="33"/>
                  <a:pt x="41" y="33"/>
                </a:cubicBezTo>
                <a:cubicBezTo>
                  <a:pt x="41" y="98"/>
                  <a:pt x="41" y="98"/>
                  <a:pt x="41" y="98"/>
                </a:cubicBezTo>
                <a:cubicBezTo>
                  <a:pt x="106" y="98"/>
                  <a:pt x="106" y="98"/>
                  <a:pt x="106" y="98"/>
                </a:cubicBezTo>
                <a:lnTo>
                  <a:pt x="106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72">
            <a:extLst>
              <a:ext uri="{FF2B5EF4-FFF2-40B4-BE49-F238E27FC236}">
                <a16:creationId xmlns:a16="http://schemas.microsoft.com/office/drawing/2014/main" id="{7B66669B-3599-4943-B326-589D57EE0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785" y="10321632"/>
            <a:ext cx="616081" cy="489952"/>
          </a:xfrm>
          <a:custGeom>
            <a:avLst/>
            <a:gdLst>
              <a:gd name="T0" fmla="*/ 471 w 562"/>
              <a:gd name="T1" fmla="*/ 446 h 447"/>
              <a:gd name="T2" fmla="*/ 471 w 562"/>
              <a:gd name="T3" fmla="*/ 446 h 447"/>
              <a:gd name="T4" fmla="*/ 90 w 562"/>
              <a:gd name="T5" fmla="*/ 446 h 447"/>
              <a:gd name="T6" fmla="*/ 0 w 562"/>
              <a:gd name="T7" fmla="*/ 349 h 447"/>
              <a:gd name="T8" fmla="*/ 0 w 562"/>
              <a:gd name="T9" fmla="*/ 0 h 447"/>
              <a:gd name="T10" fmla="*/ 49 w 562"/>
              <a:gd name="T11" fmla="*/ 0 h 447"/>
              <a:gd name="T12" fmla="*/ 49 w 562"/>
              <a:gd name="T13" fmla="*/ 349 h 447"/>
              <a:gd name="T14" fmla="*/ 90 w 562"/>
              <a:gd name="T15" fmla="*/ 398 h 447"/>
              <a:gd name="T16" fmla="*/ 471 w 562"/>
              <a:gd name="T17" fmla="*/ 398 h 447"/>
              <a:gd name="T18" fmla="*/ 512 w 562"/>
              <a:gd name="T19" fmla="*/ 349 h 447"/>
              <a:gd name="T20" fmla="*/ 512 w 562"/>
              <a:gd name="T21" fmla="*/ 130 h 447"/>
              <a:gd name="T22" fmla="*/ 471 w 562"/>
              <a:gd name="T23" fmla="*/ 89 h 447"/>
              <a:gd name="T24" fmla="*/ 90 w 562"/>
              <a:gd name="T25" fmla="*/ 89 h 447"/>
              <a:gd name="T26" fmla="*/ 90 w 562"/>
              <a:gd name="T27" fmla="*/ 41 h 447"/>
              <a:gd name="T28" fmla="*/ 471 w 562"/>
              <a:gd name="T29" fmla="*/ 41 h 447"/>
              <a:gd name="T30" fmla="*/ 561 w 562"/>
              <a:gd name="T31" fmla="*/ 130 h 447"/>
              <a:gd name="T32" fmla="*/ 561 w 562"/>
              <a:gd name="T33" fmla="*/ 349 h 447"/>
              <a:gd name="T34" fmla="*/ 471 w 562"/>
              <a:gd name="T35" fmla="*/ 44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2" h="447">
                <a:moveTo>
                  <a:pt x="471" y="446"/>
                </a:moveTo>
                <a:lnTo>
                  <a:pt x="471" y="446"/>
                </a:lnTo>
                <a:cubicBezTo>
                  <a:pt x="90" y="446"/>
                  <a:pt x="90" y="446"/>
                  <a:pt x="90" y="446"/>
                </a:cubicBezTo>
                <a:cubicBezTo>
                  <a:pt x="41" y="446"/>
                  <a:pt x="0" y="406"/>
                  <a:pt x="0" y="349"/>
                </a:cubicBezTo>
                <a:cubicBezTo>
                  <a:pt x="0" y="0"/>
                  <a:pt x="0" y="0"/>
                  <a:pt x="0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349"/>
                  <a:pt x="49" y="349"/>
                  <a:pt x="49" y="349"/>
                </a:cubicBezTo>
                <a:cubicBezTo>
                  <a:pt x="49" y="373"/>
                  <a:pt x="65" y="398"/>
                  <a:pt x="90" y="398"/>
                </a:cubicBezTo>
                <a:cubicBezTo>
                  <a:pt x="471" y="398"/>
                  <a:pt x="471" y="398"/>
                  <a:pt x="471" y="398"/>
                </a:cubicBezTo>
                <a:cubicBezTo>
                  <a:pt x="487" y="398"/>
                  <a:pt x="512" y="373"/>
                  <a:pt x="512" y="349"/>
                </a:cubicBezTo>
                <a:cubicBezTo>
                  <a:pt x="512" y="130"/>
                  <a:pt x="512" y="130"/>
                  <a:pt x="512" y="130"/>
                </a:cubicBezTo>
                <a:cubicBezTo>
                  <a:pt x="512" y="105"/>
                  <a:pt x="487" y="89"/>
                  <a:pt x="471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41"/>
                  <a:pt x="90" y="41"/>
                  <a:pt x="90" y="41"/>
                </a:cubicBezTo>
                <a:cubicBezTo>
                  <a:pt x="471" y="41"/>
                  <a:pt x="471" y="41"/>
                  <a:pt x="471" y="41"/>
                </a:cubicBezTo>
                <a:cubicBezTo>
                  <a:pt x="520" y="41"/>
                  <a:pt x="561" y="81"/>
                  <a:pt x="561" y="130"/>
                </a:cubicBezTo>
                <a:cubicBezTo>
                  <a:pt x="561" y="349"/>
                  <a:pt x="561" y="349"/>
                  <a:pt x="561" y="349"/>
                </a:cubicBezTo>
                <a:cubicBezTo>
                  <a:pt x="561" y="406"/>
                  <a:pt x="520" y="446"/>
                  <a:pt x="471" y="4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73">
            <a:extLst>
              <a:ext uri="{FF2B5EF4-FFF2-40B4-BE49-F238E27FC236}">
                <a16:creationId xmlns:a16="http://schemas.microsoft.com/office/drawing/2014/main" id="{18C31466-C598-9F4D-8103-FA0613537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083" y="10210056"/>
            <a:ext cx="562719" cy="213445"/>
          </a:xfrm>
          <a:custGeom>
            <a:avLst/>
            <a:gdLst>
              <a:gd name="T0" fmla="*/ 98 w 513"/>
              <a:gd name="T1" fmla="*/ 194 h 195"/>
              <a:gd name="T2" fmla="*/ 98 w 513"/>
              <a:gd name="T3" fmla="*/ 194 h 195"/>
              <a:gd name="T4" fmla="*/ 8 w 513"/>
              <a:gd name="T5" fmla="*/ 89 h 195"/>
              <a:gd name="T6" fmla="*/ 106 w 513"/>
              <a:gd name="T7" fmla="*/ 0 h 195"/>
              <a:gd name="T8" fmla="*/ 439 w 513"/>
              <a:gd name="T9" fmla="*/ 0 h 195"/>
              <a:gd name="T10" fmla="*/ 512 w 513"/>
              <a:gd name="T11" fmla="*/ 81 h 195"/>
              <a:gd name="T12" fmla="*/ 512 w 513"/>
              <a:gd name="T13" fmla="*/ 97 h 195"/>
              <a:gd name="T14" fmla="*/ 487 w 513"/>
              <a:gd name="T15" fmla="*/ 121 h 195"/>
              <a:gd name="T16" fmla="*/ 487 w 513"/>
              <a:gd name="T17" fmla="*/ 121 h 195"/>
              <a:gd name="T18" fmla="*/ 463 w 513"/>
              <a:gd name="T19" fmla="*/ 97 h 195"/>
              <a:gd name="T20" fmla="*/ 463 w 513"/>
              <a:gd name="T21" fmla="*/ 81 h 195"/>
              <a:gd name="T22" fmla="*/ 439 w 513"/>
              <a:gd name="T23" fmla="*/ 56 h 195"/>
              <a:gd name="T24" fmla="*/ 98 w 513"/>
              <a:gd name="T25" fmla="*/ 56 h 195"/>
              <a:gd name="T26" fmla="*/ 57 w 513"/>
              <a:gd name="T27" fmla="*/ 89 h 195"/>
              <a:gd name="T28" fmla="*/ 98 w 513"/>
              <a:gd name="T29" fmla="*/ 146 h 195"/>
              <a:gd name="T30" fmla="*/ 98 w 513"/>
              <a:gd name="T31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3" h="195">
                <a:moveTo>
                  <a:pt x="98" y="194"/>
                </a:moveTo>
                <a:lnTo>
                  <a:pt x="98" y="194"/>
                </a:lnTo>
                <a:cubicBezTo>
                  <a:pt x="41" y="194"/>
                  <a:pt x="0" y="146"/>
                  <a:pt x="8" y="89"/>
                </a:cubicBezTo>
                <a:cubicBezTo>
                  <a:pt x="17" y="40"/>
                  <a:pt x="57" y="0"/>
                  <a:pt x="106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479" y="0"/>
                  <a:pt x="512" y="40"/>
                  <a:pt x="512" y="81"/>
                </a:cubicBezTo>
                <a:cubicBezTo>
                  <a:pt x="512" y="97"/>
                  <a:pt x="512" y="97"/>
                  <a:pt x="512" y="97"/>
                </a:cubicBezTo>
                <a:cubicBezTo>
                  <a:pt x="512" y="113"/>
                  <a:pt x="504" y="121"/>
                  <a:pt x="487" y="121"/>
                </a:cubicBezTo>
                <a:lnTo>
                  <a:pt x="487" y="121"/>
                </a:lnTo>
                <a:cubicBezTo>
                  <a:pt x="479" y="121"/>
                  <a:pt x="463" y="113"/>
                  <a:pt x="463" y="97"/>
                </a:cubicBezTo>
                <a:cubicBezTo>
                  <a:pt x="463" y="81"/>
                  <a:pt x="463" y="81"/>
                  <a:pt x="463" y="81"/>
                </a:cubicBezTo>
                <a:cubicBezTo>
                  <a:pt x="463" y="65"/>
                  <a:pt x="455" y="56"/>
                  <a:pt x="439" y="56"/>
                </a:cubicBezTo>
                <a:cubicBezTo>
                  <a:pt x="98" y="56"/>
                  <a:pt x="98" y="56"/>
                  <a:pt x="98" y="56"/>
                </a:cubicBezTo>
                <a:cubicBezTo>
                  <a:pt x="82" y="56"/>
                  <a:pt x="57" y="65"/>
                  <a:pt x="57" y="89"/>
                </a:cubicBezTo>
                <a:cubicBezTo>
                  <a:pt x="49" y="113"/>
                  <a:pt x="73" y="146"/>
                  <a:pt x="98" y="146"/>
                </a:cubicBezTo>
                <a:lnTo>
                  <a:pt x="98" y="19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52" name="Group 71">
            <a:extLst>
              <a:ext uri="{FF2B5EF4-FFF2-40B4-BE49-F238E27FC236}">
                <a16:creationId xmlns:a16="http://schemas.microsoft.com/office/drawing/2014/main" id="{698F7D65-30E0-E243-A2B7-0D686264016F}"/>
              </a:ext>
            </a:extLst>
          </p:cNvPr>
          <p:cNvGrpSpPr/>
          <p:nvPr/>
        </p:nvGrpSpPr>
        <p:grpSpPr>
          <a:xfrm>
            <a:off x="15101249" y="5531348"/>
            <a:ext cx="8909115" cy="2500601"/>
            <a:chOff x="2232442" y="3643574"/>
            <a:chExt cx="8954788" cy="2500601"/>
          </a:xfrm>
        </p:grpSpPr>
        <p:sp>
          <p:nvSpPr>
            <p:cNvPr id="253" name="CuadroTexto 598">
              <a:extLst>
                <a:ext uri="{FF2B5EF4-FFF2-40B4-BE49-F238E27FC236}">
                  <a16:creationId xmlns:a16="http://schemas.microsoft.com/office/drawing/2014/main" id="{56A71FBA-EB55-A446-9556-B26DF2B5C983}"/>
                </a:ext>
              </a:extLst>
            </p:cNvPr>
            <p:cNvSpPr txBox="1"/>
            <p:nvPr/>
          </p:nvSpPr>
          <p:spPr>
            <a:xfrm>
              <a:off x="2232442" y="3643574"/>
              <a:ext cx="818210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Pyramid Diagram</a:t>
              </a:r>
            </a:p>
          </p:txBody>
        </p:sp>
        <p:sp>
          <p:nvSpPr>
            <p:cNvPr id="254" name="CuadroTexto 599">
              <a:extLst>
                <a:ext uri="{FF2B5EF4-FFF2-40B4-BE49-F238E27FC236}">
                  <a16:creationId xmlns:a16="http://schemas.microsoft.com/office/drawing/2014/main" id="{B514AE26-A03A-0D48-83B6-E0843D2D16AF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258" name="Grupo 257">
            <a:extLst>
              <a:ext uri="{FF2B5EF4-FFF2-40B4-BE49-F238E27FC236}">
                <a16:creationId xmlns:a16="http://schemas.microsoft.com/office/drawing/2014/main" id="{03E460D3-45FE-C04C-9AE8-56A484C008C6}"/>
              </a:ext>
            </a:extLst>
          </p:cNvPr>
          <p:cNvGrpSpPr/>
          <p:nvPr/>
        </p:nvGrpSpPr>
        <p:grpSpPr>
          <a:xfrm>
            <a:off x="11107370" y="2077521"/>
            <a:ext cx="3515573" cy="1158988"/>
            <a:chOff x="4247967" y="10729296"/>
            <a:chExt cx="4236804" cy="1158988"/>
          </a:xfrm>
        </p:grpSpPr>
        <p:sp>
          <p:nvSpPr>
            <p:cNvPr id="259" name="CuadroTexto 395">
              <a:extLst>
                <a:ext uri="{FF2B5EF4-FFF2-40B4-BE49-F238E27FC236}">
                  <a16:creationId xmlns:a16="http://schemas.microsoft.com/office/drawing/2014/main" id="{E41E12C0-161A-2944-B5A5-C3018FB0A3C9}"/>
                </a:ext>
              </a:extLst>
            </p:cNvPr>
            <p:cNvSpPr txBox="1"/>
            <p:nvPr/>
          </p:nvSpPr>
          <p:spPr>
            <a:xfrm flipH="1">
              <a:off x="4263265" y="1072929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60" name="Rectangle 40">
              <a:extLst>
                <a:ext uri="{FF2B5EF4-FFF2-40B4-BE49-F238E27FC236}">
                  <a16:creationId xmlns:a16="http://schemas.microsoft.com/office/drawing/2014/main" id="{07EADFEB-0746-3E4C-92D2-1249A639C3FC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9F71DB9E-3F13-AF42-93BF-681D17020113}"/>
              </a:ext>
            </a:extLst>
          </p:cNvPr>
          <p:cNvGrpSpPr/>
          <p:nvPr/>
        </p:nvGrpSpPr>
        <p:grpSpPr>
          <a:xfrm>
            <a:off x="11116850" y="4723117"/>
            <a:ext cx="3515573" cy="1158988"/>
            <a:chOff x="4247967" y="10729296"/>
            <a:chExt cx="4236804" cy="1158988"/>
          </a:xfrm>
        </p:grpSpPr>
        <p:sp>
          <p:nvSpPr>
            <p:cNvPr id="262" name="CuadroTexto 395">
              <a:extLst>
                <a:ext uri="{FF2B5EF4-FFF2-40B4-BE49-F238E27FC236}">
                  <a16:creationId xmlns:a16="http://schemas.microsoft.com/office/drawing/2014/main" id="{637E0E28-E5D6-4349-A83F-87874A23D17A}"/>
                </a:ext>
              </a:extLst>
            </p:cNvPr>
            <p:cNvSpPr txBox="1"/>
            <p:nvPr/>
          </p:nvSpPr>
          <p:spPr>
            <a:xfrm flipH="1">
              <a:off x="4263265" y="1072929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63" name="Rectangle 40">
              <a:extLst>
                <a:ext uri="{FF2B5EF4-FFF2-40B4-BE49-F238E27FC236}">
                  <a16:creationId xmlns:a16="http://schemas.microsoft.com/office/drawing/2014/main" id="{8FA694EF-C86D-B449-B483-76461A157554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5" name="Grupo 264">
            <a:extLst>
              <a:ext uri="{FF2B5EF4-FFF2-40B4-BE49-F238E27FC236}">
                <a16:creationId xmlns:a16="http://schemas.microsoft.com/office/drawing/2014/main" id="{A39FB0C9-C6F3-3E48-BE98-391D6C3146B2}"/>
              </a:ext>
            </a:extLst>
          </p:cNvPr>
          <p:cNvGrpSpPr/>
          <p:nvPr/>
        </p:nvGrpSpPr>
        <p:grpSpPr>
          <a:xfrm>
            <a:off x="11120051" y="7161397"/>
            <a:ext cx="3515573" cy="1158988"/>
            <a:chOff x="4247967" y="10729296"/>
            <a:chExt cx="4236804" cy="1158988"/>
          </a:xfrm>
        </p:grpSpPr>
        <p:sp>
          <p:nvSpPr>
            <p:cNvPr id="266" name="CuadroTexto 395">
              <a:extLst>
                <a:ext uri="{FF2B5EF4-FFF2-40B4-BE49-F238E27FC236}">
                  <a16:creationId xmlns:a16="http://schemas.microsoft.com/office/drawing/2014/main" id="{57405256-0630-E641-A832-478CBA1742A9}"/>
                </a:ext>
              </a:extLst>
            </p:cNvPr>
            <p:cNvSpPr txBox="1"/>
            <p:nvPr/>
          </p:nvSpPr>
          <p:spPr>
            <a:xfrm flipH="1">
              <a:off x="4263265" y="1072929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67" name="Rectangle 40">
              <a:extLst>
                <a:ext uri="{FF2B5EF4-FFF2-40B4-BE49-F238E27FC236}">
                  <a16:creationId xmlns:a16="http://schemas.microsoft.com/office/drawing/2014/main" id="{C33D3BB5-9FE4-014E-B417-4F060FCD27B8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8" name="Grupo 267">
            <a:extLst>
              <a:ext uri="{FF2B5EF4-FFF2-40B4-BE49-F238E27FC236}">
                <a16:creationId xmlns:a16="http://schemas.microsoft.com/office/drawing/2014/main" id="{7C7C6661-F496-A746-8E35-A72DC3CD0F54}"/>
              </a:ext>
            </a:extLst>
          </p:cNvPr>
          <p:cNvGrpSpPr/>
          <p:nvPr/>
        </p:nvGrpSpPr>
        <p:grpSpPr>
          <a:xfrm>
            <a:off x="11129544" y="9936178"/>
            <a:ext cx="3515573" cy="1158988"/>
            <a:chOff x="4247967" y="10729296"/>
            <a:chExt cx="4236804" cy="1158988"/>
          </a:xfrm>
        </p:grpSpPr>
        <p:sp>
          <p:nvSpPr>
            <p:cNvPr id="269" name="CuadroTexto 395">
              <a:extLst>
                <a:ext uri="{FF2B5EF4-FFF2-40B4-BE49-F238E27FC236}">
                  <a16:creationId xmlns:a16="http://schemas.microsoft.com/office/drawing/2014/main" id="{5359BDB3-549B-D241-A5E9-0CD0528B16A6}"/>
                </a:ext>
              </a:extLst>
            </p:cNvPr>
            <p:cNvSpPr txBox="1"/>
            <p:nvPr/>
          </p:nvSpPr>
          <p:spPr>
            <a:xfrm flipH="1">
              <a:off x="4263265" y="1072929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70" name="Rectangle 40">
              <a:extLst>
                <a:ext uri="{FF2B5EF4-FFF2-40B4-BE49-F238E27FC236}">
                  <a16:creationId xmlns:a16="http://schemas.microsoft.com/office/drawing/2014/main" id="{68817A91-13EC-BD4A-B571-D864B31DA941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69891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">
            <a:extLst>
              <a:ext uri="{FF2B5EF4-FFF2-40B4-BE49-F238E27FC236}">
                <a16:creationId xmlns:a16="http://schemas.microsoft.com/office/drawing/2014/main" id="{75AB10D4-764C-AE49-84BE-57AF6A2B0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3230" y="4068609"/>
            <a:ext cx="1278083" cy="1688562"/>
          </a:xfrm>
          <a:custGeom>
            <a:avLst/>
            <a:gdLst>
              <a:gd name="T0" fmla="*/ 136 w 1210"/>
              <a:gd name="T1" fmla="*/ 232 h 1597"/>
              <a:gd name="T2" fmla="*/ 136 w 1210"/>
              <a:gd name="T3" fmla="*/ 232 h 1597"/>
              <a:gd name="T4" fmla="*/ 39 w 1210"/>
              <a:gd name="T5" fmla="*/ 484 h 1597"/>
              <a:gd name="T6" fmla="*/ 0 w 1210"/>
              <a:gd name="T7" fmla="*/ 803 h 1597"/>
              <a:gd name="T8" fmla="*/ 39 w 1210"/>
              <a:gd name="T9" fmla="*/ 1112 h 1597"/>
              <a:gd name="T10" fmla="*/ 136 w 1210"/>
              <a:gd name="T11" fmla="*/ 1364 h 1597"/>
              <a:gd name="T12" fmla="*/ 319 w 1210"/>
              <a:gd name="T13" fmla="*/ 1538 h 1597"/>
              <a:gd name="T14" fmla="*/ 609 w 1210"/>
              <a:gd name="T15" fmla="*/ 1596 h 1597"/>
              <a:gd name="T16" fmla="*/ 890 w 1210"/>
              <a:gd name="T17" fmla="*/ 1538 h 1597"/>
              <a:gd name="T18" fmla="*/ 1074 w 1210"/>
              <a:gd name="T19" fmla="*/ 1364 h 1597"/>
              <a:gd name="T20" fmla="*/ 1180 w 1210"/>
              <a:gd name="T21" fmla="*/ 1112 h 1597"/>
              <a:gd name="T22" fmla="*/ 1209 w 1210"/>
              <a:gd name="T23" fmla="*/ 803 h 1597"/>
              <a:gd name="T24" fmla="*/ 1180 w 1210"/>
              <a:gd name="T25" fmla="*/ 484 h 1597"/>
              <a:gd name="T26" fmla="*/ 1074 w 1210"/>
              <a:gd name="T27" fmla="*/ 232 h 1597"/>
              <a:gd name="T28" fmla="*/ 890 w 1210"/>
              <a:gd name="T29" fmla="*/ 68 h 1597"/>
              <a:gd name="T30" fmla="*/ 609 w 1210"/>
              <a:gd name="T31" fmla="*/ 0 h 1597"/>
              <a:gd name="T32" fmla="*/ 319 w 1210"/>
              <a:gd name="T33" fmla="*/ 68 h 1597"/>
              <a:gd name="T34" fmla="*/ 136 w 1210"/>
              <a:gd name="T35" fmla="*/ 232 h 1597"/>
              <a:gd name="T36" fmla="*/ 784 w 1210"/>
              <a:gd name="T37" fmla="*/ 445 h 1597"/>
              <a:gd name="T38" fmla="*/ 784 w 1210"/>
              <a:gd name="T39" fmla="*/ 445 h 1597"/>
              <a:gd name="T40" fmla="*/ 822 w 1210"/>
              <a:gd name="T41" fmla="*/ 542 h 1597"/>
              <a:gd name="T42" fmla="*/ 841 w 1210"/>
              <a:gd name="T43" fmla="*/ 668 h 1597"/>
              <a:gd name="T44" fmla="*/ 851 w 1210"/>
              <a:gd name="T45" fmla="*/ 803 h 1597"/>
              <a:gd name="T46" fmla="*/ 841 w 1210"/>
              <a:gd name="T47" fmla="*/ 938 h 1597"/>
              <a:gd name="T48" fmla="*/ 822 w 1210"/>
              <a:gd name="T49" fmla="*/ 1054 h 1597"/>
              <a:gd name="T50" fmla="*/ 784 w 1210"/>
              <a:gd name="T51" fmla="*/ 1151 h 1597"/>
              <a:gd name="T52" fmla="*/ 716 w 1210"/>
              <a:gd name="T53" fmla="*/ 1219 h 1597"/>
              <a:gd name="T54" fmla="*/ 609 w 1210"/>
              <a:gd name="T55" fmla="*/ 1248 h 1597"/>
              <a:gd name="T56" fmla="*/ 493 w 1210"/>
              <a:gd name="T57" fmla="*/ 1219 h 1597"/>
              <a:gd name="T58" fmla="*/ 426 w 1210"/>
              <a:gd name="T59" fmla="*/ 1151 h 1597"/>
              <a:gd name="T60" fmla="*/ 387 w 1210"/>
              <a:gd name="T61" fmla="*/ 1054 h 1597"/>
              <a:gd name="T62" fmla="*/ 368 w 1210"/>
              <a:gd name="T63" fmla="*/ 938 h 1597"/>
              <a:gd name="T64" fmla="*/ 368 w 1210"/>
              <a:gd name="T65" fmla="*/ 803 h 1597"/>
              <a:gd name="T66" fmla="*/ 368 w 1210"/>
              <a:gd name="T67" fmla="*/ 668 h 1597"/>
              <a:gd name="T68" fmla="*/ 387 w 1210"/>
              <a:gd name="T69" fmla="*/ 542 h 1597"/>
              <a:gd name="T70" fmla="*/ 426 w 1210"/>
              <a:gd name="T71" fmla="*/ 445 h 1597"/>
              <a:gd name="T72" fmla="*/ 493 w 1210"/>
              <a:gd name="T73" fmla="*/ 387 h 1597"/>
              <a:gd name="T74" fmla="*/ 609 w 1210"/>
              <a:gd name="T75" fmla="*/ 358 h 1597"/>
              <a:gd name="T76" fmla="*/ 716 w 1210"/>
              <a:gd name="T77" fmla="*/ 387 h 1597"/>
              <a:gd name="T78" fmla="*/ 784 w 1210"/>
              <a:gd name="T79" fmla="*/ 445 h 1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10" h="1597">
                <a:moveTo>
                  <a:pt x="136" y="232"/>
                </a:moveTo>
                <a:lnTo>
                  <a:pt x="136" y="232"/>
                </a:lnTo>
                <a:cubicBezTo>
                  <a:pt x="87" y="310"/>
                  <a:pt x="58" y="387"/>
                  <a:pt x="39" y="484"/>
                </a:cubicBezTo>
                <a:cubicBezTo>
                  <a:pt x="10" y="580"/>
                  <a:pt x="0" y="687"/>
                  <a:pt x="0" y="803"/>
                </a:cubicBezTo>
                <a:cubicBezTo>
                  <a:pt x="0" y="919"/>
                  <a:pt x="10" y="1025"/>
                  <a:pt x="39" y="1112"/>
                </a:cubicBezTo>
                <a:cubicBezTo>
                  <a:pt x="58" y="1209"/>
                  <a:pt x="87" y="1296"/>
                  <a:pt x="136" y="1364"/>
                </a:cubicBezTo>
                <a:cubicBezTo>
                  <a:pt x="184" y="1441"/>
                  <a:pt x="242" y="1499"/>
                  <a:pt x="319" y="1538"/>
                </a:cubicBezTo>
                <a:cubicBezTo>
                  <a:pt x="406" y="1576"/>
                  <a:pt x="493" y="1596"/>
                  <a:pt x="609" y="1596"/>
                </a:cubicBezTo>
                <a:cubicBezTo>
                  <a:pt x="716" y="1596"/>
                  <a:pt x="813" y="1576"/>
                  <a:pt x="890" y="1538"/>
                </a:cubicBezTo>
                <a:cubicBezTo>
                  <a:pt x="967" y="1499"/>
                  <a:pt x="1025" y="1441"/>
                  <a:pt x="1074" y="1364"/>
                </a:cubicBezTo>
                <a:cubicBezTo>
                  <a:pt x="1122" y="1296"/>
                  <a:pt x="1151" y="1209"/>
                  <a:pt x="1180" y="1112"/>
                </a:cubicBezTo>
                <a:cubicBezTo>
                  <a:pt x="1199" y="1025"/>
                  <a:pt x="1209" y="919"/>
                  <a:pt x="1209" y="803"/>
                </a:cubicBezTo>
                <a:cubicBezTo>
                  <a:pt x="1209" y="687"/>
                  <a:pt x="1199" y="580"/>
                  <a:pt x="1180" y="484"/>
                </a:cubicBezTo>
                <a:cubicBezTo>
                  <a:pt x="1151" y="387"/>
                  <a:pt x="1122" y="310"/>
                  <a:pt x="1074" y="232"/>
                </a:cubicBezTo>
                <a:cubicBezTo>
                  <a:pt x="1025" y="165"/>
                  <a:pt x="967" y="107"/>
                  <a:pt x="890" y="68"/>
                </a:cubicBezTo>
                <a:cubicBezTo>
                  <a:pt x="813" y="29"/>
                  <a:pt x="716" y="0"/>
                  <a:pt x="609" y="0"/>
                </a:cubicBezTo>
                <a:cubicBezTo>
                  <a:pt x="493" y="0"/>
                  <a:pt x="406" y="29"/>
                  <a:pt x="319" y="68"/>
                </a:cubicBezTo>
                <a:cubicBezTo>
                  <a:pt x="242" y="107"/>
                  <a:pt x="184" y="165"/>
                  <a:pt x="136" y="232"/>
                </a:cubicBezTo>
                <a:close/>
                <a:moveTo>
                  <a:pt x="784" y="445"/>
                </a:moveTo>
                <a:lnTo>
                  <a:pt x="784" y="445"/>
                </a:lnTo>
                <a:cubicBezTo>
                  <a:pt x="803" y="474"/>
                  <a:pt x="813" y="503"/>
                  <a:pt x="822" y="542"/>
                </a:cubicBezTo>
                <a:cubicBezTo>
                  <a:pt x="832" y="590"/>
                  <a:pt x="841" y="629"/>
                  <a:pt x="841" y="668"/>
                </a:cubicBezTo>
                <a:cubicBezTo>
                  <a:pt x="851" y="706"/>
                  <a:pt x="851" y="745"/>
                  <a:pt x="851" y="803"/>
                </a:cubicBezTo>
                <a:cubicBezTo>
                  <a:pt x="851" y="851"/>
                  <a:pt x="851" y="900"/>
                  <a:pt x="841" y="938"/>
                </a:cubicBezTo>
                <a:cubicBezTo>
                  <a:pt x="841" y="977"/>
                  <a:pt x="832" y="1016"/>
                  <a:pt x="822" y="1054"/>
                </a:cubicBezTo>
                <a:cubicBezTo>
                  <a:pt x="813" y="1093"/>
                  <a:pt x="803" y="1132"/>
                  <a:pt x="784" y="1151"/>
                </a:cubicBezTo>
                <a:cubicBezTo>
                  <a:pt x="764" y="1180"/>
                  <a:pt x="745" y="1199"/>
                  <a:pt x="716" y="1219"/>
                </a:cubicBezTo>
                <a:cubicBezTo>
                  <a:pt x="687" y="1238"/>
                  <a:pt x="648" y="1248"/>
                  <a:pt x="609" y="1248"/>
                </a:cubicBezTo>
                <a:cubicBezTo>
                  <a:pt x="561" y="1248"/>
                  <a:pt x="532" y="1238"/>
                  <a:pt x="493" y="1219"/>
                </a:cubicBezTo>
                <a:cubicBezTo>
                  <a:pt x="465" y="1199"/>
                  <a:pt x="445" y="1180"/>
                  <a:pt x="426" y="1151"/>
                </a:cubicBezTo>
                <a:cubicBezTo>
                  <a:pt x="406" y="1132"/>
                  <a:pt x="397" y="1093"/>
                  <a:pt x="387" y="1054"/>
                </a:cubicBezTo>
                <a:cubicBezTo>
                  <a:pt x="377" y="1016"/>
                  <a:pt x="368" y="977"/>
                  <a:pt x="368" y="938"/>
                </a:cubicBezTo>
                <a:cubicBezTo>
                  <a:pt x="368" y="900"/>
                  <a:pt x="368" y="851"/>
                  <a:pt x="368" y="803"/>
                </a:cubicBezTo>
                <a:cubicBezTo>
                  <a:pt x="368" y="745"/>
                  <a:pt x="368" y="706"/>
                  <a:pt x="368" y="668"/>
                </a:cubicBezTo>
                <a:cubicBezTo>
                  <a:pt x="368" y="629"/>
                  <a:pt x="377" y="590"/>
                  <a:pt x="387" y="542"/>
                </a:cubicBezTo>
                <a:cubicBezTo>
                  <a:pt x="397" y="503"/>
                  <a:pt x="406" y="474"/>
                  <a:pt x="426" y="445"/>
                </a:cubicBezTo>
                <a:cubicBezTo>
                  <a:pt x="445" y="416"/>
                  <a:pt x="465" y="397"/>
                  <a:pt x="493" y="387"/>
                </a:cubicBezTo>
                <a:cubicBezTo>
                  <a:pt x="532" y="368"/>
                  <a:pt x="561" y="358"/>
                  <a:pt x="609" y="358"/>
                </a:cubicBezTo>
                <a:cubicBezTo>
                  <a:pt x="648" y="358"/>
                  <a:pt x="687" y="368"/>
                  <a:pt x="716" y="387"/>
                </a:cubicBezTo>
                <a:cubicBezTo>
                  <a:pt x="745" y="397"/>
                  <a:pt x="764" y="416"/>
                  <a:pt x="784" y="445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2">
            <a:extLst>
              <a:ext uri="{FF2B5EF4-FFF2-40B4-BE49-F238E27FC236}">
                <a16:creationId xmlns:a16="http://schemas.microsoft.com/office/drawing/2014/main" id="{59D892FA-33E6-9D4C-9D5F-33D79FD64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4573" y="4110591"/>
            <a:ext cx="676356" cy="1655908"/>
          </a:xfrm>
          <a:custGeom>
            <a:avLst/>
            <a:gdLst>
              <a:gd name="T0" fmla="*/ 638 w 639"/>
              <a:gd name="T1" fmla="*/ 1566 h 1567"/>
              <a:gd name="T2" fmla="*/ 638 w 639"/>
              <a:gd name="T3" fmla="*/ 0 h 1567"/>
              <a:gd name="T4" fmla="*/ 0 w 639"/>
              <a:gd name="T5" fmla="*/ 0 h 1567"/>
              <a:gd name="T6" fmla="*/ 0 w 639"/>
              <a:gd name="T7" fmla="*/ 348 h 1567"/>
              <a:gd name="T8" fmla="*/ 261 w 639"/>
              <a:gd name="T9" fmla="*/ 348 h 1567"/>
              <a:gd name="T10" fmla="*/ 261 w 639"/>
              <a:gd name="T11" fmla="*/ 1566 h 1567"/>
              <a:gd name="T12" fmla="*/ 638 w 639"/>
              <a:gd name="T13" fmla="*/ 1566 h 1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9" h="1567">
                <a:moveTo>
                  <a:pt x="638" y="1566"/>
                </a:moveTo>
                <a:lnTo>
                  <a:pt x="638" y="0"/>
                </a:lnTo>
                <a:lnTo>
                  <a:pt x="0" y="0"/>
                </a:lnTo>
                <a:lnTo>
                  <a:pt x="0" y="348"/>
                </a:lnTo>
                <a:lnTo>
                  <a:pt x="261" y="348"/>
                </a:lnTo>
                <a:lnTo>
                  <a:pt x="261" y="1566"/>
                </a:lnTo>
                <a:lnTo>
                  <a:pt x="638" y="1566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3">
            <a:extLst>
              <a:ext uri="{FF2B5EF4-FFF2-40B4-BE49-F238E27FC236}">
                <a16:creationId xmlns:a16="http://schemas.microsoft.com/office/drawing/2014/main" id="{3694706D-38CE-5646-B8B8-5B25FD473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0642" y="7147202"/>
            <a:ext cx="1278083" cy="1679233"/>
          </a:xfrm>
          <a:custGeom>
            <a:avLst/>
            <a:gdLst>
              <a:gd name="T0" fmla="*/ 135 w 1209"/>
              <a:gd name="T1" fmla="*/ 232 h 1586"/>
              <a:gd name="T2" fmla="*/ 135 w 1209"/>
              <a:gd name="T3" fmla="*/ 232 h 1586"/>
              <a:gd name="T4" fmla="*/ 38 w 1209"/>
              <a:gd name="T5" fmla="*/ 473 h 1586"/>
              <a:gd name="T6" fmla="*/ 0 w 1209"/>
              <a:gd name="T7" fmla="*/ 792 h 1586"/>
              <a:gd name="T8" fmla="*/ 38 w 1209"/>
              <a:gd name="T9" fmla="*/ 1111 h 1586"/>
              <a:gd name="T10" fmla="*/ 135 w 1209"/>
              <a:gd name="T11" fmla="*/ 1363 h 1586"/>
              <a:gd name="T12" fmla="*/ 329 w 1209"/>
              <a:gd name="T13" fmla="*/ 1527 h 1586"/>
              <a:gd name="T14" fmla="*/ 609 w 1209"/>
              <a:gd name="T15" fmla="*/ 1585 h 1586"/>
              <a:gd name="T16" fmla="*/ 889 w 1209"/>
              <a:gd name="T17" fmla="*/ 1527 h 1586"/>
              <a:gd name="T18" fmla="*/ 1073 w 1209"/>
              <a:gd name="T19" fmla="*/ 1363 h 1586"/>
              <a:gd name="T20" fmla="*/ 1179 w 1209"/>
              <a:gd name="T21" fmla="*/ 1111 h 1586"/>
              <a:gd name="T22" fmla="*/ 1208 w 1209"/>
              <a:gd name="T23" fmla="*/ 792 h 1586"/>
              <a:gd name="T24" fmla="*/ 1179 w 1209"/>
              <a:gd name="T25" fmla="*/ 473 h 1586"/>
              <a:gd name="T26" fmla="*/ 1073 w 1209"/>
              <a:gd name="T27" fmla="*/ 232 h 1586"/>
              <a:gd name="T28" fmla="*/ 889 w 1209"/>
              <a:gd name="T29" fmla="*/ 58 h 1586"/>
              <a:gd name="T30" fmla="*/ 609 w 1209"/>
              <a:gd name="T31" fmla="*/ 0 h 1586"/>
              <a:gd name="T32" fmla="*/ 329 w 1209"/>
              <a:gd name="T33" fmla="*/ 58 h 1586"/>
              <a:gd name="T34" fmla="*/ 135 w 1209"/>
              <a:gd name="T35" fmla="*/ 232 h 1586"/>
              <a:gd name="T36" fmla="*/ 783 w 1209"/>
              <a:gd name="T37" fmla="*/ 435 h 1586"/>
              <a:gd name="T38" fmla="*/ 783 w 1209"/>
              <a:gd name="T39" fmla="*/ 435 h 1586"/>
              <a:gd name="T40" fmla="*/ 821 w 1209"/>
              <a:gd name="T41" fmla="*/ 541 h 1586"/>
              <a:gd name="T42" fmla="*/ 841 w 1209"/>
              <a:gd name="T43" fmla="*/ 657 h 1586"/>
              <a:gd name="T44" fmla="*/ 851 w 1209"/>
              <a:gd name="T45" fmla="*/ 792 h 1586"/>
              <a:gd name="T46" fmla="*/ 841 w 1209"/>
              <a:gd name="T47" fmla="*/ 928 h 1586"/>
              <a:gd name="T48" fmla="*/ 821 w 1209"/>
              <a:gd name="T49" fmla="*/ 1054 h 1586"/>
              <a:gd name="T50" fmla="*/ 783 w 1209"/>
              <a:gd name="T51" fmla="*/ 1150 h 1586"/>
              <a:gd name="T52" fmla="*/ 715 w 1209"/>
              <a:gd name="T53" fmla="*/ 1208 h 1586"/>
              <a:gd name="T54" fmla="*/ 609 w 1209"/>
              <a:gd name="T55" fmla="*/ 1237 h 1586"/>
              <a:gd name="T56" fmla="*/ 502 w 1209"/>
              <a:gd name="T57" fmla="*/ 1208 h 1586"/>
              <a:gd name="T58" fmla="*/ 425 w 1209"/>
              <a:gd name="T59" fmla="*/ 1150 h 1586"/>
              <a:gd name="T60" fmla="*/ 386 w 1209"/>
              <a:gd name="T61" fmla="*/ 1054 h 1586"/>
              <a:gd name="T62" fmla="*/ 367 w 1209"/>
              <a:gd name="T63" fmla="*/ 928 h 1586"/>
              <a:gd name="T64" fmla="*/ 367 w 1209"/>
              <a:gd name="T65" fmla="*/ 792 h 1586"/>
              <a:gd name="T66" fmla="*/ 367 w 1209"/>
              <a:gd name="T67" fmla="*/ 657 h 1586"/>
              <a:gd name="T68" fmla="*/ 386 w 1209"/>
              <a:gd name="T69" fmla="*/ 541 h 1586"/>
              <a:gd name="T70" fmla="*/ 425 w 1209"/>
              <a:gd name="T71" fmla="*/ 435 h 1586"/>
              <a:gd name="T72" fmla="*/ 502 w 1209"/>
              <a:gd name="T73" fmla="*/ 377 h 1586"/>
              <a:gd name="T74" fmla="*/ 609 w 1209"/>
              <a:gd name="T75" fmla="*/ 348 h 1586"/>
              <a:gd name="T76" fmla="*/ 715 w 1209"/>
              <a:gd name="T77" fmla="*/ 377 h 1586"/>
              <a:gd name="T78" fmla="*/ 783 w 1209"/>
              <a:gd name="T79" fmla="*/ 435 h 1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09" h="1586">
                <a:moveTo>
                  <a:pt x="135" y="232"/>
                </a:moveTo>
                <a:lnTo>
                  <a:pt x="135" y="232"/>
                </a:lnTo>
                <a:cubicBezTo>
                  <a:pt x="87" y="299"/>
                  <a:pt x="58" y="386"/>
                  <a:pt x="38" y="473"/>
                </a:cubicBezTo>
                <a:cubicBezTo>
                  <a:pt x="19" y="570"/>
                  <a:pt x="0" y="676"/>
                  <a:pt x="0" y="792"/>
                </a:cubicBezTo>
                <a:cubicBezTo>
                  <a:pt x="0" y="908"/>
                  <a:pt x="19" y="1015"/>
                  <a:pt x="38" y="1111"/>
                </a:cubicBezTo>
                <a:cubicBezTo>
                  <a:pt x="58" y="1208"/>
                  <a:pt x="87" y="1286"/>
                  <a:pt x="135" y="1363"/>
                </a:cubicBezTo>
                <a:cubicBezTo>
                  <a:pt x="183" y="1430"/>
                  <a:pt x="241" y="1489"/>
                  <a:pt x="329" y="1527"/>
                </a:cubicBezTo>
                <a:cubicBezTo>
                  <a:pt x="406" y="1566"/>
                  <a:pt x="502" y="1585"/>
                  <a:pt x="609" y="1585"/>
                </a:cubicBezTo>
                <a:cubicBezTo>
                  <a:pt x="715" y="1585"/>
                  <a:pt x="812" y="1566"/>
                  <a:pt x="889" y="1527"/>
                </a:cubicBezTo>
                <a:cubicBezTo>
                  <a:pt x="967" y="1489"/>
                  <a:pt x="1034" y="1430"/>
                  <a:pt x="1073" y="1363"/>
                </a:cubicBezTo>
                <a:cubicBezTo>
                  <a:pt x="1121" y="1286"/>
                  <a:pt x="1160" y="1208"/>
                  <a:pt x="1179" y="1111"/>
                </a:cubicBezTo>
                <a:cubicBezTo>
                  <a:pt x="1199" y="1015"/>
                  <a:pt x="1208" y="908"/>
                  <a:pt x="1208" y="792"/>
                </a:cubicBezTo>
                <a:cubicBezTo>
                  <a:pt x="1208" y="676"/>
                  <a:pt x="1199" y="570"/>
                  <a:pt x="1179" y="473"/>
                </a:cubicBezTo>
                <a:cubicBezTo>
                  <a:pt x="1160" y="386"/>
                  <a:pt x="1121" y="299"/>
                  <a:pt x="1073" y="232"/>
                </a:cubicBezTo>
                <a:cubicBezTo>
                  <a:pt x="1034" y="154"/>
                  <a:pt x="967" y="96"/>
                  <a:pt x="889" y="58"/>
                </a:cubicBezTo>
                <a:cubicBezTo>
                  <a:pt x="812" y="19"/>
                  <a:pt x="715" y="0"/>
                  <a:pt x="609" y="0"/>
                </a:cubicBezTo>
                <a:cubicBezTo>
                  <a:pt x="502" y="0"/>
                  <a:pt x="406" y="19"/>
                  <a:pt x="329" y="58"/>
                </a:cubicBezTo>
                <a:cubicBezTo>
                  <a:pt x="241" y="96"/>
                  <a:pt x="183" y="154"/>
                  <a:pt x="135" y="232"/>
                </a:cubicBezTo>
                <a:close/>
                <a:moveTo>
                  <a:pt x="783" y="435"/>
                </a:moveTo>
                <a:lnTo>
                  <a:pt x="783" y="435"/>
                </a:lnTo>
                <a:cubicBezTo>
                  <a:pt x="802" y="464"/>
                  <a:pt x="812" y="493"/>
                  <a:pt x="821" y="541"/>
                </a:cubicBezTo>
                <a:cubicBezTo>
                  <a:pt x="831" y="580"/>
                  <a:pt x="841" y="618"/>
                  <a:pt x="841" y="657"/>
                </a:cubicBezTo>
                <a:cubicBezTo>
                  <a:pt x="851" y="696"/>
                  <a:pt x="851" y="744"/>
                  <a:pt x="851" y="792"/>
                </a:cubicBezTo>
                <a:cubicBezTo>
                  <a:pt x="851" y="851"/>
                  <a:pt x="851" y="889"/>
                  <a:pt x="841" y="928"/>
                </a:cubicBezTo>
                <a:cubicBezTo>
                  <a:pt x="841" y="967"/>
                  <a:pt x="831" y="1005"/>
                  <a:pt x="821" y="1054"/>
                </a:cubicBezTo>
                <a:cubicBezTo>
                  <a:pt x="812" y="1092"/>
                  <a:pt x="802" y="1121"/>
                  <a:pt x="783" y="1150"/>
                </a:cubicBezTo>
                <a:cubicBezTo>
                  <a:pt x="773" y="1170"/>
                  <a:pt x="744" y="1199"/>
                  <a:pt x="715" y="1208"/>
                </a:cubicBezTo>
                <a:cubicBezTo>
                  <a:pt x="686" y="1227"/>
                  <a:pt x="648" y="1237"/>
                  <a:pt x="609" y="1237"/>
                </a:cubicBezTo>
                <a:cubicBezTo>
                  <a:pt x="561" y="1237"/>
                  <a:pt x="532" y="1227"/>
                  <a:pt x="502" y="1208"/>
                </a:cubicBezTo>
                <a:cubicBezTo>
                  <a:pt x="464" y="1199"/>
                  <a:pt x="445" y="1170"/>
                  <a:pt x="425" y="1150"/>
                </a:cubicBezTo>
                <a:cubicBezTo>
                  <a:pt x="416" y="1121"/>
                  <a:pt x="396" y="1092"/>
                  <a:pt x="386" y="1054"/>
                </a:cubicBezTo>
                <a:cubicBezTo>
                  <a:pt x="377" y="1005"/>
                  <a:pt x="367" y="967"/>
                  <a:pt x="367" y="928"/>
                </a:cubicBezTo>
                <a:cubicBezTo>
                  <a:pt x="367" y="889"/>
                  <a:pt x="367" y="851"/>
                  <a:pt x="367" y="792"/>
                </a:cubicBezTo>
                <a:cubicBezTo>
                  <a:pt x="367" y="744"/>
                  <a:pt x="367" y="696"/>
                  <a:pt x="367" y="657"/>
                </a:cubicBezTo>
                <a:cubicBezTo>
                  <a:pt x="367" y="618"/>
                  <a:pt x="377" y="580"/>
                  <a:pt x="386" y="541"/>
                </a:cubicBezTo>
                <a:cubicBezTo>
                  <a:pt x="396" y="493"/>
                  <a:pt x="416" y="464"/>
                  <a:pt x="425" y="435"/>
                </a:cubicBezTo>
                <a:cubicBezTo>
                  <a:pt x="445" y="415"/>
                  <a:pt x="464" y="396"/>
                  <a:pt x="502" y="377"/>
                </a:cubicBezTo>
                <a:cubicBezTo>
                  <a:pt x="532" y="357"/>
                  <a:pt x="561" y="348"/>
                  <a:pt x="609" y="348"/>
                </a:cubicBezTo>
                <a:cubicBezTo>
                  <a:pt x="648" y="348"/>
                  <a:pt x="686" y="357"/>
                  <a:pt x="715" y="377"/>
                </a:cubicBezTo>
                <a:cubicBezTo>
                  <a:pt x="744" y="396"/>
                  <a:pt x="773" y="415"/>
                  <a:pt x="783" y="435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4">
            <a:extLst>
              <a:ext uri="{FF2B5EF4-FFF2-40B4-BE49-F238E27FC236}">
                <a16:creationId xmlns:a16="http://schemas.microsoft.com/office/drawing/2014/main" id="{450565DE-FC5F-0947-92D8-1CC88DDD9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5306" y="7133210"/>
            <a:ext cx="1147476" cy="1679233"/>
          </a:xfrm>
          <a:custGeom>
            <a:avLst/>
            <a:gdLst>
              <a:gd name="T0" fmla="*/ 1083 w 1084"/>
              <a:gd name="T1" fmla="*/ 1585 h 1586"/>
              <a:gd name="T2" fmla="*/ 1083 w 1084"/>
              <a:gd name="T3" fmla="*/ 1585 h 1586"/>
              <a:gd name="T4" fmla="*/ 1083 w 1084"/>
              <a:gd name="T5" fmla="*/ 1276 h 1586"/>
              <a:gd name="T6" fmla="*/ 522 w 1084"/>
              <a:gd name="T7" fmla="*/ 1276 h 1586"/>
              <a:gd name="T8" fmla="*/ 629 w 1084"/>
              <a:gd name="T9" fmla="*/ 1180 h 1586"/>
              <a:gd name="T10" fmla="*/ 735 w 1084"/>
              <a:gd name="T11" fmla="*/ 1073 h 1586"/>
              <a:gd name="T12" fmla="*/ 832 w 1084"/>
              <a:gd name="T13" fmla="*/ 977 h 1586"/>
              <a:gd name="T14" fmla="*/ 929 w 1084"/>
              <a:gd name="T15" fmla="*/ 861 h 1586"/>
              <a:gd name="T16" fmla="*/ 987 w 1084"/>
              <a:gd name="T17" fmla="*/ 745 h 1586"/>
              <a:gd name="T18" fmla="*/ 1054 w 1084"/>
              <a:gd name="T19" fmla="*/ 483 h 1586"/>
              <a:gd name="T20" fmla="*/ 919 w 1084"/>
              <a:gd name="T21" fmla="*/ 135 h 1586"/>
              <a:gd name="T22" fmla="*/ 542 w 1084"/>
              <a:gd name="T23" fmla="*/ 0 h 1586"/>
              <a:gd name="T24" fmla="*/ 155 w 1084"/>
              <a:gd name="T25" fmla="*/ 135 h 1586"/>
              <a:gd name="T26" fmla="*/ 0 w 1084"/>
              <a:gd name="T27" fmla="*/ 532 h 1586"/>
              <a:gd name="T28" fmla="*/ 358 w 1084"/>
              <a:gd name="T29" fmla="*/ 532 h 1586"/>
              <a:gd name="T30" fmla="*/ 397 w 1084"/>
              <a:gd name="T31" fmla="*/ 367 h 1586"/>
              <a:gd name="T32" fmla="*/ 522 w 1084"/>
              <a:gd name="T33" fmla="*/ 319 h 1586"/>
              <a:gd name="T34" fmla="*/ 687 w 1084"/>
              <a:gd name="T35" fmla="*/ 503 h 1586"/>
              <a:gd name="T36" fmla="*/ 581 w 1084"/>
              <a:gd name="T37" fmla="*/ 754 h 1586"/>
              <a:gd name="T38" fmla="*/ 465 w 1084"/>
              <a:gd name="T39" fmla="*/ 889 h 1586"/>
              <a:gd name="T40" fmla="*/ 329 w 1084"/>
              <a:gd name="T41" fmla="*/ 1015 h 1586"/>
              <a:gd name="T42" fmla="*/ 174 w 1084"/>
              <a:gd name="T43" fmla="*/ 1160 h 1586"/>
              <a:gd name="T44" fmla="*/ 10 w 1084"/>
              <a:gd name="T45" fmla="*/ 1305 h 1586"/>
              <a:gd name="T46" fmla="*/ 10 w 1084"/>
              <a:gd name="T47" fmla="*/ 1585 h 1586"/>
              <a:gd name="T48" fmla="*/ 1083 w 1084"/>
              <a:gd name="T49" fmla="*/ 1585 h 1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84" h="1586">
                <a:moveTo>
                  <a:pt x="1083" y="1585"/>
                </a:moveTo>
                <a:lnTo>
                  <a:pt x="1083" y="1585"/>
                </a:lnTo>
                <a:cubicBezTo>
                  <a:pt x="1083" y="1276"/>
                  <a:pt x="1083" y="1276"/>
                  <a:pt x="1083" y="1276"/>
                </a:cubicBezTo>
                <a:cubicBezTo>
                  <a:pt x="522" y="1276"/>
                  <a:pt x="522" y="1276"/>
                  <a:pt x="522" y="1276"/>
                </a:cubicBezTo>
                <a:cubicBezTo>
                  <a:pt x="542" y="1266"/>
                  <a:pt x="571" y="1228"/>
                  <a:pt x="629" y="1180"/>
                </a:cubicBezTo>
                <a:cubicBezTo>
                  <a:pt x="677" y="1131"/>
                  <a:pt x="716" y="1093"/>
                  <a:pt x="735" y="1073"/>
                </a:cubicBezTo>
                <a:cubicBezTo>
                  <a:pt x="754" y="1054"/>
                  <a:pt x="793" y="1025"/>
                  <a:pt x="832" y="977"/>
                </a:cubicBezTo>
                <a:cubicBezTo>
                  <a:pt x="870" y="928"/>
                  <a:pt x="909" y="889"/>
                  <a:pt x="929" y="861"/>
                </a:cubicBezTo>
                <a:cubicBezTo>
                  <a:pt x="938" y="831"/>
                  <a:pt x="967" y="793"/>
                  <a:pt x="987" y="745"/>
                </a:cubicBezTo>
                <a:cubicBezTo>
                  <a:pt x="1035" y="677"/>
                  <a:pt x="1054" y="580"/>
                  <a:pt x="1054" y="483"/>
                </a:cubicBezTo>
                <a:cubicBezTo>
                  <a:pt x="1054" y="348"/>
                  <a:pt x="1006" y="232"/>
                  <a:pt x="919" y="135"/>
                </a:cubicBezTo>
                <a:cubicBezTo>
                  <a:pt x="832" y="48"/>
                  <a:pt x="706" y="0"/>
                  <a:pt x="542" y="0"/>
                </a:cubicBezTo>
                <a:cubicBezTo>
                  <a:pt x="378" y="0"/>
                  <a:pt x="252" y="38"/>
                  <a:pt x="155" y="135"/>
                </a:cubicBezTo>
                <a:cubicBezTo>
                  <a:pt x="49" y="222"/>
                  <a:pt x="0" y="358"/>
                  <a:pt x="0" y="532"/>
                </a:cubicBezTo>
                <a:cubicBezTo>
                  <a:pt x="358" y="532"/>
                  <a:pt x="358" y="532"/>
                  <a:pt x="358" y="532"/>
                </a:cubicBezTo>
                <a:cubicBezTo>
                  <a:pt x="358" y="464"/>
                  <a:pt x="368" y="406"/>
                  <a:pt x="397" y="367"/>
                </a:cubicBezTo>
                <a:cubicBezTo>
                  <a:pt x="435" y="338"/>
                  <a:pt x="474" y="319"/>
                  <a:pt x="522" y="319"/>
                </a:cubicBezTo>
                <a:cubicBezTo>
                  <a:pt x="629" y="319"/>
                  <a:pt x="687" y="377"/>
                  <a:pt x="687" y="503"/>
                </a:cubicBezTo>
                <a:cubicBezTo>
                  <a:pt x="687" y="570"/>
                  <a:pt x="648" y="657"/>
                  <a:pt x="581" y="754"/>
                </a:cubicBezTo>
                <a:cubicBezTo>
                  <a:pt x="561" y="793"/>
                  <a:pt x="522" y="831"/>
                  <a:pt x="465" y="889"/>
                </a:cubicBezTo>
                <a:cubicBezTo>
                  <a:pt x="416" y="938"/>
                  <a:pt x="368" y="977"/>
                  <a:pt x="329" y="1015"/>
                </a:cubicBezTo>
                <a:cubicBezTo>
                  <a:pt x="290" y="1054"/>
                  <a:pt x="242" y="1102"/>
                  <a:pt x="174" y="1160"/>
                </a:cubicBezTo>
                <a:cubicBezTo>
                  <a:pt x="97" y="1218"/>
                  <a:pt x="49" y="1266"/>
                  <a:pt x="10" y="1305"/>
                </a:cubicBezTo>
                <a:cubicBezTo>
                  <a:pt x="10" y="1585"/>
                  <a:pt x="10" y="1585"/>
                  <a:pt x="10" y="1585"/>
                </a:cubicBezTo>
                <a:cubicBezTo>
                  <a:pt x="1083" y="1585"/>
                  <a:pt x="1083" y="1585"/>
                  <a:pt x="1083" y="1585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477B38D8-E9FA-374F-92FE-1C3A8F4B5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3326" y="10211802"/>
            <a:ext cx="1278083" cy="1688562"/>
          </a:xfrm>
          <a:custGeom>
            <a:avLst/>
            <a:gdLst>
              <a:gd name="T0" fmla="*/ 135 w 1209"/>
              <a:gd name="T1" fmla="*/ 232 h 1596"/>
              <a:gd name="T2" fmla="*/ 135 w 1209"/>
              <a:gd name="T3" fmla="*/ 232 h 1596"/>
              <a:gd name="T4" fmla="*/ 38 w 1209"/>
              <a:gd name="T5" fmla="*/ 484 h 1596"/>
              <a:gd name="T6" fmla="*/ 0 w 1209"/>
              <a:gd name="T7" fmla="*/ 803 h 1596"/>
              <a:gd name="T8" fmla="*/ 38 w 1209"/>
              <a:gd name="T9" fmla="*/ 1112 h 1596"/>
              <a:gd name="T10" fmla="*/ 135 w 1209"/>
              <a:gd name="T11" fmla="*/ 1363 h 1596"/>
              <a:gd name="T12" fmla="*/ 328 w 1209"/>
              <a:gd name="T13" fmla="*/ 1537 h 1596"/>
              <a:gd name="T14" fmla="*/ 609 w 1209"/>
              <a:gd name="T15" fmla="*/ 1595 h 1596"/>
              <a:gd name="T16" fmla="*/ 889 w 1209"/>
              <a:gd name="T17" fmla="*/ 1537 h 1596"/>
              <a:gd name="T18" fmla="*/ 1073 w 1209"/>
              <a:gd name="T19" fmla="*/ 1363 h 1596"/>
              <a:gd name="T20" fmla="*/ 1179 w 1209"/>
              <a:gd name="T21" fmla="*/ 1112 h 1596"/>
              <a:gd name="T22" fmla="*/ 1208 w 1209"/>
              <a:gd name="T23" fmla="*/ 803 h 1596"/>
              <a:gd name="T24" fmla="*/ 1179 w 1209"/>
              <a:gd name="T25" fmla="*/ 484 h 1596"/>
              <a:gd name="T26" fmla="*/ 1073 w 1209"/>
              <a:gd name="T27" fmla="*/ 232 h 1596"/>
              <a:gd name="T28" fmla="*/ 889 w 1209"/>
              <a:gd name="T29" fmla="*/ 58 h 1596"/>
              <a:gd name="T30" fmla="*/ 609 w 1209"/>
              <a:gd name="T31" fmla="*/ 0 h 1596"/>
              <a:gd name="T32" fmla="*/ 328 w 1209"/>
              <a:gd name="T33" fmla="*/ 58 h 1596"/>
              <a:gd name="T34" fmla="*/ 135 w 1209"/>
              <a:gd name="T35" fmla="*/ 232 h 1596"/>
              <a:gd name="T36" fmla="*/ 783 w 1209"/>
              <a:gd name="T37" fmla="*/ 445 h 1596"/>
              <a:gd name="T38" fmla="*/ 783 w 1209"/>
              <a:gd name="T39" fmla="*/ 445 h 1596"/>
              <a:gd name="T40" fmla="*/ 822 w 1209"/>
              <a:gd name="T41" fmla="*/ 542 h 1596"/>
              <a:gd name="T42" fmla="*/ 841 w 1209"/>
              <a:gd name="T43" fmla="*/ 658 h 1596"/>
              <a:gd name="T44" fmla="*/ 851 w 1209"/>
              <a:gd name="T45" fmla="*/ 803 h 1596"/>
              <a:gd name="T46" fmla="*/ 841 w 1209"/>
              <a:gd name="T47" fmla="*/ 938 h 1596"/>
              <a:gd name="T48" fmla="*/ 822 w 1209"/>
              <a:gd name="T49" fmla="*/ 1054 h 1596"/>
              <a:gd name="T50" fmla="*/ 783 w 1209"/>
              <a:gd name="T51" fmla="*/ 1151 h 1596"/>
              <a:gd name="T52" fmla="*/ 715 w 1209"/>
              <a:gd name="T53" fmla="*/ 1218 h 1596"/>
              <a:gd name="T54" fmla="*/ 609 w 1209"/>
              <a:gd name="T55" fmla="*/ 1238 h 1596"/>
              <a:gd name="T56" fmla="*/ 503 w 1209"/>
              <a:gd name="T57" fmla="*/ 1218 h 1596"/>
              <a:gd name="T58" fmla="*/ 425 w 1209"/>
              <a:gd name="T59" fmla="*/ 1151 h 1596"/>
              <a:gd name="T60" fmla="*/ 387 w 1209"/>
              <a:gd name="T61" fmla="*/ 1054 h 1596"/>
              <a:gd name="T62" fmla="*/ 367 w 1209"/>
              <a:gd name="T63" fmla="*/ 938 h 1596"/>
              <a:gd name="T64" fmla="*/ 367 w 1209"/>
              <a:gd name="T65" fmla="*/ 803 h 1596"/>
              <a:gd name="T66" fmla="*/ 367 w 1209"/>
              <a:gd name="T67" fmla="*/ 658 h 1596"/>
              <a:gd name="T68" fmla="*/ 387 w 1209"/>
              <a:gd name="T69" fmla="*/ 542 h 1596"/>
              <a:gd name="T70" fmla="*/ 425 w 1209"/>
              <a:gd name="T71" fmla="*/ 445 h 1596"/>
              <a:gd name="T72" fmla="*/ 503 w 1209"/>
              <a:gd name="T73" fmla="*/ 377 h 1596"/>
              <a:gd name="T74" fmla="*/ 609 w 1209"/>
              <a:gd name="T75" fmla="*/ 358 h 1596"/>
              <a:gd name="T76" fmla="*/ 715 w 1209"/>
              <a:gd name="T77" fmla="*/ 377 h 1596"/>
              <a:gd name="T78" fmla="*/ 783 w 1209"/>
              <a:gd name="T79" fmla="*/ 445 h 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09" h="1596">
                <a:moveTo>
                  <a:pt x="135" y="232"/>
                </a:moveTo>
                <a:lnTo>
                  <a:pt x="135" y="232"/>
                </a:lnTo>
                <a:cubicBezTo>
                  <a:pt x="87" y="310"/>
                  <a:pt x="58" y="387"/>
                  <a:pt x="38" y="484"/>
                </a:cubicBezTo>
                <a:cubicBezTo>
                  <a:pt x="19" y="580"/>
                  <a:pt x="0" y="677"/>
                  <a:pt x="0" y="803"/>
                </a:cubicBezTo>
                <a:cubicBezTo>
                  <a:pt x="0" y="919"/>
                  <a:pt x="19" y="1025"/>
                  <a:pt x="38" y="1112"/>
                </a:cubicBezTo>
                <a:cubicBezTo>
                  <a:pt x="58" y="1209"/>
                  <a:pt x="87" y="1296"/>
                  <a:pt x="135" y="1363"/>
                </a:cubicBezTo>
                <a:cubicBezTo>
                  <a:pt x="184" y="1441"/>
                  <a:pt x="241" y="1499"/>
                  <a:pt x="328" y="1537"/>
                </a:cubicBezTo>
                <a:cubicBezTo>
                  <a:pt x="406" y="1576"/>
                  <a:pt x="493" y="1595"/>
                  <a:pt x="609" y="1595"/>
                </a:cubicBezTo>
                <a:cubicBezTo>
                  <a:pt x="715" y="1595"/>
                  <a:pt x="812" y="1576"/>
                  <a:pt x="889" y="1537"/>
                </a:cubicBezTo>
                <a:cubicBezTo>
                  <a:pt x="967" y="1499"/>
                  <a:pt x="1034" y="1441"/>
                  <a:pt x="1073" y="1363"/>
                </a:cubicBezTo>
                <a:cubicBezTo>
                  <a:pt x="1121" y="1296"/>
                  <a:pt x="1150" y="1209"/>
                  <a:pt x="1179" y="1112"/>
                </a:cubicBezTo>
                <a:cubicBezTo>
                  <a:pt x="1199" y="1025"/>
                  <a:pt x="1208" y="919"/>
                  <a:pt x="1208" y="803"/>
                </a:cubicBezTo>
                <a:cubicBezTo>
                  <a:pt x="1208" y="677"/>
                  <a:pt x="1199" y="580"/>
                  <a:pt x="1179" y="484"/>
                </a:cubicBezTo>
                <a:cubicBezTo>
                  <a:pt x="1150" y="387"/>
                  <a:pt x="1121" y="310"/>
                  <a:pt x="1073" y="232"/>
                </a:cubicBezTo>
                <a:cubicBezTo>
                  <a:pt x="1034" y="155"/>
                  <a:pt x="967" y="106"/>
                  <a:pt x="889" y="58"/>
                </a:cubicBezTo>
                <a:cubicBezTo>
                  <a:pt x="812" y="19"/>
                  <a:pt x="715" y="0"/>
                  <a:pt x="609" y="0"/>
                </a:cubicBezTo>
                <a:cubicBezTo>
                  <a:pt x="493" y="0"/>
                  <a:pt x="406" y="19"/>
                  <a:pt x="328" y="58"/>
                </a:cubicBezTo>
                <a:cubicBezTo>
                  <a:pt x="241" y="106"/>
                  <a:pt x="184" y="155"/>
                  <a:pt x="135" y="232"/>
                </a:cubicBezTo>
                <a:close/>
                <a:moveTo>
                  <a:pt x="783" y="445"/>
                </a:moveTo>
                <a:lnTo>
                  <a:pt x="783" y="445"/>
                </a:lnTo>
                <a:cubicBezTo>
                  <a:pt x="802" y="464"/>
                  <a:pt x="812" y="503"/>
                  <a:pt x="822" y="542"/>
                </a:cubicBezTo>
                <a:cubicBezTo>
                  <a:pt x="831" y="580"/>
                  <a:pt x="841" y="629"/>
                  <a:pt x="841" y="658"/>
                </a:cubicBezTo>
                <a:cubicBezTo>
                  <a:pt x="851" y="696"/>
                  <a:pt x="851" y="745"/>
                  <a:pt x="851" y="803"/>
                </a:cubicBezTo>
                <a:cubicBezTo>
                  <a:pt x="851" y="851"/>
                  <a:pt x="851" y="899"/>
                  <a:pt x="841" y="938"/>
                </a:cubicBezTo>
                <a:cubicBezTo>
                  <a:pt x="841" y="977"/>
                  <a:pt x="831" y="1015"/>
                  <a:pt x="822" y="1054"/>
                </a:cubicBezTo>
                <a:cubicBezTo>
                  <a:pt x="812" y="1093"/>
                  <a:pt x="802" y="1131"/>
                  <a:pt x="783" y="1151"/>
                </a:cubicBezTo>
                <a:cubicBezTo>
                  <a:pt x="773" y="1180"/>
                  <a:pt x="744" y="1199"/>
                  <a:pt x="715" y="1218"/>
                </a:cubicBezTo>
                <a:cubicBezTo>
                  <a:pt x="686" y="1238"/>
                  <a:pt x="648" y="1238"/>
                  <a:pt x="609" y="1238"/>
                </a:cubicBezTo>
                <a:cubicBezTo>
                  <a:pt x="560" y="1238"/>
                  <a:pt x="532" y="1238"/>
                  <a:pt x="503" y="1218"/>
                </a:cubicBezTo>
                <a:cubicBezTo>
                  <a:pt x="464" y="1199"/>
                  <a:pt x="444" y="1180"/>
                  <a:pt x="425" y="1151"/>
                </a:cubicBezTo>
                <a:cubicBezTo>
                  <a:pt x="416" y="1131"/>
                  <a:pt x="396" y="1093"/>
                  <a:pt x="387" y="1054"/>
                </a:cubicBezTo>
                <a:cubicBezTo>
                  <a:pt x="377" y="1015"/>
                  <a:pt x="367" y="977"/>
                  <a:pt x="367" y="938"/>
                </a:cubicBezTo>
                <a:cubicBezTo>
                  <a:pt x="367" y="899"/>
                  <a:pt x="367" y="851"/>
                  <a:pt x="367" y="803"/>
                </a:cubicBezTo>
                <a:cubicBezTo>
                  <a:pt x="367" y="745"/>
                  <a:pt x="367" y="696"/>
                  <a:pt x="367" y="658"/>
                </a:cubicBezTo>
                <a:cubicBezTo>
                  <a:pt x="367" y="629"/>
                  <a:pt x="377" y="580"/>
                  <a:pt x="387" y="542"/>
                </a:cubicBezTo>
                <a:cubicBezTo>
                  <a:pt x="396" y="503"/>
                  <a:pt x="416" y="464"/>
                  <a:pt x="425" y="445"/>
                </a:cubicBezTo>
                <a:cubicBezTo>
                  <a:pt x="444" y="416"/>
                  <a:pt x="464" y="397"/>
                  <a:pt x="503" y="377"/>
                </a:cubicBezTo>
                <a:cubicBezTo>
                  <a:pt x="532" y="368"/>
                  <a:pt x="560" y="358"/>
                  <a:pt x="609" y="358"/>
                </a:cubicBezTo>
                <a:cubicBezTo>
                  <a:pt x="648" y="358"/>
                  <a:pt x="686" y="368"/>
                  <a:pt x="715" y="377"/>
                </a:cubicBezTo>
                <a:cubicBezTo>
                  <a:pt x="744" y="397"/>
                  <a:pt x="773" y="416"/>
                  <a:pt x="783" y="445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6">
            <a:extLst>
              <a:ext uri="{FF2B5EF4-FFF2-40B4-BE49-F238E27FC236}">
                <a16:creationId xmlns:a16="http://schemas.microsoft.com/office/drawing/2014/main" id="{E7748E00-B8C9-AA45-8D5C-A6C779C87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17319" y="10174486"/>
            <a:ext cx="1156805" cy="1739870"/>
          </a:xfrm>
          <a:custGeom>
            <a:avLst/>
            <a:gdLst>
              <a:gd name="T0" fmla="*/ 667 w 1094"/>
              <a:gd name="T1" fmla="*/ 367 h 1644"/>
              <a:gd name="T2" fmla="*/ 667 w 1094"/>
              <a:gd name="T3" fmla="*/ 367 h 1644"/>
              <a:gd name="T4" fmla="*/ 706 w 1094"/>
              <a:gd name="T5" fmla="*/ 473 h 1644"/>
              <a:gd name="T6" fmla="*/ 464 w 1094"/>
              <a:gd name="T7" fmla="*/ 647 h 1644"/>
              <a:gd name="T8" fmla="*/ 396 w 1094"/>
              <a:gd name="T9" fmla="*/ 647 h 1644"/>
              <a:gd name="T10" fmla="*/ 396 w 1094"/>
              <a:gd name="T11" fmla="*/ 957 h 1644"/>
              <a:gd name="T12" fmla="*/ 464 w 1094"/>
              <a:gd name="T13" fmla="*/ 957 h 1644"/>
              <a:gd name="T14" fmla="*/ 677 w 1094"/>
              <a:gd name="T15" fmla="*/ 1005 h 1644"/>
              <a:gd name="T16" fmla="*/ 735 w 1094"/>
              <a:gd name="T17" fmla="*/ 1140 h 1644"/>
              <a:gd name="T18" fmla="*/ 696 w 1094"/>
              <a:gd name="T19" fmla="*/ 1285 h 1644"/>
              <a:gd name="T20" fmla="*/ 551 w 1094"/>
              <a:gd name="T21" fmla="*/ 1343 h 1644"/>
              <a:gd name="T22" fmla="*/ 416 w 1094"/>
              <a:gd name="T23" fmla="*/ 1285 h 1644"/>
              <a:gd name="T24" fmla="*/ 358 w 1094"/>
              <a:gd name="T25" fmla="*/ 1131 h 1644"/>
              <a:gd name="T26" fmla="*/ 0 w 1094"/>
              <a:gd name="T27" fmla="*/ 1131 h 1644"/>
              <a:gd name="T28" fmla="*/ 155 w 1094"/>
              <a:gd name="T29" fmla="*/ 1517 h 1644"/>
              <a:gd name="T30" fmla="*/ 561 w 1094"/>
              <a:gd name="T31" fmla="*/ 1643 h 1644"/>
              <a:gd name="T32" fmla="*/ 948 w 1094"/>
              <a:gd name="T33" fmla="*/ 1527 h 1644"/>
              <a:gd name="T34" fmla="*/ 1093 w 1094"/>
              <a:gd name="T35" fmla="*/ 1179 h 1644"/>
              <a:gd name="T36" fmla="*/ 851 w 1094"/>
              <a:gd name="T37" fmla="*/ 802 h 1644"/>
              <a:gd name="T38" fmla="*/ 851 w 1094"/>
              <a:gd name="T39" fmla="*/ 792 h 1644"/>
              <a:gd name="T40" fmla="*/ 996 w 1094"/>
              <a:gd name="T41" fmla="*/ 667 h 1644"/>
              <a:gd name="T42" fmla="*/ 1064 w 1094"/>
              <a:gd name="T43" fmla="*/ 425 h 1644"/>
              <a:gd name="T44" fmla="*/ 928 w 1094"/>
              <a:gd name="T45" fmla="*/ 116 h 1644"/>
              <a:gd name="T46" fmla="*/ 561 w 1094"/>
              <a:gd name="T47" fmla="*/ 0 h 1644"/>
              <a:gd name="T48" fmla="*/ 174 w 1094"/>
              <a:gd name="T49" fmla="*/ 125 h 1644"/>
              <a:gd name="T50" fmla="*/ 29 w 1094"/>
              <a:gd name="T51" fmla="*/ 483 h 1644"/>
              <a:gd name="T52" fmla="*/ 387 w 1094"/>
              <a:gd name="T53" fmla="*/ 483 h 1644"/>
              <a:gd name="T54" fmla="*/ 551 w 1094"/>
              <a:gd name="T55" fmla="*/ 319 h 1644"/>
              <a:gd name="T56" fmla="*/ 667 w 1094"/>
              <a:gd name="T57" fmla="*/ 367 h 1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094" h="1644">
                <a:moveTo>
                  <a:pt x="667" y="367"/>
                </a:moveTo>
                <a:lnTo>
                  <a:pt x="667" y="367"/>
                </a:lnTo>
                <a:cubicBezTo>
                  <a:pt x="696" y="386"/>
                  <a:pt x="706" y="425"/>
                  <a:pt x="706" y="473"/>
                </a:cubicBezTo>
                <a:cubicBezTo>
                  <a:pt x="706" y="589"/>
                  <a:pt x="629" y="647"/>
                  <a:pt x="464" y="647"/>
                </a:cubicBezTo>
                <a:cubicBezTo>
                  <a:pt x="396" y="647"/>
                  <a:pt x="396" y="647"/>
                  <a:pt x="396" y="647"/>
                </a:cubicBezTo>
                <a:cubicBezTo>
                  <a:pt x="396" y="957"/>
                  <a:pt x="396" y="957"/>
                  <a:pt x="396" y="957"/>
                </a:cubicBezTo>
                <a:cubicBezTo>
                  <a:pt x="464" y="957"/>
                  <a:pt x="464" y="957"/>
                  <a:pt x="464" y="957"/>
                </a:cubicBezTo>
                <a:cubicBezTo>
                  <a:pt x="561" y="957"/>
                  <a:pt x="629" y="976"/>
                  <a:pt x="677" y="1005"/>
                </a:cubicBezTo>
                <a:cubicBezTo>
                  <a:pt x="715" y="1034"/>
                  <a:pt x="735" y="1082"/>
                  <a:pt x="735" y="1140"/>
                </a:cubicBezTo>
                <a:cubicBezTo>
                  <a:pt x="735" y="1208"/>
                  <a:pt x="725" y="1256"/>
                  <a:pt x="696" y="1285"/>
                </a:cubicBezTo>
                <a:cubicBezTo>
                  <a:pt x="658" y="1324"/>
                  <a:pt x="619" y="1343"/>
                  <a:pt x="551" y="1343"/>
                </a:cubicBezTo>
                <a:cubicBezTo>
                  <a:pt x="493" y="1343"/>
                  <a:pt x="445" y="1324"/>
                  <a:pt x="416" y="1285"/>
                </a:cubicBezTo>
                <a:cubicBezTo>
                  <a:pt x="377" y="1247"/>
                  <a:pt x="358" y="1198"/>
                  <a:pt x="358" y="1131"/>
                </a:cubicBezTo>
                <a:cubicBezTo>
                  <a:pt x="0" y="1131"/>
                  <a:pt x="0" y="1131"/>
                  <a:pt x="0" y="1131"/>
                </a:cubicBezTo>
                <a:cubicBezTo>
                  <a:pt x="0" y="1305"/>
                  <a:pt x="58" y="1431"/>
                  <a:pt x="155" y="1517"/>
                </a:cubicBezTo>
                <a:cubicBezTo>
                  <a:pt x="261" y="1604"/>
                  <a:pt x="396" y="1643"/>
                  <a:pt x="561" y="1643"/>
                </a:cubicBezTo>
                <a:cubicBezTo>
                  <a:pt x="725" y="1643"/>
                  <a:pt x="861" y="1604"/>
                  <a:pt x="948" y="1527"/>
                </a:cubicBezTo>
                <a:cubicBezTo>
                  <a:pt x="1044" y="1440"/>
                  <a:pt x="1093" y="1324"/>
                  <a:pt x="1093" y="1179"/>
                </a:cubicBezTo>
                <a:cubicBezTo>
                  <a:pt x="1093" y="995"/>
                  <a:pt x="1015" y="860"/>
                  <a:pt x="851" y="802"/>
                </a:cubicBezTo>
                <a:cubicBezTo>
                  <a:pt x="851" y="792"/>
                  <a:pt x="851" y="792"/>
                  <a:pt x="851" y="792"/>
                </a:cubicBezTo>
                <a:cubicBezTo>
                  <a:pt x="899" y="773"/>
                  <a:pt x="948" y="734"/>
                  <a:pt x="996" y="667"/>
                </a:cubicBezTo>
                <a:cubicBezTo>
                  <a:pt x="1044" y="608"/>
                  <a:pt x="1064" y="531"/>
                  <a:pt x="1064" y="425"/>
                </a:cubicBezTo>
                <a:cubicBezTo>
                  <a:pt x="1064" y="299"/>
                  <a:pt x="1015" y="203"/>
                  <a:pt x="928" y="116"/>
                </a:cubicBezTo>
                <a:cubicBezTo>
                  <a:pt x="841" y="38"/>
                  <a:pt x="715" y="0"/>
                  <a:pt x="561" y="0"/>
                </a:cubicBezTo>
                <a:cubicBezTo>
                  <a:pt x="396" y="0"/>
                  <a:pt x="271" y="38"/>
                  <a:pt x="174" y="125"/>
                </a:cubicBezTo>
                <a:cubicBezTo>
                  <a:pt x="77" y="212"/>
                  <a:pt x="29" y="328"/>
                  <a:pt x="29" y="483"/>
                </a:cubicBezTo>
                <a:cubicBezTo>
                  <a:pt x="387" y="483"/>
                  <a:pt x="387" y="483"/>
                  <a:pt x="387" y="483"/>
                </a:cubicBezTo>
                <a:cubicBezTo>
                  <a:pt x="396" y="376"/>
                  <a:pt x="445" y="319"/>
                  <a:pt x="551" y="319"/>
                </a:cubicBezTo>
                <a:cubicBezTo>
                  <a:pt x="599" y="319"/>
                  <a:pt x="638" y="338"/>
                  <a:pt x="667" y="367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100">
            <a:extLst>
              <a:ext uri="{FF2B5EF4-FFF2-40B4-BE49-F238E27FC236}">
                <a16:creationId xmlns:a16="http://schemas.microsoft.com/office/drawing/2014/main" id="{559FC71D-66BA-614A-8FCB-3D005DB65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5150" y="9764007"/>
            <a:ext cx="10984981" cy="2933991"/>
          </a:xfrm>
          <a:custGeom>
            <a:avLst/>
            <a:gdLst>
              <a:gd name="T0" fmla="*/ 125 w 10384"/>
              <a:gd name="T1" fmla="*/ 2030 h 2775"/>
              <a:gd name="T2" fmla="*/ 125 w 10384"/>
              <a:gd name="T3" fmla="*/ 2030 h 2775"/>
              <a:gd name="T4" fmla="*/ 435 w 10384"/>
              <a:gd name="T5" fmla="*/ 2581 h 2775"/>
              <a:gd name="T6" fmla="*/ 5433 w 10384"/>
              <a:gd name="T7" fmla="*/ 2765 h 2775"/>
              <a:gd name="T8" fmla="*/ 9958 w 10384"/>
              <a:gd name="T9" fmla="*/ 2581 h 2775"/>
              <a:gd name="T10" fmla="*/ 10258 w 10384"/>
              <a:gd name="T11" fmla="*/ 2030 h 2775"/>
              <a:gd name="T12" fmla="*/ 9310 w 10384"/>
              <a:gd name="T13" fmla="*/ 212 h 2775"/>
              <a:gd name="T14" fmla="*/ 8933 w 10384"/>
              <a:gd name="T15" fmla="*/ 19 h 2775"/>
              <a:gd name="T16" fmla="*/ 5162 w 10384"/>
              <a:gd name="T17" fmla="*/ 232 h 2775"/>
              <a:gd name="T18" fmla="*/ 1450 w 10384"/>
              <a:gd name="T19" fmla="*/ 19 h 2775"/>
              <a:gd name="T20" fmla="*/ 1073 w 10384"/>
              <a:gd name="T21" fmla="*/ 212 h 2775"/>
              <a:gd name="T22" fmla="*/ 125 w 10384"/>
              <a:gd name="T23" fmla="*/ 2030 h 2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384" h="2775">
                <a:moveTo>
                  <a:pt x="125" y="2030"/>
                </a:moveTo>
                <a:lnTo>
                  <a:pt x="125" y="2030"/>
                </a:lnTo>
                <a:cubicBezTo>
                  <a:pt x="0" y="2262"/>
                  <a:pt x="164" y="2552"/>
                  <a:pt x="435" y="2581"/>
                </a:cubicBezTo>
                <a:cubicBezTo>
                  <a:pt x="1982" y="2697"/>
                  <a:pt x="3654" y="2774"/>
                  <a:pt x="5433" y="2765"/>
                </a:cubicBezTo>
                <a:cubicBezTo>
                  <a:pt x="7038" y="2765"/>
                  <a:pt x="8546" y="2688"/>
                  <a:pt x="9958" y="2581"/>
                </a:cubicBezTo>
                <a:cubicBezTo>
                  <a:pt x="10229" y="2552"/>
                  <a:pt x="10383" y="2262"/>
                  <a:pt x="10258" y="2030"/>
                </a:cubicBezTo>
                <a:cubicBezTo>
                  <a:pt x="9310" y="212"/>
                  <a:pt x="9310" y="212"/>
                  <a:pt x="9310" y="212"/>
                </a:cubicBezTo>
                <a:cubicBezTo>
                  <a:pt x="9242" y="77"/>
                  <a:pt x="9088" y="0"/>
                  <a:pt x="8933" y="19"/>
                </a:cubicBezTo>
                <a:cubicBezTo>
                  <a:pt x="7811" y="145"/>
                  <a:pt x="6545" y="241"/>
                  <a:pt x="5162" y="232"/>
                </a:cubicBezTo>
                <a:cubicBezTo>
                  <a:pt x="3808" y="232"/>
                  <a:pt x="2561" y="145"/>
                  <a:pt x="1450" y="19"/>
                </a:cubicBezTo>
                <a:cubicBezTo>
                  <a:pt x="1295" y="0"/>
                  <a:pt x="1150" y="77"/>
                  <a:pt x="1073" y="212"/>
                </a:cubicBezTo>
                <a:cubicBezTo>
                  <a:pt x="763" y="822"/>
                  <a:pt x="444" y="1421"/>
                  <a:pt x="125" y="203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101">
            <a:extLst>
              <a:ext uri="{FF2B5EF4-FFF2-40B4-BE49-F238E27FC236}">
                <a16:creationId xmlns:a16="http://schemas.microsoft.com/office/drawing/2014/main" id="{F3CD5847-971C-E944-996C-ADF743CEB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8506" y="6727394"/>
            <a:ext cx="8172265" cy="2882682"/>
          </a:xfrm>
          <a:custGeom>
            <a:avLst/>
            <a:gdLst>
              <a:gd name="T0" fmla="*/ 532 w 7726"/>
              <a:gd name="T1" fmla="*/ 1256 h 2727"/>
              <a:gd name="T2" fmla="*/ 532 w 7726"/>
              <a:gd name="T3" fmla="*/ 1256 h 2727"/>
              <a:gd name="T4" fmla="*/ 126 w 7726"/>
              <a:gd name="T5" fmla="*/ 2030 h 2727"/>
              <a:gd name="T6" fmla="*/ 425 w 7726"/>
              <a:gd name="T7" fmla="*/ 2581 h 2727"/>
              <a:gd name="T8" fmla="*/ 3818 w 7726"/>
              <a:gd name="T9" fmla="*/ 2726 h 2727"/>
              <a:gd name="T10" fmla="*/ 7290 w 7726"/>
              <a:gd name="T11" fmla="*/ 2581 h 2727"/>
              <a:gd name="T12" fmla="*/ 7599 w 7726"/>
              <a:gd name="T13" fmla="*/ 2030 h 2727"/>
              <a:gd name="T14" fmla="*/ 7193 w 7726"/>
              <a:gd name="T15" fmla="*/ 1256 h 2727"/>
              <a:gd name="T16" fmla="*/ 6651 w 7726"/>
              <a:gd name="T17" fmla="*/ 223 h 2727"/>
              <a:gd name="T18" fmla="*/ 6255 w 7726"/>
              <a:gd name="T19" fmla="*/ 29 h 2727"/>
              <a:gd name="T20" fmla="*/ 3828 w 7726"/>
              <a:gd name="T21" fmla="*/ 213 h 2727"/>
              <a:gd name="T22" fmla="*/ 1459 w 7726"/>
              <a:gd name="T23" fmla="*/ 29 h 2727"/>
              <a:gd name="T24" fmla="*/ 1063 w 7726"/>
              <a:gd name="T25" fmla="*/ 223 h 2727"/>
              <a:gd name="T26" fmla="*/ 532 w 7726"/>
              <a:gd name="T27" fmla="*/ 1256 h 2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726" h="2727">
                <a:moveTo>
                  <a:pt x="532" y="1256"/>
                </a:moveTo>
                <a:lnTo>
                  <a:pt x="532" y="1256"/>
                </a:lnTo>
                <a:cubicBezTo>
                  <a:pt x="126" y="2030"/>
                  <a:pt x="126" y="2030"/>
                  <a:pt x="126" y="2030"/>
                </a:cubicBezTo>
                <a:cubicBezTo>
                  <a:pt x="0" y="2271"/>
                  <a:pt x="155" y="2552"/>
                  <a:pt x="425" y="2581"/>
                </a:cubicBezTo>
                <a:cubicBezTo>
                  <a:pt x="1469" y="2668"/>
                  <a:pt x="2600" y="2726"/>
                  <a:pt x="3818" y="2726"/>
                </a:cubicBezTo>
                <a:cubicBezTo>
                  <a:pt x="5056" y="2726"/>
                  <a:pt x="6226" y="2668"/>
                  <a:pt x="7290" y="2581"/>
                </a:cubicBezTo>
                <a:cubicBezTo>
                  <a:pt x="7560" y="2552"/>
                  <a:pt x="7725" y="2271"/>
                  <a:pt x="7599" y="2030"/>
                </a:cubicBezTo>
                <a:cubicBezTo>
                  <a:pt x="7464" y="1768"/>
                  <a:pt x="7328" y="1517"/>
                  <a:pt x="7193" y="1256"/>
                </a:cubicBezTo>
                <a:cubicBezTo>
                  <a:pt x="6651" y="223"/>
                  <a:pt x="6651" y="223"/>
                  <a:pt x="6651" y="223"/>
                </a:cubicBezTo>
                <a:cubicBezTo>
                  <a:pt x="6574" y="87"/>
                  <a:pt x="6419" y="0"/>
                  <a:pt x="6255" y="29"/>
                </a:cubicBezTo>
                <a:cubicBezTo>
                  <a:pt x="5559" y="136"/>
                  <a:pt x="4737" y="223"/>
                  <a:pt x="3828" y="213"/>
                </a:cubicBezTo>
                <a:cubicBezTo>
                  <a:pt x="2938" y="213"/>
                  <a:pt x="2146" y="136"/>
                  <a:pt x="1459" y="29"/>
                </a:cubicBezTo>
                <a:cubicBezTo>
                  <a:pt x="1304" y="0"/>
                  <a:pt x="1140" y="87"/>
                  <a:pt x="1063" y="223"/>
                </a:cubicBezTo>
                <a:cubicBezTo>
                  <a:pt x="888" y="570"/>
                  <a:pt x="706" y="908"/>
                  <a:pt x="532" y="125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102">
            <a:extLst>
              <a:ext uri="{FF2B5EF4-FFF2-40B4-BE49-F238E27FC236}">
                <a16:creationId xmlns:a16="http://schemas.microsoft.com/office/drawing/2014/main" id="{DF94263D-67AF-9F47-BD5D-25D9BB4DD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8537" y="3700112"/>
            <a:ext cx="5382873" cy="2896675"/>
          </a:xfrm>
          <a:custGeom>
            <a:avLst/>
            <a:gdLst>
              <a:gd name="T0" fmla="*/ 126 w 5087"/>
              <a:gd name="T1" fmla="*/ 2040 h 2737"/>
              <a:gd name="T2" fmla="*/ 126 w 5087"/>
              <a:gd name="T3" fmla="*/ 2040 h 2737"/>
              <a:gd name="T4" fmla="*/ 416 w 5087"/>
              <a:gd name="T5" fmla="*/ 2591 h 2737"/>
              <a:gd name="T6" fmla="*/ 2543 w 5087"/>
              <a:gd name="T7" fmla="*/ 2736 h 2737"/>
              <a:gd name="T8" fmla="*/ 4680 w 5087"/>
              <a:gd name="T9" fmla="*/ 2591 h 2737"/>
              <a:gd name="T10" fmla="*/ 4960 w 5087"/>
              <a:gd name="T11" fmla="*/ 2040 h 2737"/>
              <a:gd name="T12" fmla="*/ 4013 w 5087"/>
              <a:gd name="T13" fmla="*/ 232 h 2737"/>
              <a:gd name="T14" fmla="*/ 3606 w 5087"/>
              <a:gd name="T15" fmla="*/ 29 h 2737"/>
              <a:gd name="T16" fmla="*/ 2504 w 5087"/>
              <a:gd name="T17" fmla="*/ 136 h 2737"/>
              <a:gd name="T18" fmla="*/ 1479 w 5087"/>
              <a:gd name="T19" fmla="*/ 29 h 2737"/>
              <a:gd name="T20" fmla="*/ 1083 w 5087"/>
              <a:gd name="T21" fmla="*/ 232 h 2737"/>
              <a:gd name="T22" fmla="*/ 126 w 5087"/>
              <a:gd name="T23" fmla="*/ 2040 h 2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87" h="2737">
                <a:moveTo>
                  <a:pt x="126" y="2040"/>
                </a:moveTo>
                <a:lnTo>
                  <a:pt x="126" y="2040"/>
                </a:lnTo>
                <a:cubicBezTo>
                  <a:pt x="0" y="2282"/>
                  <a:pt x="155" y="2563"/>
                  <a:pt x="416" y="2591"/>
                </a:cubicBezTo>
                <a:cubicBezTo>
                  <a:pt x="1044" y="2679"/>
                  <a:pt x="1760" y="2736"/>
                  <a:pt x="2543" y="2736"/>
                </a:cubicBezTo>
                <a:cubicBezTo>
                  <a:pt x="3326" y="2736"/>
                  <a:pt x="4042" y="2679"/>
                  <a:pt x="4680" y="2591"/>
                </a:cubicBezTo>
                <a:cubicBezTo>
                  <a:pt x="4941" y="2563"/>
                  <a:pt x="5086" y="2282"/>
                  <a:pt x="4960" y="2040"/>
                </a:cubicBezTo>
                <a:cubicBezTo>
                  <a:pt x="4641" y="1441"/>
                  <a:pt x="4332" y="832"/>
                  <a:pt x="4013" y="232"/>
                </a:cubicBezTo>
                <a:cubicBezTo>
                  <a:pt x="3935" y="78"/>
                  <a:pt x="3771" y="0"/>
                  <a:pt x="3606" y="29"/>
                </a:cubicBezTo>
                <a:cubicBezTo>
                  <a:pt x="3297" y="97"/>
                  <a:pt x="2920" y="136"/>
                  <a:pt x="2504" y="136"/>
                </a:cubicBezTo>
                <a:cubicBezTo>
                  <a:pt x="2118" y="136"/>
                  <a:pt x="1769" y="87"/>
                  <a:pt x="1479" y="29"/>
                </a:cubicBezTo>
                <a:cubicBezTo>
                  <a:pt x="1325" y="0"/>
                  <a:pt x="1160" y="78"/>
                  <a:pt x="1083" y="232"/>
                </a:cubicBezTo>
                <a:cubicBezTo>
                  <a:pt x="764" y="832"/>
                  <a:pt x="445" y="1441"/>
                  <a:pt x="126" y="204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103">
            <a:extLst>
              <a:ext uri="{FF2B5EF4-FFF2-40B4-BE49-F238E27FC236}">
                <a16:creationId xmlns:a16="http://schemas.microsoft.com/office/drawing/2014/main" id="{1256D366-F655-5B49-9515-BB1B0E9FE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7898" y="1018003"/>
            <a:ext cx="2579486" cy="2486198"/>
          </a:xfrm>
          <a:custGeom>
            <a:avLst/>
            <a:gdLst>
              <a:gd name="T0" fmla="*/ 2320 w 2437"/>
              <a:gd name="T1" fmla="*/ 1731 h 2351"/>
              <a:gd name="T2" fmla="*/ 2320 w 2437"/>
              <a:gd name="T3" fmla="*/ 1731 h 2351"/>
              <a:gd name="T4" fmla="*/ 1556 w 2437"/>
              <a:gd name="T5" fmla="*/ 271 h 2351"/>
              <a:gd name="T6" fmla="*/ 889 w 2437"/>
              <a:gd name="T7" fmla="*/ 271 h 2351"/>
              <a:gd name="T8" fmla="*/ 116 w 2437"/>
              <a:gd name="T9" fmla="*/ 1731 h 2351"/>
              <a:gd name="T10" fmla="*/ 396 w 2437"/>
              <a:gd name="T11" fmla="*/ 2282 h 2351"/>
              <a:gd name="T12" fmla="*/ 1170 w 2437"/>
              <a:gd name="T13" fmla="*/ 2350 h 2351"/>
              <a:gd name="T14" fmla="*/ 2049 w 2437"/>
              <a:gd name="T15" fmla="*/ 2282 h 2351"/>
              <a:gd name="T16" fmla="*/ 2320 w 2437"/>
              <a:gd name="T17" fmla="*/ 1731 h 2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37" h="2351">
                <a:moveTo>
                  <a:pt x="2320" y="1731"/>
                </a:moveTo>
                <a:lnTo>
                  <a:pt x="2320" y="1731"/>
                </a:lnTo>
                <a:cubicBezTo>
                  <a:pt x="1556" y="271"/>
                  <a:pt x="1556" y="271"/>
                  <a:pt x="1556" y="271"/>
                </a:cubicBezTo>
                <a:cubicBezTo>
                  <a:pt x="1411" y="0"/>
                  <a:pt x="1025" y="0"/>
                  <a:pt x="889" y="271"/>
                </a:cubicBezTo>
                <a:cubicBezTo>
                  <a:pt x="116" y="1731"/>
                  <a:pt x="116" y="1731"/>
                  <a:pt x="116" y="1731"/>
                </a:cubicBezTo>
                <a:cubicBezTo>
                  <a:pt x="0" y="1963"/>
                  <a:pt x="135" y="2243"/>
                  <a:pt x="396" y="2282"/>
                </a:cubicBezTo>
                <a:cubicBezTo>
                  <a:pt x="628" y="2321"/>
                  <a:pt x="879" y="2340"/>
                  <a:pt x="1170" y="2350"/>
                </a:cubicBezTo>
                <a:cubicBezTo>
                  <a:pt x="1489" y="2350"/>
                  <a:pt x="1789" y="2321"/>
                  <a:pt x="2049" y="2282"/>
                </a:cubicBezTo>
                <a:cubicBezTo>
                  <a:pt x="2301" y="2243"/>
                  <a:pt x="2436" y="1963"/>
                  <a:pt x="2320" y="173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104">
            <a:extLst>
              <a:ext uri="{FF2B5EF4-FFF2-40B4-BE49-F238E27FC236}">
                <a16:creationId xmlns:a16="http://schemas.microsoft.com/office/drawing/2014/main" id="{056521C8-9B0B-0B4E-9CB3-49E811A30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3199" y="10183815"/>
            <a:ext cx="4666" cy="466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1A6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105">
            <a:extLst>
              <a:ext uri="{FF2B5EF4-FFF2-40B4-BE49-F238E27FC236}">
                <a16:creationId xmlns:a16="http://schemas.microsoft.com/office/drawing/2014/main" id="{068ED177-2E0E-3243-8F35-727ADA492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3199" y="10183815"/>
            <a:ext cx="4666" cy="466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1A6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41">
            <a:extLst>
              <a:ext uri="{FF2B5EF4-FFF2-40B4-BE49-F238E27FC236}">
                <a16:creationId xmlns:a16="http://schemas.microsoft.com/office/drawing/2014/main" id="{61E989C7-56C8-D848-8806-E0E9DAA76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0741" y="4497746"/>
            <a:ext cx="443129" cy="265880"/>
          </a:xfrm>
          <a:custGeom>
            <a:avLst/>
            <a:gdLst>
              <a:gd name="T0" fmla="*/ 338 w 417"/>
              <a:gd name="T1" fmla="*/ 251 h 252"/>
              <a:gd name="T2" fmla="*/ 338 w 417"/>
              <a:gd name="T3" fmla="*/ 251 h 252"/>
              <a:gd name="T4" fmla="*/ 155 w 417"/>
              <a:gd name="T5" fmla="*/ 251 h 252"/>
              <a:gd name="T6" fmla="*/ 116 w 417"/>
              <a:gd name="T7" fmla="*/ 222 h 252"/>
              <a:gd name="T8" fmla="*/ 58 w 417"/>
              <a:gd name="T9" fmla="*/ 38 h 252"/>
              <a:gd name="T10" fmla="*/ 19 w 417"/>
              <a:gd name="T11" fmla="*/ 38 h 252"/>
              <a:gd name="T12" fmla="*/ 0 w 417"/>
              <a:gd name="T13" fmla="*/ 19 h 252"/>
              <a:gd name="T14" fmla="*/ 19 w 417"/>
              <a:gd name="T15" fmla="*/ 0 h 252"/>
              <a:gd name="T16" fmla="*/ 77 w 417"/>
              <a:gd name="T17" fmla="*/ 0 h 252"/>
              <a:gd name="T18" fmla="*/ 97 w 417"/>
              <a:gd name="T19" fmla="*/ 9 h 252"/>
              <a:gd name="T20" fmla="*/ 155 w 417"/>
              <a:gd name="T21" fmla="*/ 212 h 252"/>
              <a:gd name="T22" fmla="*/ 155 w 417"/>
              <a:gd name="T23" fmla="*/ 212 h 252"/>
              <a:gd name="T24" fmla="*/ 338 w 417"/>
              <a:gd name="T25" fmla="*/ 212 h 252"/>
              <a:gd name="T26" fmla="*/ 338 w 417"/>
              <a:gd name="T27" fmla="*/ 212 h 252"/>
              <a:gd name="T28" fmla="*/ 367 w 417"/>
              <a:gd name="T29" fmla="*/ 96 h 252"/>
              <a:gd name="T30" fmla="*/ 213 w 417"/>
              <a:gd name="T31" fmla="*/ 96 h 252"/>
              <a:gd name="T32" fmla="*/ 193 w 417"/>
              <a:gd name="T33" fmla="*/ 77 h 252"/>
              <a:gd name="T34" fmla="*/ 213 w 417"/>
              <a:gd name="T35" fmla="*/ 57 h 252"/>
              <a:gd name="T36" fmla="*/ 396 w 417"/>
              <a:gd name="T37" fmla="*/ 57 h 252"/>
              <a:gd name="T38" fmla="*/ 406 w 417"/>
              <a:gd name="T39" fmla="*/ 67 h 252"/>
              <a:gd name="T40" fmla="*/ 416 w 417"/>
              <a:gd name="T41" fmla="*/ 77 h 252"/>
              <a:gd name="T42" fmla="*/ 377 w 417"/>
              <a:gd name="T43" fmla="*/ 222 h 252"/>
              <a:gd name="T44" fmla="*/ 338 w 417"/>
              <a:gd name="T45" fmla="*/ 25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7" h="252">
                <a:moveTo>
                  <a:pt x="338" y="251"/>
                </a:moveTo>
                <a:lnTo>
                  <a:pt x="338" y="251"/>
                </a:lnTo>
                <a:cubicBezTo>
                  <a:pt x="155" y="251"/>
                  <a:pt x="155" y="251"/>
                  <a:pt x="155" y="251"/>
                </a:cubicBezTo>
                <a:cubicBezTo>
                  <a:pt x="135" y="251"/>
                  <a:pt x="116" y="241"/>
                  <a:pt x="116" y="222"/>
                </a:cubicBezTo>
                <a:cubicBezTo>
                  <a:pt x="58" y="38"/>
                  <a:pt x="58" y="38"/>
                  <a:pt x="58" y="38"/>
                </a:cubicBezTo>
                <a:cubicBezTo>
                  <a:pt x="19" y="38"/>
                  <a:pt x="19" y="38"/>
                  <a:pt x="19" y="38"/>
                </a:cubicBezTo>
                <a:cubicBezTo>
                  <a:pt x="10" y="38"/>
                  <a:pt x="0" y="29"/>
                  <a:pt x="0" y="19"/>
                </a:cubicBezTo>
                <a:cubicBezTo>
                  <a:pt x="0" y="9"/>
                  <a:pt x="10" y="0"/>
                  <a:pt x="19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87" y="0"/>
                  <a:pt x="97" y="0"/>
                  <a:pt x="97" y="9"/>
                </a:cubicBezTo>
                <a:cubicBezTo>
                  <a:pt x="155" y="212"/>
                  <a:pt x="155" y="212"/>
                  <a:pt x="155" y="212"/>
                </a:cubicBezTo>
                <a:lnTo>
                  <a:pt x="155" y="212"/>
                </a:lnTo>
                <a:cubicBezTo>
                  <a:pt x="338" y="212"/>
                  <a:pt x="338" y="212"/>
                  <a:pt x="338" y="212"/>
                </a:cubicBezTo>
                <a:lnTo>
                  <a:pt x="338" y="212"/>
                </a:lnTo>
                <a:cubicBezTo>
                  <a:pt x="367" y="96"/>
                  <a:pt x="367" y="96"/>
                  <a:pt x="367" y="96"/>
                </a:cubicBezTo>
                <a:cubicBezTo>
                  <a:pt x="213" y="96"/>
                  <a:pt x="213" y="96"/>
                  <a:pt x="213" y="96"/>
                </a:cubicBezTo>
                <a:cubicBezTo>
                  <a:pt x="203" y="96"/>
                  <a:pt x="193" y="86"/>
                  <a:pt x="193" y="77"/>
                </a:cubicBezTo>
                <a:cubicBezTo>
                  <a:pt x="193" y="67"/>
                  <a:pt x="203" y="57"/>
                  <a:pt x="213" y="57"/>
                </a:cubicBezTo>
                <a:cubicBezTo>
                  <a:pt x="396" y="57"/>
                  <a:pt x="396" y="57"/>
                  <a:pt x="396" y="57"/>
                </a:cubicBezTo>
                <a:cubicBezTo>
                  <a:pt x="396" y="57"/>
                  <a:pt x="406" y="57"/>
                  <a:pt x="406" y="67"/>
                </a:cubicBezTo>
                <a:cubicBezTo>
                  <a:pt x="416" y="67"/>
                  <a:pt x="416" y="77"/>
                  <a:pt x="416" y="77"/>
                </a:cubicBezTo>
                <a:cubicBezTo>
                  <a:pt x="377" y="222"/>
                  <a:pt x="377" y="222"/>
                  <a:pt x="377" y="222"/>
                </a:cubicBezTo>
                <a:cubicBezTo>
                  <a:pt x="367" y="241"/>
                  <a:pt x="358" y="251"/>
                  <a:pt x="338" y="25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42">
            <a:extLst>
              <a:ext uri="{FF2B5EF4-FFF2-40B4-BE49-F238E27FC236}">
                <a16:creationId xmlns:a16="http://schemas.microsoft.com/office/drawing/2014/main" id="{8F925EE9-3750-4F40-8385-FF2F82F43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3360" y="4805605"/>
            <a:ext cx="83962" cy="93291"/>
          </a:xfrm>
          <a:custGeom>
            <a:avLst/>
            <a:gdLst>
              <a:gd name="T0" fmla="*/ 0 w 78"/>
              <a:gd name="T1" fmla="*/ 39 h 89"/>
              <a:gd name="T2" fmla="*/ 0 w 78"/>
              <a:gd name="T3" fmla="*/ 39 h 89"/>
              <a:gd name="T4" fmla="*/ 38 w 78"/>
              <a:gd name="T5" fmla="*/ 0 h 89"/>
              <a:gd name="T6" fmla="*/ 77 w 78"/>
              <a:gd name="T7" fmla="*/ 39 h 89"/>
              <a:gd name="T8" fmla="*/ 38 w 78"/>
              <a:gd name="T9" fmla="*/ 88 h 89"/>
              <a:gd name="T10" fmla="*/ 0 w 78"/>
              <a:gd name="T11" fmla="*/ 39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9">
                <a:moveTo>
                  <a:pt x="0" y="39"/>
                </a:moveTo>
                <a:lnTo>
                  <a:pt x="0" y="39"/>
                </a:lnTo>
                <a:cubicBezTo>
                  <a:pt x="0" y="20"/>
                  <a:pt x="19" y="0"/>
                  <a:pt x="38" y="0"/>
                </a:cubicBezTo>
                <a:cubicBezTo>
                  <a:pt x="58" y="0"/>
                  <a:pt x="77" y="20"/>
                  <a:pt x="77" y="39"/>
                </a:cubicBezTo>
                <a:cubicBezTo>
                  <a:pt x="77" y="68"/>
                  <a:pt x="58" y="88"/>
                  <a:pt x="38" y="88"/>
                </a:cubicBezTo>
                <a:cubicBezTo>
                  <a:pt x="19" y="88"/>
                  <a:pt x="0" y="68"/>
                  <a:pt x="0" y="3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43">
            <a:extLst>
              <a:ext uri="{FF2B5EF4-FFF2-40B4-BE49-F238E27FC236}">
                <a16:creationId xmlns:a16="http://schemas.microsoft.com/office/drawing/2014/main" id="{A9947801-2665-DD45-9DEC-91B446D66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921" y="4805605"/>
            <a:ext cx="93291" cy="93291"/>
          </a:xfrm>
          <a:custGeom>
            <a:avLst/>
            <a:gdLst>
              <a:gd name="T0" fmla="*/ 0 w 88"/>
              <a:gd name="T1" fmla="*/ 39 h 89"/>
              <a:gd name="T2" fmla="*/ 0 w 88"/>
              <a:gd name="T3" fmla="*/ 39 h 89"/>
              <a:gd name="T4" fmla="*/ 49 w 88"/>
              <a:gd name="T5" fmla="*/ 0 h 89"/>
              <a:gd name="T6" fmla="*/ 87 w 88"/>
              <a:gd name="T7" fmla="*/ 39 h 89"/>
              <a:gd name="T8" fmla="*/ 49 w 88"/>
              <a:gd name="T9" fmla="*/ 88 h 89"/>
              <a:gd name="T10" fmla="*/ 0 w 88"/>
              <a:gd name="T11" fmla="*/ 39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" h="89">
                <a:moveTo>
                  <a:pt x="0" y="39"/>
                </a:moveTo>
                <a:lnTo>
                  <a:pt x="0" y="39"/>
                </a:lnTo>
                <a:cubicBezTo>
                  <a:pt x="0" y="20"/>
                  <a:pt x="20" y="0"/>
                  <a:pt x="49" y="0"/>
                </a:cubicBezTo>
                <a:cubicBezTo>
                  <a:pt x="68" y="0"/>
                  <a:pt x="87" y="20"/>
                  <a:pt x="87" y="39"/>
                </a:cubicBezTo>
                <a:cubicBezTo>
                  <a:pt x="87" y="68"/>
                  <a:pt x="68" y="88"/>
                  <a:pt x="49" y="88"/>
                </a:cubicBezTo>
                <a:cubicBezTo>
                  <a:pt x="20" y="88"/>
                  <a:pt x="0" y="68"/>
                  <a:pt x="0" y="3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44">
            <a:extLst>
              <a:ext uri="{FF2B5EF4-FFF2-40B4-BE49-F238E27FC236}">
                <a16:creationId xmlns:a16="http://schemas.microsoft.com/office/drawing/2014/main" id="{B88AAE2F-6094-574C-B5E2-2D82B57E8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2753" y="10701577"/>
            <a:ext cx="489775" cy="461790"/>
          </a:xfrm>
          <a:custGeom>
            <a:avLst/>
            <a:gdLst>
              <a:gd name="T0" fmla="*/ 396 w 465"/>
              <a:gd name="T1" fmla="*/ 435 h 436"/>
              <a:gd name="T2" fmla="*/ 396 w 465"/>
              <a:gd name="T3" fmla="*/ 435 h 436"/>
              <a:gd name="T4" fmla="*/ 68 w 465"/>
              <a:gd name="T5" fmla="*/ 435 h 436"/>
              <a:gd name="T6" fmla="*/ 0 w 465"/>
              <a:gd name="T7" fmla="*/ 368 h 436"/>
              <a:gd name="T8" fmla="*/ 0 w 465"/>
              <a:gd name="T9" fmla="*/ 58 h 436"/>
              <a:gd name="T10" fmla="*/ 68 w 465"/>
              <a:gd name="T11" fmla="*/ 0 h 436"/>
              <a:gd name="T12" fmla="*/ 96 w 465"/>
              <a:gd name="T13" fmla="*/ 0 h 436"/>
              <a:gd name="T14" fmla="*/ 96 w 465"/>
              <a:gd name="T15" fmla="*/ 39 h 436"/>
              <a:gd name="T16" fmla="*/ 68 w 465"/>
              <a:gd name="T17" fmla="*/ 39 h 436"/>
              <a:gd name="T18" fmla="*/ 48 w 465"/>
              <a:gd name="T19" fmla="*/ 58 h 436"/>
              <a:gd name="T20" fmla="*/ 48 w 465"/>
              <a:gd name="T21" fmla="*/ 368 h 436"/>
              <a:gd name="T22" fmla="*/ 68 w 465"/>
              <a:gd name="T23" fmla="*/ 397 h 436"/>
              <a:gd name="T24" fmla="*/ 396 w 465"/>
              <a:gd name="T25" fmla="*/ 397 h 436"/>
              <a:gd name="T26" fmla="*/ 425 w 465"/>
              <a:gd name="T27" fmla="*/ 368 h 436"/>
              <a:gd name="T28" fmla="*/ 425 w 465"/>
              <a:gd name="T29" fmla="*/ 58 h 436"/>
              <a:gd name="T30" fmla="*/ 396 w 465"/>
              <a:gd name="T31" fmla="*/ 39 h 436"/>
              <a:gd name="T32" fmla="*/ 367 w 465"/>
              <a:gd name="T33" fmla="*/ 39 h 436"/>
              <a:gd name="T34" fmla="*/ 367 w 465"/>
              <a:gd name="T35" fmla="*/ 0 h 436"/>
              <a:gd name="T36" fmla="*/ 396 w 465"/>
              <a:gd name="T37" fmla="*/ 0 h 436"/>
              <a:gd name="T38" fmla="*/ 464 w 465"/>
              <a:gd name="T39" fmla="*/ 58 h 436"/>
              <a:gd name="T40" fmla="*/ 464 w 465"/>
              <a:gd name="T41" fmla="*/ 368 h 436"/>
              <a:gd name="T42" fmla="*/ 396 w 465"/>
              <a:gd name="T43" fmla="*/ 4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5" h="436">
                <a:moveTo>
                  <a:pt x="396" y="435"/>
                </a:moveTo>
                <a:lnTo>
                  <a:pt x="396" y="435"/>
                </a:lnTo>
                <a:cubicBezTo>
                  <a:pt x="68" y="435"/>
                  <a:pt x="68" y="435"/>
                  <a:pt x="68" y="435"/>
                </a:cubicBezTo>
                <a:cubicBezTo>
                  <a:pt x="29" y="435"/>
                  <a:pt x="0" y="406"/>
                  <a:pt x="0" y="36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29"/>
                  <a:pt x="29" y="0"/>
                  <a:pt x="68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6" y="39"/>
                  <a:pt x="96" y="39"/>
                  <a:pt x="96" y="39"/>
                </a:cubicBezTo>
                <a:cubicBezTo>
                  <a:pt x="68" y="39"/>
                  <a:pt x="68" y="39"/>
                  <a:pt x="68" y="39"/>
                </a:cubicBezTo>
                <a:cubicBezTo>
                  <a:pt x="58" y="39"/>
                  <a:pt x="48" y="49"/>
                  <a:pt x="48" y="58"/>
                </a:cubicBezTo>
                <a:cubicBezTo>
                  <a:pt x="48" y="368"/>
                  <a:pt x="48" y="368"/>
                  <a:pt x="48" y="368"/>
                </a:cubicBezTo>
                <a:cubicBezTo>
                  <a:pt x="48" y="387"/>
                  <a:pt x="58" y="397"/>
                  <a:pt x="68" y="397"/>
                </a:cubicBezTo>
                <a:cubicBezTo>
                  <a:pt x="396" y="397"/>
                  <a:pt x="396" y="397"/>
                  <a:pt x="396" y="397"/>
                </a:cubicBezTo>
                <a:cubicBezTo>
                  <a:pt x="416" y="397"/>
                  <a:pt x="425" y="387"/>
                  <a:pt x="425" y="368"/>
                </a:cubicBezTo>
                <a:cubicBezTo>
                  <a:pt x="425" y="58"/>
                  <a:pt x="425" y="58"/>
                  <a:pt x="425" y="58"/>
                </a:cubicBezTo>
                <a:cubicBezTo>
                  <a:pt x="425" y="49"/>
                  <a:pt x="416" y="39"/>
                  <a:pt x="396" y="39"/>
                </a:cubicBezTo>
                <a:cubicBezTo>
                  <a:pt x="367" y="39"/>
                  <a:pt x="367" y="39"/>
                  <a:pt x="367" y="39"/>
                </a:cubicBezTo>
                <a:cubicBezTo>
                  <a:pt x="367" y="0"/>
                  <a:pt x="367" y="0"/>
                  <a:pt x="367" y="0"/>
                </a:cubicBezTo>
                <a:cubicBezTo>
                  <a:pt x="396" y="0"/>
                  <a:pt x="396" y="0"/>
                  <a:pt x="396" y="0"/>
                </a:cubicBezTo>
                <a:cubicBezTo>
                  <a:pt x="435" y="0"/>
                  <a:pt x="464" y="29"/>
                  <a:pt x="464" y="58"/>
                </a:cubicBezTo>
                <a:cubicBezTo>
                  <a:pt x="464" y="368"/>
                  <a:pt x="464" y="368"/>
                  <a:pt x="464" y="368"/>
                </a:cubicBezTo>
                <a:cubicBezTo>
                  <a:pt x="464" y="406"/>
                  <a:pt x="435" y="435"/>
                  <a:pt x="396" y="4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45">
            <a:extLst>
              <a:ext uri="{FF2B5EF4-FFF2-40B4-BE49-F238E27FC236}">
                <a16:creationId xmlns:a16="http://schemas.microsoft.com/office/drawing/2014/main" id="{E5624A81-9CFD-EE4F-B014-BD1596151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7352" y="10631611"/>
            <a:ext cx="205240" cy="51308"/>
          </a:xfrm>
          <a:custGeom>
            <a:avLst/>
            <a:gdLst>
              <a:gd name="T0" fmla="*/ 194 w 195"/>
              <a:gd name="T1" fmla="*/ 48 h 49"/>
              <a:gd name="T2" fmla="*/ 0 w 195"/>
              <a:gd name="T3" fmla="*/ 48 h 49"/>
              <a:gd name="T4" fmla="*/ 0 w 195"/>
              <a:gd name="T5" fmla="*/ 0 h 49"/>
              <a:gd name="T6" fmla="*/ 194 w 195"/>
              <a:gd name="T7" fmla="*/ 0 h 49"/>
              <a:gd name="T8" fmla="*/ 194 w 195"/>
              <a:gd name="T9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" h="49">
                <a:moveTo>
                  <a:pt x="194" y="48"/>
                </a:moveTo>
                <a:lnTo>
                  <a:pt x="0" y="48"/>
                </a:lnTo>
                <a:lnTo>
                  <a:pt x="0" y="0"/>
                </a:lnTo>
                <a:lnTo>
                  <a:pt x="194" y="0"/>
                </a:lnTo>
                <a:lnTo>
                  <a:pt x="194" y="4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46">
            <a:extLst>
              <a:ext uri="{FF2B5EF4-FFF2-40B4-BE49-F238E27FC236}">
                <a16:creationId xmlns:a16="http://schemas.microsoft.com/office/drawing/2014/main" id="{95DF1619-C86C-FB47-8616-7589CD4A5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7959" y="10631611"/>
            <a:ext cx="135273" cy="111949"/>
          </a:xfrm>
          <a:custGeom>
            <a:avLst/>
            <a:gdLst>
              <a:gd name="T0" fmla="*/ 29 w 127"/>
              <a:gd name="T1" fmla="*/ 96 h 107"/>
              <a:gd name="T2" fmla="*/ 29 w 127"/>
              <a:gd name="T3" fmla="*/ 96 h 107"/>
              <a:gd name="T4" fmla="*/ 0 w 127"/>
              <a:gd name="T5" fmla="*/ 67 h 107"/>
              <a:gd name="T6" fmla="*/ 58 w 127"/>
              <a:gd name="T7" fmla="*/ 9 h 107"/>
              <a:gd name="T8" fmla="*/ 77 w 127"/>
              <a:gd name="T9" fmla="*/ 0 h 107"/>
              <a:gd name="T10" fmla="*/ 97 w 127"/>
              <a:gd name="T11" fmla="*/ 19 h 107"/>
              <a:gd name="T12" fmla="*/ 126 w 127"/>
              <a:gd name="T13" fmla="*/ 77 h 107"/>
              <a:gd name="T14" fmla="*/ 116 w 127"/>
              <a:gd name="T15" fmla="*/ 106 h 107"/>
              <a:gd name="T16" fmla="*/ 116 w 127"/>
              <a:gd name="T17" fmla="*/ 106 h 107"/>
              <a:gd name="T18" fmla="*/ 87 w 127"/>
              <a:gd name="T19" fmla="*/ 96 h 107"/>
              <a:gd name="T20" fmla="*/ 68 w 127"/>
              <a:gd name="T21" fmla="*/ 57 h 107"/>
              <a:gd name="T22" fmla="*/ 29 w 127"/>
              <a:gd name="T23" fmla="*/ 96 h 107"/>
              <a:gd name="T24" fmla="*/ 87 w 127"/>
              <a:gd name="T25" fmla="*/ 38 h 107"/>
              <a:gd name="T26" fmla="*/ 87 w 127"/>
              <a:gd name="T27" fmla="*/ 38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7" h="107">
                <a:moveTo>
                  <a:pt x="29" y="96"/>
                </a:moveTo>
                <a:lnTo>
                  <a:pt x="29" y="96"/>
                </a:lnTo>
                <a:cubicBezTo>
                  <a:pt x="0" y="67"/>
                  <a:pt x="0" y="67"/>
                  <a:pt x="0" y="67"/>
                </a:cubicBezTo>
                <a:cubicBezTo>
                  <a:pt x="58" y="9"/>
                  <a:pt x="58" y="9"/>
                  <a:pt x="58" y="9"/>
                </a:cubicBezTo>
                <a:cubicBezTo>
                  <a:pt x="58" y="9"/>
                  <a:pt x="68" y="0"/>
                  <a:pt x="77" y="0"/>
                </a:cubicBezTo>
                <a:cubicBezTo>
                  <a:pt x="87" y="9"/>
                  <a:pt x="87" y="9"/>
                  <a:pt x="97" y="19"/>
                </a:cubicBezTo>
                <a:cubicBezTo>
                  <a:pt x="126" y="77"/>
                  <a:pt x="126" y="77"/>
                  <a:pt x="126" y="77"/>
                </a:cubicBezTo>
                <a:cubicBezTo>
                  <a:pt x="126" y="87"/>
                  <a:pt x="126" y="96"/>
                  <a:pt x="116" y="106"/>
                </a:cubicBezTo>
                <a:lnTo>
                  <a:pt x="116" y="106"/>
                </a:lnTo>
                <a:cubicBezTo>
                  <a:pt x="106" y="106"/>
                  <a:pt x="87" y="106"/>
                  <a:pt x="87" y="96"/>
                </a:cubicBezTo>
                <a:cubicBezTo>
                  <a:pt x="68" y="57"/>
                  <a:pt x="68" y="57"/>
                  <a:pt x="68" y="57"/>
                </a:cubicBezTo>
                <a:lnTo>
                  <a:pt x="29" y="96"/>
                </a:lnTo>
                <a:close/>
                <a:moveTo>
                  <a:pt x="87" y="38"/>
                </a:moveTo>
                <a:lnTo>
                  <a:pt x="87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47">
            <a:extLst>
              <a:ext uri="{FF2B5EF4-FFF2-40B4-BE49-F238E27FC236}">
                <a16:creationId xmlns:a16="http://schemas.microsoft.com/office/drawing/2014/main" id="{9A3B4C86-F059-1840-B25D-EB6D0D65F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7322" y="10701577"/>
            <a:ext cx="195910" cy="135273"/>
          </a:xfrm>
          <a:custGeom>
            <a:avLst/>
            <a:gdLst>
              <a:gd name="T0" fmla="*/ 77 w 185"/>
              <a:gd name="T1" fmla="*/ 126 h 127"/>
              <a:gd name="T2" fmla="*/ 77 w 185"/>
              <a:gd name="T3" fmla="*/ 126 h 127"/>
              <a:gd name="T4" fmla="*/ 77 w 185"/>
              <a:gd name="T5" fmla="*/ 126 h 127"/>
              <a:gd name="T6" fmla="*/ 48 w 185"/>
              <a:gd name="T7" fmla="*/ 106 h 127"/>
              <a:gd name="T8" fmla="*/ 0 w 185"/>
              <a:gd name="T9" fmla="*/ 58 h 127"/>
              <a:gd name="T10" fmla="*/ 58 w 185"/>
              <a:gd name="T11" fmla="*/ 0 h 127"/>
              <a:gd name="T12" fmla="*/ 87 w 185"/>
              <a:gd name="T13" fmla="*/ 29 h 127"/>
              <a:gd name="T14" fmla="*/ 58 w 185"/>
              <a:gd name="T15" fmla="*/ 58 h 127"/>
              <a:gd name="T16" fmla="*/ 77 w 185"/>
              <a:gd name="T17" fmla="*/ 78 h 127"/>
              <a:gd name="T18" fmla="*/ 145 w 185"/>
              <a:gd name="T19" fmla="*/ 10 h 127"/>
              <a:gd name="T20" fmla="*/ 174 w 185"/>
              <a:gd name="T21" fmla="*/ 0 h 127"/>
              <a:gd name="T22" fmla="*/ 174 w 185"/>
              <a:gd name="T23" fmla="*/ 0 h 127"/>
              <a:gd name="T24" fmla="*/ 174 w 185"/>
              <a:gd name="T25" fmla="*/ 29 h 127"/>
              <a:gd name="T26" fmla="*/ 106 w 185"/>
              <a:gd name="T27" fmla="*/ 116 h 127"/>
              <a:gd name="T28" fmla="*/ 77 w 185"/>
              <a:gd name="T29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5" h="127">
                <a:moveTo>
                  <a:pt x="77" y="126"/>
                </a:moveTo>
                <a:lnTo>
                  <a:pt x="77" y="126"/>
                </a:lnTo>
                <a:lnTo>
                  <a:pt x="77" y="126"/>
                </a:lnTo>
                <a:cubicBezTo>
                  <a:pt x="68" y="126"/>
                  <a:pt x="58" y="116"/>
                  <a:pt x="48" y="106"/>
                </a:cubicBezTo>
                <a:cubicBezTo>
                  <a:pt x="0" y="58"/>
                  <a:pt x="0" y="58"/>
                  <a:pt x="0" y="58"/>
                </a:cubicBezTo>
                <a:cubicBezTo>
                  <a:pt x="58" y="0"/>
                  <a:pt x="58" y="0"/>
                  <a:pt x="58" y="0"/>
                </a:cubicBezTo>
                <a:cubicBezTo>
                  <a:pt x="87" y="29"/>
                  <a:pt x="87" y="29"/>
                  <a:pt x="87" y="29"/>
                </a:cubicBezTo>
                <a:cubicBezTo>
                  <a:pt x="58" y="58"/>
                  <a:pt x="58" y="58"/>
                  <a:pt x="58" y="58"/>
                </a:cubicBezTo>
                <a:cubicBezTo>
                  <a:pt x="77" y="78"/>
                  <a:pt x="77" y="78"/>
                  <a:pt x="77" y="78"/>
                </a:cubicBezTo>
                <a:cubicBezTo>
                  <a:pt x="145" y="10"/>
                  <a:pt x="145" y="10"/>
                  <a:pt x="145" y="10"/>
                </a:cubicBezTo>
                <a:cubicBezTo>
                  <a:pt x="155" y="0"/>
                  <a:pt x="164" y="0"/>
                  <a:pt x="174" y="0"/>
                </a:cubicBezTo>
                <a:lnTo>
                  <a:pt x="174" y="0"/>
                </a:lnTo>
                <a:cubicBezTo>
                  <a:pt x="184" y="10"/>
                  <a:pt x="184" y="20"/>
                  <a:pt x="174" y="29"/>
                </a:cubicBezTo>
                <a:cubicBezTo>
                  <a:pt x="106" y="116"/>
                  <a:pt x="106" y="116"/>
                  <a:pt x="106" y="116"/>
                </a:cubicBezTo>
                <a:cubicBezTo>
                  <a:pt x="97" y="116"/>
                  <a:pt x="87" y="126"/>
                  <a:pt x="77" y="1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48">
            <a:extLst>
              <a:ext uri="{FF2B5EF4-FFF2-40B4-BE49-F238E27FC236}">
                <a16:creationId xmlns:a16="http://schemas.microsoft.com/office/drawing/2014/main" id="{A2E832C0-FB15-1748-8906-85B92454C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2049" y="10631611"/>
            <a:ext cx="144602" cy="111949"/>
          </a:xfrm>
          <a:custGeom>
            <a:avLst/>
            <a:gdLst>
              <a:gd name="T0" fmla="*/ 107 w 137"/>
              <a:gd name="T1" fmla="*/ 96 h 107"/>
              <a:gd name="T2" fmla="*/ 107 w 137"/>
              <a:gd name="T3" fmla="*/ 96 h 107"/>
              <a:gd name="T4" fmla="*/ 136 w 137"/>
              <a:gd name="T5" fmla="*/ 67 h 107"/>
              <a:gd name="T6" fmla="*/ 68 w 137"/>
              <a:gd name="T7" fmla="*/ 9 h 107"/>
              <a:gd name="T8" fmla="*/ 49 w 137"/>
              <a:gd name="T9" fmla="*/ 0 h 107"/>
              <a:gd name="T10" fmla="*/ 39 w 137"/>
              <a:gd name="T11" fmla="*/ 19 h 107"/>
              <a:gd name="T12" fmla="*/ 10 w 137"/>
              <a:gd name="T13" fmla="*/ 77 h 107"/>
              <a:gd name="T14" fmla="*/ 19 w 137"/>
              <a:gd name="T15" fmla="*/ 106 h 107"/>
              <a:gd name="T16" fmla="*/ 19 w 137"/>
              <a:gd name="T17" fmla="*/ 106 h 107"/>
              <a:gd name="T18" fmla="*/ 39 w 137"/>
              <a:gd name="T19" fmla="*/ 96 h 107"/>
              <a:gd name="T20" fmla="*/ 58 w 137"/>
              <a:gd name="T21" fmla="*/ 57 h 107"/>
              <a:gd name="T22" fmla="*/ 107 w 137"/>
              <a:gd name="T23" fmla="*/ 96 h 107"/>
              <a:gd name="T24" fmla="*/ 39 w 137"/>
              <a:gd name="T25" fmla="*/ 38 h 107"/>
              <a:gd name="T26" fmla="*/ 39 w 137"/>
              <a:gd name="T27" fmla="*/ 38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7" h="107">
                <a:moveTo>
                  <a:pt x="107" y="96"/>
                </a:moveTo>
                <a:lnTo>
                  <a:pt x="107" y="96"/>
                </a:lnTo>
                <a:cubicBezTo>
                  <a:pt x="136" y="67"/>
                  <a:pt x="136" y="67"/>
                  <a:pt x="136" y="67"/>
                </a:cubicBezTo>
                <a:cubicBezTo>
                  <a:pt x="68" y="9"/>
                  <a:pt x="68" y="9"/>
                  <a:pt x="68" y="9"/>
                </a:cubicBezTo>
                <a:cubicBezTo>
                  <a:pt x="68" y="9"/>
                  <a:pt x="58" y="0"/>
                  <a:pt x="49" y="0"/>
                </a:cubicBezTo>
                <a:cubicBezTo>
                  <a:pt x="49" y="9"/>
                  <a:pt x="39" y="9"/>
                  <a:pt x="39" y="19"/>
                </a:cubicBezTo>
                <a:cubicBezTo>
                  <a:pt x="10" y="77"/>
                  <a:pt x="10" y="77"/>
                  <a:pt x="10" y="77"/>
                </a:cubicBezTo>
                <a:cubicBezTo>
                  <a:pt x="0" y="87"/>
                  <a:pt x="10" y="96"/>
                  <a:pt x="19" y="106"/>
                </a:cubicBezTo>
                <a:lnTo>
                  <a:pt x="19" y="106"/>
                </a:lnTo>
                <a:cubicBezTo>
                  <a:pt x="29" y="106"/>
                  <a:pt x="39" y="106"/>
                  <a:pt x="39" y="96"/>
                </a:cubicBezTo>
                <a:cubicBezTo>
                  <a:pt x="58" y="57"/>
                  <a:pt x="58" y="57"/>
                  <a:pt x="58" y="57"/>
                </a:cubicBezTo>
                <a:lnTo>
                  <a:pt x="107" y="96"/>
                </a:lnTo>
                <a:close/>
                <a:moveTo>
                  <a:pt x="39" y="38"/>
                </a:moveTo>
                <a:lnTo>
                  <a:pt x="39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49">
            <a:extLst>
              <a:ext uri="{FF2B5EF4-FFF2-40B4-BE49-F238E27FC236}">
                <a16:creationId xmlns:a16="http://schemas.microsoft.com/office/drawing/2014/main" id="{9F61D9A8-9A44-E849-AA0B-3E3983011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2049" y="10701577"/>
            <a:ext cx="195910" cy="135273"/>
          </a:xfrm>
          <a:custGeom>
            <a:avLst/>
            <a:gdLst>
              <a:gd name="T0" fmla="*/ 107 w 185"/>
              <a:gd name="T1" fmla="*/ 126 h 127"/>
              <a:gd name="T2" fmla="*/ 107 w 185"/>
              <a:gd name="T3" fmla="*/ 126 h 127"/>
              <a:gd name="T4" fmla="*/ 107 w 185"/>
              <a:gd name="T5" fmla="*/ 126 h 127"/>
              <a:gd name="T6" fmla="*/ 136 w 185"/>
              <a:gd name="T7" fmla="*/ 106 h 127"/>
              <a:gd name="T8" fmla="*/ 184 w 185"/>
              <a:gd name="T9" fmla="*/ 58 h 127"/>
              <a:gd name="T10" fmla="*/ 136 w 185"/>
              <a:gd name="T11" fmla="*/ 0 h 127"/>
              <a:gd name="T12" fmla="*/ 107 w 185"/>
              <a:gd name="T13" fmla="*/ 29 h 127"/>
              <a:gd name="T14" fmla="*/ 126 w 185"/>
              <a:gd name="T15" fmla="*/ 58 h 127"/>
              <a:gd name="T16" fmla="*/ 107 w 185"/>
              <a:gd name="T17" fmla="*/ 78 h 127"/>
              <a:gd name="T18" fmla="*/ 39 w 185"/>
              <a:gd name="T19" fmla="*/ 10 h 127"/>
              <a:gd name="T20" fmla="*/ 10 w 185"/>
              <a:gd name="T21" fmla="*/ 0 h 127"/>
              <a:gd name="T22" fmla="*/ 10 w 185"/>
              <a:gd name="T23" fmla="*/ 0 h 127"/>
              <a:gd name="T24" fmla="*/ 10 w 185"/>
              <a:gd name="T25" fmla="*/ 29 h 127"/>
              <a:gd name="T26" fmla="*/ 87 w 185"/>
              <a:gd name="T27" fmla="*/ 116 h 127"/>
              <a:gd name="T28" fmla="*/ 107 w 185"/>
              <a:gd name="T29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5" h="127">
                <a:moveTo>
                  <a:pt x="107" y="126"/>
                </a:moveTo>
                <a:lnTo>
                  <a:pt x="107" y="126"/>
                </a:lnTo>
                <a:lnTo>
                  <a:pt x="107" y="126"/>
                </a:lnTo>
                <a:cubicBezTo>
                  <a:pt x="116" y="126"/>
                  <a:pt x="126" y="116"/>
                  <a:pt x="136" y="106"/>
                </a:cubicBezTo>
                <a:cubicBezTo>
                  <a:pt x="184" y="58"/>
                  <a:pt x="184" y="58"/>
                  <a:pt x="184" y="58"/>
                </a:cubicBezTo>
                <a:cubicBezTo>
                  <a:pt x="136" y="0"/>
                  <a:pt x="136" y="0"/>
                  <a:pt x="136" y="0"/>
                </a:cubicBezTo>
                <a:cubicBezTo>
                  <a:pt x="107" y="29"/>
                  <a:pt x="107" y="29"/>
                  <a:pt x="107" y="29"/>
                </a:cubicBezTo>
                <a:cubicBezTo>
                  <a:pt x="126" y="58"/>
                  <a:pt x="126" y="58"/>
                  <a:pt x="126" y="58"/>
                </a:cubicBezTo>
                <a:cubicBezTo>
                  <a:pt x="107" y="78"/>
                  <a:pt x="107" y="78"/>
                  <a:pt x="107" y="78"/>
                </a:cubicBezTo>
                <a:cubicBezTo>
                  <a:pt x="39" y="10"/>
                  <a:pt x="39" y="10"/>
                  <a:pt x="39" y="10"/>
                </a:cubicBezTo>
                <a:cubicBezTo>
                  <a:pt x="29" y="0"/>
                  <a:pt x="19" y="0"/>
                  <a:pt x="10" y="0"/>
                </a:cubicBezTo>
                <a:lnTo>
                  <a:pt x="10" y="0"/>
                </a:lnTo>
                <a:cubicBezTo>
                  <a:pt x="0" y="10"/>
                  <a:pt x="0" y="20"/>
                  <a:pt x="10" y="29"/>
                </a:cubicBezTo>
                <a:cubicBezTo>
                  <a:pt x="87" y="116"/>
                  <a:pt x="87" y="116"/>
                  <a:pt x="87" y="116"/>
                </a:cubicBezTo>
                <a:cubicBezTo>
                  <a:pt x="87" y="116"/>
                  <a:pt x="97" y="126"/>
                  <a:pt x="107" y="1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50">
            <a:extLst>
              <a:ext uri="{FF2B5EF4-FFF2-40B4-BE49-F238E27FC236}">
                <a16:creationId xmlns:a16="http://schemas.microsoft.com/office/drawing/2014/main" id="{E76AC801-3986-114C-AB93-E533AA365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0613" y="10897488"/>
            <a:ext cx="102620" cy="32653"/>
          </a:xfrm>
          <a:custGeom>
            <a:avLst/>
            <a:gdLst>
              <a:gd name="T0" fmla="*/ 0 w 98"/>
              <a:gd name="T1" fmla="*/ 10 h 30"/>
              <a:gd name="T2" fmla="*/ 0 w 98"/>
              <a:gd name="T3" fmla="*/ 10 h 30"/>
              <a:gd name="T4" fmla="*/ 0 w 98"/>
              <a:gd name="T5" fmla="*/ 10 h 30"/>
              <a:gd name="T6" fmla="*/ 19 w 98"/>
              <a:gd name="T7" fmla="*/ 0 h 30"/>
              <a:gd name="T8" fmla="*/ 87 w 98"/>
              <a:gd name="T9" fmla="*/ 0 h 30"/>
              <a:gd name="T10" fmla="*/ 97 w 98"/>
              <a:gd name="T11" fmla="*/ 10 h 30"/>
              <a:gd name="T12" fmla="*/ 97 w 98"/>
              <a:gd name="T13" fmla="*/ 10 h 30"/>
              <a:gd name="T14" fmla="*/ 87 w 98"/>
              <a:gd name="T15" fmla="*/ 29 h 30"/>
              <a:gd name="T16" fmla="*/ 19 w 98"/>
              <a:gd name="T17" fmla="*/ 29 h 30"/>
              <a:gd name="T18" fmla="*/ 0 w 98"/>
              <a:gd name="T19" fmla="*/ 1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8" h="30">
                <a:moveTo>
                  <a:pt x="0" y="10"/>
                </a:moveTo>
                <a:lnTo>
                  <a:pt x="0" y="10"/>
                </a:lnTo>
                <a:lnTo>
                  <a:pt x="0" y="10"/>
                </a:lnTo>
                <a:cubicBezTo>
                  <a:pt x="0" y="0"/>
                  <a:pt x="10" y="0"/>
                  <a:pt x="19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7" y="0"/>
                  <a:pt x="97" y="0"/>
                  <a:pt x="97" y="10"/>
                </a:cubicBezTo>
                <a:lnTo>
                  <a:pt x="97" y="10"/>
                </a:lnTo>
                <a:cubicBezTo>
                  <a:pt x="97" y="19"/>
                  <a:pt x="87" y="29"/>
                  <a:pt x="87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0" y="29"/>
                  <a:pt x="0" y="19"/>
                  <a:pt x="0" y="1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51">
            <a:extLst>
              <a:ext uri="{FF2B5EF4-FFF2-40B4-BE49-F238E27FC236}">
                <a16:creationId xmlns:a16="http://schemas.microsoft.com/office/drawing/2014/main" id="{EACE6632-CEE2-3048-AD4A-83E9B09EE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6651" y="10897488"/>
            <a:ext cx="32650" cy="247222"/>
          </a:xfrm>
          <a:custGeom>
            <a:avLst/>
            <a:gdLst>
              <a:gd name="T0" fmla="*/ 29 w 30"/>
              <a:gd name="T1" fmla="*/ 232 h 233"/>
              <a:gd name="T2" fmla="*/ 29 w 30"/>
              <a:gd name="T3" fmla="*/ 232 h 233"/>
              <a:gd name="T4" fmla="*/ 0 w 30"/>
              <a:gd name="T5" fmla="*/ 232 h 233"/>
              <a:gd name="T6" fmla="*/ 0 w 30"/>
              <a:gd name="T7" fmla="*/ 19 h 233"/>
              <a:gd name="T8" fmla="*/ 19 w 30"/>
              <a:gd name="T9" fmla="*/ 0 h 233"/>
              <a:gd name="T10" fmla="*/ 19 w 30"/>
              <a:gd name="T11" fmla="*/ 0 h 233"/>
              <a:gd name="T12" fmla="*/ 29 w 30"/>
              <a:gd name="T13" fmla="*/ 19 h 233"/>
              <a:gd name="T14" fmla="*/ 29 w 30"/>
              <a:gd name="T15" fmla="*/ 232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" h="233">
                <a:moveTo>
                  <a:pt x="29" y="232"/>
                </a:moveTo>
                <a:lnTo>
                  <a:pt x="29" y="232"/>
                </a:lnTo>
                <a:cubicBezTo>
                  <a:pt x="0" y="232"/>
                  <a:pt x="0" y="232"/>
                  <a:pt x="0" y="232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19" y="0"/>
                </a:cubicBezTo>
                <a:lnTo>
                  <a:pt x="19" y="0"/>
                </a:lnTo>
                <a:cubicBezTo>
                  <a:pt x="29" y="0"/>
                  <a:pt x="29" y="10"/>
                  <a:pt x="29" y="19"/>
                </a:cubicBezTo>
                <a:lnTo>
                  <a:pt x="29" y="23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52">
            <a:extLst>
              <a:ext uri="{FF2B5EF4-FFF2-40B4-BE49-F238E27FC236}">
                <a16:creationId xmlns:a16="http://schemas.microsoft.com/office/drawing/2014/main" id="{F88D523E-3FBE-DA48-A3B2-E811801F7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5980" y="7594997"/>
            <a:ext cx="177252" cy="195910"/>
          </a:xfrm>
          <a:custGeom>
            <a:avLst/>
            <a:gdLst>
              <a:gd name="T0" fmla="*/ 10 w 166"/>
              <a:gd name="T1" fmla="*/ 174 h 185"/>
              <a:gd name="T2" fmla="*/ 10 w 166"/>
              <a:gd name="T3" fmla="*/ 174 h 185"/>
              <a:gd name="T4" fmla="*/ 10 w 166"/>
              <a:gd name="T5" fmla="*/ 174 h 185"/>
              <a:gd name="T6" fmla="*/ 10 w 166"/>
              <a:gd name="T7" fmla="*/ 155 h 185"/>
              <a:gd name="T8" fmla="*/ 136 w 166"/>
              <a:gd name="T9" fmla="*/ 10 h 185"/>
              <a:gd name="T10" fmla="*/ 155 w 166"/>
              <a:gd name="T11" fmla="*/ 10 h 185"/>
              <a:gd name="T12" fmla="*/ 155 w 166"/>
              <a:gd name="T13" fmla="*/ 10 h 185"/>
              <a:gd name="T14" fmla="*/ 165 w 166"/>
              <a:gd name="T15" fmla="*/ 29 h 185"/>
              <a:gd name="T16" fmla="*/ 29 w 166"/>
              <a:gd name="T17" fmla="*/ 174 h 185"/>
              <a:gd name="T18" fmla="*/ 10 w 166"/>
              <a:gd name="T19" fmla="*/ 17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" h="185">
                <a:moveTo>
                  <a:pt x="10" y="174"/>
                </a:moveTo>
                <a:lnTo>
                  <a:pt x="10" y="174"/>
                </a:lnTo>
                <a:lnTo>
                  <a:pt x="10" y="174"/>
                </a:lnTo>
                <a:cubicBezTo>
                  <a:pt x="0" y="174"/>
                  <a:pt x="0" y="164"/>
                  <a:pt x="10" y="155"/>
                </a:cubicBezTo>
                <a:cubicBezTo>
                  <a:pt x="136" y="10"/>
                  <a:pt x="136" y="10"/>
                  <a:pt x="136" y="10"/>
                </a:cubicBezTo>
                <a:cubicBezTo>
                  <a:pt x="145" y="0"/>
                  <a:pt x="155" y="0"/>
                  <a:pt x="155" y="10"/>
                </a:cubicBezTo>
                <a:lnTo>
                  <a:pt x="155" y="10"/>
                </a:lnTo>
                <a:cubicBezTo>
                  <a:pt x="165" y="10"/>
                  <a:pt x="165" y="19"/>
                  <a:pt x="165" y="29"/>
                </a:cubicBezTo>
                <a:cubicBezTo>
                  <a:pt x="29" y="174"/>
                  <a:pt x="29" y="174"/>
                  <a:pt x="29" y="174"/>
                </a:cubicBezTo>
                <a:cubicBezTo>
                  <a:pt x="29" y="184"/>
                  <a:pt x="20" y="184"/>
                  <a:pt x="10" y="17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53">
            <a:extLst>
              <a:ext uri="{FF2B5EF4-FFF2-40B4-BE49-F238E27FC236}">
                <a16:creationId xmlns:a16="http://schemas.microsoft.com/office/drawing/2014/main" id="{BFDB3000-2A21-284C-80EF-3028D5F7B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271" y="7706946"/>
            <a:ext cx="102620" cy="102620"/>
          </a:xfrm>
          <a:custGeom>
            <a:avLst/>
            <a:gdLst>
              <a:gd name="T0" fmla="*/ 49 w 98"/>
              <a:gd name="T1" fmla="*/ 97 h 98"/>
              <a:gd name="T2" fmla="*/ 49 w 98"/>
              <a:gd name="T3" fmla="*/ 97 h 98"/>
              <a:gd name="T4" fmla="*/ 0 w 98"/>
              <a:gd name="T5" fmla="*/ 49 h 98"/>
              <a:gd name="T6" fmla="*/ 49 w 98"/>
              <a:gd name="T7" fmla="*/ 0 h 98"/>
              <a:gd name="T8" fmla="*/ 97 w 98"/>
              <a:gd name="T9" fmla="*/ 49 h 98"/>
              <a:gd name="T10" fmla="*/ 49 w 98"/>
              <a:gd name="T11" fmla="*/ 97 h 98"/>
              <a:gd name="T12" fmla="*/ 49 w 98"/>
              <a:gd name="T13" fmla="*/ 29 h 98"/>
              <a:gd name="T14" fmla="*/ 49 w 98"/>
              <a:gd name="T15" fmla="*/ 29 h 98"/>
              <a:gd name="T16" fmla="*/ 29 w 98"/>
              <a:gd name="T17" fmla="*/ 49 h 98"/>
              <a:gd name="T18" fmla="*/ 49 w 98"/>
              <a:gd name="T19" fmla="*/ 68 h 98"/>
              <a:gd name="T20" fmla="*/ 68 w 98"/>
              <a:gd name="T21" fmla="*/ 49 h 98"/>
              <a:gd name="T22" fmla="*/ 49 w 98"/>
              <a:gd name="T23" fmla="*/ 2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8" h="98">
                <a:moveTo>
                  <a:pt x="49" y="97"/>
                </a:moveTo>
                <a:lnTo>
                  <a:pt x="49" y="97"/>
                </a:lnTo>
                <a:cubicBezTo>
                  <a:pt x="20" y="97"/>
                  <a:pt x="0" y="68"/>
                  <a:pt x="0" y="49"/>
                </a:cubicBezTo>
                <a:cubicBezTo>
                  <a:pt x="0" y="20"/>
                  <a:pt x="20" y="0"/>
                  <a:pt x="49" y="0"/>
                </a:cubicBezTo>
                <a:cubicBezTo>
                  <a:pt x="78" y="0"/>
                  <a:pt x="97" y="20"/>
                  <a:pt x="97" y="49"/>
                </a:cubicBezTo>
                <a:cubicBezTo>
                  <a:pt x="97" y="68"/>
                  <a:pt x="78" y="97"/>
                  <a:pt x="49" y="97"/>
                </a:cubicBezTo>
                <a:close/>
                <a:moveTo>
                  <a:pt x="49" y="29"/>
                </a:moveTo>
                <a:lnTo>
                  <a:pt x="49" y="29"/>
                </a:lnTo>
                <a:cubicBezTo>
                  <a:pt x="39" y="29"/>
                  <a:pt x="29" y="39"/>
                  <a:pt x="29" y="49"/>
                </a:cubicBezTo>
                <a:cubicBezTo>
                  <a:pt x="29" y="58"/>
                  <a:pt x="39" y="68"/>
                  <a:pt x="49" y="68"/>
                </a:cubicBezTo>
                <a:cubicBezTo>
                  <a:pt x="58" y="68"/>
                  <a:pt x="68" y="58"/>
                  <a:pt x="68" y="49"/>
                </a:cubicBezTo>
                <a:cubicBezTo>
                  <a:pt x="68" y="39"/>
                  <a:pt x="58" y="29"/>
                  <a:pt x="49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54">
            <a:extLst>
              <a:ext uri="{FF2B5EF4-FFF2-40B4-BE49-F238E27FC236}">
                <a16:creationId xmlns:a16="http://schemas.microsoft.com/office/drawing/2014/main" id="{EEC5188C-0BD4-204B-ACB2-D5124AE63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7993" y="7576339"/>
            <a:ext cx="102620" cy="111949"/>
          </a:xfrm>
          <a:custGeom>
            <a:avLst/>
            <a:gdLst>
              <a:gd name="T0" fmla="*/ 49 w 98"/>
              <a:gd name="T1" fmla="*/ 106 h 107"/>
              <a:gd name="T2" fmla="*/ 49 w 98"/>
              <a:gd name="T3" fmla="*/ 106 h 107"/>
              <a:gd name="T4" fmla="*/ 0 w 98"/>
              <a:gd name="T5" fmla="*/ 48 h 107"/>
              <a:gd name="T6" fmla="*/ 49 w 98"/>
              <a:gd name="T7" fmla="*/ 0 h 107"/>
              <a:gd name="T8" fmla="*/ 97 w 98"/>
              <a:gd name="T9" fmla="*/ 48 h 107"/>
              <a:gd name="T10" fmla="*/ 49 w 98"/>
              <a:gd name="T11" fmla="*/ 106 h 107"/>
              <a:gd name="T12" fmla="*/ 49 w 98"/>
              <a:gd name="T13" fmla="*/ 29 h 107"/>
              <a:gd name="T14" fmla="*/ 49 w 98"/>
              <a:gd name="T15" fmla="*/ 29 h 107"/>
              <a:gd name="T16" fmla="*/ 29 w 98"/>
              <a:gd name="T17" fmla="*/ 48 h 107"/>
              <a:gd name="T18" fmla="*/ 49 w 98"/>
              <a:gd name="T19" fmla="*/ 67 h 107"/>
              <a:gd name="T20" fmla="*/ 68 w 98"/>
              <a:gd name="T21" fmla="*/ 48 h 107"/>
              <a:gd name="T22" fmla="*/ 49 w 98"/>
              <a:gd name="T23" fmla="*/ 2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8" h="107">
                <a:moveTo>
                  <a:pt x="49" y="106"/>
                </a:moveTo>
                <a:lnTo>
                  <a:pt x="49" y="106"/>
                </a:lnTo>
                <a:cubicBezTo>
                  <a:pt x="20" y="106"/>
                  <a:pt x="0" y="77"/>
                  <a:pt x="0" y="48"/>
                </a:cubicBezTo>
                <a:cubicBezTo>
                  <a:pt x="0" y="29"/>
                  <a:pt x="20" y="0"/>
                  <a:pt x="49" y="0"/>
                </a:cubicBezTo>
                <a:cubicBezTo>
                  <a:pt x="78" y="0"/>
                  <a:pt x="97" y="29"/>
                  <a:pt x="97" y="48"/>
                </a:cubicBezTo>
                <a:cubicBezTo>
                  <a:pt x="97" y="77"/>
                  <a:pt x="78" y="106"/>
                  <a:pt x="49" y="106"/>
                </a:cubicBezTo>
                <a:close/>
                <a:moveTo>
                  <a:pt x="49" y="29"/>
                </a:moveTo>
                <a:lnTo>
                  <a:pt x="49" y="29"/>
                </a:lnTo>
                <a:cubicBezTo>
                  <a:pt x="39" y="29"/>
                  <a:pt x="29" y="38"/>
                  <a:pt x="29" y="48"/>
                </a:cubicBezTo>
                <a:cubicBezTo>
                  <a:pt x="29" y="67"/>
                  <a:pt x="39" y="67"/>
                  <a:pt x="49" y="67"/>
                </a:cubicBezTo>
                <a:cubicBezTo>
                  <a:pt x="58" y="67"/>
                  <a:pt x="68" y="67"/>
                  <a:pt x="68" y="48"/>
                </a:cubicBezTo>
                <a:cubicBezTo>
                  <a:pt x="68" y="38"/>
                  <a:pt x="58" y="29"/>
                  <a:pt x="49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55">
            <a:extLst>
              <a:ext uri="{FF2B5EF4-FFF2-40B4-BE49-F238E27FC236}">
                <a16:creationId xmlns:a16="http://schemas.microsoft.com/office/drawing/2014/main" id="{3F0EA62B-A5CF-DA40-BFC4-2E3F4EAA1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3360" y="7543689"/>
            <a:ext cx="23321" cy="32650"/>
          </a:xfrm>
          <a:custGeom>
            <a:avLst/>
            <a:gdLst>
              <a:gd name="T0" fmla="*/ 19 w 20"/>
              <a:gd name="T1" fmla="*/ 29 h 30"/>
              <a:gd name="T2" fmla="*/ 0 w 20"/>
              <a:gd name="T3" fmla="*/ 29 h 30"/>
              <a:gd name="T4" fmla="*/ 0 w 20"/>
              <a:gd name="T5" fmla="*/ 0 h 30"/>
              <a:gd name="T6" fmla="*/ 19 w 20"/>
              <a:gd name="T7" fmla="*/ 0 h 30"/>
              <a:gd name="T8" fmla="*/ 19 w 20"/>
              <a:gd name="T9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30">
                <a:moveTo>
                  <a:pt x="19" y="29"/>
                </a:moveTo>
                <a:lnTo>
                  <a:pt x="0" y="29"/>
                </a:lnTo>
                <a:lnTo>
                  <a:pt x="0" y="0"/>
                </a:lnTo>
                <a:lnTo>
                  <a:pt x="19" y="0"/>
                </a:lnTo>
                <a:lnTo>
                  <a:pt x="19" y="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56">
            <a:extLst>
              <a:ext uri="{FF2B5EF4-FFF2-40B4-BE49-F238E27FC236}">
                <a16:creationId xmlns:a16="http://schemas.microsoft.com/office/drawing/2014/main" id="{603095B0-6840-1147-B334-309DB0697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3360" y="7613655"/>
            <a:ext cx="23321" cy="60640"/>
          </a:xfrm>
          <a:custGeom>
            <a:avLst/>
            <a:gdLst>
              <a:gd name="T0" fmla="*/ 19 w 20"/>
              <a:gd name="T1" fmla="*/ 58 h 59"/>
              <a:gd name="T2" fmla="*/ 0 w 20"/>
              <a:gd name="T3" fmla="*/ 58 h 59"/>
              <a:gd name="T4" fmla="*/ 0 w 20"/>
              <a:gd name="T5" fmla="*/ 0 h 59"/>
              <a:gd name="T6" fmla="*/ 19 w 20"/>
              <a:gd name="T7" fmla="*/ 0 h 59"/>
              <a:gd name="T8" fmla="*/ 19 w 20"/>
              <a:gd name="T9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59">
                <a:moveTo>
                  <a:pt x="19" y="58"/>
                </a:moveTo>
                <a:lnTo>
                  <a:pt x="0" y="58"/>
                </a:lnTo>
                <a:lnTo>
                  <a:pt x="0" y="0"/>
                </a:lnTo>
                <a:lnTo>
                  <a:pt x="19" y="0"/>
                </a:lnTo>
                <a:lnTo>
                  <a:pt x="19" y="5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57">
            <a:extLst>
              <a:ext uri="{FF2B5EF4-FFF2-40B4-BE49-F238E27FC236}">
                <a16:creationId xmlns:a16="http://schemas.microsoft.com/office/drawing/2014/main" id="{3ACDF1FD-AD1E-4A40-8179-7995DFBEE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3360" y="7706946"/>
            <a:ext cx="23321" cy="60640"/>
          </a:xfrm>
          <a:custGeom>
            <a:avLst/>
            <a:gdLst>
              <a:gd name="T0" fmla="*/ 19 w 20"/>
              <a:gd name="T1" fmla="*/ 58 h 59"/>
              <a:gd name="T2" fmla="*/ 0 w 20"/>
              <a:gd name="T3" fmla="*/ 58 h 59"/>
              <a:gd name="T4" fmla="*/ 0 w 20"/>
              <a:gd name="T5" fmla="*/ 0 h 59"/>
              <a:gd name="T6" fmla="*/ 19 w 20"/>
              <a:gd name="T7" fmla="*/ 0 h 59"/>
              <a:gd name="T8" fmla="*/ 19 w 20"/>
              <a:gd name="T9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59">
                <a:moveTo>
                  <a:pt x="19" y="58"/>
                </a:moveTo>
                <a:lnTo>
                  <a:pt x="0" y="58"/>
                </a:lnTo>
                <a:lnTo>
                  <a:pt x="0" y="0"/>
                </a:lnTo>
                <a:lnTo>
                  <a:pt x="19" y="0"/>
                </a:lnTo>
                <a:lnTo>
                  <a:pt x="19" y="5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58">
            <a:extLst>
              <a:ext uri="{FF2B5EF4-FFF2-40B4-BE49-F238E27FC236}">
                <a16:creationId xmlns:a16="http://schemas.microsoft.com/office/drawing/2014/main" id="{CBD21DDE-CF3E-8A41-838F-7E5895022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3360" y="7800237"/>
            <a:ext cx="23321" cy="41982"/>
          </a:xfrm>
          <a:custGeom>
            <a:avLst/>
            <a:gdLst>
              <a:gd name="T0" fmla="*/ 19 w 20"/>
              <a:gd name="T1" fmla="*/ 39 h 40"/>
              <a:gd name="T2" fmla="*/ 0 w 20"/>
              <a:gd name="T3" fmla="*/ 39 h 40"/>
              <a:gd name="T4" fmla="*/ 0 w 20"/>
              <a:gd name="T5" fmla="*/ 0 h 40"/>
              <a:gd name="T6" fmla="*/ 19 w 20"/>
              <a:gd name="T7" fmla="*/ 0 h 40"/>
              <a:gd name="T8" fmla="*/ 19 w 20"/>
              <a:gd name="T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40">
                <a:moveTo>
                  <a:pt x="19" y="39"/>
                </a:moveTo>
                <a:lnTo>
                  <a:pt x="0" y="39"/>
                </a:lnTo>
                <a:lnTo>
                  <a:pt x="0" y="0"/>
                </a:lnTo>
                <a:lnTo>
                  <a:pt x="19" y="0"/>
                </a:lnTo>
                <a:lnTo>
                  <a:pt x="19" y="3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59">
            <a:extLst>
              <a:ext uri="{FF2B5EF4-FFF2-40B4-BE49-F238E27FC236}">
                <a16:creationId xmlns:a16="http://schemas.microsoft.com/office/drawing/2014/main" id="{EB0058CF-03FD-5247-99EB-0B26CB45D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429" y="7492377"/>
            <a:ext cx="531757" cy="401150"/>
          </a:xfrm>
          <a:custGeom>
            <a:avLst/>
            <a:gdLst>
              <a:gd name="T0" fmla="*/ 445 w 504"/>
              <a:gd name="T1" fmla="*/ 377 h 378"/>
              <a:gd name="T2" fmla="*/ 445 w 504"/>
              <a:gd name="T3" fmla="*/ 377 h 378"/>
              <a:gd name="T4" fmla="*/ 20 w 504"/>
              <a:gd name="T5" fmla="*/ 377 h 378"/>
              <a:gd name="T6" fmla="*/ 0 w 504"/>
              <a:gd name="T7" fmla="*/ 348 h 378"/>
              <a:gd name="T8" fmla="*/ 0 w 504"/>
              <a:gd name="T9" fmla="*/ 271 h 378"/>
              <a:gd name="T10" fmla="*/ 20 w 504"/>
              <a:gd name="T11" fmla="*/ 252 h 378"/>
              <a:gd name="T12" fmla="*/ 78 w 504"/>
              <a:gd name="T13" fmla="*/ 184 h 378"/>
              <a:gd name="T14" fmla="*/ 20 w 504"/>
              <a:gd name="T15" fmla="*/ 126 h 378"/>
              <a:gd name="T16" fmla="*/ 0 w 504"/>
              <a:gd name="T17" fmla="*/ 107 h 378"/>
              <a:gd name="T18" fmla="*/ 0 w 504"/>
              <a:gd name="T19" fmla="*/ 20 h 378"/>
              <a:gd name="T20" fmla="*/ 20 w 504"/>
              <a:gd name="T21" fmla="*/ 0 h 378"/>
              <a:gd name="T22" fmla="*/ 445 w 504"/>
              <a:gd name="T23" fmla="*/ 0 h 378"/>
              <a:gd name="T24" fmla="*/ 503 w 504"/>
              <a:gd name="T25" fmla="*/ 58 h 378"/>
              <a:gd name="T26" fmla="*/ 503 w 504"/>
              <a:gd name="T27" fmla="*/ 310 h 378"/>
              <a:gd name="T28" fmla="*/ 445 w 504"/>
              <a:gd name="T29" fmla="*/ 377 h 378"/>
              <a:gd name="T30" fmla="*/ 39 w 504"/>
              <a:gd name="T31" fmla="*/ 329 h 378"/>
              <a:gd name="T32" fmla="*/ 39 w 504"/>
              <a:gd name="T33" fmla="*/ 329 h 378"/>
              <a:gd name="T34" fmla="*/ 445 w 504"/>
              <a:gd name="T35" fmla="*/ 329 h 378"/>
              <a:gd name="T36" fmla="*/ 465 w 504"/>
              <a:gd name="T37" fmla="*/ 310 h 378"/>
              <a:gd name="T38" fmla="*/ 465 w 504"/>
              <a:gd name="T39" fmla="*/ 58 h 378"/>
              <a:gd name="T40" fmla="*/ 445 w 504"/>
              <a:gd name="T41" fmla="*/ 39 h 378"/>
              <a:gd name="T42" fmla="*/ 39 w 504"/>
              <a:gd name="T43" fmla="*/ 39 h 378"/>
              <a:gd name="T44" fmla="*/ 39 w 504"/>
              <a:gd name="T45" fmla="*/ 87 h 378"/>
              <a:gd name="T46" fmla="*/ 116 w 504"/>
              <a:gd name="T47" fmla="*/ 184 h 378"/>
              <a:gd name="T48" fmla="*/ 39 w 504"/>
              <a:gd name="T49" fmla="*/ 281 h 378"/>
              <a:gd name="T50" fmla="*/ 39 w 504"/>
              <a:gd name="T51" fmla="*/ 329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04" h="378">
                <a:moveTo>
                  <a:pt x="445" y="377"/>
                </a:moveTo>
                <a:lnTo>
                  <a:pt x="445" y="377"/>
                </a:lnTo>
                <a:cubicBezTo>
                  <a:pt x="20" y="377"/>
                  <a:pt x="20" y="377"/>
                  <a:pt x="20" y="377"/>
                </a:cubicBezTo>
                <a:cubicBezTo>
                  <a:pt x="10" y="377"/>
                  <a:pt x="0" y="368"/>
                  <a:pt x="0" y="348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61"/>
                  <a:pt x="10" y="252"/>
                  <a:pt x="20" y="252"/>
                </a:cubicBezTo>
                <a:cubicBezTo>
                  <a:pt x="49" y="242"/>
                  <a:pt x="78" y="223"/>
                  <a:pt x="78" y="184"/>
                </a:cubicBezTo>
                <a:cubicBezTo>
                  <a:pt x="78" y="155"/>
                  <a:pt x="49" y="126"/>
                  <a:pt x="20" y="126"/>
                </a:cubicBezTo>
                <a:cubicBezTo>
                  <a:pt x="10" y="126"/>
                  <a:pt x="0" y="116"/>
                  <a:pt x="0" y="107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445" y="0"/>
                  <a:pt x="445" y="0"/>
                  <a:pt x="445" y="0"/>
                </a:cubicBezTo>
                <a:cubicBezTo>
                  <a:pt x="474" y="0"/>
                  <a:pt x="503" y="29"/>
                  <a:pt x="503" y="58"/>
                </a:cubicBezTo>
                <a:cubicBezTo>
                  <a:pt x="503" y="310"/>
                  <a:pt x="503" y="310"/>
                  <a:pt x="503" y="310"/>
                </a:cubicBezTo>
                <a:cubicBezTo>
                  <a:pt x="503" y="348"/>
                  <a:pt x="474" y="377"/>
                  <a:pt x="445" y="377"/>
                </a:cubicBezTo>
                <a:close/>
                <a:moveTo>
                  <a:pt x="39" y="329"/>
                </a:moveTo>
                <a:lnTo>
                  <a:pt x="39" y="329"/>
                </a:lnTo>
                <a:cubicBezTo>
                  <a:pt x="445" y="329"/>
                  <a:pt x="445" y="329"/>
                  <a:pt x="445" y="329"/>
                </a:cubicBezTo>
                <a:cubicBezTo>
                  <a:pt x="455" y="329"/>
                  <a:pt x="465" y="329"/>
                  <a:pt x="465" y="310"/>
                </a:cubicBezTo>
                <a:cubicBezTo>
                  <a:pt x="465" y="58"/>
                  <a:pt x="465" y="58"/>
                  <a:pt x="465" y="58"/>
                </a:cubicBezTo>
                <a:cubicBezTo>
                  <a:pt x="465" y="49"/>
                  <a:pt x="455" y="39"/>
                  <a:pt x="445" y="39"/>
                </a:cubicBezTo>
                <a:cubicBezTo>
                  <a:pt x="39" y="39"/>
                  <a:pt x="39" y="39"/>
                  <a:pt x="39" y="39"/>
                </a:cubicBezTo>
                <a:cubicBezTo>
                  <a:pt x="39" y="87"/>
                  <a:pt x="39" y="87"/>
                  <a:pt x="39" y="87"/>
                </a:cubicBezTo>
                <a:cubicBezTo>
                  <a:pt x="88" y="107"/>
                  <a:pt x="116" y="145"/>
                  <a:pt x="116" y="184"/>
                </a:cubicBezTo>
                <a:cubicBezTo>
                  <a:pt x="116" y="232"/>
                  <a:pt x="88" y="271"/>
                  <a:pt x="39" y="281"/>
                </a:cubicBezTo>
                <a:lnTo>
                  <a:pt x="39" y="3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20" name="Grupo 219">
            <a:extLst>
              <a:ext uri="{FF2B5EF4-FFF2-40B4-BE49-F238E27FC236}">
                <a16:creationId xmlns:a16="http://schemas.microsoft.com/office/drawing/2014/main" id="{517A0502-0A59-9B4E-97C8-B6EDFECEE940}"/>
              </a:ext>
            </a:extLst>
          </p:cNvPr>
          <p:cNvGrpSpPr/>
          <p:nvPr/>
        </p:nvGrpSpPr>
        <p:grpSpPr>
          <a:xfrm>
            <a:off x="14025286" y="5120002"/>
            <a:ext cx="3090654" cy="952285"/>
            <a:chOff x="4263265" y="1945561"/>
            <a:chExt cx="4236804" cy="952285"/>
          </a:xfrm>
        </p:grpSpPr>
        <p:sp>
          <p:nvSpPr>
            <p:cNvPr id="221" name="CuadroTexto 395">
              <a:extLst>
                <a:ext uri="{FF2B5EF4-FFF2-40B4-BE49-F238E27FC236}">
                  <a16:creationId xmlns:a16="http://schemas.microsoft.com/office/drawing/2014/main" id="{6E6D2582-4B3D-DA49-82F2-F2048BA797B0}"/>
                </a:ext>
              </a:extLst>
            </p:cNvPr>
            <p:cNvSpPr txBox="1"/>
            <p:nvPr/>
          </p:nvSpPr>
          <p:spPr>
            <a:xfrm flipH="1">
              <a:off x="5179663" y="194556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222" name="Rectangle 40">
              <a:extLst>
                <a:ext uri="{FF2B5EF4-FFF2-40B4-BE49-F238E27FC236}">
                  <a16:creationId xmlns:a16="http://schemas.microsoft.com/office/drawing/2014/main" id="{9A445AED-4B46-5E44-96FF-D23BB7C80658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3" name="Grupo 222">
            <a:extLst>
              <a:ext uri="{FF2B5EF4-FFF2-40B4-BE49-F238E27FC236}">
                <a16:creationId xmlns:a16="http://schemas.microsoft.com/office/drawing/2014/main" id="{2D0F1A1D-05D1-2A42-BF02-504EECEE2CA2}"/>
              </a:ext>
            </a:extLst>
          </p:cNvPr>
          <p:cNvGrpSpPr/>
          <p:nvPr/>
        </p:nvGrpSpPr>
        <p:grpSpPr>
          <a:xfrm>
            <a:off x="13957649" y="8108096"/>
            <a:ext cx="3090654" cy="952285"/>
            <a:chOff x="4263265" y="1945561"/>
            <a:chExt cx="4236804" cy="952285"/>
          </a:xfrm>
        </p:grpSpPr>
        <p:sp>
          <p:nvSpPr>
            <p:cNvPr id="224" name="CuadroTexto 395">
              <a:extLst>
                <a:ext uri="{FF2B5EF4-FFF2-40B4-BE49-F238E27FC236}">
                  <a16:creationId xmlns:a16="http://schemas.microsoft.com/office/drawing/2014/main" id="{E119DECD-0179-2845-9337-51F7FFB733C2}"/>
                </a:ext>
              </a:extLst>
            </p:cNvPr>
            <p:cNvSpPr txBox="1"/>
            <p:nvPr/>
          </p:nvSpPr>
          <p:spPr>
            <a:xfrm flipH="1">
              <a:off x="5179663" y="194556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25" name="Rectangle 40">
              <a:extLst>
                <a:ext uri="{FF2B5EF4-FFF2-40B4-BE49-F238E27FC236}">
                  <a16:creationId xmlns:a16="http://schemas.microsoft.com/office/drawing/2014/main" id="{74923BA7-2170-CA44-B79F-EFBB0E38C607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6" name="Grupo 225">
            <a:extLst>
              <a:ext uri="{FF2B5EF4-FFF2-40B4-BE49-F238E27FC236}">
                <a16:creationId xmlns:a16="http://schemas.microsoft.com/office/drawing/2014/main" id="{AED94C94-CAA1-A64A-9343-6E9D61D3DA22}"/>
              </a:ext>
            </a:extLst>
          </p:cNvPr>
          <p:cNvGrpSpPr/>
          <p:nvPr/>
        </p:nvGrpSpPr>
        <p:grpSpPr>
          <a:xfrm>
            <a:off x="13964645" y="11344541"/>
            <a:ext cx="3090654" cy="952285"/>
            <a:chOff x="4263265" y="1945561"/>
            <a:chExt cx="4236804" cy="952285"/>
          </a:xfrm>
        </p:grpSpPr>
        <p:sp>
          <p:nvSpPr>
            <p:cNvPr id="227" name="CuadroTexto 395">
              <a:extLst>
                <a:ext uri="{FF2B5EF4-FFF2-40B4-BE49-F238E27FC236}">
                  <a16:creationId xmlns:a16="http://schemas.microsoft.com/office/drawing/2014/main" id="{F1577D6D-45CD-9749-8524-8DC6E440F1DF}"/>
                </a:ext>
              </a:extLst>
            </p:cNvPr>
            <p:cNvSpPr txBox="1"/>
            <p:nvPr/>
          </p:nvSpPr>
          <p:spPr>
            <a:xfrm flipH="1">
              <a:off x="5179663" y="194556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28" name="Rectangle 40">
              <a:extLst>
                <a:ext uri="{FF2B5EF4-FFF2-40B4-BE49-F238E27FC236}">
                  <a16:creationId xmlns:a16="http://schemas.microsoft.com/office/drawing/2014/main" id="{7C3C88B5-478C-534D-BABA-EB960A03C039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9" name="Group 71">
            <a:extLst>
              <a:ext uri="{FF2B5EF4-FFF2-40B4-BE49-F238E27FC236}">
                <a16:creationId xmlns:a16="http://schemas.microsoft.com/office/drawing/2014/main" id="{198BEB80-4BB9-3A41-9BF4-B0749B16FF55}"/>
              </a:ext>
            </a:extLst>
          </p:cNvPr>
          <p:cNvGrpSpPr/>
          <p:nvPr/>
        </p:nvGrpSpPr>
        <p:grpSpPr>
          <a:xfrm>
            <a:off x="2021043" y="4497746"/>
            <a:ext cx="8909115" cy="2500601"/>
            <a:chOff x="2232442" y="3643574"/>
            <a:chExt cx="8954788" cy="2500601"/>
          </a:xfrm>
        </p:grpSpPr>
        <p:sp>
          <p:nvSpPr>
            <p:cNvPr id="230" name="CuadroTexto 598">
              <a:extLst>
                <a:ext uri="{FF2B5EF4-FFF2-40B4-BE49-F238E27FC236}">
                  <a16:creationId xmlns:a16="http://schemas.microsoft.com/office/drawing/2014/main" id="{BB87BC88-420C-C84D-BB38-56B7EB7EBEF5}"/>
                </a:ext>
              </a:extLst>
            </p:cNvPr>
            <p:cNvSpPr txBox="1"/>
            <p:nvPr/>
          </p:nvSpPr>
          <p:spPr>
            <a:xfrm>
              <a:off x="2232442" y="3643574"/>
              <a:ext cx="818210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Pyramid Diagram</a:t>
              </a:r>
            </a:p>
          </p:txBody>
        </p:sp>
        <p:sp>
          <p:nvSpPr>
            <p:cNvPr id="231" name="CuadroTexto 599">
              <a:extLst>
                <a:ext uri="{FF2B5EF4-FFF2-40B4-BE49-F238E27FC236}">
                  <a16:creationId xmlns:a16="http://schemas.microsoft.com/office/drawing/2014/main" id="{5D9E92BB-2714-8744-ADCA-88BF8103C670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46306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69">
      <a:dk1>
        <a:srgbClr val="989998"/>
      </a:dk1>
      <a:lt1>
        <a:srgbClr val="FFFFFF"/>
      </a:lt1>
      <a:dk2>
        <a:srgbClr val="363E48"/>
      </a:dk2>
      <a:lt2>
        <a:srgbClr val="FEFFFF"/>
      </a:lt2>
      <a:accent1>
        <a:srgbClr val="3ABDEB"/>
      </a:accent1>
      <a:accent2>
        <a:srgbClr val="72E197"/>
      </a:accent2>
      <a:accent3>
        <a:srgbClr val="F0A52C"/>
      </a:accent3>
      <a:accent4>
        <a:srgbClr val="2A345B"/>
      </a:accent4>
      <a:accent5>
        <a:srgbClr val="D92E3D"/>
      </a:accent5>
      <a:accent6>
        <a:srgbClr val="D5D5D5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92024</TotalTime>
  <Words>457</Words>
  <Application>Microsoft Macintosh PowerPoint</Application>
  <PresentationFormat>Personalizado</PresentationFormat>
  <Paragraphs>137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16554</cp:revision>
  <dcterms:created xsi:type="dcterms:W3CDTF">2014-11-12T21:47:38Z</dcterms:created>
  <dcterms:modified xsi:type="dcterms:W3CDTF">2019-10-08T15:30:36Z</dcterms:modified>
  <cp:category/>
</cp:coreProperties>
</file>