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4" r:id="rId4"/>
    <p:sldId id="315" r:id="rId5"/>
    <p:sldId id="316" r:id="rId6"/>
    <p:sldId id="317" r:id="rId7"/>
    <p:sldId id="318" r:id="rId8"/>
    <p:sldId id="31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98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7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9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1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0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6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1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1">
            <a:extLst>
              <a:ext uri="{FF2B5EF4-FFF2-40B4-BE49-F238E27FC236}">
                <a16:creationId xmlns:a16="http://schemas.microsoft.com/office/drawing/2014/main" id="{5DCA6218-FCF0-5344-8071-2E12C6CE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196" y="1891500"/>
            <a:ext cx="2875220" cy="2386713"/>
          </a:xfrm>
          <a:custGeom>
            <a:avLst/>
            <a:gdLst>
              <a:gd name="T0" fmla="*/ 2357 w 2726"/>
              <a:gd name="T1" fmla="*/ 2262 h 2263"/>
              <a:gd name="T2" fmla="*/ 0 w 2726"/>
              <a:gd name="T3" fmla="*/ 2262 h 2263"/>
              <a:gd name="T4" fmla="*/ 0 w 2726"/>
              <a:gd name="T5" fmla="*/ 0 h 2263"/>
              <a:gd name="T6" fmla="*/ 2357 w 2726"/>
              <a:gd name="T7" fmla="*/ 0 h 2263"/>
              <a:gd name="T8" fmla="*/ 2725 w 2726"/>
              <a:gd name="T9" fmla="*/ 1131 h 2263"/>
              <a:gd name="T10" fmla="*/ 2357 w 2726"/>
              <a:gd name="T11" fmla="*/ 2262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6" h="2263">
                <a:moveTo>
                  <a:pt x="2357" y="2262"/>
                </a:moveTo>
                <a:lnTo>
                  <a:pt x="0" y="2262"/>
                </a:lnTo>
                <a:lnTo>
                  <a:pt x="0" y="0"/>
                </a:lnTo>
                <a:lnTo>
                  <a:pt x="2357" y="0"/>
                </a:lnTo>
                <a:lnTo>
                  <a:pt x="2725" y="1131"/>
                </a:lnTo>
                <a:lnTo>
                  <a:pt x="2357" y="22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A0093A63-162C-2742-AAEA-3080F8B9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196" y="4445701"/>
            <a:ext cx="3889456" cy="2386710"/>
          </a:xfrm>
          <a:custGeom>
            <a:avLst/>
            <a:gdLst>
              <a:gd name="T0" fmla="*/ 3328 w 3688"/>
              <a:gd name="T1" fmla="*/ 2262 h 2263"/>
              <a:gd name="T2" fmla="*/ 0 w 3688"/>
              <a:gd name="T3" fmla="*/ 2262 h 2263"/>
              <a:gd name="T4" fmla="*/ 0 w 3688"/>
              <a:gd name="T5" fmla="*/ 0 h 2263"/>
              <a:gd name="T6" fmla="*/ 3328 w 3688"/>
              <a:gd name="T7" fmla="*/ 0 h 2263"/>
              <a:gd name="T8" fmla="*/ 3687 w 3688"/>
              <a:gd name="T9" fmla="*/ 1131 h 2263"/>
              <a:gd name="T10" fmla="*/ 3328 w 3688"/>
              <a:gd name="T11" fmla="*/ 2262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8" h="2263">
                <a:moveTo>
                  <a:pt x="3328" y="2262"/>
                </a:moveTo>
                <a:lnTo>
                  <a:pt x="0" y="2262"/>
                </a:lnTo>
                <a:lnTo>
                  <a:pt x="0" y="0"/>
                </a:lnTo>
                <a:lnTo>
                  <a:pt x="3328" y="0"/>
                </a:lnTo>
                <a:lnTo>
                  <a:pt x="3687" y="1131"/>
                </a:lnTo>
                <a:lnTo>
                  <a:pt x="3328" y="22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F57403C8-D6EE-614B-8D1D-DDF00F21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196" y="6939419"/>
            <a:ext cx="5006046" cy="2396015"/>
          </a:xfrm>
          <a:custGeom>
            <a:avLst/>
            <a:gdLst>
              <a:gd name="T0" fmla="*/ 4384 w 4743"/>
              <a:gd name="T1" fmla="*/ 2272 h 2273"/>
              <a:gd name="T2" fmla="*/ 0 w 4743"/>
              <a:gd name="T3" fmla="*/ 2272 h 2273"/>
              <a:gd name="T4" fmla="*/ 0 w 4743"/>
              <a:gd name="T5" fmla="*/ 0 h 2273"/>
              <a:gd name="T6" fmla="*/ 4384 w 4743"/>
              <a:gd name="T7" fmla="*/ 0 h 2273"/>
              <a:gd name="T8" fmla="*/ 4742 w 4743"/>
              <a:gd name="T9" fmla="*/ 1132 h 2273"/>
              <a:gd name="T10" fmla="*/ 4384 w 4743"/>
              <a:gd name="T11" fmla="*/ 2272 h 2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3" h="2273">
                <a:moveTo>
                  <a:pt x="4384" y="2272"/>
                </a:moveTo>
                <a:lnTo>
                  <a:pt x="0" y="2272"/>
                </a:lnTo>
                <a:lnTo>
                  <a:pt x="0" y="0"/>
                </a:lnTo>
                <a:lnTo>
                  <a:pt x="4384" y="0"/>
                </a:lnTo>
                <a:lnTo>
                  <a:pt x="4742" y="1132"/>
                </a:lnTo>
                <a:lnTo>
                  <a:pt x="4384" y="22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4">
            <a:extLst>
              <a:ext uri="{FF2B5EF4-FFF2-40B4-BE49-F238E27FC236}">
                <a16:creationId xmlns:a16="http://schemas.microsoft.com/office/drawing/2014/main" id="{CD2E306E-A1BF-624F-B86A-F6BEBB28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196" y="9475008"/>
            <a:ext cx="6169160" cy="2396018"/>
          </a:xfrm>
          <a:custGeom>
            <a:avLst/>
            <a:gdLst>
              <a:gd name="T0" fmla="*/ 5487 w 5846"/>
              <a:gd name="T1" fmla="*/ 2272 h 2273"/>
              <a:gd name="T2" fmla="*/ 0 w 5846"/>
              <a:gd name="T3" fmla="*/ 2272 h 2273"/>
              <a:gd name="T4" fmla="*/ 0 w 5846"/>
              <a:gd name="T5" fmla="*/ 0 h 2273"/>
              <a:gd name="T6" fmla="*/ 5487 w 5846"/>
              <a:gd name="T7" fmla="*/ 0 h 2273"/>
              <a:gd name="T8" fmla="*/ 5845 w 5846"/>
              <a:gd name="T9" fmla="*/ 1131 h 2273"/>
              <a:gd name="T10" fmla="*/ 5487 w 5846"/>
              <a:gd name="T11" fmla="*/ 2272 h 2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46" h="2273">
                <a:moveTo>
                  <a:pt x="5487" y="2272"/>
                </a:moveTo>
                <a:lnTo>
                  <a:pt x="0" y="2272"/>
                </a:lnTo>
                <a:lnTo>
                  <a:pt x="0" y="0"/>
                </a:lnTo>
                <a:lnTo>
                  <a:pt x="5487" y="0"/>
                </a:lnTo>
                <a:lnTo>
                  <a:pt x="5845" y="1131"/>
                </a:lnTo>
                <a:lnTo>
                  <a:pt x="5487" y="22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F753D1E9-E565-1E4E-A021-9B883E30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597" y="9358698"/>
            <a:ext cx="9649199" cy="2558852"/>
          </a:xfrm>
          <a:custGeom>
            <a:avLst/>
            <a:gdLst>
              <a:gd name="T0" fmla="*/ 0 w 9145"/>
              <a:gd name="T1" fmla="*/ 2423 h 2424"/>
              <a:gd name="T2" fmla="*/ 9144 w 9145"/>
              <a:gd name="T3" fmla="*/ 2423 h 2424"/>
              <a:gd name="T4" fmla="*/ 8003 w 9145"/>
              <a:gd name="T5" fmla="*/ 0 h 2424"/>
              <a:gd name="T6" fmla="*/ 1141 w 9145"/>
              <a:gd name="T7" fmla="*/ 0 h 2424"/>
              <a:gd name="T8" fmla="*/ 0 w 9145"/>
              <a:gd name="T9" fmla="*/ 2423 h 2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45" h="2424">
                <a:moveTo>
                  <a:pt x="0" y="2423"/>
                </a:moveTo>
                <a:lnTo>
                  <a:pt x="9144" y="2423"/>
                </a:lnTo>
                <a:lnTo>
                  <a:pt x="8003" y="0"/>
                </a:lnTo>
                <a:lnTo>
                  <a:pt x="1141" y="0"/>
                </a:lnTo>
                <a:lnTo>
                  <a:pt x="0" y="24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FC752C91-7C6B-C44A-8A28-F6F3D53E1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583" y="6832411"/>
            <a:ext cx="7239226" cy="2568157"/>
          </a:xfrm>
          <a:custGeom>
            <a:avLst/>
            <a:gdLst>
              <a:gd name="T0" fmla="*/ 575 w 6863"/>
              <a:gd name="T1" fmla="*/ 1215 h 2432"/>
              <a:gd name="T2" fmla="*/ 0 w 6863"/>
              <a:gd name="T3" fmla="*/ 2431 h 2432"/>
              <a:gd name="T4" fmla="*/ 6862 w 6863"/>
              <a:gd name="T5" fmla="*/ 2431 h 2432"/>
              <a:gd name="T6" fmla="*/ 6287 w 6863"/>
              <a:gd name="T7" fmla="*/ 1215 h 2432"/>
              <a:gd name="T8" fmla="*/ 5721 w 6863"/>
              <a:gd name="T9" fmla="*/ 0 h 2432"/>
              <a:gd name="T10" fmla="*/ 1141 w 6863"/>
              <a:gd name="T11" fmla="*/ 0 h 2432"/>
              <a:gd name="T12" fmla="*/ 575 w 6863"/>
              <a:gd name="T13" fmla="*/ 1215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63" h="2432">
                <a:moveTo>
                  <a:pt x="575" y="1215"/>
                </a:moveTo>
                <a:lnTo>
                  <a:pt x="0" y="2431"/>
                </a:lnTo>
                <a:lnTo>
                  <a:pt x="6862" y="2431"/>
                </a:lnTo>
                <a:lnTo>
                  <a:pt x="6287" y="1215"/>
                </a:lnTo>
                <a:lnTo>
                  <a:pt x="5721" y="0"/>
                </a:lnTo>
                <a:lnTo>
                  <a:pt x="1141" y="0"/>
                </a:lnTo>
                <a:lnTo>
                  <a:pt x="575" y="12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5C28F682-C73E-D14A-B237-6DC0385C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8571" y="4315433"/>
            <a:ext cx="4833903" cy="2568157"/>
          </a:xfrm>
          <a:custGeom>
            <a:avLst/>
            <a:gdLst>
              <a:gd name="T0" fmla="*/ 0 w 4581"/>
              <a:gd name="T1" fmla="*/ 2431 h 2432"/>
              <a:gd name="T2" fmla="*/ 4580 w 4581"/>
              <a:gd name="T3" fmla="*/ 2431 h 2432"/>
              <a:gd name="T4" fmla="*/ 3430 w 4581"/>
              <a:gd name="T5" fmla="*/ 0 h 2432"/>
              <a:gd name="T6" fmla="*/ 1149 w 4581"/>
              <a:gd name="T7" fmla="*/ 0 h 2432"/>
              <a:gd name="T8" fmla="*/ 0 w 4581"/>
              <a:gd name="T9" fmla="*/ 2431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1" h="2432">
                <a:moveTo>
                  <a:pt x="0" y="2431"/>
                </a:moveTo>
                <a:lnTo>
                  <a:pt x="4580" y="2431"/>
                </a:lnTo>
                <a:lnTo>
                  <a:pt x="3430" y="0"/>
                </a:lnTo>
                <a:lnTo>
                  <a:pt x="1149" y="0"/>
                </a:lnTo>
                <a:lnTo>
                  <a:pt x="0" y="24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9D71402E-EA27-9540-A2D8-54430F801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8210" y="1798451"/>
            <a:ext cx="2405320" cy="2568157"/>
          </a:xfrm>
          <a:custGeom>
            <a:avLst/>
            <a:gdLst>
              <a:gd name="T0" fmla="*/ 2281 w 2282"/>
              <a:gd name="T1" fmla="*/ 2432 h 2433"/>
              <a:gd name="T2" fmla="*/ 1140 w 2282"/>
              <a:gd name="T3" fmla="*/ 0 h 2433"/>
              <a:gd name="T4" fmla="*/ 0 w 2282"/>
              <a:gd name="T5" fmla="*/ 2432 h 2433"/>
              <a:gd name="T6" fmla="*/ 2281 w 2282"/>
              <a:gd name="T7" fmla="*/ 2432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2" h="2433">
                <a:moveTo>
                  <a:pt x="2281" y="2432"/>
                </a:moveTo>
                <a:lnTo>
                  <a:pt x="1140" y="0"/>
                </a:lnTo>
                <a:lnTo>
                  <a:pt x="0" y="2432"/>
                </a:lnTo>
                <a:lnTo>
                  <a:pt x="2281" y="243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50">
            <a:extLst>
              <a:ext uri="{FF2B5EF4-FFF2-40B4-BE49-F238E27FC236}">
                <a16:creationId xmlns:a16="http://schemas.microsoft.com/office/drawing/2014/main" id="{A8571562-70C5-7848-9C30-E1B04DAD2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263" y="5259880"/>
            <a:ext cx="688564" cy="679259"/>
          </a:xfrm>
          <a:custGeom>
            <a:avLst/>
            <a:gdLst>
              <a:gd name="T0" fmla="*/ 321 w 652"/>
              <a:gd name="T1" fmla="*/ 641 h 642"/>
              <a:gd name="T2" fmla="*/ 321 w 652"/>
              <a:gd name="T3" fmla="*/ 641 h 642"/>
              <a:gd name="T4" fmla="*/ 236 w 652"/>
              <a:gd name="T5" fmla="*/ 604 h 642"/>
              <a:gd name="T6" fmla="*/ 47 w 652"/>
              <a:gd name="T7" fmla="*/ 425 h 642"/>
              <a:gd name="T8" fmla="*/ 47 w 652"/>
              <a:gd name="T9" fmla="*/ 246 h 642"/>
              <a:gd name="T10" fmla="*/ 274 w 652"/>
              <a:gd name="T11" fmla="*/ 19 h 642"/>
              <a:gd name="T12" fmla="*/ 293 w 652"/>
              <a:gd name="T13" fmla="*/ 10 h 642"/>
              <a:gd name="T14" fmla="*/ 585 w 652"/>
              <a:gd name="T15" fmla="*/ 0 h 642"/>
              <a:gd name="T16" fmla="*/ 651 w 652"/>
              <a:gd name="T17" fmla="*/ 66 h 642"/>
              <a:gd name="T18" fmla="*/ 651 w 652"/>
              <a:gd name="T19" fmla="*/ 349 h 642"/>
              <a:gd name="T20" fmla="*/ 641 w 652"/>
              <a:gd name="T21" fmla="*/ 377 h 642"/>
              <a:gd name="T22" fmla="*/ 415 w 652"/>
              <a:gd name="T23" fmla="*/ 604 h 642"/>
              <a:gd name="T24" fmla="*/ 321 w 652"/>
              <a:gd name="T25" fmla="*/ 641 h 642"/>
              <a:gd name="T26" fmla="*/ 311 w 652"/>
              <a:gd name="T27" fmla="*/ 66 h 642"/>
              <a:gd name="T28" fmla="*/ 311 w 652"/>
              <a:gd name="T29" fmla="*/ 66 h 642"/>
              <a:gd name="T30" fmla="*/ 95 w 652"/>
              <a:gd name="T31" fmla="*/ 293 h 642"/>
              <a:gd name="T32" fmla="*/ 95 w 652"/>
              <a:gd name="T33" fmla="*/ 377 h 642"/>
              <a:gd name="T34" fmla="*/ 274 w 652"/>
              <a:gd name="T35" fmla="*/ 557 h 642"/>
              <a:gd name="T36" fmla="*/ 368 w 652"/>
              <a:gd name="T37" fmla="*/ 557 h 642"/>
              <a:gd name="T38" fmla="*/ 585 w 652"/>
              <a:gd name="T39" fmla="*/ 340 h 642"/>
              <a:gd name="T40" fmla="*/ 585 w 652"/>
              <a:gd name="T41" fmla="*/ 66 h 642"/>
              <a:gd name="T42" fmla="*/ 311 w 652"/>
              <a:gd name="T43" fmla="*/ 6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2" h="642">
                <a:moveTo>
                  <a:pt x="321" y="641"/>
                </a:moveTo>
                <a:lnTo>
                  <a:pt x="321" y="641"/>
                </a:lnTo>
                <a:cubicBezTo>
                  <a:pt x="293" y="641"/>
                  <a:pt x="255" y="632"/>
                  <a:pt x="236" y="604"/>
                </a:cubicBezTo>
                <a:cubicBezTo>
                  <a:pt x="47" y="425"/>
                  <a:pt x="47" y="425"/>
                  <a:pt x="47" y="425"/>
                </a:cubicBezTo>
                <a:cubicBezTo>
                  <a:pt x="0" y="377"/>
                  <a:pt x="0" y="293"/>
                  <a:pt x="47" y="246"/>
                </a:cubicBezTo>
                <a:cubicBezTo>
                  <a:pt x="274" y="19"/>
                  <a:pt x="274" y="19"/>
                  <a:pt x="274" y="19"/>
                </a:cubicBezTo>
                <a:cubicBezTo>
                  <a:pt x="283" y="10"/>
                  <a:pt x="293" y="10"/>
                  <a:pt x="293" y="10"/>
                </a:cubicBezTo>
                <a:cubicBezTo>
                  <a:pt x="585" y="0"/>
                  <a:pt x="585" y="0"/>
                  <a:pt x="585" y="0"/>
                </a:cubicBezTo>
                <a:cubicBezTo>
                  <a:pt x="623" y="0"/>
                  <a:pt x="651" y="29"/>
                  <a:pt x="651" y="66"/>
                </a:cubicBezTo>
                <a:cubicBezTo>
                  <a:pt x="651" y="349"/>
                  <a:pt x="651" y="349"/>
                  <a:pt x="651" y="349"/>
                </a:cubicBezTo>
                <a:cubicBezTo>
                  <a:pt x="651" y="359"/>
                  <a:pt x="641" y="368"/>
                  <a:pt x="641" y="377"/>
                </a:cubicBezTo>
                <a:cubicBezTo>
                  <a:pt x="415" y="604"/>
                  <a:pt x="415" y="604"/>
                  <a:pt x="415" y="604"/>
                </a:cubicBezTo>
                <a:cubicBezTo>
                  <a:pt x="387" y="632"/>
                  <a:pt x="359" y="641"/>
                  <a:pt x="321" y="641"/>
                </a:cubicBezTo>
                <a:close/>
                <a:moveTo>
                  <a:pt x="311" y="66"/>
                </a:moveTo>
                <a:lnTo>
                  <a:pt x="311" y="66"/>
                </a:lnTo>
                <a:cubicBezTo>
                  <a:pt x="95" y="293"/>
                  <a:pt x="95" y="293"/>
                  <a:pt x="95" y="293"/>
                </a:cubicBezTo>
                <a:cubicBezTo>
                  <a:pt x="66" y="311"/>
                  <a:pt x="66" y="359"/>
                  <a:pt x="95" y="377"/>
                </a:cubicBezTo>
                <a:cubicBezTo>
                  <a:pt x="274" y="557"/>
                  <a:pt x="274" y="557"/>
                  <a:pt x="274" y="557"/>
                </a:cubicBezTo>
                <a:cubicBezTo>
                  <a:pt x="302" y="585"/>
                  <a:pt x="340" y="585"/>
                  <a:pt x="368" y="557"/>
                </a:cubicBezTo>
                <a:cubicBezTo>
                  <a:pt x="585" y="340"/>
                  <a:pt x="585" y="340"/>
                  <a:pt x="585" y="340"/>
                </a:cubicBezTo>
                <a:cubicBezTo>
                  <a:pt x="585" y="66"/>
                  <a:pt x="585" y="66"/>
                  <a:pt x="585" y="66"/>
                </a:cubicBezTo>
                <a:lnTo>
                  <a:pt x="311" y="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51">
            <a:extLst>
              <a:ext uri="{FF2B5EF4-FFF2-40B4-BE49-F238E27FC236}">
                <a16:creationId xmlns:a16="http://schemas.microsoft.com/office/drawing/2014/main" id="{81D88935-98B8-E446-A7BC-EF187713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594" y="5408759"/>
            <a:ext cx="111659" cy="111659"/>
          </a:xfrm>
          <a:custGeom>
            <a:avLst/>
            <a:gdLst>
              <a:gd name="T0" fmla="*/ 85 w 105"/>
              <a:gd name="T1" fmla="*/ 85 h 105"/>
              <a:gd name="T2" fmla="*/ 85 w 105"/>
              <a:gd name="T3" fmla="*/ 85 h 105"/>
              <a:gd name="T4" fmla="*/ 19 w 105"/>
              <a:gd name="T5" fmla="*/ 85 h 105"/>
              <a:gd name="T6" fmla="*/ 19 w 105"/>
              <a:gd name="T7" fmla="*/ 19 h 105"/>
              <a:gd name="T8" fmla="*/ 85 w 105"/>
              <a:gd name="T9" fmla="*/ 19 h 105"/>
              <a:gd name="T10" fmla="*/ 85 w 105"/>
              <a:gd name="T11" fmla="*/ 8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05">
                <a:moveTo>
                  <a:pt x="85" y="85"/>
                </a:moveTo>
                <a:lnTo>
                  <a:pt x="85" y="85"/>
                </a:lnTo>
                <a:cubicBezTo>
                  <a:pt x="66" y="104"/>
                  <a:pt x="38" y="104"/>
                  <a:pt x="19" y="85"/>
                </a:cubicBezTo>
                <a:cubicBezTo>
                  <a:pt x="0" y="66"/>
                  <a:pt x="0" y="38"/>
                  <a:pt x="19" y="19"/>
                </a:cubicBezTo>
                <a:cubicBezTo>
                  <a:pt x="38" y="0"/>
                  <a:pt x="66" y="0"/>
                  <a:pt x="85" y="19"/>
                </a:cubicBezTo>
                <a:cubicBezTo>
                  <a:pt x="104" y="38"/>
                  <a:pt x="104" y="66"/>
                  <a:pt x="85" y="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52">
            <a:extLst>
              <a:ext uri="{FF2B5EF4-FFF2-40B4-BE49-F238E27FC236}">
                <a16:creationId xmlns:a16="http://schemas.microsoft.com/office/drawing/2014/main" id="{5C3227EC-395D-2545-B7F8-4B220744E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958" y="7795472"/>
            <a:ext cx="716479" cy="437331"/>
          </a:xfrm>
          <a:custGeom>
            <a:avLst/>
            <a:gdLst>
              <a:gd name="T0" fmla="*/ 547 w 680"/>
              <a:gd name="T1" fmla="*/ 415 h 416"/>
              <a:gd name="T2" fmla="*/ 547 w 680"/>
              <a:gd name="T3" fmla="*/ 415 h 416"/>
              <a:gd name="T4" fmla="*/ 255 w 680"/>
              <a:gd name="T5" fmla="*/ 415 h 416"/>
              <a:gd name="T6" fmla="*/ 198 w 680"/>
              <a:gd name="T7" fmla="*/ 358 h 416"/>
              <a:gd name="T8" fmla="*/ 104 w 680"/>
              <a:gd name="T9" fmla="*/ 66 h 416"/>
              <a:gd name="T10" fmla="*/ 38 w 680"/>
              <a:gd name="T11" fmla="*/ 66 h 416"/>
              <a:gd name="T12" fmla="*/ 0 w 680"/>
              <a:gd name="T13" fmla="*/ 29 h 416"/>
              <a:gd name="T14" fmla="*/ 38 w 680"/>
              <a:gd name="T15" fmla="*/ 0 h 416"/>
              <a:gd name="T16" fmla="*/ 132 w 680"/>
              <a:gd name="T17" fmla="*/ 0 h 416"/>
              <a:gd name="T18" fmla="*/ 160 w 680"/>
              <a:gd name="T19" fmla="*/ 19 h 416"/>
              <a:gd name="T20" fmla="*/ 255 w 680"/>
              <a:gd name="T21" fmla="*/ 349 h 416"/>
              <a:gd name="T22" fmla="*/ 255 w 680"/>
              <a:gd name="T23" fmla="*/ 358 h 416"/>
              <a:gd name="T24" fmla="*/ 547 w 680"/>
              <a:gd name="T25" fmla="*/ 358 h 416"/>
              <a:gd name="T26" fmla="*/ 547 w 680"/>
              <a:gd name="T27" fmla="*/ 349 h 416"/>
              <a:gd name="T28" fmla="*/ 603 w 680"/>
              <a:gd name="T29" fmla="*/ 160 h 416"/>
              <a:gd name="T30" fmla="*/ 358 w 680"/>
              <a:gd name="T31" fmla="*/ 160 h 416"/>
              <a:gd name="T32" fmla="*/ 320 w 680"/>
              <a:gd name="T33" fmla="*/ 132 h 416"/>
              <a:gd name="T34" fmla="*/ 358 w 680"/>
              <a:gd name="T35" fmla="*/ 94 h 416"/>
              <a:gd name="T36" fmla="*/ 650 w 680"/>
              <a:gd name="T37" fmla="*/ 94 h 416"/>
              <a:gd name="T38" fmla="*/ 669 w 680"/>
              <a:gd name="T39" fmla="*/ 104 h 416"/>
              <a:gd name="T40" fmla="*/ 679 w 680"/>
              <a:gd name="T41" fmla="*/ 132 h 416"/>
              <a:gd name="T42" fmla="*/ 613 w 680"/>
              <a:gd name="T43" fmla="*/ 358 h 416"/>
              <a:gd name="T44" fmla="*/ 547 w 680"/>
              <a:gd name="T45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0" h="416">
                <a:moveTo>
                  <a:pt x="547" y="415"/>
                </a:moveTo>
                <a:lnTo>
                  <a:pt x="547" y="415"/>
                </a:lnTo>
                <a:cubicBezTo>
                  <a:pt x="255" y="415"/>
                  <a:pt x="255" y="415"/>
                  <a:pt x="255" y="415"/>
                </a:cubicBezTo>
                <a:cubicBezTo>
                  <a:pt x="226" y="415"/>
                  <a:pt x="198" y="396"/>
                  <a:pt x="198" y="358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38" y="66"/>
                  <a:pt x="38" y="66"/>
                  <a:pt x="38" y="66"/>
                </a:cubicBezTo>
                <a:cubicBezTo>
                  <a:pt x="19" y="66"/>
                  <a:pt x="0" y="47"/>
                  <a:pt x="0" y="29"/>
                </a:cubicBezTo>
                <a:cubicBezTo>
                  <a:pt x="0" y="10"/>
                  <a:pt x="19" y="0"/>
                  <a:pt x="3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2" y="0"/>
                  <a:pt x="160" y="10"/>
                  <a:pt x="160" y="19"/>
                </a:cubicBezTo>
                <a:cubicBezTo>
                  <a:pt x="255" y="349"/>
                  <a:pt x="255" y="349"/>
                  <a:pt x="255" y="349"/>
                </a:cubicBezTo>
                <a:cubicBezTo>
                  <a:pt x="255" y="349"/>
                  <a:pt x="255" y="349"/>
                  <a:pt x="255" y="358"/>
                </a:cubicBezTo>
                <a:cubicBezTo>
                  <a:pt x="547" y="358"/>
                  <a:pt x="547" y="358"/>
                  <a:pt x="547" y="358"/>
                </a:cubicBezTo>
                <a:cubicBezTo>
                  <a:pt x="547" y="349"/>
                  <a:pt x="547" y="349"/>
                  <a:pt x="547" y="349"/>
                </a:cubicBezTo>
                <a:cubicBezTo>
                  <a:pt x="603" y="160"/>
                  <a:pt x="603" y="160"/>
                  <a:pt x="603" y="160"/>
                </a:cubicBezTo>
                <a:cubicBezTo>
                  <a:pt x="358" y="160"/>
                  <a:pt x="358" y="160"/>
                  <a:pt x="358" y="160"/>
                </a:cubicBezTo>
                <a:cubicBezTo>
                  <a:pt x="339" y="160"/>
                  <a:pt x="320" y="142"/>
                  <a:pt x="320" y="132"/>
                </a:cubicBezTo>
                <a:cubicBezTo>
                  <a:pt x="320" y="113"/>
                  <a:pt x="339" y="94"/>
                  <a:pt x="358" y="94"/>
                </a:cubicBezTo>
                <a:cubicBezTo>
                  <a:pt x="650" y="94"/>
                  <a:pt x="650" y="94"/>
                  <a:pt x="650" y="94"/>
                </a:cubicBezTo>
                <a:cubicBezTo>
                  <a:pt x="660" y="94"/>
                  <a:pt x="669" y="104"/>
                  <a:pt x="669" y="104"/>
                </a:cubicBezTo>
                <a:cubicBezTo>
                  <a:pt x="679" y="113"/>
                  <a:pt x="679" y="123"/>
                  <a:pt x="679" y="132"/>
                </a:cubicBezTo>
                <a:cubicBezTo>
                  <a:pt x="613" y="358"/>
                  <a:pt x="613" y="358"/>
                  <a:pt x="613" y="358"/>
                </a:cubicBezTo>
                <a:cubicBezTo>
                  <a:pt x="613" y="396"/>
                  <a:pt x="584" y="415"/>
                  <a:pt x="547" y="4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53">
            <a:extLst>
              <a:ext uri="{FF2B5EF4-FFF2-40B4-BE49-F238E27FC236}">
                <a16:creationId xmlns:a16="http://schemas.microsoft.com/office/drawing/2014/main" id="{FE0729F7-E4B9-AE49-8C4B-91EC3ED1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2446" y="8302588"/>
            <a:ext cx="139574" cy="139574"/>
          </a:xfrm>
          <a:custGeom>
            <a:avLst/>
            <a:gdLst>
              <a:gd name="T0" fmla="*/ 0 w 133"/>
              <a:gd name="T1" fmla="*/ 66 h 133"/>
              <a:gd name="T2" fmla="*/ 0 w 133"/>
              <a:gd name="T3" fmla="*/ 66 h 133"/>
              <a:gd name="T4" fmla="*/ 66 w 133"/>
              <a:gd name="T5" fmla="*/ 0 h 133"/>
              <a:gd name="T6" fmla="*/ 132 w 133"/>
              <a:gd name="T7" fmla="*/ 66 h 133"/>
              <a:gd name="T8" fmla="*/ 66 w 133"/>
              <a:gd name="T9" fmla="*/ 132 h 133"/>
              <a:gd name="T10" fmla="*/ 0 w 133"/>
              <a:gd name="T11" fmla="*/ 6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" h="133">
                <a:moveTo>
                  <a:pt x="0" y="66"/>
                </a:moveTo>
                <a:lnTo>
                  <a:pt x="0" y="66"/>
                </a:lnTo>
                <a:cubicBezTo>
                  <a:pt x="0" y="28"/>
                  <a:pt x="29" y="0"/>
                  <a:pt x="66" y="0"/>
                </a:cubicBezTo>
                <a:cubicBezTo>
                  <a:pt x="104" y="0"/>
                  <a:pt x="132" y="28"/>
                  <a:pt x="132" y="66"/>
                </a:cubicBezTo>
                <a:cubicBezTo>
                  <a:pt x="132" y="104"/>
                  <a:pt x="104" y="132"/>
                  <a:pt x="66" y="132"/>
                </a:cubicBezTo>
                <a:cubicBezTo>
                  <a:pt x="29" y="132"/>
                  <a:pt x="0" y="104"/>
                  <a:pt x="0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54">
            <a:extLst>
              <a:ext uri="{FF2B5EF4-FFF2-40B4-BE49-F238E27FC236}">
                <a16:creationId xmlns:a16="http://schemas.microsoft.com/office/drawing/2014/main" id="{EAC6DB2F-AD08-F849-8E21-7DAE79D9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3948" y="8302588"/>
            <a:ext cx="139574" cy="139574"/>
          </a:xfrm>
          <a:custGeom>
            <a:avLst/>
            <a:gdLst>
              <a:gd name="T0" fmla="*/ 0 w 132"/>
              <a:gd name="T1" fmla="*/ 66 h 133"/>
              <a:gd name="T2" fmla="*/ 0 w 132"/>
              <a:gd name="T3" fmla="*/ 66 h 133"/>
              <a:gd name="T4" fmla="*/ 65 w 132"/>
              <a:gd name="T5" fmla="*/ 0 h 133"/>
              <a:gd name="T6" fmla="*/ 131 w 132"/>
              <a:gd name="T7" fmla="*/ 66 h 133"/>
              <a:gd name="T8" fmla="*/ 65 w 132"/>
              <a:gd name="T9" fmla="*/ 132 h 133"/>
              <a:gd name="T10" fmla="*/ 0 w 132"/>
              <a:gd name="T11" fmla="*/ 6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" h="133">
                <a:moveTo>
                  <a:pt x="0" y="66"/>
                </a:moveTo>
                <a:lnTo>
                  <a:pt x="0" y="66"/>
                </a:lnTo>
                <a:cubicBezTo>
                  <a:pt x="0" y="28"/>
                  <a:pt x="28" y="0"/>
                  <a:pt x="65" y="0"/>
                </a:cubicBezTo>
                <a:cubicBezTo>
                  <a:pt x="103" y="0"/>
                  <a:pt x="131" y="28"/>
                  <a:pt x="131" y="66"/>
                </a:cubicBezTo>
                <a:cubicBezTo>
                  <a:pt x="131" y="104"/>
                  <a:pt x="103" y="132"/>
                  <a:pt x="65" y="132"/>
                </a:cubicBezTo>
                <a:cubicBezTo>
                  <a:pt x="28" y="132"/>
                  <a:pt x="0" y="104"/>
                  <a:pt x="0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55">
            <a:extLst>
              <a:ext uri="{FF2B5EF4-FFF2-40B4-BE49-F238E27FC236}">
                <a16:creationId xmlns:a16="http://schemas.microsoft.com/office/drawing/2014/main" id="{6DE80B8A-3416-A84F-B0F8-569757F3F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3948" y="3473336"/>
            <a:ext cx="200054" cy="190752"/>
          </a:xfrm>
          <a:custGeom>
            <a:avLst/>
            <a:gdLst>
              <a:gd name="T0" fmla="*/ 131 w 189"/>
              <a:gd name="T1" fmla="*/ 179 h 180"/>
              <a:gd name="T2" fmla="*/ 131 w 189"/>
              <a:gd name="T3" fmla="*/ 179 h 180"/>
              <a:gd name="T4" fmla="*/ 47 w 189"/>
              <a:gd name="T5" fmla="*/ 179 h 180"/>
              <a:gd name="T6" fmla="*/ 0 w 189"/>
              <a:gd name="T7" fmla="*/ 132 h 180"/>
              <a:gd name="T8" fmla="*/ 0 w 189"/>
              <a:gd name="T9" fmla="*/ 47 h 180"/>
              <a:gd name="T10" fmla="*/ 47 w 189"/>
              <a:gd name="T11" fmla="*/ 0 h 180"/>
              <a:gd name="T12" fmla="*/ 131 w 189"/>
              <a:gd name="T13" fmla="*/ 0 h 180"/>
              <a:gd name="T14" fmla="*/ 188 w 189"/>
              <a:gd name="T15" fmla="*/ 47 h 180"/>
              <a:gd name="T16" fmla="*/ 188 w 189"/>
              <a:gd name="T17" fmla="*/ 132 h 180"/>
              <a:gd name="T18" fmla="*/ 131 w 189"/>
              <a:gd name="T19" fmla="*/ 179 h 180"/>
              <a:gd name="T20" fmla="*/ 131 w 189"/>
              <a:gd name="T21" fmla="*/ 47 h 180"/>
              <a:gd name="T22" fmla="*/ 131 w 189"/>
              <a:gd name="T23" fmla="*/ 47 h 180"/>
              <a:gd name="T24" fmla="*/ 47 w 189"/>
              <a:gd name="T25" fmla="*/ 47 h 180"/>
              <a:gd name="T26" fmla="*/ 47 w 189"/>
              <a:gd name="T27" fmla="*/ 132 h 180"/>
              <a:gd name="T28" fmla="*/ 131 w 189"/>
              <a:gd name="T29" fmla="*/ 132 h 180"/>
              <a:gd name="T30" fmla="*/ 131 w 189"/>
              <a:gd name="T31" fmla="*/ 47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" h="180">
                <a:moveTo>
                  <a:pt x="131" y="179"/>
                </a:moveTo>
                <a:lnTo>
                  <a:pt x="131" y="179"/>
                </a:lnTo>
                <a:cubicBezTo>
                  <a:pt x="47" y="179"/>
                  <a:pt x="47" y="179"/>
                  <a:pt x="47" y="179"/>
                </a:cubicBezTo>
                <a:cubicBezTo>
                  <a:pt x="18" y="179"/>
                  <a:pt x="0" y="150"/>
                  <a:pt x="0" y="132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18" y="0"/>
                  <a:pt x="47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60" y="0"/>
                  <a:pt x="188" y="19"/>
                  <a:pt x="188" y="47"/>
                </a:cubicBezTo>
                <a:cubicBezTo>
                  <a:pt x="188" y="132"/>
                  <a:pt x="188" y="132"/>
                  <a:pt x="188" y="132"/>
                </a:cubicBezTo>
                <a:cubicBezTo>
                  <a:pt x="188" y="150"/>
                  <a:pt x="160" y="179"/>
                  <a:pt x="131" y="179"/>
                </a:cubicBezTo>
                <a:close/>
                <a:moveTo>
                  <a:pt x="131" y="47"/>
                </a:moveTo>
                <a:lnTo>
                  <a:pt x="131" y="47"/>
                </a:lnTo>
                <a:cubicBezTo>
                  <a:pt x="47" y="47"/>
                  <a:pt x="47" y="47"/>
                  <a:pt x="47" y="47"/>
                </a:cubicBezTo>
                <a:cubicBezTo>
                  <a:pt x="47" y="132"/>
                  <a:pt x="47" y="132"/>
                  <a:pt x="47" y="132"/>
                </a:cubicBezTo>
                <a:cubicBezTo>
                  <a:pt x="131" y="132"/>
                  <a:pt x="131" y="132"/>
                  <a:pt x="131" y="132"/>
                </a:cubicBezTo>
                <a:lnTo>
                  <a:pt x="131" y="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6">
            <a:extLst>
              <a:ext uri="{FF2B5EF4-FFF2-40B4-BE49-F238E27FC236}">
                <a16:creationId xmlns:a16="http://schemas.microsoft.com/office/drawing/2014/main" id="{3C1DDADA-7A6E-7840-8088-DC6849CF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7043" y="3222103"/>
            <a:ext cx="776959" cy="618778"/>
          </a:xfrm>
          <a:custGeom>
            <a:avLst/>
            <a:gdLst>
              <a:gd name="T0" fmla="*/ 622 w 736"/>
              <a:gd name="T1" fmla="*/ 584 h 585"/>
              <a:gd name="T2" fmla="*/ 622 w 736"/>
              <a:gd name="T3" fmla="*/ 584 h 585"/>
              <a:gd name="T4" fmla="*/ 113 w 736"/>
              <a:gd name="T5" fmla="*/ 584 h 585"/>
              <a:gd name="T6" fmla="*/ 0 w 736"/>
              <a:gd name="T7" fmla="*/ 471 h 585"/>
              <a:gd name="T8" fmla="*/ 0 w 736"/>
              <a:gd name="T9" fmla="*/ 0 h 585"/>
              <a:gd name="T10" fmla="*/ 66 w 736"/>
              <a:gd name="T11" fmla="*/ 0 h 585"/>
              <a:gd name="T12" fmla="*/ 66 w 736"/>
              <a:gd name="T13" fmla="*/ 471 h 585"/>
              <a:gd name="T14" fmla="*/ 113 w 736"/>
              <a:gd name="T15" fmla="*/ 519 h 585"/>
              <a:gd name="T16" fmla="*/ 622 w 736"/>
              <a:gd name="T17" fmla="*/ 519 h 585"/>
              <a:gd name="T18" fmla="*/ 669 w 736"/>
              <a:gd name="T19" fmla="*/ 471 h 585"/>
              <a:gd name="T20" fmla="*/ 669 w 736"/>
              <a:gd name="T21" fmla="*/ 170 h 585"/>
              <a:gd name="T22" fmla="*/ 622 w 736"/>
              <a:gd name="T23" fmla="*/ 113 h 585"/>
              <a:gd name="T24" fmla="*/ 113 w 736"/>
              <a:gd name="T25" fmla="*/ 113 h 585"/>
              <a:gd name="T26" fmla="*/ 113 w 736"/>
              <a:gd name="T27" fmla="*/ 47 h 585"/>
              <a:gd name="T28" fmla="*/ 622 w 736"/>
              <a:gd name="T29" fmla="*/ 47 h 585"/>
              <a:gd name="T30" fmla="*/ 735 w 736"/>
              <a:gd name="T31" fmla="*/ 170 h 585"/>
              <a:gd name="T32" fmla="*/ 735 w 736"/>
              <a:gd name="T33" fmla="*/ 471 h 585"/>
              <a:gd name="T34" fmla="*/ 622 w 736"/>
              <a:gd name="T35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585">
                <a:moveTo>
                  <a:pt x="622" y="584"/>
                </a:moveTo>
                <a:lnTo>
                  <a:pt x="622" y="584"/>
                </a:lnTo>
                <a:cubicBezTo>
                  <a:pt x="113" y="584"/>
                  <a:pt x="113" y="584"/>
                  <a:pt x="113" y="584"/>
                </a:cubicBezTo>
                <a:cubicBezTo>
                  <a:pt x="47" y="584"/>
                  <a:pt x="0" y="537"/>
                  <a:pt x="0" y="471"/>
                </a:cubicBezTo>
                <a:cubicBezTo>
                  <a:pt x="0" y="0"/>
                  <a:pt x="0" y="0"/>
                  <a:pt x="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471"/>
                  <a:pt x="66" y="471"/>
                  <a:pt x="66" y="471"/>
                </a:cubicBezTo>
                <a:cubicBezTo>
                  <a:pt x="66" y="500"/>
                  <a:pt x="84" y="519"/>
                  <a:pt x="113" y="519"/>
                </a:cubicBezTo>
                <a:cubicBezTo>
                  <a:pt x="622" y="519"/>
                  <a:pt x="622" y="519"/>
                  <a:pt x="622" y="519"/>
                </a:cubicBezTo>
                <a:cubicBezTo>
                  <a:pt x="650" y="519"/>
                  <a:pt x="669" y="500"/>
                  <a:pt x="669" y="471"/>
                </a:cubicBezTo>
                <a:cubicBezTo>
                  <a:pt x="669" y="170"/>
                  <a:pt x="669" y="170"/>
                  <a:pt x="669" y="170"/>
                </a:cubicBezTo>
                <a:cubicBezTo>
                  <a:pt x="669" y="142"/>
                  <a:pt x="650" y="113"/>
                  <a:pt x="622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622" y="47"/>
                  <a:pt x="622" y="47"/>
                  <a:pt x="622" y="47"/>
                </a:cubicBezTo>
                <a:cubicBezTo>
                  <a:pt x="688" y="47"/>
                  <a:pt x="735" y="104"/>
                  <a:pt x="735" y="170"/>
                </a:cubicBezTo>
                <a:cubicBezTo>
                  <a:pt x="735" y="471"/>
                  <a:pt x="735" y="471"/>
                  <a:pt x="735" y="471"/>
                </a:cubicBezTo>
                <a:cubicBezTo>
                  <a:pt x="735" y="537"/>
                  <a:pt x="688" y="584"/>
                  <a:pt x="622" y="5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57">
            <a:extLst>
              <a:ext uri="{FF2B5EF4-FFF2-40B4-BE49-F238E27FC236}">
                <a16:creationId xmlns:a16="http://schemas.microsoft.com/office/drawing/2014/main" id="{4F69CA16-C4F4-EE49-9ECA-C9531908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3084" y="3082530"/>
            <a:ext cx="716479" cy="260538"/>
          </a:xfrm>
          <a:custGeom>
            <a:avLst/>
            <a:gdLst>
              <a:gd name="T0" fmla="*/ 132 w 680"/>
              <a:gd name="T1" fmla="*/ 245 h 246"/>
              <a:gd name="T2" fmla="*/ 132 w 680"/>
              <a:gd name="T3" fmla="*/ 245 h 246"/>
              <a:gd name="T4" fmla="*/ 10 w 680"/>
              <a:gd name="T5" fmla="*/ 104 h 246"/>
              <a:gd name="T6" fmla="*/ 132 w 680"/>
              <a:gd name="T7" fmla="*/ 0 h 246"/>
              <a:gd name="T8" fmla="*/ 575 w 680"/>
              <a:gd name="T9" fmla="*/ 0 h 246"/>
              <a:gd name="T10" fmla="*/ 679 w 680"/>
              <a:gd name="T11" fmla="*/ 104 h 246"/>
              <a:gd name="T12" fmla="*/ 679 w 680"/>
              <a:gd name="T13" fmla="*/ 123 h 246"/>
              <a:gd name="T14" fmla="*/ 651 w 680"/>
              <a:gd name="T15" fmla="*/ 160 h 246"/>
              <a:gd name="T16" fmla="*/ 651 w 680"/>
              <a:gd name="T17" fmla="*/ 160 h 246"/>
              <a:gd name="T18" fmla="*/ 613 w 680"/>
              <a:gd name="T19" fmla="*/ 123 h 246"/>
              <a:gd name="T20" fmla="*/ 613 w 680"/>
              <a:gd name="T21" fmla="*/ 104 h 246"/>
              <a:gd name="T22" fmla="*/ 575 w 680"/>
              <a:gd name="T23" fmla="*/ 66 h 246"/>
              <a:gd name="T24" fmla="*/ 132 w 680"/>
              <a:gd name="T25" fmla="*/ 66 h 246"/>
              <a:gd name="T26" fmla="*/ 76 w 680"/>
              <a:gd name="T27" fmla="*/ 113 h 246"/>
              <a:gd name="T28" fmla="*/ 132 w 680"/>
              <a:gd name="T29" fmla="*/ 179 h 246"/>
              <a:gd name="T30" fmla="*/ 132 w 680"/>
              <a:gd name="T31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0" h="246">
                <a:moveTo>
                  <a:pt x="132" y="245"/>
                </a:moveTo>
                <a:lnTo>
                  <a:pt x="132" y="245"/>
                </a:lnTo>
                <a:cubicBezTo>
                  <a:pt x="57" y="245"/>
                  <a:pt x="0" y="179"/>
                  <a:pt x="10" y="104"/>
                </a:cubicBezTo>
                <a:cubicBezTo>
                  <a:pt x="19" y="47"/>
                  <a:pt x="76" y="0"/>
                  <a:pt x="132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632" y="0"/>
                  <a:pt x="679" y="47"/>
                  <a:pt x="679" y="104"/>
                </a:cubicBezTo>
                <a:cubicBezTo>
                  <a:pt x="679" y="123"/>
                  <a:pt x="679" y="123"/>
                  <a:pt x="679" y="123"/>
                </a:cubicBezTo>
                <a:cubicBezTo>
                  <a:pt x="679" y="141"/>
                  <a:pt x="660" y="160"/>
                  <a:pt x="651" y="160"/>
                </a:cubicBezTo>
                <a:lnTo>
                  <a:pt x="651" y="160"/>
                </a:lnTo>
                <a:cubicBezTo>
                  <a:pt x="632" y="160"/>
                  <a:pt x="613" y="141"/>
                  <a:pt x="613" y="123"/>
                </a:cubicBezTo>
                <a:cubicBezTo>
                  <a:pt x="613" y="104"/>
                  <a:pt x="613" y="104"/>
                  <a:pt x="613" y="104"/>
                </a:cubicBezTo>
                <a:cubicBezTo>
                  <a:pt x="613" y="85"/>
                  <a:pt x="594" y="66"/>
                  <a:pt x="575" y="66"/>
                </a:cubicBezTo>
                <a:cubicBezTo>
                  <a:pt x="132" y="66"/>
                  <a:pt x="132" y="66"/>
                  <a:pt x="132" y="66"/>
                </a:cubicBezTo>
                <a:cubicBezTo>
                  <a:pt x="104" y="66"/>
                  <a:pt x="76" y="85"/>
                  <a:pt x="76" y="113"/>
                </a:cubicBezTo>
                <a:cubicBezTo>
                  <a:pt x="66" y="151"/>
                  <a:pt x="94" y="179"/>
                  <a:pt x="132" y="179"/>
                </a:cubicBezTo>
                <a:lnTo>
                  <a:pt x="132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58">
            <a:extLst>
              <a:ext uri="{FF2B5EF4-FFF2-40B4-BE49-F238E27FC236}">
                <a16:creationId xmlns:a16="http://schemas.microsoft.com/office/drawing/2014/main" id="{06CC9D7D-8AA1-8146-BC13-FE51874D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586" y="10479939"/>
            <a:ext cx="288452" cy="321021"/>
          </a:xfrm>
          <a:custGeom>
            <a:avLst/>
            <a:gdLst>
              <a:gd name="T0" fmla="*/ 19 w 275"/>
              <a:gd name="T1" fmla="*/ 293 h 303"/>
              <a:gd name="T2" fmla="*/ 19 w 275"/>
              <a:gd name="T3" fmla="*/ 293 h 303"/>
              <a:gd name="T4" fmla="*/ 19 w 275"/>
              <a:gd name="T5" fmla="*/ 293 h 303"/>
              <a:gd name="T6" fmla="*/ 10 w 275"/>
              <a:gd name="T7" fmla="*/ 255 h 303"/>
              <a:gd name="T8" fmla="*/ 227 w 275"/>
              <a:gd name="T9" fmla="*/ 10 h 303"/>
              <a:gd name="T10" fmla="*/ 264 w 275"/>
              <a:gd name="T11" fmla="*/ 10 h 303"/>
              <a:gd name="T12" fmla="*/ 264 w 275"/>
              <a:gd name="T13" fmla="*/ 10 h 303"/>
              <a:gd name="T14" fmla="*/ 264 w 275"/>
              <a:gd name="T15" fmla="*/ 48 h 303"/>
              <a:gd name="T16" fmla="*/ 48 w 275"/>
              <a:gd name="T17" fmla="*/ 283 h 303"/>
              <a:gd name="T18" fmla="*/ 19 w 275"/>
              <a:gd name="T19" fmla="*/ 29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" h="303">
                <a:moveTo>
                  <a:pt x="19" y="293"/>
                </a:moveTo>
                <a:lnTo>
                  <a:pt x="19" y="293"/>
                </a:lnTo>
                <a:lnTo>
                  <a:pt x="19" y="293"/>
                </a:lnTo>
                <a:cubicBezTo>
                  <a:pt x="10" y="283"/>
                  <a:pt x="0" y="264"/>
                  <a:pt x="10" y="255"/>
                </a:cubicBezTo>
                <a:cubicBezTo>
                  <a:pt x="227" y="10"/>
                  <a:pt x="227" y="10"/>
                  <a:pt x="227" y="10"/>
                </a:cubicBezTo>
                <a:cubicBezTo>
                  <a:pt x="236" y="0"/>
                  <a:pt x="246" y="0"/>
                  <a:pt x="264" y="10"/>
                </a:cubicBezTo>
                <a:lnTo>
                  <a:pt x="264" y="10"/>
                </a:lnTo>
                <a:cubicBezTo>
                  <a:pt x="274" y="19"/>
                  <a:pt x="274" y="38"/>
                  <a:pt x="264" y="48"/>
                </a:cubicBezTo>
                <a:cubicBezTo>
                  <a:pt x="48" y="283"/>
                  <a:pt x="48" y="283"/>
                  <a:pt x="48" y="283"/>
                </a:cubicBezTo>
                <a:cubicBezTo>
                  <a:pt x="38" y="293"/>
                  <a:pt x="29" y="302"/>
                  <a:pt x="19" y="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59">
            <a:extLst>
              <a:ext uri="{FF2B5EF4-FFF2-40B4-BE49-F238E27FC236}">
                <a16:creationId xmlns:a16="http://schemas.microsoft.com/office/drawing/2014/main" id="{4742FF22-6A5E-074F-AB01-E9C088146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464" y="10652081"/>
            <a:ext cx="172142" cy="181444"/>
          </a:xfrm>
          <a:custGeom>
            <a:avLst/>
            <a:gdLst>
              <a:gd name="T0" fmla="*/ 85 w 161"/>
              <a:gd name="T1" fmla="*/ 169 h 170"/>
              <a:gd name="T2" fmla="*/ 85 w 161"/>
              <a:gd name="T3" fmla="*/ 169 h 170"/>
              <a:gd name="T4" fmla="*/ 0 w 161"/>
              <a:gd name="T5" fmla="*/ 85 h 170"/>
              <a:gd name="T6" fmla="*/ 85 w 161"/>
              <a:gd name="T7" fmla="*/ 0 h 170"/>
              <a:gd name="T8" fmla="*/ 160 w 161"/>
              <a:gd name="T9" fmla="*/ 85 h 170"/>
              <a:gd name="T10" fmla="*/ 85 w 161"/>
              <a:gd name="T11" fmla="*/ 169 h 170"/>
              <a:gd name="T12" fmla="*/ 85 w 161"/>
              <a:gd name="T13" fmla="*/ 56 h 170"/>
              <a:gd name="T14" fmla="*/ 85 w 161"/>
              <a:gd name="T15" fmla="*/ 56 h 170"/>
              <a:gd name="T16" fmla="*/ 57 w 161"/>
              <a:gd name="T17" fmla="*/ 85 h 170"/>
              <a:gd name="T18" fmla="*/ 85 w 161"/>
              <a:gd name="T19" fmla="*/ 113 h 170"/>
              <a:gd name="T20" fmla="*/ 113 w 161"/>
              <a:gd name="T21" fmla="*/ 85 h 170"/>
              <a:gd name="T22" fmla="*/ 85 w 161"/>
              <a:gd name="T23" fmla="*/ 5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170">
                <a:moveTo>
                  <a:pt x="85" y="169"/>
                </a:moveTo>
                <a:lnTo>
                  <a:pt x="85" y="169"/>
                </a:lnTo>
                <a:cubicBezTo>
                  <a:pt x="38" y="169"/>
                  <a:pt x="0" y="132"/>
                  <a:pt x="0" y="85"/>
                </a:cubicBezTo>
                <a:cubicBezTo>
                  <a:pt x="0" y="37"/>
                  <a:pt x="38" y="0"/>
                  <a:pt x="85" y="0"/>
                </a:cubicBezTo>
                <a:cubicBezTo>
                  <a:pt x="132" y="0"/>
                  <a:pt x="160" y="37"/>
                  <a:pt x="160" y="85"/>
                </a:cubicBezTo>
                <a:cubicBezTo>
                  <a:pt x="160" y="132"/>
                  <a:pt x="132" y="169"/>
                  <a:pt x="85" y="169"/>
                </a:cubicBezTo>
                <a:close/>
                <a:moveTo>
                  <a:pt x="85" y="56"/>
                </a:moveTo>
                <a:lnTo>
                  <a:pt x="85" y="56"/>
                </a:lnTo>
                <a:cubicBezTo>
                  <a:pt x="66" y="56"/>
                  <a:pt x="57" y="66"/>
                  <a:pt x="57" y="85"/>
                </a:cubicBezTo>
                <a:cubicBezTo>
                  <a:pt x="57" y="103"/>
                  <a:pt x="66" y="113"/>
                  <a:pt x="85" y="113"/>
                </a:cubicBezTo>
                <a:cubicBezTo>
                  <a:pt x="104" y="113"/>
                  <a:pt x="113" y="103"/>
                  <a:pt x="113" y="85"/>
                </a:cubicBezTo>
                <a:cubicBezTo>
                  <a:pt x="113" y="66"/>
                  <a:pt x="104" y="56"/>
                  <a:pt x="85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0">
            <a:extLst>
              <a:ext uri="{FF2B5EF4-FFF2-40B4-BE49-F238E27FC236}">
                <a16:creationId xmlns:a16="http://schemas.microsoft.com/office/drawing/2014/main" id="{E71C8743-6C72-1A4B-A0E3-0ABD679F7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410" y="10452024"/>
            <a:ext cx="172140" cy="172142"/>
          </a:xfrm>
          <a:custGeom>
            <a:avLst/>
            <a:gdLst>
              <a:gd name="T0" fmla="*/ 85 w 162"/>
              <a:gd name="T1" fmla="*/ 160 h 161"/>
              <a:gd name="T2" fmla="*/ 85 w 162"/>
              <a:gd name="T3" fmla="*/ 160 h 161"/>
              <a:gd name="T4" fmla="*/ 0 w 162"/>
              <a:gd name="T5" fmla="*/ 85 h 161"/>
              <a:gd name="T6" fmla="*/ 85 w 162"/>
              <a:gd name="T7" fmla="*/ 0 h 161"/>
              <a:gd name="T8" fmla="*/ 161 w 162"/>
              <a:gd name="T9" fmla="*/ 85 h 161"/>
              <a:gd name="T10" fmla="*/ 85 w 162"/>
              <a:gd name="T11" fmla="*/ 160 h 161"/>
              <a:gd name="T12" fmla="*/ 85 w 162"/>
              <a:gd name="T13" fmla="*/ 47 h 161"/>
              <a:gd name="T14" fmla="*/ 85 w 162"/>
              <a:gd name="T15" fmla="*/ 47 h 161"/>
              <a:gd name="T16" fmla="*/ 57 w 162"/>
              <a:gd name="T17" fmla="*/ 85 h 161"/>
              <a:gd name="T18" fmla="*/ 85 w 162"/>
              <a:gd name="T19" fmla="*/ 113 h 161"/>
              <a:gd name="T20" fmla="*/ 114 w 162"/>
              <a:gd name="T21" fmla="*/ 85 h 161"/>
              <a:gd name="T22" fmla="*/ 85 w 162"/>
              <a:gd name="T23" fmla="*/ 4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61">
                <a:moveTo>
                  <a:pt x="85" y="160"/>
                </a:moveTo>
                <a:lnTo>
                  <a:pt x="85" y="160"/>
                </a:lnTo>
                <a:cubicBezTo>
                  <a:pt x="38" y="160"/>
                  <a:pt x="0" y="123"/>
                  <a:pt x="0" y="85"/>
                </a:cubicBezTo>
                <a:cubicBezTo>
                  <a:pt x="0" y="38"/>
                  <a:pt x="38" y="0"/>
                  <a:pt x="85" y="0"/>
                </a:cubicBezTo>
                <a:cubicBezTo>
                  <a:pt x="133" y="0"/>
                  <a:pt x="161" y="38"/>
                  <a:pt x="161" y="85"/>
                </a:cubicBezTo>
                <a:cubicBezTo>
                  <a:pt x="161" y="123"/>
                  <a:pt x="133" y="160"/>
                  <a:pt x="85" y="160"/>
                </a:cubicBezTo>
                <a:close/>
                <a:moveTo>
                  <a:pt x="85" y="47"/>
                </a:moveTo>
                <a:lnTo>
                  <a:pt x="85" y="47"/>
                </a:lnTo>
                <a:cubicBezTo>
                  <a:pt x="66" y="47"/>
                  <a:pt x="57" y="66"/>
                  <a:pt x="57" y="85"/>
                </a:cubicBezTo>
                <a:cubicBezTo>
                  <a:pt x="57" y="104"/>
                  <a:pt x="66" y="113"/>
                  <a:pt x="85" y="113"/>
                </a:cubicBezTo>
                <a:cubicBezTo>
                  <a:pt x="104" y="113"/>
                  <a:pt x="114" y="104"/>
                  <a:pt x="114" y="85"/>
                </a:cubicBezTo>
                <a:cubicBezTo>
                  <a:pt x="114" y="66"/>
                  <a:pt x="104" y="47"/>
                  <a:pt x="85" y="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1">
            <a:extLst>
              <a:ext uri="{FF2B5EF4-FFF2-40B4-BE49-F238E27FC236}">
                <a16:creationId xmlns:a16="http://schemas.microsoft.com/office/drawing/2014/main" id="{18C9D8C2-7DEE-7F4D-BF2A-263C3587E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6402" y="10400848"/>
            <a:ext cx="32569" cy="51176"/>
          </a:xfrm>
          <a:custGeom>
            <a:avLst/>
            <a:gdLst>
              <a:gd name="T0" fmla="*/ 28 w 29"/>
              <a:gd name="T1" fmla="*/ 47 h 48"/>
              <a:gd name="T2" fmla="*/ 0 w 29"/>
              <a:gd name="T3" fmla="*/ 47 h 48"/>
              <a:gd name="T4" fmla="*/ 0 w 29"/>
              <a:gd name="T5" fmla="*/ 0 h 48"/>
              <a:gd name="T6" fmla="*/ 28 w 29"/>
              <a:gd name="T7" fmla="*/ 0 h 48"/>
              <a:gd name="T8" fmla="*/ 28 w 29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48">
                <a:moveTo>
                  <a:pt x="28" y="47"/>
                </a:moveTo>
                <a:lnTo>
                  <a:pt x="0" y="47"/>
                </a:lnTo>
                <a:lnTo>
                  <a:pt x="0" y="0"/>
                </a:lnTo>
                <a:lnTo>
                  <a:pt x="28" y="0"/>
                </a:lnTo>
                <a:lnTo>
                  <a:pt x="28" y="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2">
            <a:extLst>
              <a:ext uri="{FF2B5EF4-FFF2-40B4-BE49-F238E27FC236}">
                <a16:creationId xmlns:a16="http://schemas.microsoft.com/office/drawing/2014/main" id="{0366DFC8-8136-834D-9CCA-49475A6E2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6402" y="10512507"/>
            <a:ext cx="32569" cy="102354"/>
          </a:xfrm>
          <a:custGeom>
            <a:avLst/>
            <a:gdLst>
              <a:gd name="T0" fmla="*/ 28 w 29"/>
              <a:gd name="T1" fmla="*/ 94 h 95"/>
              <a:gd name="T2" fmla="*/ 0 w 29"/>
              <a:gd name="T3" fmla="*/ 94 h 95"/>
              <a:gd name="T4" fmla="*/ 0 w 29"/>
              <a:gd name="T5" fmla="*/ 0 h 95"/>
              <a:gd name="T6" fmla="*/ 28 w 29"/>
              <a:gd name="T7" fmla="*/ 0 h 95"/>
              <a:gd name="T8" fmla="*/ 28 w 29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95">
                <a:moveTo>
                  <a:pt x="28" y="94"/>
                </a:moveTo>
                <a:lnTo>
                  <a:pt x="0" y="94"/>
                </a:lnTo>
                <a:lnTo>
                  <a:pt x="0" y="0"/>
                </a:lnTo>
                <a:lnTo>
                  <a:pt x="28" y="0"/>
                </a:lnTo>
                <a:lnTo>
                  <a:pt x="28" y="9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3">
            <a:extLst>
              <a:ext uri="{FF2B5EF4-FFF2-40B4-BE49-F238E27FC236}">
                <a16:creationId xmlns:a16="http://schemas.microsoft.com/office/drawing/2014/main" id="{56FF6BC8-EEF5-A543-906E-069C202D7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6402" y="10661386"/>
            <a:ext cx="32569" cy="111659"/>
          </a:xfrm>
          <a:custGeom>
            <a:avLst/>
            <a:gdLst>
              <a:gd name="T0" fmla="*/ 28 w 29"/>
              <a:gd name="T1" fmla="*/ 104 h 105"/>
              <a:gd name="T2" fmla="*/ 0 w 29"/>
              <a:gd name="T3" fmla="*/ 104 h 105"/>
              <a:gd name="T4" fmla="*/ 0 w 29"/>
              <a:gd name="T5" fmla="*/ 0 h 105"/>
              <a:gd name="T6" fmla="*/ 28 w 29"/>
              <a:gd name="T7" fmla="*/ 0 h 105"/>
              <a:gd name="T8" fmla="*/ 28 w 29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05">
                <a:moveTo>
                  <a:pt x="28" y="104"/>
                </a:moveTo>
                <a:lnTo>
                  <a:pt x="0" y="104"/>
                </a:lnTo>
                <a:lnTo>
                  <a:pt x="0" y="0"/>
                </a:lnTo>
                <a:lnTo>
                  <a:pt x="28" y="0"/>
                </a:lnTo>
                <a:lnTo>
                  <a:pt x="28" y="10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4">
            <a:extLst>
              <a:ext uri="{FF2B5EF4-FFF2-40B4-BE49-F238E27FC236}">
                <a16:creationId xmlns:a16="http://schemas.microsoft.com/office/drawing/2014/main" id="{422E2B98-F311-824B-A1F4-D55BC3F4E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6402" y="10810265"/>
            <a:ext cx="32569" cy="69785"/>
          </a:xfrm>
          <a:custGeom>
            <a:avLst/>
            <a:gdLst>
              <a:gd name="T0" fmla="*/ 28 w 29"/>
              <a:gd name="T1" fmla="*/ 65 h 66"/>
              <a:gd name="T2" fmla="*/ 0 w 29"/>
              <a:gd name="T3" fmla="*/ 65 h 66"/>
              <a:gd name="T4" fmla="*/ 0 w 29"/>
              <a:gd name="T5" fmla="*/ 0 h 66"/>
              <a:gd name="T6" fmla="*/ 28 w 29"/>
              <a:gd name="T7" fmla="*/ 0 h 66"/>
              <a:gd name="T8" fmla="*/ 28 w 29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66">
                <a:moveTo>
                  <a:pt x="28" y="65"/>
                </a:moveTo>
                <a:lnTo>
                  <a:pt x="0" y="65"/>
                </a:lnTo>
                <a:lnTo>
                  <a:pt x="0" y="0"/>
                </a:lnTo>
                <a:lnTo>
                  <a:pt x="28" y="0"/>
                </a:lnTo>
                <a:lnTo>
                  <a:pt x="28" y="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5">
            <a:extLst>
              <a:ext uri="{FF2B5EF4-FFF2-40B4-BE49-F238E27FC236}">
                <a16:creationId xmlns:a16="http://schemas.microsoft.com/office/drawing/2014/main" id="{4E45BBE9-B4D9-634C-987A-AA9709D7A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169" y="10312450"/>
            <a:ext cx="856052" cy="646693"/>
          </a:xfrm>
          <a:custGeom>
            <a:avLst/>
            <a:gdLst>
              <a:gd name="T0" fmla="*/ 716 w 812"/>
              <a:gd name="T1" fmla="*/ 613 h 614"/>
              <a:gd name="T2" fmla="*/ 716 w 812"/>
              <a:gd name="T3" fmla="*/ 613 h 614"/>
              <a:gd name="T4" fmla="*/ 28 w 812"/>
              <a:gd name="T5" fmla="*/ 613 h 614"/>
              <a:gd name="T6" fmla="*/ 0 w 812"/>
              <a:gd name="T7" fmla="*/ 575 h 614"/>
              <a:gd name="T8" fmla="*/ 0 w 812"/>
              <a:gd name="T9" fmla="*/ 443 h 614"/>
              <a:gd name="T10" fmla="*/ 28 w 812"/>
              <a:gd name="T11" fmla="*/ 406 h 614"/>
              <a:gd name="T12" fmla="*/ 113 w 812"/>
              <a:gd name="T13" fmla="*/ 311 h 614"/>
              <a:gd name="T14" fmla="*/ 28 w 812"/>
              <a:gd name="T15" fmla="*/ 208 h 614"/>
              <a:gd name="T16" fmla="*/ 0 w 812"/>
              <a:gd name="T17" fmla="*/ 170 h 614"/>
              <a:gd name="T18" fmla="*/ 0 w 812"/>
              <a:gd name="T19" fmla="*/ 38 h 614"/>
              <a:gd name="T20" fmla="*/ 28 w 812"/>
              <a:gd name="T21" fmla="*/ 0 h 614"/>
              <a:gd name="T22" fmla="*/ 716 w 812"/>
              <a:gd name="T23" fmla="*/ 0 h 614"/>
              <a:gd name="T24" fmla="*/ 811 w 812"/>
              <a:gd name="T25" fmla="*/ 104 h 614"/>
              <a:gd name="T26" fmla="*/ 811 w 812"/>
              <a:gd name="T27" fmla="*/ 509 h 614"/>
              <a:gd name="T28" fmla="*/ 716 w 812"/>
              <a:gd name="T29" fmla="*/ 613 h 614"/>
              <a:gd name="T30" fmla="*/ 66 w 812"/>
              <a:gd name="T31" fmla="*/ 547 h 614"/>
              <a:gd name="T32" fmla="*/ 66 w 812"/>
              <a:gd name="T33" fmla="*/ 547 h 614"/>
              <a:gd name="T34" fmla="*/ 716 w 812"/>
              <a:gd name="T35" fmla="*/ 547 h 614"/>
              <a:gd name="T36" fmla="*/ 745 w 812"/>
              <a:gd name="T37" fmla="*/ 509 h 614"/>
              <a:gd name="T38" fmla="*/ 745 w 812"/>
              <a:gd name="T39" fmla="*/ 104 h 614"/>
              <a:gd name="T40" fmla="*/ 716 w 812"/>
              <a:gd name="T41" fmla="*/ 66 h 614"/>
              <a:gd name="T42" fmla="*/ 66 w 812"/>
              <a:gd name="T43" fmla="*/ 66 h 614"/>
              <a:gd name="T44" fmla="*/ 66 w 812"/>
              <a:gd name="T45" fmla="*/ 151 h 614"/>
              <a:gd name="T46" fmla="*/ 179 w 812"/>
              <a:gd name="T47" fmla="*/ 311 h 614"/>
              <a:gd name="T48" fmla="*/ 66 w 812"/>
              <a:gd name="T49" fmla="*/ 462 h 614"/>
              <a:gd name="T50" fmla="*/ 66 w 812"/>
              <a:gd name="T51" fmla="*/ 547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2" h="614">
                <a:moveTo>
                  <a:pt x="716" y="613"/>
                </a:moveTo>
                <a:lnTo>
                  <a:pt x="716" y="613"/>
                </a:lnTo>
                <a:cubicBezTo>
                  <a:pt x="28" y="613"/>
                  <a:pt x="28" y="613"/>
                  <a:pt x="28" y="613"/>
                </a:cubicBezTo>
                <a:cubicBezTo>
                  <a:pt x="9" y="613"/>
                  <a:pt x="0" y="594"/>
                  <a:pt x="0" y="575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24"/>
                  <a:pt x="9" y="406"/>
                  <a:pt x="28" y="406"/>
                </a:cubicBezTo>
                <a:cubicBezTo>
                  <a:pt x="75" y="396"/>
                  <a:pt x="113" y="358"/>
                  <a:pt x="113" y="311"/>
                </a:cubicBezTo>
                <a:cubicBezTo>
                  <a:pt x="113" y="255"/>
                  <a:pt x="75" y="217"/>
                  <a:pt x="28" y="208"/>
                </a:cubicBezTo>
                <a:cubicBezTo>
                  <a:pt x="9" y="208"/>
                  <a:pt x="0" y="189"/>
                  <a:pt x="0" y="1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9" y="0"/>
                  <a:pt x="2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73" y="0"/>
                  <a:pt x="811" y="47"/>
                  <a:pt x="811" y="104"/>
                </a:cubicBezTo>
                <a:cubicBezTo>
                  <a:pt x="811" y="509"/>
                  <a:pt x="811" y="509"/>
                  <a:pt x="811" y="509"/>
                </a:cubicBezTo>
                <a:cubicBezTo>
                  <a:pt x="811" y="566"/>
                  <a:pt x="773" y="613"/>
                  <a:pt x="716" y="613"/>
                </a:cubicBezTo>
                <a:close/>
                <a:moveTo>
                  <a:pt x="66" y="547"/>
                </a:moveTo>
                <a:lnTo>
                  <a:pt x="66" y="547"/>
                </a:lnTo>
                <a:cubicBezTo>
                  <a:pt x="716" y="547"/>
                  <a:pt x="716" y="547"/>
                  <a:pt x="716" y="547"/>
                </a:cubicBezTo>
                <a:cubicBezTo>
                  <a:pt x="735" y="547"/>
                  <a:pt x="745" y="528"/>
                  <a:pt x="745" y="509"/>
                </a:cubicBezTo>
                <a:cubicBezTo>
                  <a:pt x="745" y="104"/>
                  <a:pt x="745" y="104"/>
                  <a:pt x="745" y="104"/>
                </a:cubicBezTo>
                <a:cubicBezTo>
                  <a:pt x="745" y="85"/>
                  <a:pt x="735" y="66"/>
                  <a:pt x="71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6" y="151"/>
                  <a:pt x="66" y="151"/>
                  <a:pt x="66" y="151"/>
                </a:cubicBezTo>
                <a:cubicBezTo>
                  <a:pt x="132" y="170"/>
                  <a:pt x="179" y="236"/>
                  <a:pt x="179" y="311"/>
                </a:cubicBezTo>
                <a:cubicBezTo>
                  <a:pt x="179" y="377"/>
                  <a:pt x="132" y="443"/>
                  <a:pt x="66" y="462"/>
                </a:cubicBezTo>
                <a:lnTo>
                  <a:pt x="66" y="5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6">
            <a:extLst>
              <a:ext uri="{FF2B5EF4-FFF2-40B4-BE49-F238E27FC236}">
                <a16:creationId xmlns:a16="http://schemas.microsoft.com/office/drawing/2014/main" id="{D701CA91-6514-6E4E-99DC-F4E1ACBE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803" y="5641382"/>
            <a:ext cx="4651" cy="465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19A6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7">
            <a:extLst>
              <a:ext uri="{FF2B5EF4-FFF2-40B4-BE49-F238E27FC236}">
                <a16:creationId xmlns:a16="http://schemas.microsoft.com/office/drawing/2014/main" id="{198A8920-54D2-084C-BBAD-3F88E24A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803" y="5641382"/>
            <a:ext cx="4651" cy="465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19A6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4" name="Group 71">
            <a:extLst>
              <a:ext uri="{FF2B5EF4-FFF2-40B4-BE49-F238E27FC236}">
                <a16:creationId xmlns:a16="http://schemas.microsoft.com/office/drawing/2014/main" id="{48D0BEC2-A2AD-DD4F-914E-C0F2555A08CA}"/>
              </a:ext>
            </a:extLst>
          </p:cNvPr>
          <p:cNvGrpSpPr/>
          <p:nvPr/>
        </p:nvGrpSpPr>
        <p:grpSpPr>
          <a:xfrm>
            <a:off x="1928342" y="2601096"/>
            <a:ext cx="8909115" cy="2500601"/>
            <a:chOff x="2232442" y="3643574"/>
            <a:chExt cx="8954788" cy="2500601"/>
          </a:xfrm>
        </p:grpSpPr>
        <p:sp>
          <p:nvSpPr>
            <p:cNvPr id="255" name="CuadroTexto 598">
              <a:extLst>
                <a:ext uri="{FF2B5EF4-FFF2-40B4-BE49-F238E27FC236}">
                  <a16:creationId xmlns:a16="http://schemas.microsoft.com/office/drawing/2014/main" id="{F31B2E48-CC66-A744-A3D0-8FAA04186499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56" name="CuadroTexto 599">
              <a:extLst>
                <a:ext uri="{FF2B5EF4-FFF2-40B4-BE49-F238E27FC236}">
                  <a16:creationId xmlns:a16="http://schemas.microsoft.com/office/drawing/2014/main" id="{9DB6225F-285E-064D-BB79-6712A0462FF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006069E0-14AD-0543-B437-77B4BB857877}"/>
              </a:ext>
            </a:extLst>
          </p:cNvPr>
          <p:cNvGrpSpPr/>
          <p:nvPr/>
        </p:nvGrpSpPr>
        <p:grpSpPr>
          <a:xfrm>
            <a:off x="16741597" y="2279798"/>
            <a:ext cx="3515573" cy="1282099"/>
            <a:chOff x="4247967" y="10729296"/>
            <a:chExt cx="4236804" cy="1282099"/>
          </a:xfrm>
        </p:grpSpPr>
        <p:sp>
          <p:nvSpPr>
            <p:cNvPr id="258" name="CuadroTexto 395">
              <a:extLst>
                <a:ext uri="{FF2B5EF4-FFF2-40B4-BE49-F238E27FC236}">
                  <a16:creationId xmlns:a16="http://schemas.microsoft.com/office/drawing/2014/main" id="{8D7D0CC1-4972-1D43-B498-548BB09937D7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9" name="Rectangle 40">
              <a:extLst>
                <a:ext uri="{FF2B5EF4-FFF2-40B4-BE49-F238E27FC236}">
                  <a16:creationId xmlns:a16="http://schemas.microsoft.com/office/drawing/2014/main" id="{2A10CC74-F153-D442-8A4D-74AA7E3D574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E7B17F23-C276-9F40-AE94-334B6F120931}"/>
              </a:ext>
            </a:extLst>
          </p:cNvPr>
          <p:cNvGrpSpPr/>
          <p:nvPr/>
        </p:nvGrpSpPr>
        <p:grpSpPr>
          <a:xfrm>
            <a:off x="17649393" y="4958459"/>
            <a:ext cx="3515573" cy="1282099"/>
            <a:chOff x="4247967" y="10729296"/>
            <a:chExt cx="4236804" cy="1282099"/>
          </a:xfrm>
        </p:grpSpPr>
        <p:sp>
          <p:nvSpPr>
            <p:cNvPr id="261" name="CuadroTexto 395">
              <a:extLst>
                <a:ext uri="{FF2B5EF4-FFF2-40B4-BE49-F238E27FC236}">
                  <a16:creationId xmlns:a16="http://schemas.microsoft.com/office/drawing/2014/main" id="{E6309835-3208-5043-B920-DB331A38BC47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2" name="Rectangle 40">
              <a:extLst>
                <a:ext uri="{FF2B5EF4-FFF2-40B4-BE49-F238E27FC236}">
                  <a16:creationId xmlns:a16="http://schemas.microsoft.com/office/drawing/2014/main" id="{49934303-36BA-F949-B4E7-A389063D53E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B1C3C308-07A6-7A41-BC87-118E9FB72DE7}"/>
              </a:ext>
            </a:extLst>
          </p:cNvPr>
          <p:cNvGrpSpPr/>
          <p:nvPr/>
        </p:nvGrpSpPr>
        <p:grpSpPr>
          <a:xfrm>
            <a:off x="18746798" y="7410395"/>
            <a:ext cx="3515573" cy="1282099"/>
            <a:chOff x="4247967" y="10729296"/>
            <a:chExt cx="4236804" cy="1282099"/>
          </a:xfrm>
        </p:grpSpPr>
        <p:sp>
          <p:nvSpPr>
            <p:cNvPr id="264" name="CuadroTexto 395">
              <a:extLst>
                <a:ext uri="{FF2B5EF4-FFF2-40B4-BE49-F238E27FC236}">
                  <a16:creationId xmlns:a16="http://schemas.microsoft.com/office/drawing/2014/main" id="{AE6E645E-A051-5844-92EA-41165CA00EC6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65" name="Rectangle 40">
              <a:extLst>
                <a:ext uri="{FF2B5EF4-FFF2-40B4-BE49-F238E27FC236}">
                  <a16:creationId xmlns:a16="http://schemas.microsoft.com/office/drawing/2014/main" id="{F1650C96-7392-F445-9EDA-B9FA4E68A6B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FD38B2ED-984B-A34B-BC57-B5F0DD020C64}"/>
              </a:ext>
            </a:extLst>
          </p:cNvPr>
          <p:cNvGrpSpPr/>
          <p:nvPr/>
        </p:nvGrpSpPr>
        <p:grpSpPr>
          <a:xfrm>
            <a:off x="19898457" y="9922634"/>
            <a:ext cx="3515573" cy="1282099"/>
            <a:chOff x="4247967" y="10729296"/>
            <a:chExt cx="4236804" cy="1282099"/>
          </a:xfrm>
        </p:grpSpPr>
        <p:sp>
          <p:nvSpPr>
            <p:cNvPr id="267" name="CuadroTexto 395">
              <a:extLst>
                <a:ext uri="{FF2B5EF4-FFF2-40B4-BE49-F238E27FC236}">
                  <a16:creationId xmlns:a16="http://schemas.microsoft.com/office/drawing/2014/main" id="{DFA70AD6-836A-5F42-BC8C-DF6AE3314F6D}"/>
                </a:ext>
              </a:extLst>
            </p:cNvPr>
            <p:cNvSpPr txBox="1"/>
            <p:nvPr/>
          </p:nvSpPr>
          <p:spPr>
            <a:xfrm flipH="1">
              <a:off x="4263265" y="1072929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8" name="Rectangle 40">
              <a:extLst>
                <a:ext uri="{FF2B5EF4-FFF2-40B4-BE49-F238E27FC236}">
                  <a16:creationId xmlns:a16="http://schemas.microsoft.com/office/drawing/2014/main" id="{8C689813-7DEB-B74F-BB2C-3470AA550C0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69" name="CuadroTexto 598">
            <a:extLst>
              <a:ext uri="{FF2B5EF4-FFF2-40B4-BE49-F238E27FC236}">
                <a16:creationId xmlns:a16="http://schemas.microsoft.com/office/drawing/2014/main" id="{1AFA4352-FBED-2B4F-A142-82BC3AF6DABA}"/>
              </a:ext>
            </a:extLst>
          </p:cNvPr>
          <p:cNvSpPr txBox="1"/>
          <p:nvPr/>
        </p:nvSpPr>
        <p:spPr>
          <a:xfrm rot="5400000">
            <a:off x="14519750" y="240372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70" name="CuadroTexto 598">
            <a:extLst>
              <a:ext uri="{FF2B5EF4-FFF2-40B4-BE49-F238E27FC236}">
                <a16:creationId xmlns:a16="http://schemas.microsoft.com/office/drawing/2014/main" id="{AA1833F1-678F-9342-B9B0-02459DCB77CF}"/>
              </a:ext>
            </a:extLst>
          </p:cNvPr>
          <p:cNvSpPr txBox="1"/>
          <p:nvPr/>
        </p:nvSpPr>
        <p:spPr>
          <a:xfrm rot="5400000">
            <a:off x="15620689" y="4923318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71" name="CuadroTexto 598">
            <a:extLst>
              <a:ext uri="{FF2B5EF4-FFF2-40B4-BE49-F238E27FC236}">
                <a16:creationId xmlns:a16="http://schemas.microsoft.com/office/drawing/2014/main" id="{643ED499-5941-2242-A80B-20792C444CA4}"/>
              </a:ext>
            </a:extLst>
          </p:cNvPr>
          <p:cNvSpPr txBox="1"/>
          <p:nvPr/>
        </p:nvSpPr>
        <p:spPr>
          <a:xfrm rot="5400000">
            <a:off x="16793705" y="7414911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72" name="CuadroTexto 598">
            <a:extLst>
              <a:ext uri="{FF2B5EF4-FFF2-40B4-BE49-F238E27FC236}">
                <a16:creationId xmlns:a16="http://schemas.microsoft.com/office/drawing/2014/main" id="{57434100-56D3-9A46-BB38-063BD51D5D01}"/>
              </a:ext>
            </a:extLst>
          </p:cNvPr>
          <p:cNvSpPr txBox="1"/>
          <p:nvPr/>
        </p:nvSpPr>
        <p:spPr>
          <a:xfrm rot="5400000">
            <a:off x="17958989" y="9931893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94">
            <a:extLst>
              <a:ext uri="{FF2B5EF4-FFF2-40B4-BE49-F238E27FC236}">
                <a16:creationId xmlns:a16="http://schemas.microsoft.com/office/drawing/2014/main" id="{1219B2F1-00D5-6741-840B-6D5F186C1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751" y="2120543"/>
            <a:ext cx="5630583" cy="2281357"/>
          </a:xfrm>
          <a:custGeom>
            <a:avLst/>
            <a:gdLst>
              <a:gd name="T0" fmla="*/ 4788 w 5115"/>
              <a:gd name="T1" fmla="*/ 2071 h 2072"/>
              <a:gd name="T2" fmla="*/ 0 w 5115"/>
              <a:gd name="T3" fmla="*/ 2071 h 2072"/>
              <a:gd name="T4" fmla="*/ 0 w 5115"/>
              <a:gd name="T5" fmla="*/ 0 h 2072"/>
              <a:gd name="T6" fmla="*/ 4788 w 5115"/>
              <a:gd name="T7" fmla="*/ 0 h 2072"/>
              <a:gd name="T8" fmla="*/ 5114 w 5115"/>
              <a:gd name="T9" fmla="*/ 1040 h 2072"/>
              <a:gd name="T10" fmla="*/ 4788 w 5115"/>
              <a:gd name="T11" fmla="*/ 2071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15" h="2072">
                <a:moveTo>
                  <a:pt x="4788" y="2071"/>
                </a:moveTo>
                <a:lnTo>
                  <a:pt x="0" y="2071"/>
                </a:lnTo>
                <a:lnTo>
                  <a:pt x="0" y="0"/>
                </a:lnTo>
                <a:lnTo>
                  <a:pt x="4788" y="0"/>
                </a:lnTo>
                <a:lnTo>
                  <a:pt x="5114" y="1040"/>
                </a:lnTo>
                <a:lnTo>
                  <a:pt x="4788" y="20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95">
            <a:extLst>
              <a:ext uri="{FF2B5EF4-FFF2-40B4-BE49-F238E27FC236}">
                <a16:creationId xmlns:a16="http://schemas.microsoft.com/office/drawing/2014/main" id="{773D4A9D-B132-404F-93F4-687590E2C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751" y="4552373"/>
            <a:ext cx="6348967" cy="2281357"/>
          </a:xfrm>
          <a:custGeom>
            <a:avLst/>
            <a:gdLst>
              <a:gd name="T0" fmla="*/ 5441 w 5768"/>
              <a:gd name="T1" fmla="*/ 2071 h 2072"/>
              <a:gd name="T2" fmla="*/ 0 w 5768"/>
              <a:gd name="T3" fmla="*/ 2071 h 2072"/>
              <a:gd name="T4" fmla="*/ 0 w 5768"/>
              <a:gd name="T5" fmla="*/ 0 h 2072"/>
              <a:gd name="T6" fmla="*/ 5441 w 5768"/>
              <a:gd name="T7" fmla="*/ 0 h 2072"/>
              <a:gd name="T8" fmla="*/ 5767 w 5768"/>
              <a:gd name="T9" fmla="*/ 1040 h 2072"/>
              <a:gd name="T10" fmla="*/ 5441 w 5768"/>
              <a:gd name="T11" fmla="*/ 2071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8" h="2072">
                <a:moveTo>
                  <a:pt x="5441" y="2071"/>
                </a:moveTo>
                <a:lnTo>
                  <a:pt x="0" y="2071"/>
                </a:lnTo>
                <a:lnTo>
                  <a:pt x="0" y="0"/>
                </a:lnTo>
                <a:lnTo>
                  <a:pt x="5441" y="0"/>
                </a:lnTo>
                <a:lnTo>
                  <a:pt x="5767" y="1040"/>
                </a:lnTo>
                <a:lnTo>
                  <a:pt x="5441" y="20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96">
            <a:extLst>
              <a:ext uri="{FF2B5EF4-FFF2-40B4-BE49-F238E27FC236}">
                <a16:creationId xmlns:a16="http://schemas.microsoft.com/office/drawing/2014/main" id="{06B77C0F-4D1B-6C49-BA01-EF54938B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751" y="6935662"/>
            <a:ext cx="7407129" cy="2281357"/>
          </a:xfrm>
          <a:custGeom>
            <a:avLst/>
            <a:gdLst>
              <a:gd name="T0" fmla="*/ 6403 w 6731"/>
              <a:gd name="T1" fmla="*/ 2071 h 2072"/>
              <a:gd name="T2" fmla="*/ 0 w 6731"/>
              <a:gd name="T3" fmla="*/ 2071 h 2072"/>
              <a:gd name="T4" fmla="*/ 0 w 6731"/>
              <a:gd name="T5" fmla="*/ 0 h 2072"/>
              <a:gd name="T6" fmla="*/ 6403 w 6731"/>
              <a:gd name="T7" fmla="*/ 0 h 2072"/>
              <a:gd name="T8" fmla="*/ 6730 w 6731"/>
              <a:gd name="T9" fmla="*/ 1031 h 2072"/>
              <a:gd name="T10" fmla="*/ 6403 w 6731"/>
              <a:gd name="T11" fmla="*/ 2071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31" h="2072">
                <a:moveTo>
                  <a:pt x="6403" y="2071"/>
                </a:moveTo>
                <a:lnTo>
                  <a:pt x="0" y="2071"/>
                </a:lnTo>
                <a:lnTo>
                  <a:pt x="0" y="0"/>
                </a:lnTo>
                <a:lnTo>
                  <a:pt x="6403" y="0"/>
                </a:lnTo>
                <a:lnTo>
                  <a:pt x="6730" y="1031"/>
                </a:lnTo>
                <a:lnTo>
                  <a:pt x="6403" y="20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97">
            <a:extLst>
              <a:ext uri="{FF2B5EF4-FFF2-40B4-BE49-F238E27FC236}">
                <a16:creationId xmlns:a16="http://schemas.microsoft.com/office/drawing/2014/main" id="{E36C3D64-D603-6C49-8878-9E7FBE76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751" y="9348077"/>
            <a:ext cx="8392482" cy="2281357"/>
          </a:xfrm>
          <a:custGeom>
            <a:avLst/>
            <a:gdLst>
              <a:gd name="T0" fmla="*/ 7297 w 7624"/>
              <a:gd name="T1" fmla="*/ 2071 h 2072"/>
              <a:gd name="T2" fmla="*/ 0 w 7624"/>
              <a:gd name="T3" fmla="*/ 2071 h 2072"/>
              <a:gd name="T4" fmla="*/ 0 w 7624"/>
              <a:gd name="T5" fmla="*/ 0 h 2072"/>
              <a:gd name="T6" fmla="*/ 7297 w 7624"/>
              <a:gd name="T7" fmla="*/ 0 h 2072"/>
              <a:gd name="T8" fmla="*/ 7623 w 7624"/>
              <a:gd name="T9" fmla="*/ 1031 h 2072"/>
              <a:gd name="T10" fmla="*/ 7297 w 7624"/>
              <a:gd name="T11" fmla="*/ 2071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24" h="2072">
                <a:moveTo>
                  <a:pt x="7297" y="2071"/>
                </a:moveTo>
                <a:lnTo>
                  <a:pt x="0" y="2071"/>
                </a:lnTo>
                <a:lnTo>
                  <a:pt x="0" y="0"/>
                </a:lnTo>
                <a:lnTo>
                  <a:pt x="7297" y="0"/>
                </a:lnTo>
                <a:lnTo>
                  <a:pt x="7623" y="1031"/>
                </a:lnTo>
                <a:lnTo>
                  <a:pt x="7297" y="20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98">
            <a:extLst>
              <a:ext uri="{FF2B5EF4-FFF2-40B4-BE49-F238E27FC236}">
                <a16:creationId xmlns:a16="http://schemas.microsoft.com/office/drawing/2014/main" id="{4A7762CF-CE36-7749-8EFE-025EFB67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69" y="9226726"/>
            <a:ext cx="9188527" cy="2441539"/>
          </a:xfrm>
          <a:custGeom>
            <a:avLst/>
            <a:gdLst>
              <a:gd name="T0" fmla="*/ 0 w 8347"/>
              <a:gd name="T1" fmla="*/ 2218 h 2219"/>
              <a:gd name="T2" fmla="*/ 8346 w 8347"/>
              <a:gd name="T3" fmla="*/ 2218 h 2219"/>
              <a:gd name="T4" fmla="*/ 7298 w 8347"/>
              <a:gd name="T5" fmla="*/ 0 h 2219"/>
              <a:gd name="T6" fmla="*/ 1040 w 8347"/>
              <a:gd name="T7" fmla="*/ 0 h 2219"/>
              <a:gd name="T8" fmla="*/ 0 w 8347"/>
              <a:gd name="T9" fmla="*/ 2218 h 2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7" h="2219">
                <a:moveTo>
                  <a:pt x="0" y="2218"/>
                </a:moveTo>
                <a:lnTo>
                  <a:pt x="8346" y="2218"/>
                </a:lnTo>
                <a:lnTo>
                  <a:pt x="7298" y="0"/>
                </a:lnTo>
                <a:lnTo>
                  <a:pt x="1040" y="0"/>
                </a:lnTo>
                <a:lnTo>
                  <a:pt x="0" y="22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99">
            <a:extLst>
              <a:ext uri="{FF2B5EF4-FFF2-40B4-BE49-F238E27FC236}">
                <a16:creationId xmlns:a16="http://schemas.microsoft.com/office/drawing/2014/main" id="{D7CFC83D-F21B-E24E-A778-25C929B8D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301" y="6833730"/>
            <a:ext cx="6887754" cy="2441536"/>
          </a:xfrm>
          <a:custGeom>
            <a:avLst/>
            <a:gdLst>
              <a:gd name="T0" fmla="*/ 524 w 6259"/>
              <a:gd name="T1" fmla="*/ 1108 h 2218"/>
              <a:gd name="T2" fmla="*/ 0 w 6259"/>
              <a:gd name="T3" fmla="*/ 2217 h 2218"/>
              <a:gd name="T4" fmla="*/ 6258 w 6259"/>
              <a:gd name="T5" fmla="*/ 2217 h 2218"/>
              <a:gd name="T6" fmla="*/ 5733 w 6259"/>
              <a:gd name="T7" fmla="*/ 1108 h 2218"/>
              <a:gd name="T8" fmla="*/ 5218 w 6259"/>
              <a:gd name="T9" fmla="*/ 0 h 2218"/>
              <a:gd name="T10" fmla="*/ 1040 w 6259"/>
              <a:gd name="T11" fmla="*/ 0 h 2218"/>
              <a:gd name="T12" fmla="*/ 524 w 6259"/>
              <a:gd name="T13" fmla="*/ 1108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59" h="2218">
                <a:moveTo>
                  <a:pt x="524" y="1108"/>
                </a:moveTo>
                <a:lnTo>
                  <a:pt x="0" y="2217"/>
                </a:lnTo>
                <a:lnTo>
                  <a:pt x="6258" y="2217"/>
                </a:lnTo>
                <a:lnTo>
                  <a:pt x="5733" y="1108"/>
                </a:lnTo>
                <a:lnTo>
                  <a:pt x="5218" y="0"/>
                </a:lnTo>
                <a:lnTo>
                  <a:pt x="1040" y="0"/>
                </a:lnTo>
                <a:lnTo>
                  <a:pt x="524" y="11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00">
            <a:extLst>
              <a:ext uri="{FF2B5EF4-FFF2-40B4-BE49-F238E27FC236}">
                <a16:creationId xmlns:a16="http://schemas.microsoft.com/office/drawing/2014/main" id="{4E0320C2-91AE-5146-9DD2-2A3E3E46E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834" y="4440731"/>
            <a:ext cx="4601545" cy="2441539"/>
          </a:xfrm>
          <a:custGeom>
            <a:avLst/>
            <a:gdLst>
              <a:gd name="T0" fmla="*/ 0 w 4179"/>
              <a:gd name="T1" fmla="*/ 2216 h 2217"/>
              <a:gd name="T2" fmla="*/ 4178 w 4179"/>
              <a:gd name="T3" fmla="*/ 2216 h 2217"/>
              <a:gd name="T4" fmla="*/ 3129 w 4179"/>
              <a:gd name="T5" fmla="*/ 0 h 2217"/>
              <a:gd name="T6" fmla="*/ 1049 w 4179"/>
              <a:gd name="T7" fmla="*/ 0 h 2217"/>
              <a:gd name="T8" fmla="*/ 0 w 4179"/>
              <a:gd name="T9" fmla="*/ 2216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9" h="2217">
                <a:moveTo>
                  <a:pt x="0" y="2216"/>
                </a:moveTo>
                <a:lnTo>
                  <a:pt x="4178" y="2216"/>
                </a:lnTo>
                <a:lnTo>
                  <a:pt x="3129" y="0"/>
                </a:lnTo>
                <a:lnTo>
                  <a:pt x="1049" y="0"/>
                </a:lnTo>
                <a:lnTo>
                  <a:pt x="0" y="22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1">
            <a:extLst>
              <a:ext uri="{FF2B5EF4-FFF2-40B4-BE49-F238E27FC236}">
                <a16:creationId xmlns:a16="http://schemas.microsoft.com/office/drawing/2014/main" id="{5996924F-D66F-FA47-B4AA-E5821EB9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074" y="2047735"/>
            <a:ext cx="2291065" cy="2441536"/>
          </a:xfrm>
          <a:custGeom>
            <a:avLst/>
            <a:gdLst>
              <a:gd name="T0" fmla="*/ 2080 w 2081"/>
              <a:gd name="T1" fmla="*/ 2218 h 2219"/>
              <a:gd name="T2" fmla="*/ 1040 w 2081"/>
              <a:gd name="T3" fmla="*/ 0 h 2219"/>
              <a:gd name="T4" fmla="*/ 0 w 2081"/>
              <a:gd name="T5" fmla="*/ 2218 h 2219"/>
              <a:gd name="T6" fmla="*/ 2080 w 2081"/>
              <a:gd name="T7" fmla="*/ 2218 h 2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1" h="2219">
                <a:moveTo>
                  <a:pt x="2080" y="2218"/>
                </a:moveTo>
                <a:lnTo>
                  <a:pt x="1040" y="0"/>
                </a:lnTo>
                <a:lnTo>
                  <a:pt x="0" y="2218"/>
                </a:lnTo>
                <a:lnTo>
                  <a:pt x="2080" y="22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50">
            <a:extLst>
              <a:ext uri="{FF2B5EF4-FFF2-40B4-BE49-F238E27FC236}">
                <a16:creationId xmlns:a16="http://schemas.microsoft.com/office/drawing/2014/main" id="{94DDDFA0-38BC-BA4E-B8CF-ED98CCFE3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71" y="5338713"/>
            <a:ext cx="655285" cy="645574"/>
          </a:xfrm>
          <a:custGeom>
            <a:avLst/>
            <a:gdLst>
              <a:gd name="T0" fmla="*/ 293 w 594"/>
              <a:gd name="T1" fmla="*/ 585 h 586"/>
              <a:gd name="T2" fmla="*/ 293 w 594"/>
              <a:gd name="T3" fmla="*/ 585 h 586"/>
              <a:gd name="T4" fmla="*/ 207 w 594"/>
              <a:gd name="T5" fmla="*/ 550 h 586"/>
              <a:gd name="T6" fmla="*/ 43 w 594"/>
              <a:gd name="T7" fmla="*/ 387 h 586"/>
              <a:gd name="T8" fmla="*/ 43 w 594"/>
              <a:gd name="T9" fmla="*/ 224 h 586"/>
              <a:gd name="T10" fmla="*/ 249 w 594"/>
              <a:gd name="T11" fmla="*/ 9 h 586"/>
              <a:gd name="T12" fmla="*/ 267 w 594"/>
              <a:gd name="T13" fmla="*/ 0 h 586"/>
              <a:gd name="T14" fmla="*/ 533 w 594"/>
              <a:gd name="T15" fmla="*/ 0 h 586"/>
              <a:gd name="T16" fmla="*/ 585 w 594"/>
              <a:gd name="T17" fmla="*/ 60 h 586"/>
              <a:gd name="T18" fmla="*/ 593 w 594"/>
              <a:gd name="T19" fmla="*/ 318 h 586"/>
              <a:gd name="T20" fmla="*/ 585 w 594"/>
              <a:gd name="T21" fmla="*/ 344 h 586"/>
              <a:gd name="T22" fmla="*/ 378 w 594"/>
              <a:gd name="T23" fmla="*/ 550 h 586"/>
              <a:gd name="T24" fmla="*/ 293 w 594"/>
              <a:gd name="T25" fmla="*/ 585 h 586"/>
              <a:gd name="T26" fmla="*/ 284 w 594"/>
              <a:gd name="T27" fmla="*/ 60 h 586"/>
              <a:gd name="T28" fmla="*/ 284 w 594"/>
              <a:gd name="T29" fmla="*/ 60 h 586"/>
              <a:gd name="T30" fmla="*/ 86 w 594"/>
              <a:gd name="T31" fmla="*/ 258 h 586"/>
              <a:gd name="T32" fmla="*/ 86 w 594"/>
              <a:gd name="T33" fmla="*/ 344 h 586"/>
              <a:gd name="T34" fmla="*/ 249 w 594"/>
              <a:gd name="T35" fmla="*/ 507 h 586"/>
              <a:gd name="T36" fmla="*/ 336 w 594"/>
              <a:gd name="T37" fmla="*/ 507 h 586"/>
              <a:gd name="T38" fmla="*/ 533 w 594"/>
              <a:gd name="T39" fmla="*/ 310 h 586"/>
              <a:gd name="T40" fmla="*/ 533 w 594"/>
              <a:gd name="T41" fmla="*/ 60 h 586"/>
              <a:gd name="T42" fmla="*/ 284 w 594"/>
              <a:gd name="T43" fmla="*/ 6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4" h="586">
                <a:moveTo>
                  <a:pt x="293" y="585"/>
                </a:moveTo>
                <a:lnTo>
                  <a:pt x="293" y="585"/>
                </a:lnTo>
                <a:cubicBezTo>
                  <a:pt x="267" y="585"/>
                  <a:pt x="232" y="576"/>
                  <a:pt x="207" y="550"/>
                </a:cubicBezTo>
                <a:cubicBezTo>
                  <a:pt x="43" y="387"/>
                  <a:pt x="43" y="387"/>
                  <a:pt x="43" y="387"/>
                </a:cubicBezTo>
                <a:cubicBezTo>
                  <a:pt x="0" y="344"/>
                  <a:pt x="0" y="267"/>
                  <a:pt x="43" y="224"/>
                </a:cubicBezTo>
                <a:cubicBezTo>
                  <a:pt x="249" y="9"/>
                  <a:pt x="249" y="9"/>
                  <a:pt x="249" y="9"/>
                </a:cubicBezTo>
                <a:cubicBezTo>
                  <a:pt x="249" y="9"/>
                  <a:pt x="258" y="0"/>
                  <a:pt x="26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59" y="0"/>
                  <a:pt x="585" y="26"/>
                  <a:pt x="585" y="60"/>
                </a:cubicBezTo>
                <a:cubicBezTo>
                  <a:pt x="593" y="318"/>
                  <a:pt x="593" y="318"/>
                  <a:pt x="593" y="318"/>
                </a:cubicBezTo>
                <a:cubicBezTo>
                  <a:pt x="593" y="327"/>
                  <a:pt x="585" y="335"/>
                  <a:pt x="585" y="344"/>
                </a:cubicBezTo>
                <a:cubicBezTo>
                  <a:pt x="378" y="550"/>
                  <a:pt x="378" y="550"/>
                  <a:pt x="378" y="550"/>
                </a:cubicBezTo>
                <a:cubicBezTo>
                  <a:pt x="353" y="568"/>
                  <a:pt x="327" y="585"/>
                  <a:pt x="293" y="585"/>
                </a:cubicBezTo>
                <a:close/>
                <a:moveTo>
                  <a:pt x="284" y="60"/>
                </a:moveTo>
                <a:lnTo>
                  <a:pt x="284" y="60"/>
                </a:lnTo>
                <a:cubicBezTo>
                  <a:pt x="86" y="258"/>
                  <a:pt x="86" y="258"/>
                  <a:pt x="86" y="258"/>
                </a:cubicBezTo>
                <a:cubicBezTo>
                  <a:pt x="60" y="284"/>
                  <a:pt x="60" y="318"/>
                  <a:pt x="86" y="344"/>
                </a:cubicBezTo>
                <a:cubicBezTo>
                  <a:pt x="249" y="507"/>
                  <a:pt x="249" y="507"/>
                  <a:pt x="249" y="507"/>
                </a:cubicBezTo>
                <a:cubicBezTo>
                  <a:pt x="275" y="533"/>
                  <a:pt x="310" y="533"/>
                  <a:pt x="336" y="507"/>
                </a:cubicBezTo>
                <a:cubicBezTo>
                  <a:pt x="533" y="310"/>
                  <a:pt x="533" y="310"/>
                  <a:pt x="533" y="310"/>
                </a:cubicBezTo>
                <a:cubicBezTo>
                  <a:pt x="533" y="60"/>
                  <a:pt x="533" y="60"/>
                  <a:pt x="533" y="60"/>
                </a:cubicBezTo>
                <a:lnTo>
                  <a:pt x="284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51">
            <a:extLst>
              <a:ext uri="{FF2B5EF4-FFF2-40B4-BE49-F238E27FC236}">
                <a16:creationId xmlns:a16="http://schemas.microsoft.com/office/drawing/2014/main" id="{6223E23E-9461-7B41-AFBB-E6CB02B3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503" y="5479477"/>
            <a:ext cx="116495" cy="106787"/>
          </a:xfrm>
          <a:custGeom>
            <a:avLst/>
            <a:gdLst>
              <a:gd name="T0" fmla="*/ 86 w 104"/>
              <a:gd name="T1" fmla="*/ 77 h 96"/>
              <a:gd name="T2" fmla="*/ 86 w 104"/>
              <a:gd name="T3" fmla="*/ 77 h 96"/>
              <a:gd name="T4" fmla="*/ 17 w 104"/>
              <a:gd name="T5" fmla="*/ 77 h 96"/>
              <a:gd name="T6" fmla="*/ 17 w 104"/>
              <a:gd name="T7" fmla="*/ 18 h 96"/>
              <a:gd name="T8" fmla="*/ 86 w 104"/>
              <a:gd name="T9" fmla="*/ 18 h 96"/>
              <a:gd name="T10" fmla="*/ 86 w 104"/>
              <a:gd name="T11" fmla="*/ 7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96">
                <a:moveTo>
                  <a:pt x="86" y="77"/>
                </a:moveTo>
                <a:lnTo>
                  <a:pt x="86" y="77"/>
                </a:lnTo>
                <a:cubicBezTo>
                  <a:pt x="69" y="95"/>
                  <a:pt x="34" y="95"/>
                  <a:pt x="17" y="77"/>
                </a:cubicBezTo>
                <a:cubicBezTo>
                  <a:pt x="0" y="60"/>
                  <a:pt x="0" y="35"/>
                  <a:pt x="17" y="18"/>
                </a:cubicBezTo>
                <a:cubicBezTo>
                  <a:pt x="34" y="0"/>
                  <a:pt x="69" y="0"/>
                  <a:pt x="86" y="18"/>
                </a:cubicBezTo>
                <a:cubicBezTo>
                  <a:pt x="103" y="35"/>
                  <a:pt x="103" y="60"/>
                  <a:pt x="86" y="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52">
            <a:extLst>
              <a:ext uri="{FF2B5EF4-FFF2-40B4-BE49-F238E27FC236}">
                <a16:creationId xmlns:a16="http://schemas.microsoft.com/office/drawing/2014/main" id="{226D8A4F-E6F3-0B4A-806D-D156770A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361" y="7751125"/>
            <a:ext cx="684405" cy="417440"/>
          </a:xfrm>
          <a:custGeom>
            <a:avLst/>
            <a:gdLst>
              <a:gd name="T0" fmla="*/ 498 w 620"/>
              <a:gd name="T1" fmla="*/ 378 h 379"/>
              <a:gd name="T2" fmla="*/ 498 w 620"/>
              <a:gd name="T3" fmla="*/ 378 h 379"/>
              <a:gd name="T4" fmla="*/ 232 w 620"/>
              <a:gd name="T5" fmla="*/ 378 h 379"/>
              <a:gd name="T6" fmla="*/ 172 w 620"/>
              <a:gd name="T7" fmla="*/ 327 h 379"/>
              <a:gd name="T8" fmla="*/ 94 w 620"/>
              <a:gd name="T9" fmla="*/ 52 h 379"/>
              <a:gd name="T10" fmla="*/ 26 w 620"/>
              <a:gd name="T11" fmla="*/ 52 h 379"/>
              <a:gd name="T12" fmla="*/ 0 w 620"/>
              <a:gd name="T13" fmla="*/ 26 h 379"/>
              <a:gd name="T14" fmla="*/ 26 w 620"/>
              <a:gd name="T15" fmla="*/ 0 h 379"/>
              <a:gd name="T16" fmla="*/ 120 w 620"/>
              <a:gd name="T17" fmla="*/ 0 h 379"/>
              <a:gd name="T18" fmla="*/ 146 w 620"/>
              <a:gd name="T19" fmla="*/ 17 h 379"/>
              <a:gd name="T20" fmla="*/ 232 w 620"/>
              <a:gd name="T21" fmla="*/ 310 h 379"/>
              <a:gd name="T22" fmla="*/ 232 w 620"/>
              <a:gd name="T23" fmla="*/ 318 h 379"/>
              <a:gd name="T24" fmla="*/ 498 w 620"/>
              <a:gd name="T25" fmla="*/ 318 h 379"/>
              <a:gd name="T26" fmla="*/ 498 w 620"/>
              <a:gd name="T27" fmla="*/ 318 h 379"/>
              <a:gd name="T28" fmla="*/ 550 w 620"/>
              <a:gd name="T29" fmla="*/ 146 h 379"/>
              <a:gd name="T30" fmla="*/ 318 w 620"/>
              <a:gd name="T31" fmla="*/ 146 h 379"/>
              <a:gd name="T32" fmla="*/ 292 w 620"/>
              <a:gd name="T33" fmla="*/ 112 h 379"/>
              <a:gd name="T34" fmla="*/ 318 w 620"/>
              <a:gd name="T35" fmla="*/ 86 h 379"/>
              <a:gd name="T36" fmla="*/ 584 w 620"/>
              <a:gd name="T37" fmla="*/ 86 h 379"/>
              <a:gd name="T38" fmla="*/ 610 w 620"/>
              <a:gd name="T39" fmla="*/ 95 h 379"/>
              <a:gd name="T40" fmla="*/ 619 w 620"/>
              <a:gd name="T41" fmla="*/ 121 h 379"/>
              <a:gd name="T42" fmla="*/ 558 w 620"/>
              <a:gd name="T43" fmla="*/ 327 h 379"/>
              <a:gd name="T44" fmla="*/ 498 w 620"/>
              <a:gd name="T45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0" h="379">
                <a:moveTo>
                  <a:pt x="498" y="378"/>
                </a:moveTo>
                <a:lnTo>
                  <a:pt x="498" y="378"/>
                </a:lnTo>
                <a:cubicBezTo>
                  <a:pt x="232" y="378"/>
                  <a:pt x="232" y="378"/>
                  <a:pt x="232" y="378"/>
                </a:cubicBezTo>
                <a:cubicBezTo>
                  <a:pt x="206" y="378"/>
                  <a:pt x="180" y="352"/>
                  <a:pt x="172" y="327"/>
                </a:cubicBezTo>
                <a:cubicBezTo>
                  <a:pt x="94" y="52"/>
                  <a:pt x="94" y="52"/>
                  <a:pt x="94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8" y="52"/>
                  <a:pt x="0" y="43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9" y="0"/>
                  <a:pt x="137" y="9"/>
                  <a:pt x="146" y="17"/>
                </a:cubicBezTo>
                <a:cubicBezTo>
                  <a:pt x="232" y="310"/>
                  <a:pt x="232" y="310"/>
                  <a:pt x="232" y="310"/>
                </a:cubicBezTo>
                <a:cubicBezTo>
                  <a:pt x="232" y="318"/>
                  <a:pt x="232" y="318"/>
                  <a:pt x="232" y="318"/>
                </a:cubicBezTo>
                <a:cubicBezTo>
                  <a:pt x="498" y="318"/>
                  <a:pt x="498" y="318"/>
                  <a:pt x="498" y="318"/>
                </a:cubicBezTo>
                <a:lnTo>
                  <a:pt x="498" y="318"/>
                </a:lnTo>
                <a:cubicBezTo>
                  <a:pt x="550" y="146"/>
                  <a:pt x="550" y="146"/>
                  <a:pt x="550" y="146"/>
                </a:cubicBezTo>
                <a:cubicBezTo>
                  <a:pt x="318" y="146"/>
                  <a:pt x="318" y="146"/>
                  <a:pt x="318" y="146"/>
                </a:cubicBezTo>
                <a:cubicBezTo>
                  <a:pt x="309" y="146"/>
                  <a:pt x="292" y="129"/>
                  <a:pt x="292" y="112"/>
                </a:cubicBezTo>
                <a:cubicBezTo>
                  <a:pt x="292" y="95"/>
                  <a:pt x="309" y="86"/>
                  <a:pt x="318" y="86"/>
                </a:cubicBezTo>
                <a:cubicBezTo>
                  <a:pt x="584" y="86"/>
                  <a:pt x="584" y="86"/>
                  <a:pt x="584" y="86"/>
                </a:cubicBezTo>
                <a:cubicBezTo>
                  <a:pt x="593" y="86"/>
                  <a:pt x="601" y="86"/>
                  <a:pt x="610" y="95"/>
                </a:cubicBezTo>
                <a:cubicBezTo>
                  <a:pt x="619" y="103"/>
                  <a:pt x="619" y="112"/>
                  <a:pt x="619" y="121"/>
                </a:cubicBezTo>
                <a:cubicBezTo>
                  <a:pt x="558" y="327"/>
                  <a:pt x="558" y="327"/>
                  <a:pt x="558" y="327"/>
                </a:cubicBezTo>
                <a:cubicBezTo>
                  <a:pt x="558" y="352"/>
                  <a:pt x="533" y="378"/>
                  <a:pt x="498" y="3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3">
            <a:extLst>
              <a:ext uri="{FF2B5EF4-FFF2-40B4-BE49-F238E27FC236}">
                <a16:creationId xmlns:a16="http://schemas.microsoft.com/office/drawing/2014/main" id="{A9FCDF88-CF8D-AB43-BFD4-3D2C2BF0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540" y="8231668"/>
            <a:ext cx="131058" cy="131055"/>
          </a:xfrm>
          <a:custGeom>
            <a:avLst/>
            <a:gdLst>
              <a:gd name="T0" fmla="*/ 0 w 121"/>
              <a:gd name="T1" fmla="*/ 60 h 121"/>
              <a:gd name="T2" fmla="*/ 0 w 121"/>
              <a:gd name="T3" fmla="*/ 60 h 121"/>
              <a:gd name="T4" fmla="*/ 60 w 121"/>
              <a:gd name="T5" fmla="*/ 0 h 121"/>
              <a:gd name="T6" fmla="*/ 120 w 121"/>
              <a:gd name="T7" fmla="*/ 60 h 121"/>
              <a:gd name="T8" fmla="*/ 60 w 121"/>
              <a:gd name="T9" fmla="*/ 120 h 121"/>
              <a:gd name="T10" fmla="*/ 0 w 121"/>
              <a:gd name="T1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" h="121">
                <a:moveTo>
                  <a:pt x="0" y="60"/>
                </a:moveTo>
                <a:lnTo>
                  <a:pt x="0" y="60"/>
                </a:lnTo>
                <a:cubicBezTo>
                  <a:pt x="0" y="25"/>
                  <a:pt x="26" y="0"/>
                  <a:pt x="60" y="0"/>
                </a:cubicBezTo>
                <a:cubicBezTo>
                  <a:pt x="94" y="0"/>
                  <a:pt x="120" y="25"/>
                  <a:pt x="120" y="60"/>
                </a:cubicBezTo>
                <a:cubicBezTo>
                  <a:pt x="120" y="94"/>
                  <a:pt x="94" y="120"/>
                  <a:pt x="60" y="120"/>
                </a:cubicBezTo>
                <a:cubicBezTo>
                  <a:pt x="26" y="120"/>
                  <a:pt x="0" y="94"/>
                  <a:pt x="0" y="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4">
            <a:extLst>
              <a:ext uri="{FF2B5EF4-FFF2-40B4-BE49-F238E27FC236}">
                <a16:creationId xmlns:a16="http://schemas.microsoft.com/office/drawing/2014/main" id="{BA250940-1F57-C045-9D78-6EE6B164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0732" y="8231668"/>
            <a:ext cx="121350" cy="131055"/>
          </a:xfrm>
          <a:custGeom>
            <a:avLst/>
            <a:gdLst>
              <a:gd name="T0" fmla="*/ 0 w 112"/>
              <a:gd name="T1" fmla="*/ 60 h 121"/>
              <a:gd name="T2" fmla="*/ 0 w 112"/>
              <a:gd name="T3" fmla="*/ 60 h 121"/>
              <a:gd name="T4" fmla="*/ 51 w 112"/>
              <a:gd name="T5" fmla="*/ 0 h 121"/>
              <a:gd name="T6" fmla="*/ 111 w 112"/>
              <a:gd name="T7" fmla="*/ 60 h 121"/>
              <a:gd name="T8" fmla="*/ 51 w 112"/>
              <a:gd name="T9" fmla="*/ 120 h 121"/>
              <a:gd name="T10" fmla="*/ 0 w 112"/>
              <a:gd name="T1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1">
                <a:moveTo>
                  <a:pt x="0" y="60"/>
                </a:moveTo>
                <a:lnTo>
                  <a:pt x="0" y="60"/>
                </a:lnTo>
                <a:cubicBezTo>
                  <a:pt x="0" y="25"/>
                  <a:pt x="25" y="0"/>
                  <a:pt x="51" y="0"/>
                </a:cubicBezTo>
                <a:cubicBezTo>
                  <a:pt x="85" y="0"/>
                  <a:pt x="111" y="25"/>
                  <a:pt x="111" y="60"/>
                </a:cubicBezTo>
                <a:cubicBezTo>
                  <a:pt x="111" y="94"/>
                  <a:pt x="85" y="120"/>
                  <a:pt x="51" y="120"/>
                </a:cubicBezTo>
                <a:cubicBezTo>
                  <a:pt x="25" y="120"/>
                  <a:pt x="0" y="94"/>
                  <a:pt x="0" y="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5">
            <a:extLst>
              <a:ext uri="{FF2B5EF4-FFF2-40B4-BE49-F238E27FC236}">
                <a16:creationId xmlns:a16="http://schemas.microsoft.com/office/drawing/2014/main" id="{37192AE5-4857-514F-8E6A-6E7BE3C8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15" y="3256367"/>
            <a:ext cx="189303" cy="179598"/>
          </a:xfrm>
          <a:custGeom>
            <a:avLst/>
            <a:gdLst>
              <a:gd name="T0" fmla="*/ 129 w 173"/>
              <a:gd name="T1" fmla="*/ 164 h 165"/>
              <a:gd name="T2" fmla="*/ 129 w 173"/>
              <a:gd name="T3" fmla="*/ 164 h 165"/>
              <a:gd name="T4" fmla="*/ 43 w 173"/>
              <a:gd name="T5" fmla="*/ 164 h 165"/>
              <a:gd name="T6" fmla="*/ 0 w 173"/>
              <a:gd name="T7" fmla="*/ 112 h 165"/>
              <a:gd name="T8" fmla="*/ 0 w 173"/>
              <a:gd name="T9" fmla="*/ 43 h 165"/>
              <a:gd name="T10" fmla="*/ 43 w 173"/>
              <a:gd name="T11" fmla="*/ 0 h 165"/>
              <a:gd name="T12" fmla="*/ 129 w 173"/>
              <a:gd name="T13" fmla="*/ 0 h 165"/>
              <a:gd name="T14" fmla="*/ 172 w 173"/>
              <a:gd name="T15" fmla="*/ 43 h 165"/>
              <a:gd name="T16" fmla="*/ 172 w 173"/>
              <a:gd name="T17" fmla="*/ 112 h 165"/>
              <a:gd name="T18" fmla="*/ 129 w 173"/>
              <a:gd name="T19" fmla="*/ 164 h 165"/>
              <a:gd name="T20" fmla="*/ 129 w 173"/>
              <a:gd name="T21" fmla="*/ 43 h 165"/>
              <a:gd name="T22" fmla="*/ 129 w 173"/>
              <a:gd name="T23" fmla="*/ 43 h 165"/>
              <a:gd name="T24" fmla="*/ 43 w 173"/>
              <a:gd name="T25" fmla="*/ 43 h 165"/>
              <a:gd name="T26" fmla="*/ 43 w 173"/>
              <a:gd name="T27" fmla="*/ 112 h 165"/>
              <a:gd name="T28" fmla="*/ 129 w 173"/>
              <a:gd name="T29" fmla="*/ 112 h 165"/>
              <a:gd name="T30" fmla="*/ 129 w 173"/>
              <a:gd name="T31" fmla="*/ 4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5">
                <a:moveTo>
                  <a:pt x="129" y="164"/>
                </a:moveTo>
                <a:lnTo>
                  <a:pt x="129" y="164"/>
                </a:lnTo>
                <a:cubicBezTo>
                  <a:pt x="43" y="164"/>
                  <a:pt x="43" y="164"/>
                  <a:pt x="43" y="164"/>
                </a:cubicBezTo>
                <a:cubicBezTo>
                  <a:pt x="26" y="164"/>
                  <a:pt x="0" y="138"/>
                  <a:pt x="0" y="112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8"/>
                  <a:pt x="26" y="0"/>
                  <a:pt x="43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46" y="0"/>
                  <a:pt x="172" y="18"/>
                  <a:pt x="172" y="43"/>
                </a:cubicBezTo>
                <a:cubicBezTo>
                  <a:pt x="172" y="112"/>
                  <a:pt x="172" y="112"/>
                  <a:pt x="172" y="112"/>
                </a:cubicBezTo>
                <a:cubicBezTo>
                  <a:pt x="172" y="138"/>
                  <a:pt x="146" y="164"/>
                  <a:pt x="129" y="164"/>
                </a:cubicBezTo>
                <a:close/>
                <a:moveTo>
                  <a:pt x="129" y="43"/>
                </a:moveTo>
                <a:lnTo>
                  <a:pt x="129" y="43"/>
                </a:lnTo>
                <a:cubicBezTo>
                  <a:pt x="43" y="43"/>
                  <a:pt x="43" y="43"/>
                  <a:pt x="43" y="43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129" y="112"/>
                  <a:pt x="129" y="112"/>
                  <a:pt x="129" y="112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6">
            <a:extLst>
              <a:ext uri="{FF2B5EF4-FFF2-40B4-BE49-F238E27FC236}">
                <a16:creationId xmlns:a16="http://schemas.microsoft.com/office/drawing/2014/main" id="{BA5DBA31-A022-0145-A51C-A8D3451A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465" y="3018525"/>
            <a:ext cx="737800" cy="587326"/>
          </a:xfrm>
          <a:custGeom>
            <a:avLst/>
            <a:gdLst>
              <a:gd name="T0" fmla="*/ 567 w 672"/>
              <a:gd name="T1" fmla="*/ 533 h 534"/>
              <a:gd name="T2" fmla="*/ 567 w 672"/>
              <a:gd name="T3" fmla="*/ 533 h 534"/>
              <a:gd name="T4" fmla="*/ 112 w 672"/>
              <a:gd name="T5" fmla="*/ 533 h 534"/>
              <a:gd name="T6" fmla="*/ 0 w 672"/>
              <a:gd name="T7" fmla="*/ 422 h 534"/>
              <a:gd name="T8" fmla="*/ 0 w 672"/>
              <a:gd name="T9" fmla="*/ 0 h 534"/>
              <a:gd name="T10" fmla="*/ 60 w 672"/>
              <a:gd name="T11" fmla="*/ 0 h 534"/>
              <a:gd name="T12" fmla="*/ 60 w 672"/>
              <a:gd name="T13" fmla="*/ 422 h 534"/>
              <a:gd name="T14" fmla="*/ 112 w 672"/>
              <a:gd name="T15" fmla="*/ 473 h 534"/>
              <a:gd name="T16" fmla="*/ 567 w 672"/>
              <a:gd name="T17" fmla="*/ 473 h 534"/>
              <a:gd name="T18" fmla="*/ 619 w 672"/>
              <a:gd name="T19" fmla="*/ 422 h 534"/>
              <a:gd name="T20" fmla="*/ 619 w 672"/>
              <a:gd name="T21" fmla="*/ 155 h 534"/>
              <a:gd name="T22" fmla="*/ 567 w 672"/>
              <a:gd name="T23" fmla="*/ 104 h 534"/>
              <a:gd name="T24" fmla="*/ 112 w 672"/>
              <a:gd name="T25" fmla="*/ 104 h 534"/>
              <a:gd name="T26" fmla="*/ 112 w 672"/>
              <a:gd name="T27" fmla="*/ 43 h 534"/>
              <a:gd name="T28" fmla="*/ 567 w 672"/>
              <a:gd name="T29" fmla="*/ 43 h 534"/>
              <a:gd name="T30" fmla="*/ 671 w 672"/>
              <a:gd name="T31" fmla="*/ 155 h 534"/>
              <a:gd name="T32" fmla="*/ 671 w 672"/>
              <a:gd name="T33" fmla="*/ 422 h 534"/>
              <a:gd name="T34" fmla="*/ 567 w 672"/>
              <a:gd name="T35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2" h="534">
                <a:moveTo>
                  <a:pt x="567" y="533"/>
                </a:moveTo>
                <a:lnTo>
                  <a:pt x="567" y="533"/>
                </a:lnTo>
                <a:cubicBezTo>
                  <a:pt x="112" y="533"/>
                  <a:pt x="112" y="533"/>
                  <a:pt x="112" y="533"/>
                </a:cubicBezTo>
                <a:cubicBezTo>
                  <a:pt x="52" y="533"/>
                  <a:pt x="0" y="490"/>
                  <a:pt x="0" y="422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422"/>
                  <a:pt x="60" y="422"/>
                  <a:pt x="60" y="422"/>
                </a:cubicBezTo>
                <a:cubicBezTo>
                  <a:pt x="60" y="456"/>
                  <a:pt x="78" y="473"/>
                  <a:pt x="112" y="473"/>
                </a:cubicBezTo>
                <a:cubicBezTo>
                  <a:pt x="567" y="473"/>
                  <a:pt x="567" y="473"/>
                  <a:pt x="567" y="473"/>
                </a:cubicBezTo>
                <a:cubicBezTo>
                  <a:pt x="593" y="473"/>
                  <a:pt x="619" y="456"/>
                  <a:pt x="619" y="422"/>
                </a:cubicBezTo>
                <a:cubicBezTo>
                  <a:pt x="619" y="155"/>
                  <a:pt x="619" y="155"/>
                  <a:pt x="619" y="155"/>
                </a:cubicBezTo>
                <a:cubicBezTo>
                  <a:pt x="619" y="129"/>
                  <a:pt x="593" y="104"/>
                  <a:pt x="567" y="104"/>
                </a:cubicBezTo>
                <a:cubicBezTo>
                  <a:pt x="112" y="104"/>
                  <a:pt x="112" y="104"/>
                  <a:pt x="112" y="104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567" y="43"/>
                  <a:pt x="567" y="43"/>
                  <a:pt x="567" y="43"/>
                </a:cubicBezTo>
                <a:cubicBezTo>
                  <a:pt x="628" y="43"/>
                  <a:pt x="671" y="95"/>
                  <a:pt x="671" y="155"/>
                </a:cubicBezTo>
                <a:cubicBezTo>
                  <a:pt x="671" y="422"/>
                  <a:pt x="671" y="422"/>
                  <a:pt x="671" y="422"/>
                </a:cubicBezTo>
                <a:cubicBezTo>
                  <a:pt x="671" y="490"/>
                  <a:pt x="628" y="533"/>
                  <a:pt x="567" y="5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7">
            <a:extLst>
              <a:ext uri="{FF2B5EF4-FFF2-40B4-BE49-F238E27FC236}">
                <a16:creationId xmlns:a16="http://schemas.microsoft.com/office/drawing/2014/main" id="{C65A3E92-5E18-F64C-A20A-6CE20197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57" y="2887467"/>
            <a:ext cx="684405" cy="247553"/>
          </a:xfrm>
          <a:custGeom>
            <a:avLst/>
            <a:gdLst>
              <a:gd name="T0" fmla="*/ 121 w 620"/>
              <a:gd name="T1" fmla="*/ 224 h 225"/>
              <a:gd name="T2" fmla="*/ 121 w 620"/>
              <a:gd name="T3" fmla="*/ 224 h 225"/>
              <a:gd name="T4" fmla="*/ 9 w 620"/>
              <a:gd name="T5" fmla="*/ 95 h 225"/>
              <a:gd name="T6" fmla="*/ 121 w 620"/>
              <a:gd name="T7" fmla="*/ 0 h 225"/>
              <a:gd name="T8" fmla="*/ 525 w 620"/>
              <a:gd name="T9" fmla="*/ 0 h 225"/>
              <a:gd name="T10" fmla="*/ 619 w 620"/>
              <a:gd name="T11" fmla="*/ 95 h 225"/>
              <a:gd name="T12" fmla="*/ 619 w 620"/>
              <a:gd name="T13" fmla="*/ 112 h 225"/>
              <a:gd name="T14" fmla="*/ 594 w 620"/>
              <a:gd name="T15" fmla="*/ 138 h 225"/>
              <a:gd name="T16" fmla="*/ 594 w 620"/>
              <a:gd name="T17" fmla="*/ 138 h 225"/>
              <a:gd name="T18" fmla="*/ 559 w 620"/>
              <a:gd name="T19" fmla="*/ 112 h 225"/>
              <a:gd name="T20" fmla="*/ 559 w 620"/>
              <a:gd name="T21" fmla="*/ 95 h 225"/>
              <a:gd name="T22" fmla="*/ 525 w 620"/>
              <a:gd name="T23" fmla="*/ 60 h 225"/>
              <a:gd name="T24" fmla="*/ 121 w 620"/>
              <a:gd name="T25" fmla="*/ 60 h 225"/>
              <a:gd name="T26" fmla="*/ 69 w 620"/>
              <a:gd name="T27" fmla="*/ 103 h 225"/>
              <a:gd name="T28" fmla="*/ 121 w 620"/>
              <a:gd name="T29" fmla="*/ 163 h 225"/>
              <a:gd name="T30" fmla="*/ 121 w 620"/>
              <a:gd name="T31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0" h="225">
                <a:moveTo>
                  <a:pt x="121" y="224"/>
                </a:moveTo>
                <a:lnTo>
                  <a:pt x="121" y="224"/>
                </a:lnTo>
                <a:cubicBezTo>
                  <a:pt x="52" y="224"/>
                  <a:pt x="0" y="163"/>
                  <a:pt x="9" y="95"/>
                </a:cubicBezTo>
                <a:cubicBezTo>
                  <a:pt x="18" y="43"/>
                  <a:pt x="69" y="0"/>
                  <a:pt x="121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76" y="0"/>
                  <a:pt x="619" y="43"/>
                  <a:pt x="619" y="95"/>
                </a:cubicBezTo>
                <a:cubicBezTo>
                  <a:pt x="619" y="112"/>
                  <a:pt x="619" y="112"/>
                  <a:pt x="619" y="112"/>
                </a:cubicBezTo>
                <a:cubicBezTo>
                  <a:pt x="619" y="129"/>
                  <a:pt x="611" y="138"/>
                  <a:pt x="594" y="138"/>
                </a:cubicBezTo>
                <a:lnTo>
                  <a:pt x="594" y="138"/>
                </a:lnTo>
                <a:cubicBezTo>
                  <a:pt x="576" y="138"/>
                  <a:pt x="559" y="129"/>
                  <a:pt x="559" y="112"/>
                </a:cubicBezTo>
                <a:cubicBezTo>
                  <a:pt x="559" y="95"/>
                  <a:pt x="559" y="95"/>
                  <a:pt x="559" y="95"/>
                </a:cubicBezTo>
                <a:cubicBezTo>
                  <a:pt x="559" y="69"/>
                  <a:pt x="542" y="60"/>
                  <a:pt x="525" y="60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95" y="60"/>
                  <a:pt x="69" y="77"/>
                  <a:pt x="69" y="103"/>
                </a:cubicBezTo>
                <a:cubicBezTo>
                  <a:pt x="61" y="138"/>
                  <a:pt x="87" y="163"/>
                  <a:pt x="121" y="163"/>
                </a:cubicBezTo>
                <a:lnTo>
                  <a:pt x="121" y="2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8">
            <a:extLst>
              <a:ext uri="{FF2B5EF4-FFF2-40B4-BE49-F238E27FC236}">
                <a16:creationId xmlns:a16="http://schemas.microsoft.com/office/drawing/2014/main" id="{C77E6CF4-3342-1F48-94D4-BEE1BC958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094" y="10298662"/>
            <a:ext cx="266966" cy="296089"/>
          </a:xfrm>
          <a:custGeom>
            <a:avLst/>
            <a:gdLst>
              <a:gd name="T0" fmla="*/ 9 w 242"/>
              <a:gd name="T1" fmla="*/ 258 h 268"/>
              <a:gd name="T2" fmla="*/ 9 w 242"/>
              <a:gd name="T3" fmla="*/ 258 h 268"/>
              <a:gd name="T4" fmla="*/ 9 w 242"/>
              <a:gd name="T5" fmla="*/ 258 h 268"/>
              <a:gd name="T6" fmla="*/ 9 w 242"/>
              <a:gd name="T7" fmla="*/ 224 h 268"/>
              <a:gd name="T8" fmla="*/ 198 w 242"/>
              <a:gd name="T9" fmla="*/ 9 h 268"/>
              <a:gd name="T10" fmla="*/ 232 w 242"/>
              <a:gd name="T11" fmla="*/ 0 h 268"/>
              <a:gd name="T12" fmla="*/ 232 w 242"/>
              <a:gd name="T13" fmla="*/ 0 h 268"/>
              <a:gd name="T14" fmla="*/ 232 w 242"/>
              <a:gd name="T15" fmla="*/ 35 h 268"/>
              <a:gd name="T16" fmla="*/ 43 w 242"/>
              <a:gd name="T17" fmla="*/ 258 h 268"/>
              <a:gd name="T18" fmla="*/ 9 w 242"/>
              <a:gd name="T19" fmla="*/ 258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268">
                <a:moveTo>
                  <a:pt x="9" y="258"/>
                </a:moveTo>
                <a:lnTo>
                  <a:pt x="9" y="258"/>
                </a:lnTo>
                <a:lnTo>
                  <a:pt x="9" y="258"/>
                </a:lnTo>
                <a:cubicBezTo>
                  <a:pt x="0" y="250"/>
                  <a:pt x="0" y="241"/>
                  <a:pt x="9" y="224"/>
                </a:cubicBezTo>
                <a:cubicBezTo>
                  <a:pt x="198" y="9"/>
                  <a:pt x="198" y="9"/>
                  <a:pt x="198" y="9"/>
                </a:cubicBezTo>
                <a:cubicBezTo>
                  <a:pt x="206" y="0"/>
                  <a:pt x="224" y="0"/>
                  <a:pt x="232" y="0"/>
                </a:cubicBezTo>
                <a:lnTo>
                  <a:pt x="232" y="0"/>
                </a:lnTo>
                <a:cubicBezTo>
                  <a:pt x="241" y="9"/>
                  <a:pt x="241" y="26"/>
                  <a:pt x="232" y="35"/>
                </a:cubicBezTo>
                <a:cubicBezTo>
                  <a:pt x="43" y="258"/>
                  <a:pt x="43" y="258"/>
                  <a:pt x="43" y="258"/>
                </a:cubicBezTo>
                <a:cubicBezTo>
                  <a:pt x="35" y="267"/>
                  <a:pt x="18" y="267"/>
                  <a:pt x="9" y="2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9">
            <a:extLst>
              <a:ext uri="{FF2B5EF4-FFF2-40B4-BE49-F238E27FC236}">
                <a16:creationId xmlns:a16="http://schemas.microsoft.com/office/drawing/2014/main" id="{3475B445-8526-0B46-BA2D-7B958D99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857" y="10463696"/>
            <a:ext cx="160182" cy="160179"/>
          </a:xfrm>
          <a:custGeom>
            <a:avLst/>
            <a:gdLst>
              <a:gd name="T0" fmla="*/ 69 w 147"/>
              <a:gd name="T1" fmla="*/ 146 h 147"/>
              <a:gd name="T2" fmla="*/ 69 w 147"/>
              <a:gd name="T3" fmla="*/ 146 h 147"/>
              <a:gd name="T4" fmla="*/ 0 w 147"/>
              <a:gd name="T5" fmla="*/ 77 h 147"/>
              <a:gd name="T6" fmla="*/ 69 w 147"/>
              <a:gd name="T7" fmla="*/ 0 h 147"/>
              <a:gd name="T8" fmla="*/ 146 w 147"/>
              <a:gd name="T9" fmla="*/ 77 h 147"/>
              <a:gd name="T10" fmla="*/ 69 w 147"/>
              <a:gd name="T11" fmla="*/ 146 h 147"/>
              <a:gd name="T12" fmla="*/ 69 w 147"/>
              <a:gd name="T13" fmla="*/ 43 h 147"/>
              <a:gd name="T14" fmla="*/ 69 w 147"/>
              <a:gd name="T15" fmla="*/ 43 h 147"/>
              <a:gd name="T16" fmla="*/ 43 w 147"/>
              <a:gd name="T17" fmla="*/ 77 h 147"/>
              <a:gd name="T18" fmla="*/ 69 w 147"/>
              <a:gd name="T19" fmla="*/ 103 h 147"/>
              <a:gd name="T20" fmla="*/ 103 w 147"/>
              <a:gd name="T21" fmla="*/ 77 h 147"/>
              <a:gd name="T22" fmla="*/ 69 w 147"/>
              <a:gd name="T23" fmla="*/ 4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47">
                <a:moveTo>
                  <a:pt x="69" y="146"/>
                </a:moveTo>
                <a:lnTo>
                  <a:pt x="69" y="146"/>
                </a:lnTo>
                <a:cubicBezTo>
                  <a:pt x="35" y="146"/>
                  <a:pt x="0" y="111"/>
                  <a:pt x="0" y="77"/>
                </a:cubicBezTo>
                <a:cubicBezTo>
                  <a:pt x="0" y="34"/>
                  <a:pt x="35" y="0"/>
                  <a:pt x="69" y="0"/>
                </a:cubicBezTo>
                <a:cubicBezTo>
                  <a:pt x="112" y="0"/>
                  <a:pt x="146" y="34"/>
                  <a:pt x="146" y="77"/>
                </a:cubicBezTo>
                <a:cubicBezTo>
                  <a:pt x="146" y="111"/>
                  <a:pt x="112" y="146"/>
                  <a:pt x="69" y="146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52" y="43"/>
                  <a:pt x="43" y="60"/>
                  <a:pt x="43" y="77"/>
                </a:cubicBezTo>
                <a:cubicBezTo>
                  <a:pt x="43" y="85"/>
                  <a:pt x="52" y="103"/>
                  <a:pt x="69" y="103"/>
                </a:cubicBezTo>
                <a:cubicBezTo>
                  <a:pt x="86" y="103"/>
                  <a:pt x="103" y="85"/>
                  <a:pt x="103" y="77"/>
                </a:cubicBezTo>
                <a:cubicBezTo>
                  <a:pt x="103" y="60"/>
                  <a:pt x="86" y="43"/>
                  <a:pt x="69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0">
            <a:extLst>
              <a:ext uri="{FF2B5EF4-FFF2-40B4-BE49-F238E27FC236}">
                <a16:creationId xmlns:a16="http://schemas.microsoft.com/office/drawing/2014/main" id="{6D8678F8-5B97-AD4A-8DA4-AC9C2BE2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555" y="10274391"/>
            <a:ext cx="160179" cy="160182"/>
          </a:xfrm>
          <a:custGeom>
            <a:avLst/>
            <a:gdLst>
              <a:gd name="T0" fmla="*/ 69 w 147"/>
              <a:gd name="T1" fmla="*/ 146 h 147"/>
              <a:gd name="T2" fmla="*/ 69 w 147"/>
              <a:gd name="T3" fmla="*/ 146 h 147"/>
              <a:gd name="T4" fmla="*/ 0 w 147"/>
              <a:gd name="T5" fmla="*/ 69 h 147"/>
              <a:gd name="T6" fmla="*/ 69 w 147"/>
              <a:gd name="T7" fmla="*/ 0 h 147"/>
              <a:gd name="T8" fmla="*/ 146 w 147"/>
              <a:gd name="T9" fmla="*/ 69 h 147"/>
              <a:gd name="T10" fmla="*/ 69 w 147"/>
              <a:gd name="T11" fmla="*/ 146 h 147"/>
              <a:gd name="T12" fmla="*/ 69 w 147"/>
              <a:gd name="T13" fmla="*/ 43 h 147"/>
              <a:gd name="T14" fmla="*/ 69 w 147"/>
              <a:gd name="T15" fmla="*/ 43 h 147"/>
              <a:gd name="T16" fmla="*/ 43 w 147"/>
              <a:gd name="T17" fmla="*/ 69 h 147"/>
              <a:gd name="T18" fmla="*/ 69 w 147"/>
              <a:gd name="T19" fmla="*/ 103 h 147"/>
              <a:gd name="T20" fmla="*/ 103 w 147"/>
              <a:gd name="T21" fmla="*/ 69 h 147"/>
              <a:gd name="T22" fmla="*/ 69 w 147"/>
              <a:gd name="T23" fmla="*/ 4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47">
                <a:moveTo>
                  <a:pt x="69" y="146"/>
                </a:moveTo>
                <a:lnTo>
                  <a:pt x="69" y="146"/>
                </a:lnTo>
                <a:cubicBezTo>
                  <a:pt x="35" y="146"/>
                  <a:pt x="0" y="111"/>
                  <a:pt x="0" y="69"/>
                </a:cubicBezTo>
                <a:cubicBezTo>
                  <a:pt x="0" y="25"/>
                  <a:pt x="35" y="0"/>
                  <a:pt x="69" y="0"/>
                </a:cubicBezTo>
                <a:cubicBezTo>
                  <a:pt x="112" y="0"/>
                  <a:pt x="146" y="25"/>
                  <a:pt x="146" y="69"/>
                </a:cubicBezTo>
                <a:cubicBezTo>
                  <a:pt x="146" y="111"/>
                  <a:pt x="112" y="146"/>
                  <a:pt x="69" y="146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52" y="43"/>
                  <a:pt x="43" y="51"/>
                  <a:pt x="43" y="69"/>
                </a:cubicBezTo>
                <a:cubicBezTo>
                  <a:pt x="43" y="86"/>
                  <a:pt x="52" y="103"/>
                  <a:pt x="69" y="103"/>
                </a:cubicBezTo>
                <a:cubicBezTo>
                  <a:pt x="86" y="103"/>
                  <a:pt x="103" y="86"/>
                  <a:pt x="103" y="69"/>
                </a:cubicBezTo>
                <a:cubicBezTo>
                  <a:pt x="103" y="51"/>
                  <a:pt x="86" y="43"/>
                  <a:pt x="69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1">
            <a:extLst>
              <a:ext uri="{FF2B5EF4-FFF2-40B4-BE49-F238E27FC236}">
                <a16:creationId xmlns:a16="http://schemas.microsoft.com/office/drawing/2014/main" id="{AD1D133D-B495-A44E-8F58-8EC44FF2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912" y="10225851"/>
            <a:ext cx="38832" cy="48540"/>
          </a:xfrm>
          <a:custGeom>
            <a:avLst/>
            <a:gdLst>
              <a:gd name="T0" fmla="*/ 35 w 36"/>
              <a:gd name="T1" fmla="*/ 43 h 44"/>
              <a:gd name="T2" fmla="*/ 0 w 36"/>
              <a:gd name="T3" fmla="*/ 43 h 44"/>
              <a:gd name="T4" fmla="*/ 0 w 36"/>
              <a:gd name="T5" fmla="*/ 0 h 44"/>
              <a:gd name="T6" fmla="*/ 35 w 36"/>
              <a:gd name="T7" fmla="*/ 0 h 44"/>
              <a:gd name="T8" fmla="*/ 35 w 36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4">
                <a:moveTo>
                  <a:pt x="35" y="43"/>
                </a:moveTo>
                <a:lnTo>
                  <a:pt x="0" y="43"/>
                </a:lnTo>
                <a:lnTo>
                  <a:pt x="0" y="0"/>
                </a:lnTo>
                <a:lnTo>
                  <a:pt x="35" y="0"/>
                </a:lnTo>
                <a:lnTo>
                  <a:pt x="35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2">
            <a:extLst>
              <a:ext uri="{FF2B5EF4-FFF2-40B4-BE49-F238E27FC236}">
                <a16:creationId xmlns:a16="http://schemas.microsoft.com/office/drawing/2014/main" id="{B18EBBFC-BDC4-0049-848A-00B5FC1EF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912" y="10318078"/>
            <a:ext cx="38832" cy="97079"/>
          </a:xfrm>
          <a:custGeom>
            <a:avLst/>
            <a:gdLst>
              <a:gd name="T0" fmla="*/ 35 w 36"/>
              <a:gd name="T1" fmla="*/ 85 h 86"/>
              <a:gd name="T2" fmla="*/ 0 w 36"/>
              <a:gd name="T3" fmla="*/ 85 h 86"/>
              <a:gd name="T4" fmla="*/ 0 w 36"/>
              <a:gd name="T5" fmla="*/ 0 h 86"/>
              <a:gd name="T6" fmla="*/ 35 w 36"/>
              <a:gd name="T7" fmla="*/ 0 h 86"/>
              <a:gd name="T8" fmla="*/ 35 w 36"/>
              <a:gd name="T9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86">
                <a:moveTo>
                  <a:pt x="35" y="85"/>
                </a:moveTo>
                <a:lnTo>
                  <a:pt x="0" y="85"/>
                </a:lnTo>
                <a:lnTo>
                  <a:pt x="0" y="0"/>
                </a:lnTo>
                <a:lnTo>
                  <a:pt x="35" y="0"/>
                </a:lnTo>
                <a:lnTo>
                  <a:pt x="35" y="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3">
            <a:extLst>
              <a:ext uri="{FF2B5EF4-FFF2-40B4-BE49-F238E27FC236}">
                <a16:creationId xmlns:a16="http://schemas.microsoft.com/office/drawing/2014/main" id="{2EAC4D6D-90AB-DC48-950B-066BB0842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912" y="10468549"/>
            <a:ext cx="38832" cy="97079"/>
          </a:xfrm>
          <a:custGeom>
            <a:avLst/>
            <a:gdLst>
              <a:gd name="T0" fmla="*/ 35 w 36"/>
              <a:gd name="T1" fmla="*/ 86 h 87"/>
              <a:gd name="T2" fmla="*/ 0 w 36"/>
              <a:gd name="T3" fmla="*/ 86 h 87"/>
              <a:gd name="T4" fmla="*/ 0 w 36"/>
              <a:gd name="T5" fmla="*/ 0 h 87"/>
              <a:gd name="T6" fmla="*/ 35 w 36"/>
              <a:gd name="T7" fmla="*/ 0 h 87"/>
              <a:gd name="T8" fmla="*/ 35 w 36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87">
                <a:moveTo>
                  <a:pt x="35" y="86"/>
                </a:moveTo>
                <a:lnTo>
                  <a:pt x="0" y="86"/>
                </a:lnTo>
                <a:lnTo>
                  <a:pt x="0" y="0"/>
                </a:lnTo>
                <a:lnTo>
                  <a:pt x="35" y="0"/>
                </a:lnTo>
                <a:lnTo>
                  <a:pt x="35" y="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4">
            <a:extLst>
              <a:ext uri="{FF2B5EF4-FFF2-40B4-BE49-F238E27FC236}">
                <a16:creationId xmlns:a16="http://schemas.microsoft.com/office/drawing/2014/main" id="{101CA950-1690-2545-ABC4-17BA30D47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912" y="10614167"/>
            <a:ext cx="38832" cy="58247"/>
          </a:xfrm>
          <a:custGeom>
            <a:avLst/>
            <a:gdLst>
              <a:gd name="T0" fmla="*/ 35 w 36"/>
              <a:gd name="T1" fmla="*/ 52 h 53"/>
              <a:gd name="T2" fmla="*/ 0 w 36"/>
              <a:gd name="T3" fmla="*/ 52 h 53"/>
              <a:gd name="T4" fmla="*/ 0 w 36"/>
              <a:gd name="T5" fmla="*/ 0 h 53"/>
              <a:gd name="T6" fmla="*/ 35 w 36"/>
              <a:gd name="T7" fmla="*/ 0 h 53"/>
              <a:gd name="T8" fmla="*/ 35 w 36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53">
                <a:moveTo>
                  <a:pt x="35" y="52"/>
                </a:moveTo>
                <a:lnTo>
                  <a:pt x="0" y="52"/>
                </a:lnTo>
                <a:lnTo>
                  <a:pt x="0" y="0"/>
                </a:lnTo>
                <a:lnTo>
                  <a:pt x="35" y="0"/>
                </a:lnTo>
                <a:lnTo>
                  <a:pt x="35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5">
            <a:extLst>
              <a:ext uri="{FF2B5EF4-FFF2-40B4-BE49-F238E27FC236}">
                <a16:creationId xmlns:a16="http://schemas.microsoft.com/office/drawing/2014/main" id="{0365E4BF-77CA-7E44-899A-55C19CDEA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070" y="10138480"/>
            <a:ext cx="825172" cy="606745"/>
          </a:xfrm>
          <a:custGeom>
            <a:avLst/>
            <a:gdLst>
              <a:gd name="T0" fmla="*/ 662 w 749"/>
              <a:gd name="T1" fmla="*/ 550 h 551"/>
              <a:gd name="T2" fmla="*/ 662 w 749"/>
              <a:gd name="T3" fmla="*/ 550 h 551"/>
              <a:gd name="T4" fmla="*/ 35 w 749"/>
              <a:gd name="T5" fmla="*/ 550 h 551"/>
              <a:gd name="T6" fmla="*/ 0 w 749"/>
              <a:gd name="T7" fmla="*/ 516 h 551"/>
              <a:gd name="T8" fmla="*/ 0 w 749"/>
              <a:gd name="T9" fmla="*/ 396 h 551"/>
              <a:gd name="T10" fmla="*/ 26 w 749"/>
              <a:gd name="T11" fmla="*/ 370 h 551"/>
              <a:gd name="T12" fmla="*/ 112 w 749"/>
              <a:gd name="T13" fmla="*/ 275 h 551"/>
              <a:gd name="T14" fmla="*/ 26 w 749"/>
              <a:gd name="T15" fmla="*/ 181 h 551"/>
              <a:gd name="T16" fmla="*/ 0 w 749"/>
              <a:gd name="T17" fmla="*/ 155 h 551"/>
              <a:gd name="T18" fmla="*/ 0 w 749"/>
              <a:gd name="T19" fmla="*/ 35 h 551"/>
              <a:gd name="T20" fmla="*/ 35 w 749"/>
              <a:gd name="T21" fmla="*/ 0 h 551"/>
              <a:gd name="T22" fmla="*/ 662 w 749"/>
              <a:gd name="T23" fmla="*/ 0 h 551"/>
              <a:gd name="T24" fmla="*/ 748 w 749"/>
              <a:gd name="T25" fmla="*/ 86 h 551"/>
              <a:gd name="T26" fmla="*/ 748 w 749"/>
              <a:gd name="T27" fmla="*/ 465 h 551"/>
              <a:gd name="T28" fmla="*/ 662 w 749"/>
              <a:gd name="T29" fmla="*/ 550 h 551"/>
              <a:gd name="T30" fmla="*/ 60 w 749"/>
              <a:gd name="T31" fmla="*/ 490 h 551"/>
              <a:gd name="T32" fmla="*/ 60 w 749"/>
              <a:gd name="T33" fmla="*/ 490 h 551"/>
              <a:gd name="T34" fmla="*/ 662 w 749"/>
              <a:gd name="T35" fmla="*/ 490 h 551"/>
              <a:gd name="T36" fmla="*/ 688 w 749"/>
              <a:gd name="T37" fmla="*/ 465 h 551"/>
              <a:gd name="T38" fmla="*/ 688 w 749"/>
              <a:gd name="T39" fmla="*/ 86 h 551"/>
              <a:gd name="T40" fmla="*/ 662 w 749"/>
              <a:gd name="T41" fmla="*/ 61 h 551"/>
              <a:gd name="T42" fmla="*/ 60 w 749"/>
              <a:gd name="T43" fmla="*/ 61 h 551"/>
              <a:gd name="T44" fmla="*/ 60 w 749"/>
              <a:gd name="T45" fmla="*/ 129 h 551"/>
              <a:gd name="T46" fmla="*/ 172 w 749"/>
              <a:gd name="T47" fmla="*/ 275 h 551"/>
              <a:gd name="T48" fmla="*/ 60 w 749"/>
              <a:gd name="T49" fmla="*/ 421 h 551"/>
              <a:gd name="T50" fmla="*/ 60 w 749"/>
              <a:gd name="T51" fmla="*/ 49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9" h="551">
                <a:moveTo>
                  <a:pt x="662" y="550"/>
                </a:moveTo>
                <a:lnTo>
                  <a:pt x="662" y="550"/>
                </a:lnTo>
                <a:cubicBezTo>
                  <a:pt x="35" y="550"/>
                  <a:pt x="35" y="550"/>
                  <a:pt x="35" y="550"/>
                </a:cubicBezTo>
                <a:cubicBezTo>
                  <a:pt x="17" y="550"/>
                  <a:pt x="0" y="533"/>
                  <a:pt x="0" y="516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378"/>
                  <a:pt x="17" y="370"/>
                  <a:pt x="26" y="370"/>
                </a:cubicBezTo>
                <a:cubicBezTo>
                  <a:pt x="78" y="361"/>
                  <a:pt x="112" y="318"/>
                  <a:pt x="112" y="275"/>
                </a:cubicBezTo>
                <a:cubicBezTo>
                  <a:pt x="112" y="232"/>
                  <a:pt x="78" y="190"/>
                  <a:pt x="26" y="181"/>
                </a:cubicBezTo>
                <a:cubicBezTo>
                  <a:pt x="17" y="181"/>
                  <a:pt x="0" y="172"/>
                  <a:pt x="0" y="15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705" y="0"/>
                  <a:pt x="748" y="43"/>
                  <a:pt x="748" y="86"/>
                </a:cubicBezTo>
                <a:cubicBezTo>
                  <a:pt x="748" y="465"/>
                  <a:pt x="748" y="465"/>
                  <a:pt x="748" y="465"/>
                </a:cubicBezTo>
                <a:cubicBezTo>
                  <a:pt x="748" y="516"/>
                  <a:pt x="705" y="550"/>
                  <a:pt x="662" y="550"/>
                </a:cubicBezTo>
                <a:close/>
                <a:moveTo>
                  <a:pt x="60" y="490"/>
                </a:moveTo>
                <a:lnTo>
                  <a:pt x="60" y="490"/>
                </a:lnTo>
                <a:cubicBezTo>
                  <a:pt x="662" y="490"/>
                  <a:pt x="662" y="490"/>
                  <a:pt x="662" y="490"/>
                </a:cubicBezTo>
                <a:cubicBezTo>
                  <a:pt x="671" y="490"/>
                  <a:pt x="688" y="482"/>
                  <a:pt x="688" y="465"/>
                </a:cubicBezTo>
                <a:cubicBezTo>
                  <a:pt x="688" y="86"/>
                  <a:pt x="688" y="86"/>
                  <a:pt x="688" y="86"/>
                </a:cubicBezTo>
                <a:cubicBezTo>
                  <a:pt x="688" y="69"/>
                  <a:pt x="671" y="61"/>
                  <a:pt x="662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129"/>
                  <a:pt x="60" y="129"/>
                  <a:pt x="60" y="129"/>
                </a:cubicBezTo>
                <a:cubicBezTo>
                  <a:pt x="121" y="146"/>
                  <a:pt x="172" y="207"/>
                  <a:pt x="172" y="275"/>
                </a:cubicBezTo>
                <a:cubicBezTo>
                  <a:pt x="172" y="344"/>
                  <a:pt x="121" y="404"/>
                  <a:pt x="60" y="421"/>
                </a:cubicBezTo>
                <a:lnTo>
                  <a:pt x="60" y="4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6">
            <a:extLst>
              <a:ext uri="{FF2B5EF4-FFF2-40B4-BE49-F238E27FC236}">
                <a16:creationId xmlns:a16="http://schemas.microsoft.com/office/drawing/2014/main" id="{3B2818EB-354A-B148-A014-5ADA9BD7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269" y="5697906"/>
            <a:ext cx="4855" cy="485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19A6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7">
            <a:extLst>
              <a:ext uri="{FF2B5EF4-FFF2-40B4-BE49-F238E27FC236}">
                <a16:creationId xmlns:a16="http://schemas.microsoft.com/office/drawing/2014/main" id="{C9897E54-8829-DA4F-8233-5522519D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269" y="5697906"/>
            <a:ext cx="4855" cy="485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19A6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8" name="Group 71">
            <a:extLst>
              <a:ext uri="{FF2B5EF4-FFF2-40B4-BE49-F238E27FC236}">
                <a16:creationId xmlns:a16="http://schemas.microsoft.com/office/drawing/2014/main" id="{4AD4E29E-6885-C14C-A79D-40E6C0974CA7}"/>
              </a:ext>
            </a:extLst>
          </p:cNvPr>
          <p:cNvGrpSpPr/>
          <p:nvPr/>
        </p:nvGrpSpPr>
        <p:grpSpPr>
          <a:xfrm>
            <a:off x="14382415" y="5195692"/>
            <a:ext cx="8909115" cy="2500601"/>
            <a:chOff x="2232442" y="3643574"/>
            <a:chExt cx="8954788" cy="2500601"/>
          </a:xfrm>
        </p:grpSpPr>
        <p:sp>
          <p:nvSpPr>
            <p:cNvPr id="249" name="CuadroTexto 598">
              <a:extLst>
                <a:ext uri="{FF2B5EF4-FFF2-40B4-BE49-F238E27FC236}">
                  <a16:creationId xmlns:a16="http://schemas.microsoft.com/office/drawing/2014/main" id="{76C2A382-556F-384F-BF63-DFB557A22FF2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50" name="CuadroTexto 599">
              <a:extLst>
                <a:ext uri="{FF2B5EF4-FFF2-40B4-BE49-F238E27FC236}">
                  <a16:creationId xmlns:a16="http://schemas.microsoft.com/office/drawing/2014/main" id="{8035B112-1E45-0642-BAB7-4DBE607BAFE9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51" name="CuadroTexto 598">
            <a:extLst>
              <a:ext uri="{FF2B5EF4-FFF2-40B4-BE49-F238E27FC236}">
                <a16:creationId xmlns:a16="http://schemas.microsoft.com/office/drawing/2014/main" id="{4555C6AC-C1D6-C248-B4A3-EAC9C8D82629}"/>
              </a:ext>
            </a:extLst>
          </p:cNvPr>
          <p:cNvSpPr txBox="1"/>
          <p:nvPr/>
        </p:nvSpPr>
        <p:spPr>
          <a:xfrm>
            <a:off x="4945985" y="3183503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52" name="CuadroTexto 598">
            <a:extLst>
              <a:ext uri="{FF2B5EF4-FFF2-40B4-BE49-F238E27FC236}">
                <a16:creationId xmlns:a16="http://schemas.microsoft.com/office/drawing/2014/main" id="{B02D86F5-52B8-2E46-A5B4-055E73A1A503}"/>
              </a:ext>
            </a:extLst>
          </p:cNvPr>
          <p:cNvSpPr txBox="1"/>
          <p:nvPr/>
        </p:nvSpPr>
        <p:spPr>
          <a:xfrm>
            <a:off x="4886244" y="5058028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53" name="CuadroTexto 598">
            <a:extLst>
              <a:ext uri="{FF2B5EF4-FFF2-40B4-BE49-F238E27FC236}">
                <a16:creationId xmlns:a16="http://schemas.microsoft.com/office/drawing/2014/main" id="{6087A170-5055-694F-BCBE-8D538D9B0FE0}"/>
              </a:ext>
            </a:extLst>
          </p:cNvPr>
          <p:cNvSpPr txBox="1"/>
          <p:nvPr/>
        </p:nvSpPr>
        <p:spPr>
          <a:xfrm>
            <a:off x="4886244" y="7392149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73" name="CuadroTexto 598">
            <a:extLst>
              <a:ext uri="{FF2B5EF4-FFF2-40B4-BE49-F238E27FC236}">
                <a16:creationId xmlns:a16="http://schemas.microsoft.com/office/drawing/2014/main" id="{96D054A2-201F-8E45-929A-5C200455A89C}"/>
              </a:ext>
            </a:extLst>
          </p:cNvPr>
          <p:cNvSpPr txBox="1"/>
          <p:nvPr/>
        </p:nvSpPr>
        <p:spPr>
          <a:xfrm>
            <a:off x="4886244" y="9807225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B09EA8DC-64CE-5343-87BC-9170FB251EDC}"/>
              </a:ext>
            </a:extLst>
          </p:cNvPr>
          <p:cNvGrpSpPr/>
          <p:nvPr/>
        </p:nvGrpSpPr>
        <p:grpSpPr>
          <a:xfrm>
            <a:off x="7893204" y="2681028"/>
            <a:ext cx="3008132" cy="1070539"/>
            <a:chOff x="4247967" y="10756190"/>
            <a:chExt cx="4236804" cy="1070539"/>
          </a:xfrm>
        </p:grpSpPr>
        <p:sp>
          <p:nvSpPr>
            <p:cNvPr id="275" name="CuadroTexto 395">
              <a:extLst>
                <a:ext uri="{FF2B5EF4-FFF2-40B4-BE49-F238E27FC236}">
                  <a16:creationId xmlns:a16="http://schemas.microsoft.com/office/drawing/2014/main" id="{063C6256-500D-4948-A5C2-F701495CA1C2}"/>
                </a:ext>
              </a:extLst>
            </p:cNvPr>
            <p:cNvSpPr txBox="1"/>
            <p:nvPr/>
          </p:nvSpPr>
          <p:spPr>
            <a:xfrm flipH="1">
              <a:off x="4263266" y="10756190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76" name="Rectangle 40">
              <a:extLst>
                <a:ext uri="{FF2B5EF4-FFF2-40B4-BE49-F238E27FC236}">
                  <a16:creationId xmlns:a16="http://schemas.microsoft.com/office/drawing/2014/main" id="{DF6B0163-8D6D-1143-8430-29CB64309BA0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0" name="Grupo 279">
            <a:extLst>
              <a:ext uri="{FF2B5EF4-FFF2-40B4-BE49-F238E27FC236}">
                <a16:creationId xmlns:a16="http://schemas.microsoft.com/office/drawing/2014/main" id="{FBE2728B-B054-BD42-A7F0-8EDAC9E6A142}"/>
              </a:ext>
            </a:extLst>
          </p:cNvPr>
          <p:cNvGrpSpPr/>
          <p:nvPr/>
        </p:nvGrpSpPr>
        <p:grpSpPr>
          <a:xfrm>
            <a:off x="8844580" y="5065314"/>
            <a:ext cx="3008132" cy="1070539"/>
            <a:chOff x="4247967" y="10756190"/>
            <a:chExt cx="4236804" cy="1070539"/>
          </a:xfrm>
        </p:grpSpPr>
        <p:sp>
          <p:nvSpPr>
            <p:cNvPr id="281" name="CuadroTexto 395">
              <a:extLst>
                <a:ext uri="{FF2B5EF4-FFF2-40B4-BE49-F238E27FC236}">
                  <a16:creationId xmlns:a16="http://schemas.microsoft.com/office/drawing/2014/main" id="{419C71BB-618A-5D45-BB09-143B6980DB20}"/>
                </a:ext>
              </a:extLst>
            </p:cNvPr>
            <p:cNvSpPr txBox="1"/>
            <p:nvPr/>
          </p:nvSpPr>
          <p:spPr>
            <a:xfrm flipH="1">
              <a:off x="4263266" y="10756190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82" name="Rectangle 40">
              <a:extLst>
                <a:ext uri="{FF2B5EF4-FFF2-40B4-BE49-F238E27FC236}">
                  <a16:creationId xmlns:a16="http://schemas.microsoft.com/office/drawing/2014/main" id="{8F2CF178-5898-874B-8322-A6B845498969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4C10D5D4-6C0E-3F4D-ACF4-B05EF29294F8}"/>
              </a:ext>
            </a:extLst>
          </p:cNvPr>
          <p:cNvGrpSpPr/>
          <p:nvPr/>
        </p:nvGrpSpPr>
        <p:grpSpPr>
          <a:xfrm>
            <a:off x="10155534" y="7484414"/>
            <a:ext cx="3008132" cy="1070539"/>
            <a:chOff x="4247967" y="10756190"/>
            <a:chExt cx="4236804" cy="1070539"/>
          </a:xfrm>
        </p:grpSpPr>
        <p:sp>
          <p:nvSpPr>
            <p:cNvPr id="284" name="CuadroTexto 395">
              <a:extLst>
                <a:ext uri="{FF2B5EF4-FFF2-40B4-BE49-F238E27FC236}">
                  <a16:creationId xmlns:a16="http://schemas.microsoft.com/office/drawing/2014/main" id="{6DE7A485-CC0D-7E42-9D3D-660388141579}"/>
                </a:ext>
              </a:extLst>
            </p:cNvPr>
            <p:cNvSpPr txBox="1"/>
            <p:nvPr/>
          </p:nvSpPr>
          <p:spPr>
            <a:xfrm flipH="1">
              <a:off x="4263266" y="10756190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85" name="Rectangle 40">
              <a:extLst>
                <a:ext uri="{FF2B5EF4-FFF2-40B4-BE49-F238E27FC236}">
                  <a16:creationId xmlns:a16="http://schemas.microsoft.com/office/drawing/2014/main" id="{6BE94CCB-A40A-2545-9955-2B711731E577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10D35184-8C8B-3545-8722-F3C2D13D23CB}"/>
              </a:ext>
            </a:extLst>
          </p:cNvPr>
          <p:cNvGrpSpPr/>
          <p:nvPr/>
        </p:nvGrpSpPr>
        <p:grpSpPr>
          <a:xfrm>
            <a:off x="11194155" y="9926788"/>
            <a:ext cx="3008132" cy="1070539"/>
            <a:chOff x="4247967" y="10756190"/>
            <a:chExt cx="4236804" cy="1070539"/>
          </a:xfrm>
        </p:grpSpPr>
        <p:sp>
          <p:nvSpPr>
            <p:cNvPr id="287" name="CuadroTexto 395">
              <a:extLst>
                <a:ext uri="{FF2B5EF4-FFF2-40B4-BE49-F238E27FC236}">
                  <a16:creationId xmlns:a16="http://schemas.microsoft.com/office/drawing/2014/main" id="{2E040900-303C-FB4E-8A25-3099B675A97E}"/>
                </a:ext>
              </a:extLst>
            </p:cNvPr>
            <p:cNvSpPr txBox="1"/>
            <p:nvPr/>
          </p:nvSpPr>
          <p:spPr>
            <a:xfrm flipH="1">
              <a:off x="4263266" y="10756190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88" name="Rectangle 40">
              <a:extLst>
                <a:ext uri="{FF2B5EF4-FFF2-40B4-BE49-F238E27FC236}">
                  <a16:creationId xmlns:a16="http://schemas.microsoft.com/office/drawing/2014/main" id="{84BD287F-7842-A64A-BF05-1C3D7313B0F1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304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94">
            <a:extLst>
              <a:ext uri="{FF2B5EF4-FFF2-40B4-BE49-F238E27FC236}">
                <a16:creationId xmlns:a16="http://schemas.microsoft.com/office/drawing/2014/main" id="{9A6AB32A-B8F8-8148-9CA6-E757EA9E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37" y="2091905"/>
            <a:ext cx="6551635" cy="9499640"/>
          </a:xfrm>
          <a:custGeom>
            <a:avLst/>
            <a:gdLst>
              <a:gd name="T0" fmla="*/ 4499 w 6214"/>
              <a:gd name="T1" fmla="*/ 0 h 9008"/>
              <a:gd name="T2" fmla="*/ 0 w 6214"/>
              <a:gd name="T3" fmla="*/ 8988 h 9008"/>
              <a:gd name="T4" fmla="*/ 2841 w 6214"/>
              <a:gd name="T5" fmla="*/ 9007 h 9008"/>
              <a:gd name="T6" fmla="*/ 6213 w 6214"/>
              <a:gd name="T7" fmla="*/ 2264 h 9008"/>
              <a:gd name="T8" fmla="*/ 4499 w 6214"/>
              <a:gd name="T9" fmla="*/ 0 h 9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4" h="9008">
                <a:moveTo>
                  <a:pt x="4499" y="0"/>
                </a:moveTo>
                <a:lnTo>
                  <a:pt x="0" y="8988"/>
                </a:lnTo>
                <a:lnTo>
                  <a:pt x="2841" y="9007"/>
                </a:lnTo>
                <a:lnTo>
                  <a:pt x="6213" y="2264"/>
                </a:lnTo>
                <a:lnTo>
                  <a:pt x="449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95">
            <a:extLst>
              <a:ext uri="{FF2B5EF4-FFF2-40B4-BE49-F238E27FC236}">
                <a16:creationId xmlns:a16="http://schemas.microsoft.com/office/drawing/2014/main" id="{6C5DF1CC-FDF2-9A4F-AD01-B4C0AB06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840" y="4458677"/>
            <a:ext cx="5375225" cy="7123568"/>
          </a:xfrm>
          <a:custGeom>
            <a:avLst/>
            <a:gdLst>
              <a:gd name="T0" fmla="*/ 4235 w 5098"/>
              <a:gd name="T1" fmla="*/ 1127 h 6754"/>
              <a:gd name="T2" fmla="*/ 3382 w 5098"/>
              <a:gd name="T3" fmla="*/ 0 h 6754"/>
              <a:gd name="T4" fmla="*/ 0 w 5098"/>
              <a:gd name="T5" fmla="*/ 6743 h 6754"/>
              <a:gd name="T6" fmla="*/ 1421 w 5098"/>
              <a:gd name="T7" fmla="*/ 6753 h 6754"/>
              <a:gd name="T8" fmla="*/ 2842 w 5098"/>
              <a:gd name="T9" fmla="*/ 6753 h 6754"/>
              <a:gd name="T10" fmla="*/ 5097 w 5098"/>
              <a:gd name="T11" fmla="*/ 2264 h 6754"/>
              <a:gd name="T12" fmla="*/ 4235 w 5098"/>
              <a:gd name="T13" fmla="*/ 1127 h 6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98" h="6754">
                <a:moveTo>
                  <a:pt x="4235" y="1127"/>
                </a:moveTo>
                <a:lnTo>
                  <a:pt x="3382" y="0"/>
                </a:lnTo>
                <a:lnTo>
                  <a:pt x="0" y="6743"/>
                </a:lnTo>
                <a:lnTo>
                  <a:pt x="1421" y="6753"/>
                </a:lnTo>
                <a:lnTo>
                  <a:pt x="2842" y="6753"/>
                </a:lnTo>
                <a:lnTo>
                  <a:pt x="5097" y="2264"/>
                </a:lnTo>
                <a:lnTo>
                  <a:pt x="4235" y="11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96">
            <a:extLst>
              <a:ext uri="{FF2B5EF4-FFF2-40B4-BE49-F238E27FC236}">
                <a16:creationId xmlns:a16="http://schemas.microsoft.com/office/drawing/2014/main" id="{BCC17959-2D3C-2147-B2E3-7CD402C5E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9991" y="6834751"/>
            <a:ext cx="4184864" cy="4756794"/>
          </a:xfrm>
          <a:custGeom>
            <a:avLst/>
            <a:gdLst>
              <a:gd name="T0" fmla="*/ 2255 w 3970"/>
              <a:gd name="T1" fmla="*/ 0 h 4509"/>
              <a:gd name="T2" fmla="*/ 0 w 3970"/>
              <a:gd name="T3" fmla="*/ 4499 h 4509"/>
              <a:gd name="T4" fmla="*/ 2842 w 3970"/>
              <a:gd name="T5" fmla="*/ 4508 h 4509"/>
              <a:gd name="T6" fmla="*/ 3969 w 3970"/>
              <a:gd name="T7" fmla="*/ 2263 h 4509"/>
              <a:gd name="T8" fmla="*/ 2255 w 3970"/>
              <a:gd name="T9" fmla="*/ 0 h 4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0" h="4509">
                <a:moveTo>
                  <a:pt x="2255" y="0"/>
                </a:moveTo>
                <a:lnTo>
                  <a:pt x="0" y="4499"/>
                </a:lnTo>
                <a:lnTo>
                  <a:pt x="2842" y="4508"/>
                </a:lnTo>
                <a:lnTo>
                  <a:pt x="3969" y="2263"/>
                </a:lnTo>
                <a:lnTo>
                  <a:pt x="225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97">
            <a:extLst>
              <a:ext uri="{FF2B5EF4-FFF2-40B4-BE49-F238E27FC236}">
                <a16:creationId xmlns:a16="http://schemas.microsoft.com/office/drawing/2014/main" id="{708EE60A-68D0-034D-96CA-E8A3B45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4493" y="9234073"/>
            <a:ext cx="2999154" cy="2390022"/>
          </a:xfrm>
          <a:custGeom>
            <a:avLst/>
            <a:gdLst>
              <a:gd name="T0" fmla="*/ 0 w 2843"/>
              <a:gd name="T1" fmla="*/ 2245 h 2265"/>
              <a:gd name="T2" fmla="*/ 2842 w 2843"/>
              <a:gd name="T3" fmla="*/ 2264 h 2265"/>
              <a:gd name="T4" fmla="*/ 1127 w 2843"/>
              <a:gd name="T5" fmla="*/ 0 h 2265"/>
              <a:gd name="T6" fmla="*/ 0 w 2843"/>
              <a:gd name="T7" fmla="*/ 2245 h 2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43" h="2265">
                <a:moveTo>
                  <a:pt x="0" y="2245"/>
                </a:moveTo>
                <a:lnTo>
                  <a:pt x="2842" y="2264"/>
                </a:lnTo>
                <a:lnTo>
                  <a:pt x="1127" y="0"/>
                </a:lnTo>
                <a:lnTo>
                  <a:pt x="0" y="22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98">
            <a:extLst>
              <a:ext uri="{FF2B5EF4-FFF2-40B4-BE49-F238E27FC236}">
                <a16:creationId xmlns:a16="http://schemas.microsoft.com/office/drawing/2014/main" id="{2FD3E9AA-1BE3-4B4F-B1A9-08E9EF6AC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6125" y="6267469"/>
            <a:ext cx="748624" cy="739324"/>
          </a:xfrm>
          <a:custGeom>
            <a:avLst/>
            <a:gdLst>
              <a:gd name="T0" fmla="*/ 360 w 711"/>
              <a:gd name="T1" fmla="*/ 701 h 702"/>
              <a:gd name="T2" fmla="*/ 360 w 711"/>
              <a:gd name="T3" fmla="*/ 701 h 702"/>
              <a:gd name="T4" fmla="*/ 256 w 711"/>
              <a:gd name="T5" fmla="*/ 653 h 702"/>
              <a:gd name="T6" fmla="*/ 57 w 711"/>
              <a:gd name="T7" fmla="*/ 455 h 702"/>
              <a:gd name="T8" fmla="*/ 57 w 711"/>
              <a:gd name="T9" fmla="*/ 256 h 702"/>
              <a:gd name="T10" fmla="*/ 303 w 711"/>
              <a:gd name="T11" fmla="*/ 10 h 702"/>
              <a:gd name="T12" fmla="*/ 322 w 711"/>
              <a:gd name="T13" fmla="*/ 0 h 702"/>
              <a:gd name="T14" fmla="*/ 644 w 711"/>
              <a:gd name="T15" fmla="*/ 0 h 702"/>
              <a:gd name="T16" fmla="*/ 710 w 711"/>
              <a:gd name="T17" fmla="*/ 67 h 702"/>
              <a:gd name="T18" fmla="*/ 710 w 711"/>
              <a:gd name="T19" fmla="*/ 379 h 702"/>
              <a:gd name="T20" fmla="*/ 701 w 711"/>
              <a:gd name="T21" fmla="*/ 408 h 702"/>
              <a:gd name="T22" fmla="*/ 455 w 711"/>
              <a:gd name="T23" fmla="*/ 653 h 702"/>
              <a:gd name="T24" fmla="*/ 360 w 711"/>
              <a:gd name="T25" fmla="*/ 701 h 702"/>
              <a:gd name="T26" fmla="*/ 341 w 711"/>
              <a:gd name="T27" fmla="*/ 67 h 702"/>
              <a:gd name="T28" fmla="*/ 341 w 711"/>
              <a:gd name="T29" fmla="*/ 67 h 702"/>
              <a:gd name="T30" fmla="*/ 104 w 711"/>
              <a:gd name="T31" fmla="*/ 313 h 702"/>
              <a:gd name="T32" fmla="*/ 104 w 711"/>
              <a:gd name="T33" fmla="*/ 408 h 702"/>
              <a:gd name="T34" fmla="*/ 303 w 711"/>
              <a:gd name="T35" fmla="*/ 606 h 702"/>
              <a:gd name="T36" fmla="*/ 407 w 711"/>
              <a:gd name="T37" fmla="*/ 606 h 702"/>
              <a:gd name="T38" fmla="*/ 644 w 711"/>
              <a:gd name="T39" fmla="*/ 370 h 702"/>
              <a:gd name="T40" fmla="*/ 644 w 711"/>
              <a:gd name="T41" fmla="*/ 67 h 702"/>
              <a:gd name="T42" fmla="*/ 341 w 711"/>
              <a:gd name="T43" fmla="*/ 67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1" h="702">
                <a:moveTo>
                  <a:pt x="360" y="701"/>
                </a:moveTo>
                <a:lnTo>
                  <a:pt x="360" y="701"/>
                </a:lnTo>
                <a:cubicBezTo>
                  <a:pt x="322" y="701"/>
                  <a:pt x="284" y="681"/>
                  <a:pt x="256" y="653"/>
                </a:cubicBezTo>
                <a:cubicBezTo>
                  <a:pt x="57" y="455"/>
                  <a:pt x="57" y="455"/>
                  <a:pt x="57" y="455"/>
                </a:cubicBezTo>
                <a:cubicBezTo>
                  <a:pt x="0" y="408"/>
                  <a:pt x="0" y="313"/>
                  <a:pt x="57" y="256"/>
                </a:cubicBezTo>
                <a:cubicBezTo>
                  <a:pt x="303" y="10"/>
                  <a:pt x="303" y="10"/>
                  <a:pt x="303" y="10"/>
                </a:cubicBezTo>
                <a:cubicBezTo>
                  <a:pt x="303" y="0"/>
                  <a:pt x="313" y="0"/>
                  <a:pt x="32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82" y="0"/>
                  <a:pt x="710" y="29"/>
                  <a:pt x="710" y="67"/>
                </a:cubicBezTo>
                <a:cubicBezTo>
                  <a:pt x="710" y="379"/>
                  <a:pt x="710" y="379"/>
                  <a:pt x="710" y="379"/>
                </a:cubicBezTo>
                <a:cubicBezTo>
                  <a:pt x="710" y="389"/>
                  <a:pt x="710" y="398"/>
                  <a:pt x="701" y="408"/>
                </a:cubicBezTo>
                <a:cubicBezTo>
                  <a:pt x="455" y="653"/>
                  <a:pt x="455" y="653"/>
                  <a:pt x="455" y="653"/>
                </a:cubicBezTo>
                <a:cubicBezTo>
                  <a:pt x="426" y="681"/>
                  <a:pt x="388" y="701"/>
                  <a:pt x="360" y="701"/>
                </a:cubicBezTo>
                <a:close/>
                <a:moveTo>
                  <a:pt x="341" y="67"/>
                </a:moveTo>
                <a:lnTo>
                  <a:pt x="341" y="67"/>
                </a:lnTo>
                <a:cubicBezTo>
                  <a:pt x="104" y="313"/>
                  <a:pt x="104" y="313"/>
                  <a:pt x="104" y="313"/>
                </a:cubicBezTo>
                <a:cubicBezTo>
                  <a:pt x="76" y="341"/>
                  <a:pt x="76" y="379"/>
                  <a:pt x="104" y="408"/>
                </a:cubicBezTo>
                <a:cubicBezTo>
                  <a:pt x="303" y="606"/>
                  <a:pt x="303" y="606"/>
                  <a:pt x="303" y="606"/>
                </a:cubicBezTo>
                <a:cubicBezTo>
                  <a:pt x="331" y="634"/>
                  <a:pt x="379" y="634"/>
                  <a:pt x="407" y="606"/>
                </a:cubicBezTo>
                <a:cubicBezTo>
                  <a:pt x="644" y="370"/>
                  <a:pt x="644" y="370"/>
                  <a:pt x="644" y="370"/>
                </a:cubicBezTo>
                <a:cubicBezTo>
                  <a:pt x="644" y="67"/>
                  <a:pt x="644" y="67"/>
                  <a:pt x="644" y="67"/>
                </a:cubicBezTo>
                <a:lnTo>
                  <a:pt x="341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99">
            <a:extLst>
              <a:ext uri="{FF2B5EF4-FFF2-40B4-BE49-F238E27FC236}">
                <a16:creationId xmlns:a16="http://schemas.microsoft.com/office/drawing/2014/main" id="{8C85374D-7C62-734E-AEA3-7DEF1BFD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9710" y="6425564"/>
            <a:ext cx="120896" cy="120896"/>
          </a:xfrm>
          <a:custGeom>
            <a:avLst/>
            <a:gdLst>
              <a:gd name="T0" fmla="*/ 94 w 114"/>
              <a:gd name="T1" fmla="*/ 95 h 115"/>
              <a:gd name="T2" fmla="*/ 94 w 114"/>
              <a:gd name="T3" fmla="*/ 95 h 115"/>
              <a:gd name="T4" fmla="*/ 19 w 114"/>
              <a:gd name="T5" fmla="*/ 95 h 115"/>
              <a:gd name="T6" fmla="*/ 19 w 114"/>
              <a:gd name="T7" fmla="*/ 19 h 115"/>
              <a:gd name="T8" fmla="*/ 94 w 114"/>
              <a:gd name="T9" fmla="*/ 19 h 115"/>
              <a:gd name="T10" fmla="*/ 94 w 114"/>
              <a:gd name="T11" fmla="*/ 9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5">
                <a:moveTo>
                  <a:pt x="94" y="95"/>
                </a:moveTo>
                <a:lnTo>
                  <a:pt x="94" y="95"/>
                </a:lnTo>
                <a:cubicBezTo>
                  <a:pt x="75" y="114"/>
                  <a:pt x="37" y="114"/>
                  <a:pt x="19" y="95"/>
                </a:cubicBezTo>
                <a:cubicBezTo>
                  <a:pt x="0" y="66"/>
                  <a:pt x="0" y="38"/>
                  <a:pt x="19" y="19"/>
                </a:cubicBezTo>
                <a:cubicBezTo>
                  <a:pt x="37" y="0"/>
                  <a:pt x="75" y="0"/>
                  <a:pt x="94" y="19"/>
                </a:cubicBezTo>
                <a:cubicBezTo>
                  <a:pt x="113" y="38"/>
                  <a:pt x="113" y="66"/>
                  <a:pt x="94" y="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0">
            <a:extLst>
              <a:ext uri="{FF2B5EF4-FFF2-40B4-BE49-F238E27FC236}">
                <a16:creationId xmlns:a16="http://schemas.microsoft.com/office/drawing/2014/main" id="{7F91521C-3EFE-1C4A-B7F9-208E99B1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7716" y="8313403"/>
            <a:ext cx="790474" cy="492884"/>
          </a:xfrm>
          <a:custGeom>
            <a:avLst/>
            <a:gdLst>
              <a:gd name="T0" fmla="*/ 606 w 749"/>
              <a:gd name="T1" fmla="*/ 465 h 466"/>
              <a:gd name="T2" fmla="*/ 606 w 749"/>
              <a:gd name="T3" fmla="*/ 465 h 466"/>
              <a:gd name="T4" fmla="*/ 284 w 749"/>
              <a:gd name="T5" fmla="*/ 465 h 466"/>
              <a:gd name="T6" fmla="*/ 208 w 749"/>
              <a:gd name="T7" fmla="*/ 398 h 466"/>
              <a:gd name="T8" fmla="*/ 113 w 749"/>
              <a:gd name="T9" fmla="*/ 67 h 466"/>
              <a:gd name="T10" fmla="*/ 38 w 749"/>
              <a:gd name="T11" fmla="*/ 67 h 466"/>
              <a:gd name="T12" fmla="*/ 0 w 749"/>
              <a:gd name="T13" fmla="*/ 38 h 466"/>
              <a:gd name="T14" fmla="*/ 38 w 749"/>
              <a:gd name="T15" fmla="*/ 0 h 466"/>
              <a:gd name="T16" fmla="*/ 142 w 749"/>
              <a:gd name="T17" fmla="*/ 0 h 466"/>
              <a:gd name="T18" fmla="*/ 170 w 749"/>
              <a:gd name="T19" fmla="*/ 29 h 466"/>
              <a:gd name="T20" fmla="*/ 284 w 749"/>
              <a:gd name="T21" fmla="*/ 379 h 466"/>
              <a:gd name="T22" fmla="*/ 284 w 749"/>
              <a:gd name="T23" fmla="*/ 389 h 466"/>
              <a:gd name="T24" fmla="*/ 606 w 749"/>
              <a:gd name="T25" fmla="*/ 389 h 466"/>
              <a:gd name="T26" fmla="*/ 606 w 749"/>
              <a:gd name="T27" fmla="*/ 379 h 466"/>
              <a:gd name="T28" fmla="*/ 663 w 749"/>
              <a:gd name="T29" fmla="*/ 180 h 466"/>
              <a:gd name="T30" fmla="*/ 388 w 749"/>
              <a:gd name="T31" fmla="*/ 180 h 466"/>
              <a:gd name="T32" fmla="*/ 350 w 749"/>
              <a:gd name="T33" fmla="*/ 142 h 466"/>
              <a:gd name="T34" fmla="*/ 388 w 749"/>
              <a:gd name="T35" fmla="*/ 104 h 466"/>
              <a:gd name="T36" fmla="*/ 710 w 749"/>
              <a:gd name="T37" fmla="*/ 104 h 466"/>
              <a:gd name="T38" fmla="*/ 738 w 749"/>
              <a:gd name="T39" fmla="*/ 124 h 466"/>
              <a:gd name="T40" fmla="*/ 738 w 749"/>
              <a:gd name="T41" fmla="*/ 152 h 466"/>
              <a:gd name="T42" fmla="*/ 672 w 749"/>
              <a:gd name="T43" fmla="*/ 398 h 466"/>
              <a:gd name="T44" fmla="*/ 606 w 749"/>
              <a:gd name="T45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9" h="466">
                <a:moveTo>
                  <a:pt x="606" y="465"/>
                </a:moveTo>
                <a:lnTo>
                  <a:pt x="606" y="465"/>
                </a:lnTo>
                <a:cubicBezTo>
                  <a:pt x="284" y="465"/>
                  <a:pt x="284" y="465"/>
                  <a:pt x="284" y="465"/>
                </a:cubicBezTo>
                <a:cubicBezTo>
                  <a:pt x="246" y="465"/>
                  <a:pt x="217" y="436"/>
                  <a:pt x="208" y="398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57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1" y="0"/>
                  <a:pt x="170" y="10"/>
                  <a:pt x="170" y="29"/>
                </a:cubicBezTo>
                <a:cubicBezTo>
                  <a:pt x="284" y="379"/>
                  <a:pt x="284" y="379"/>
                  <a:pt x="284" y="379"/>
                </a:cubicBezTo>
                <a:cubicBezTo>
                  <a:pt x="284" y="389"/>
                  <a:pt x="284" y="389"/>
                  <a:pt x="284" y="389"/>
                </a:cubicBezTo>
                <a:cubicBezTo>
                  <a:pt x="606" y="389"/>
                  <a:pt x="606" y="389"/>
                  <a:pt x="606" y="389"/>
                </a:cubicBezTo>
                <a:cubicBezTo>
                  <a:pt x="606" y="389"/>
                  <a:pt x="606" y="389"/>
                  <a:pt x="606" y="379"/>
                </a:cubicBezTo>
                <a:cubicBezTo>
                  <a:pt x="663" y="180"/>
                  <a:pt x="663" y="180"/>
                  <a:pt x="663" y="180"/>
                </a:cubicBezTo>
                <a:cubicBezTo>
                  <a:pt x="388" y="180"/>
                  <a:pt x="388" y="180"/>
                  <a:pt x="388" y="180"/>
                </a:cubicBezTo>
                <a:cubicBezTo>
                  <a:pt x="369" y="180"/>
                  <a:pt x="350" y="161"/>
                  <a:pt x="350" y="142"/>
                </a:cubicBezTo>
                <a:cubicBezTo>
                  <a:pt x="350" y="124"/>
                  <a:pt x="369" y="104"/>
                  <a:pt x="388" y="104"/>
                </a:cubicBezTo>
                <a:cubicBezTo>
                  <a:pt x="710" y="104"/>
                  <a:pt x="710" y="104"/>
                  <a:pt x="710" y="104"/>
                </a:cubicBezTo>
                <a:cubicBezTo>
                  <a:pt x="720" y="104"/>
                  <a:pt x="729" y="114"/>
                  <a:pt x="738" y="124"/>
                </a:cubicBezTo>
                <a:cubicBezTo>
                  <a:pt x="738" y="133"/>
                  <a:pt x="748" y="142"/>
                  <a:pt x="738" y="152"/>
                </a:cubicBezTo>
                <a:cubicBezTo>
                  <a:pt x="672" y="398"/>
                  <a:pt x="672" y="398"/>
                  <a:pt x="672" y="398"/>
                </a:cubicBezTo>
                <a:cubicBezTo>
                  <a:pt x="672" y="436"/>
                  <a:pt x="644" y="465"/>
                  <a:pt x="606" y="4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01">
            <a:extLst>
              <a:ext uri="{FF2B5EF4-FFF2-40B4-BE49-F238E27FC236}">
                <a16:creationId xmlns:a16="http://schemas.microsoft.com/office/drawing/2014/main" id="{1F714D11-AA16-7246-9F54-3124B6E1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3710" y="8876033"/>
            <a:ext cx="153446" cy="148795"/>
          </a:xfrm>
          <a:custGeom>
            <a:avLst/>
            <a:gdLst>
              <a:gd name="T0" fmla="*/ 0 w 144"/>
              <a:gd name="T1" fmla="*/ 75 h 143"/>
              <a:gd name="T2" fmla="*/ 0 w 144"/>
              <a:gd name="T3" fmla="*/ 75 h 143"/>
              <a:gd name="T4" fmla="*/ 67 w 144"/>
              <a:gd name="T5" fmla="*/ 0 h 143"/>
              <a:gd name="T6" fmla="*/ 143 w 144"/>
              <a:gd name="T7" fmla="*/ 75 h 143"/>
              <a:gd name="T8" fmla="*/ 67 w 144"/>
              <a:gd name="T9" fmla="*/ 142 h 143"/>
              <a:gd name="T10" fmla="*/ 0 w 144"/>
              <a:gd name="T11" fmla="*/ 7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" h="143">
                <a:moveTo>
                  <a:pt x="0" y="75"/>
                </a:moveTo>
                <a:lnTo>
                  <a:pt x="0" y="75"/>
                </a:lnTo>
                <a:cubicBezTo>
                  <a:pt x="0" y="28"/>
                  <a:pt x="29" y="0"/>
                  <a:pt x="67" y="0"/>
                </a:cubicBezTo>
                <a:cubicBezTo>
                  <a:pt x="105" y="0"/>
                  <a:pt x="143" y="28"/>
                  <a:pt x="143" y="75"/>
                </a:cubicBezTo>
                <a:cubicBezTo>
                  <a:pt x="143" y="113"/>
                  <a:pt x="105" y="142"/>
                  <a:pt x="67" y="142"/>
                </a:cubicBezTo>
                <a:cubicBezTo>
                  <a:pt x="29" y="142"/>
                  <a:pt x="0" y="113"/>
                  <a:pt x="0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2">
            <a:extLst>
              <a:ext uri="{FF2B5EF4-FFF2-40B4-BE49-F238E27FC236}">
                <a16:creationId xmlns:a16="http://schemas.microsoft.com/office/drawing/2014/main" id="{5A1FB527-DF22-9A4A-9DF0-FE20C10E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897" y="8876033"/>
            <a:ext cx="148795" cy="148795"/>
          </a:xfrm>
          <a:custGeom>
            <a:avLst/>
            <a:gdLst>
              <a:gd name="T0" fmla="*/ 0 w 143"/>
              <a:gd name="T1" fmla="*/ 75 h 143"/>
              <a:gd name="T2" fmla="*/ 0 w 143"/>
              <a:gd name="T3" fmla="*/ 75 h 143"/>
              <a:gd name="T4" fmla="*/ 66 w 143"/>
              <a:gd name="T5" fmla="*/ 0 h 143"/>
              <a:gd name="T6" fmla="*/ 142 w 143"/>
              <a:gd name="T7" fmla="*/ 75 h 143"/>
              <a:gd name="T8" fmla="*/ 66 w 143"/>
              <a:gd name="T9" fmla="*/ 142 h 143"/>
              <a:gd name="T10" fmla="*/ 0 w 143"/>
              <a:gd name="T11" fmla="*/ 7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43">
                <a:moveTo>
                  <a:pt x="0" y="75"/>
                </a:moveTo>
                <a:lnTo>
                  <a:pt x="0" y="75"/>
                </a:lnTo>
                <a:cubicBezTo>
                  <a:pt x="0" y="28"/>
                  <a:pt x="28" y="0"/>
                  <a:pt x="66" y="0"/>
                </a:cubicBezTo>
                <a:cubicBezTo>
                  <a:pt x="104" y="0"/>
                  <a:pt x="142" y="28"/>
                  <a:pt x="142" y="75"/>
                </a:cubicBezTo>
                <a:cubicBezTo>
                  <a:pt x="142" y="113"/>
                  <a:pt x="104" y="142"/>
                  <a:pt x="66" y="142"/>
                </a:cubicBezTo>
                <a:cubicBezTo>
                  <a:pt x="28" y="142"/>
                  <a:pt x="0" y="113"/>
                  <a:pt x="0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3">
            <a:extLst>
              <a:ext uri="{FF2B5EF4-FFF2-40B4-BE49-F238E27FC236}">
                <a16:creationId xmlns:a16="http://schemas.microsoft.com/office/drawing/2014/main" id="{B5A4E92A-CE8E-0944-AD57-ABA5AE99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8816" y="4151787"/>
            <a:ext cx="209245" cy="199945"/>
          </a:xfrm>
          <a:custGeom>
            <a:avLst/>
            <a:gdLst>
              <a:gd name="T0" fmla="*/ 142 w 199"/>
              <a:gd name="T1" fmla="*/ 190 h 191"/>
              <a:gd name="T2" fmla="*/ 142 w 199"/>
              <a:gd name="T3" fmla="*/ 190 h 191"/>
              <a:gd name="T4" fmla="*/ 47 w 199"/>
              <a:gd name="T5" fmla="*/ 190 h 191"/>
              <a:gd name="T6" fmla="*/ 0 w 199"/>
              <a:gd name="T7" fmla="*/ 142 h 191"/>
              <a:gd name="T8" fmla="*/ 0 w 199"/>
              <a:gd name="T9" fmla="*/ 47 h 191"/>
              <a:gd name="T10" fmla="*/ 47 w 199"/>
              <a:gd name="T11" fmla="*/ 0 h 191"/>
              <a:gd name="T12" fmla="*/ 142 w 199"/>
              <a:gd name="T13" fmla="*/ 0 h 191"/>
              <a:gd name="T14" fmla="*/ 198 w 199"/>
              <a:gd name="T15" fmla="*/ 47 h 191"/>
              <a:gd name="T16" fmla="*/ 198 w 199"/>
              <a:gd name="T17" fmla="*/ 142 h 191"/>
              <a:gd name="T18" fmla="*/ 142 w 199"/>
              <a:gd name="T19" fmla="*/ 190 h 191"/>
              <a:gd name="T20" fmla="*/ 142 w 199"/>
              <a:gd name="T21" fmla="*/ 47 h 191"/>
              <a:gd name="T22" fmla="*/ 142 w 199"/>
              <a:gd name="T23" fmla="*/ 47 h 191"/>
              <a:gd name="T24" fmla="*/ 47 w 199"/>
              <a:gd name="T25" fmla="*/ 47 h 191"/>
              <a:gd name="T26" fmla="*/ 47 w 199"/>
              <a:gd name="T27" fmla="*/ 142 h 191"/>
              <a:gd name="T28" fmla="*/ 142 w 199"/>
              <a:gd name="T29" fmla="*/ 142 h 191"/>
              <a:gd name="T30" fmla="*/ 142 w 199"/>
              <a:gd name="T31" fmla="*/ 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191">
                <a:moveTo>
                  <a:pt x="142" y="190"/>
                </a:moveTo>
                <a:lnTo>
                  <a:pt x="142" y="190"/>
                </a:lnTo>
                <a:cubicBezTo>
                  <a:pt x="47" y="190"/>
                  <a:pt x="47" y="190"/>
                  <a:pt x="47" y="190"/>
                </a:cubicBezTo>
                <a:cubicBezTo>
                  <a:pt x="18" y="190"/>
                  <a:pt x="0" y="171"/>
                  <a:pt x="0" y="142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18" y="0"/>
                  <a:pt x="47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70" y="0"/>
                  <a:pt x="198" y="19"/>
                  <a:pt x="198" y="47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8" y="171"/>
                  <a:pt x="170" y="190"/>
                  <a:pt x="142" y="190"/>
                </a:cubicBezTo>
                <a:close/>
                <a:moveTo>
                  <a:pt x="142" y="47"/>
                </a:moveTo>
                <a:lnTo>
                  <a:pt x="142" y="47"/>
                </a:lnTo>
                <a:cubicBezTo>
                  <a:pt x="47" y="47"/>
                  <a:pt x="47" y="47"/>
                  <a:pt x="47" y="47"/>
                </a:cubicBezTo>
                <a:cubicBezTo>
                  <a:pt x="47" y="142"/>
                  <a:pt x="47" y="142"/>
                  <a:pt x="47" y="142"/>
                </a:cubicBezTo>
                <a:cubicBezTo>
                  <a:pt x="142" y="142"/>
                  <a:pt x="142" y="142"/>
                  <a:pt x="142" y="142"/>
                </a:cubicBezTo>
                <a:lnTo>
                  <a:pt x="142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4">
            <a:extLst>
              <a:ext uri="{FF2B5EF4-FFF2-40B4-BE49-F238E27FC236}">
                <a16:creationId xmlns:a16="http://schemas.microsoft.com/office/drawing/2014/main" id="{4C60C097-5F46-8543-ABAF-0CB0CB663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1788" y="3868147"/>
            <a:ext cx="860221" cy="692826"/>
          </a:xfrm>
          <a:custGeom>
            <a:avLst/>
            <a:gdLst>
              <a:gd name="T0" fmla="*/ 682 w 816"/>
              <a:gd name="T1" fmla="*/ 654 h 655"/>
              <a:gd name="T2" fmla="*/ 682 w 816"/>
              <a:gd name="T3" fmla="*/ 654 h 655"/>
              <a:gd name="T4" fmla="*/ 133 w 816"/>
              <a:gd name="T5" fmla="*/ 654 h 655"/>
              <a:gd name="T6" fmla="*/ 0 w 816"/>
              <a:gd name="T7" fmla="*/ 521 h 655"/>
              <a:gd name="T8" fmla="*/ 0 w 816"/>
              <a:gd name="T9" fmla="*/ 0 h 655"/>
              <a:gd name="T10" fmla="*/ 67 w 816"/>
              <a:gd name="T11" fmla="*/ 0 h 655"/>
              <a:gd name="T12" fmla="*/ 67 w 816"/>
              <a:gd name="T13" fmla="*/ 521 h 655"/>
              <a:gd name="T14" fmla="*/ 133 w 816"/>
              <a:gd name="T15" fmla="*/ 578 h 655"/>
              <a:gd name="T16" fmla="*/ 682 w 816"/>
              <a:gd name="T17" fmla="*/ 578 h 655"/>
              <a:gd name="T18" fmla="*/ 739 w 816"/>
              <a:gd name="T19" fmla="*/ 521 h 655"/>
              <a:gd name="T20" fmla="*/ 739 w 816"/>
              <a:gd name="T21" fmla="*/ 189 h 655"/>
              <a:gd name="T22" fmla="*/ 682 w 816"/>
              <a:gd name="T23" fmla="*/ 133 h 655"/>
              <a:gd name="T24" fmla="*/ 133 w 816"/>
              <a:gd name="T25" fmla="*/ 133 h 655"/>
              <a:gd name="T26" fmla="*/ 133 w 816"/>
              <a:gd name="T27" fmla="*/ 57 h 655"/>
              <a:gd name="T28" fmla="*/ 682 w 816"/>
              <a:gd name="T29" fmla="*/ 57 h 655"/>
              <a:gd name="T30" fmla="*/ 815 w 816"/>
              <a:gd name="T31" fmla="*/ 189 h 655"/>
              <a:gd name="T32" fmla="*/ 815 w 816"/>
              <a:gd name="T33" fmla="*/ 521 h 655"/>
              <a:gd name="T34" fmla="*/ 682 w 816"/>
              <a:gd name="T35" fmla="*/ 65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6" h="655">
                <a:moveTo>
                  <a:pt x="682" y="654"/>
                </a:moveTo>
                <a:lnTo>
                  <a:pt x="682" y="654"/>
                </a:lnTo>
                <a:cubicBezTo>
                  <a:pt x="133" y="654"/>
                  <a:pt x="133" y="654"/>
                  <a:pt x="133" y="654"/>
                </a:cubicBezTo>
                <a:cubicBezTo>
                  <a:pt x="57" y="654"/>
                  <a:pt x="0" y="587"/>
                  <a:pt x="0" y="521"/>
                </a:cubicBezTo>
                <a:cubicBezTo>
                  <a:pt x="0" y="0"/>
                  <a:pt x="0" y="0"/>
                  <a:pt x="0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7" y="521"/>
                  <a:pt x="67" y="521"/>
                  <a:pt x="67" y="521"/>
                </a:cubicBezTo>
                <a:cubicBezTo>
                  <a:pt x="67" y="550"/>
                  <a:pt x="95" y="578"/>
                  <a:pt x="133" y="578"/>
                </a:cubicBezTo>
                <a:cubicBezTo>
                  <a:pt x="682" y="578"/>
                  <a:pt x="682" y="578"/>
                  <a:pt x="682" y="578"/>
                </a:cubicBezTo>
                <a:cubicBezTo>
                  <a:pt x="711" y="578"/>
                  <a:pt x="739" y="550"/>
                  <a:pt x="739" y="521"/>
                </a:cubicBezTo>
                <a:cubicBezTo>
                  <a:pt x="739" y="189"/>
                  <a:pt x="739" y="189"/>
                  <a:pt x="739" y="189"/>
                </a:cubicBezTo>
                <a:cubicBezTo>
                  <a:pt x="739" y="161"/>
                  <a:pt x="711" y="133"/>
                  <a:pt x="682" y="133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33" y="57"/>
                  <a:pt x="133" y="57"/>
                  <a:pt x="133" y="57"/>
                </a:cubicBezTo>
                <a:cubicBezTo>
                  <a:pt x="682" y="57"/>
                  <a:pt x="682" y="57"/>
                  <a:pt x="682" y="57"/>
                </a:cubicBezTo>
                <a:cubicBezTo>
                  <a:pt x="758" y="57"/>
                  <a:pt x="815" y="123"/>
                  <a:pt x="815" y="189"/>
                </a:cubicBezTo>
                <a:cubicBezTo>
                  <a:pt x="815" y="521"/>
                  <a:pt x="815" y="521"/>
                  <a:pt x="815" y="521"/>
                </a:cubicBezTo>
                <a:cubicBezTo>
                  <a:pt x="815" y="587"/>
                  <a:pt x="758" y="654"/>
                  <a:pt x="682" y="6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5">
            <a:extLst>
              <a:ext uri="{FF2B5EF4-FFF2-40B4-BE49-F238E27FC236}">
                <a16:creationId xmlns:a16="http://schemas.microsoft.com/office/drawing/2014/main" id="{34A78FDA-7EB1-A342-9A4D-E3FF601C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2488" y="3719352"/>
            <a:ext cx="790474" cy="292939"/>
          </a:xfrm>
          <a:custGeom>
            <a:avLst/>
            <a:gdLst>
              <a:gd name="T0" fmla="*/ 142 w 749"/>
              <a:gd name="T1" fmla="*/ 275 h 276"/>
              <a:gd name="T2" fmla="*/ 142 w 749"/>
              <a:gd name="T3" fmla="*/ 275 h 276"/>
              <a:gd name="T4" fmla="*/ 9 w 749"/>
              <a:gd name="T5" fmla="*/ 123 h 276"/>
              <a:gd name="T6" fmla="*/ 151 w 749"/>
              <a:gd name="T7" fmla="*/ 0 h 276"/>
              <a:gd name="T8" fmla="*/ 634 w 749"/>
              <a:gd name="T9" fmla="*/ 0 h 276"/>
              <a:gd name="T10" fmla="*/ 748 w 749"/>
              <a:gd name="T11" fmla="*/ 113 h 276"/>
              <a:gd name="T12" fmla="*/ 748 w 749"/>
              <a:gd name="T13" fmla="*/ 142 h 276"/>
              <a:gd name="T14" fmla="*/ 710 w 749"/>
              <a:gd name="T15" fmla="*/ 170 h 276"/>
              <a:gd name="T16" fmla="*/ 710 w 749"/>
              <a:gd name="T17" fmla="*/ 170 h 276"/>
              <a:gd name="T18" fmla="*/ 672 w 749"/>
              <a:gd name="T19" fmla="*/ 142 h 276"/>
              <a:gd name="T20" fmla="*/ 672 w 749"/>
              <a:gd name="T21" fmla="*/ 113 h 276"/>
              <a:gd name="T22" fmla="*/ 634 w 749"/>
              <a:gd name="T23" fmla="*/ 76 h 276"/>
              <a:gd name="T24" fmla="*/ 142 w 749"/>
              <a:gd name="T25" fmla="*/ 76 h 276"/>
              <a:gd name="T26" fmla="*/ 76 w 749"/>
              <a:gd name="T27" fmla="*/ 123 h 276"/>
              <a:gd name="T28" fmla="*/ 142 w 749"/>
              <a:gd name="T29" fmla="*/ 199 h 276"/>
              <a:gd name="T30" fmla="*/ 142 w 749"/>
              <a:gd name="T31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9" h="276">
                <a:moveTo>
                  <a:pt x="142" y="275"/>
                </a:moveTo>
                <a:lnTo>
                  <a:pt x="142" y="275"/>
                </a:lnTo>
                <a:cubicBezTo>
                  <a:pt x="66" y="275"/>
                  <a:pt x="0" y="199"/>
                  <a:pt x="9" y="123"/>
                </a:cubicBezTo>
                <a:cubicBezTo>
                  <a:pt x="19" y="47"/>
                  <a:pt x="76" y="0"/>
                  <a:pt x="151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691" y="0"/>
                  <a:pt x="748" y="47"/>
                  <a:pt x="748" y="113"/>
                </a:cubicBezTo>
                <a:cubicBezTo>
                  <a:pt x="748" y="142"/>
                  <a:pt x="748" y="142"/>
                  <a:pt x="748" y="142"/>
                </a:cubicBezTo>
                <a:cubicBezTo>
                  <a:pt x="748" y="161"/>
                  <a:pt x="729" y="170"/>
                  <a:pt x="710" y="170"/>
                </a:cubicBezTo>
                <a:lnTo>
                  <a:pt x="710" y="170"/>
                </a:lnTo>
                <a:cubicBezTo>
                  <a:pt x="691" y="170"/>
                  <a:pt x="672" y="161"/>
                  <a:pt x="672" y="142"/>
                </a:cubicBezTo>
                <a:cubicBezTo>
                  <a:pt x="672" y="113"/>
                  <a:pt x="672" y="113"/>
                  <a:pt x="672" y="113"/>
                </a:cubicBezTo>
                <a:cubicBezTo>
                  <a:pt x="672" y="95"/>
                  <a:pt x="653" y="76"/>
                  <a:pt x="634" y="76"/>
                </a:cubicBezTo>
                <a:cubicBezTo>
                  <a:pt x="142" y="76"/>
                  <a:pt x="142" y="76"/>
                  <a:pt x="142" y="76"/>
                </a:cubicBezTo>
                <a:cubicBezTo>
                  <a:pt x="114" y="76"/>
                  <a:pt x="85" y="95"/>
                  <a:pt x="76" y="123"/>
                </a:cubicBezTo>
                <a:cubicBezTo>
                  <a:pt x="76" y="161"/>
                  <a:pt x="104" y="199"/>
                  <a:pt x="142" y="199"/>
                </a:cubicBezTo>
                <a:lnTo>
                  <a:pt x="142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6">
            <a:extLst>
              <a:ext uri="{FF2B5EF4-FFF2-40B4-BE49-F238E27FC236}">
                <a16:creationId xmlns:a16="http://schemas.microsoft.com/office/drawing/2014/main" id="{34DC1AEB-FC44-BE42-A171-DE6733B86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37" y="8643540"/>
            <a:ext cx="2929405" cy="2929405"/>
          </a:xfrm>
          <a:custGeom>
            <a:avLst/>
            <a:gdLst>
              <a:gd name="T0" fmla="*/ 1393 w 2776"/>
              <a:gd name="T1" fmla="*/ 0 h 2776"/>
              <a:gd name="T2" fmla="*/ 2083 w 2776"/>
              <a:gd name="T3" fmla="*/ 1392 h 2776"/>
              <a:gd name="T4" fmla="*/ 2775 w 2776"/>
              <a:gd name="T5" fmla="*/ 2775 h 2776"/>
              <a:gd name="T6" fmla="*/ 1393 w 2776"/>
              <a:gd name="T7" fmla="*/ 2775 h 2776"/>
              <a:gd name="T8" fmla="*/ 0 w 2776"/>
              <a:gd name="T9" fmla="*/ 2775 h 2776"/>
              <a:gd name="T10" fmla="*/ 692 w 2776"/>
              <a:gd name="T11" fmla="*/ 1392 h 2776"/>
              <a:gd name="T12" fmla="*/ 1393 w 2776"/>
              <a:gd name="T13" fmla="*/ 0 h 2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6" h="2776">
                <a:moveTo>
                  <a:pt x="1393" y="0"/>
                </a:moveTo>
                <a:lnTo>
                  <a:pt x="2083" y="1392"/>
                </a:lnTo>
                <a:lnTo>
                  <a:pt x="2775" y="2775"/>
                </a:lnTo>
                <a:lnTo>
                  <a:pt x="1393" y="2775"/>
                </a:lnTo>
                <a:lnTo>
                  <a:pt x="0" y="2775"/>
                </a:lnTo>
                <a:lnTo>
                  <a:pt x="692" y="1392"/>
                </a:lnTo>
                <a:lnTo>
                  <a:pt x="1393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7">
            <a:extLst>
              <a:ext uri="{FF2B5EF4-FFF2-40B4-BE49-F238E27FC236}">
                <a16:creationId xmlns:a16="http://schemas.microsoft.com/office/drawing/2014/main" id="{14E77180-B81A-1C4E-8481-D39BFF2F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840" y="8670434"/>
            <a:ext cx="2929405" cy="2929405"/>
          </a:xfrm>
          <a:custGeom>
            <a:avLst/>
            <a:gdLst>
              <a:gd name="T0" fmla="*/ 1384 w 2777"/>
              <a:gd name="T1" fmla="*/ 0 h 2776"/>
              <a:gd name="T2" fmla="*/ 2084 w 2777"/>
              <a:gd name="T3" fmla="*/ 1392 h 2776"/>
              <a:gd name="T4" fmla="*/ 2776 w 2777"/>
              <a:gd name="T5" fmla="*/ 2775 h 2776"/>
              <a:gd name="T6" fmla="*/ 1384 w 2777"/>
              <a:gd name="T7" fmla="*/ 2775 h 2776"/>
              <a:gd name="T8" fmla="*/ 0 w 2777"/>
              <a:gd name="T9" fmla="*/ 2775 h 2776"/>
              <a:gd name="T10" fmla="*/ 692 w 2777"/>
              <a:gd name="T11" fmla="*/ 1392 h 2776"/>
              <a:gd name="T12" fmla="*/ 1384 w 2777"/>
              <a:gd name="T13" fmla="*/ 0 h 2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7" h="2776">
                <a:moveTo>
                  <a:pt x="1384" y="0"/>
                </a:moveTo>
                <a:lnTo>
                  <a:pt x="2084" y="1392"/>
                </a:lnTo>
                <a:lnTo>
                  <a:pt x="2776" y="2775"/>
                </a:lnTo>
                <a:lnTo>
                  <a:pt x="1384" y="2775"/>
                </a:lnTo>
                <a:lnTo>
                  <a:pt x="0" y="2775"/>
                </a:lnTo>
                <a:lnTo>
                  <a:pt x="692" y="1392"/>
                </a:lnTo>
                <a:lnTo>
                  <a:pt x="1384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8">
            <a:extLst>
              <a:ext uri="{FF2B5EF4-FFF2-40B4-BE49-F238E27FC236}">
                <a16:creationId xmlns:a16="http://schemas.microsoft.com/office/drawing/2014/main" id="{9FD55ED9-010D-4742-AAF5-211DE275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9991" y="8652840"/>
            <a:ext cx="2938704" cy="2938704"/>
          </a:xfrm>
          <a:custGeom>
            <a:avLst/>
            <a:gdLst>
              <a:gd name="T0" fmla="*/ 1393 w 2786"/>
              <a:gd name="T1" fmla="*/ 0 h 2786"/>
              <a:gd name="T2" fmla="*/ 2094 w 2786"/>
              <a:gd name="T3" fmla="*/ 1393 h 2786"/>
              <a:gd name="T4" fmla="*/ 2785 w 2786"/>
              <a:gd name="T5" fmla="*/ 2785 h 2786"/>
              <a:gd name="T6" fmla="*/ 1393 w 2786"/>
              <a:gd name="T7" fmla="*/ 2785 h 2786"/>
              <a:gd name="T8" fmla="*/ 0 w 2786"/>
              <a:gd name="T9" fmla="*/ 2785 h 2786"/>
              <a:gd name="T10" fmla="*/ 701 w 2786"/>
              <a:gd name="T11" fmla="*/ 1393 h 2786"/>
              <a:gd name="T12" fmla="*/ 1393 w 2786"/>
              <a:gd name="T13" fmla="*/ 0 h 2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2786">
                <a:moveTo>
                  <a:pt x="1393" y="0"/>
                </a:moveTo>
                <a:lnTo>
                  <a:pt x="2094" y="1393"/>
                </a:lnTo>
                <a:lnTo>
                  <a:pt x="2785" y="2785"/>
                </a:lnTo>
                <a:lnTo>
                  <a:pt x="1393" y="2785"/>
                </a:lnTo>
                <a:lnTo>
                  <a:pt x="0" y="2785"/>
                </a:lnTo>
                <a:lnTo>
                  <a:pt x="701" y="1393"/>
                </a:lnTo>
                <a:lnTo>
                  <a:pt x="1393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52">
            <a:extLst>
              <a:ext uri="{FF2B5EF4-FFF2-40B4-BE49-F238E27FC236}">
                <a16:creationId xmlns:a16="http://schemas.microsoft.com/office/drawing/2014/main" id="{5DC339AB-A847-8E41-A902-7FD0AEBDC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4041" y="9601409"/>
            <a:ext cx="4651" cy="465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53">
            <a:extLst>
              <a:ext uri="{FF2B5EF4-FFF2-40B4-BE49-F238E27FC236}">
                <a16:creationId xmlns:a16="http://schemas.microsoft.com/office/drawing/2014/main" id="{847303C4-01C3-C04A-9F9F-3AB51C96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4041" y="9601409"/>
            <a:ext cx="4651" cy="465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22122B2A-D2DB-474E-82E3-161843FDE51D}"/>
              </a:ext>
            </a:extLst>
          </p:cNvPr>
          <p:cNvGrpSpPr/>
          <p:nvPr/>
        </p:nvGrpSpPr>
        <p:grpSpPr>
          <a:xfrm>
            <a:off x="16490035" y="2200101"/>
            <a:ext cx="3008132" cy="1070539"/>
            <a:chOff x="4247967" y="10756190"/>
            <a:chExt cx="4236804" cy="1070539"/>
          </a:xfrm>
        </p:grpSpPr>
        <p:sp>
          <p:nvSpPr>
            <p:cNvPr id="228" name="CuadroTexto 395">
              <a:extLst>
                <a:ext uri="{FF2B5EF4-FFF2-40B4-BE49-F238E27FC236}">
                  <a16:creationId xmlns:a16="http://schemas.microsoft.com/office/drawing/2014/main" id="{C7AC6164-FC00-ED4A-A186-0B514C292DF8}"/>
                </a:ext>
              </a:extLst>
            </p:cNvPr>
            <p:cNvSpPr txBox="1"/>
            <p:nvPr/>
          </p:nvSpPr>
          <p:spPr>
            <a:xfrm flipH="1">
              <a:off x="4263266" y="10756190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9" name="Rectangle 40">
              <a:extLst>
                <a:ext uri="{FF2B5EF4-FFF2-40B4-BE49-F238E27FC236}">
                  <a16:creationId xmlns:a16="http://schemas.microsoft.com/office/drawing/2014/main" id="{0D295C5D-FE57-474F-A8EC-C2CFEFF80C38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8BCFFD80-7929-6D44-A95C-C18D7CFAECA4}"/>
              </a:ext>
            </a:extLst>
          </p:cNvPr>
          <p:cNvGrpSpPr/>
          <p:nvPr/>
        </p:nvGrpSpPr>
        <p:grpSpPr>
          <a:xfrm>
            <a:off x="18145599" y="4484967"/>
            <a:ext cx="3008132" cy="1070539"/>
            <a:chOff x="4247967" y="10756190"/>
            <a:chExt cx="4236804" cy="1070539"/>
          </a:xfrm>
        </p:grpSpPr>
        <p:sp>
          <p:nvSpPr>
            <p:cNvPr id="231" name="CuadroTexto 395">
              <a:extLst>
                <a:ext uri="{FF2B5EF4-FFF2-40B4-BE49-F238E27FC236}">
                  <a16:creationId xmlns:a16="http://schemas.microsoft.com/office/drawing/2014/main" id="{D08133B6-25B8-154E-8948-B95A3DEB975A}"/>
                </a:ext>
              </a:extLst>
            </p:cNvPr>
            <p:cNvSpPr txBox="1"/>
            <p:nvPr/>
          </p:nvSpPr>
          <p:spPr>
            <a:xfrm flipH="1">
              <a:off x="4263266" y="10756190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2" name="Rectangle 40">
              <a:extLst>
                <a:ext uri="{FF2B5EF4-FFF2-40B4-BE49-F238E27FC236}">
                  <a16:creationId xmlns:a16="http://schemas.microsoft.com/office/drawing/2014/main" id="{CCF33C58-8959-F14F-A34C-0B6F10630AB3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BC3AB6B4-B776-0642-B4CB-A789411656DD}"/>
              </a:ext>
            </a:extLst>
          </p:cNvPr>
          <p:cNvGrpSpPr/>
          <p:nvPr/>
        </p:nvGrpSpPr>
        <p:grpSpPr>
          <a:xfrm>
            <a:off x="19848161" y="6884289"/>
            <a:ext cx="3008132" cy="1070539"/>
            <a:chOff x="4247967" y="10756190"/>
            <a:chExt cx="4236804" cy="1070539"/>
          </a:xfrm>
        </p:grpSpPr>
        <p:sp>
          <p:nvSpPr>
            <p:cNvPr id="234" name="CuadroTexto 395">
              <a:extLst>
                <a:ext uri="{FF2B5EF4-FFF2-40B4-BE49-F238E27FC236}">
                  <a16:creationId xmlns:a16="http://schemas.microsoft.com/office/drawing/2014/main" id="{75C9837F-552E-E74B-89B3-447DCA8078C0}"/>
                </a:ext>
              </a:extLst>
            </p:cNvPr>
            <p:cNvSpPr txBox="1"/>
            <p:nvPr/>
          </p:nvSpPr>
          <p:spPr>
            <a:xfrm flipH="1">
              <a:off x="4263266" y="10756190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5" name="Rectangle 40">
              <a:extLst>
                <a:ext uri="{FF2B5EF4-FFF2-40B4-BE49-F238E27FC236}">
                  <a16:creationId xmlns:a16="http://schemas.microsoft.com/office/drawing/2014/main" id="{0CDAF446-AF5C-C540-BCC5-021E46CD81DB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6" name="Group 71">
            <a:extLst>
              <a:ext uri="{FF2B5EF4-FFF2-40B4-BE49-F238E27FC236}">
                <a16:creationId xmlns:a16="http://schemas.microsoft.com/office/drawing/2014/main" id="{29DEB793-0DB3-C144-9BF0-107FDFDE73AA}"/>
              </a:ext>
            </a:extLst>
          </p:cNvPr>
          <p:cNvGrpSpPr/>
          <p:nvPr/>
        </p:nvGrpSpPr>
        <p:grpSpPr>
          <a:xfrm>
            <a:off x="2089349" y="3719352"/>
            <a:ext cx="8909115" cy="2500601"/>
            <a:chOff x="2232442" y="3643574"/>
            <a:chExt cx="8954788" cy="2500601"/>
          </a:xfrm>
        </p:grpSpPr>
        <p:sp>
          <p:nvSpPr>
            <p:cNvPr id="237" name="CuadroTexto 598">
              <a:extLst>
                <a:ext uri="{FF2B5EF4-FFF2-40B4-BE49-F238E27FC236}">
                  <a16:creationId xmlns:a16="http://schemas.microsoft.com/office/drawing/2014/main" id="{C52B047B-4762-8A44-8EAE-752E59AF97A0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38" name="CuadroTexto 599">
              <a:extLst>
                <a:ext uri="{FF2B5EF4-FFF2-40B4-BE49-F238E27FC236}">
                  <a16:creationId xmlns:a16="http://schemas.microsoft.com/office/drawing/2014/main" id="{BD978097-BD8B-A042-AE2C-451D57DF90C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37" name="CuadroTexto 598">
            <a:extLst>
              <a:ext uri="{FF2B5EF4-FFF2-40B4-BE49-F238E27FC236}">
                <a16:creationId xmlns:a16="http://schemas.microsoft.com/office/drawing/2014/main" id="{AE3F4888-9B2B-0A4C-982B-3F131F47B35D}"/>
              </a:ext>
            </a:extLst>
          </p:cNvPr>
          <p:cNvSpPr txBox="1"/>
          <p:nvPr/>
        </p:nvSpPr>
        <p:spPr>
          <a:xfrm>
            <a:off x="11064692" y="9973772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8" name="CuadroTexto 598">
            <a:extLst>
              <a:ext uri="{FF2B5EF4-FFF2-40B4-BE49-F238E27FC236}">
                <a16:creationId xmlns:a16="http://schemas.microsoft.com/office/drawing/2014/main" id="{E6A95F95-3117-B24B-814D-AD504470BFE5}"/>
              </a:ext>
            </a:extLst>
          </p:cNvPr>
          <p:cNvSpPr txBox="1"/>
          <p:nvPr/>
        </p:nvSpPr>
        <p:spPr>
          <a:xfrm>
            <a:off x="14068495" y="9973772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9" name="CuadroTexto 598">
            <a:extLst>
              <a:ext uri="{FF2B5EF4-FFF2-40B4-BE49-F238E27FC236}">
                <a16:creationId xmlns:a16="http://schemas.microsoft.com/office/drawing/2014/main" id="{C94CEB5F-7517-2B4F-9D51-BB7A8882424A}"/>
              </a:ext>
            </a:extLst>
          </p:cNvPr>
          <p:cNvSpPr txBox="1"/>
          <p:nvPr/>
        </p:nvSpPr>
        <p:spPr>
          <a:xfrm>
            <a:off x="17056020" y="10000665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82040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>
            <a:extLst>
              <a:ext uri="{FF2B5EF4-FFF2-40B4-BE49-F238E27FC236}">
                <a16:creationId xmlns:a16="http://schemas.microsoft.com/office/drawing/2014/main" id="{EBE578C0-5565-CE42-AB5F-E4945B20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8769" y="9132446"/>
            <a:ext cx="4312602" cy="2231442"/>
          </a:xfrm>
          <a:custGeom>
            <a:avLst/>
            <a:gdLst>
              <a:gd name="T0" fmla="*/ 1139 w 4177"/>
              <a:gd name="T1" fmla="*/ 298 h 2161"/>
              <a:gd name="T2" fmla="*/ 0 w 4177"/>
              <a:gd name="T3" fmla="*/ 2160 h 2161"/>
              <a:gd name="T4" fmla="*/ 4058 w 4177"/>
              <a:gd name="T5" fmla="*/ 1763 h 2161"/>
              <a:gd name="T6" fmla="*/ 4166 w 4177"/>
              <a:gd name="T7" fmla="*/ 9 h 2161"/>
              <a:gd name="T8" fmla="*/ 4176 w 4177"/>
              <a:gd name="T9" fmla="*/ 0 h 2161"/>
              <a:gd name="T10" fmla="*/ 1139 w 4177"/>
              <a:gd name="T11" fmla="*/ 298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7" h="2161">
                <a:moveTo>
                  <a:pt x="1139" y="298"/>
                </a:moveTo>
                <a:lnTo>
                  <a:pt x="0" y="2160"/>
                </a:lnTo>
                <a:lnTo>
                  <a:pt x="4058" y="1763"/>
                </a:lnTo>
                <a:lnTo>
                  <a:pt x="4166" y="9"/>
                </a:lnTo>
                <a:lnTo>
                  <a:pt x="4176" y="0"/>
                </a:lnTo>
                <a:lnTo>
                  <a:pt x="1139" y="29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D8B1F957-EDB9-B84E-87E3-56ACDEA34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3691" y="7319968"/>
            <a:ext cx="3246975" cy="2122147"/>
          </a:xfrm>
          <a:custGeom>
            <a:avLst/>
            <a:gdLst>
              <a:gd name="T0" fmla="*/ 1129 w 3146"/>
              <a:gd name="T1" fmla="*/ 199 h 2053"/>
              <a:gd name="T2" fmla="*/ 1120 w 3146"/>
              <a:gd name="T3" fmla="*/ 208 h 2053"/>
              <a:gd name="T4" fmla="*/ 0 w 3146"/>
              <a:gd name="T5" fmla="*/ 2052 h 2053"/>
              <a:gd name="T6" fmla="*/ 3037 w 3146"/>
              <a:gd name="T7" fmla="*/ 1754 h 2053"/>
              <a:gd name="T8" fmla="*/ 3145 w 3146"/>
              <a:gd name="T9" fmla="*/ 0 h 2053"/>
              <a:gd name="T10" fmla="*/ 3145 w 3146"/>
              <a:gd name="T11" fmla="*/ 0 h 2053"/>
              <a:gd name="T12" fmla="*/ 1129 w 3146"/>
              <a:gd name="T13" fmla="*/ 199 h 2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6" h="2053">
                <a:moveTo>
                  <a:pt x="1129" y="199"/>
                </a:moveTo>
                <a:lnTo>
                  <a:pt x="1120" y="208"/>
                </a:lnTo>
                <a:lnTo>
                  <a:pt x="0" y="2052"/>
                </a:lnTo>
                <a:lnTo>
                  <a:pt x="3037" y="1754"/>
                </a:lnTo>
                <a:lnTo>
                  <a:pt x="3145" y="0"/>
                </a:lnTo>
                <a:lnTo>
                  <a:pt x="3145" y="0"/>
                </a:lnTo>
                <a:lnTo>
                  <a:pt x="1129" y="1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3AD62C26-5DCB-BD42-A812-06648696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321" y="3708676"/>
            <a:ext cx="1156707" cy="1903557"/>
          </a:xfrm>
          <a:custGeom>
            <a:avLst/>
            <a:gdLst>
              <a:gd name="T0" fmla="*/ 1003 w 1122"/>
              <a:gd name="T1" fmla="*/ 1753 h 1845"/>
              <a:gd name="T2" fmla="*/ 1003 w 1122"/>
              <a:gd name="T3" fmla="*/ 1744 h 1845"/>
              <a:gd name="T4" fmla="*/ 1003 w 1122"/>
              <a:gd name="T5" fmla="*/ 1735 h 1845"/>
              <a:gd name="T6" fmla="*/ 1121 w 1122"/>
              <a:gd name="T7" fmla="*/ 0 h 1845"/>
              <a:gd name="T8" fmla="*/ 0 w 1122"/>
              <a:gd name="T9" fmla="*/ 1844 h 1845"/>
              <a:gd name="T10" fmla="*/ 1003 w 1122"/>
              <a:gd name="T11" fmla="*/ 1753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" h="1845">
                <a:moveTo>
                  <a:pt x="1003" y="1753"/>
                </a:moveTo>
                <a:lnTo>
                  <a:pt x="1003" y="1744"/>
                </a:lnTo>
                <a:lnTo>
                  <a:pt x="1003" y="1735"/>
                </a:lnTo>
                <a:lnTo>
                  <a:pt x="1121" y="0"/>
                </a:lnTo>
                <a:lnTo>
                  <a:pt x="0" y="1844"/>
                </a:lnTo>
                <a:lnTo>
                  <a:pt x="1003" y="175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6F87E40F-B55A-9A4A-9178-9909D54B4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506" y="5521154"/>
            <a:ext cx="2204119" cy="2008297"/>
          </a:xfrm>
          <a:custGeom>
            <a:avLst/>
            <a:gdLst>
              <a:gd name="T0" fmla="*/ 1130 w 2134"/>
              <a:gd name="T1" fmla="*/ 91 h 1944"/>
              <a:gd name="T2" fmla="*/ 1121 w 2134"/>
              <a:gd name="T3" fmla="*/ 100 h 1944"/>
              <a:gd name="T4" fmla="*/ 0 w 2134"/>
              <a:gd name="T5" fmla="*/ 1943 h 1944"/>
              <a:gd name="T6" fmla="*/ 2016 w 2134"/>
              <a:gd name="T7" fmla="*/ 1744 h 1944"/>
              <a:gd name="T8" fmla="*/ 2016 w 2134"/>
              <a:gd name="T9" fmla="*/ 1735 h 1944"/>
              <a:gd name="T10" fmla="*/ 2133 w 2134"/>
              <a:gd name="T11" fmla="*/ 0 h 1944"/>
              <a:gd name="T12" fmla="*/ 2133 w 2134"/>
              <a:gd name="T13" fmla="*/ 0 h 1944"/>
              <a:gd name="T14" fmla="*/ 1130 w 2134"/>
              <a:gd name="T15" fmla="*/ 91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4" h="1944">
                <a:moveTo>
                  <a:pt x="1130" y="91"/>
                </a:moveTo>
                <a:lnTo>
                  <a:pt x="1121" y="100"/>
                </a:lnTo>
                <a:lnTo>
                  <a:pt x="0" y="1943"/>
                </a:lnTo>
                <a:lnTo>
                  <a:pt x="2016" y="1744"/>
                </a:lnTo>
                <a:lnTo>
                  <a:pt x="2016" y="1735"/>
                </a:lnTo>
                <a:lnTo>
                  <a:pt x="2133" y="0"/>
                </a:lnTo>
                <a:lnTo>
                  <a:pt x="2133" y="0"/>
                </a:lnTo>
                <a:lnTo>
                  <a:pt x="1130" y="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597A6253-EFDD-C148-B1A4-32B6E4BC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8416" y="9141554"/>
            <a:ext cx="1279662" cy="4144107"/>
          </a:xfrm>
          <a:custGeom>
            <a:avLst/>
            <a:gdLst>
              <a:gd name="T0" fmla="*/ 1039 w 1240"/>
              <a:gd name="T1" fmla="*/ 1681 h 4015"/>
              <a:gd name="T2" fmla="*/ 1039 w 1240"/>
              <a:gd name="T3" fmla="*/ 1591 h 4015"/>
              <a:gd name="T4" fmla="*/ 208 w 1240"/>
              <a:gd name="T5" fmla="*/ 154 h 4015"/>
              <a:gd name="T6" fmla="*/ 108 w 1240"/>
              <a:gd name="T7" fmla="*/ 0 h 4015"/>
              <a:gd name="T8" fmla="*/ 0 w 1240"/>
              <a:gd name="T9" fmla="*/ 1754 h 4015"/>
              <a:gd name="T10" fmla="*/ 1239 w 1240"/>
              <a:gd name="T11" fmla="*/ 4014 h 4015"/>
              <a:gd name="T12" fmla="*/ 1039 w 1240"/>
              <a:gd name="T13" fmla="*/ 1681 h 4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0" h="4015">
                <a:moveTo>
                  <a:pt x="1039" y="1681"/>
                </a:moveTo>
                <a:lnTo>
                  <a:pt x="1039" y="1591"/>
                </a:lnTo>
                <a:lnTo>
                  <a:pt x="208" y="154"/>
                </a:lnTo>
                <a:lnTo>
                  <a:pt x="108" y="0"/>
                </a:lnTo>
                <a:lnTo>
                  <a:pt x="0" y="1754"/>
                </a:lnTo>
                <a:lnTo>
                  <a:pt x="1239" y="4014"/>
                </a:lnTo>
                <a:lnTo>
                  <a:pt x="1039" y="1681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9D034570-E56A-A642-87E9-394D0CBE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1371" y="7319968"/>
            <a:ext cx="951780" cy="3465568"/>
          </a:xfrm>
          <a:custGeom>
            <a:avLst/>
            <a:gdLst>
              <a:gd name="T0" fmla="*/ 732 w 922"/>
              <a:gd name="T1" fmla="*/ 1121 h 3355"/>
              <a:gd name="T2" fmla="*/ 723 w 922"/>
              <a:gd name="T3" fmla="*/ 1058 h 3355"/>
              <a:gd name="T4" fmla="*/ 207 w 922"/>
              <a:gd name="T5" fmla="*/ 163 h 3355"/>
              <a:gd name="T6" fmla="*/ 108 w 922"/>
              <a:gd name="T7" fmla="*/ 0 h 3355"/>
              <a:gd name="T8" fmla="*/ 108 w 922"/>
              <a:gd name="T9" fmla="*/ 0 h 3355"/>
              <a:gd name="T10" fmla="*/ 0 w 922"/>
              <a:gd name="T11" fmla="*/ 1754 h 3355"/>
              <a:gd name="T12" fmla="*/ 90 w 922"/>
              <a:gd name="T13" fmla="*/ 1917 h 3355"/>
              <a:gd name="T14" fmla="*/ 921 w 922"/>
              <a:gd name="T15" fmla="*/ 3354 h 3355"/>
              <a:gd name="T16" fmla="*/ 732 w 922"/>
              <a:gd name="T17" fmla="*/ 1121 h 3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2" h="3355">
                <a:moveTo>
                  <a:pt x="732" y="1121"/>
                </a:moveTo>
                <a:lnTo>
                  <a:pt x="723" y="1058"/>
                </a:lnTo>
                <a:lnTo>
                  <a:pt x="207" y="163"/>
                </a:lnTo>
                <a:lnTo>
                  <a:pt x="108" y="0"/>
                </a:lnTo>
                <a:lnTo>
                  <a:pt x="108" y="0"/>
                </a:lnTo>
                <a:lnTo>
                  <a:pt x="0" y="1754"/>
                </a:lnTo>
                <a:lnTo>
                  <a:pt x="90" y="1917"/>
                </a:lnTo>
                <a:lnTo>
                  <a:pt x="921" y="3354"/>
                </a:lnTo>
                <a:lnTo>
                  <a:pt x="732" y="112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D5326CAB-4CBE-AF49-BE7C-7C96D060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3625" y="3708676"/>
            <a:ext cx="318777" cy="2345290"/>
          </a:xfrm>
          <a:custGeom>
            <a:avLst/>
            <a:gdLst>
              <a:gd name="T0" fmla="*/ 91 w 309"/>
              <a:gd name="T1" fmla="*/ 1898 h 2270"/>
              <a:gd name="T2" fmla="*/ 308 w 309"/>
              <a:gd name="T3" fmla="*/ 2269 h 2270"/>
              <a:gd name="T4" fmla="*/ 118 w 309"/>
              <a:gd name="T5" fmla="*/ 0 h 2270"/>
              <a:gd name="T6" fmla="*/ 0 w 309"/>
              <a:gd name="T7" fmla="*/ 1735 h 2270"/>
              <a:gd name="T8" fmla="*/ 91 w 309"/>
              <a:gd name="T9" fmla="*/ 1898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2270">
                <a:moveTo>
                  <a:pt x="91" y="1898"/>
                </a:moveTo>
                <a:lnTo>
                  <a:pt x="308" y="2269"/>
                </a:lnTo>
                <a:lnTo>
                  <a:pt x="118" y="0"/>
                </a:lnTo>
                <a:lnTo>
                  <a:pt x="0" y="1735"/>
                </a:lnTo>
                <a:lnTo>
                  <a:pt x="91" y="189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8">
            <a:extLst>
              <a:ext uri="{FF2B5EF4-FFF2-40B4-BE49-F238E27FC236}">
                <a16:creationId xmlns:a16="http://schemas.microsoft.com/office/drawing/2014/main" id="{102B03DC-AB1A-174C-9F11-9D3D5353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666" y="5512046"/>
            <a:ext cx="637555" cy="2905429"/>
          </a:xfrm>
          <a:custGeom>
            <a:avLst/>
            <a:gdLst>
              <a:gd name="T0" fmla="*/ 425 w 616"/>
              <a:gd name="T1" fmla="*/ 543 h 2812"/>
              <a:gd name="T2" fmla="*/ 425 w 616"/>
              <a:gd name="T3" fmla="*/ 525 h 2812"/>
              <a:gd name="T4" fmla="*/ 208 w 616"/>
              <a:gd name="T5" fmla="*/ 154 h 2812"/>
              <a:gd name="T6" fmla="*/ 117 w 616"/>
              <a:gd name="T7" fmla="*/ 0 h 2812"/>
              <a:gd name="T8" fmla="*/ 117 w 616"/>
              <a:gd name="T9" fmla="*/ 9 h 2812"/>
              <a:gd name="T10" fmla="*/ 117 w 616"/>
              <a:gd name="T11" fmla="*/ 9 h 2812"/>
              <a:gd name="T12" fmla="*/ 0 w 616"/>
              <a:gd name="T13" fmla="*/ 1744 h 2812"/>
              <a:gd name="T14" fmla="*/ 99 w 616"/>
              <a:gd name="T15" fmla="*/ 1916 h 2812"/>
              <a:gd name="T16" fmla="*/ 615 w 616"/>
              <a:gd name="T17" fmla="*/ 2811 h 2812"/>
              <a:gd name="T18" fmla="*/ 425 w 616"/>
              <a:gd name="T19" fmla="*/ 543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6" h="2812">
                <a:moveTo>
                  <a:pt x="425" y="543"/>
                </a:moveTo>
                <a:lnTo>
                  <a:pt x="425" y="525"/>
                </a:lnTo>
                <a:lnTo>
                  <a:pt x="208" y="154"/>
                </a:lnTo>
                <a:lnTo>
                  <a:pt x="117" y="0"/>
                </a:lnTo>
                <a:lnTo>
                  <a:pt x="117" y="9"/>
                </a:lnTo>
                <a:lnTo>
                  <a:pt x="117" y="9"/>
                </a:lnTo>
                <a:lnTo>
                  <a:pt x="0" y="1744"/>
                </a:lnTo>
                <a:lnTo>
                  <a:pt x="99" y="1916"/>
                </a:lnTo>
                <a:lnTo>
                  <a:pt x="615" y="2811"/>
                </a:lnTo>
                <a:lnTo>
                  <a:pt x="425" y="543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0C0AC461-20DB-2F44-9726-BC6E75C2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9099" y="3708676"/>
            <a:ext cx="4977481" cy="7655212"/>
          </a:xfrm>
          <a:custGeom>
            <a:avLst/>
            <a:gdLst>
              <a:gd name="T0" fmla="*/ 3425 w 4818"/>
              <a:gd name="T1" fmla="*/ 1871 h 7412"/>
              <a:gd name="T2" fmla="*/ 3425 w 4818"/>
              <a:gd name="T3" fmla="*/ 1871 h 7412"/>
              <a:gd name="T4" fmla="*/ 3416 w 4818"/>
              <a:gd name="T5" fmla="*/ 1880 h 7412"/>
              <a:gd name="T6" fmla="*/ 2025 w 4818"/>
              <a:gd name="T7" fmla="*/ 3750 h 7412"/>
              <a:gd name="T8" fmla="*/ 2016 w 4818"/>
              <a:gd name="T9" fmla="*/ 3759 h 7412"/>
              <a:gd name="T10" fmla="*/ 614 w 4818"/>
              <a:gd name="T11" fmla="*/ 5631 h 7412"/>
              <a:gd name="T12" fmla="*/ 262 w 4818"/>
              <a:gd name="T13" fmla="*/ 6101 h 7412"/>
              <a:gd name="T14" fmla="*/ 99 w 4818"/>
              <a:gd name="T15" fmla="*/ 6462 h 7412"/>
              <a:gd name="T16" fmla="*/ 298 w 4818"/>
              <a:gd name="T17" fmla="*/ 7411 h 7412"/>
              <a:gd name="T18" fmla="*/ 1437 w 4818"/>
              <a:gd name="T19" fmla="*/ 5549 h 7412"/>
              <a:gd name="T20" fmla="*/ 2557 w 4818"/>
              <a:gd name="T21" fmla="*/ 3705 h 7412"/>
              <a:gd name="T22" fmla="*/ 2566 w 4818"/>
              <a:gd name="T23" fmla="*/ 3696 h 7412"/>
              <a:gd name="T24" fmla="*/ 3687 w 4818"/>
              <a:gd name="T25" fmla="*/ 1853 h 7412"/>
              <a:gd name="T26" fmla="*/ 3696 w 4818"/>
              <a:gd name="T27" fmla="*/ 1844 h 7412"/>
              <a:gd name="T28" fmla="*/ 4817 w 4818"/>
              <a:gd name="T29" fmla="*/ 0 h 7412"/>
              <a:gd name="T30" fmla="*/ 3425 w 4818"/>
              <a:gd name="T31" fmla="*/ 1871 h 7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18" h="7412">
                <a:moveTo>
                  <a:pt x="3425" y="1871"/>
                </a:moveTo>
                <a:lnTo>
                  <a:pt x="3425" y="1871"/>
                </a:lnTo>
                <a:cubicBezTo>
                  <a:pt x="3416" y="1880"/>
                  <a:pt x="3416" y="1880"/>
                  <a:pt x="3416" y="1880"/>
                </a:cubicBezTo>
                <a:cubicBezTo>
                  <a:pt x="2025" y="3750"/>
                  <a:pt x="2025" y="3750"/>
                  <a:pt x="2025" y="3750"/>
                </a:cubicBezTo>
                <a:cubicBezTo>
                  <a:pt x="2016" y="3759"/>
                  <a:pt x="2016" y="3759"/>
                  <a:pt x="2016" y="3759"/>
                </a:cubicBezTo>
                <a:cubicBezTo>
                  <a:pt x="614" y="5631"/>
                  <a:pt x="614" y="5631"/>
                  <a:pt x="614" y="5631"/>
                </a:cubicBezTo>
                <a:cubicBezTo>
                  <a:pt x="262" y="6101"/>
                  <a:pt x="262" y="6101"/>
                  <a:pt x="262" y="6101"/>
                </a:cubicBezTo>
                <a:cubicBezTo>
                  <a:pt x="189" y="6209"/>
                  <a:pt x="126" y="6336"/>
                  <a:pt x="99" y="6462"/>
                </a:cubicBezTo>
                <a:cubicBezTo>
                  <a:pt x="45" y="6733"/>
                  <a:pt x="0" y="7167"/>
                  <a:pt x="298" y="7411"/>
                </a:cubicBezTo>
                <a:cubicBezTo>
                  <a:pt x="1437" y="5549"/>
                  <a:pt x="1437" y="5549"/>
                  <a:pt x="1437" y="5549"/>
                </a:cubicBezTo>
                <a:cubicBezTo>
                  <a:pt x="2557" y="3705"/>
                  <a:pt x="2557" y="3705"/>
                  <a:pt x="2557" y="3705"/>
                </a:cubicBezTo>
                <a:cubicBezTo>
                  <a:pt x="2566" y="3696"/>
                  <a:pt x="2566" y="3696"/>
                  <a:pt x="2566" y="3696"/>
                </a:cubicBezTo>
                <a:cubicBezTo>
                  <a:pt x="3687" y="1853"/>
                  <a:pt x="3687" y="1853"/>
                  <a:pt x="3687" y="1853"/>
                </a:cubicBezTo>
                <a:cubicBezTo>
                  <a:pt x="3696" y="1844"/>
                  <a:pt x="3696" y="1844"/>
                  <a:pt x="3696" y="1844"/>
                </a:cubicBezTo>
                <a:cubicBezTo>
                  <a:pt x="4817" y="0"/>
                  <a:pt x="4817" y="0"/>
                  <a:pt x="4817" y="0"/>
                </a:cubicBezTo>
                <a:lnTo>
                  <a:pt x="3425" y="18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0">
            <a:extLst>
              <a:ext uri="{FF2B5EF4-FFF2-40B4-BE49-F238E27FC236}">
                <a16:creationId xmlns:a16="http://schemas.microsoft.com/office/drawing/2014/main" id="{10C82725-61E1-824A-8832-A92AE91F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8596" y="10876616"/>
            <a:ext cx="209482" cy="2409045"/>
          </a:xfrm>
          <a:custGeom>
            <a:avLst/>
            <a:gdLst>
              <a:gd name="T0" fmla="*/ 0 w 201"/>
              <a:gd name="T1" fmla="*/ 0 h 2334"/>
              <a:gd name="T2" fmla="*/ 200 w 201"/>
              <a:gd name="T3" fmla="*/ 2333 h 2334"/>
              <a:gd name="T4" fmla="*/ 9 w 201"/>
              <a:gd name="T5" fmla="*/ 9 h 2334"/>
              <a:gd name="T6" fmla="*/ 0 w 201"/>
              <a:gd name="T7" fmla="*/ 0 h 2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" h="2334">
                <a:moveTo>
                  <a:pt x="0" y="0"/>
                </a:moveTo>
                <a:lnTo>
                  <a:pt x="200" y="2333"/>
                </a:lnTo>
                <a:lnTo>
                  <a:pt x="9" y="9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2A345B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A7258C24-7174-8646-9546-D002FA1B8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8596" y="10785536"/>
            <a:ext cx="9108" cy="104740"/>
          </a:xfrm>
          <a:custGeom>
            <a:avLst/>
            <a:gdLst>
              <a:gd name="T0" fmla="*/ 0 w 10"/>
              <a:gd name="T1" fmla="*/ 0 h 100"/>
              <a:gd name="T2" fmla="*/ 0 w 10"/>
              <a:gd name="T3" fmla="*/ 90 h 100"/>
              <a:gd name="T4" fmla="*/ 9 w 10"/>
              <a:gd name="T5" fmla="*/ 99 h 100"/>
              <a:gd name="T6" fmla="*/ 0 w 10"/>
              <a:gd name="T7" fmla="*/ 9 h 100"/>
              <a:gd name="T8" fmla="*/ 0 w 10"/>
              <a:gd name="T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0">
                <a:moveTo>
                  <a:pt x="0" y="0"/>
                </a:moveTo>
                <a:lnTo>
                  <a:pt x="0" y="90"/>
                </a:lnTo>
                <a:lnTo>
                  <a:pt x="9" y="99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2A345B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id="{D21A3A83-8360-304D-9C53-49DBDD309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028" y="3708676"/>
            <a:ext cx="4576732" cy="9576985"/>
          </a:xfrm>
          <a:custGeom>
            <a:avLst/>
            <a:gdLst>
              <a:gd name="T0" fmla="*/ 3761 w 4431"/>
              <a:gd name="T1" fmla="*/ 6688 h 9275"/>
              <a:gd name="T2" fmla="*/ 3761 w 4431"/>
              <a:gd name="T3" fmla="*/ 6688 h 9275"/>
              <a:gd name="T4" fmla="*/ 940 w 4431"/>
              <a:gd name="T5" fmla="*/ 1663 h 9275"/>
              <a:gd name="T6" fmla="*/ 0 w 4431"/>
              <a:gd name="T7" fmla="*/ 0 h 9275"/>
              <a:gd name="T8" fmla="*/ 190 w 4431"/>
              <a:gd name="T9" fmla="*/ 2269 h 9275"/>
              <a:gd name="T10" fmla="*/ 190 w 4431"/>
              <a:gd name="T11" fmla="*/ 2287 h 9275"/>
              <a:gd name="T12" fmla="*/ 380 w 4431"/>
              <a:gd name="T13" fmla="*/ 4555 h 9275"/>
              <a:gd name="T14" fmla="*/ 389 w 4431"/>
              <a:gd name="T15" fmla="*/ 4618 h 9275"/>
              <a:gd name="T16" fmla="*/ 578 w 4431"/>
              <a:gd name="T17" fmla="*/ 6851 h 9275"/>
              <a:gd name="T18" fmla="*/ 578 w 4431"/>
              <a:gd name="T19" fmla="*/ 6860 h 9275"/>
              <a:gd name="T20" fmla="*/ 587 w 4431"/>
              <a:gd name="T21" fmla="*/ 6950 h 9275"/>
              <a:gd name="T22" fmla="*/ 778 w 4431"/>
              <a:gd name="T23" fmla="*/ 9274 h 9275"/>
              <a:gd name="T24" fmla="*/ 3761 w 4431"/>
              <a:gd name="T25" fmla="*/ 6688 h 9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1" h="9275">
                <a:moveTo>
                  <a:pt x="3761" y="6688"/>
                </a:moveTo>
                <a:lnTo>
                  <a:pt x="3761" y="6688"/>
                </a:lnTo>
                <a:cubicBezTo>
                  <a:pt x="940" y="1663"/>
                  <a:pt x="940" y="1663"/>
                  <a:pt x="940" y="1663"/>
                </a:cubicBezTo>
                <a:cubicBezTo>
                  <a:pt x="0" y="0"/>
                  <a:pt x="0" y="0"/>
                  <a:pt x="0" y="0"/>
                </a:cubicBezTo>
                <a:cubicBezTo>
                  <a:pt x="190" y="2269"/>
                  <a:pt x="190" y="2269"/>
                  <a:pt x="190" y="2269"/>
                </a:cubicBezTo>
                <a:cubicBezTo>
                  <a:pt x="190" y="2287"/>
                  <a:pt x="190" y="2287"/>
                  <a:pt x="190" y="2287"/>
                </a:cubicBezTo>
                <a:cubicBezTo>
                  <a:pt x="380" y="4555"/>
                  <a:pt x="380" y="4555"/>
                  <a:pt x="380" y="4555"/>
                </a:cubicBezTo>
                <a:cubicBezTo>
                  <a:pt x="389" y="4618"/>
                  <a:pt x="389" y="4618"/>
                  <a:pt x="389" y="4618"/>
                </a:cubicBezTo>
                <a:cubicBezTo>
                  <a:pt x="578" y="6851"/>
                  <a:pt x="578" y="6851"/>
                  <a:pt x="578" y="6851"/>
                </a:cubicBezTo>
                <a:cubicBezTo>
                  <a:pt x="578" y="6860"/>
                  <a:pt x="578" y="6860"/>
                  <a:pt x="578" y="6860"/>
                </a:cubicBezTo>
                <a:cubicBezTo>
                  <a:pt x="587" y="6950"/>
                  <a:pt x="587" y="6950"/>
                  <a:pt x="587" y="6950"/>
                </a:cubicBezTo>
                <a:cubicBezTo>
                  <a:pt x="778" y="9274"/>
                  <a:pt x="778" y="9274"/>
                  <a:pt x="778" y="9274"/>
                </a:cubicBezTo>
                <a:cubicBezTo>
                  <a:pt x="778" y="9274"/>
                  <a:pt x="4430" y="8840"/>
                  <a:pt x="3761" y="66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Line 61">
            <a:extLst>
              <a:ext uri="{FF2B5EF4-FFF2-40B4-BE49-F238E27FC236}">
                <a16:creationId xmlns:a16="http://schemas.microsoft.com/office/drawing/2014/main" id="{F98451FA-8689-7045-A869-74383BB7C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357" y="4660453"/>
            <a:ext cx="3538429" cy="455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Freeform 62">
            <a:extLst>
              <a:ext uri="{FF2B5EF4-FFF2-40B4-BE49-F238E27FC236}">
                <a16:creationId xmlns:a16="http://schemas.microsoft.com/office/drawing/2014/main" id="{52E7E7EB-FC0F-AF43-88B1-1F005364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786" y="3991022"/>
            <a:ext cx="1343421" cy="1343418"/>
          </a:xfrm>
          <a:custGeom>
            <a:avLst/>
            <a:gdLst>
              <a:gd name="T0" fmla="*/ 651 w 1302"/>
              <a:gd name="T1" fmla="*/ 1302 h 1303"/>
              <a:gd name="T2" fmla="*/ 651 w 1302"/>
              <a:gd name="T3" fmla="*/ 1302 h 1303"/>
              <a:gd name="T4" fmla="*/ 0 w 1302"/>
              <a:gd name="T5" fmla="*/ 651 h 1303"/>
              <a:gd name="T6" fmla="*/ 651 w 1302"/>
              <a:gd name="T7" fmla="*/ 0 h 1303"/>
              <a:gd name="T8" fmla="*/ 1301 w 1302"/>
              <a:gd name="T9" fmla="*/ 651 h 1303"/>
              <a:gd name="T10" fmla="*/ 651 w 1302"/>
              <a:gd name="T11" fmla="*/ 130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03">
                <a:moveTo>
                  <a:pt x="651" y="1302"/>
                </a:moveTo>
                <a:lnTo>
                  <a:pt x="651" y="1302"/>
                </a:lnTo>
                <a:cubicBezTo>
                  <a:pt x="289" y="1302"/>
                  <a:pt x="0" y="1012"/>
                  <a:pt x="0" y="651"/>
                </a:cubicBezTo>
                <a:cubicBezTo>
                  <a:pt x="0" y="298"/>
                  <a:pt x="289" y="0"/>
                  <a:pt x="651" y="0"/>
                </a:cubicBezTo>
                <a:cubicBezTo>
                  <a:pt x="1012" y="0"/>
                  <a:pt x="1301" y="298"/>
                  <a:pt x="1301" y="651"/>
                </a:cubicBezTo>
                <a:cubicBezTo>
                  <a:pt x="1301" y="1012"/>
                  <a:pt x="1012" y="1302"/>
                  <a:pt x="651" y="13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Line 63">
            <a:extLst>
              <a:ext uri="{FF2B5EF4-FFF2-40B4-BE49-F238E27FC236}">
                <a16:creationId xmlns:a16="http://schemas.microsoft.com/office/drawing/2014/main" id="{0691A0BF-A7EC-014E-9931-A1B1D888B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357" y="6518471"/>
            <a:ext cx="3538429" cy="455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Freeform 64">
            <a:extLst>
              <a:ext uri="{FF2B5EF4-FFF2-40B4-BE49-F238E27FC236}">
                <a16:creationId xmlns:a16="http://schemas.microsoft.com/office/drawing/2014/main" id="{0A64881A-6F62-434B-8194-3CFEC53C7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786" y="5849039"/>
            <a:ext cx="1343421" cy="1343418"/>
          </a:xfrm>
          <a:custGeom>
            <a:avLst/>
            <a:gdLst>
              <a:gd name="T0" fmla="*/ 651 w 1302"/>
              <a:gd name="T1" fmla="*/ 1301 h 1302"/>
              <a:gd name="T2" fmla="*/ 651 w 1302"/>
              <a:gd name="T3" fmla="*/ 1301 h 1302"/>
              <a:gd name="T4" fmla="*/ 0 w 1302"/>
              <a:gd name="T5" fmla="*/ 651 h 1302"/>
              <a:gd name="T6" fmla="*/ 651 w 1302"/>
              <a:gd name="T7" fmla="*/ 0 h 1302"/>
              <a:gd name="T8" fmla="*/ 1301 w 1302"/>
              <a:gd name="T9" fmla="*/ 651 h 1302"/>
              <a:gd name="T10" fmla="*/ 651 w 1302"/>
              <a:gd name="T11" fmla="*/ 1301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02">
                <a:moveTo>
                  <a:pt x="651" y="1301"/>
                </a:moveTo>
                <a:lnTo>
                  <a:pt x="651" y="1301"/>
                </a:lnTo>
                <a:cubicBezTo>
                  <a:pt x="289" y="1301"/>
                  <a:pt x="0" y="1012"/>
                  <a:pt x="0" y="651"/>
                </a:cubicBezTo>
                <a:cubicBezTo>
                  <a:pt x="0" y="289"/>
                  <a:pt x="289" y="0"/>
                  <a:pt x="651" y="0"/>
                </a:cubicBezTo>
                <a:cubicBezTo>
                  <a:pt x="1012" y="0"/>
                  <a:pt x="1301" y="289"/>
                  <a:pt x="1301" y="651"/>
                </a:cubicBezTo>
                <a:cubicBezTo>
                  <a:pt x="1301" y="1012"/>
                  <a:pt x="1012" y="1301"/>
                  <a:pt x="651" y="13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Line 65">
            <a:extLst>
              <a:ext uri="{FF2B5EF4-FFF2-40B4-BE49-F238E27FC236}">
                <a16:creationId xmlns:a16="http://schemas.microsoft.com/office/drawing/2014/main" id="{3EE14009-17E7-8140-A693-CEA51FE7D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357" y="8376488"/>
            <a:ext cx="3538429" cy="455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Freeform 66">
            <a:extLst>
              <a:ext uri="{FF2B5EF4-FFF2-40B4-BE49-F238E27FC236}">
                <a16:creationId xmlns:a16="http://schemas.microsoft.com/office/drawing/2014/main" id="{5A423CC6-90E4-BB40-9FB0-0C30AA68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786" y="7702501"/>
            <a:ext cx="1343421" cy="1343421"/>
          </a:xfrm>
          <a:custGeom>
            <a:avLst/>
            <a:gdLst>
              <a:gd name="T0" fmla="*/ 651 w 1302"/>
              <a:gd name="T1" fmla="*/ 1301 h 1302"/>
              <a:gd name="T2" fmla="*/ 651 w 1302"/>
              <a:gd name="T3" fmla="*/ 1301 h 1302"/>
              <a:gd name="T4" fmla="*/ 0 w 1302"/>
              <a:gd name="T5" fmla="*/ 651 h 1302"/>
              <a:gd name="T6" fmla="*/ 651 w 1302"/>
              <a:gd name="T7" fmla="*/ 0 h 1302"/>
              <a:gd name="T8" fmla="*/ 1301 w 1302"/>
              <a:gd name="T9" fmla="*/ 651 h 1302"/>
              <a:gd name="T10" fmla="*/ 651 w 1302"/>
              <a:gd name="T11" fmla="*/ 1301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02">
                <a:moveTo>
                  <a:pt x="651" y="1301"/>
                </a:moveTo>
                <a:lnTo>
                  <a:pt x="651" y="1301"/>
                </a:lnTo>
                <a:cubicBezTo>
                  <a:pt x="289" y="1301"/>
                  <a:pt x="0" y="1012"/>
                  <a:pt x="0" y="651"/>
                </a:cubicBezTo>
                <a:cubicBezTo>
                  <a:pt x="0" y="289"/>
                  <a:pt x="289" y="0"/>
                  <a:pt x="651" y="0"/>
                </a:cubicBezTo>
                <a:cubicBezTo>
                  <a:pt x="1012" y="0"/>
                  <a:pt x="1301" y="289"/>
                  <a:pt x="1301" y="651"/>
                </a:cubicBezTo>
                <a:cubicBezTo>
                  <a:pt x="1301" y="1012"/>
                  <a:pt x="1012" y="1301"/>
                  <a:pt x="651" y="13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Line 67">
            <a:extLst>
              <a:ext uri="{FF2B5EF4-FFF2-40B4-BE49-F238E27FC236}">
                <a16:creationId xmlns:a16="http://schemas.microsoft.com/office/drawing/2014/main" id="{9363845F-820A-B84F-94DE-A726124AD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357" y="10234505"/>
            <a:ext cx="3538429" cy="455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68">
            <a:extLst>
              <a:ext uri="{FF2B5EF4-FFF2-40B4-BE49-F238E27FC236}">
                <a16:creationId xmlns:a16="http://schemas.microsoft.com/office/drawing/2014/main" id="{CF8A7964-8156-9E45-87BA-5C00B856B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786" y="9560519"/>
            <a:ext cx="1343421" cy="1343421"/>
          </a:xfrm>
          <a:custGeom>
            <a:avLst/>
            <a:gdLst>
              <a:gd name="T0" fmla="*/ 651 w 1302"/>
              <a:gd name="T1" fmla="*/ 1301 h 1302"/>
              <a:gd name="T2" fmla="*/ 651 w 1302"/>
              <a:gd name="T3" fmla="*/ 1301 h 1302"/>
              <a:gd name="T4" fmla="*/ 0 w 1302"/>
              <a:gd name="T5" fmla="*/ 651 h 1302"/>
              <a:gd name="T6" fmla="*/ 651 w 1302"/>
              <a:gd name="T7" fmla="*/ 0 h 1302"/>
              <a:gd name="T8" fmla="*/ 1301 w 1302"/>
              <a:gd name="T9" fmla="*/ 651 h 1302"/>
              <a:gd name="T10" fmla="*/ 651 w 1302"/>
              <a:gd name="T11" fmla="*/ 1301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02">
                <a:moveTo>
                  <a:pt x="651" y="1301"/>
                </a:moveTo>
                <a:lnTo>
                  <a:pt x="651" y="1301"/>
                </a:lnTo>
                <a:cubicBezTo>
                  <a:pt x="289" y="1301"/>
                  <a:pt x="0" y="1012"/>
                  <a:pt x="0" y="651"/>
                </a:cubicBezTo>
                <a:cubicBezTo>
                  <a:pt x="0" y="289"/>
                  <a:pt x="289" y="0"/>
                  <a:pt x="651" y="0"/>
                </a:cubicBezTo>
                <a:cubicBezTo>
                  <a:pt x="1012" y="0"/>
                  <a:pt x="1301" y="289"/>
                  <a:pt x="1301" y="651"/>
                </a:cubicBezTo>
                <a:cubicBezTo>
                  <a:pt x="1301" y="1012"/>
                  <a:pt x="1012" y="1301"/>
                  <a:pt x="651" y="13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8">
            <a:extLst>
              <a:ext uri="{FF2B5EF4-FFF2-40B4-BE49-F238E27FC236}">
                <a16:creationId xmlns:a16="http://schemas.microsoft.com/office/drawing/2014/main" id="{C5624030-09D1-DA46-B30E-F913B3BE3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582" y="6322316"/>
            <a:ext cx="400749" cy="400749"/>
          </a:xfrm>
          <a:custGeom>
            <a:avLst/>
            <a:gdLst>
              <a:gd name="T0" fmla="*/ 199 w 390"/>
              <a:gd name="T1" fmla="*/ 388 h 389"/>
              <a:gd name="T2" fmla="*/ 199 w 390"/>
              <a:gd name="T3" fmla="*/ 388 h 389"/>
              <a:gd name="T4" fmla="*/ 144 w 390"/>
              <a:gd name="T5" fmla="*/ 361 h 389"/>
              <a:gd name="T6" fmla="*/ 36 w 390"/>
              <a:gd name="T7" fmla="*/ 253 h 389"/>
              <a:gd name="T8" fmla="*/ 36 w 390"/>
              <a:gd name="T9" fmla="*/ 144 h 389"/>
              <a:gd name="T10" fmla="*/ 172 w 390"/>
              <a:gd name="T11" fmla="*/ 9 h 389"/>
              <a:gd name="T12" fmla="*/ 181 w 390"/>
              <a:gd name="T13" fmla="*/ 9 h 389"/>
              <a:gd name="T14" fmla="*/ 352 w 390"/>
              <a:gd name="T15" fmla="*/ 0 h 389"/>
              <a:gd name="T16" fmla="*/ 389 w 390"/>
              <a:gd name="T17" fmla="*/ 45 h 389"/>
              <a:gd name="T18" fmla="*/ 389 w 390"/>
              <a:gd name="T19" fmla="*/ 217 h 389"/>
              <a:gd name="T20" fmla="*/ 389 w 390"/>
              <a:gd name="T21" fmla="*/ 226 h 389"/>
              <a:gd name="T22" fmla="*/ 253 w 390"/>
              <a:gd name="T23" fmla="*/ 361 h 389"/>
              <a:gd name="T24" fmla="*/ 199 w 390"/>
              <a:gd name="T25" fmla="*/ 388 h 389"/>
              <a:gd name="T26" fmla="*/ 189 w 390"/>
              <a:gd name="T27" fmla="*/ 45 h 389"/>
              <a:gd name="T28" fmla="*/ 189 w 390"/>
              <a:gd name="T29" fmla="*/ 45 h 389"/>
              <a:gd name="T30" fmla="*/ 63 w 390"/>
              <a:gd name="T31" fmla="*/ 171 h 389"/>
              <a:gd name="T32" fmla="*/ 63 w 390"/>
              <a:gd name="T33" fmla="*/ 226 h 389"/>
              <a:gd name="T34" fmla="*/ 172 w 390"/>
              <a:gd name="T35" fmla="*/ 334 h 389"/>
              <a:gd name="T36" fmla="*/ 226 w 390"/>
              <a:gd name="T37" fmla="*/ 334 h 389"/>
              <a:gd name="T38" fmla="*/ 352 w 390"/>
              <a:gd name="T39" fmla="*/ 208 h 389"/>
              <a:gd name="T40" fmla="*/ 352 w 390"/>
              <a:gd name="T41" fmla="*/ 45 h 389"/>
              <a:gd name="T42" fmla="*/ 189 w 390"/>
              <a:gd name="T43" fmla="*/ 45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0" h="389">
                <a:moveTo>
                  <a:pt x="199" y="388"/>
                </a:moveTo>
                <a:lnTo>
                  <a:pt x="199" y="388"/>
                </a:lnTo>
                <a:cubicBezTo>
                  <a:pt x="181" y="388"/>
                  <a:pt x="153" y="379"/>
                  <a:pt x="144" y="361"/>
                </a:cubicBezTo>
                <a:cubicBezTo>
                  <a:pt x="36" y="253"/>
                  <a:pt x="36" y="253"/>
                  <a:pt x="36" y="253"/>
                </a:cubicBezTo>
                <a:cubicBezTo>
                  <a:pt x="0" y="226"/>
                  <a:pt x="0" y="180"/>
                  <a:pt x="36" y="144"/>
                </a:cubicBezTo>
                <a:cubicBezTo>
                  <a:pt x="172" y="9"/>
                  <a:pt x="172" y="9"/>
                  <a:pt x="172" y="9"/>
                </a:cubicBezTo>
                <a:lnTo>
                  <a:pt x="181" y="9"/>
                </a:lnTo>
                <a:cubicBezTo>
                  <a:pt x="352" y="0"/>
                  <a:pt x="352" y="0"/>
                  <a:pt x="352" y="0"/>
                </a:cubicBezTo>
                <a:cubicBezTo>
                  <a:pt x="370" y="0"/>
                  <a:pt x="389" y="18"/>
                  <a:pt x="389" y="45"/>
                </a:cubicBezTo>
                <a:cubicBezTo>
                  <a:pt x="389" y="217"/>
                  <a:pt x="389" y="217"/>
                  <a:pt x="389" y="217"/>
                </a:cubicBezTo>
                <a:lnTo>
                  <a:pt x="389" y="226"/>
                </a:lnTo>
                <a:cubicBezTo>
                  <a:pt x="253" y="361"/>
                  <a:pt x="253" y="361"/>
                  <a:pt x="253" y="361"/>
                </a:cubicBezTo>
                <a:cubicBezTo>
                  <a:pt x="235" y="379"/>
                  <a:pt x="217" y="388"/>
                  <a:pt x="199" y="388"/>
                </a:cubicBezTo>
                <a:close/>
                <a:moveTo>
                  <a:pt x="189" y="45"/>
                </a:moveTo>
                <a:lnTo>
                  <a:pt x="189" y="45"/>
                </a:lnTo>
                <a:cubicBezTo>
                  <a:pt x="63" y="171"/>
                  <a:pt x="63" y="171"/>
                  <a:pt x="63" y="171"/>
                </a:cubicBezTo>
                <a:cubicBezTo>
                  <a:pt x="45" y="189"/>
                  <a:pt x="45" y="217"/>
                  <a:pt x="63" y="226"/>
                </a:cubicBezTo>
                <a:cubicBezTo>
                  <a:pt x="172" y="334"/>
                  <a:pt x="172" y="334"/>
                  <a:pt x="172" y="334"/>
                </a:cubicBezTo>
                <a:cubicBezTo>
                  <a:pt x="181" y="352"/>
                  <a:pt x="208" y="352"/>
                  <a:pt x="226" y="334"/>
                </a:cubicBezTo>
                <a:cubicBezTo>
                  <a:pt x="352" y="208"/>
                  <a:pt x="352" y="208"/>
                  <a:pt x="352" y="208"/>
                </a:cubicBezTo>
                <a:cubicBezTo>
                  <a:pt x="352" y="45"/>
                  <a:pt x="352" y="45"/>
                  <a:pt x="352" y="45"/>
                </a:cubicBezTo>
                <a:lnTo>
                  <a:pt x="18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9">
            <a:extLst>
              <a:ext uri="{FF2B5EF4-FFF2-40B4-BE49-F238E27FC236}">
                <a16:creationId xmlns:a16="http://schemas.microsoft.com/office/drawing/2014/main" id="{1849D5DA-BD8A-7943-A5C9-606186E3B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3712" y="6413395"/>
            <a:ext cx="68311" cy="68308"/>
          </a:xfrm>
          <a:custGeom>
            <a:avLst/>
            <a:gdLst>
              <a:gd name="T0" fmla="*/ 45 w 64"/>
              <a:gd name="T1" fmla="*/ 45 h 64"/>
              <a:gd name="T2" fmla="*/ 45 w 64"/>
              <a:gd name="T3" fmla="*/ 45 h 64"/>
              <a:gd name="T4" fmla="*/ 9 w 64"/>
              <a:gd name="T5" fmla="*/ 45 h 64"/>
              <a:gd name="T6" fmla="*/ 9 w 64"/>
              <a:gd name="T7" fmla="*/ 9 h 64"/>
              <a:gd name="T8" fmla="*/ 45 w 64"/>
              <a:gd name="T9" fmla="*/ 9 h 64"/>
              <a:gd name="T10" fmla="*/ 45 w 64"/>
              <a:gd name="T11" fmla="*/ 4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4">
                <a:moveTo>
                  <a:pt x="45" y="45"/>
                </a:moveTo>
                <a:lnTo>
                  <a:pt x="45" y="45"/>
                </a:lnTo>
                <a:cubicBezTo>
                  <a:pt x="36" y="63"/>
                  <a:pt x="18" y="63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63" y="18"/>
                  <a:pt x="63" y="36"/>
                  <a:pt x="4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0">
            <a:extLst>
              <a:ext uri="{FF2B5EF4-FFF2-40B4-BE49-F238E27FC236}">
                <a16:creationId xmlns:a16="http://schemas.microsoft.com/office/drawing/2014/main" id="{6F5890E2-F1ED-6A43-9D52-FF3BFCCD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486" y="8186517"/>
            <a:ext cx="418965" cy="264130"/>
          </a:xfrm>
          <a:custGeom>
            <a:avLst/>
            <a:gdLst>
              <a:gd name="T0" fmla="*/ 325 w 407"/>
              <a:gd name="T1" fmla="*/ 253 h 254"/>
              <a:gd name="T2" fmla="*/ 325 w 407"/>
              <a:gd name="T3" fmla="*/ 253 h 254"/>
              <a:gd name="T4" fmla="*/ 153 w 407"/>
              <a:gd name="T5" fmla="*/ 253 h 254"/>
              <a:gd name="T6" fmla="*/ 117 w 407"/>
              <a:gd name="T7" fmla="*/ 217 h 254"/>
              <a:gd name="T8" fmla="*/ 63 w 407"/>
              <a:gd name="T9" fmla="*/ 36 h 254"/>
              <a:gd name="T10" fmla="*/ 18 w 407"/>
              <a:gd name="T11" fmla="*/ 36 h 254"/>
              <a:gd name="T12" fmla="*/ 0 w 407"/>
              <a:gd name="T13" fmla="*/ 18 h 254"/>
              <a:gd name="T14" fmla="*/ 18 w 407"/>
              <a:gd name="T15" fmla="*/ 0 h 254"/>
              <a:gd name="T16" fmla="*/ 72 w 407"/>
              <a:gd name="T17" fmla="*/ 0 h 254"/>
              <a:gd name="T18" fmla="*/ 90 w 407"/>
              <a:gd name="T19" fmla="*/ 18 h 254"/>
              <a:gd name="T20" fmla="*/ 153 w 407"/>
              <a:gd name="T21" fmla="*/ 208 h 254"/>
              <a:gd name="T22" fmla="*/ 153 w 407"/>
              <a:gd name="T23" fmla="*/ 217 h 254"/>
              <a:gd name="T24" fmla="*/ 325 w 407"/>
              <a:gd name="T25" fmla="*/ 217 h 254"/>
              <a:gd name="T26" fmla="*/ 325 w 407"/>
              <a:gd name="T27" fmla="*/ 208 h 254"/>
              <a:gd name="T28" fmla="*/ 361 w 407"/>
              <a:gd name="T29" fmla="*/ 99 h 254"/>
              <a:gd name="T30" fmla="*/ 208 w 407"/>
              <a:gd name="T31" fmla="*/ 99 h 254"/>
              <a:gd name="T32" fmla="*/ 189 w 407"/>
              <a:gd name="T33" fmla="*/ 81 h 254"/>
              <a:gd name="T34" fmla="*/ 208 w 407"/>
              <a:gd name="T35" fmla="*/ 54 h 254"/>
              <a:gd name="T36" fmla="*/ 389 w 407"/>
              <a:gd name="T37" fmla="*/ 54 h 254"/>
              <a:gd name="T38" fmla="*/ 397 w 407"/>
              <a:gd name="T39" fmla="*/ 63 h 254"/>
              <a:gd name="T40" fmla="*/ 406 w 407"/>
              <a:gd name="T41" fmla="*/ 81 h 254"/>
              <a:gd name="T42" fmla="*/ 370 w 407"/>
              <a:gd name="T43" fmla="*/ 217 h 254"/>
              <a:gd name="T44" fmla="*/ 325 w 407"/>
              <a:gd name="T4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7" h="254">
                <a:moveTo>
                  <a:pt x="325" y="253"/>
                </a:moveTo>
                <a:lnTo>
                  <a:pt x="325" y="253"/>
                </a:lnTo>
                <a:cubicBezTo>
                  <a:pt x="153" y="253"/>
                  <a:pt x="153" y="253"/>
                  <a:pt x="153" y="253"/>
                </a:cubicBezTo>
                <a:cubicBezTo>
                  <a:pt x="135" y="253"/>
                  <a:pt x="117" y="235"/>
                  <a:pt x="117" y="217"/>
                </a:cubicBezTo>
                <a:cubicBezTo>
                  <a:pt x="63" y="36"/>
                  <a:pt x="63" y="36"/>
                  <a:pt x="63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153" y="208"/>
                  <a:pt x="153" y="208"/>
                  <a:pt x="153" y="208"/>
                </a:cubicBezTo>
                <a:cubicBezTo>
                  <a:pt x="153" y="208"/>
                  <a:pt x="153" y="208"/>
                  <a:pt x="153" y="217"/>
                </a:cubicBezTo>
                <a:cubicBezTo>
                  <a:pt x="325" y="217"/>
                  <a:pt x="325" y="217"/>
                  <a:pt x="325" y="217"/>
                </a:cubicBezTo>
                <a:cubicBezTo>
                  <a:pt x="325" y="208"/>
                  <a:pt x="325" y="208"/>
                  <a:pt x="325" y="208"/>
                </a:cubicBezTo>
                <a:cubicBezTo>
                  <a:pt x="361" y="99"/>
                  <a:pt x="361" y="99"/>
                  <a:pt x="361" y="99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199" y="99"/>
                  <a:pt x="189" y="90"/>
                  <a:pt x="189" y="81"/>
                </a:cubicBezTo>
                <a:cubicBezTo>
                  <a:pt x="189" y="63"/>
                  <a:pt x="199" y="54"/>
                  <a:pt x="208" y="54"/>
                </a:cubicBezTo>
                <a:cubicBezTo>
                  <a:pt x="389" y="54"/>
                  <a:pt x="389" y="54"/>
                  <a:pt x="389" y="54"/>
                </a:cubicBezTo>
                <a:lnTo>
                  <a:pt x="397" y="63"/>
                </a:lnTo>
                <a:cubicBezTo>
                  <a:pt x="406" y="72"/>
                  <a:pt x="406" y="72"/>
                  <a:pt x="406" y="81"/>
                </a:cubicBezTo>
                <a:cubicBezTo>
                  <a:pt x="370" y="217"/>
                  <a:pt x="370" y="217"/>
                  <a:pt x="370" y="217"/>
                </a:cubicBezTo>
                <a:cubicBezTo>
                  <a:pt x="361" y="235"/>
                  <a:pt x="352" y="253"/>
                  <a:pt x="325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1">
            <a:extLst>
              <a:ext uri="{FF2B5EF4-FFF2-40B4-BE49-F238E27FC236}">
                <a16:creationId xmlns:a16="http://schemas.microsoft.com/office/drawing/2014/main" id="{4921DF5A-6254-434A-9937-A322ABC1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228" y="8482523"/>
            <a:ext cx="77416" cy="86527"/>
          </a:xfrm>
          <a:custGeom>
            <a:avLst/>
            <a:gdLst>
              <a:gd name="T0" fmla="*/ 0 w 74"/>
              <a:gd name="T1" fmla="*/ 36 h 82"/>
              <a:gd name="T2" fmla="*/ 0 w 74"/>
              <a:gd name="T3" fmla="*/ 36 h 82"/>
              <a:gd name="T4" fmla="*/ 36 w 74"/>
              <a:gd name="T5" fmla="*/ 0 h 82"/>
              <a:gd name="T6" fmla="*/ 73 w 74"/>
              <a:gd name="T7" fmla="*/ 36 h 82"/>
              <a:gd name="T8" fmla="*/ 36 w 74"/>
              <a:gd name="T9" fmla="*/ 81 h 82"/>
              <a:gd name="T10" fmla="*/ 0 w 74"/>
              <a:gd name="T11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82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9" y="0"/>
                  <a:pt x="36" y="0"/>
                </a:cubicBezTo>
                <a:cubicBezTo>
                  <a:pt x="54" y="0"/>
                  <a:pt x="73" y="18"/>
                  <a:pt x="73" y="36"/>
                </a:cubicBezTo>
                <a:cubicBezTo>
                  <a:pt x="73" y="63"/>
                  <a:pt x="54" y="81"/>
                  <a:pt x="36" y="81"/>
                </a:cubicBezTo>
                <a:cubicBezTo>
                  <a:pt x="9" y="81"/>
                  <a:pt x="0" y="63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2">
            <a:extLst>
              <a:ext uri="{FF2B5EF4-FFF2-40B4-BE49-F238E27FC236}">
                <a16:creationId xmlns:a16="http://schemas.microsoft.com/office/drawing/2014/main" id="{480FD1CA-46E5-6646-9A86-9DF832208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263" y="8482523"/>
            <a:ext cx="86527" cy="86527"/>
          </a:xfrm>
          <a:custGeom>
            <a:avLst/>
            <a:gdLst>
              <a:gd name="T0" fmla="*/ 0 w 83"/>
              <a:gd name="T1" fmla="*/ 36 h 82"/>
              <a:gd name="T2" fmla="*/ 0 w 83"/>
              <a:gd name="T3" fmla="*/ 36 h 82"/>
              <a:gd name="T4" fmla="*/ 36 w 83"/>
              <a:gd name="T5" fmla="*/ 0 h 82"/>
              <a:gd name="T6" fmla="*/ 82 w 83"/>
              <a:gd name="T7" fmla="*/ 36 h 82"/>
              <a:gd name="T8" fmla="*/ 36 w 83"/>
              <a:gd name="T9" fmla="*/ 81 h 82"/>
              <a:gd name="T10" fmla="*/ 0 w 83"/>
              <a:gd name="T11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2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2" y="18"/>
                  <a:pt x="82" y="36"/>
                </a:cubicBezTo>
                <a:cubicBezTo>
                  <a:pt x="82" y="63"/>
                  <a:pt x="63" y="81"/>
                  <a:pt x="36" y="81"/>
                </a:cubicBezTo>
                <a:cubicBezTo>
                  <a:pt x="18" y="81"/>
                  <a:pt x="0" y="63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3">
            <a:extLst>
              <a:ext uri="{FF2B5EF4-FFF2-40B4-BE49-F238E27FC236}">
                <a16:creationId xmlns:a16="http://schemas.microsoft.com/office/drawing/2014/main" id="{A4ACA120-979B-0348-AEEA-66BA79662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8359" y="4666973"/>
            <a:ext cx="113851" cy="113851"/>
          </a:xfrm>
          <a:custGeom>
            <a:avLst/>
            <a:gdLst>
              <a:gd name="T0" fmla="*/ 82 w 110"/>
              <a:gd name="T1" fmla="*/ 108 h 109"/>
              <a:gd name="T2" fmla="*/ 82 w 110"/>
              <a:gd name="T3" fmla="*/ 108 h 109"/>
              <a:gd name="T4" fmla="*/ 36 w 110"/>
              <a:gd name="T5" fmla="*/ 108 h 109"/>
              <a:gd name="T6" fmla="*/ 0 w 110"/>
              <a:gd name="T7" fmla="*/ 72 h 109"/>
              <a:gd name="T8" fmla="*/ 0 w 110"/>
              <a:gd name="T9" fmla="*/ 27 h 109"/>
              <a:gd name="T10" fmla="*/ 36 w 110"/>
              <a:gd name="T11" fmla="*/ 0 h 109"/>
              <a:gd name="T12" fmla="*/ 82 w 110"/>
              <a:gd name="T13" fmla="*/ 0 h 109"/>
              <a:gd name="T14" fmla="*/ 109 w 110"/>
              <a:gd name="T15" fmla="*/ 27 h 109"/>
              <a:gd name="T16" fmla="*/ 109 w 110"/>
              <a:gd name="T17" fmla="*/ 72 h 109"/>
              <a:gd name="T18" fmla="*/ 82 w 110"/>
              <a:gd name="T19" fmla="*/ 108 h 109"/>
              <a:gd name="T20" fmla="*/ 82 w 110"/>
              <a:gd name="T21" fmla="*/ 27 h 109"/>
              <a:gd name="T22" fmla="*/ 82 w 110"/>
              <a:gd name="T23" fmla="*/ 27 h 109"/>
              <a:gd name="T24" fmla="*/ 36 w 110"/>
              <a:gd name="T25" fmla="*/ 27 h 109"/>
              <a:gd name="T26" fmla="*/ 36 w 110"/>
              <a:gd name="T27" fmla="*/ 72 h 109"/>
              <a:gd name="T28" fmla="*/ 82 w 110"/>
              <a:gd name="T29" fmla="*/ 72 h 109"/>
              <a:gd name="T30" fmla="*/ 82 w 110"/>
              <a:gd name="T31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" h="109">
                <a:moveTo>
                  <a:pt x="82" y="108"/>
                </a:moveTo>
                <a:lnTo>
                  <a:pt x="82" y="108"/>
                </a:lnTo>
                <a:cubicBezTo>
                  <a:pt x="36" y="108"/>
                  <a:pt x="36" y="108"/>
                  <a:pt x="36" y="108"/>
                </a:cubicBezTo>
                <a:cubicBezTo>
                  <a:pt x="18" y="108"/>
                  <a:pt x="0" y="90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9" y="0"/>
                  <a:pt x="109" y="9"/>
                  <a:pt x="109" y="27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90"/>
                  <a:pt x="99" y="108"/>
                  <a:pt x="82" y="108"/>
                </a:cubicBezTo>
                <a:close/>
                <a:moveTo>
                  <a:pt x="82" y="27"/>
                </a:moveTo>
                <a:lnTo>
                  <a:pt x="82" y="27"/>
                </a:lnTo>
                <a:cubicBezTo>
                  <a:pt x="36" y="27"/>
                  <a:pt x="36" y="27"/>
                  <a:pt x="36" y="27"/>
                </a:cubicBezTo>
                <a:cubicBezTo>
                  <a:pt x="36" y="72"/>
                  <a:pt x="36" y="72"/>
                  <a:pt x="36" y="72"/>
                </a:cubicBezTo>
                <a:cubicBezTo>
                  <a:pt x="82" y="72"/>
                  <a:pt x="82" y="72"/>
                  <a:pt x="82" y="72"/>
                </a:cubicBezTo>
                <a:lnTo>
                  <a:pt x="82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4">
            <a:extLst>
              <a:ext uri="{FF2B5EF4-FFF2-40B4-BE49-F238E27FC236}">
                <a16:creationId xmlns:a16="http://schemas.microsoft.com/office/drawing/2014/main" id="{28EDF76E-EFF0-504F-9617-2F25ABC5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1366" y="4521246"/>
            <a:ext cx="459952" cy="364317"/>
          </a:xfrm>
          <a:custGeom>
            <a:avLst/>
            <a:gdLst>
              <a:gd name="T0" fmla="*/ 370 w 444"/>
              <a:gd name="T1" fmla="*/ 353 h 354"/>
              <a:gd name="T2" fmla="*/ 370 w 444"/>
              <a:gd name="T3" fmla="*/ 353 h 354"/>
              <a:gd name="T4" fmla="*/ 72 w 444"/>
              <a:gd name="T5" fmla="*/ 353 h 354"/>
              <a:gd name="T6" fmla="*/ 0 w 444"/>
              <a:gd name="T7" fmla="*/ 281 h 354"/>
              <a:gd name="T8" fmla="*/ 0 w 444"/>
              <a:gd name="T9" fmla="*/ 0 h 354"/>
              <a:gd name="T10" fmla="*/ 36 w 444"/>
              <a:gd name="T11" fmla="*/ 0 h 354"/>
              <a:gd name="T12" fmla="*/ 36 w 444"/>
              <a:gd name="T13" fmla="*/ 281 h 354"/>
              <a:gd name="T14" fmla="*/ 72 w 444"/>
              <a:gd name="T15" fmla="*/ 317 h 354"/>
              <a:gd name="T16" fmla="*/ 370 w 444"/>
              <a:gd name="T17" fmla="*/ 317 h 354"/>
              <a:gd name="T18" fmla="*/ 407 w 444"/>
              <a:gd name="T19" fmla="*/ 281 h 354"/>
              <a:gd name="T20" fmla="*/ 407 w 444"/>
              <a:gd name="T21" fmla="*/ 100 h 354"/>
              <a:gd name="T22" fmla="*/ 370 w 444"/>
              <a:gd name="T23" fmla="*/ 73 h 354"/>
              <a:gd name="T24" fmla="*/ 72 w 444"/>
              <a:gd name="T25" fmla="*/ 73 h 354"/>
              <a:gd name="T26" fmla="*/ 72 w 444"/>
              <a:gd name="T27" fmla="*/ 36 h 354"/>
              <a:gd name="T28" fmla="*/ 370 w 444"/>
              <a:gd name="T29" fmla="*/ 36 h 354"/>
              <a:gd name="T30" fmla="*/ 443 w 444"/>
              <a:gd name="T31" fmla="*/ 100 h 354"/>
              <a:gd name="T32" fmla="*/ 443 w 444"/>
              <a:gd name="T33" fmla="*/ 281 h 354"/>
              <a:gd name="T34" fmla="*/ 370 w 444"/>
              <a:gd name="T35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4" h="354">
                <a:moveTo>
                  <a:pt x="370" y="353"/>
                </a:moveTo>
                <a:lnTo>
                  <a:pt x="370" y="353"/>
                </a:lnTo>
                <a:cubicBezTo>
                  <a:pt x="72" y="353"/>
                  <a:pt x="72" y="353"/>
                  <a:pt x="72" y="353"/>
                </a:cubicBezTo>
                <a:cubicBezTo>
                  <a:pt x="27" y="353"/>
                  <a:pt x="0" y="326"/>
                  <a:pt x="0" y="281"/>
                </a:cubicBezTo>
                <a:cubicBezTo>
                  <a:pt x="0" y="0"/>
                  <a:pt x="0" y="0"/>
                  <a:pt x="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81"/>
                  <a:pt x="36" y="281"/>
                  <a:pt x="36" y="281"/>
                </a:cubicBezTo>
                <a:cubicBezTo>
                  <a:pt x="36" y="299"/>
                  <a:pt x="54" y="317"/>
                  <a:pt x="72" y="317"/>
                </a:cubicBezTo>
                <a:cubicBezTo>
                  <a:pt x="370" y="317"/>
                  <a:pt x="370" y="317"/>
                  <a:pt x="370" y="317"/>
                </a:cubicBezTo>
                <a:cubicBezTo>
                  <a:pt x="388" y="317"/>
                  <a:pt x="407" y="299"/>
                  <a:pt x="407" y="281"/>
                </a:cubicBezTo>
                <a:cubicBezTo>
                  <a:pt x="407" y="100"/>
                  <a:pt x="407" y="100"/>
                  <a:pt x="407" y="100"/>
                </a:cubicBezTo>
                <a:cubicBezTo>
                  <a:pt x="407" y="82"/>
                  <a:pt x="388" y="73"/>
                  <a:pt x="370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36"/>
                  <a:pt x="72" y="36"/>
                  <a:pt x="72" y="36"/>
                </a:cubicBezTo>
                <a:cubicBezTo>
                  <a:pt x="370" y="36"/>
                  <a:pt x="370" y="36"/>
                  <a:pt x="370" y="36"/>
                </a:cubicBezTo>
                <a:cubicBezTo>
                  <a:pt x="407" y="36"/>
                  <a:pt x="443" y="64"/>
                  <a:pt x="443" y="100"/>
                </a:cubicBezTo>
                <a:cubicBezTo>
                  <a:pt x="443" y="281"/>
                  <a:pt x="443" y="281"/>
                  <a:pt x="443" y="281"/>
                </a:cubicBezTo>
                <a:cubicBezTo>
                  <a:pt x="443" y="326"/>
                  <a:pt x="407" y="353"/>
                  <a:pt x="370" y="3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5">
            <a:extLst>
              <a:ext uri="{FF2B5EF4-FFF2-40B4-BE49-F238E27FC236}">
                <a16:creationId xmlns:a16="http://schemas.microsoft.com/office/drawing/2014/main" id="{4273AB7F-DA26-1047-B90F-3974A3E75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2258" y="4434722"/>
            <a:ext cx="423520" cy="159387"/>
          </a:xfrm>
          <a:custGeom>
            <a:avLst/>
            <a:gdLst>
              <a:gd name="T0" fmla="*/ 81 w 408"/>
              <a:gd name="T1" fmla="*/ 154 h 155"/>
              <a:gd name="T2" fmla="*/ 81 w 408"/>
              <a:gd name="T3" fmla="*/ 154 h 155"/>
              <a:gd name="T4" fmla="*/ 9 w 408"/>
              <a:gd name="T5" fmla="*/ 63 h 155"/>
              <a:gd name="T6" fmla="*/ 81 w 408"/>
              <a:gd name="T7" fmla="*/ 0 h 155"/>
              <a:gd name="T8" fmla="*/ 343 w 408"/>
              <a:gd name="T9" fmla="*/ 0 h 155"/>
              <a:gd name="T10" fmla="*/ 407 w 408"/>
              <a:gd name="T11" fmla="*/ 63 h 155"/>
              <a:gd name="T12" fmla="*/ 407 w 408"/>
              <a:gd name="T13" fmla="*/ 81 h 155"/>
              <a:gd name="T14" fmla="*/ 388 w 408"/>
              <a:gd name="T15" fmla="*/ 99 h 155"/>
              <a:gd name="T16" fmla="*/ 388 w 408"/>
              <a:gd name="T17" fmla="*/ 99 h 155"/>
              <a:gd name="T18" fmla="*/ 370 w 408"/>
              <a:gd name="T19" fmla="*/ 81 h 155"/>
              <a:gd name="T20" fmla="*/ 370 w 408"/>
              <a:gd name="T21" fmla="*/ 63 h 155"/>
              <a:gd name="T22" fmla="*/ 343 w 408"/>
              <a:gd name="T23" fmla="*/ 45 h 155"/>
              <a:gd name="T24" fmla="*/ 81 w 408"/>
              <a:gd name="T25" fmla="*/ 45 h 155"/>
              <a:gd name="T26" fmla="*/ 45 w 408"/>
              <a:gd name="T27" fmla="*/ 72 h 155"/>
              <a:gd name="T28" fmla="*/ 81 w 408"/>
              <a:gd name="T29" fmla="*/ 117 h 155"/>
              <a:gd name="T30" fmla="*/ 81 w 408"/>
              <a:gd name="T3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8" h="155">
                <a:moveTo>
                  <a:pt x="81" y="154"/>
                </a:moveTo>
                <a:lnTo>
                  <a:pt x="81" y="154"/>
                </a:lnTo>
                <a:cubicBezTo>
                  <a:pt x="36" y="154"/>
                  <a:pt x="0" y="117"/>
                  <a:pt x="9" y="63"/>
                </a:cubicBezTo>
                <a:cubicBezTo>
                  <a:pt x="9" y="27"/>
                  <a:pt x="45" y="0"/>
                  <a:pt x="81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07" y="27"/>
                  <a:pt x="407" y="63"/>
                </a:cubicBezTo>
                <a:cubicBezTo>
                  <a:pt x="407" y="81"/>
                  <a:pt x="407" y="81"/>
                  <a:pt x="407" y="81"/>
                </a:cubicBezTo>
                <a:cubicBezTo>
                  <a:pt x="407" y="90"/>
                  <a:pt x="397" y="99"/>
                  <a:pt x="388" y="99"/>
                </a:cubicBezTo>
                <a:lnTo>
                  <a:pt x="388" y="99"/>
                </a:lnTo>
                <a:cubicBezTo>
                  <a:pt x="379" y="99"/>
                  <a:pt x="370" y="90"/>
                  <a:pt x="370" y="81"/>
                </a:cubicBezTo>
                <a:cubicBezTo>
                  <a:pt x="370" y="63"/>
                  <a:pt x="370" y="63"/>
                  <a:pt x="370" y="63"/>
                </a:cubicBezTo>
                <a:cubicBezTo>
                  <a:pt x="370" y="54"/>
                  <a:pt x="361" y="45"/>
                  <a:pt x="343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45" y="54"/>
                  <a:pt x="45" y="72"/>
                </a:cubicBezTo>
                <a:cubicBezTo>
                  <a:pt x="45" y="90"/>
                  <a:pt x="54" y="117"/>
                  <a:pt x="81" y="117"/>
                </a:cubicBezTo>
                <a:lnTo>
                  <a:pt x="81" y="15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6">
            <a:extLst>
              <a:ext uri="{FF2B5EF4-FFF2-40B4-BE49-F238E27FC236}">
                <a16:creationId xmlns:a16="http://schemas.microsoft.com/office/drawing/2014/main" id="{6E6F2664-5CE1-0E44-AC8B-4DEA68BB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7436" y="10158666"/>
            <a:ext cx="168495" cy="186711"/>
          </a:xfrm>
          <a:custGeom>
            <a:avLst/>
            <a:gdLst>
              <a:gd name="T0" fmla="*/ 10 w 164"/>
              <a:gd name="T1" fmla="*/ 171 h 181"/>
              <a:gd name="T2" fmla="*/ 10 w 164"/>
              <a:gd name="T3" fmla="*/ 171 h 181"/>
              <a:gd name="T4" fmla="*/ 10 w 164"/>
              <a:gd name="T5" fmla="*/ 171 h 181"/>
              <a:gd name="T6" fmla="*/ 10 w 164"/>
              <a:gd name="T7" fmla="*/ 153 h 181"/>
              <a:gd name="T8" fmla="*/ 136 w 164"/>
              <a:gd name="T9" fmla="*/ 9 h 181"/>
              <a:gd name="T10" fmla="*/ 154 w 164"/>
              <a:gd name="T11" fmla="*/ 9 h 181"/>
              <a:gd name="T12" fmla="*/ 154 w 164"/>
              <a:gd name="T13" fmla="*/ 9 h 181"/>
              <a:gd name="T14" fmla="*/ 154 w 164"/>
              <a:gd name="T15" fmla="*/ 27 h 181"/>
              <a:gd name="T16" fmla="*/ 28 w 164"/>
              <a:gd name="T17" fmla="*/ 171 h 181"/>
              <a:gd name="T18" fmla="*/ 10 w 164"/>
              <a:gd name="T19" fmla="*/ 17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181">
                <a:moveTo>
                  <a:pt x="10" y="171"/>
                </a:moveTo>
                <a:lnTo>
                  <a:pt x="10" y="171"/>
                </a:lnTo>
                <a:lnTo>
                  <a:pt x="10" y="171"/>
                </a:lnTo>
                <a:cubicBezTo>
                  <a:pt x="0" y="171"/>
                  <a:pt x="0" y="162"/>
                  <a:pt x="10" y="153"/>
                </a:cubicBezTo>
                <a:cubicBezTo>
                  <a:pt x="136" y="9"/>
                  <a:pt x="136" y="9"/>
                  <a:pt x="136" y="9"/>
                </a:cubicBezTo>
                <a:cubicBezTo>
                  <a:pt x="145" y="0"/>
                  <a:pt x="154" y="0"/>
                  <a:pt x="154" y="9"/>
                </a:cubicBezTo>
                <a:lnTo>
                  <a:pt x="154" y="9"/>
                </a:lnTo>
                <a:cubicBezTo>
                  <a:pt x="163" y="9"/>
                  <a:pt x="163" y="18"/>
                  <a:pt x="154" y="27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28" y="180"/>
                  <a:pt x="19" y="180"/>
                  <a:pt x="10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7">
            <a:extLst>
              <a:ext uri="{FF2B5EF4-FFF2-40B4-BE49-F238E27FC236}">
                <a16:creationId xmlns:a16="http://schemas.microsoft.com/office/drawing/2014/main" id="{B87BA40A-44CD-7743-9608-C1C678FC5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3067" y="10258854"/>
            <a:ext cx="95635" cy="104740"/>
          </a:xfrm>
          <a:custGeom>
            <a:avLst/>
            <a:gdLst>
              <a:gd name="T0" fmla="*/ 45 w 91"/>
              <a:gd name="T1" fmla="*/ 99 h 100"/>
              <a:gd name="T2" fmla="*/ 45 w 91"/>
              <a:gd name="T3" fmla="*/ 99 h 100"/>
              <a:gd name="T4" fmla="*/ 0 w 91"/>
              <a:gd name="T5" fmla="*/ 45 h 100"/>
              <a:gd name="T6" fmla="*/ 45 w 91"/>
              <a:gd name="T7" fmla="*/ 0 h 100"/>
              <a:gd name="T8" fmla="*/ 90 w 91"/>
              <a:gd name="T9" fmla="*/ 45 h 100"/>
              <a:gd name="T10" fmla="*/ 45 w 91"/>
              <a:gd name="T11" fmla="*/ 99 h 100"/>
              <a:gd name="T12" fmla="*/ 45 w 91"/>
              <a:gd name="T13" fmla="*/ 27 h 100"/>
              <a:gd name="T14" fmla="*/ 45 w 91"/>
              <a:gd name="T15" fmla="*/ 27 h 100"/>
              <a:gd name="T16" fmla="*/ 27 w 91"/>
              <a:gd name="T17" fmla="*/ 45 h 100"/>
              <a:gd name="T18" fmla="*/ 45 w 91"/>
              <a:gd name="T19" fmla="*/ 63 h 100"/>
              <a:gd name="T20" fmla="*/ 63 w 91"/>
              <a:gd name="T21" fmla="*/ 45 h 100"/>
              <a:gd name="T22" fmla="*/ 45 w 91"/>
              <a:gd name="T23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9"/>
                  <a:pt x="45" y="99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54"/>
                  <a:pt x="36" y="63"/>
                  <a:pt x="45" y="63"/>
                </a:cubicBezTo>
                <a:cubicBezTo>
                  <a:pt x="54" y="63"/>
                  <a:pt x="63" y="54"/>
                  <a:pt x="63" y="45"/>
                </a:cubicBezTo>
                <a:cubicBezTo>
                  <a:pt x="63" y="36"/>
                  <a:pt x="54" y="27"/>
                  <a:pt x="4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8">
            <a:extLst>
              <a:ext uri="{FF2B5EF4-FFF2-40B4-BE49-F238E27FC236}">
                <a16:creationId xmlns:a16="http://schemas.microsoft.com/office/drawing/2014/main" id="{29AC53E0-CF2C-A946-9537-968AB20EC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112" y="10135895"/>
            <a:ext cx="104740" cy="104743"/>
          </a:xfrm>
          <a:custGeom>
            <a:avLst/>
            <a:gdLst>
              <a:gd name="T0" fmla="*/ 45 w 100"/>
              <a:gd name="T1" fmla="*/ 100 h 101"/>
              <a:gd name="T2" fmla="*/ 45 w 100"/>
              <a:gd name="T3" fmla="*/ 100 h 101"/>
              <a:gd name="T4" fmla="*/ 0 w 100"/>
              <a:gd name="T5" fmla="*/ 55 h 101"/>
              <a:gd name="T6" fmla="*/ 45 w 100"/>
              <a:gd name="T7" fmla="*/ 0 h 101"/>
              <a:gd name="T8" fmla="*/ 99 w 100"/>
              <a:gd name="T9" fmla="*/ 55 h 101"/>
              <a:gd name="T10" fmla="*/ 45 w 100"/>
              <a:gd name="T11" fmla="*/ 100 h 101"/>
              <a:gd name="T12" fmla="*/ 45 w 100"/>
              <a:gd name="T13" fmla="*/ 28 h 101"/>
              <a:gd name="T14" fmla="*/ 45 w 100"/>
              <a:gd name="T15" fmla="*/ 28 h 101"/>
              <a:gd name="T16" fmla="*/ 26 w 100"/>
              <a:gd name="T17" fmla="*/ 55 h 101"/>
              <a:gd name="T18" fmla="*/ 45 w 100"/>
              <a:gd name="T19" fmla="*/ 73 h 101"/>
              <a:gd name="T20" fmla="*/ 72 w 100"/>
              <a:gd name="T21" fmla="*/ 55 h 101"/>
              <a:gd name="T22" fmla="*/ 45 w 100"/>
              <a:gd name="T23" fmla="*/ 2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1">
                <a:moveTo>
                  <a:pt x="45" y="100"/>
                </a:moveTo>
                <a:lnTo>
                  <a:pt x="45" y="100"/>
                </a:lnTo>
                <a:cubicBezTo>
                  <a:pt x="26" y="100"/>
                  <a:pt x="0" y="73"/>
                  <a:pt x="0" y="55"/>
                </a:cubicBezTo>
                <a:cubicBezTo>
                  <a:pt x="0" y="28"/>
                  <a:pt x="26" y="0"/>
                  <a:pt x="45" y="0"/>
                </a:cubicBezTo>
                <a:cubicBezTo>
                  <a:pt x="72" y="0"/>
                  <a:pt x="99" y="28"/>
                  <a:pt x="99" y="55"/>
                </a:cubicBezTo>
                <a:cubicBezTo>
                  <a:pt x="99" y="73"/>
                  <a:pt x="72" y="100"/>
                  <a:pt x="45" y="100"/>
                </a:cubicBezTo>
                <a:close/>
                <a:moveTo>
                  <a:pt x="45" y="28"/>
                </a:moveTo>
                <a:lnTo>
                  <a:pt x="45" y="28"/>
                </a:lnTo>
                <a:cubicBezTo>
                  <a:pt x="36" y="28"/>
                  <a:pt x="26" y="37"/>
                  <a:pt x="26" y="55"/>
                </a:cubicBezTo>
                <a:cubicBezTo>
                  <a:pt x="26" y="64"/>
                  <a:pt x="36" y="73"/>
                  <a:pt x="45" y="73"/>
                </a:cubicBezTo>
                <a:cubicBezTo>
                  <a:pt x="63" y="73"/>
                  <a:pt x="72" y="64"/>
                  <a:pt x="72" y="55"/>
                </a:cubicBezTo>
                <a:cubicBezTo>
                  <a:pt x="72" y="37"/>
                  <a:pt x="63" y="28"/>
                  <a:pt x="45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9">
            <a:extLst>
              <a:ext uri="{FF2B5EF4-FFF2-40B4-BE49-F238E27FC236}">
                <a16:creationId xmlns:a16="http://schemas.microsoft.com/office/drawing/2014/main" id="{A6DF81F8-1984-B94D-A758-9234FD9E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356" y="10108571"/>
            <a:ext cx="18216" cy="27324"/>
          </a:xfrm>
          <a:custGeom>
            <a:avLst/>
            <a:gdLst>
              <a:gd name="T0" fmla="*/ 18 w 19"/>
              <a:gd name="T1" fmla="*/ 27 h 28"/>
              <a:gd name="T2" fmla="*/ 0 w 19"/>
              <a:gd name="T3" fmla="*/ 27 h 28"/>
              <a:gd name="T4" fmla="*/ 0 w 19"/>
              <a:gd name="T5" fmla="*/ 0 h 28"/>
              <a:gd name="T6" fmla="*/ 18 w 19"/>
              <a:gd name="T7" fmla="*/ 0 h 28"/>
              <a:gd name="T8" fmla="*/ 18 w 1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18" y="27"/>
                </a:moveTo>
                <a:lnTo>
                  <a:pt x="0" y="27"/>
                </a:lnTo>
                <a:lnTo>
                  <a:pt x="0" y="0"/>
                </a:lnTo>
                <a:lnTo>
                  <a:pt x="18" y="0"/>
                </a:lnTo>
                <a:lnTo>
                  <a:pt x="18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0">
            <a:extLst>
              <a:ext uri="{FF2B5EF4-FFF2-40B4-BE49-F238E27FC236}">
                <a16:creationId xmlns:a16="http://schemas.microsoft.com/office/drawing/2014/main" id="{F31D8A2C-9F95-2942-BE88-B91CE2C1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356" y="10176882"/>
            <a:ext cx="18216" cy="54648"/>
          </a:xfrm>
          <a:custGeom>
            <a:avLst/>
            <a:gdLst>
              <a:gd name="T0" fmla="*/ 18 w 19"/>
              <a:gd name="T1" fmla="*/ 54 h 55"/>
              <a:gd name="T2" fmla="*/ 0 w 19"/>
              <a:gd name="T3" fmla="*/ 54 h 55"/>
              <a:gd name="T4" fmla="*/ 0 w 19"/>
              <a:gd name="T5" fmla="*/ 0 h 55"/>
              <a:gd name="T6" fmla="*/ 18 w 19"/>
              <a:gd name="T7" fmla="*/ 0 h 55"/>
              <a:gd name="T8" fmla="*/ 18 w 19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55">
                <a:moveTo>
                  <a:pt x="18" y="54"/>
                </a:moveTo>
                <a:lnTo>
                  <a:pt x="0" y="54"/>
                </a:lnTo>
                <a:lnTo>
                  <a:pt x="0" y="0"/>
                </a:lnTo>
                <a:lnTo>
                  <a:pt x="18" y="0"/>
                </a:lnTo>
                <a:lnTo>
                  <a:pt x="18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1">
            <a:extLst>
              <a:ext uri="{FF2B5EF4-FFF2-40B4-BE49-F238E27FC236}">
                <a16:creationId xmlns:a16="http://schemas.microsoft.com/office/drawing/2014/main" id="{2F30CA8A-1F45-3549-806B-9B8B3045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356" y="10258854"/>
            <a:ext cx="18216" cy="68308"/>
          </a:xfrm>
          <a:custGeom>
            <a:avLst/>
            <a:gdLst>
              <a:gd name="T0" fmla="*/ 18 w 19"/>
              <a:gd name="T1" fmla="*/ 63 h 64"/>
              <a:gd name="T2" fmla="*/ 0 w 19"/>
              <a:gd name="T3" fmla="*/ 63 h 64"/>
              <a:gd name="T4" fmla="*/ 0 w 19"/>
              <a:gd name="T5" fmla="*/ 0 h 64"/>
              <a:gd name="T6" fmla="*/ 18 w 19"/>
              <a:gd name="T7" fmla="*/ 0 h 64"/>
              <a:gd name="T8" fmla="*/ 18 w 1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4">
                <a:moveTo>
                  <a:pt x="18" y="63"/>
                </a:moveTo>
                <a:lnTo>
                  <a:pt x="0" y="63"/>
                </a:lnTo>
                <a:lnTo>
                  <a:pt x="0" y="0"/>
                </a:lnTo>
                <a:lnTo>
                  <a:pt x="18" y="0"/>
                </a:lnTo>
                <a:lnTo>
                  <a:pt x="18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2">
            <a:extLst>
              <a:ext uri="{FF2B5EF4-FFF2-40B4-BE49-F238E27FC236}">
                <a16:creationId xmlns:a16="http://schemas.microsoft.com/office/drawing/2014/main" id="{D9F23B77-16E6-D142-8DB8-23D290FFC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356" y="10349933"/>
            <a:ext cx="18216" cy="40984"/>
          </a:xfrm>
          <a:custGeom>
            <a:avLst/>
            <a:gdLst>
              <a:gd name="T0" fmla="*/ 18 w 19"/>
              <a:gd name="T1" fmla="*/ 37 h 38"/>
              <a:gd name="T2" fmla="*/ 0 w 19"/>
              <a:gd name="T3" fmla="*/ 37 h 38"/>
              <a:gd name="T4" fmla="*/ 0 w 19"/>
              <a:gd name="T5" fmla="*/ 0 h 38"/>
              <a:gd name="T6" fmla="*/ 18 w 19"/>
              <a:gd name="T7" fmla="*/ 0 h 38"/>
              <a:gd name="T8" fmla="*/ 18 w 19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8">
                <a:moveTo>
                  <a:pt x="18" y="37"/>
                </a:moveTo>
                <a:lnTo>
                  <a:pt x="0" y="37"/>
                </a:lnTo>
                <a:lnTo>
                  <a:pt x="0" y="0"/>
                </a:lnTo>
                <a:lnTo>
                  <a:pt x="18" y="0"/>
                </a:lnTo>
                <a:lnTo>
                  <a:pt x="18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3">
            <a:extLst>
              <a:ext uri="{FF2B5EF4-FFF2-40B4-BE49-F238E27FC236}">
                <a16:creationId xmlns:a16="http://schemas.microsoft.com/office/drawing/2014/main" id="{7DF3B5CF-C290-8040-85F6-67FAC02D5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074" y="10063032"/>
            <a:ext cx="505491" cy="373425"/>
          </a:xfrm>
          <a:custGeom>
            <a:avLst/>
            <a:gdLst>
              <a:gd name="T0" fmla="*/ 434 w 489"/>
              <a:gd name="T1" fmla="*/ 362 h 363"/>
              <a:gd name="T2" fmla="*/ 434 w 489"/>
              <a:gd name="T3" fmla="*/ 362 h 363"/>
              <a:gd name="T4" fmla="*/ 18 w 489"/>
              <a:gd name="T5" fmla="*/ 362 h 363"/>
              <a:gd name="T6" fmla="*/ 0 w 489"/>
              <a:gd name="T7" fmla="*/ 335 h 363"/>
              <a:gd name="T8" fmla="*/ 0 w 489"/>
              <a:gd name="T9" fmla="*/ 262 h 363"/>
              <a:gd name="T10" fmla="*/ 18 w 489"/>
              <a:gd name="T11" fmla="*/ 235 h 363"/>
              <a:gd name="T12" fmla="*/ 72 w 489"/>
              <a:gd name="T13" fmla="*/ 181 h 363"/>
              <a:gd name="T14" fmla="*/ 18 w 489"/>
              <a:gd name="T15" fmla="*/ 118 h 363"/>
              <a:gd name="T16" fmla="*/ 0 w 489"/>
              <a:gd name="T17" fmla="*/ 100 h 363"/>
              <a:gd name="T18" fmla="*/ 0 w 489"/>
              <a:gd name="T19" fmla="*/ 18 h 363"/>
              <a:gd name="T20" fmla="*/ 18 w 489"/>
              <a:gd name="T21" fmla="*/ 0 h 363"/>
              <a:gd name="T22" fmla="*/ 434 w 489"/>
              <a:gd name="T23" fmla="*/ 0 h 363"/>
              <a:gd name="T24" fmla="*/ 488 w 489"/>
              <a:gd name="T25" fmla="*/ 54 h 363"/>
              <a:gd name="T26" fmla="*/ 488 w 489"/>
              <a:gd name="T27" fmla="*/ 298 h 363"/>
              <a:gd name="T28" fmla="*/ 434 w 489"/>
              <a:gd name="T29" fmla="*/ 362 h 363"/>
              <a:gd name="T30" fmla="*/ 36 w 489"/>
              <a:gd name="T31" fmla="*/ 317 h 363"/>
              <a:gd name="T32" fmla="*/ 36 w 489"/>
              <a:gd name="T33" fmla="*/ 317 h 363"/>
              <a:gd name="T34" fmla="*/ 434 w 489"/>
              <a:gd name="T35" fmla="*/ 317 h 363"/>
              <a:gd name="T36" fmla="*/ 451 w 489"/>
              <a:gd name="T37" fmla="*/ 298 h 363"/>
              <a:gd name="T38" fmla="*/ 451 w 489"/>
              <a:gd name="T39" fmla="*/ 54 h 363"/>
              <a:gd name="T40" fmla="*/ 434 w 489"/>
              <a:gd name="T41" fmla="*/ 36 h 363"/>
              <a:gd name="T42" fmla="*/ 36 w 489"/>
              <a:gd name="T43" fmla="*/ 36 h 363"/>
              <a:gd name="T44" fmla="*/ 36 w 489"/>
              <a:gd name="T45" fmla="*/ 81 h 363"/>
              <a:gd name="T46" fmla="*/ 108 w 489"/>
              <a:gd name="T47" fmla="*/ 181 h 363"/>
              <a:gd name="T48" fmla="*/ 36 w 489"/>
              <a:gd name="T49" fmla="*/ 271 h 363"/>
              <a:gd name="T50" fmla="*/ 36 w 489"/>
              <a:gd name="T51" fmla="*/ 317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9" h="363">
                <a:moveTo>
                  <a:pt x="434" y="362"/>
                </a:moveTo>
                <a:lnTo>
                  <a:pt x="434" y="362"/>
                </a:lnTo>
                <a:cubicBezTo>
                  <a:pt x="18" y="362"/>
                  <a:pt x="18" y="362"/>
                  <a:pt x="18" y="362"/>
                </a:cubicBezTo>
                <a:cubicBezTo>
                  <a:pt x="9" y="362"/>
                  <a:pt x="0" y="353"/>
                  <a:pt x="0" y="335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53"/>
                  <a:pt x="9" y="244"/>
                  <a:pt x="18" y="235"/>
                </a:cubicBezTo>
                <a:cubicBezTo>
                  <a:pt x="54" y="235"/>
                  <a:pt x="72" y="208"/>
                  <a:pt x="72" y="181"/>
                </a:cubicBezTo>
                <a:cubicBezTo>
                  <a:pt x="72" y="145"/>
                  <a:pt x="54" y="127"/>
                  <a:pt x="18" y="118"/>
                </a:cubicBezTo>
                <a:cubicBezTo>
                  <a:pt x="9" y="118"/>
                  <a:pt x="0" y="109"/>
                  <a:pt x="0" y="10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70" y="0"/>
                  <a:pt x="488" y="18"/>
                  <a:pt x="488" y="54"/>
                </a:cubicBezTo>
                <a:cubicBezTo>
                  <a:pt x="488" y="298"/>
                  <a:pt x="488" y="298"/>
                  <a:pt x="488" y="298"/>
                </a:cubicBezTo>
                <a:cubicBezTo>
                  <a:pt x="488" y="335"/>
                  <a:pt x="470" y="362"/>
                  <a:pt x="434" y="362"/>
                </a:cubicBezTo>
                <a:close/>
                <a:moveTo>
                  <a:pt x="36" y="317"/>
                </a:moveTo>
                <a:lnTo>
                  <a:pt x="36" y="317"/>
                </a:lnTo>
                <a:cubicBezTo>
                  <a:pt x="434" y="317"/>
                  <a:pt x="434" y="317"/>
                  <a:pt x="434" y="317"/>
                </a:cubicBezTo>
                <a:cubicBezTo>
                  <a:pt x="442" y="317"/>
                  <a:pt x="451" y="317"/>
                  <a:pt x="451" y="298"/>
                </a:cubicBezTo>
                <a:cubicBezTo>
                  <a:pt x="451" y="54"/>
                  <a:pt x="451" y="54"/>
                  <a:pt x="451" y="54"/>
                </a:cubicBezTo>
                <a:cubicBezTo>
                  <a:pt x="451" y="45"/>
                  <a:pt x="442" y="36"/>
                  <a:pt x="434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81"/>
                  <a:pt x="36" y="81"/>
                  <a:pt x="36" y="81"/>
                </a:cubicBezTo>
                <a:cubicBezTo>
                  <a:pt x="81" y="91"/>
                  <a:pt x="108" y="136"/>
                  <a:pt x="108" y="181"/>
                </a:cubicBezTo>
                <a:cubicBezTo>
                  <a:pt x="108" y="226"/>
                  <a:pt x="81" y="262"/>
                  <a:pt x="36" y="271"/>
                </a:cubicBezTo>
                <a:lnTo>
                  <a:pt x="36" y="3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B967B2FC-FD16-754B-B125-4CC7F871B9AB}"/>
              </a:ext>
            </a:extLst>
          </p:cNvPr>
          <p:cNvGrpSpPr/>
          <p:nvPr/>
        </p:nvGrpSpPr>
        <p:grpSpPr>
          <a:xfrm>
            <a:off x="2668308" y="453200"/>
            <a:ext cx="19041035" cy="2561450"/>
            <a:chOff x="2668308" y="861425"/>
            <a:chExt cx="19041035" cy="2561450"/>
          </a:xfrm>
        </p:grpSpPr>
        <p:sp>
          <p:nvSpPr>
            <p:cNvPr id="300" name="CuadroTexto 299">
              <a:extLst>
                <a:ext uri="{FF2B5EF4-FFF2-40B4-BE49-F238E27FC236}">
                  <a16:creationId xmlns:a16="http://schemas.microsoft.com/office/drawing/2014/main" id="{C86B022C-BBD3-6F49-B6CF-DA80D86E5ED9}"/>
                </a:ext>
              </a:extLst>
            </p:cNvPr>
            <p:cNvSpPr txBox="1"/>
            <p:nvPr/>
          </p:nvSpPr>
          <p:spPr>
            <a:xfrm>
              <a:off x="8118655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301" name="CuadroTexto 300">
              <a:extLst>
                <a:ext uri="{FF2B5EF4-FFF2-40B4-BE49-F238E27FC236}">
                  <a16:creationId xmlns:a16="http://schemas.microsoft.com/office/drawing/2014/main" id="{9B30C028-981E-044A-857A-3EBEBAD0537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D000F660-0ED9-A447-80C5-B3C0EE4BB62D}"/>
              </a:ext>
            </a:extLst>
          </p:cNvPr>
          <p:cNvGrpSpPr/>
          <p:nvPr/>
        </p:nvGrpSpPr>
        <p:grpSpPr>
          <a:xfrm>
            <a:off x="4390619" y="4007840"/>
            <a:ext cx="4236804" cy="1305226"/>
            <a:chOff x="4305119" y="10706169"/>
            <a:chExt cx="4236804" cy="1305226"/>
          </a:xfrm>
        </p:grpSpPr>
        <p:sp>
          <p:nvSpPr>
            <p:cNvPr id="303" name="CuadroTexto 395">
              <a:extLst>
                <a:ext uri="{FF2B5EF4-FFF2-40B4-BE49-F238E27FC236}">
                  <a16:creationId xmlns:a16="http://schemas.microsoft.com/office/drawing/2014/main" id="{ABC70009-17DF-E94A-B5EB-573B16E65C4C}"/>
                </a:ext>
              </a:extLst>
            </p:cNvPr>
            <p:cNvSpPr txBox="1"/>
            <p:nvPr/>
          </p:nvSpPr>
          <p:spPr>
            <a:xfrm flipH="1">
              <a:off x="6155125" y="1070616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4" name="Rectangle 40">
              <a:extLst>
                <a:ext uri="{FF2B5EF4-FFF2-40B4-BE49-F238E27FC236}">
                  <a16:creationId xmlns:a16="http://schemas.microsoft.com/office/drawing/2014/main" id="{E141583E-CCB4-6A4F-919F-6BEF46D0CDFA}"/>
                </a:ext>
              </a:extLst>
            </p:cNvPr>
            <p:cNvSpPr/>
            <p:nvPr/>
          </p:nvSpPr>
          <p:spPr>
            <a:xfrm>
              <a:off x="4305119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9D272038-A28F-654E-85EE-E264B2D5CE0E}"/>
              </a:ext>
            </a:extLst>
          </p:cNvPr>
          <p:cNvGrpSpPr/>
          <p:nvPr/>
        </p:nvGrpSpPr>
        <p:grpSpPr>
          <a:xfrm>
            <a:off x="4390619" y="5865858"/>
            <a:ext cx="4236804" cy="1305226"/>
            <a:chOff x="4305119" y="10706169"/>
            <a:chExt cx="4236804" cy="1305226"/>
          </a:xfrm>
        </p:grpSpPr>
        <p:sp>
          <p:nvSpPr>
            <p:cNvPr id="312" name="CuadroTexto 395">
              <a:extLst>
                <a:ext uri="{FF2B5EF4-FFF2-40B4-BE49-F238E27FC236}">
                  <a16:creationId xmlns:a16="http://schemas.microsoft.com/office/drawing/2014/main" id="{24BA60E3-D571-794A-8D6D-61A9F7C9D224}"/>
                </a:ext>
              </a:extLst>
            </p:cNvPr>
            <p:cNvSpPr txBox="1"/>
            <p:nvPr/>
          </p:nvSpPr>
          <p:spPr>
            <a:xfrm flipH="1">
              <a:off x="6155125" y="1070616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3" name="Rectangle 40">
              <a:extLst>
                <a:ext uri="{FF2B5EF4-FFF2-40B4-BE49-F238E27FC236}">
                  <a16:creationId xmlns:a16="http://schemas.microsoft.com/office/drawing/2014/main" id="{48C9D040-56DF-A149-BCCE-888E0C7AF6D9}"/>
                </a:ext>
              </a:extLst>
            </p:cNvPr>
            <p:cNvSpPr/>
            <p:nvPr/>
          </p:nvSpPr>
          <p:spPr>
            <a:xfrm>
              <a:off x="4305119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EAAA58F4-D6A6-624E-A64A-D60896CF6C09}"/>
              </a:ext>
            </a:extLst>
          </p:cNvPr>
          <p:cNvGrpSpPr/>
          <p:nvPr/>
        </p:nvGrpSpPr>
        <p:grpSpPr>
          <a:xfrm>
            <a:off x="4390619" y="7728428"/>
            <a:ext cx="4236804" cy="1305226"/>
            <a:chOff x="4305119" y="10706169"/>
            <a:chExt cx="4236804" cy="1305226"/>
          </a:xfrm>
        </p:grpSpPr>
        <p:sp>
          <p:nvSpPr>
            <p:cNvPr id="315" name="CuadroTexto 395">
              <a:extLst>
                <a:ext uri="{FF2B5EF4-FFF2-40B4-BE49-F238E27FC236}">
                  <a16:creationId xmlns:a16="http://schemas.microsoft.com/office/drawing/2014/main" id="{FD1C0B10-2A1D-734D-8F57-0AFCFC42C1B9}"/>
                </a:ext>
              </a:extLst>
            </p:cNvPr>
            <p:cNvSpPr txBox="1"/>
            <p:nvPr/>
          </p:nvSpPr>
          <p:spPr>
            <a:xfrm flipH="1">
              <a:off x="6155125" y="1070616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6" name="Rectangle 40">
              <a:extLst>
                <a:ext uri="{FF2B5EF4-FFF2-40B4-BE49-F238E27FC236}">
                  <a16:creationId xmlns:a16="http://schemas.microsoft.com/office/drawing/2014/main" id="{4FA2C271-B204-E64D-8146-14002156C87A}"/>
                </a:ext>
              </a:extLst>
            </p:cNvPr>
            <p:cNvSpPr/>
            <p:nvPr/>
          </p:nvSpPr>
          <p:spPr>
            <a:xfrm>
              <a:off x="4305119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013C1AE1-B4E3-2741-9F92-40B5F23A9DDF}"/>
              </a:ext>
            </a:extLst>
          </p:cNvPr>
          <p:cNvGrpSpPr/>
          <p:nvPr/>
        </p:nvGrpSpPr>
        <p:grpSpPr>
          <a:xfrm>
            <a:off x="4400784" y="9553929"/>
            <a:ext cx="4236804" cy="1305226"/>
            <a:chOff x="4305119" y="10706169"/>
            <a:chExt cx="4236804" cy="1305226"/>
          </a:xfrm>
        </p:grpSpPr>
        <p:sp>
          <p:nvSpPr>
            <p:cNvPr id="318" name="CuadroTexto 395">
              <a:extLst>
                <a:ext uri="{FF2B5EF4-FFF2-40B4-BE49-F238E27FC236}">
                  <a16:creationId xmlns:a16="http://schemas.microsoft.com/office/drawing/2014/main" id="{DD468566-B5B6-DC4C-8DB5-B2C4164C9984}"/>
                </a:ext>
              </a:extLst>
            </p:cNvPr>
            <p:cNvSpPr txBox="1"/>
            <p:nvPr/>
          </p:nvSpPr>
          <p:spPr>
            <a:xfrm flipH="1">
              <a:off x="6155125" y="1070616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9" name="Rectangle 40">
              <a:extLst>
                <a:ext uri="{FF2B5EF4-FFF2-40B4-BE49-F238E27FC236}">
                  <a16:creationId xmlns:a16="http://schemas.microsoft.com/office/drawing/2014/main" id="{881BE73D-A616-E445-A975-C031069A60CD}"/>
                </a:ext>
              </a:extLst>
            </p:cNvPr>
            <p:cNvSpPr/>
            <p:nvPr/>
          </p:nvSpPr>
          <p:spPr>
            <a:xfrm>
              <a:off x="4305119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961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>
            <a:extLst>
              <a:ext uri="{FF2B5EF4-FFF2-40B4-BE49-F238E27FC236}">
                <a16:creationId xmlns:a16="http://schemas.microsoft.com/office/drawing/2014/main" id="{B82AA574-7FA5-264A-B9C1-CFA6C1F8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757" y="1786644"/>
            <a:ext cx="4569904" cy="1857604"/>
          </a:xfrm>
          <a:custGeom>
            <a:avLst/>
            <a:gdLst>
              <a:gd name="T0" fmla="*/ 3822 w 4081"/>
              <a:gd name="T1" fmla="*/ 1656 h 1657"/>
              <a:gd name="T2" fmla="*/ 0 w 4081"/>
              <a:gd name="T3" fmla="*/ 1656 h 1657"/>
              <a:gd name="T4" fmla="*/ 0 w 4081"/>
              <a:gd name="T5" fmla="*/ 0 h 1657"/>
              <a:gd name="T6" fmla="*/ 3822 w 4081"/>
              <a:gd name="T7" fmla="*/ 0 h 1657"/>
              <a:gd name="T8" fmla="*/ 4080 w 4081"/>
              <a:gd name="T9" fmla="*/ 824 h 1657"/>
              <a:gd name="T10" fmla="*/ 3822 w 4081"/>
              <a:gd name="T11" fmla="*/ 1656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1" h="1657">
                <a:moveTo>
                  <a:pt x="3822" y="1656"/>
                </a:moveTo>
                <a:lnTo>
                  <a:pt x="0" y="1656"/>
                </a:lnTo>
                <a:lnTo>
                  <a:pt x="0" y="0"/>
                </a:lnTo>
                <a:lnTo>
                  <a:pt x="3822" y="0"/>
                </a:lnTo>
                <a:lnTo>
                  <a:pt x="4080" y="824"/>
                </a:lnTo>
                <a:lnTo>
                  <a:pt x="3822" y="16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AC9480AA-A630-3C43-ADFE-EBE101E21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484" y="3822104"/>
            <a:ext cx="4569904" cy="1857604"/>
          </a:xfrm>
          <a:custGeom>
            <a:avLst/>
            <a:gdLst>
              <a:gd name="T0" fmla="*/ 3813 w 4081"/>
              <a:gd name="T1" fmla="*/ 1656 h 1657"/>
              <a:gd name="T2" fmla="*/ 0 w 4081"/>
              <a:gd name="T3" fmla="*/ 1656 h 1657"/>
              <a:gd name="T4" fmla="*/ 0 w 4081"/>
              <a:gd name="T5" fmla="*/ 0 h 1657"/>
              <a:gd name="T6" fmla="*/ 3813 w 4081"/>
              <a:gd name="T7" fmla="*/ 0 h 1657"/>
              <a:gd name="T8" fmla="*/ 4080 w 4081"/>
              <a:gd name="T9" fmla="*/ 832 h 1657"/>
              <a:gd name="T10" fmla="*/ 3813 w 4081"/>
              <a:gd name="T11" fmla="*/ 1656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1" h="1657">
                <a:moveTo>
                  <a:pt x="3813" y="1656"/>
                </a:moveTo>
                <a:lnTo>
                  <a:pt x="0" y="1656"/>
                </a:lnTo>
                <a:lnTo>
                  <a:pt x="0" y="0"/>
                </a:lnTo>
                <a:lnTo>
                  <a:pt x="3813" y="0"/>
                </a:lnTo>
                <a:lnTo>
                  <a:pt x="4080" y="832"/>
                </a:lnTo>
                <a:lnTo>
                  <a:pt x="3813" y="16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3FAAF515-7998-5C48-B8CE-C65A6527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01" y="5842740"/>
            <a:ext cx="4579785" cy="1857604"/>
          </a:xfrm>
          <a:custGeom>
            <a:avLst/>
            <a:gdLst>
              <a:gd name="T0" fmla="*/ 3820 w 4088"/>
              <a:gd name="T1" fmla="*/ 1656 h 1657"/>
              <a:gd name="T2" fmla="*/ 0 w 4088"/>
              <a:gd name="T3" fmla="*/ 1656 h 1657"/>
              <a:gd name="T4" fmla="*/ 0 w 4088"/>
              <a:gd name="T5" fmla="*/ 0 h 1657"/>
              <a:gd name="T6" fmla="*/ 3820 w 4088"/>
              <a:gd name="T7" fmla="*/ 0 h 1657"/>
              <a:gd name="T8" fmla="*/ 4087 w 4088"/>
              <a:gd name="T9" fmla="*/ 833 h 1657"/>
              <a:gd name="T10" fmla="*/ 3820 w 4088"/>
              <a:gd name="T11" fmla="*/ 1656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8" h="1657">
                <a:moveTo>
                  <a:pt x="3820" y="1656"/>
                </a:moveTo>
                <a:lnTo>
                  <a:pt x="0" y="1656"/>
                </a:lnTo>
                <a:lnTo>
                  <a:pt x="0" y="0"/>
                </a:lnTo>
                <a:lnTo>
                  <a:pt x="3820" y="0"/>
                </a:lnTo>
                <a:lnTo>
                  <a:pt x="4087" y="833"/>
                </a:lnTo>
                <a:lnTo>
                  <a:pt x="3820" y="16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4">
            <a:extLst>
              <a:ext uri="{FF2B5EF4-FFF2-40B4-BE49-F238E27FC236}">
                <a16:creationId xmlns:a16="http://schemas.microsoft.com/office/drawing/2014/main" id="{507953AD-50F9-AE49-9489-F78FD41E2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723" y="7873261"/>
            <a:ext cx="4569904" cy="1857604"/>
          </a:xfrm>
          <a:custGeom>
            <a:avLst/>
            <a:gdLst>
              <a:gd name="T0" fmla="*/ 3820 w 4080"/>
              <a:gd name="T1" fmla="*/ 1657 h 1658"/>
              <a:gd name="T2" fmla="*/ 0 w 4080"/>
              <a:gd name="T3" fmla="*/ 1657 h 1658"/>
              <a:gd name="T4" fmla="*/ 0 w 4080"/>
              <a:gd name="T5" fmla="*/ 0 h 1658"/>
              <a:gd name="T6" fmla="*/ 3820 w 4080"/>
              <a:gd name="T7" fmla="*/ 0 h 1658"/>
              <a:gd name="T8" fmla="*/ 4079 w 4080"/>
              <a:gd name="T9" fmla="*/ 832 h 1658"/>
              <a:gd name="T10" fmla="*/ 3820 w 4080"/>
              <a:gd name="T11" fmla="*/ 1657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0" h="1658">
                <a:moveTo>
                  <a:pt x="3820" y="1657"/>
                </a:moveTo>
                <a:lnTo>
                  <a:pt x="0" y="1657"/>
                </a:lnTo>
                <a:lnTo>
                  <a:pt x="0" y="0"/>
                </a:lnTo>
                <a:lnTo>
                  <a:pt x="3820" y="0"/>
                </a:lnTo>
                <a:lnTo>
                  <a:pt x="4079" y="832"/>
                </a:lnTo>
                <a:lnTo>
                  <a:pt x="3820" y="165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8">
            <a:extLst>
              <a:ext uri="{FF2B5EF4-FFF2-40B4-BE49-F238E27FC236}">
                <a16:creationId xmlns:a16="http://schemas.microsoft.com/office/drawing/2014/main" id="{AF8BD3D5-15A8-9A44-8BA7-172226FB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422" y="7557073"/>
            <a:ext cx="4767522" cy="2465276"/>
          </a:xfrm>
          <a:custGeom>
            <a:avLst/>
            <a:gdLst>
              <a:gd name="T0" fmla="*/ 3097 w 4255"/>
              <a:gd name="T1" fmla="*/ 308 h 2199"/>
              <a:gd name="T2" fmla="*/ 4254 w 4255"/>
              <a:gd name="T3" fmla="*/ 2198 h 2199"/>
              <a:gd name="T4" fmla="*/ 125 w 4255"/>
              <a:gd name="T5" fmla="*/ 1790 h 2199"/>
              <a:gd name="T6" fmla="*/ 0 w 4255"/>
              <a:gd name="T7" fmla="*/ 0 h 2199"/>
              <a:gd name="T8" fmla="*/ 0 w 4255"/>
              <a:gd name="T9" fmla="*/ 0 h 2199"/>
              <a:gd name="T10" fmla="*/ 3097 w 4255"/>
              <a:gd name="T11" fmla="*/ 308 h 2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55" h="2199">
                <a:moveTo>
                  <a:pt x="3097" y="308"/>
                </a:moveTo>
                <a:lnTo>
                  <a:pt x="4254" y="2198"/>
                </a:lnTo>
                <a:lnTo>
                  <a:pt x="125" y="1790"/>
                </a:lnTo>
                <a:lnTo>
                  <a:pt x="0" y="0"/>
                </a:lnTo>
                <a:lnTo>
                  <a:pt x="0" y="0"/>
                </a:lnTo>
                <a:lnTo>
                  <a:pt x="3097" y="3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99">
            <a:extLst>
              <a:ext uri="{FF2B5EF4-FFF2-40B4-BE49-F238E27FC236}">
                <a16:creationId xmlns:a16="http://schemas.microsoft.com/office/drawing/2014/main" id="{7F1CB52A-D933-7743-9504-38119541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71" y="5556195"/>
            <a:ext cx="3601579" cy="2351647"/>
          </a:xfrm>
          <a:custGeom>
            <a:avLst/>
            <a:gdLst>
              <a:gd name="T0" fmla="*/ 2065 w 3215"/>
              <a:gd name="T1" fmla="*/ 200 h 2098"/>
              <a:gd name="T2" fmla="*/ 2065 w 3215"/>
              <a:gd name="T3" fmla="*/ 208 h 2098"/>
              <a:gd name="T4" fmla="*/ 3214 w 3215"/>
              <a:gd name="T5" fmla="*/ 2097 h 2098"/>
              <a:gd name="T6" fmla="*/ 117 w 3215"/>
              <a:gd name="T7" fmla="*/ 1789 h 2098"/>
              <a:gd name="T8" fmla="*/ 0 w 3215"/>
              <a:gd name="T9" fmla="*/ 0 h 2098"/>
              <a:gd name="T10" fmla="*/ 0 w 3215"/>
              <a:gd name="T11" fmla="*/ 0 h 2098"/>
              <a:gd name="T12" fmla="*/ 2065 w 3215"/>
              <a:gd name="T13" fmla="*/ 20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5" h="2098">
                <a:moveTo>
                  <a:pt x="2065" y="200"/>
                </a:moveTo>
                <a:lnTo>
                  <a:pt x="2065" y="208"/>
                </a:lnTo>
                <a:lnTo>
                  <a:pt x="3214" y="2097"/>
                </a:lnTo>
                <a:lnTo>
                  <a:pt x="117" y="1789"/>
                </a:lnTo>
                <a:lnTo>
                  <a:pt x="0" y="0"/>
                </a:lnTo>
                <a:lnTo>
                  <a:pt x="0" y="0"/>
                </a:lnTo>
                <a:lnTo>
                  <a:pt x="2065" y="20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0">
            <a:extLst>
              <a:ext uri="{FF2B5EF4-FFF2-40B4-BE49-F238E27FC236}">
                <a16:creationId xmlns:a16="http://schemas.microsoft.com/office/drawing/2014/main" id="{591FBA08-1513-144D-8D54-FD71BC81C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129" y="1564323"/>
            <a:ext cx="1289452" cy="2109568"/>
          </a:xfrm>
          <a:custGeom>
            <a:avLst/>
            <a:gdLst>
              <a:gd name="T0" fmla="*/ 117 w 1150"/>
              <a:gd name="T1" fmla="*/ 1781 h 1882"/>
              <a:gd name="T2" fmla="*/ 117 w 1150"/>
              <a:gd name="T3" fmla="*/ 1765 h 1882"/>
              <a:gd name="T4" fmla="*/ 117 w 1150"/>
              <a:gd name="T5" fmla="*/ 1765 h 1882"/>
              <a:gd name="T6" fmla="*/ 0 w 1150"/>
              <a:gd name="T7" fmla="*/ 0 h 1882"/>
              <a:gd name="T8" fmla="*/ 1149 w 1150"/>
              <a:gd name="T9" fmla="*/ 1881 h 1882"/>
              <a:gd name="T10" fmla="*/ 117 w 1150"/>
              <a:gd name="T11" fmla="*/ 1781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0" h="1882">
                <a:moveTo>
                  <a:pt x="117" y="1781"/>
                </a:moveTo>
                <a:lnTo>
                  <a:pt x="117" y="1765"/>
                </a:lnTo>
                <a:lnTo>
                  <a:pt x="117" y="1765"/>
                </a:lnTo>
                <a:lnTo>
                  <a:pt x="0" y="0"/>
                </a:lnTo>
                <a:lnTo>
                  <a:pt x="1149" y="1881"/>
                </a:lnTo>
                <a:lnTo>
                  <a:pt x="117" y="17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1">
            <a:extLst>
              <a:ext uri="{FF2B5EF4-FFF2-40B4-BE49-F238E27FC236}">
                <a16:creationId xmlns:a16="http://schemas.microsoft.com/office/drawing/2014/main" id="{E9B8638D-2FA5-AF4F-80F0-01E5B44D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580" y="3555320"/>
            <a:ext cx="2445514" cy="2223196"/>
          </a:xfrm>
          <a:custGeom>
            <a:avLst/>
            <a:gdLst>
              <a:gd name="T0" fmla="*/ 1032 w 2182"/>
              <a:gd name="T1" fmla="*/ 100 h 1983"/>
              <a:gd name="T2" fmla="*/ 1032 w 2182"/>
              <a:gd name="T3" fmla="*/ 109 h 1983"/>
              <a:gd name="T4" fmla="*/ 2181 w 2182"/>
              <a:gd name="T5" fmla="*/ 1982 h 1983"/>
              <a:gd name="T6" fmla="*/ 116 w 2182"/>
              <a:gd name="T7" fmla="*/ 1782 h 1983"/>
              <a:gd name="T8" fmla="*/ 116 w 2182"/>
              <a:gd name="T9" fmla="*/ 1774 h 1983"/>
              <a:gd name="T10" fmla="*/ 0 w 2182"/>
              <a:gd name="T11" fmla="*/ 0 h 1983"/>
              <a:gd name="T12" fmla="*/ 0 w 2182"/>
              <a:gd name="T13" fmla="*/ 0 h 1983"/>
              <a:gd name="T14" fmla="*/ 1032 w 2182"/>
              <a:gd name="T15" fmla="*/ 100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2" h="1983">
                <a:moveTo>
                  <a:pt x="1032" y="100"/>
                </a:moveTo>
                <a:lnTo>
                  <a:pt x="1032" y="109"/>
                </a:lnTo>
                <a:lnTo>
                  <a:pt x="2181" y="1982"/>
                </a:lnTo>
                <a:lnTo>
                  <a:pt x="116" y="1782"/>
                </a:lnTo>
                <a:lnTo>
                  <a:pt x="116" y="1774"/>
                </a:lnTo>
                <a:lnTo>
                  <a:pt x="0" y="0"/>
                </a:lnTo>
                <a:lnTo>
                  <a:pt x="0" y="0"/>
                </a:lnTo>
                <a:lnTo>
                  <a:pt x="1032" y="10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2">
            <a:extLst>
              <a:ext uri="{FF2B5EF4-FFF2-40B4-BE49-F238E27FC236}">
                <a16:creationId xmlns:a16="http://schemas.microsoft.com/office/drawing/2014/main" id="{4A91CACF-1BC5-BA40-B18E-0A4CA7F36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9" y="7557073"/>
            <a:ext cx="1417907" cy="4589663"/>
          </a:xfrm>
          <a:custGeom>
            <a:avLst/>
            <a:gdLst>
              <a:gd name="T0" fmla="*/ 192 w 1267"/>
              <a:gd name="T1" fmla="*/ 1723 h 4097"/>
              <a:gd name="T2" fmla="*/ 200 w 1267"/>
              <a:gd name="T3" fmla="*/ 1632 h 4097"/>
              <a:gd name="T4" fmla="*/ 1050 w 1267"/>
              <a:gd name="T5" fmla="*/ 166 h 4097"/>
              <a:gd name="T6" fmla="*/ 1141 w 1267"/>
              <a:gd name="T7" fmla="*/ 0 h 4097"/>
              <a:gd name="T8" fmla="*/ 1266 w 1267"/>
              <a:gd name="T9" fmla="*/ 1790 h 4097"/>
              <a:gd name="T10" fmla="*/ 0 w 1267"/>
              <a:gd name="T11" fmla="*/ 4096 h 4097"/>
              <a:gd name="T12" fmla="*/ 192 w 1267"/>
              <a:gd name="T13" fmla="*/ 1723 h 4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7" h="4097">
                <a:moveTo>
                  <a:pt x="192" y="1723"/>
                </a:moveTo>
                <a:lnTo>
                  <a:pt x="200" y="1632"/>
                </a:lnTo>
                <a:lnTo>
                  <a:pt x="1050" y="166"/>
                </a:lnTo>
                <a:lnTo>
                  <a:pt x="1141" y="0"/>
                </a:lnTo>
                <a:lnTo>
                  <a:pt x="1266" y="1790"/>
                </a:lnTo>
                <a:lnTo>
                  <a:pt x="0" y="4096"/>
                </a:lnTo>
                <a:lnTo>
                  <a:pt x="192" y="1723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3">
            <a:extLst>
              <a:ext uri="{FF2B5EF4-FFF2-40B4-BE49-F238E27FC236}">
                <a16:creationId xmlns:a16="http://schemas.microsoft.com/office/drawing/2014/main" id="{8939F7A9-6ED9-CC4F-951C-B9664930E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11" y="5556195"/>
            <a:ext cx="1057253" cy="3833778"/>
          </a:xfrm>
          <a:custGeom>
            <a:avLst/>
            <a:gdLst>
              <a:gd name="T0" fmla="*/ 192 w 942"/>
              <a:gd name="T1" fmla="*/ 1141 h 3422"/>
              <a:gd name="T2" fmla="*/ 200 w 942"/>
              <a:gd name="T3" fmla="*/ 1082 h 3422"/>
              <a:gd name="T4" fmla="*/ 733 w 942"/>
              <a:gd name="T5" fmla="*/ 158 h 3422"/>
              <a:gd name="T6" fmla="*/ 824 w 942"/>
              <a:gd name="T7" fmla="*/ 0 h 3422"/>
              <a:gd name="T8" fmla="*/ 824 w 942"/>
              <a:gd name="T9" fmla="*/ 0 h 3422"/>
              <a:gd name="T10" fmla="*/ 941 w 942"/>
              <a:gd name="T11" fmla="*/ 1789 h 3422"/>
              <a:gd name="T12" fmla="*/ 850 w 942"/>
              <a:gd name="T13" fmla="*/ 1955 h 3422"/>
              <a:gd name="T14" fmla="*/ 0 w 942"/>
              <a:gd name="T15" fmla="*/ 3421 h 3422"/>
              <a:gd name="T16" fmla="*/ 192 w 942"/>
              <a:gd name="T17" fmla="*/ 1141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2" h="3422">
                <a:moveTo>
                  <a:pt x="192" y="1141"/>
                </a:moveTo>
                <a:lnTo>
                  <a:pt x="200" y="1082"/>
                </a:lnTo>
                <a:lnTo>
                  <a:pt x="733" y="158"/>
                </a:lnTo>
                <a:lnTo>
                  <a:pt x="824" y="0"/>
                </a:lnTo>
                <a:lnTo>
                  <a:pt x="824" y="0"/>
                </a:lnTo>
                <a:lnTo>
                  <a:pt x="941" y="1789"/>
                </a:lnTo>
                <a:lnTo>
                  <a:pt x="850" y="1955"/>
                </a:lnTo>
                <a:lnTo>
                  <a:pt x="0" y="3421"/>
                </a:lnTo>
                <a:lnTo>
                  <a:pt x="192" y="114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4">
            <a:extLst>
              <a:ext uri="{FF2B5EF4-FFF2-40B4-BE49-F238E27FC236}">
                <a16:creationId xmlns:a16="http://schemas.microsoft.com/office/drawing/2014/main" id="{C9F11E71-6438-2D4F-9849-E7AEBAA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689" y="1564323"/>
            <a:ext cx="345830" cy="2583849"/>
          </a:xfrm>
          <a:custGeom>
            <a:avLst/>
            <a:gdLst>
              <a:gd name="T0" fmla="*/ 216 w 309"/>
              <a:gd name="T1" fmla="*/ 1931 h 2307"/>
              <a:gd name="T2" fmla="*/ 0 w 309"/>
              <a:gd name="T3" fmla="*/ 2306 h 2307"/>
              <a:gd name="T4" fmla="*/ 191 w 309"/>
              <a:gd name="T5" fmla="*/ 0 h 2307"/>
              <a:gd name="T6" fmla="*/ 308 w 309"/>
              <a:gd name="T7" fmla="*/ 1765 h 2307"/>
              <a:gd name="T8" fmla="*/ 216 w 309"/>
              <a:gd name="T9" fmla="*/ 1931 h 2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2307">
                <a:moveTo>
                  <a:pt x="216" y="1931"/>
                </a:moveTo>
                <a:lnTo>
                  <a:pt x="0" y="2306"/>
                </a:lnTo>
                <a:lnTo>
                  <a:pt x="191" y="0"/>
                </a:lnTo>
                <a:lnTo>
                  <a:pt x="308" y="1765"/>
                </a:lnTo>
                <a:lnTo>
                  <a:pt x="216" y="193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5">
            <a:extLst>
              <a:ext uri="{FF2B5EF4-FFF2-40B4-BE49-F238E27FC236}">
                <a16:creationId xmlns:a16="http://schemas.microsoft.com/office/drawing/2014/main" id="{DDC7BDA0-6CE4-5840-B0EA-BF4803E4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429" y="3540497"/>
            <a:ext cx="701542" cy="3226106"/>
          </a:xfrm>
          <a:custGeom>
            <a:avLst/>
            <a:gdLst>
              <a:gd name="T0" fmla="*/ 192 w 625"/>
              <a:gd name="T1" fmla="*/ 566 h 2881"/>
              <a:gd name="T2" fmla="*/ 200 w 625"/>
              <a:gd name="T3" fmla="*/ 541 h 2881"/>
              <a:gd name="T4" fmla="*/ 416 w 625"/>
              <a:gd name="T5" fmla="*/ 166 h 2881"/>
              <a:gd name="T6" fmla="*/ 508 w 625"/>
              <a:gd name="T7" fmla="*/ 0 h 2881"/>
              <a:gd name="T8" fmla="*/ 508 w 625"/>
              <a:gd name="T9" fmla="*/ 16 h 2881"/>
              <a:gd name="T10" fmla="*/ 508 w 625"/>
              <a:gd name="T11" fmla="*/ 16 h 2881"/>
              <a:gd name="T12" fmla="*/ 624 w 625"/>
              <a:gd name="T13" fmla="*/ 1790 h 2881"/>
              <a:gd name="T14" fmla="*/ 533 w 625"/>
              <a:gd name="T15" fmla="*/ 1956 h 2881"/>
              <a:gd name="T16" fmla="*/ 0 w 625"/>
              <a:gd name="T17" fmla="*/ 2880 h 2881"/>
              <a:gd name="T18" fmla="*/ 192 w 625"/>
              <a:gd name="T19" fmla="*/ 566 h 2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5" h="2881">
                <a:moveTo>
                  <a:pt x="192" y="566"/>
                </a:moveTo>
                <a:lnTo>
                  <a:pt x="200" y="541"/>
                </a:lnTo>
                <a:lnTo>
                  <a:pt x="416" y="166"/>
                </a:lnTo>
                <a:lnTo>
                  <a:pt x="508" y="0"/>
                </a:lnTo>
                <a:lnTo>
                  <a:pt x="508" y="16"/>
                </a:lnTo>
                <a:lnTo>
                  <a:pt x="508" y="16"/>
                </a:lnTo>
                <a:lnTo>
                  <a:pt x="624" y="1790"/>
                </a:lnTo>
                <a:lnTo>
                  <a:pt x="533" y="1956"/>
                </a:lnTo>
                <a:lnTo>
                  <a:pt x="0" y="2880"/>
                </a:lnTo>
                <a:lnTo>
                  <a:pt x="192" y="566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6">
            <a:extLst>
              <a:ext uri="{FF2B5EF4-FFF2-40B4-BE49-F238E27FC236}">
                <a16:creationId xmlns:a16="http://schemas.microsoft.com/office/drawing/2014/main" id="{9E22A53D-68F4-AF4E-90FC-BAC863109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129" y="1564323"/>
            <a:ext cx="5493764" cy="8458026"/>
          </a:xfrm>
          <a:custGeom>
            <a:avLst/>
            <a:gdLst>
              <a:gd name="T0" fmla="*/ 1424 w 4905"/>
              <a:gd name="T1" fmla="*/ 1906 h 7551"/>
              <a:gd name="T2" fmla="*/ 1424 w 4905"/>
              <a:gd name="T3" fmla="*/ 1906 h 7551"/>
              <a:gd name="T4" fmla="*/ 1432 w 4905"/>
              <a:gd name="T5" fmla="*/ 1915 h 7551"/>
              <a:gd name="T6" fmla="*/ 2848 w 4905"/>
              <a:gd name="T7" fmla="*/ 3813 h 7551"/>
              <a:gd name="T8" fmla="*/ 2856 w 4905"/>
              <a:gd name="T9" fmla="*/ 3821 h 7551"/>
              <a:gd name="T10" fmla="*/ 4280 w 4905"/>
              <a:gd name="T11" fmla="*/ 5735 h 7551"/>
              <a:gd name="T12" fmla="*/ 4638 w 4905"/>
              <a:gd name="T13" fmla="*/ 6218 h 7551"/>
              <a:gd name="T14" fmla="*/ 4812 w 4905"/>
              <a:gd name="T15" fmla="*/ 6584 h 7551"/>
              <a:gd name="T16" fmla="*/ 4604 w 4905"/>
              <a:gd name="T17" fmla="*/ 7550 h 7551"/>
              <a:gd name="T18" fmla="*/ 3447 w 4905"/>
              <a:gd name="T19" fmla="*/ 5660 h 7551"/>
              <a:gd name="T20" fmla="*/ 2298 w 4905"/>
              <a:gd name="T21" fmla="*/ 3771 h 7551"/>
              <a:gd name="T22" fmla="*/ 2298 w 4905"/>
              <a:gd name="T23" fmla="*/ 3763 h 7551"/>
              <a:gd name="T24" fmla="*/ 1149 w 4905"/>
              <a:gd name="T25" fmla="*/ 1890 h 7551"/>
              <a:gd name="T26" fmla="*/ 1149 w 4905"/>
              <a:gd name="T27" fmla="*/ 1881 h 7551"/>
              <a:gd name="T28" fmla="*/ 0 w 4905"/>
              <a:gd name="T29" fmla="*/ 0 h 7551"/>
              <a:gd name="T30" fmla="*/ 1424 w 4905"/>
              <a:gd name="T31" fmla="*/ 1906 h 7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05" h="7551">
                <a:moveTo>
                  <a:pt x="1424" y="1906"/>
                </a:moveTo>
                <a:lnTo>
                  <a:pt x="1424" y="1906"/>
                </a:lnTo>
                <a:cubicBezTo>
                  <a:pt x="1432" y="1915"/>
                  <a:pt x="1432" y="1915"/>
                  <a:pt x="1432" y="1915"/>
                </a:cubicBezTo>
                <a:cubicBezTo>
                  <a:pt x="2848" y="3813"/>
                  <a:pt x="2848" y="3813"/>
                  <a:pt x="2848" y="3813"/>
                </a:cubicBezTo>
                <a:cubicBezTo>
                  <a:pt x="2856" y="3821"/>
                  <a:pt x="2856" y="3821"/>
                  <a:pt x="2856" y="3821"/>
                </a:cubicBezTo>
                <a:cubicBezTo>
                  <a:pt x="4280" y="5735"/>
                  <a:pt x="4280" y="5735"/>
                  <a:pt x="4280" y="5735"/>
                </a:cubicBezTo>
                <a:cubicBezTo>
                  <a:pt x="4638" y="6218"/>
                  <a:pt x="4638" y="6218"/>
                  <a:pt x="4638" y="6218"/>
                </a:cubicBezTo>
                <a:cubicBezTo>
                  <a:pt x="4721" y="6326"/>
                  <a:pt x="4779" y="6451"/>
                  <a:pt x="4812" y="6584"/>
                </a:cubicBezTo>
                <a:cubicBezTo>
                  <a:pt x="4871" y="6859"/>
                  <a:pt x="4904" y="7300"/>
                  <a:pt x="4604" y="7550"/>
                </a:cubicBezTo>
                <a:cubicBezTo>
                  <a:pt x="3447" y="5660"/>
                  <a:pt x="3447" y="5660"/>
                  <a:pt x="3447" y="5660"/>
                </a:cubicBezTo>
                <a:cubicBezTo>
                  <a:pt x="2298" y="3771"/>
                  <a:pt x="2298" y="3771"/>
                  <a:pt x="2298" y="3771"/>
                </a:cubicBezTo>
                <a:cubicBezTo>
                  <a:pt x="2298" y="3763"/>
                  <a:pt x="2298" y="3763"/>
                  <a:pt x="2298" y="3763"/>
                </a:cubicBezTo>
                <a:cubicBezTo>
                  <a:pt x="1149" y="1890"/>
                  <a:pt x="1149" y="1890"/>
                  <a:pt x="1149" y="1890"/>
                </a:cubicBezTo>
                <a:cubicBezTo>
                  <a:pt x="1149" y="1881"/>
                  <a:pt x="1149" y="1881"/>
                  <a:pt x="1149" y="1881"/>
                </a:cubicBezTo>
                <a:cubicBezTo>
                  <a:pt x="0" y="0"/>
                  <a:pt x="0" y="0"/>
                  <a:pt x="0" y="0"/>
                </a:cubicBezTo>
                <a:lnTo>
                  <a:pt x="1424" y="19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7">
            <a:extLst>
              <a:ext uri="{FF2B5EF4-FFF2-40B4-BE49-F238E27FC236}">
                <a16:creationId xmlns:a16="http://schemas.microsoft.com/office/drawing/2014/main" id="{686D1AEC-A18A-CC4D-B5B1-C877D1CB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9" y="9488782"/>
            <a:ext cx="217379" cy="2657954"/>
          </a:xfrm>
          <a:custGeom>
            <a:avLst/>
            <a:gdLst>
              <a:gd name="T0" fmla="*/ 192 w 193"/>
              <a:gd name="T1" fmla="*/ 0 h 2374"/>
              <a:gd name="T2" fmla="*/ 0 w 193"/>
              <a:gd name="T3" fmla="*/ 2373 h 2374"/>
              <a:gd name="T4" fmla="*/ 192 w 193"/>
              <a:gd name="T5" fmla="*/ 8 h 2374"/>
              <a:gd name="T6" fmla="*/ 192 w 193"/>
              <a:gd name="T7" fmla="*/ 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3" h="2374">
                <a:moveTo>
                  <a:pt x="192" y="0"/>
                </a:moveTo>
                <a:lnTo>
                  <a:pt x="0" y="2373"/>
                </a:lnTo>
                <a:lnTo>
                  <a:pt x="192" y="8"/>
                </a:lnTo>
                <a:lnTo>
                  <a:pt x="192" y="0"/>
                </a:lnTo>
              </a:path>
            </a:pathLst>
          </a:custGeom>
          <a:noFill/>
          <a:ln w="9525" cap="flat">
            <a:solidFill>
              <a:srgbClr val="2A345B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9">
            <a:extLst>
              <a:ext uri="{FF2B5EF4-FFF2-40B4-BE49-F238E27FC236}">
                <a16:creationId xmlns:a16="http://schemas.microsoft.com/office/drawing/2014/main" id="{C37DE1DA-18CB-C949-9D7D-F5B74692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81" y="1564323"/>
            <a:ext cx="5063948" cy="10587355"/>
          </a:xfrm>
          <a:custGeom>
            <a:avLst/>
            <a:gdLst>
              <a:gd name="T0" fmla="*/ 682 w 4521"/>
              <a:gd name="T1" fmla="*/ 6809 h 9449"/>
              <a:gd name="T2" fmla="*/ 682 w 4521"/>
              <a:gd name="T3" fmla="*/ 6809 h 9449"/>
              <a:gd name="T4" fmla="*/ 3563 w 4521"/>
              <a:gd name="T5" fmla="*/ 1690 h 9449"/>
              <a:gd name="T6" fmla="*/ 4520 w 4521"/>
              <a:gd name="T7" fmla="*/ 0 h 9449"/>
              <a:gd name="T8" fmla="*/ 4329 w 4521"/>
              <a:gd name="T9" fmla="*/ 2306 h 9449"/>
              <a:gd name="T10" fmla="*/ 4321 w 4521"/>
              <a:gd name="T11" fmla="*/ 2331 h 9449"/>
              <a:gd name="T12" fmla="*/ 4129 w 4521"/>
              <a:gd name="T13" fmla="*/ 4645 h 9449"/>
              <a:gd name="T14" fmla="*/ 4121 w 4521"/>
              <a:gd name="T15" fmla="*/ 4704 h 9449"/>
              <a:gd name="T16" fmla="*/ 3929 w 4521"/>
              <a:gd name="T17" fmla="*/ 6984 h 9449"/>
              <a:gd name="T18" fmla="*/ 3929 w 4521"/>
              <a:gd name="T19" fmla="*/ 6992 h 9449"/>
              <a:gd name="T20" fmla="*/ 3921 w 4521"/>
              <a:gd name="T21" fmla="*/ 7083 h 9449"/>
              <a:gd name="T22" fmla="*/ 3729 w 4521"/>
              <a:gd name="T23" fmla="*/ 9448 h 9449"/>
              <a:gd name="T24" fmla="*/ 682 w 4521"/>
              <a:gd name="T25" fmla="*/ 6809 h 9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1" h="9449">
                <a:moveTo>
                  <a:pt x="682" y="6809"/>
                </a:moveTo>
                <a:lnTo>
                  <a:pt x="682" y="6809"/>
                </a:lnTo>
                <a:cubicBezTo>
                  <a:pt x="3563" y="1690"/>
                  <a:pt x="3563" y="1690"/>
                  <a:pt x="3563" y="1690"/>
                </a:cubicBezTo>
                <a:cubicBezTo>
                  <a:pt x="4520" y="0"/>
                  <a:pt x="4520" y="0"/>
                  <a:pt x="4520" y="0"/>
                </a:cubicBezTo>
                <a:cubicBezTo>
                  <a:pt x="4329" y="2306"/>
                  <a:pt x="4329" y="2306"/>
                  <a:pt x="4329" y="2306"/>
                </a:cubicBezTo>
                <a:cubicBezTo>
                  <a:pt x="4321" y="2331"/>
                  <a:pt x="4321" y="2331"/>
                  <a:pt x="4321" y="2331"/>
                </a:cubicBezTo>
                <a:cubicBezTo>
                  <a:pt x="4129" y="4645"/>
                  <a:pt x="4129" y="4645"/>
                  <a:pt x="4129" y="4645"/>
                </a:cubicBezTo>
                <a:cubicBezTo>
                  <a:pt x="4121" y="4704"/>
                  <a:pt x="4121" y="4704"/>
                  <a:pt x="4121" y="4704"/>
                </a:cubicBezTo>
                <a:cubicBezTo>
                  <a:pt x="3929" y="6984"/>
                  <a:pt x="3929" y="6984"/>
                  <a:pt x="3929" y="6984"/>
                </a:cubicBezTo>
                <a:cubicBezTo>
                  <a:pt x="3929" y="6992"/>
                  <a:pt x="3929" y="6992"/>
                  <a:pt x="3929" y="6992"/>
                </a:cubicBezTo>
                <a:cubicBezTo>
                  <a:pt x="3921" y="7083"/>
                  <a:pt x="3921" y="7083"/>
                  <a:pt x="3921" y="7083"/>
                </a:cubicBezTo>
                <a:cubicBezTo>
                  <a:pt x="3729" y="9448"/>
                  <a:pt x="3729" y="9448"/>
                  <a:pt x="3729" y="9448"/>
                </a:cubicBezTo>
                <a:cubicBezTo>
                  <a:pt x="3729" y="9448"/>
                  <a:pt x="0" y="9007"/>
                  <a:pt x="682" y="68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8">
            <a:extLst>
              <a:ext uri="{FF2B5EF4-FFF2-40B4-BE49-F238E27FC236}">
                <a16:creationId xmlns:a16="http://schemas.microsoft.com/office/drawing/2014/main" id="{E42871CD-35FF-A345-97FC-BB6631A2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567" y="4528584"/>
            <a:ext cx="410058" cy="400177"/>
          </a:xfrm>
          <a:custGeom>
            <a:avLst/>
            <a:gdLst>
              <a:gd name="T0" fmla="*/ 183 w 368"/>
              <a:gd name="T1" fmla="*/ 358 h 359"/>
              <a:gd name="T2" fmla="*/ 183 w 368"/>
              <a:gd name="T3" fmla="*/ 358 h 359"/>
              <a:gd name="T4" fmla="*/ 133 w 368"/>
              <a:gd name="T5" fmla="*/ 341 h 359"/>
              <a:gd name="T6" fmla="*/ 25 w 368"/>
              <a:gd name="T7" fmla="*/ 242 h 359"/>
              <a:gd name="T8" fmla="*/ 25 w 368"/>
              <a:gd name="T9" fmla="*/ 133 h 359"/>
              <a:gd name="T10" fmla="*/ 158 w 368"/>
              <a:gd name="T11" fmla="*/ 0 h 359"/>
              <a:gd name="T12" fmla="*/ 167 w 368"/>
              <a:gd name="T13" fmla="*/ 0 h 359"/>
              <a:gd name="T14" fmla="*/ 333 w 368"/>
              <a:gd name="T15" fmla="*/ 0 h 359"/>
              <a:gd name="T16" fmla="*/ 367 w 368"/>
              <a:gd name="T17" fmla="*/ 34 h 359"/>
              <a:gd name="T18" fmla="*/ 367 w 368"/>
              <a:gd name="T19" fmla="*/ 200 h 359"/>
              <a:gd name="T20" fmla="*/ 367 w 368"/>
              <a:gd name="T21" fmla="*/ 208 h 359"/>
              <a:gd name="T22" fmla="*/ 233 w 368"/>
              <a:gd name="T23" fmla="*/ 341 h 359"/>
              <a:gd name="T24" fmla="*/ 183 w 368"/>
              <a:gd name="T25" fmla="*/ 358 h 359"/>
              <a:gd name="T26" fmla="*/ 175 w 368"/>
              <a:gd name="T27" fmla="*/ 34 h 359"/>
              <a:gd name="T28" fmla="*/ 175 w 368"/>
              <a:gd name="T29" fmla="*/ 34 h 359"/>
              <a:gd name="T30" fmla="*/ 50 w 368"/>
              <a:gd name="T31" fmla="*/ 158 h 359"/>
              <a:gd name="T32" fmla="*/ 50 w 368"/>
              <a:gd name="T33" fmla="*/ 208 h 359"/>
              <a:gd name="T34" fmla="*/ 158 w 368"/>
              <a:gd name="T35" fmla="*/ 317 h 359"/>
              <a:gd name="T36" fmla="*/ 208 w 368"/>
              <a:gd name="T37" fmla="*/ 317 h 359"/>
              <a:gd name="T38" fmla="*/ 333 w 368"/>
              <a:gd name="T39" fmla="*/ 192 h 359"/>
              <a:gd name="T40" fmla="*/ 333 w 368"/>
              <a:gd name="T41" fmla="*/ 34 h 359"/>
              <a:gd name="T42" fmla="*/ 175 w 368"/>
              <a:gd name="T43" fmla="*/ 34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359">
                <a:moveTo>
                  <a:pt x="183" y="358"/>
                </a:moveTo>
                <a:lnTo>
                  <a:pt x="183" y="358"/>
                </a:lnTo>
                <a:cubicBezTo>
                  <a:pt x="167" y="358"/>
                  <a:pt x="142" y="358"/>
                  <a:pt x="133" y="341"/>
                </a:cubicBezTo>
                <a:cubicBezTo>
                  <a:pt x="25" y="242"/>
                  <a:pt x="25" y="242"/>
                  <a:pt x="25" y="242"/>
                </a:cubicBezTo>
                <a:cubicBezTo>
                  <a:pt x="0" y="208"/>
                  <a:pt x="0" y="167"/>
                  <a:pt x="25" y="133"/>
                </a:cubicBezTo>
                <a:cubicBezTo>
                  <a:pt x="158" y="0"/>
                  <a:pt x="158" y="0"/>
                  <a:pt x="158" y="0"/>
                </a:cubicBezTo>
                <a:lnTo>
                  <a:pt x="167" y="0"/>
                </a:lnTo>
                <a:cubicBezTo>
                  <a:pt x="333" y="0"/>
                  <a:pt x="333" y="0"/>
                  <a:pt x="333" y="0"/>
                </a:cubicBezTo>
                <a:cubicBezTo>
                  <a:pt x="350" y="0"/>
                  <a:pt x="367" y="17"/>
                  <a:pt x="367" y="34"/>
                </a:cubicBezTo>
                <a:cubicBezTo>
                  <a:pt x="367" y="200"/>
                  <a:pt x="367" y="200"/>
                  <a:pt x="367" y="200"/>
                </a:cubicBezTo>
                <a:lnTo>
                  <a:pt x="367" y="208"/>
                </a:lnTo>
                <a:cubicBezTo>
                  <a:pt x="233" y="341"/>
                  <a:pt x="233" y="341"/>
                  <a:pt x="233" y="341"/>
                </a:cubicBezTo>
                <a:cubicBezTo>
                  <a:pt x="217" y="358"/>
                  <a:pt x="200" y="358"/>
                  <a:pt x="183" y="358"/>
                </a:cubicBezTo>
                <a:close/>
                <a:moveTo>
                  <a:pt x="175" y="34"/>
                </a:moveTo>
                <a:lnTo>
                  <a:pt x="175" y="34"/>
                </a:lnTo>
                <a:cubicBezTo>
                  <a:pt x="50" y="158"/>
                  <a:pt x="50" y="158"/>
                  <a:pt x="50" y="158"/>
                </a:cubicBezTo>
                <a:cubicBezTo>
                  <a:pt x="42" y="175"/>
                  <a:pt x="42" y="200"/>
                  <a:pt x="50" y="208"/>
                </a:cubicBezTo>
                <a:cubicBezTo>
                  <a:pt x="158" y="317"/>
                  <a:pt x="158" y="317"/>
                  <a:pt x="158" y="317"/>
                </a:cubicBezTo>
                <a:cubicBezTo>
                  <a:pt x="175" y="325"/>
                  <a:pt x="192" y="325"/>
                  <a:pt x="208" y="317"/>
                </a:cubicBezTo>
                <a:cubicBezTo>
                  <a:pt x="333" y="192"/>
                  <a:pt x="333" y="192"/>
                  <a:pt x="333" y="192"/>
                </a:cubicBezTo>
                <a:cubicBezTo>
                  <a:pt x="333" y="34"/>
                  <a:pt x="333" y="34"/>
                  <a:pt x="333" y="34"/>
                </a:cubicBezTo>
                <a:lnTo>
                  <a:pt x="17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9">
            <a:extLst>
              <a:ext uri="{FF2B5EF4-FFF2-40B4-BE49-F238E27FC236}">
                <a16:creationId xmlns:a16="http://schemas.microsoft.com/office/drawing/2014/main" id="{4027F36E-81C0-C04D-9E9B-B36CB4B28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470" y="4612573"/>
            <a:ext cx="69166" cy="64224"/>
          </a:xfrm>
          <a:custGeom>
            <a:avLst/>
            <a:gdLst>
              <a:gd name="T0" fmla="*/ 50 w 60"/>
              <a:gd name="T1" fmla="*/ 50 h 59"/>
              <a:gd name="T2" fmla="*/ 50 w 60"/>
              <a:gd name="T3" fmla="*/ 50 h 59"/>
              <a:gd name="T4" fmla="*/ 9 w 60"/>
              <a:gd name="T5" fmla="*/ 50 h 59"/>
              <a:gd name="T6" fmla="*/ 9 w 60"/>
              <a:gd name="T7" fmla="*/ 9 h 59"/>
              <a:gd name="T8" fmla="*/ 50 w 60"/>
              <a:gd name="T9" fmla="*/ 9 h 59"/>
              <a:gd name="T10" fmla="*/ 50 w 60"/>
              <a:gd name="T11" fmla="*/ 5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59">
                <a:moveTo>
                  <a:pt x="50" y="50"/>
                </a:moveTo>
                <a:lnTo>
                  <a:pt x="50" y="50"/>
                </a:lnTo>
                <a:cubicBezTo>
                  <a:pt x="42" y="58"/>
                  <a:pt x="25" y="58"/>
                  <a:pt x="9" y="50"/>
                </a:cubicBezTo>
                <a:cubicBezTo>
                  <a:pt x="0" y="42"/>
                  <a:pt x="0" y="25"/>
                  <a:pt x="9" y="9"/>
                </a:cubicBezTo>
                <a:cubicBezTo>
                  <a:pt x="25" y="0"/>
                  <a:pt x="42" y="0"/>
                  <a:pt x="50" y="9"/>
                </a:cubicBezTo>
                <a:cubicBezTo>
                  <a:pt x="59" y="25"/>
                  <a:pt x="59" y="42"/>
                  <a:pt x="50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0">
            <a:extLst>
              <a:ext uri="{FF2B5EF4-FFF2-40B4-BE49-F238E27FC236}">
                <a16:creationId xmlns:a16="http://schemas.microsoft.com/office/drawing/2014/main" id="{069C7686-E891-554B-9B4E-7E51931D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308" y="6544282"/>
            <a:ext cx="429816" cy="271726"/>
          </a:xfrm>
          <a:custGeom>
            <a:avLst/>
            <a:gdLst>
              <a:gd name="T0" fmla="*/ 308 w 384"/>
              <a:gd name="T1" fmla="*/ 242 h 243"/>
              <a:gd name="T2" fmla="*/ 308 w 384"/>
              <a:gd name="T3" fmla="*/ 242 h 243"/>
              <a:gd name="T4" fmla="*/ 142 w 384"/>
              <a:gd name="T5" fmla="*/ 242 h 243"/>
              <a:gd name="T6" fmla="*/ 108 w 384"/>
              <a:gd name="T7" fmla="*/ 209 h 243"/>
              <a:gd name="T8" fmla="*/ 59 w 384"/>
              <a:gd name="T9" fmla="*/ 34 h 243"/>
              <a:gd name="T10" fmla="*/ 17 w 384"/>
              <a:gd name="T11" fmla="*/ 34 h 243"/>
              <a:gd name="T12" fmla="*/ 0 w 384"/>
              <a:gd name="T13" fmla="*/ 17 h 243"/>
              <a:gd name="T14" fmla="*/ 17 w 384"/>
              <a:gd name="T15" fmla="*/ 0 h 243"/>
              <a:gd name="T16" fmla="*/ 67 w 384"/>
              <a:gd name="T17" fmla="*/ 0 h 243"/>
              <a:gd name="T18" fmla="*/ 92 w 384"/>
              <a:gd name="T19" fmla="*/ 17 h 243"/>
              <a:gd name="T20" fmla="*/ 142 w 384"/>
              <a:gd name="T21" fmla="*/ 200 h 243"/>
              <a:gd name="T22" fmla="*/ 142 w 384"/>
              <a:gd name="T23" fmla="*/ 200 h 243"/>
              <a:gd name="T24" fmla="*/ 308 w 384"/>
              <a:gd name="T25" fmla="*/ 200 h 243"/>
              <a:gd name="T26" fmla="*/ 308 w 384"/>
              <a:gd name="T27" fmla="*/ 200 h 243"/>
              <a:gd name="T28" fmla="*/ 342 w 384"/>
              <a:gd name="T29" fmla="*/ 92 h 243"/>
              <a:gd name="T30" fmla="*/ 200 w 384"/>
              <a:gd name="T31" fmla="*/ 92 h 243"/>
              <a:gd name="T32" fmla="*/ 184 w 384"/>
              <a:gd name="T33" fmla="*/ 75 h 243"/>
              <a:gd name="T34" fmla="*/ 200 w 384"/>
              <a:gd name="T35" fmla="*/ 59 h 243"/>
              <a:gd name="T36" fmla="*/ 367 w 384"/>
              <a:gd name="T37" fmla="*/ 59 h 243"/>
              <a:gd name="T38" fmla="*/ 383 w 384"/>
              <a:gd name="T39" fmla="*/ 67 h 243"/>
              <a:gd name="T40" fmla="*/ 383 w 384"/>
              <a:gd name="T41" fmla="*/ 75 h 243"/>
              <a:gd name="T42" fmla="*/ 350 w 384"/>
              <a:gd name="T43" fmla="*/ 209 h 243"/>
              <a:gd name="T44" fmla="*/ 308 w 384"/>
              <a:gd name="T45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4" h="243">
                <a:moveTo>
                  <a:pt x="308" y="242"/>
                </a:moveTo>
                <a:lnTo>
                  <a:pt x="308" y="242"/>
                </a:lnTo>
                <a:cubicBezTo>
                  <a:pt x="142" y="242"/>
                  <a:pt x="142" y="242"/>
                  <a:pt x="142" y="242"/>
                </a:cubicBezTo>
                <a:cubicBezTo>
                  <a:pt x="125" y="242"/>
                  <a:pt x="108" y="225"/>
                  <a:pt x="108" y="209"/>
                </a:cubicBezTo>
                <a:cubicBezTo>
                  <a:pt x="59" y="34"/>
                  <a:pt x="59" y="34"/>
                  <a:pt x="59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5" y="0"/>
                  <a:pt x="84" y="9"/>
                  <a:pt x="92" y="17"/>
                </a:cubicBezTo>
                <a:cubicBezTo>
                  <a:pt x="142" y="200"/>
                  <a:pt x="142" y="200"/>
                  <a:pt x="142" y="200"/>
                </a:cubicBezTo>
                <a:lnTo>
                  <a:pt x="142" y="200"/>
                </a:lnTo>
                <a:cubicBezTo>
                  <a:pt x="308" y="200"/>
                  <a:pt x="308" y="200"/>
                  <a:pt x="308" y="200"/>
                </a:cubicBezTo>
                <a:lnTo>
                  <a:pt x="308" y="200"/>
                </a:lnTo>
                <a:cubicBezTo>
                  <a:pt x="342" y="92"/>
                  <a:pt x="342" y="92"/>
                  <a:pt x="342" y="92"/>
                </a:cubicBezTo>
                <a:cubicBezTo>
                  <a:pt x="200" y="92"/>
                  <a:pt x="200" y="92"/>
                  <a:pt x="200" y="92"/>
                </a:cubicBezTo>
                <a:cubicBezTo>
                  <a:pt x="192" y="92"/>
                  <a:pt x="184" y="84"/>
                  <a:pt x="184" y="75"/>
                </a:cubicBezTo>
                <a:cubicBezTo>
                  <a:pt x="184" y="67"/>
                  <a:pt x="192" y="59"/>
                  <a:pt x="200" y="59"/>
                </a:cubicBezTo>
                <a:cubicBezTo>
                  <a:pt x="367" y="59"/>
                  <a:pt x="367" y="59"/>
                  <a:pt x="367" y="59"/>
                </a:cubicBezTo>
                <a:cubicBezTo>
                  <a:pt x="375" y="59"/>
                  <a:pt x="375" y="59"/>
                  <a:pt x="383" y="67"/>
                </a:cubicBezTo>
                <a:lnTo>
                  <a:pt x="383" y="75"/>
                </a:lnTo>
                <a:cubicBezTo>
                  <a:pt x="350" y="209"/>
                  <a:pt x="350" y="209"/>
                  <a:pt x="350" y="209"/>
                </a:cubicBezTo>
                <a:cubicBezTo>
                  <a:pt x="342" y="225"/>
                  <a:pt x="333" y="242"/>
                  <a:pt x="308" y="2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1">
            <a:extLst>
              <a:ext uri="{FF2B5EF4-FFF2-40B4-BE49-F238E27FC236}">
                <a16:creationId xmlns:a16="http://schemas.microsoft.com/office/drawing/2014/main" id="{AC9CF2FF-7E9A-B94C-A1EF-A718D07D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056" y="6850589"/>
            <a:ext cx="83989" cy="83989"/>
          </a:xfrm>
          <a:custGeom>
            <a:avLst/>
            <a:gdLst>
              <a:gd name="T0" fmla="*/ 0 w 76"/>
              <a:gd name="T1" fmla="*/ 41 h 75"/>
              <a:gd name="T2" fmla="*/ 0 w 76"/>
              <a:gd name="T3" fmla="*/ 41 h 75"/>
              <a:gd name="T4" fmla="*/ 33 w 76"/>
              <a:gd name="T5" fmla="*/ 0 h 75"/>
              <a:gd name="T6" fmla="*/ 75 w 76"/>
              <a:gd name="T7" fmla="*/ 41 h 75"/>
              <a:gd name="T8" fmla="*/ 33 w 76"/>
              <a:gd name="T9" fmla="*/ 74 h 75"/>
              <a:gd name="T10" fmla="*/ 0 w 76"/>
              <a:gd name="T1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75">
                <a:moveTo>
                  <a:pt x="0" y="41"/>
                </a:moveTo>
                <a:lnTo>
                  <a:pt x="0" y="41"/>
                </a:lnTo>
                <a:cubicBezTo>
                  <a:pt x="0" y="16"/>
                  <a:pt x="16" y="0"/>
                  <a:pt x="33" y="0"/>
                </a:cubicBezTo>
                <a:cubicBezTo>
                  <a:pt x="58" y="0"/>
                  <a:pt x="75" y="16"/>
                  <a:pt x="75" y="41"/>
                </a:cubicBezTo>
                <a:cubicBezTo>
                  <a:pt x="75" y="57"/>
                  <a:pt x="58" y="74"/>
                  <a:pt x="33" y="74"/>
                </a:cubicBezTo>
                <a:cubicBezTo>
                  <a:pt x="16" y="74"/>
                  <a:pt x="0" y="57"/>
                  <a:pt x="0" y="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2">
            <a:extLst>
              <a:ext uri="{FF2B5EF4-FFF2-40B4-BE49-F238E27FC236}">
                <a16:creationId xmlns:a16="http://schemas.microsoft.com/office/drawing/2014/main" id="{2690FD5B-B2DE-CB48-98E5-9F2467D3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377" y="6850589"/>
            <a:ext cx="83986" cy="83989"/>
          </a:xfrm>
          <a:custGeom>
            <a:avLst/>
            <a:gdLst>
              <a:gd name="T0" fmla="*/ 0 w 76"/>
              <a:gd name="T1" fmla="*/ 41 h 75"/>
              <a:gd name="T2" fmla="*/ 0 w 76"/>
              <a:gd name="T3" fmla="*/ 41 h 75"/>
              <a:gd name="T4" fmla="*/ 33 w 76"/>
              <a:gd name="T5" fmla="*/ 0 h 75"/>
              <a:gd name="T6" fmla="*/ 75 w 76"/>
              <a:gd name="T7" fmla="*/ 41 h 75"/>
              <a:gd name="T8" fmla="*/ 33 w 76"/>
              <a:gd name="T9" fmla="*/ 74 h 75"/>
              <a:gd name="T10" fmla="*/ 0 w 76"/>
              <a:gd name="T1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75">
                <a:moveTo>
                  <a:pt x="0" y="41"/>
                </a:moveTo>
                <a:lnTo>
                  <a:pt x="0" y="41"/>
                </a:lnTo>
                <a:cubicBezTo>
                  <a:pt x="0" y="16"/>
                  <a:pt x="16" y="0"/>
                  <a:pt x="33" y="0"/>
                </a:cubicBezTo>
                <a:cubicBezTo>
                  <a:pt x="58" y="0"/>
                  <a:pt x="75" y="16"/>
                  <a:pt x="75" y="41"/>
                </a:cubicBezTo>
                <a:cubicBezTo>
                  <a:pt x="75" y="57"/>
                  <a:pt x="58" y="74"/>
                  <a:pt x="33" y="74"/>
                </a:cubicBezTo>
                <a:cubicBezTo>
                  <a:pt x="16" y="74"/>
                  <a:pt x="0" y="57"/>
                  <a:pt x="0" y="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3">
            <a:extLst>
              <a:ext uri="{FF2B5EF4-FFF2-40B4-BE49-F238E27FC236}">
                <a16:creationId xmlns:a16="http://schemas.microsoft.com/office/drawing/2014/main" id="{199F7901-1BB8-7245-BD37-6A8E603C0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506" y="2680861"/>
            <a:ext cx="123512" cy="113632"/>
          </a:xfrm>
          <a:custGeom>
            <a:avLst/>
            <a:gdLst>
              <a:gd name="T0" fmla="*/ 83 w 109"/>
              <a:gd name="T1" fmla="*/ 100 h 101"/>
              <a:gd name="T2" fmla="*/ 83 w 109"/>
              <a:gd name="T3" fmla="*/ 100 h 101"/>
              <a:gd name="T4" fmla="*/ 33 w 109"/>
              <a:gd name="T5" fmla="*/ 100 h 101"/>
              <a:gd name="T6" fmla="*/ 0 w 109"/>
              <a:gd name="T7" fmla="*/ 75 h 101"/>
              <a:gd name="T8" fmla="*/ 0 w 109"/>
              <a:gd name="T9" fmla="*/ 25 h 101"/>
              <a:gd name="T10" fmla="*/ 33 w 109"/>
              <a:gd name="T11" fmla="*/ 0 h 101"/>
              <a:gd name="T12" fmla="*/ 83 w 109"/>
              <a:gd name="T13" fmla="*/ 0 h 101"/>
              <a:gd name="T14" fmla="*/ 108 w 109"/>
              <a:gd name="T15" fmla="*/ 25 h 101"/>
              <a:gd name="T16" fmla="*/ 108 w 109"/>
              <a:gd name="T17" fmla="*/ 75 h 101"/>
              <a:gd name="T18" fmla="*/ 83 w 109"/>
              <a:gd name="T19" fmla="*/ 100 h 101"/>
              <a:gd name="T20" fmla="*/ 83 w 109"/>
              <a:gd name="T21" fmla="*/ 25 h 101"/>
              <a:gd name="T22" fmla="*/ 83 w 109"/>
              <a:gd name="T23" fmla="*/ 25 h 101"/>
              <a:gd name="T24" fmla="*/ 33 w 109"/>
              <a:gd name="T25" fmla="*/ 25 h 101"/>
              <a:gd name="T26" fmla="*/ 33 w 109"/>
              <a:gd name="T27" fmla="*/ 75 h 101"/>
              <a:gd name="T28" fmla="*/ 83 w 109"/>
              <a:gd name="T29" fmla="*/ 75 h 101"/>
              <a:gd name="T30" fmla="*/ 83 w 109"/>
              <a:gd name="T31" fmla="*/ 2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1">
                <a:moveTo>
                  <a:pt x="83" y="100"/>
                </a:moveTo>
                <a:lnTo>
                  <a:pt x="83" y="100"/>
                </a:lnTo>
                <a:cubicBezTo>
                  <a:pt x="33" y="100"/>
                  <a:pt x="33" y="100"/>
                  <a:pt x="33" y="100"/>
                </a:cubicBezTo>
                <a:cubicBezTo>
                  <a:pt x="16" y="100"/>
                  <a:pt x="0" y="91"/>
                  <a:pt x="0" y="7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6" y="0"/>
                  <a:pt x="3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1" y="0"/>
                  <a:pt x="108" y="8"/>
                  <a:pt x="108" y="25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8" y="91"/>
                  <a:pt x="91" y="100"/>
                  <a:pt x="83" y="100"/>
                </a:cubicBezTo>
                <a:close/>
                <a:moveTo>
                  <a:pt x="83" y="25"/>
                </a:moveTo>
                <a:lnTo>
                  <a:pt x="83" y="25"/>
                </a:lnTo>
                <a:cubicBezTo>
                  <a:pt x="33" y="25"/>
                  <a:pt x="33" y="25"/>
                  <a:pt x="33" y="25"/>
                </a:cubicBezTo>
                <a:cubicBezTo>
                  <a:pt x="33" y="75"/>
                  <a:pt x="33" y="75"/>
                  <a:pt x="33" y="75"/>
                </a:cubicBezTo>
                <a:cubicBezTo>
                  <a:pt x="83" y="75"/>
                  <a:pt x="83" y="75"/>
                  <a:pt x="83" y="75"/>
                </a:cubicBezTo>
                <a:lnTo>
                  <a:pt x="83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4">
            <a:extLst>
              <a:ext uri="{FF2B5EF4-FFF2-40B4-BE49-F238E27FC236}">
                <a16:creationId xmlns:a16="http://schemas.microsoft.com/office/drawing/2014/main" id="{D6501DDD-1C37-3B4C-90DD-7DA22881D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5" y="2532648"/>
            <a:ext cx="469343" cy="375473"/>
          </a:xfrm>
          <a:custGeom>
            <a:avLst/>
            <a:gdLst>
              <a:gd name="T0" fmla="*/ 349 w 417"/>
              <a:gd name="T1" fmla="*/ 333 h 334"/>
              <a:gd name="T2" fmla="*/ 349 w 417"/>
              <a:gd name="T3" fmla="*/ 333 h 334"/>
              <a:gd name="T4" fmla="*/ 66 w 417"/>
              <a:gd name="T5" fmla="*/ 333 h 334"/>
              <a:gd name="T6" fmla="*/ 0 w 417"/>
              <a:gd name="T7" fmla="*/ 266 h 334"/>
              <a:gd name="T8" fmla="*/ 0 w 417"/>
              <a:gd name="T9" fmla="*/ 0 h 334"/>
              <a:gd name="T10" fmla="*/ 33 w 417"/>
              <a:gd name="T11" fmla="*/ 0 h 334"/>
              <a:gd name="T12" fmla="*/ 33 w 417"/>
              <a:gd name="T13" fmla="*/ 266 h 334"/>
              <a:gd name="T14" fmla="*/ 66 w 417"/>
              <a:gd name="T15" fmla="*/ 300 h 334"/>
              <a:gd name="T16" fmla="*/ 349 w 417"/>
              <a:gd name="T17" fmla="*/ 300 h 334"/>
              <a:gd name="T18" fmla="*/ 383 w 417"/>
              <a:gd name="T19" fmla="*/ 266 h 334"/>
              <a:gd name="T20" fmla="*/ 383 w 417"/>
              <a:gd name="T21" fmla="*/ 100 h 334"/>
              <a:gd name="T22" fmla="*/ 349 w 417"/>
              <a:gd name="T23" fmla="*/ 66 h 334"/>
              <a:gd name="T24" fmla="*/ 66 w 417"/>
              <a:gd name="T25" fmla="*/ 66 h 334"/>
              <a:gd name="T26" fmla="*/ 66 w 417"/>
              <a:gd name="T27" fmla="*/ 25 h 334"/>
              <a:gd name="T28" fmla="*/ 349 w 417"/>
              <a:gd name="T29" fmla="*/ 25 h 334"/>
              <a:gd name="T30" fmla="*/ 416 w 417"/>
              <a:gd name="T31" fmla="*/ 100 h 334"/>
              <a:gd name="T32" fmla="*/ 416 w 417"/>
              <a:gd name="T33" fmla="*/ 266 h 334"/>
              <a:gd name="T34" fmla="*/ 349 w 417"/>
              <a:gd name="T3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7" h="334">
                <a:moveTo>
                  <a:pt x="349" y="333"/>
                </a:moveTo>
                <a:lnTo>
                  <a:pt x="349" y="333"/>
                </a:lnTo>
                <a:cubicBezTo>
                  <a:pt x="66" y="333"/>
                  <a:pt x="66" y="333"/>
                  <a:pt x="66" y="333"/>
                </a:cubicBezTo>
                <a:cubicBezTo>
                  <a:pt x="25" y="333"/>
                  <a:pt x="0" y="308"/>
                  <a:pt x="0" y="266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266"/>
                  <a:pt x="33" y="266"/>
                  <a:pt x="33" y="266"/>
                </a:cubicBezTo>
                <a:cubicBezTo>
                  <a:pt x="33" y="283"/>
                  <a:pt x="50" y="300"/>
                  <a:pt x="66" y="300"/>
                </a:cubicBezTo>
                <a:cubicBezTo>
                  <a:pt x="349" y="300"/>
                  <a:pt x="349" y="300"/>
                  <a:pt x="349" y="300"/>
                </a:cubicBezTo>
                <a:cubicBezTo>
                  <a:pt x="366" y="300"/>
                  <a:pt x="383" y="283"/>
                  <a:pt x="383" y="266"/>
                </a:cubicBezTo>
                <a:cubicBezTo>
                  <a:pt x="383" y="100"/>
                  <a:pt x="383" y="100"/>
                  <a:pt x="383" y="100"/>
                </a:cubicBezTo>
                <a:cubicBezTo>
                  <a:pt x="383" y="83"/>
                  <a:pt x="366" y="66"/>
                  <a:pt x="34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6" y="25"/>
                  <a:pt x="66" y="25"/>
                  <a:pt x="66" y="25"/>
                </a:cubicBezTo>
                <a:cubicBezTo>
                  <a:pt x="349" y="25"/>
                  <a:pt x="349" y="25"/>
                  <a:pt x="349" y="25"/>
                </a:cubicBezTo>
                <a:cubicBezTo>
                  <a:pt x="391" y="25"/>
                  <a:pt x="416" y="58"/>
                  <a:pt x="416" y="100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16" y="308"/>
                  <a:pt x="391" y="333"/>
                  <a:pt x="349" y="3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5">
            <a:extLst>
              <a:ext uri="{FF2B5EF4-FFF2-40B4-BE49-F238E27FC236}">
                <a16:creationId xmlns:a16="http://schemas.microsoft.com/office/drawing/2014/main" id="{8261E29F-4B8D-024D-96B9-3ECCFE73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794" y="2448663"/>
            <a:ext cx="439700" cy="158094"/>
          </a:xfrm>
          <a:custGeom>
            <a:avLst/>
            <a:gdLst>
              <a:gd name="T0" fmla="*/ 75 w 393"/>
              <a:gd name="T1" fmla="*/ 141 h 142"/>
              <a:gd name="T2" fmla="*/ 75 w 393"/>
              <a:gd name="T3" fmla="*/ 141 h 142"/>
              <a:gd name="T4" fmla="*/ 9 w 393"/>
              <a:gd name="T5" fmla="*/ 58 h 142"/>
              <a:gd name="T6" fmla="*/ 75 w 393"/>
              <a:gd name="T7" fmla="*/ 0 h 142"/>
              <a:gd name="T8" fmla="*/ 333 w 393"/>
              <a:gd name="T9" fmla="*/ 0 h 142"/>
              <a:gd name="T10" fmla="*/ 392 w 393"/>
              <a:gd name="T11" fmla="*/ 58 h 142"/>
              <a:gd name="T12" fmla="*/ 392 w 393"/>
              <a:gd name="T13" fmla="*/ 66 h 142"/>
              <a:gd name="T14" fmla="*/ 367 w 393"/>
              <a:gd name="T15" fmla="*/ 91 h 142"/>
              <a:gd name="T16" fmla="*/ 367 w 393"/>
              <a:gd name="T17" fmla="*/ 91 h 142"/>
              <a:gd name="T18" fmla="*/ 350 w 393"/>
              <a:gd name="T19" fmla="*/ 66 h 142"/>
              <a:gd name="T20" fmla="*/ 350 w 393"/>
              <a:gd name="T21" fmla="*/ 58 h 142"/>
              <a:gd name="T22" fmla="*/ 333 w 393"/>
              <a:gd name="T23" fmla="*/ 33 h 142"/>
              <a:gd name="T24" fmla="*/ 75 w 393"/>
              <a:gd name="T25" fmla="*/ 33 h 142"/>
              <a:gd name="T26" fmla="*/ 42 w 393"/>
              <a:gd name="T27" fmla="*/ 58 h 142"/>
              <a:gd name="T28" fmla="*/ 75 w 393"/>
              <a:gd name="T29" fmla="*/ 100 h 142"/>
              <a:gd name="T30" fmla="*/ 75 w 393"/>
              <a:gd name="T3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3" h="142">
                <a:moveTo>
                  <a:pt x="75" y="141"/>
                </a:moveTo>
                <a:lnTo>
                  <a:pt x="75" y="141"/>
                </a:lnTo>
                <a:cubicBezTo>
                  <a:pt x="34" y="141"/>
                  <a:pt x="0" y="100"/>
                  <a:pt x="9" y="58"/>
                </a:cubicBezTo>
                <a:cubicBezTo>
                  <a:pt x="9" y="25"/>
                  <a:pt x="42" y="0"/>
                  <a:pt x="75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58" y="0"/>
                  <a:pt x="392" y="25"/>
                  <a:pt x="392" y="58"/>
                </a:cubicBezTo>
                <a:cubicBezTo>
                  <a:pt x="392" y="66"/>
                  <a:pt x="392" y="66"/>
                  <a:pt x="392" y="66"/>
                </a:cubicBezTo>
                <a:cubicBezTo>
                  <a:pt x="392" y="83"/>
                  <a:pt x="383" y="91"/>
                  <a:pt x="367" y="91"/>
                </a:cubicBezTo>
                <a:lnTo>
                  <a:pt x="367" y="91"/>
                </a:lnTo>
                <a:cubicBezTo>
                  <a:pt x="358" y="91"/>
                  <a:pt x="350" y="83"/>
                  <a:pt x="350" y="66"/>
                </a:cubicBezTo>
                <a:cubicBezTo>
                  <a:pt x="350" y="58"/>
                  <a:pt x="350" y="58"/>
                  <a:pt x="350" y="58"/>
                </a:cubicBezTo>
                <a:cubicBezTo>
                  <a:pt x="350" y="42"/>
                  <a:pt x="342" y="33"/>
                  <a:pt x="333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59" y="33"/>
                  <a:pt x="50" y="50"/>
                  <a:pt x="42" y="58"/>
                </a:cubicBezTo>
                <a:cubicBezTo>
                  <a:pt x="42" y="83"/>
                  <a:pt x="59" y="100"/>
                  <a:pt x="75" y="100"/>
                </a:cubicBezTo>
                <a:lnTo>
                  <a:pt x="75" y="1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6">
            <a:extLst>
              <a:ext uri="{FF2B5EF4-FFF2-40B4-BE49-F238E27FC236}">
                <a16:creationId xmlns:a16="http://schemas.microsoft.com/office/drawing/2014/main" id="{D27162B6-F430-4746-A8EB-4DD8ED3B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724" y="8648908"/>
            <a:ext cx="167975" cy="187737"/>
          </a:xfrm>
          <a:custGeom>
            <a:avLst/>
            <a:gdLst>
              <a:gd name="T0" fmla="*/ 8 w 151"/>
              <a:gd name="T1" fmla="*/ 167 h 168"/>
              <a:gd name="T2" fmla="*/ 8 w 151"/>
              <a:gd name="T3" fmla="*/ 167 h 168"/>
              <a:gd name="T4" fmla="*/ 8 w 151"/>
              <a:gd name="T5" fmla="*/ 167 h 168"/>
              <a:gd name="T6" fmla="*/ 0 w 151"/>
              <a:gd name="T7" fmla="*/ 141 h 168"/>
              <a:gd name="T8" fmla="*/ 125 w 151"/>
              <a:gd name="T9" fmla="*/ 0 h 168"/>
              <a:gd name="T10" fmla="*/ 142 w 151"/>
              <a:gd name="T11" fmla="*/ 0 h 168"/>
              <a:gd name="T12" fmla="*/ 142 w 151"/>
              <a:gd name="T13" fmla="*/ 0 h 168"/>
              <a:gd name="T14" fmla="*/ 150 w 151"/>
              <a:gd name="T15" fmla="*/ 25 h 168"/>
              <a:gd name="T16" fmla="*/ 25 w 151"/>
              <a:gd name="T17" fmla="*/ 158 h 168"/>
              <a:gd name="T18" fmla="*/ 8 w 151"/>
              <a:gd name="T1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" h="168">
                <a:moveTo>
                  <a:pt x="8" y="167"/>
                </a:moveTo>
                <a:lnTo>
                  <a:pt x="8" y="167"/>
                </a:lnTo>
                <a:lnTo>
                  <a:pt x="8" y="167"/>
                </a:lnTo>
                <a:cubicBezTo>
                  <a:pt x="0" y="158"/>
                  <a:pt x="0" y="150"/>
                  <a:pt x="0" y="141"/>
                </a:cubicBezTo>
                <a:cubicBezTo>
                  <a:pt x="125" y="0"/>
                  <a:pt x="125" y="0"/>
                  <a:pt x="125" y="0"/>
                </a:cubicBezTo>
                <a:cubicBezTo>
                  <a:pt x="133" y="0"/>
                  <a:pt x="142" y="0"/>
                  <a:pt x="142" y="0"/>
                </a:cubicBezTo>
                <a:lnTo>
                  <a:pt x="142" y="0"/>
                </a:lnTo>
                <a:cubicBezTo>
                  <a:pt x="150" y="8"/>
                  <a:pt x="150" y="17"/>
                  <a:pt x="150" y="25"/>
                </a:cubicBezTo>
                <a:cubicBezTo>
                  <a:pt x="25" y="158"/>
                  <a:pt x="25" y="158"/>
                  <a:pt x="25" y="158"/>
                </a:cubicBezTo>
                <a:cubicBezTo>
                  <a:pt x="17" y="167"/>
                  <a:pt x="8" y="167"/>
                  <a:pt x="8" y="1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7">
            <a:extLst>
              <a:ext uri="{FF2B5EF4-FFF2-40B4-BE49-F238E27FC236}">
                <a16:creationId xmlns:a16="http://schemas.microsoft.com/office/drawing/2014/main" id="{C02FB20D-B0A8-BF43-8C09-C3D78E77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4710" y="8752658"/>
            <a:ext cx="113632" cy="103748"/>
          </a:xfrm>
          <a:custGeom>
            <a:avLst/>
            <a:gdLst>
              <a:gd name="T0" fmla="*/ 50 w 101"/>
              <a:gd name="T1" fmla="*/ 92 h 93"/>
              <a:gd name="T2" fmla="*/ 50 w 101"/>
              <a:gd name="T3" fmla="*/ 92 h 93"/>
              <a:gd name="T4" fmla="*/ 0 w 101"/>
              <a:gd name="T5" fmla="*/ 50 h 93"/>
              <a:gd name="T6" fmla="*/ 50 w 101"/>
              <a:gd name="T7" fmla="*/ 0 h 93"/>
              <a:gd name="T8" fmla="*/ 100 w 101"/>
              <a:gd name="T9" fmla="*/ 50 h 93"/>
              <a:gd name="T10" fmla="*/ 50 w 101"/>
              <a:gd name="T11" fmla="*/ 92 h 93"/>
              <a:gd name="T12" fmla="*/ 50 w 101"/>
              <a:gd name="T13" fmla="*/ 25 h 93"/>
              <a:gd name="T14" fmla="*/ 50 w 101"/>
              <a:gd name="T15" fmla="*/ 25 h 93"/>
              <a:gd name="T16" fmla="*/ 33 w 101"/>
              <a:gd name="T17" fmla="*/ 50 h 93"/>
              <a:gd name="T18" fmla="*/ 50 w 101"/>
              <a:gd name="T19" fmla="*/ 67 h 93"/>
              <a:gd name="T20" fmla="*/ 67 w 101"/>
              <a:gd name="T21" fmla="*/ 50 h 93"/>
              <a:gd name="T22" fmla="*/ 50 w 101"/>
              <a:gd name="T23" fmla="*/ 2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93">
                <a:moveTo>
                  <a:pt x="50" y="92"/>
                </a:moveTo>
                <a:lnTo>
                  <a:pt x="50" y="92"/>
                </a:lnTo>
                <a:cubicBezTo>
                  <a:pt x="25" y="92"/>
                  <a:pt x="0" y="76"/>
                  <a:pt x="0" y="50"/>
                </a:cubicBezTo>
                <a:cubicBezTo>
                  <a:pt x="0" y="17"/>
                  <a:pt x="25" y="0"/>
                  <a:pt x="50" y="0"/>
                </a:cubicBezTo>
                <a:cubicBezTo>
                  <a:pt x="75" y="0"/>
                  <a:pt x="100" y="17"/>
                  <a:pt x="100" y="50"/>
                </a:cubicBezTo>
                <a:cubicBezTo>
                  <a:pt x="100" y="76"/>
                  <a:pt x="75" y="92"/>
                  <a:pt x="50" y="92"/>
                </a:cubicBezTo>
                <a:close/>
                <a:moveTo>
                  <a:pt x="50" y="25"/>
                </a:moveTo>
                <a:lnTo>
                  <a:pt x="50" y="25"/>
                </a:lnTo>
                <a:cubicBezTo>
                  <a:pt x="42" y="25"/>
                  <a:pt x="33" y="34"/>
                  <a:pt x="33" y="50"/>
                </a:cubicBezTo>
                <a:cubicBezTo>
                  <a:pt x="33" y="59"/>
                  <a:pt x="42" y="67"/>
                  <a:pt x="50" y="67"/>
                </a:cubicBezTo>
                <a:cubicBezTo>
                  <a:pt x="58" y="67"/>
                  <a:pt x="67" y="59"/>
                  <a:pt x="67" y="50"/>
                </a:cubicBezTo>
                <a:cubicBezTo>
                  <a:pt x="67" y="34"/>
                  <a:pt x="58" y="25"/>
                  <a:pt x="50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8">
            <a:extLst>
              <a:ext uri="{FF2B5EF4-FFF2-40B4-BE49-F238E27FC236}">
                <a16:creationId xmlns:a16="http://schemas.microsoft.com/office/drawing/2014/main" id="{8A8FFCDA-97C1-AB43-8C75-EBBD5D4D0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1081" y="8629146"/>
            <a:ext cx="103748" cy="103751"/>
          </a:xfrm>
          <a:custGeom>
            <a:avLst/>
            <a:gdLst>
              <a:gd name="T0" fmla="*/ 42 w 93"/>
              <a:gd name="T1" fmla="*/ 92 h 93"/>
              <a:gd name="T2" fmla="*/ 42 w 93"/>
              <a:gd name="T3" fmla="*/ 92 h 93"/>
              <a:gd name="T4" fmla="*/ 0 w 93"/>
              <a:gd name="T5" fmla="*/ 42 h 93"/>
              <a:gd name="T6" fmla="*/ 42 w 93"/>
              <a:gd name="T7" fmla="*/ 0 h 93"/>
              <a:gd name="T8" fmla="*/ 92 w 93"/>
              <a:gd name="T9" fmla="*/ 42 h 93"/>
              <a:gd name="T10" fmla="*/ 42 w 93"/>
              <a:gd name="T11" fmla="*/ 92 h 93"/>
              <a:gd name="T12" fmla="*/ 42 w 93"/>
              <a:gd name="T13" fmla="*/ 25 h 93"/>
              <a:gd name="T14" fmla="*/ 42 w 93"/>
              <a:gd name="T15" fmla="*/ 25 h 93"/>
              <a:gd name="T16" fmla="*/ 25 w 93"/>
              <a:gd name="T17" fmla="*/ 42 h 93"/>
              <a:gd name="T18" fmla="*/ 42 w 93"/>
              <a:gd name="T19" fmla="*/ 67 h 93"/>
              <a:gd name="T20" fmla="*/ 58 w 93"/>
              <a:gd name="T21" fmla="*/ 42 h 93"/>
              <a:gd name="T22" fmla="*/ 42 w 93"/>
              <a:gd name="T23" fmla="*/ 2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93">
                <a:moveTo>
                  <a:pt x="42" y="92"/>
                </a:moveTo>
                <a:lnTo>
                  <a:pt x="42" y="92"/>
                </a:lnTo>
                <a:cubicBezTo>
                  <a:pt x="17" y="92"/>
                  <a:pt x="0" y="67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67" y="0"/>
                  <a:pt x="92" y="17"/>
                  <a:pt x="92" y="42"/>
                </a:cubicBezTo>
                <a:cubicBezTo>
                  <a:pt x="92" y="67"/>
                  <a:pt x="67" y="92"/>
                  <a:pt x="42" y="92"/>
                </a:cubicBezTo>
                <a:close/>
                <a:moveTo>
                  <a:pt x="42" y="25"/>
                </a:moveTo>
                <a:lnTo>
                  <a:pt x="42" y="25"/>
                </a:lnTo>
                <a:cubicBezTo>
                  <a:pt x="33" y="25"/>
                  <a:pt x="25" y="34"/>
                  <a:pt x="25" y="42"/>
                </a:cubicBezTo>
                <a:cubicBezTo>
                  <a:pt x="25" y="59"/>
                  <a:pt x="33" y="67"/>
                  <a:pt x="42" y="67"/>
                </a:cubicBezTo>
                <a:cubicBezTo>
                  <a:pt x="50" y="67"/>
                  <a:pt x="58" y="59"/>
                  <a:pt x="58" y="42"/>
                </a:cubicBezTo>
                <a:cubicBezTo>
                  <a:pt x="58" y="34"/>
                  <a:pt x="50" y="25"/>
                  <a:pt x="42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9">
            <a:extLst>
              <a:ext uri="{FF2B5EF4-FFF2-40B4-BE49-F238E27FC236}">
                <a16:creationId xmlns:a16="http://schemas.microsoft.com/office/drawing/2014/main" id="{E4D4464C-2245-AD42-A3D9-D57DCD6FA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973" y="8604445"/>
            <a:ext cx="19762" cy="29643"/>
          </a:xfrm>
          <a:custGeom>
            <a:avLst/>
            <a:gdLst>
              <a:gd name="T0" fmla="*/ 16 w 17"/>
              <a:gd name="T1" fmla="*/ 25 h 26"/>
              <a:gd name="T2" fmla="*/ 0 w 17"/>
              <a:gd name="T3" fmla="*/ 25 h 26"/>
              <a:gd name="T4" fmla="*/ 0 w 17"/>
              <a:gd name="T5" fmla="*/ 0 h 26"/>
              <a:gd name="T6" fmla="*/ 16 w 17"/>
              <a:gd name="T7" fmla="*/ 0 h 26"/>
              <a:gd name="T8" fmla="*/ 16 w 17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26">
                <a:moveTo>
                  <a:pt x="16" y="25"/>
                </a:moveTo>
                <a:lnTo>
                  <a:pt x="0" y="25"/>
                </a:lnTo>
                <a:lnTo>
                  <a:pt x="0" y="0"/>
                </a:lnTo>
                <a:lnTo>
                  <a:pt x="16" y="0"/>
                </a:lnTo>
                <a:lnTo>
                  <a:pt x="16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0">
            <a:extLst>
              <a:ext uri="{FF2B5EF4-FFF2-40B4-BE49-F238E27FC236}">
                <a16:creationId xmlns:a16="http://schemas.microsoft.com/office/drawing/2014/main" id="{E9904C8C-AB28-E247-A605-E1E74B31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973" y="8658788"/>
            <a:ext cx="19762" cy="69166"/>
          </a:xfrm>
          <a:custGeom>
            <a:avLst/>
            <a:gdLst>
              <a:gd name="T0" fmla="*/ 16 w 17"/>
              <a:gd name="T1" fmla="*/ 59 h 60"/>
              <a:gd name="T2" fmla="*/ 0 w 17"/>
              <a:gd name="T3" fmla="*/ 59 h 60"/>
              <a:gd name="T4" fmla="*/ 0 w 17"/>
              <a:gd name="T5" fmla="*/ 0 h 60"/>
              <a:gd name="T6" fmla="*/ 16 w 17"/>
              <a:gd name="T7" fmla="*/ 0 h 60"/>
              <a:gd name="T8" fmla="*/ 16 w 17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60">
                <a:moveTo>
                  <a:pt x="16" y="59"/>
                </a:moveTo>
                <a:lnTo>
                  <a:pt x="0" y="59"/>
                </a:lnTo>
                <a:lnTo>
                  <a:pt x="0" y="0"/>
                </a:lnTo>
                <a:lnTo>
                  <a:pt x="16" y="0"/>
                </a:lnTo>
                <a:lnTo>
                  <a:pt x="16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1">
            <a:extLst>
              <a:ext uri="{FF2B5EF4-FFF2-40B4-BE49-F238E27FC236}">
                <a16:creationId xmlns:a16="http://schemas.microsoft.com/office/drawing/2014/main" id="{4ADF50DF-32A0-BF43-979E-3B8C39266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973" y="8752658"/>
            <a:ext cx="19762" cy="69166"/>
          </a:xfrm>
          <a:custGeom>
            <a:avLst/>
            <a:gdLst>
              <a:gd name="T0" fmla="*/ 16 w 17"/>
              <a:gd name="T1" fmla="*/ 59 h 60"/>
              <a:gd name="T2" fmla="*/ 0 w 17"/>
              <a:gd name="T3" fmla="*/ 59 h 60"/>
              <a:gd name="T4" fmla="*/ 0 w 17"/>
              <a:gd name="T5" fmla="*/ 0 h 60"/>
              <a:gd name="T6" fmla="*/ 16 w 17"/>
              <a:gd name="T7" fmla="*/ 0 h 60"/>
              <a:gd name="T8" fmla="*/ 16 w 17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60">
                <a:moveTo>
                  <a:pt x="16" y="59"/>
                </a:moveTo>
                <a:lnTo>
                  <a:pt x="0" y="59"/>
                </a:lnTo>
                <a:lnTo>
                  <a:pt x="0" y="0"/>
                </a:lnTo>
                <a:lnTo>
                  <a:pt x="16" y="0"/>
                </a:lnTo>
                <a:lnTo>
                  <a:pt x="16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2">
            <a:extLst>
              <a:ext uri="{FF2B5EF4-FFF2-40B4-BE49-F238E27FC236}">
                <a16:creationId xmlns:a16="http://schemas.microsoft.com/office/drawing/2014/main" id="{95579FED-67B7-6448-80AD-9A90021F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973" y="8846525"/>
            <a:ext cx="19762" cy="39523"/>
          </a:xfrm>
          <a:custGeom>
            <a:avLst/>
            <a:gdLst>
              <a:gd name="T0" fmla="*/ 16 w 17"/>
              <a:gd name="T1" fmla="*/ 33 h 34"/>
              <a:gd name="T2" fmla="*/ 0 w 17"/>
              <a:gd name="T3" fmla="*/ 33 h 34"/>
              <a:gd name="T4" fmla="*/ 0 w 17"/>
              <a:gd name="T5" fmla="*/ 0 h 34"/>
              <a:gd name="T6" fmla="*/ 16 w 17"/>
              <a:gd name="T7" fmla="*/ 0 h 34"/>
              <a:gd name="T8" fmla="*/ 16 w 17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34">
                <a:moveTo>
                  <a:pt x="16" y="33"/>
                </a:moveTo>
                <a:lnTo>
                  <a:pt x="0" y="33"/>
                </a:lnTo>
                <a:lnTo>
                  <a:pt x="0" y="0"/>
                </a:lnTo>
                <a:lnTo>
                  <a:pt x="16" y="0"/>
                </a:lnTo>
                <a:lnTo>
                  <a:pt x="16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3">
            <a:extLst>
              <a:ext uri="{FF2B5EF4-FFF2-40B4-BE49-F238E27FC236}">
                <a16:creationId xmlns:a16="http://schemas.microsoft.com/office/drawing/2014/main" id="{F06E6533-554B-504B-8A63-9D75E5A3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8760" y="8545160"/>
            <a:ext cx="523686" cy="385354"/>
          </a:xfrm>
          <a:custGeom>
            <a:avLst/>
            <a:gdLst>
              <a:gd name="T0" fmla="*/ 408 w 468"/>
              <a:gd name="T1" fmla="*/ 342 h 343"/>
              <a:gd name="T2" fmla="*/ 408 w 468"/>
              <a:gd name="T3" fmla="*/ 342 h 343"/>
              <a:gd name="T4" fmla="*/ 17 w 468"/>
              <a:gd name="T5" fmla="*/ 342 h 343"/>
              <a:gd name="T6" fmla="*/ 0 w 468"/>
              <a:gd name="T7" fmla="*/ 325 h 343"/>
              <a:gd name="T8" fmla="*/ 0 w 468"/>
              <a:gd name="T9" fmla="*/ 250 h 343"/>
              <a:gd name="T10" fmla="*/ 17 w 468"/>
              <a:gd name="T11" fmla="*/ 233 h 343"/>
              <a:gd name="T12" fmla="*/ 67 w 468"/>
              <a:gd name="T13" fmla="*/ 175 h 343"/>
              <a:gd name="T14" fmla="*/ 17 w 468"/>
              <a:gd name="T15" fmla="*/ 117 h 343"/>
              <a:gd name="T16" fmla="*/ 0 w 468"/>
              <a:gd name="T17" fmla="*/ 100 h 343"/>
              <a:gd name="T18" fmla="*/ 0 w 468"/>
              <a:gd name="T19" fmla="*/ 17 h 343"/>
              <a:gd name="T20" fmla="*/ 17 w 468"/>
              <a:gd name="T21" fmla="*/ 0 h 343"/>
              <a:gd name="T22" fmla="*/ 408 w 468"/>
              <a:gd name="T23" fmla="*/ 0 h 343"/>
              <a:gd name="T24" fmla="*/ 467 w 468"/>
              <a:gd name="T25" fmla="*/ 59 h 343"/>
              <a:gd name="T26" fmla="*/ 467 w 468"/>
              <a:gd name="T27" fmla="*/ 292 h 343"/>
              <a:gd name="T28" fmla="*/ 408 w 468"/>
              <a:gd name="T29" fmla="*/ 342 h 343"/>
              <a:gd name="T30" fmla="*/ 34 w 468"/>
              <a:gd name="T31" fmla="*/ 308 h 343"/>
              <a:gd name="T32" fmla="*/ 34 w 468"/>
              <a:gd name="T33" fmla="*/ 308 h 343"/>
              <a:gd name="T34" fmla="*/ 408 w 468"/>
              <a:gd name="T35" fmla="*/ 308 h 343"/>
              <a:gd name="T36" fmla="*/ 425 w 468"/>
              <a:gd name="T37" fmla="*/ 292 h 343"/>
              <a:gd name="T38" fmla="*/ 425 w 468"/>
              <a:gd name="T39" fmla="*/ 59 h 343"/>
              <a:gd name="T40" fmla="*/ 408 w 468"/>
              <a:gd name="T41" fmla="*/ 34 h 343"/>
              <a:gd name="T42" fmla="*/ 34 w 468"/>
              <a:gd name="T43" fmla="*/ 34 h 343"/>
              <a:gd name="T44" fmla="*/ 34 w 468"/>
              <a:gd name="T45" fmla="*/ 84 h 343"/>
              <a:gd name="T46" fmla="*/ 109 w 468"/>
              <a:gd name="T47" fmla="*/ 175 h 343"/>
              <a:gd name="T48" fmla="*/ 34 w 468"/>
              <a:gd name="T49" fmla="*/ 267 h 343"/>
              <a:gd name="T50" fmla="*/ 34 w 468"/>
              <a:gd name="T51" fmla="*/ 308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8" h="343">
                <a:moveTo>
                  <a:pt x="408" y="342"/>
                </a:moveTo>
                <a:lnTo>
                  <a:pt x="408" y="342"/>
                </a:lnTo>
                <a:cubicBezTo>
                  <a:pt x="17" y="342"/>
                  <a:pt x="17" y="342"/>
                  <a:pt x="17" y="342"/>
                </a:cubicBezTo>
                <a:cubicBezTo>
                  <a:pt x="9" y="342"/>
                  <a:pt x="0" y="333"/>
                  <a:pt x="0" y="325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242"/>
                  <a:pt x="9" y="233"/>
                  <a:pt x="17" y="233"/>
                </a:cubicBezTo>
                <a:cubicBezTo>
                  <a:pt x="42" y="225"/>
                  <a:pt x="67" y="200"/>
                  <a:pt x="67" y="175"/>
                </a:cubicBezTo>
                <a:cubicBezTo>
                  <a:pt x="67" y="142"/>
                  <a:pt x="42" y="117"/>
                  <a:pt x="17" y="117"/>
                </a:cubicBezTo>
                <a:cubicBezTo>
                  <a:pt x="9" y="117"/>
                  <a:pt x="0" y="109"/>
                  <a:pt x="0" y="10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42" y="0"/>
                  <a:pt x="467" y="25"/>
                  <a:pt x="467" y="59"/>
                </a:cubicBezTo>
                <a:cubicBezTo>
                  <a:pt x="467" y="292"/>
                  <a:pt x="467" y="292"/>
                  <a:pt x="467" y="292"/>
                </a:cubicBezTo>
                <a:cubicBezTo>
                  <a:pt x="467" y="325"/>
                  <a:pt x="442" y="342"/>
                  <a:pt x="408" y="342"/>
                </a:cubicBezTo>
                <a:close/>
                <a:moveTo>
                  <a:pt x="34" y="308"/>
                </a:moveTo>
                <a:lnTo>
                  <a:pt x="34" y="308"/>
                </a:lnTo>
                <a:cubicBezTo>
                  <a:pt x="408" y="308"/>
                  <a:pt x="408" y="308"/>
                  <a:pt x="408" y="308"/>
                </a:cubicBezTo>
                <a:cubicBezTo>
                  <a:pt x="417" y="308"/>
                  <a:pt x="425" y="300"/>
                  <a:pt x="425" y="292"/>
                </a:cubicBezTo>
                <a:cubicBezTo>
                  <a:pt x="425" y="59"/>
                  <a:pt x="425" y="59"/>
                  <a:pt x="425" y="59"/>
                </a:cubicBezTo>
                <a:cubicBezTo>
                  <a:pt x="425" y="42"/>
                  <a:pt x="417" y="34"/>
                  <a:pt x="408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84"/>
                  <a:pt x="34" y="84"/>
                  <a:pt x="34" y="84"/>
                </a:cubicBezTo>
                <a:cubicBezTo>
                  <a:pt x="75" y="92"/>
                  <a:pt x="109" y="134"/>
                  <a:pt x="109" y="175"/>
                </a:cubicBezTo>
                <a:cubicBezTo>
                  <a:pt x="109" y="217"/>
                  <a:pt x="75" y="250"/>
                  <a:pt x="34" y="267"/>
                </a:cubicBezTo>
                <a:lnTo>
                  <a:pt x="34" y="3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A345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2" name="Group 71">
            <a:extLst>
              <a:ext uri="{FF2B5EF4-FFF2-40B4-BE49-F238E27FC236}">
                <a16:creationId xmlns:a16="http://schemas.microsoft.com/office/drawing/2014/main" id="{78E7FAAC-DB95-ED4B-B131-58AADC737C9A}"/>
              </a:ext>
            </a:extLst>
          </p:cNvPr>
          <p:cNvGrpSpPr/>
          <p:nvPr/>
        </p:nvGrpSpPr>
        <p:grpSpPr>
          <a:xfrm>
            <a:off x="14299156" y="2897871"/>
            <a:ext cx="8909115" cy="2500601"/>
            <a:chOff x="2232442" y="3643574"/>
            <a:chExt cx="8954788" cy="2500601"/>
          </a:xfrm>
        </p:grpSpPr>
        <p:sp>
          <p:nvSpPr>
            <p:cNvPr id="243" name="CuadroTexto 598">
              <a:extLst>
                <a:ext uri="{FF2B5EF4-FFF2-40B4-BE49-F238E27FC236}">
                  <a16:creationId xmlns:a16="http://schemas.microsoft.com/office/drawing/2014/main" id="{DAF06EB7-61AD-3C47-B17C-2F4829435E94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44" name="CuadroTexto 599">
              <a:extLst>
                <a:ext uri="{FF2B5EF4-FFF2-40B4-BE49-F238E27FC236}">
                  <a16:creationId xmlns:a16="http://schemas.microsoft.com/office/drawing/2014/main" id="{AC06F17C-9B05-364B-ADCF-B17C880AE780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45" name="CuadroTexto 598">
            <a:extLst>
              <a:ext uri="{FF2B5EF4-FFF2-40B4-BE49-F238E27FC236}">
                <a16:creationId xmlns:a16="http://schemas.microsoft.com/office/drawing/2014/main" id="{942E88F3-4008-1E42-B571-2B5FABD54B33}"/>
              </a:ext>
            </a:extLst>
          </p:cNvPr>
          <p:cNvSpPr txBox="1"/>
          <p:nvPr/>
        </p:nvSpPr>
        <p:spPr>
          <a:xfrm>
            <a:off x="5809371" y="2838955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46" name="CuadroTexto 598">
            <a:extLst>
              <a:ext uri="{FF2B5EF4-FFF2-40B4-BE49-F238E27FC236}">
                <a16:creationId xmlns:a16="http://schemas.microsoft.com/office/drawing/2014/main" id="{ECC24850-0C5C-5447-8434-38D8C4495521}"/>
              </a:ext>
            </a:extLst>
          </p:cNvPr>
          <p:cNvSpPr txBox="1"/>
          <p:nvPr/>
        </p:nvSpPr>
        <p:spPr>
          <a:xfrm>
            <a:off x="5922970" y="4335207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47" name="CuadroTexto 598">
            <a:extLst>
              <a:ext uri="{FF2B5EF4-FFF2-40B4-BE49-F238E27FC236}">
                <a16:creationId xmlns:a16="http://schemas.microsoft.com/office/drawing/2014/main" id="{3441C940-BBEE-C14C-B66C-31CF9A59B4EC}"/>
              </a:ext>
            </a:extLst>
          </p:cNvPr>
          <p:cNvSpPr txBox="1"/>
          <p:nvPr/>
        </p:nvSpPr>
        <p:spPr>
          <a:xfrm>
            <a:off x="6077906" y="6326202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48" name="CuadroTexto 598">
            <a:extLst>
              <a:ext uri="{FF2B5EF4-FFF2-40B4-BE49-F238E27FC236}">
                <a16:creationId xmlns:a16="http://schemas.microsoft.com/office/drawing/2014/main" id="{1347DA20-096D-8E48-8A4B-712788BEA94B}"/>
              </a:ext>
            </a:extLst>
          </p:cNvPr>
          <p:cNvSpPr txBox="1"/>
          <p:nvPr/>
        </p:nvSpPr>
        <p:spPr>
          <a:xfrm>
            <a:off x="6178281" y="8339618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3274E98A-32BD-2048-9374-8EF80F77292B}"/>
              </a:ext>
            </a:extLst>
          </p:cNvPr>
          <p:cNvGrpSpPr/>
          <p:nvPr/>
        </p:nvGrpSpPr>
        <p:grpSpPr>
          <a:xfrm>
            <a:off x="11910779" y="8315040"/>
            <a:ext cx="3008132" cy="940403"/>
            <a:chOff x="4247967" y="10824770"/>
            <a:chExt cx="4236804" cy="940403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CAD7D3CE-B048-5B4D-9F02-58537DC4A680}"/>
                </a:ext>
              </a:extLst>
            </p:cNvPr>
            <p:cNvSpPr txBox="1"/>
            <p:nvPr/>
          </p:nvSpPr>
          <p:spPr>
            <a:xfrm flipH="1">
              <a:off x="4263266" y="10824770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5D3397BE-4F43-4942-A1EB-44C8A4B95E19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B4DD3BAC-9A90-664E-B12B-372553BF01E5}"/>
              </a:ext>
            </a:extLst>
          </p:cNvPr>
          <p:cNvGrpSpPr/>
          <p:nvPr/>
        </p:nvGrpSpPr>
        <p:grpSpPr>
          <a:xfrm>
            <a:off x="10507695" y="6296401"/>
            <a:ext cx="3008132" cy="940403"/>
            <a:chOff x="4247967" y="10824770"/>
            <a:chExt cx="4236804" cy="940403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A3C8C1E5-4C8B-0A40-A414-15197FE0444D}"/>
                </a:ext>
              </a:extLst>
            </p:cNvPr>
            <p:cNvSpPr txBox="1"/>
            <p:nvPr/>
          </p:nvSpPr>
          <p:spPr>
            <a:xfrm flipH="1">
              <a:off x="4263266" y="10824770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D34995D0-A403-1D44-8584-DA709EADFBD5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6FF26222-89D0-8E4F-9E54-973FE4017018}"/>
              </a:ext>
            </a:extLst>
          </p:cNvPr>
          <p:cNvGrpSpPr/>
          <p:nvPr/>
        </p:nvGrpSpPr>
        <p:grpSpPr>
          <a:xfrm>
            <a:off x="9162562" y="4230232"/>
            <a:ext cx="3008132" cy="940403"/>
            <a:chOff x="4247967" y="10824770"/>
            <a:chExt cx="4236804" cy="940403"/>
          </a:xfrm>
        </p:grpSpPr>
        <p:sp>
          <p:nvSpPr>
            <p:cNvPr id="256" name="CuadroTexto 395">
              <a:extLst>
                <a:ext uri="{FF2B5EF4-FFF2-40B4-BE49-F238E27FC236}">
                  <a16:creationId xmlns:a16="http://schemas.microsoft.com/office/drawing/2014/main" id="{3517A874-2AF1-5946-AD71-EB37A0B861D5}"/>
                </a:ext>
              </a:extLst>
            </p:cNvPr>
            <p:cNvSpPr txBox="1"/>
            <p:nvPr/>
          </p:nvSpPr>
          <p:spPr>
            <a:xfrm flipH="1">
              <a:off x="4263266" y="10824770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57" name="Rectangle 40">
              <a:extLst>
                <a:ext uri="{FF2B5EF4-FFF2-40B4-BE49-F238E27FC236}">
                  <a16:creationId xmlns:a16="http://schemas.microsoft.com/office/drawing/2014/main" id="{287742A4-DE59-D649-B823-88EDFB1CC1E0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1FE435F1-CA4A-4F4F-AC5E-1878276A5D5A}"/>
              </a:ext>
            </a:extLst>
          </p:cNvPr>
          <p:cNvGrpSpPr/>
          <p:nvPr/>
        </p:nvGrpSpPr>
        <p:grpSpPr>
          <a:xfrm>
            <a:off x="7734075" y="2166827"/>
            <a:ext cx="3008132" cy="940403"/>
            <a:chOff x="4247967" y="10824770"/>
            <a:chExt cx="4236804" cy="940403"/>
          </a:xfrm>
        </p:grpSpPr>
        <p:sp>
          <p:nvSpPr>
            <p:cNvPr id="259" name="CuadroTexto 395">
              <a:extLst>
                <a:ext uri="{FF2B5EF4-FFF2-40B4-BE49-F238E27FC236}">
                  <a16:creationId xmlns:a16="http://schemas.microsoft.com/office/drawing/2014/main" id="{0EF9BD09-E0C5-394E-B46C-87263489AAD6}"/>
                </a:ext>
              </a:extLst>
            </p:cNvPr>
            <p:cNvSpPr txBox="1"/>
            <p:nvPr/>
          </p:nvSpPr>
          <p:spPr>
            <a:xfrm flipH="1">
              <a:off x="4263266" y="10824770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0" name="Rectangle 40">
              <a:extLst>
                <a:ext uri="{FF2B5EF4-FFF2-40B4-BE49-F238E27FC236}">
                  <a16:creationId xmlns:a16="http://schemas.microsoft.com/office/drawing/2014/main" id="{53A833D9-7CF3-594B-A755-40AD4C8DC203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5345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0E5021F4-B660-7B41-A1D5-53B21E6B8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652" y="9347875"/>
            <a:ext cx="3598891" cy="57736"/>
          </a:xfrm>
          <a:custGeom>
            <a:avLst/>
            <a:gdLst>
              <a:gd name="T0" fmla="*/ 0 w 3298"/>
              <a:gd name="T1" fmla="*/ 0 h 51"/>
              <a:gd name="T2" fmla="*/ 3297 w 3298"/>
              <a:gd name="T3" fmla="*/ 0 h 51"/>
              <a:gd name="T4" fmla="*/ 3297 w 3298"/>
              <a:gd name="T5" fmla="*/ 50 h 51"/>
              <a:gd name="T6" fmla="*/ 0 w 3298"/>
              <a:gd name="T7" fmla="*/ 50 h 51"/>
              <a:gd name="T8" fmla="*/ 0 w 3298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8" h="51">
                <a:moveTo>
                  <a:pt x="0" y="0"/>
                </a:moveTo>
                <a:lnTo>
                  <a:pt x="3297" y="0"/>
                </a:lnTo>
                <a:lnTo>
                  <a:pt x="3297" y="50"/>
                </a:lnTo>
                <a:lnTo>
                  <a:pt x="0" y="5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BF4231FD-B2A5-5545-B647-91EAE93E1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652" y="7519562"/>
            <a:ext cx="3598891" cy="57736"/>
          </a:xfrm>
          <a:custGeom>
            <a:avLst/>
            <a:gdLst>
              <a:gd name="T0" fmla="*/ 0 w 3298"/>
              <a:gd name="T1" fmla="*/ 0 h 51"/>
              <a:gd name="T2" fmla="*/ 3297 w 3298"/>
              <a:gd name="T3" fmla="*/ 0 h 51"/>
              <a:gd name="T4" fmla="*/ 3297 w 3298"/>
              <a:gd name="T5" fmla="*/ 50 h 51"/>
              <a:gd name="T6" fmla="*/ 0 w 3298"/>
              <a:gd name="T7" fmla="*/ 50 h 51"/>
              <a:gd name="T8" fmla="*/ 0 w 3298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8" h="51">
                <a:moveTo>
                  <a:pt x="0" y="0"/>
                </a:moveTo>
                <a:lnTo>
                  <a:pt x="3297" y="0"/>
                </a:lnTo>
                <a:lnTo>
                  <a:pt x="3297" y="50"/>
                </a:lnTo>
                <a:lnTo>
                  <a:pt x="0" y="5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8917507D-3555-4948-A8BF-D7DD7D752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652" y="6013607"/>
            <a:ext cx="3598891" cy="52926"/>
          </a:xfrm>
          <a:custGeom>
            <a:avLst/>
            <a:gdLst>
              <a:gd name="T0" fmla="*/ 0 w 3298"/>
              <a:gd name="T1" fmla="*/ 0 h 50"/>
              <a:gd name="T2" fmla="*/ 3297 w 3298"/>
              <a:gd name="T3" fmla="*/ 0 h 50"/>
              <a:gd name="T4" fmla="*/ 3297 w 3298"/>
              <a:gd name="T5" fmla="*/ 49 h 50"/>
              <a:gd name="T6" fmla="*/ 0 w 3298"/>
              <a:gd name="T7" fmla="*/ 49 h 50"/>
              <a:gd name="T8" fmla="*/ 0 w 3298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8" h="50">
                <a:moveTo>
                  <a:pt x="0" y="0"/>
                </a:moveTo>
                <a:lnTo>
                  <a:pt x="3297" y="0"/>
                </a:lnTo>
                <a:lnTo>
                  <a:pt x="3297" y="49"/>
                </a:lnTo>
                <a:lnTo>
                  <a:pt x="0" y="4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B0031C93-1C76-E04E-8BFB-C6BCDD1E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652" y="4348879"/>
            <a:ext cx="4556349" cy="52926"/>
          </a:xfrm>
          <a:custGeom>
            <a:avLst/>
            <a:gdLst>
              <a:gd name="T0" fmla="*/ 0 w 4176"/>
              <a:gd name="T1" fmla="*/ 0 h 50"/>
              <a:gd name="T2" fmla="*/ 4175 w 4176"/>
              <a:gd name="T3" fmla="*/ 0 h 50"/>
              <a:gd name="T4" fmla="*/ 4175 w 4176"/>
              <a:gd name="T5" fmla="*/ 49 h 50"/>
              <a:gd name="T6" fmla="*/ 0 w 4176"/>
              <a:gd name="T7" fmla="*/ 49 h 50"/>
              <a:gd name="T8" fmla="*/ 0 w 417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50">
                <a:moveTo>
                  <a:pt x="0" y="0"/>
                </a:moveTo>
                <a:lnTo>
                  <a:pt x="4175" y="0"/>
                </a:lnTo>
                <a:lnTo>
                  <a:pt x="4175" y="49"/>
                </a:lnTo>
                <a:lnTo>
                  <a:pt x="0" y="4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23B80185-8013-7F43-AA77-C47AF804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2846" y="9064004"/>
            <a:ext cx="8588261" cy="2723225"/>
          </a:xfrm>
          <a:custGeom>
            <a:avLst/>
            <a:gdLst>
              <a:gd name="T0" fmla="*/ 7869 w 7870"/>
              <a:gd name="T1" fmla="*/ 497 h 2494"/>
              <a:gd name="T2" fmla="*/ 7869 w 7870"/>
              <a:gd name="T3" fmla="*/ 497 h 2494"/>
              <a:gd name="T4" fmla="*/ 0 w 7870"/>
              <a:gd name="T5" fmla="*/ 638 h 2494"/>
              <a:gd name="T6" fmla="*/ 5988 w 7870"/>
              <a:gd name="T7" fmla="*/ 0 h 2494"/>
              <a:gd name="T8" fmla="*/ 7869 w 7870"/>
              <a:gd name="T9" fmla="*/ 497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0" h="2494">
                <a:moveTo>
                  <a:pt x="7869" y="497"/>
                </a:moveTo>
                <a:lnTo>
                  <a:pt x="7869" y="497"/>
                </a:lnTo>
                <a:cubicBezTo>
                  <a:pt x="7869" y="497"/>
                  <a:pt x="4812" y="2493"/>
                  <a:pt x="0" y="638"/>
                </a:cubicBezTo>
                <a:cubicBezTo>
                  <a:pt x="5988" y="0"/>
                  <a:pt x="5988" y="0"/>
                  <a:pt x="5988" y="0"/>
                </a:cubicBezTo>
                <a:lnTo>
                  <a:pt x="7869" y="49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0EECC7E2-1432-EA49-97F0-377265A7F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8512" y="7529184"/>
            <a:ext cx="6822497" cy="2766526"/>
          </a:xfrm>
          <a:custGeom>
            <a:avLst/>
            <a:gdLst>
              <a:gd name="T0" fmla="*/ 6254 w 6255"/>
              <a:gd name="T1" fmla="*/ 390 h 2536"/>
              <a:gd name="T2" fmla="*/ 6254 w 6255"/>
              <a:gd name="T3" fmla="*/ 390 h 2536"/>
              <a:gd name="T4" fmla="*/ 0 w 6255"/>
              <a:gd name="T5" fmla="*/ 655 h 2536"/>
              <a:gd name="T6" fmla="*/ 4780 w 6255"/>
              <a:gd name="T7" fmla="*/ 0 h 2536"/>
              <a:gd name="T8" fmla="*/ 6254 w 6255"/>
              <a:gd name="T9" fmla="*/ 390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5" h="2536">
                <a:moveTo>
                  <a:pt x="6254" y="390"/>
                </a:moveTo>
                <a:lnTo>
                  <a:pt x="6254" y="390"/>
                </a:lnTo>
                <a:cubicBezTo>
                  <a:pt x="6254" y="390"/>
                  <a:pt x="2858" y="2535"/>
                  <a:pt x="0" y="655"/>
                </a:cubicBezTo>
                <a:cubicBezTo>
                  <a:pt x="4780" y="0"/>
                  <a:pt x="4780" y="0"/>
                  <a:pt x="4780" y="0"/>
                </a:cubicBezTo>
                <a:lnTo>
                  <a:pt x="6254" y="39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B3B418E6-6820-E942-B67E-90E068B9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800" y="6085779"/>
            <a:ext cx="5109656" cy="1823501"/>
          </a:xfrm>
          <a:custGeom>
            <a:avLst/>
            <a:gdLst>
              <a:gd name="T0" fmla="*/ 4680 w 4681"/>
              <a:gd name="T1" fmla="*/ 289 h 1673"/>
              <a:gd name="T2" fmla="*/ 4680 w 4681"/>
              <a:gd name="T3" fmla="*/ 289 h 1673"/>
              <a:gd name="T4" fmla="*/ 0 w 4681"/>
              <a:gd name="T5" fmla="*/ 537 h 1673"/>
              <a:gd name="T6" fmla="*/ 3578 w 4681"/>
              <a:gd name="T7" fmla="*/ 0 h 1673"/>
              <a:gd name="T8" fmla="*/ 4680 w 4681"/>
              <a:gd name="T9" fmla="*/ 289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1" h="1673">
                <a:moveTo>
                  <a:pt x="4680" y="289"/>
                </a:moveTo>
                <a:lnTo>
                  <a:pt x="4680" y="289"/>
                </a:lnTo>
                <a:cubicBezTo>
                  <a:pt x="4680" y="289"/>
                  <a:pt x="1524" y="1672"/>
                  <a:pt x="0" y="537"/>
                </a:cubicBezTo>
                <a:cubicBezTo>
                  <a:pt x="3578" y="0"/>
                  <a:pt x="3578" y="0"/>
                  <a:pt x="3578" y="0"/>
                </a:cubicBezTo>
                <a:lnTo>
                  <a:pt x="4680" y="28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3E9D6824-B858-EF42-8EA0-78E07C0A9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8335" y="4512465"/>
            <a:ext cx="3300587" cy="1318310"/>
          </a:xfrm>
          <a:custGeom>
            <a:avLst/>
            <a:gdLst>
              <a:gd name="T0" fmla="*/ 3024 w 3025"/>
              <a:gd name="T1" fmla="*/ 165 h 1210"/>
              <a:gd name="T2" fmla="*/ 3024 w 3025"/>
              <a:gd name="T3" fmla="*/ 165 h 1210"/>
              <a:gd name="T4" fmla="*/ 0 w 3025"/>
              <a:gd name="T5" fmla="*/ 530 h 1210"/>
              <a:gd name="T6" fmla="*/ 2344 w 3025"/>
              <a:gd name="T7" fmla="*/ 0 h 1210"/>
              <a:gd name="T8" fmla="*/ 3024 w 3025"/>
              <a:gd name="T9" fmla="*/ 16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5" h="1210">
                <a:moveTo>
                  <a:pt x="3024" y="165"/>
                </a:moveTo>
                <a:lnTo>
                  <a:pt x="3024" y="165"/>
                </a:lnTo>
                <a:cubicBezTo>
                  <a:pt x="3024" y="165"/>
                  <a:pt x="928" y="1209"/>
                  <a:pt x="0" y="530"/>
                </a:cubicBezTo>
                <a:cubicBezTo>
                  <a:pt x="2344" y="0"/>
                  <a:pt x="2344" y="0"/>
                  <a:pt x="2344" y="0"/>
                </a:cubicBezTo>
                <a:lnTo>
                  <a:pt x="3024" y="16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2">
            <a:extLst>
              <a:ext uri="{FF2B5EF4-FFF2-40B4-BE49-F238E27FC236}">
                <a16:creationId xmlns:a16="http://schemas.microsoft.com/office/drawing/2014/main" id="{1AEBA250-4322-0444-B965-27EC833DE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780" y="1928771"/>
            <a:ext cx="1501142" cy="2766526"/>
          </a:xfrm>
          <a:custGeom>
            <a:avLst/>
            <a:gdLst>
              <a:gd name="T0" fmla="*/ 0 w 1376"/>
              <a:gd name="T1" fmla="*/ 0 h 2535"/>
              <a:gd name="T2" fmla="*/ 1375 w 1376"/>
              <a:gd name="T3" fmla="*/ 2534 h 2535"/>
              <a:gd name="T4" fmla="*/ 695 w 1376"/>
              <a:gd name="T5" fmla="*/ 2369 h 2535"/>
              <a:gd name="T6" fmla="*/ 0 w 1376"/>
              <a:gd name="T7" fmla="*/ 0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6" h="2535">
                <a:moveTo>
                  <a:pt x="0" y="0"/>
                </a:moveTo>
                <a:lnTo>
                  <a:pt x="1375" y="2534"/>
                </a:lnTo>
                <a:lnTo>
                  <a:pt x="695" y="236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3">
            <a:extLst>
              <a:ext uri="{FF2B5EF4-FFF2-40B4-BE49-F238E27FC236}">
                <a16:creationId xmlns:a16="http://schemas.microsoft.com/office/drawing/2014/main" id="{26EFE045-8F20-1C47-B935-E8561404F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5333" y="4781901"/>
            <a:ext cx="1573310" cy="1616614"/>
          </a:xfrm>
          <a:custGeom>
            <a:avLst/>
            <a:gdLst>
              <a:gd name="T0" fmla="*/ 762 w 1442"/>
              <a:gd name="T1" fmla="*/ 182 h 1483"/>
              <a:gd name="T2" fmla="*/ 0 w 1442"/>
              <a:gd name="T3" fmla="*/ 0 h 1483"/>
              <a:gd name="T4" fmla="*/ 339 w 1442"/>
              <a:gd name="T5" fmla="*/ 1193 h 1483"/>
              <a:gd name="T6" fmla="*/ 1441 w 1442"/>
              <a:gd name="T7" fmla="*/ 1482 h 1483"/>
              <a:gd name="T8" fmla="*/ 762 w 1442"/>
              <a:gd name="T9" fmla="*/ 18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2" h="1483">
                <a:moveTo>
                  <a:pt x="762" y="182"/>
                </a:moveTo>
                <a:lnTo>
                  <a:pt x="0" y="0"/>
                </a:lnTo>
                <a:lnTo>
                  <a:pt x="339" y="1193"/>
                </a:lnTo>
                <a:lnTo>
                  <a:pt x="1441" y="1482"/>
                </a:lnTo>
                <a:lnTo>
                  <a:pt x="762" y="182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4">
            <a:extLst>
              <a:ext uri="{FF2B5EF4-FFF2-40B4-BE49-F238E27FC236}">
                <a16:creationId xmlns:a16="http://schemas.microsoft.com/office/drawing/2014/main" id="{5A6F1143-4633-6546-A338-ED12F316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3541" y="6220497"/>
            <a:ext cx="1982277" cy="1736896"/>
          </a:xfrm>
          <a:custGeom>
            <a:avLst/>
            <a:gdLst>
              <a:gd name="T0" fmla="*/ 0 w 1815"/>
              <a:gd name="T1" fmla="*/ 0 h 1591"/>
              <a:gd name="T2" fmla="*/ 1151 w 1815"/>
              <a:gd name="T3" fmla="*/ 331 h 1591"/>
              <a:gd name="T4" fmla="*/ 1814 w 1815"/>
              <a:gd name="T5" fmla="*/ 1590 h 1591"/>
              <a:gd name="T6" fmla="*/ 340 w 1815"/>
              <a:gd name="T7" fmla="*/ 1200 h 1591"/>
              <a:gd name="T8" fmla="*/ 0 w 1815"/>
              <a:gd name="T9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5" h="1591">
                <a:moveTo>
                  <a:pt x="0" y="0"/>
                </a:moveTo>
                <a:lnTo>
                  <a:pt x="1151" y="331"/>
                </a:lnTo>
                <a:lnTo>
                  <a:pt x="1814" y="1590"/>
                </a:lnTo>
                <a:lnTo>
                  <a:pt x="340" y="1200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5">
            <a:extLst>
              <a:ext uri="{FF2B5EF4-FFF2-40B4-BE49-F238E27FC236}">
                <a16:creationId xmlns:a16="http://schemas.microsoft.com/office/drawing/2014/main" id="{827D52CE-562F-2443-ABFF-29E5E3FD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4017" y="7663902"/>
            <a:ext cx="2497090" cy="1943786"/>
          </a:xfrm>
          <a:custGeom>
            <a:avLst/>
            <a:gdLst>
              <a:gd name="T0" fmla="*/ 1598 w 2287"/>
              <a:gd name="T1" fmla="*/ 455 h 1781"/>
              <a:gd name="T2" fmla="*/ 2286 w 2287"/>
              <a:gd name="T3" fmla="*/ 1780 h 1781"/>
              <a:gd name="T4" fmla="*/ 405 w 2287"/>
              <a:gd name="T5" fmla="*/ 1283 h 1781"/>
              <a:gd name="T6" fmla="*/ 0 w 2287"/>
              <a:gd name="T7" fmla="*/ 0 h 1781"/>
              <a:gd name="T8" fmla="*/ 1598 w 2287"/>
              <a:gd name="T9" fmla="*/ 45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7" h="1781">
                <a:moveTo>
                  <a:pt x="1598" y="455"/>
                </a:moveTo>
                <a:lnTo>
                  <a:pt x="2286" y="1780"/>
                </a:lnTo>
                <a:lnTo>
                  <a:pt x="405" y="1283"/>
                </a:lnTo>
                <a:lnTo>
                  <a:pt x="0" y="0"/>
                </a:lnTo>
                <a:lnTo>
                  <a:pt x="1598" y="455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6">
            <a:extLst>
              <a:ext uri="{FF2B5EF4-FFF2-40B4-BE49-F238E27FC236}">
                <a16:creationId xmlns:a16="http://schemas.microsoft.com/office/drawing/2014/main" id="{6A78E351-719F-DA47-B07A-07061872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8335" y="1928771"/>
            <a:ext cx="2559639" cy="3579646"/>
          </a:xfrm>
          <a:custGeom>
            <a:avLst/>
            <a:gdLst>
              <a:gd name="T0" fmla="*/ 1649 w 2345"/>
              <a:gd name="T1" fmla="*/ 0 h 3281"/>
              <a:gd name="T2" fmla="*/ 1649 w 2345"/>
              <a:gd name="T3" fmla="*/ 0 h 3281"/>
              <a:gd name="T4" fmla="*/ 2344 w 2345"/>
              <a:gd name="T5" fmla="*/ 2369 h 3281"/>
              <a:gd name="T6" fmla="*/ 0 w 2345"/>
              <a:gd name="T7" fmla="*/ 2899 h 3281"/>
              <a:gd name="T8" fmla="*/ 1649 w 2345"/>
              <a:gd name="T9" fmla="*/ 0 h 3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5" h="3281">
                <a:moveTo>
                  <a:pt x="1649" y="0"/>
                </a:moveTo>
                <a:lnTo>
                  <a:pt x="1649" y="0"/>
                </a:lnTo>
                <a:cubicBezTo>
                  <a:pt x="2344" y="2369"/>
                  <a:pt x="2344" y="2369"/>
                  <a:pt x="2344" y="2369"/>
                </a:cubicBezTo>
                <a:cubicBezTo>
                  <a:pt x="2344" y="2369"/>
                  <a:pt x="1127" y="3280"/>
                  <a:pt x="0" y="2899"/>
                </a:cubicBezTo>
                <a:lnTo>
                  <a:pt x="164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07">
            <a:extLst>
              <a:ext uri="{FF2B5EF4-FFF2-40B4-BE49-F238E27FC236}">
                <a16:creationId xmlns:a16="http://schemas.microsoft.com/office/drawing/2014/main" id="{924B93FD-F118-1343-B379-76D7D2654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800" y="4781901"/>
            <a:ext cx="3906818" cy="2800207"/>
          </a:xfrm>
          <a:custGeom>
            <a:avLst/>
            <a:gdLst>
              <a:gd name="T0" fmla="*/ 3239 w 3579"/>
              <a:gd name="T1" fmla="*/ 0 h 2568"/>
              <a:gd name="T2" fmla="*/ 3239 w 3579"/>
              <a:gd name="T3" fmla="*/ 0 h 2568"/>
              <a:gd name="T4" fmla="*/ 3578 w 3579"/>
              <a:gd name="T5" fmla="*/ 1193 h 2568"/>
              <a:gd name="T6" fmla="*/ 0 w 3579"/>
              <a:gd name="T7" fmla="*/ 1730 h 2568"/>
              <a:gd name="T8" fmla="*/ 721 w 3579"/>
              <a:gd name="T9" fmla="*/ 456 h 2568"/>
              <a:gd name="T10" fmla="*/ 3239 w 3579"/>
              <a:gd name="T11" fmla="*/ 0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79" h="2568">
                <a:moveTo>
                  <a:pt x="3239" y="0"/>
                </a:moveTo>
                <a:lnTo>
                  <a:pt x="3239" y="0"/>
                </a:lnTo>
                <a:cubicBezTo>
                  <a:pt x="3578" y="1193"/>
                  <a:pt x="3578" y="1193"/>
                  <a:pt x="3578" y="1193"/>
                </a:cubicBezTo>
                <a:cubicBezTo>
                  <a:pt x="3578" y="1193"/>
                  <a:pt x="1474" y="2567"/>
                  <a:pt x="0" y="1730"/>
                </a:cubicBezTo>
                <a:cubicBezTo>
                  <a:pt x="721" y="456"/>
                  <a:pt x="721" y="456"/>
                  <a:pt x="721" y="456"/>
                </a:cubicBezTo>
                <a:cubicBezTo>
                  <a:pt x="721" y="456"/>
                  <a:pt x="1731" y="895"/>
                  <a:pt x="323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08">
            <a:extLst>
              <a:ext uri="{FF2B5EF4-FFF2-40B4-BE49-F238E27FC236}">
                <a16:creationId xmlns:a16="http://schemas.microsoft.com/office/drawing/2014/main" id="{4ABD704F-32BA-DA4E-A250-189D1EFC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8512" y="6220497"/>
            <a:ext cx="5215505" cy="3084075"/>
          </a:xfrm>
          <a:custGeom>
            <a:avLst/>
            <a:gdLst>
              <a:gd name="T0" fmla="*/ 4440 w 4781"/>
              <a:gd name="T1" fmla="*/ 0 h 2825"/>
              <a:gd name="T2" fmla="*/ 4440 w 4781"/>
              <a:gd name="T3" fmla="*/ 0 h 2825"/>
              <a:gd name="T4" fmla="*/ 4780 w 4781"/>
              <a:gd name="T5" fmla="*/ 1200 h 2825"/>
              <a:gd name="T6" fmla="*/ 0 w 4781"/>
              <a:gd name="T7" fmla="*/ 1855 h 2825"/>
              <a:gd name="T8" fmla="*/ 721 w 4781"/>
              <a:gd name="T9" fmla="*/ 587 h 2825"/>
              <a:gd name="T10" fmla="*/ 4440 w 4781"/>
              <a:gd name="T11" fmla="*/ 0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81" h="2825">
                <a:moveTo>
                  <a:pt x="4440" y="0"/>
                </a:moveTo>
                <a:lnTo>
                  <a:pt x="4440" y="0"/>
                </a:lnTo>
                <a:cubicBezTo>
                  <a:pt x="4780" y="1200"/>
                  <a:pt x="4780" y="1200"/>
                  <a:pt x="4780" y="1200"/>
                </a:cubicBezTo>
                <a:cubicBezTo>
                  <a:pt x="4780" y="1200"/>
                  <a:pt x="2096" y="2824"/>
                  <a:pt x="0" y="1855"/>
                </a:cubicBezTo>
                <a:cubicBezTo>
                  <a:pt x="721" y="587"/>
                  <a:pt x="721" y="587"/>
                  <a:pt x="721" y="587"/>
                </a:cubicBezTo>
                <a:cubicBezTo>
                  <a:pt x="721" y="587"/>
                  <a:pt x="2162" y="1300"/>
                  <a:pt x="44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9">
            <a:extLst>
              <a:ext uri="{FF2B5EF4-FFF2-40B4-BE49-F238E27FC236}">
                <a16:creationId xmlns:a16="http://schemas.microsoft.com/office/drawing/2014/main" id="{EF7C97AD-F31B-8643-A45F-970A43C0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2846" y="7663902"/>
            <a:ext cx="6533816" cy="3526719"/>
          </a:xfrm>
          <a:custGeom>
            <a:avLst/>
            <a:gdLst>
              <a:gd name="T0" fmla="*/ 5583 w 5989"/>
              <a:gd name="T1" fmla="*/ 0 h 3231"/>
              <a:gd name="T2" fmla="*/ 5583 w 5989"/>
              <a:gd name="T3" fmla="*/ 0 h 3231"/>
              <a:gd name="T4" fmla="*/ 5988 w 5989"/>
              <a:gd name="T5" fmla="*/ 1283 h 3231"/>
              <a:gd name="T6" fmla="*/ 0 w 5989"/>
              <a:gd name="T7" fmla="*/ 1921 h 3231"/>
              <a:gd name="T8" fmla="*/ 704 w 5989"/>
              <a:gd name="T9" fmla="*/ 712 h 3231"/>
              <a:gd name="T10" fmla="*/ 5583 w 5989"/>
              <a:gd name="T11" fmla="*/ 0 h 3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89" h="3231">
                <a:moveTo>
                  <a:pt x="5583" y="0"/>
                </a:moveTo>
                <a:lnTo>
                  <a:pt x="5583" y="0"/>
                </a:lnTo>
                <a:cubicBezTo>
                  <a:pt x="5988" y="1283"/>
                  <a:pt x="5988" y="1283"/>
                  <a:pt x="5988" y="1283"/>
                </a:cubicBezTo>
                <a:cubicBezTo>
                  <a:pt x="5988" y="1283"/>
                  <a:pt x="2617" y="3230"/>
                  <a:pt x="0" y="1921"/>
                </a:cubicBezTo>
                <a:cubicBezTo>
                  <a:pt x="704" y="712"/>
                  <a:pt x="704" y="712"/>
                  <a:pt x="704" y="712"/>
                </a:cubicBezTo>
                <a:cubicBezTo>
                  <a:pt x="704" y="712"/>
                  <a:pt x="2336" y="1631"/>
                  <a:pt x="558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58">
            <a:extLst>
              <a:ext uri="{FF2B5EF4-FFF2-40B4-BE49-F238E27FC236}">
                <a16:creationId xmlns:a16="http://schemas.microsoft.com/office/drawing/2014/main" id="{2AF4AAEB-6401-A948-99AF-65E543BC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1451" y="5902947"/>
            <a:ext cx="461890" cy="452267"/>
          </a:xfrm>
          <a:custGeom>
            <a:avLst/>
            <a:gdLst>
              <a:gd name="T0" fmla="*/ 207 w 423"/>
              <a:gd name="T1" fmla="*/ 413 h 414"/>
              <a:gd name="T2" fmla="*/ 207 w 423"/>
              <a:gd name="T3" fmla="*/ 413 h 414"/>
              <a:gd name="T4" fmla="*/ 149 w 423"/>
              <a:gd name="T5" fmla="*/ 389 h 414"/>
              <a:gd name="T6" fmla="*/ 33 w 423"/>
              <a:gd name="T7" fmla="*/ 274 h 414"/>
              <a:gd name="T8" fmla="*/ 33 w 423"/>
              <a:gd name="T9" fmla="*/ 158 h 414"/>
              <a:gd name="T10" fmla="*/ 174 w 423"/>
              <a:gd name="T11" fmla="*/ 0 h 414"/>
              <a:gd name="T12" fmla="*/ 190 w 423"/>
              <a:gd name="T13" fmla="*/ 0 h 414"/>
              <a:gd name="T14" fmla="*/ 381 w 423"/>
              <a:gd name="T15" fmla="*/ 0 h 414"/>
              <a:gd name="T16" fmla="*/ 422 w 423"/>
              <a:gd name="T17" fmla="*/ 42 h 414"/>
              <a:gd name="T18" fmla="*/ 422 w 423"/>
              <a:gd name="T19" fmla="*/ 224 h 414"/>
              <a:gd name="T20" fmla="*/ 414 w 423"/>
              <a:gd name="T21" fmla="*/ 240 h 414"/>
              <a:gd name="T22" fmla="*/ 273 w 423"/>
              <a:gd name="T23" fmla="*/ 389 h 414"/>
              <a:gd name="T24" fmla="*/ 207 w 423"/>
              <a:gd name="T25" fmla="*/ 413 h 414"/>
              <a:gd name="T26" fmla="*/ 199 w 423"/>
              <a:gd name="T27" fmla="*/ 42 h 414"/>
              <a:gd name="T28" fmla="*/ 199 w 423"/>
              <a:gd name="T29" fmla="*/ 42 h 414"/>
              <a:gd name="T30" fmla="*/ 58 w 423"/>
              <a:gd name="T31" fmla="*/ 182 h 414"/>
              <a:gd name="T32" fmla="*/ 58 w 423"/>
              <a:gd name="T33" fmla="*/ 240 h 414"/>
              <a:gd name="T34" fmla="*/ 182 w 423"/>
              <a:gd name="T35" fmla="*/ 364 h 414"/>
              <a:gd name="T36" fmla="*/ 240 w 423"/>
              <a:gd name="T37" fmla="*/ 364 h 414"/>
              <a:gd name="T38" fmla="*/ 381 w 423"/>
              <a:gd name="T39" fmla="*/ 216 h 414"/>
              <a:gd name="T40" fmla="*/ 381 w 423"/>
              <a:gd name="T41" fmla="*/ 42 h 414"/>
              <a:gd name="T42" fmla="*/ 199 w 423"/>
              <a:gd name="T43" fmla="*/ 42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3" h="414">
                <a:moveTo>
                  <a:pt x="207" y="413"/>
                </a:moveTo>
                <a:lnTo>
                  <a:pt x="207" y="413"/>
                </a:lnTo>
                <a:cubicBezTo>
                  <a:pt x="190" y="413"/>
                  <a:pt x="165" y="405"/>
                  <a:pt x="149" y="389"/>
                </a:cubicBezTo>
                <a:cubicBezTo>
                  <a:pt x="33" y="274"/>
                  <a:pt x="33" y="274"/>
                  <a:pt x="33" y="274"/>
                </a:cubicBezTo>
                <a:cubicBezTo>
                  <a:pt x="0" y="240"/>
                  <a:pt x="0" y="191"/>
                  <a:pt x="33" y="158"/>
                </a:cubicBezTo>
                <a:cubicBezTo>
                  <a:pt x="174" y="0"/>
                  <a:pt x="174" y="0"/>
                  <a:pt x="174" y="0"/>
                </a:cubicBezTo>
                <a:cubicBezTo>
                  <a:pt x="182" y="0"/>
                  <a:pt x="190" y="0"/>
                  <a:pt x="190" y="0"/>
                </a:cubicBezTo>
                <a:cubicBezTo>
                  <a:pt x="381" y="0"/>
                  <a:pt x="381" y="0"/>
                  <a:pt x="381" y="0"/>
                </a:cubicBezTo>
                <a:cubicBezTo>
                  <a:pt x="406" y="0"/>
                  <a:pt x="422" y="17"/>
                  <a:pt x="422" y="42"/>
                </a:cubicBezTo>
                <a:cubicBezTo>
                  <a:pt x="422" y="224"/>
                  <a:pt x="422" y="224"/>
                  <a:pt x="422" y="224"/>
                </a:cubicBezTo>
                <a:cubicBezTo>
                  <a:pt x="422" y="232"/>
                  <a:pt x="422" y="240"/>
                  <a:pt x="414" y="240"/>
                </a:cubicBezTo>
                <a:cubicBezTo>
                  <a:pt x="273" y="389"/>
                  <a:pt x="273" y="389"/>
                  <a:pt x="273" y="389"/>
                </a:cubicBezTo>
                <a:cubicBezTo>
                  <a:pt x="257" y="405"/>
                  <a:pt x="232" y="413"/>
                  <a:pt x="207" y="413"/>
                </a:cubicBezTo>
                <a:close/>
                <a:moveTo>
                  <a:pt x="199" y="42"/>
                </a:moveTo>
                <a:lnTo>
                  <a:pt x="199" y="42"/>
                </a:lnTo>
                <a:cubicBezTo>
                  <a:pt x="58" y="182"/>
                  <a:pt x="58" y="182"/>
                  <a:pt x="58" y="182"/>
                </a:cubicBezTo>
                <a:cubicBezTo>
                  <a:pt x="41" y="199"/>
                  <a:pt x="41" y="224"/>
                  <a:pt x="58" y="240"/>
                </a:cubicBezTo>
                <a:cubicBezTo>
                  <a:pt x="182" y="364"/>
                  <a:pt x="182" y="364"/>
                  <a:pt x="182" y="364"/>
                </a:cubicBezTo>
                <a:cubicBezTo>
                  <a:pt x="199" y="380"/>
                  <a:pt x="223" y="380"/>
                  <a:pt x="240" y="364"/>
                </a:cubicBezTo>
                <a:cubicBezTo>
                  <a:pt x="381" y="216"/>
                  <a:pt x="381" y="216"/>
                  <a:pt x="381" y="216"/>
                </a:cubicBezTo>
                <a:cubicBezTo>
                  <a:pt x="381" y="42"/>
                  <a:pt x="381" y="42"/>
                  <a:pt x="381" y="42"/>
                </a:cubicBezTo>
                <a:lnTo>
                  <a:pt x="199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59">
            <a:extLst>
              <a:ext uri="{FF2B5EF4-FFF2-40B4-BE49-F238E27FC236}">
                <a16:creationId xmlns:a16="http://schemas.microsoft.com/office/drawing/2014/main" id="{88EA19C4-2A81-3548-B6D6-D601E996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0133" y="5994362"/>
            <a:ext cx="81794" cy="81794"/>
          </a:xfrm>
          <a:custGeom>
            <a:avLst/>
            <a:gdLst>
              <a:gd name="T0" fmla="*/ 58 w 75"/>
              <a:gd name="T1" fmla="*/ 58 h 76"/>
              <a:gd name="T2" fmla="*/ 58 w 75"/>
              <a:gd name="T3" fmla="*/ 58 h 76"/>
              <a:gd name="T4" fmla="*/ 16 w 75"/>
              <a:gd name="T5" fmla="*/ 58 h 76"/>
              <a:gd name="T6" fmla="*/ 16 w 75"/>
              <a:gd name="T7" fmla="*/ 17 h 76"/>
              <a:gd name="T8" fmla="*/ 58 w 75"/>
              <a:gd name="T9" fmla="*/ 17 h 76"/>
              <a:gd name="T10" fmla="*/ 58 w 75"/>
              <a:gd name="T11" fmla="*/ 5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" h="76">
                <a:moveTo>
                  <a:pt x="58" y="58"/>
                </a:moveTo>
                <a:lnTo>
                  <a:pt x="58" y="58"/>
                </a:lnTo>
                <a:cubicBezTo>
                  <a:pt x="49" y="75"/>
                  <a:pt x="25" y="75"/>
                  <a:pt x="16" y="58"/>
                </a:cubicBezTo>
                <a:cubicBezTo>
                  <a:pt x="0" y="50"/>
                  <a:pt x="0" y="25"/>
                  <a:pt x="16" y="17"/>
                </a:cubicBezTo>
                <a:cubicBezTo>
                  <a:pt x="25" y="9"/>
                  <a:pt x="49" y="0"/>
                  <a:pt x="58" y="17"/>
                </a:cubicBezTo>
                <a:cubicBezTo>
                  <a:pt x="74" y="25"/>
                  <a:pt x="74" y="50"/>
                  <a:pt x="58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60">
            <a:extLst>
              <a:ext uri="{FF2B5EF4-FFF2-40B4-BE49-F238E27FC236}">
                <a16:creationId xmlns:a16="http://schemas.microsoft.com/office/drawing/2014/main" id="{D6AD0CAC-832D-0247-960B-4FE0ABC2F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697" y="7490693"/>
            <a:ext cx="490758" cy="307927"/>
          </a:xfrm>
          <a:custGeom>
            <a:avLst/>
            <a:gdLst>
              <a:gd name="T0" fmla="*/ 357 w 449"/>
              <a:gd name="T1" fmla="*/ 282 h 283"/>
              <a:gd name="T2" fmla="*/ 357 w 449"/>
              <a:gd name="T3" fmla="*/ 282 h 283"/>
              <a:gd name="T4" fmla="*/ 166 w 449"/>
              <a:gd name="T5" fmla="*/ 282 h 283"/>
              <a:gd name="T6" fmla="*/ 125 w 449"/>
              <a:gd name="T7" fmla="*/ 240 h 283"/>
              <a:gd name="T8" fmla="*/ 67 w 449"/>
              <a:gd name="T9" fmla="*/ 41 h 283"/>
              <a:gd name="T10" fmla="*/ 17 w 449"/>
              <a:gd name="T11" fmla="*/ 41 h 283"/>
              <a:gd name="T12" fmla="*/ 0 w 449"/>
              <a:gd name="T13" fmla="*/ 25 h 283"/>
              <a:gd name="T14" fmla="*/ 17 w 449"/>
              <a:gd name="T15" fmla="*/ 0 h 283"/>
              <a:gd name="T16" fmla="*/ 83 w 449"/>
              <a:gd name="T17" fmla="*/ 0 h 283"/>
              <a:gd name="T18" fmla="*/ 100 w 449"/>
              <a:gd name="T19" fmla="*/ 17 h 283"/>
              <a:gd name="T20" fmla="*/ 166 w 449"/>
              <a:gd name="T21" fmla="*/ 232 h 283"/>
              <a:gd name="T22" fmla="*/ 166 w 449"/>
              <a:gd name="T23" fmla="*/ 240 h 283"/>
              <a:gd name="T24" fmla="*/ 357 w 449"/>
              <a:gd name="T25" fmla="*/ 232 h 283"/>
              <a:gd name="T26" fmla="*/ 357 w 449"/>
              <a:gd name="T27" fmla="*/ 232 h 283"/>
              <a:gd name="T28" fmla="*/ 398 w 449"/>
              <a:gd name="T29" fmla="*/ 108 h 283"/>
              <a:gd name="T30" fmla="*/ 232 w 449"/>
              <a:gd name="T31" fmla="*/ 108 h 283"/>
              <a:gd name="T32" fmla="*/ 208 w 449"/>
              <a:gd name="T33" fmla="*/ 91 h 283"/>
              <a:gd name="T34" fmla="*/ 232 w 449"/>
              <a:gd name="T35" fmla="*/ 66 h 283"/>
              <a:gd name="T36" fmla="*/ 423 w 449"/>
              <a:gd name="T37" fmla="*/ 66 h 283"/>
              <a:gd name="T38" fmla="*/ 439 w 449"/>
              <a:gd name="T39" fmla="*/ 75 h 283"/>
              <a:gd name="T40" fmla="*/ 448 w 449"/>
              <a:gd name="T41" fmla="*/ 91 h 283"/>
              <a:gd name="T42" fmla="*/ 398 w 449"/>
              <a:gd name="T43" fmla="*/ 240 h 283"/>
              <a:gd name="T44" fmla="*/ 357 w 449"/>
              <a:gd name="T45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9" h="283">
                <a:moveTo>
                  <a:pt x="357" y="282"/>
                </a:moveTo>
                <a:lnTo>
                  <a:pt x="357" y="282"/>
                </a:lnTo>
                <a:cubicBezTo>
                  <a:pt x="166" y="282"/>
                  <a:pt x="166" y="282"/>
                  <a:pt x="166" y="282"/>
                </a:cubicBezTo>
                <a:cubicBezTo>
                  <a:pt x="150" y="282"/>
                  <a:pt x="125" y="265"/>
                  <a:pt x="125" y="240"/>
                </a:cubicBezTo>
                <a:cubicBezTo>
                  <a:pt x="67" y="41"/>
                  <a:pt x="67" y="41"/>
                  <a:pt x="6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1" y="0"/>
                  <a:pt x="100" y="8"/>
                  <a:pt x="100" y="17"/>
                </a:cubicBezTo>
                <a:cubicBezTo>
                  <a:pt x="166" y="232"/>
                  <a:pt x="166" y="232"/>
                  <a:pt x="166" y="232"/>
                </a:cubicBezTo>
                <a:cubicBezTo>
                  <a:pt x="166" y="232"/>
                  <a:pt x="166" y="232"/>
                  <a:pt x="166" y="240"/>
                </a:cubicBezTo>
                <a:cubicBezTo>
                  <a:pt x="357" y="232"/>
                  <a:pt x="357" y="232"/>
                  <a:pt x="357" y="232"/>
                </a:cubicBezTo>
                <a:lnTo>
                  <a:pt x="357" y="232"/>
                </a:lnTo>
                <a:cubicBezTo>
                  <a:pt x="398" y="108"/>
                  <a:pt x="398" y="108"/>
                  <a:pt x="398" y="10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24" y="108"/>
                  <a:pt x="208" y="99"/>
                  <a:pt x="208" y="91"/>
                </a:cubicBezTo>
                <a:cubicBezTo>
                  <a:pt x="208" y="75"/>
                  <a:pt x="224" y="66"/>
                  <a:pt x="232" y="66"/>
                </a:cubicBezTo>
                <a:cubicBezTo>
                  <a:pt x="423" y="66"/>
                  <a:pt x="423" y="66"/>
                  <a:pt x="423" y="66"/>
                </a:cubicBezTo>
                <a:cubicBezTo>
                  <a:pt x="431" y="66"/>
                  <a:pt x="439" y="66"/>
                  <a:pt x="439" y="75"/>
                </a:cubicBezTo>
                <a:cubicBezTo>
                  <a:pt x="448" y="83"/>
                  <a:pt x="448" y="83"/>
                  <a:pt x="448" y="91"/>
                </a:cubicBezTo>
                <a:cubicBezTo>
                  <a:pt x="398" y="240"/>
                  <a:pt x="398" y="240"/>
                  <a:pt x="398" y="240"/>
                </a:cubicBezTo>
                <a:cubicBezTo>
                  <a:pt x="398" y="265"/>
                  <a:pt x="381" y="282"/>
                  <a:pt x="357" y="2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61">
            <a:extLst>
              <a:ext uri="{FF2B5EF4-FFF2-40B4-BE49-F238E27FC236}">
                <a16:creationId xmlns:a16="http://schemas.microsoft.com/office/drawing/2014/main" id="{B94B4A64-2CD4-984F-B0E4-4AD07935C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169" y="7846734"/>
            <a:ext cx="91414" cy="91414"/>
          </a:xfrm>
          <a:custGeom>
            <a:avLst/>
            <a:gdLst>
              <a:gd name="T0" fmla="*/ 0 w 84"/>
              <a:gd name="T1" fmla="*/ 42 h 84"/>
              <a:gd name="T2" fmla="*/ 0 w 84"/>
              <a:gd name="T3" fmla="*/ 42 h 84"/>
              <a:gd name="T4" fmla="*/ 42 w 84"/>
              <a:gd name="T5" fmla="*/ 0 h 84"/>
              <a:gd name="T6" fmla="*/ 83 w 84"/>
              <a:gd name="T7" fmla="*/ 42 h 84"/>
              <a:gd name="T8" fmla="*/ 42 w 84"/>
              <a:gd name="T9" fmla="*/ 83 h 84"/>
              <a:gd name="T10" fmla="*/ 0 w 84"/>
              <a:gd name="T11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4">
                <a:moveTo>
                  <a:pt x="0" y="42"/>
                </a:moveTo>
                <a:lnTo>
                  <a:pt x="0" y="42"/>
                </a:lnTo>
                <a:cubicBezTo>
                  <a:pt x="0" y="17"/>
                  <a:pt x="17" y="0"/>
                  <a:pt x="42" y="0"/>
                </a:cubicBezTo>
                <a:cubicBezTo>
                  <a:pt x="66" y="0"/>
                  <a:pt x="83" y="17"/>
                  <a:pt x="83" y="42"/>
                </a:cubicBezTo>
                <a:cubicBezTo>
                  <a:pt x="83" y="66"/>
                  <a:pt x="66" y="83"/>
                  <a:pt x="42" y="83"/>
                </a:cubicBezTo>
                <a:cubicBezTo>
                  <a:pt x="17" y="83"/>
                  <a:pt x="0" y="66"/>
                  <a:pt x="0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2">
            <a:extLst>
              <a:ext uri="{FF2B5EF4-FFF2-40B4-BE49-F238E27FC236}">
                <a16:creationId xmlns:a16="http://schemas.microsoft.com/office/drawing/2014/main" id="{8A0481FE-C56F-0143-B265-592C8070F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169" y="7846734"/>
            <a:ext cx="91417" cy="91414"/>
          </a:xfrm>
          <a:custGeom>
            <a:avLst/>
            <a:gdLst>
              <a:gd name="T0" fmla="*/ 0 w 84"/>
              <a:gd name="T1" fmla="*/ 42 h 84"/>
              <a:gd name="T2" fmla="*/ 0 w 84"/>
              <a:gd name="T3" fmla="*/ 42 h 84"/>
              <a:gd name="T4" fmla="*/ 41 w 84"/>
              <a:gd name="T5" fmla="*/ 0 h 84"/>
              <a:gd name="T6" fmla="*/ 83 w 84"/>
              <a:gd name="T7" fmla="*/ 42 h 84"/>
              <a:gd name="T8" fmla="*/ 41 w 84"/>
              <a:gd name="T9" fmla="*/ 83 h 84"/>
              <a:gd name="T10" fmla="*/ 0 w 84"/>
              <a:gd name="T11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4">
                <a:moveTo>
                  <a:pt x="0" y="42"/>
                </a:moveTo>
                <a:lnTo>
                  <a:pt x="0" y="42"/>
                </a:lnTo>
                <a:cubicBezTo>
                  <a:pt x="0" y="17"/>
                  <a:pt x="17" y="0"/>
                  <a:pt x="41" y="0"/>
                </a:cubicBezTo>
                <a:cubicBezTo>
                  <a:pt x="66" y="0"/>
                  <a:pt x="83" y="17"/>
                  <a:pt x="83" y="42"/>
                </a:cubicBezTo>
                <a:cubicBezTo>
                  <a:pt x="83" y="66"/>
                  <a:pt x="66" y="83"/>
                  <a:pt x="41" y="83"/>
                </a:cubicBezTo>
                <a:cubicBezTo>
                  <a:pt x="17" y="83"/>
                  <a:pt x="0" y="66"/>
                  <a:pt x="0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3">
            <a:extLst>
              <a:ext uri="{FF2B5EF4-FFF2-40B4-BE49-F238E27FC236}">
                <a16:creationId xmlns:a16="http://schemas.microsoft.com/office/drawing/2014/main" id="{80D2F2E8-9453-DA43-BBE7-62EA7E93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8059" y="3959161"/>
            <a:ext cx="129908" cy="129905"/>
          </a:xfrm>
          <a:custGeom>
            <a:avLst/>
            <a:gdLst>
              <a:gd name="T0" fmla="*/ 92 w 117"/>
              <a:gd name="T1" fmla="*/ 116 h 117"/>
              <a:gd name="T2" fmla="*/ 92 w 117"/>
              <a:gd name="T3" fmla="*/ 116 h 117"/>
              <a:gd name="T4" fmla="*/ 33 w 117"/>
              <a:gd name="T5" fmla="*/ 116 h 117"/>
              <a:gd name="T6" fmla="*/ 0 w 117"/>
              <a:gd name="T7" fmla="*/ 82 h 117"/>
              <a:gd name="T8" fmla="*/ 0 w 117"/>
              <a:gd name="T9" fmla="*/ 33 h 117"/>
              <a:gd name="T10" fmla="*/ 33 w 117"/>
              <a:gd name="T11" fmla="*/ 0 h 117"/>
              <a:gd name="T12" fmla="*/ 92 w 117"/>
              <a:gd name="T13" fmla="*/ 0 h 117"/>
              <a:gd name="T14" fmla="*/ 116 w 117"/>
              <a:gd name="T15" fmla="*/ 33 h 117"/>
              <a:gd name="T16" fmla="*/ 116 w 117"/>
              <a:gd name="T17" fmla="*/ 82 h 117"/>
              <a:gd name="T18" fmla="*/ 92 w 117"/>
              <a:gd name="T19" fmla="*/ 116 h 117"/>
              <a:gd name="T20" fmla="*/ 92 w 117"/>
              <a:gd name="T21" fmla="*/ 33 h 117"/>
              <a:gd name="T22" fmla="*/ 92 w 117"/>
              <a:gd name="T23" fmla="*/ 33 h 117"/>
              <a:gd name="T24" fmla="*/ 33 w 117"/>
              <a:gd name="T25" fmla="*/ 33 h 117"/>
              <a:gd name="T26" fmla="*/ 33 w 117"/>
              <a:gd name="T27" fmla="*/ 82 h 117"/>
              <a:gd name="T28" fmla="*/ 92 w 117"/>
              <a:gd name="T29" fmla="*/ 82 h 117"/>
              <a:gd name="T30" fmla="*/ 92 w 117"/>
              <a:gd name="T31" fmla="*/ 3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" h="117">
                <a:moveTo>
                  <a:pt x="92" y="116"/>
                </a:moveTo>
                <a:lnTo>
                  <a:pt x="92" y="116"/>
                </a:lnTo>
                <a:cubicBezTo>
                  <a:pt x="33" y="116"/>
                  <a:pt x="33" y="116"/>
                  <a:pt x="33" y="116"/>
                </a:cubicBezTo>
                <a:cubicBezTo>
                  <a:pt x="17" y="116"/>
                  <a:pt x="0" y="99"/>
                  <a:pt x="0" y="82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8"/>
                  <a:pt x="17" y="0"/>
                  <a:pt x="3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8" y="0"/>
                  <a:pt x="116" y="8"/>
                  <a:pt x="116" y="33"/>
                </a:cubicBezTo>
                <a:cubicBezTo>
                  <a:pt x="116" y="82"/>
                  <a:pt x="116" y="82"/>
                  <a:pt x="116" y="82"/>
                </a:cubicBezTo>
                <a:cubicBezTo>
                  <a:pt x="116" y="99"/>
                  <a:pt x="108" y="116"/>
                  <a:pt x="92" y="116"/>
                </a:cubicBezTo>
                <a:close/>
                <a:moveTo>
                  <a:pt x="92" y="33"/>
                </a:moveTo>
                <a:lnTo>
                  <a:pt x="92" y="33"/>
                </a:lnTo>
                <a:cubicBezTo>
                  <a:pt x="33" y="33"/>
                  <a:pt x="33" y="33"/>
                  <a:pt x="33" y="33"/>
                </a:cubicBezTo>
                <a:cubicBezTo>
                  <a:pt x="33" y="82"/>
                  <a:pt x="33" y="82"/>
                  <a:pt x="33" y="82"/>
                </a:cubicBezTo>
                <a:cubicBezTo>
                  <a:pt x="92" y="82"/>
                  <a:pt x="92" y="82"/>
                  <a:pt x="92" y="82"/>
                </a:cubicBez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4">
            <a:extLst>
              <a:ext uri="{FF2B5EF4-FFF2-40B4-BE49-F238E27FC236}">
                <a16:creationId xmlns:a16="http://schemas.microsoft.com/office/drawing/2014/main" id="{49572FBB-C2E6-5743-8DA7-745EF649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718" y="3790763"/>
            <a:ext cx="534059" cy="423399"/>
          </a:xfrm>
          <a:custGeom>
            <a:avLst/>
            <a:gdLst>
              <a:gd name="T0" fmla="*/ 406 w 490"/>
              <a:gd name="T1" fmla="*/ 389 h 390"/>
              <a:gd name="T2" fmla="*/ 406 w 490"/>
              <a:gd name="T3" fmla="*/ 389 h 390"/>
              <a:gd name="T4" fmla="*/ 83 w 490"/>
              <a:gd name="T5" fmla="*/ 389 h 390"/>
              <a:gd name="T6" fmla="*/ 0 w 490"/>
              <a:gd name="T7" fmla="*/ 307 h 390"/>
              <a:gd name="T8" fmla="*/ 0 w 490"/>
              <a:gd name="T9" fmla="*/ 0 h 390"/>
              <a:gd name="T10" fmla="*/ 41 w 490"/>
              <a:gd name="T11" fmla="*/ 0 h 390"/>
              <a:gd name="T12" fmla="*/ 41 w 490"/>
              <a:gd name="T13" fmla="*/ 307 h 390"/>
              <a:gd name="T14" fmla="*/ 83 w 490"/>
              <a:gd name="T15" fmla="*/ 348 h 390"/>
              <a:gd name="T16" fmla="*/ 406 w 490"/>
              <a:gd name="T17" fmla="*/ 348 h 390"/>
              <a:gd name="T18" fmla="*/ 447 w 490"/>
              <a:gd name="T19" fmla="*/ 307 h 390"/>
              <a:gd name="T20" fmla="*/ 447 w 490"/>
              <a:gd name="T21" fmla="*/ 116 h 390"/>
              <a:gd name="T22" fmla="*/ 406 w 490"/>
              <a:gd name="T23" fmla="*/ 75 h 390"/>
              <a:gd name="T24" fmla="*/ 83 w 490"/>
              <a:gd name="T25" fmla="*/ 75 h 390"/>
              <a:gd name="T26" fmla="*/ 83 w 490"/>
              <a:gd name="T27" fmla="*/ 33 h 390"/>
              <a:gd name="T28" fmla="*/ 406 w 490"/>
              <a:gd name="T29" fmla="*/ 33 h 390"/>
              <a:gd name="T30" fmla="*/ 489 w 490"/>
              <a:gd name="T31" fmla="*/ 116 h 390"/>
              <a:gd name="T32" fmla="*/ 489 w 490"/>
              <a:gd name="T33" fmla="*/ 307 h 390"/>
              <a:gd name="T34" fmla="*/ 406 w 490"/>
              <a:gd name="T3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0" h="390">
                <a:moveTo>
                  <a:pt x="406" y="389"/>
                </a:moveTo>
                <a:lnTo>
                  <a:pt x="406" y="389"/>
                </a:lnTo>
                <a:cubicBezTo>
                  <a:pt x="83" y="389"/>
                  <a:pt x="83" y="389"/>
                  <a:pt x="83" y="389"/>
                </a:cubicBezTo>
                <a:cubicBezTo>
                  <a:pt x="33" y="389"/>
                  <a:pt x="0" y="356"/>
                  <a:pt x="0" y="307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307"/>
                  <a:pt x="41" y="307"/>
                  <a:pt x="41" y="307"/>
                </a:cubicBezTo>
                <a:cubicBezTo>
                  <a:pt x="41" y="331"/>
                  <a:pt x="58" y="348"/>
                  <a:pt x="83" y="348"/>
                </a:cubicBezTo>
                <a:cubicBezTo>
                  <a:pt x="406" y="348"/>
                  <a:pt x="406" y="348"/>
                  <a:pt x="406" y="348"/>
                </a:cubicBezTo>
                <a:cubicBezTo>
                  <a:pt x="431" y="348"/>
                  <a:pt x="447" y="331"/>
                  <a:pt x="447" y="307"/>
                </a:cubicBezTo>
                <a:cubicBezTo>
                  <a:pt x="447" y="116"/>
                  <a:pt x="447" y="116"/>
                  <a:pt x="447" y="116"/>
                </a:cubicBezTo>
                <a:cubicBezTo>
                  <a:pt x="447" y="91"/>
                  <a:pt x="431" y="75"/>
                  <a:pt x="406" y="75"/>
                </a:cubicBezTo>
                <a:cubicBezTo>
                  <a:pt x="83" y="75"/>
                  <a:pt x="83" y="75"/>
                  <a:pt x="83" y="75"/>
                </a:cubicBezTo>
                <a:cubicBezTo>
                  <a:pt x="83" y="33"/>
                  <a:pt x="83" y="33"/>
                  <a:pt x="83" y="33"/>
                </a:cubicBezTo>
                <a:cubicBezTo>
                  <a:pt x="406" y="33"/>
                  <a:pt x="406" y="33"/>
                  <a:pt x="406" y="33"/>
                </a:cubicBezTo>
                <a:cubicBezTo>
                  <a:pt x="456" y="33"/>
                  <a:pt x="489" y="66"/>
                  <a:pt x="489" y="116"/>
                </a:cubicBezTo>
                <a:cubicBezTo>
                  <a:pt x="489" y="307"/>
                  <a:pt x="489" y="307"/>
                  <a:pt x="489" y="307"/>
                </a:cubicBezTo>
                <a:cubicBezTo>
                  <a:pt x="489" y="356"/>
                  <a:pt x="456" y="389"/>
                  <a:pt x="4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5">
            <a:extLst>
              <a:ext uri="{FF2B5EF4-FFF2-40B4-BE49-F238E27FC236}">
                <a16:creationId xmlns:a16="http://schemas.microsoft.com/office/drawing/2014/main" id="{6762E596-C332-AF41-8D2E-3CC2181E7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9096" y="3699348"/>
            <a:ext cx="490758" cy="173209"/>
          </a:xfrm>
          <a:custGeom>
            <a:avLst/>
            <a:gdLst>
              <a:gd name="T0" fmla="*/ 91 w 448"/>
              <a:gd name="T1" fmla="*/ 158 h 159"/>
              <a:gd name="T2" fmla="*/ 91 w 448"/>
              <a:gd name="T3" fmla="*/ 158 h 159"/>
              <a:gd name="T4" fmla="*/ 8 w 448"/>
              <a:gd name="T5" fmla="*/ 67 h 159"/>
              <a:gd name="T6" fmla="*/ 91 w 448"/>
              <a:gd name="T7" fmla="*/ 0 h 159"/>
              <a:gd name="T8" fmla="*/ 381 w 448"/>
              <a:gd name="T9" fmla="*/ 0 h 159"/>
              <a:gd name="T10" fmla="*/ 447 w 448"/>
              <a:gd name="T11" fmla="*/ 67 h 159"/>
              <a:gd name="T12" fmla="*/ 447 w 448"/>
              <a:gd name="T13" fmla="*/ 83 h 159"/>
              <a:gd name="T14" fmla="*/ 430 w 448"/>
              <a:gd name="T15" fmla="*/ 100 h 159"/>
              <a:gd name="T16" fmla="*/ 430 w 448"/>
              <a:gd name="T17" fmla="*/ 100 h 159"/>
              <a:gd name="T18" fmla="*/ 405 w 448"/>
              <a:gd name="T19" fmla="*/ 83 h 159"/>
              <a:gd name="T20" fmla="*/ 405 w 448"/>
              <a:gd name="T21" fmla="*/ 67 h 159"/>
              <a:gd name="T22" fmla="*/ 381 w 448"/>
              <a:gd name="T23" fmla="*/ 42 h 159"/>
              <a:gd name="T24" fmla="*/ 91 w 448"/>
              <a:gd name="T25" fmla="*/ 42 h 159"/>
              <a:gd name="T26" fmla="*/ 49 w 448"/>
              <a:gd name="T27" fmla="*/ 75 h 159"/>
              <a:gd name="T28" fmla="*/ 91 w 448"/>
              <a:gd name="T29" fmla="*/ 116 h 159"/>
              <a:gd name="T30" fmla="*/ 91 w 448"/>
              <a:gd name="T31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8" h="159">
                <a:moveTo>
                  <a:pt x="91" y="158"/>
                </a:moveTo>
                <a:lnTo>
                  <a:pt x="91" y="158"/>
                </a:lnTo>
                <a:cubicBezTo>
                  <a:pt x="41" y="158"/>
                  <a:pt x="0" y="116"/>
                  <a:pt x="8" y="67"/>
                </a:cubicBezTo>
                <a:cubicBezTo>
                  <a:pt x="16" y="25"/>
                  <a:pt x="49" y="0"/>
                  <a:pt x="91" y="0"/>
                </a:cubicBezTo>
                <a:cubicBezTo>
                  <a:pt x="381" y="0"/>
                  <a:pt x="381" y="0"/>
                  <a:pt x="381" y="0"/>
                </a:cubicBezTo>
                <a:cubicBezTo>
                  <a:pt x="422" y="0"/>
                  <a:pt x="447" y="25"/>
                  <a:pt x="447" y="67"/>
                </a:cubicBezTo>
                <a:cubicBezTo>
                  <a:pt x="447" y="83"/>
                  <a:pt x="447" y="83"/>
                  <a:pt x="447" y="83"/>
                </a:cubicBezTo>
                <a:cubicBezTo>
                  <a:pt x="447" y="92"/>
                  <a:pt x="439" y="100"/>
                  <a:pt x="430" y="100"/>
                </a:cubicBezTo>
                <a:lnTo>
                  <a:pt x="430" y="100"/>
                </a:lnTo>
                <a:cubicBezTo>
                  <a:pt x="414" y="100"/>
                  <a:pt x="405" y="92"/>
                  <a:pt x="405" y="83"/>
                </a:cubicBezTo>
                <a:cubicBezTo>
                  <a:pt x="405" y="67"/>
                  <a:pt x="405" y="67"/>
                  <a:pt x="405" y="67"/>
                </a:cubicBezTo>
                <a:cubicBezTo>
                  <a:pt x="405" y="50"/>
                  <a:pt x="397" y="42"/>
                  <a:pt x="381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74" y="42"/>
                  <a:pt x="58" y="50"/>
                  <a:pt x="49" y="75"/>
                </a:cubicBezTo>
                <a:cubicBezTo>
                  <a:pt x="49" y="100"/>
                  <a:pt x="66" y="116"/>
                  <a:pt x="91" y="116"/>
                </a:cubicBezTo>
                <a:lnTo>
                  <a:pt x="91" y="1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6">
            <a:extLst>
              <a:ext uri="{FF2B5EF4-FFF2-40B4-BE49-F238E27FC236}">
                <a16:creationId xmlns:a16="http://schemas.microsoft.com/office/drawing/2014/main" id="{5E335413-13B3-D74D-9E1B-BF4ADC99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5319" y="9227590"/>
            <a:ext cx="192454" cy="211699"/>
          </a:xfrm>
          <a:custGeom>
            <a:avLst/>
            <a:gdLst>
              <a:gd name="T0" fmla="*/ 8 w 175"/>
              <a:gd name="T1" fmla="*/ 182 h 192"/>
              <a:gd name="T2" fmla="*/ 8 w 175"/>
              <a:gd name="T3" fmla="*/ 182 h 192"/>
              <a:gd name="T4" fmla="*/ 8 w 175"/>
              <a:gd name="T5" fmla="*/ 182 h 192"/>
              <a:gd name="T6" fmla="*/ 8 w 175"/>
              <a:gd name="T7" fmla="*/ 166 h 192"/>
              <a:gd name="T8" fmla="*/ 149 w 175"/>
              <a:gd name="T9" fmla="*/ 0 h 192"/>
              <a:gd name="T10" fmla="*/ 174 w 175"/>
              <a:gd name="T11" fmla="*/ 0 h 192"/>
              <a:gd name="T12" fmla="*/ 174 w 175"/>
              <a:gd name="T13" fmla="*/ 0 h 192"/>
              <a:gd name="T14" fmla="*/ 174 w 175"/>
              <a:gd name="T15" fmla="*/ 25 h 192"/>
              <a:gd name="T16" fmla="*/ 33 w 175"/>
              <a:gd name="T17" fmla="*/ 182 h 192"/>
              <a:gd name="T18" fmla="*/ 8 w 175"/>
              <a:gd name="T19" fmla="*/ 18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" h="192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82"/>
                  <a:pt x="0" y="174"/>
                  <a:pt x="8" y="166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65" y="0"/>
                  <a:pt x="174" y="0"/>
                </a:cubicBezTo>
                <a:lnTo>
                  <a:pt x="174" y="0"/>
                </a:lnTo>
                <a:cubicBezTo>
                  <a:pt x="174" y="9"/>
                  <a:pt x="174" y="17"/>
                  <a:pt x="174" y="25"/>
                </a:cubicBezTo>
                <a:cubicBezTo>
                  <a:pt x="33" y="182"/>
                  <a:pt x="33" y="182"/>
                  <a:pt x="33" y="182"/>
                </a:cubicBezTo>
                <a:cubicBezTo>
                  <a:pt x="24" y="191"/>
                  <a:pt x="16" y="191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7">
            <a:extLst>
              <a:ext uri="{FF2B5EF4-FFF2-40B4-BE49-F238E27FC236}">
                <a16:creationId xmlns:a16="http://schemas.microsoft.com/office/drawing/2014/main" id="{D9076AD5-E7D2-EA4E-94B9-9998F060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6356" y="9347875"/>
            <a:ext cx="120285" cy="110660"/>
          </a:xfrm>
          <a:custGeom>
            <a:avLst/>
            <a:gdLst>
              <a:gd name="T0" fmla="*/ 58 w 109"/>
              <a:gd name="T1" fmla="*/ 99 h 100"/>
              <a:gd name="T2" fmla="*/ 58 w 109"/>
              <a:gd name="T3" fmla="*/ 99 h 100"/>
              <a:gd name="T4" fmla="*/ 0 w 109"/>
              <a:gd name="T5" fmla="*/ 50 h 100"/>
              <a:gd name="T6" fmla="*/ 58 w 109"/>
              <a:gd name="T7" fmla="*/ 0 h 100"/>
              <a:gd name="T8" fmla="*/ 108 w 109"/>
              <a:gd name="T9" fmla="*/ 50 h 100"/>
              <a:gd name="T10" fmla="*/ 58 w 109"/>
              <a:gd name="T11" fmla="*/ 99 h 100"/>
              <a:gd name="T12" fmla="*/ 58 w 109"/>
              <a:gd name="T13" fmla="*/ 25 h 100"/>
              <a:gd name="T14" fmla="*/ 58 w 109"/>
              <a:gd name="T15" fmla="*/ 25 h 100"/>
              <a:gd name="T16" fmla="*/ 33 w 109"/>
              <a:gd name="T17" fmla="*/ 50 h 100"/>
              <a:gd name="T18" fmla="*/ 58 w 109"/>
              <a:gd name="T19" fmla="*/ 74 h 100"/>
              <a:gd name="T20" fmla="*/ 74 w 109"/>
              <a:gd name="T21" fmla="*/ 50 h 100"/>
              <a:gd name="T22" fmla="*/ 58 w 109"/>
              <a:gd name="T23" fmla="*/ 2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0">
                <a:moveTo>
                  <a:pt x="58" y="99"/>
                </a:moveTo>
                <a:lnTo>
                  <a:pt x="58" y="99"/>
                </a:lnTo>
                <a:cubicBezTo>
                  <a:pt x="25" y="99"/>
                  <a:pt x="0" y="83"/>
                  <a:pt x="0" y="50"/>
                </a:cubicBezTo>
                <a:cubicBezTo>
                  <a:pt x="0" y="17"/>
                  <a:pt x="25" y="0"/>
                  <a:pt x="58" y="0"/>
                </a:cubicBezTo>
                <a:cubicBezTo>
                  <a:pt x="83" y="0"/>
                  <a:pt x="108" y="17"/>
                  <a:pt x="108" y="50"/>
                </a:cubicBezTo>
                <a:cubicBezTo>
                  <a:pt x="108" y="83"/>
                  <a:pt x="83" y="99"/>
                  <a:pt x="58" y="99"/>
                </a:cubicBezTo>
                <a:close/>
                <a:moveTo>
                  <a:pt x="58" y="25"/>
                </a:moveTo>
                <a:lnTo>
                  <a:pt x="58" y="25"/>
                </a:lnTo>
                <a:cubicBezTo>
                  <a:pt x="41" y="25"/>
                  <a:pt x="33" y="41"/>
                  <a:pt x="33" y="50"/>
                </a:cubicBezTo>
                <a:cubicBezTo>
                  <a:pt x="33" y="58"/>
                  <a:pt x="41" y="74"/>
                  <a:pt x="58" y="74"/>
                </a:cubicBezTo>
                <a:cubicBezTo>
                  <a:pt x="66" y="74"/>
                  <a:pt x="74" y="58"/>
                  <a:pt x="74" y="50"/>
                </a:cubicBezTo>
                <a:cubicBezTo>
                  <a:pt x="74" y="41"/>
                  <a:pt x="66" y="25"/>
                  <a:pt x="5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8">
            <a:extLst>
              <a:ext uri="{FF2B5EF4-FFF2-40B4-BE49-F238E27FC236}">
                <a16:creationId xmlns:a16="http://schemas.microsoft.com/office/drawing/2014/main" id="{01933F34-ED57-8A49-B619-BC832009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6829" y="9198722"/>
            <a:ext cx="115472" cy="120285"/>
          </a:xfrm>
          <a:custGeom>
            <a:avLst/>
            <a:gdLst>
              <a:gd name="T0" fmla="*/ 57 w 108"/>
              <a:gd name="T1" fmla="*/ 108 h 109"/>
              <a:gd name="T2" fmla="*/ 57 w 108"/>
              <a:gd name="T3" fmla="*/ 108 h 109"/>
              <a:gd name="T4" fmla="*/ 0 w 108"/>
              <a:gd name="T5" fmla="*/ 58 h 109"/>
              <a:gd name="T6" fmla="*/ 57 w 108"/>
              <a:gd name="T7" fmla="*/ 0 h 109"/>
              <a:gd name="T8" fmla="*/ 107 w 108"/>
              <a:gd name="T9" fmla="*/ 58 h 109"/>
              <a:gd name="T10" fmla="*/ 57 w 108"/>
              <a:gd name="T11" fmla="*/ 108 h 109"/>
              <a:gd name="T12" fmla="*/ 57 w 108"/>
              <a:gd name="T13" fmla="*/ 34 h 109"/>
              <a:gd name="T14" fmla="*/ 57 w 108"/>
              <a:gd name="T15" fmla="*/ 34 h 109"/>
              <a:gd name="T16" fmla="*/ 33 w 108"/>
              <a:gd name="T17" fmla="*/ 58 h 109"/>
              <a:gd name="T18" fmla="*/ 57 w 108"/>
              <a:gd name="T19" fmla="*/ 75 h 109"/>
              <a:gd name="T20" fmla="*/ 74 w 108"/>
              <a:gd name="T21" fmla="*/ 58 h 109"/>
              <a:gd name="T22" fmla="*/ 57 w 108"/>
              <a:gd name="T23" fmla="*/ 3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9">
                <a:moveTo>
                  <a:pt x="57" y="108"/>
                </a:moveTo>
                <a:lnTo>
                  <a:pt x="57" y="108"/>
                </a:lnTo>
                <a:cubicBezTo>
                  <a:pt x="24" y="108"/>
                  <a:pt x="0" y="83"/>
                  <a:pt x="0" y="58"/>
                </a:cubicBezTo>
                <a:cubicBezTo>
                  <a:pt x="0" y="25"/>
                  <a:pt x="24" y="0"/>
                  <a:pt x="57" y="0"/>
                </a:cubicBezTo>
                <a:cubicBezTo>
                  <a:pt x="82" y="0"/>
                  <a:pt x="107" y="25"/>
                  <a:pt x="107" y="58"/>
                </a:cubicBezTo>
                <a:cubicBezTo>
                  <a:pt x="107" y="83"/>
                  <a:pt x="82" y="108"/>
                  <a:pt x="57" y="108"/>
                </a:cubicBezTo>
                <a:close/>
                <a:moveTo>
                  <a:pt x="57" y="34"/>
                </a:moveTo>
                <a:lnTo>
                  <a:pt x="57" y="34"/>
                </a:lnTo>
                <a:cubicBezTo>
                  <a:pt x="41" y="34"/>
                  <a:pt x="33" y="42"/>
                  <a:pt x="33" y="58"/>
                </a:cubicBezTo>
                <a:cubicBezTo>
                  <a:pt x="33" y="67"/>
                  <a:pt x="41" y="75"/>
                  <a:pt x="57" y="75"/>
                </a:cubicBezTo>
                <a:cubicBezTo>
                  <a:pt x="66" y="75"/>
                  <a:pt x="74" y="67"/>
                  <a:pt x="74" y="58"/>
                </a:cubicBezTo>
                <a:cubicBezTo>
                  <a:pt x="74" y="42"/>
                  <a:pt x="66" y="34"/>
                  <a:pt x="57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9">
            <a:extLst>
              <a:ext uri="{FF2B5EF4-FFF2-40B4-BE49-F238E27FC236}">
                <a16:creationId xmlns:a16="http://schemas.microsoft.com/office/drawing/2014/main" id="{970E2B6E-03C9-0141-8F01-DC87F1FC6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657" y="9174667"/>
            <a:ext cx="19245" cy="38491"/>
          </a:xfrm>
          <a:custGeom>
            <a:avLst/>
            <a:gdLst>
              <a:gd name="T0" fmla="*/ 17 w 18"/>
              <a:gd name="T1" fmla="*/ 33 h 34"/>
              <a:gd name="T2" fmla="*/ 0 w 18"/>
              <a:gd name="T3" fmla="*/ 33 h 34"/>
              <a:gd name="T4" fmla="*/ 0 w 18"/>
              <a:gd name="T5" fmla="*/ 0 h 34"/>
              <a:gd name="T6" fmla="*/ 17 w 18"/>
              <a:gd name="T7" fmla="*/ 0 h 34"/>
              <a:gd name="T8" fmla="*/ 17 w 18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4">
                <a:moveTo>
                  <a:pt x="17" y="33"/>
                </a:moveTo>
                <a:lnTo>
                  <a:pt x="0" y="33"/>
                </a:lnTo>
                <a:lnTo>
                  <a:pt x="0" y="0"/>
                </a:lnTo>
                <a:lnTo>
                  <a:pt x="17" y="0"/>
                </a:lnTo>
                <a:lnTo>
                  <a:pt x="17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0">
            <a:extLst>
              <a:ext uri="{FF2B5EF4-FFF2-40B4-BE49-F238E27FC236}">
                <a16:creationId xmlns:a16="http://schemas.microsoft.com/office/drawing/2014/main" id="{35428A51-8571-FD4F-BCBE-9B2FE34F4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657" y="9237213"/>
            <a:ext cx="19245" cy="72172"/>
          </a:xfrm>
          <a:custGeom>
            <a:avLst/>
            <a:gdLst>
              <a:gd name="T0" fmla="*/ 17 w 18"/>
              <a:gd name="T1" fmla="*/ 66 h 67"/>
              <a:gd name="T2" fmla="*/ 0 w 18"/>
              <a:gd name="T3" fmla="*/ 66 h 67"/>
              <a:gd name="T4" fmla="*/ 0 w 18"/>
              <a:gd name="T5" fmla="*/ 0 h 67"/>
              <a:gd name="T6" fmla="*/ 17 w 18"/>
              <a:gd name="T7" fmla="*/ 0 h 67"/>
              <a:gd name="T8" fmla="*/ 17 w 18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7">
                <a:moveTo>
                  <a:pt x="17" y="66"/>
                </a:moveTo>
                <a:lnTo>
                  <a:pt x="0" y="66"/>
                </a:lnTo>
                <a:lnTo>
                  <a:pt x="0" y="0"/>
                </a:lnTo>
                <a:lnTo>
                  <a:pt x="17" y="0"/>
                </a:lnTo>
                <a:lnTo>
                  <a:pt x="17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1">
            <a:extLst>
              <a:ext uri="{FF2B5EF4-FFF2-40B4-BE49-F238E27FC236}">
                <a16:creationId xmlns:a16="http://schemas.microsoft.com/office/drawing/2014/main" id="{C22E715A-3FEC-2945-AB34-07CE0D10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657" y="9347875"/>
            <a:ext cx="19245" cy="72169"/>
          </a:xfrm>
          <a:custGeom>
            <a:avLst/>
            <a:gdLst>
              <a:gd name="T0" fmla="*/ 17 w 18"/>
              <a:gd name="T1" fmla="*/ 66 h 67"/>
              <a:gd name="T2" fmla="*/ 0 w 18"/>
              <a:gd name="T3" fmla="*/ 66 h 67"/>
              <a:gd name="T4" fmla="*/ 0 w 18"/>
              <a:gd name="T5" fmla="*/ 0 h 67"/>
              <a:gd name="T6" fmla="*/ 17 w 18"/>
              <a:gd name="T7" fmla="*/ 0 h 67"/>
              <a:gd name="T8" fmla="*/ 17 w 18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7">
                <a:moveTo>
                  <a:pt x="17" y="66"/>
                </a:moveTo>
                <a:lnTo>
                  <a:pt x="0" y="66"/>
                </a:lnTo>
                <a:lnTo>
                  <a:pt x="0" y="0"/>
                </a:lnTo>
                <a:lnTo>
                  <a:pt x="17" y="0"/>
                </a:lnTo>
                <a:lnTo>
                  <a:pt x="17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2">
            <a:extLst>
              <a:ext uri="{FF2B5EF4-FFF2-40B4-BE49-F238E27FC236}">
                <a16:creationId xmlns:a16="http://schemas.microsoft.com/office/drawing/2014/main" id="{FD82B1E4-5105-8A44-8DB7-4049159C2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657" y="9444102"/>
            <a:ext cx="19245" cy="48114"/>
          </a:xfrm>
          <a:custGeom>
            <a:avLst/>
            <a:gdLst>
              <a:gd name="T0" fmla="*/ 17 w 18"/>
              <a:gd name="T1" fmla="*/ 41 h 42"/>
              <a:gd name="T2" fmla="*/ 0 w 18"/>
              <a:gd name="T3" fmla="*/ 41 h 42"/>
              <a:gd name="T4" fmla="*/ 0 w 18"/>
              <a:gd name="T5" fmla="*/ 0 h 42"/>
              <a:gd name="T6" fmla="*/ 17 w 18"/>
              <a:gd name="T7" fmla="*/ 0 h 42"/>
              <a:gd name="T8" fmla="*/ 17 w 18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2">
                <a:moveTo>
                  <a:pt x="17" y="41"/>
                </a:moveTo>
                <a:lnTo>
                  <a:pt x="0" y="41"/>
                </a:lnTo>
                <a:lnTo>
                  <a:pt x="0" y="0"/>
                </a:lnTo>
                <a:lnTo>
                  <a:pt x="17" y="0"/>
                </a:lnTo>
                <a:lnTo>
                  <a:pt x="17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73">
            <a:extLst>
              <a:ext uri="{FF2B5EF4-FFF2-40B4-BE49-F238E27FC236}">
                <a16:creationId xmlns:a16="http://schemas.microsoft.com/office/drawing/2014/main" id="{76AAAB00-7F7A-B74F-9226-C11BD59F1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261" y="9112117"/>
            <a:ext cx="586985" cy="433022"/>
          </a:xfrm>
          <a:custGeom>
            <a:avLst/>
            <a:gdLst>
              <a:gd name="T0" fmla="*/ 472 w 539"/>
              <a:gd name="T1" fmla="*/ 397 h 398"/>
              <a:gd name="T2" fmla="*/ 472 w 539"/>
              <a:gd name="T3" fmla="*/ 397 h 398"/>
              <a:gd name="T4" fmla="*/ 25 w 539"/>
              <a:gd name="T5" fmla="*/ 397 h 398"/>
              <a:gd name="T6" fmla="*/ 0 w 539"/>
              <a:gd name="T7" fmla="*/ 372 h 398"/>
              <a:gd name="T8" fmla="*/ 0 w 539"/>
              <a:gd name="T9" fmla="*/ 289 h 398"/>
              <a:gd name="T10" fmla="*/ 16 w 539"/>
              <a:gd name="T11" fmla="*/ 265 h 398"/>
              <a:gd name="T12" fmla="*/ 83 w 539"/>
              <a:gd name="T13" fmla="*/ 199 h 398"/>
              <a:gd name="T14" fmla="*/ 16 w 539"/>
              <a:gd name="T15" fmla="*/ 132 h 398"/>
              <a:gd name="T16" fmla="*/ 0 w 539"/>
              <a:gd name="T17" fmla="*/ 107 h 398"/>
              <a:gd name="T18" fmla="*/ 0 w 539"/>
              <a:gd name="T19" fmla="*/ 24 h 398"/>
              <a:gd name="T20" fmla="*/ 25 w 539"/>
              <a:gd name="T21" fmla="*/ 0 h 398"/>
              <a:gd name="T22" fmla="*/ 472 w 539"/>
              <a:gd name="T23" fmla="*/ 0 h 398"/>
              <a:gd name="T24" fmla="*/ 538 w 539"/>
              <a:gd name="T25" fmla="*/ 66 h 398"/>
              <a:gd name="T26" fmla="*/ 538 w 539"/>
              <a:gd name="T27" fmla="*/ 339 h 398"/>
              <a:gd name="T28" fmla="*/ 472 w 539"/>
              <a:gd name="T29" fmla="*/ 397 h 398"/>
              <a:gd name="T30" fmla="*/ 41 w 539"/>
              <a:gd name="T31" fmla="*/ 356 h 398"/>
              <a:gd name="T32" fmla="*/ 41 w 539"/>
              <a:gd name="T33" fmla="*/ 356 h 398"/>
              <a:gd name="T34" fmla="*/ 472 w 539"/>
              <a:gd name="T35" fmla="*/ 356 h 398"/>
              <a:gd name="T36" fmla="*/ 497 w 539"/>
              <a:gd name="T37" fmla="*/ 339 h 398"/>
              <a:gd name="T38" fmla="*/ 497 w 539"/>
              <a:gd name="T39" fmla="*/ 66 h 398"/>
              <a:gd name="T40" fmla="*/ 472 w 539"/>
              <a:gd name="T41" fmla="*/ 41 h 398"/>
              <a:gd name="T42" fmla="*/ 41 w 539"/>
              <a:gd name="T43" fmla="*/ 41 h 398"/>
              <a:gd name="T44" fmla="*/ 41 w 539"/>
              <a:gd name="T45" fmla="*/ 91 h 398"/>
              <a:gd name="T46" fmla="*/ 124 w 539"/>
              <a:gd name="T47" fmla="*/ 199 h 398"/>
              <a:gd name="T48" fmla="*/ 41 w 539"/>
              <a:gd name="T49" fmla="*/ 306 h 398"/>
              <a:gd name="T50" fmla="*/ 41 w 539"/>
              <a:gd name="T51" fmla="*/ 356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9" h="398">
                <a:moveTo>
                  <a:pt x="472" y="397"/>
                </a:moveTo>
                <a:lnTo>
                  <a:pt x="472" y="397"/>
                </a:lnTo>
                <a:cubicBezTo>
                  <a:pt x="25" y="397"/>
                  <a:pt x="25" y="397"/>
                  <a:pt x="25" y="397"/>
                </a:cubicBezTo>
                <a:cubicBezTo>
                  <a:pt x="8" y="397"/>
                  <a:pt x="0" y="389"/>
                  <a:pt x="0" y="372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273"/>
                  <a:pt x="8" y="265"/>
                  <a:pt x="16" y="265"/>
                </a:cubicBezTo>
                <a:cubicBezTo>
                  <a:pt x="49" y="265"/>
                  <a:pt x="83" y="232"/>
                  <a:pt x="83" y="199"/>
                </a:cubicBezTo>
                <a:cubicBezTo>
                  <a:pt x="83" y="165"/>
                  <a:pt x="49" y="140"/>
                  <a:pt x="16" y="132"/>
                </a:cubicBezTo>
                <a:cubicBezTo>
                  <a:pt x="8" y="132"/>
                  <a:pt x="0" y="124"/>
                  <a:pt x="0" y="10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5" y="0"/>
                </a:cubicBezTo>
                <a:cubicBezTo>
                  <a:pt x="472" y="0"/>
                  <a:pt x="472" y="0"/>
                  <a:pt x="472" y="0"/>
                </a:cubicBezTo>
                <a:cubicBezTo>
                  <a:pt x="505" y="0"/>
                  <a:pt x="538" y="33"/>
                  <a:pt x="538" y="66"/>
                </a:cubicBezTo>
                <a:cubicBezTo>
                  <a:pt x="538" y="339"/>
                  <a:pt x="538" y="339"/>
                  <a:pt x="538" y="339"/>
                </a:cubicBezTo>
                <a:cubicBezTo>
                  <a:pt x="538" y="372"/>
                  <a:pt x="505" y="397"/>
                  <a:pt x="472" y="397"/>
                </a:cubicBezTo>
                <a:close/>
                <a:moveTo>
                  <a:pt x="41" y="356"/>
                </a:moveTo>
                <a:lnTo>
                  <a:pt x="41" y="356"/>
                </a:lnTo>
                <a:cubicBezTo>
                  <a:pt x="472" y="356"/>
                  <a:pt x="472" y="356"/>
                  <a:pt x="472" y="356"/>
                </a:cubicBezTo>
                <a:cubicBezTo>
                  <a:pt x="489" y="356"/>
                  <a:pt x="497" y="347"/>
                  <a:pt x="497" y="339"/>
                </a:cubicBezTo>
                <a:cubicBezTo>
                  <a:pt x="497" y="66"/>
                  <a:pt x="497" y="66"/>
                  <a:pt x="497" y="66"/>
                </a:cubicBezTo>
                <a:cubicBezTo>
                  <a:pt x="497" y="49"/>
                  <a:pt x="489" y="41"/>
                  <a:pt x="472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91"/>
                  <a:pt x="41" y="91"/>
                  <a:pt x="41" y="91"/>
                </a:cubicBezTo>
                <a:cubicBezTo>
                  <a:pt x="91" y="107"/>
                  <a:pt x="124" y="149"/>
                  <a:pt x="124" y="199"/>
                </a:cubicBezTo>
                <a:cubicBezTo>
                  <a:pt x="124" y="248"/>
                  <a:pt x="91" y="289"/>
                  <a:pt x="41" y="306"/>
                </a:cubicBezTo>
                <a:lnTo>
                  <a:pt x="41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5" name="Group 71">
            <a:extLst>
              <a:ext uri="{FF2B5EF4-FFF2-40B4-BE49-F238E27FC236}">
                <a16:creationId xmlns:a16="http://schemas.microsoft.com/office/drawing/2014/main" id="{C1E7E401-5B7B-AD4A-B126-CEC9D3778C40}"/>
              </a:ext>
            </a:extLst>
          </p:cNvPr>
          <p:cNvGrpSpPr/>
          <p:nvPr/>
        </p:nvGrpSpPr>
        <p:grpSpPr>
          <a:xfrm>
            <a:off x="1452494" y="5354664"/>
            <a:ext cx="8909115" cy="2500601"/>
            <a:chOff x="2232442" y="3643574"/>
            <a:chExt cx="8954788" cy="2500601"/>
          </a:xfrm>
        </p:grpSpPr>
        <p:sp>
          <p:nvSpPr>
            <p:cNvPr id="276" name="CuadroTexto 598">
              <a:extLst>
                <a:ext uri="{FF2B5EF4-FFF2-40B4-BE49-F238E27FC236}">
                  <a16:creationId xmlns:a16="http://schemas.microsoft.com/office/drawing/2014/main" id="{F5D93125-5F76-D949-9850-F91AD3D34BC7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77" name="CuadroTexto 599">
              <a:extLst>
                <a:ext uri="{FF2B5EF4-FFF2-40B4-BE49-F238E27FC236}">
                  <a16:creationId xmlns:a16="http://schemas.microsoft.com/office/drawing/2014/main" id="{771EAF01-CE46-654E-B7BA-12A558DFCFE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C5418CEB-F31C-7B4B-B68F-BED6D95ADDC1}"/>
              </a:ext>
            </a:extLst>
          </p:cNvPr>
          <p:cNvGrpSpPr/>
          <p:nvPr/>
        </p:nvGrpSpPr>
        <p:grpSpPr>
          <a:xfrm>
            <a:off x="10740259" y="3825847"/>
            <a:ext cx="2924892" cy="1098990"/>
            <a:chOff x="4305119" y="10789294"/>
            <a:chExt cx="4236804" cy="1098990"/>
          </a:xfrm>
        </p:grpSpPr>
        <p:sp>
          <p:nvSpPr>
            <p:cNvPr id="279" name="CuadroTexto 395">
              <a:extLst>
                <a:ext uri="{FF2B5EF4-FFF2-40B4-BE49-F238E27FC236}">
                  <a16:creationId xmlns:a16="http://schemas.microsoft.com/office/drawing/2014/main" id="{B224F62B-C2EC-A74F-A500-2F439E4D340D}"/>
                </a:ext>
              </a:extLst>
            </p:cNvPr>
            <p:cNvSpPr txBox="1"/>
            <p:nvPr/>
          </p:nvSpPr>
          <p:spPr>
            <a:xfrm flipH="1">
              <a:off x="6155125" y="10789294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80" name="Rectangle 40">
              <a:extLst>
                <a:ext uri="{FF2B5EF4-FFF2-40B4-BE49-F238E27FC236}">
                  <a16:creationId xmlns:a16="http://schemas.microsoft.com/office/drawing/2014/main" id="{3F1A49F3-7571-8647-9B1B-60E51D8F0864}"/>
                </a:ext>
              </a:extLst>
            </p:cNvPr>
            <p:cNvSpPr/>
            <p:nvPr/>
          </p:nvSpPr>
          <p:spPr>
            <a:xfrm>
              <a:off x="4305119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1D46196-C184-2D48-B4B3-80E0D96515A7}"/>
              </a:ext>
            </a:extLst>
          </p:cNvPr>
          <p:cNvGrpSpPr/>
          <p:nvPr/>
        </p:nvGrpSpPr>
        <p:grpSpPr>
          <a:xfrm>
            <a:off x="10740259" y="5464112"/>
            <a:ext cx="2924892" cy="1098990"/>
            <a:chOff x="4305119" y="10789294"/>
            <a:chExt cx="4236804" cy="1098990"/>
          </a:xfrm>
        </p:grpSpPr>
        <p:sp>
          <p:nvSpPr>
            <p:cNvPr id="291" name="CuadroTexto 395">
              <a:extLst>
                <a:ext uri="{FF2B5EF4-FFF2-40B4-BE49-F238E27FC236}">
                  <a16:creationId xmlns:a16="http://schemas.microsoft.com/office/drawing/2014/main" id="{B0CF8F1C-0AF5-3748-B527-C0B8BD35F437}"/>
                </a:ext>
              </a:extLst>
            </p:cNvPr>
            <p:cNvSpPr txBox="1"/>
            <p:nvPr/>
          </p:nvSpPr>
          <p:spPr>
            <a:xfrm flipH="1">
              <a:off x="6155125" y="10789294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2" name="Rectangle 40">
              <a:extLst>
                <a:ext uri="{FF2B5EF4-FFF2-40B4-BE49-F238E27FC236}">
                  <a16:creationId xmlns:a16="http://schemas.microsoft.com/office/drawing/2014/main" id="{382D6248-893F-A94A-B838-E1921742391D}"/>
                </a:ext>
              </a:extLst>
            </p:cNvPr>
            <p:cNvSpPr/>
            <p:nvPr/>
          </p:nvSpPr>
          <p:spPr>
            <a:xfrm>
              <a:off x="4305119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531356CD-5685-AC49-8833-30F1BCB69E66}"/>
              </a:ext>
            </a:extLst>
          </p:cNvPr>
          <p:cNvGrpSpPr/>
          <p:nvPr/>
        </p:nvGrpSpPr>
        <p:grpSpPr>
          <a:xfrm>
            <a:off x="10740259" y="7027803"/>
            <a:ext cx="2924892" cy="1098990"/>
            <a:chOff x="4305119" y="10789294"/>
            <a:chExt cx="4236804" cy="1098990"/>
          </a:xfrm>
        </p:grpSpPr>
        <p:sp>
          <p:nvSpPr>
            <p:cNvPr id="294" name="CuadroTexto 395">
              <a:extLst>
                <a:ext uri="{FF2B5EF4-FFF2-40B4-BE49-F238E27FC236}">
                  <a16:creationId xmlns:a16="http://schemas.microsoft.com/office/drawing/2014/main" id="{4CB5B9CD-359F-7542-B33D-4F18810A8323}"/>
                </a:ext>
              </a:extLst>
            </p:cNvPr>
            <p:cNvSpPr txBox="1"/>
            <p:nvPr/>
          </p:nvSpPr>
          <p:spPr>
            <a:xfrm flipH="1">
              <a:off x="6155125" y="10789294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5" name="Rectangle 40">
              <a:extLst>
                <a:ext uri="{FF2B5EF4-FFF2-40B4-BE49-F238E27FC236}">
                  <a16:creationId xmlns:a16="http://schemas.microsoft.com/office/drawing/2014/main" id="{36B04416-C536-BA4A-8575-82A758DE1F4B}"/>
                </a:ext>
              </a:extLst>
            </p:cNvPr>
            <p:cNvSpPr/>
            <p:nvPr/>
          </p:nvSpPr>
          <p:spPr>
            <a:xfrm>
              <a:off x="4305119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D260A599-C8C9-FD4F-A32A-F2C5F6A32F74}"/>
              </a:ext>
            </a:extLst>
          </p:cNvPr>
          <p:cNvGrpSpPr/>
          <p:nvPr/>
        </p:nvGrpSpPr>
        <p:grpSpPr>
          <a:xfrm>
            <a:off x="10740259" y="8918664"/>
            <a:ext cx="2924892" cy="1098990"/>
            <a:chOff x="4305119" y="10789294"/>
            <a:chExt cx="4236804" cy="1098990"/>
          </a:xfrm>
        </p:grpSpPr>
        <p:sp>
          <p:nvSpPr>
            <p:cNvPr id="297" name="CuadroTexto 395">
              <a:extLst>
                <a:ext uri="{FF2B5EF4-FFF2-40B4-BE49-F238E27FC236}">
                  <a16:creationId xmlns:a16="http://schemas.microsoft.com/office/drawing/2014/main" id="{685B29B8-678F-474F-B0E9-FA3B3CDDDE35}"/>
                </a:ext>
              </a:extLst>
            </p:cNvPr>
            <p:cNvSpPr txBox="1"/>
            <p:nvPr/>
          </p:nvSpPr>
          <p:spPr>
            <a:xfrm flipH="1">
              <a:off x="6155125" y="10789294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8" name="Rectangle 40">
              <a:extLst>
                <a:ext uri="{FF2B5EF4-FFF2-40B4-BE49-F238E27FC236}">
                  <a16:creationId xmlns:a16="http://schemas.microsoft.com/office/drawing/2014/main" id="{89E529A2-2BA3-DD4B-A49B-2CB54CA0C0A6}"/>
                </a:ext>
              </a:extLst>
            </p:cNvPr>
            <p:cNvSpPr/>
            <p:nvPr/>
          </p:nvSpPr>
          <p:spPr>
            <a:xfrm>
              <a:off x="4305119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926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D4DCE473-AB86-A146-8389-C713FB8AA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49" y="2092247"/>
            <a:ext cx="4674106" cy="1883899"/>
          </a:xfrm>
          <a:custGeom>
            <a:avLst/>
            <a:gdLst>
              <a:gd name="T0" fmla="*/ 3782 w 4047"/>
              <a:gd name="T1" fmla="*/ 1631 h 1632"/>
              <a:gd name="T2" fmla="*/ 0 w 4047"/>
              <a:gd name="T3" fmla="*/ 1631 h 1632"/>
              <a:gd name="T4" fmla="*/ 0 w 4047"/>
              <a:gd name="T5" fmla="*/ 0 h 1632"/>
              <a:gd name="T6" fmla="*/ 3782 w 4047"/>
              <a:gd name="T7" fmla="*/ 0 h 1632"/>
              <a:gd name="T8" fmla="*/ 4046 w 4047"/>
              <a:gd name="T9" fmla="*/ 811 h 1632"/>
              <a:gd name="T10" fmla="*/ 3782 w 4047"/>
              <a:gd name="T11" fmla="*/ 163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47" h="1632">
                <a:moveTo>
                  <a:pt x="3782" y="1631"/>
                </a:moveTo>
                <a:lnTo>
                  <a:pt x="0" y="1631"/>
                </a:lnTo>
                <a:lnTo>
                  <a:pt x="0" y="0"/>
                </a:lnTo>
                <a:lnTo>
                  <a:pt x="3782" y="0"/>
                </a:lnTo>
                <a:lnTo>
                  <a:pt x="4046" y="811"/>
                </a:lnTo>
                <a:lnTo>
                  <a:pt x="3782" y="16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60B62B79-AD50-1344-9364-B0773859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804" y="4184900"/>
            <a:ext cx="4831944" cy="1965365"/>
          </a:xfrm>
          <a:custGeom>
            <a:avLst/>
            <a:gdLst>
              <a:gd name="T0" fmla="*/ 3918 w 4184"/>
              <a:gd name="T1" fmla="*/ 1699 h 1700"/>
              <a:gd name="T2" fmla="*/ 0 w 4184"/>
              <a:gd name="T3" fmla="*/ 1699 h 1700"/>
              <a:gd name="T4" fmla="*/ 0 w 4184"/>
              <a:gd name="T5" fmla="*/ 0 h 1700"/>
              <a:gd name="T6" fmla="*/ 3918 w 4184"/>
              <a:gd name="T7" fmla="*/ 0 h 1700"/>
              <a:gd name="T8" fmla="*/ 4183 w 4184"/>
              <a:gd name="T9" fmla="*/ 854 h 1700"/>
              <a:gd name="T10" fmla="*/ 3918 w 4184"/>
              <a:gd name="T11" fmla="*/ 169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84" h="1700">
                <a:moveTo>
                  <a:pt x="3918" y="1699"/>
                </a:moveTo>
                <a:lnTo>
                  <a:pt x="0" y="1699"/>
                </a:lnTo>
                <a:lnTo>
                  <a:pt x="0" y="0"/>
                </a:lnTo>
                <a:lnTo>
                  <a:pt x="3918" y="0"/>
                </a:lnTo>
                <a:lnTo>
                  <a:pt x="4183" y="854"/>
                </a:lnTo>
                <a:lnTo>
                  <a:pt x="3918" y="16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7C37CE1F-ADFB-C64B-B030-AF720854E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259" y="6618694"/>
            <a:ext cx="4831948" cy="1955182"/>
          </a:xfrm>
          <a:custGeom>
            <a:avLst/>
            <a:gdLst>
              <a:gd name="T0" fmla="*/ 3918 w 4184"/>
              <a:gd name="T1" fmla="*/ 1691 h 1692"/>
              <a:gd name="T2" fmla="*/ 0 w 4184"/>
              <a:gd name="T3" fmla="*/ 1691 h 1692"/>
              <a:gd name="T4" fmla="*/ 0 w 4184"/>
              <a:gd name="T5" fmla="*/ 0 h 1692"/>
              <a:gd name="T6" fmla="*/ 3918 w 4184"/>
              <a:gd name="T7" fmla="*/ 0 h 1692"/>
              <a:gd name="T8" fmla="*/ 4183 w 4184"/>
              <a:gd name="T9" fmla="*/ 845 h 1692"/>
              <a:gd name="T10" fmla="*/ 3918 w 4184"/>
              <a:gd name="T11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84" h="1692">
                <a:moveTo>
                  <a:pt x="3918" y="1691"/>
                </a:moveTo>
                <a:lnTo>
                  <a:pt x="0" y="1691"/>
                </a:lnTo>
                <a:lnTo>
                  <a:pt x="0" y="0"/>
                </a:lnTo>
                <a:lnTo>
                  <a:pt x="3918" y="0"/>
                </a:lnTo>
                <a:lnTo>
                  <a:pt x="4183" y="845"/>
                </a:lnTo>
                <a:lnTo>
                  <a:pt x="3918" y="16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6B917156-5449-5449-B617-858F00F9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639" y="8925199"/>
            <a:ext cx="4842128" cy="1950088"/>
          </a:xfrm>
          <a:custGeom>
            <a:avLst/>
            <a:gdLst>
              <a:gd name="T0" fmla="*/ 3918 w 4192"/>
              <a:gd name="T1" fmla="*/ 1690 h 1691"/>
              <a:gd name="T2" fmla="*/ 0 w 4192"/>
              <a:gd name="T3" fmla="*/ 1690 h 1691"/>
              <a:gd name="T4" fmla="*/ 0 w 4192"/>
              <a:gd name="T5" fmla="*/ 0 h 1691"/>
              <a:gd name="T6" fmla="*/ 3918 w 4192"/>
              <a:gd name="T7" fmla="*/ 0 h 1691"/>
              <a:gd name="T8" fmla="*/ 4191 w 4192"/>
              <a:gd name="T9" fmla="*/ 845 h 1691"/>
              <a:gd name="T10" fmla="*/ 3918 w 4192"/>
              <a:gd name="T11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92" h="1691">
                <a:moveTo>
                  <a:pt x="3918" y="1690"/>
                </a:moveTo>
                <a:lnTo>
                  <a:pt x="0" y="1690"/>
                </a:lnTo>
                <a:lnTo>
                  <a:pt x="0" y="0"/>
                </a:lnTo>
                <a:lnTo>
                  <a:pt x="3918" y="0"/>
                </a:lnTo>
                <a:lnTo>
                  <a:pt x="4191" y="845"/>
                </a:lnTo>
                <a:lnTo>
                  <a:pt x="3918" y="169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4EC578F0-0D59-904D-82B9-8B315DCF6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586" y="3945596"/>
            <a:ext cx="2113020" cy="101832"/>
          </a:xfrm>
          <a:custGeom>
            <a:avLst/>
            <a:gdLst>
              <a:gd name="T0" fmla="*/ 162 w 1828"/>
              <a:gd name="T1" fmla="*/ 0 h 87"/>
              <a:gd name="T2" fmla="*/ 0 w 1828"/>
              <a:gd name="T3" fmla="*/ 51 h 87"/>
              <a:gd name="T4" fmla="*/ 495 w 1828"/>
              <a:gd name="T5" fmla="*/ 86 h 87"/>
              <a:gd name="T6" fmla="*/ 1332 w 1828"/>
              <a:gd name="T7" fmla="*/ 86 h 87"/>
              <a:gd name="T8" fmla="*/ 1827 w 1828"/>
              <a:gd name="T9" fmla="*/ 51 h 87"/>
              <a:gd name="T10" fmla="*/ 1664 w 1828"/>
              <a:gd name="T11" fmla="*/ 0 h 87"/>
              <a:gd name="T12" fmla="*/ 162 w 1828"/>
              <a:gd name="T1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8" h="87">
                <a:moveTo>
                  <a:pt x="162" y="0"/>
                </a:moveTo>
                <a:lnTo>
                  <a:pt x="0" y="51"/>
                </a:lnTo>
                <a:lnTo>
                  <a:pt x="495" y="86"/>
                </a:lnTo>
                <a:lnTo>
                  <a:pt x="1332" y="86"/>
                </a:lnTo>
                <a:lnTo>
                  <a:pt x="1827" y="51"/>
                </a:lnTo>
                <a:lnTo>
                  <a:pt x="1664" y="0"/>
                </a:lnTo>
                <a:lnTo>
                  <a:pt x="16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B44FCC67-11E8-4D4E-ADAE-F468209A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1" y="6257191"/>
            <a:ext cx="4760662" cy="198572"/>
          </a:xfrm>
          <a:custGeom>
            <a:avLst/>
            <a:gdLst>
              <a:gd name="T0" fmla="*/ 222 w 4124"/>
              <a:gd name="T1" fmla="*/ 34 h 171"/>
              <a:gd name="T2" fmla="*/ 0 w 4124"/>
              <a:gd name="T3" fmla="*/ 111 h 171"/>
              <a:gd name="T4" fmla="*/ 1161 w 4124"/>
              <a:gd name="T5" fmla="*/ 170 h 171"/>
              <a:gd name="T6" fmla="*/ 2954 w 4124"/>
              <a:gd name="T7" fmla="*/ 170 h 171"/>
              <a:gd name="T8" fmla="*/ 4123 w 4124"/>
              <a:gd name="T9" fmla="*/ 111 h 171"/>
              <a:gd name="T10" fmla="*/ 3859 w 4124"/>
              <a:gd name="T11" fmla="*/ 0 h 171"/>
              <a:gd name="T12" fmla="*/ 222 w 4124"/>
              <a:gd name="T13" fmla="*/ 3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4" h="171">
                <a:moveTo>
                  <a:pt x="222" y="34"/>
                </a:moveTo>
                <a:lnTo>
                  <a:pt x="0" y="111"/>
                </a:lnTo>
                <a:lnTo>
                  <a:pt x="1161" y="170"/>
                </a:lnTo>
                <a:lnTo>
                  <a:pt x="2954" y="170"/>
                </a:lnTo>
                <a:lnTo>
                  <a:pt x="4123" y="111"/>
                </a:lnTo>
                <a:lnTo>
                  <a:pt x="3859" y="0"/>
                </a:lnTo>
                <a:lnTo>
                  <a:pt x="222" y="3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28823C74-0984-8D45-A63D-A086967B9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62" y="8797907"/>
            <a:ext cx="7729077" cy="325864"/>
          </a:xfrm>
          <a:custGeom>
            <a:avLst/>
            <a:gdLst>
              <a:gd name="T0" fmla="*/ 0 w 6693"/>
              <a:gd name="T1" fmla="*/ 68 h 283"/>
              <a:gd name="T2" fmla="*/ 222 w 6693"/>
              <a:gd name="T3" fmla="*/ 0 h 283"/>
              <a:gd name="T4" fmla="*/ 6453 w 6693"/>
              <a:gd name="T5" fmla="*/ 0 h 283"/>
              <a:gd name="T6" fmla="*/ 6692 w 6693"/>
              <a:gd name="T7" fmla="*/ 68 h 283"/>
              <a:gd name="T8" fmla="*/ 4763 w 6693"/>
              <a:gd name="T9" fmla="*/ 282 h 283"/>
              <a:gd name="T10" fmla="*/ 1912 w 6693"/>
              <a:gd name="T11" fmla="*/ 282 h 283"/>
              <a:gd name="T12" fmla="*/ 0 w 6693"/>
              <a:gd name="T13" fmla="*/ 6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93" h="283">
                <a:moveTo>
                  <a:pt x="0" y="68"/>
                </a:moveTo>
                <a:lnTo>
                  <a:pt x="222" y="0"/>
                </a:lnTo>
                <a:lnTo>
                  <a:pt x="6453" y="0"/>
                </a:lnTo>
                <a:lnTo>
                  <a:pt x="6692" y="68"/>
                </a:lnTo>
                <a:lnTo>
                  <a:pt x="4763" y="282"/>
                </a:lnTo>
                <a:lnTo>
                  <a:pt x="1912" y="282"/>
                </a:lnTo>
                <a:lnTo>
                  <a:pt x="0" y="6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1">
            <a:extLst>
              <a:ext uri="{FF2B5EF4-FFF2-40B4-BE49-F238E27FC236}">
                <a16:creationId xmlns:a16="http://schemas.microsoft.com/office/drawing/2014/main" id="{97391213-37C9-4F43-A9CF-3B0066D41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679" y="2066787"/>
            <a:ext cx="779016" cy="1914449"/>
          </a:xfrm>
          <a:custGeom>
            <a:avLst/>
            <a:gdLst>
              <a:gd name="T0" fmla="*/ 333 w 676"/>
              <a:gd name="T1" fmla="*/ 0 h 1657"/>
              <a:gd name="T2" fmla="*/ 0 w 676"/>
              <a:gd name="T3" fmla="*/ 1656 h 1657"/>
              <a:gd name="T4" fmla="*/ 675 w 676"/>
              <a:gd name="T5" fmla="*/ 1656 h 1657"/>
              <a:gd name="T6" fmla="*/ 333 w 676"/>
              <a:gd name="T7" fmla="*/ 0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6" h="1657">
                <a:moveTo>
                  <a:pt x="333" y="0"/>
                </a:moveTo>
                <a:lnTo>
                  <a:pt x="0" y="1656"/>
                </a:lnTo>
                <a:lnTo>
                  <a:pt x="675" y="1656"/>
                </a:lnTo>
                <a:lnTo>
                  <a:pt x="33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2">
            <a:extLst>
              <a:ext uri="{FF2B5EF4-FFF2-40B4-BE49-F238E27FC236}">
                <a16:creationId xmlns:a16="http://schemas.microsoft.com/office/drawing/2014/main" id="{7D069292-0367-4440-833B-FA51BEBD8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49" y="2066787"/>
            <a:ext cx="870668" cy="1914449"/>
          </a:xfrm>
          <a:custGeom>
            <a:avLst/>
            <a:gdLst>
              <a:gd name="T0" fmla="*/ 0 w 752"/>
              <a:gd name="T1" fmla="*/ 0 h 1657"/>
              <a:gd name="T2" fmla="*/ 342 w 752"/>
              <a:gd name="T3" fmla="*/ 1656 h 1657"/>
              <a:gd name="T4" fmla="*/ 751 w 752"/>
              <a:gd name="T5" fmla="*/ 1630 h 1657"/>
              <a:gd name="T6" fmla="*/ 0 w 752"/>
              <a:gd name="T7" fmla="*/ 0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2" h="1657">
                <a:moveTo>
                  <a:pt x="0" y="0"/>
                </a:moveTo>
                <a:lnTo>
                  <a:pt x="342" y="1656"/>
                </a:lnTo>
                <a:lnTo>
                  <a:pt x="751" y="1630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3">
            <a:extLst>
              <a:ext uri="{FF2B5EF4-FFF2-40B4-BE49-F238E27FC236}">
                <a16:creationId xmlns:a16="http://schemas.microsoft.com/office/drawing/2014/main" id="{8E1A58F2-1C32-0C47-890B-ACC717737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974" y="2066787"/>
            <a:ext cx="870668" cy="1914449"/>
          </a:xfrm>
          <a:custGeom>
            <a:avLst/>
            <a:gdLst>
              <a:gd name="T0" fmla="*/ 751 w 752"/>
              <a:gd name="T1" fmla="*/ 0 h 1657"/>
              <a:gd name="T2" fmla="*/ 418 w 752"/>
              <a:gd name="T3" fmla="*/ 1656 h 1657"/>
              <a:gd name="T4" fmla="*/ 0 w 752"/>
              <a:gd name="T5" fmla="*/ 1630 h 1657"/>
              <a:gd name="T6" fmla="*/ 751 w 752"/>
              <a:gd name="T7" fmla="*/ 0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2" h="1657">
                <a:moveTo>
                  <a:pt x="751" y="0"/>
                </a:moveTo>
                <a:lnTo>
                  <a:pt x="418" y="1656"/>
                </a:lnTo>
                <a:lnTo>
                  <a:pt x="0" y="1630"/>
                </a:lnTo>
                <a:lnTo>
                  <a:pt x="751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4">
            <a:extLst>
              <a:ext uri="{FF2B5EF4-FFF2-40B4-BE49-F238E27FC236}">
                <a16:creationId xmlns:a16="http://schemas.microsoft.com/office/drawing/2014/main" id="{E582FB47-95C0-7442-9D70-B2A9019F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974" y="4047428"/>
            <a:ext cx="1776976" cy="2250495"/>
          </a:xfrm>
          <a:custGeom>
            <a:avLst/>
            <a:gdLst>
              <a:gd name="T0" fmla="*/ 333 w 1537"/>
              <a:gd name="T1" fmla="*/ 0 h 1947"/>
              <a:gd name="T2" fmla="*/ 0 w 1537"/>
              <a:gd name="T3" fmla="*/ 1946 h 1947"/>
              <a:gd name="T4" fmla="*/ 1536 w 1537"/>
              <a:gd name="T5" fmla="*/ 1946 h 1947"/>
              <a:gd name="T6" fmla="*/ 1170 w 1537"/>
              <a:gd name="T7" fmla="*/ 0 h 1947"/>
              <a:gd name="T8" fmla="*/ 333 w 1537"/>
              <a:gd name="T9" fmla="*/ 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7" h="1947">
                <a:moveTo>
                  <a:pt x="333" y="0"/>
                </a:moveTo>
                <a:lnTo>
                  <a:pt x="0" y="1946"/>
                </a:lnTo>
                <a:lnTo>
                  <a:pt x="1536" y="1946"/>
                </a:lnTo>
                <a:lnTo>
                  <a:pt x="1170" y="0"/>
                </a:lnTo>
                <a:lnTo>
                  <a:pt x="33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5">
            <a:extLst>
              <a:ext uri="{FF2B5EF4-FFF2-40B4-BE49-F238E27FC236}">
                <a16:creationId xmlns:a16="http://schemas.microsoft.com/office/drawing/2014/main" id="{14F62160-69C4-5A4B-96C6-3A616105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254" y="4006695"/>
            <a:ext cx="1619135" cy="2286135"/>
          </a:xfrm>
          <a:custGeom>
            <a:avLst/>
            <a:gdLst>
              <a:gd name="T0" fmla="*/ 0 w 1401"/>
              <a:gd name="T1" fmla="*/ 35 h 1982"/>
              <a:gd name="T2" fmla="*/ 495 w 1401"/>
              <a:gd name="T3" fmla="*/ 0 h 1982"/>
              <a:gd name="T4" fmla="*/ 1400 w 1401"/>
              <a:gd name="T5" fmla="*/ 1947 h 1982"/>
              <a:gd name="T6" fmla="*/ 366 w 1401"/>
              <a:gd name="T7" fmla="*/ 1981 h 1982"/>
              <a:gd name="T8" fmla="*/ 0 w 1401"/>
              <a:gd name="T9" fmla="*/ 35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982">
                <a:moveTo>
                  <a:pt x="0" y="35"/>
                </a:moveTo>
                <a:lnTo>
                  <a:pt x="495" y="0"/>
                </a:lnTo>
                <a:lnTo>
                  <a:pt x="1400" y="1947"/>
                </a:lnTo>
                <a:lnTo>
                  <a:pt x="366" y="1981"/>
                </a:lnTo>
                <a:lnTo>
                  <a:pt x="0" y="3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6">
            <a:extLst>
              <a:ext uri="{FF2B5EF4-FFF2-40B4-BE49-F238E27FC236}">
                <a16:creationId xmlns:a16="http://schemas.microsoft.com/office/drawing/2014/main" id="{5407FB2F-B936-804C-A5D3-C8DEA5432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802" y="4006695"/>
            <a:ext cx="1619135" cy="2286135"/>
          </a:xfrm>
          <a:custGeom>
            <a:avLst/>
            <a:gdLst>
              <a:gd name="T0" fmla="*/ 1400 w 1401"/>
              <a:gd name="T1" fmla="*/ 35 h 1982"/>
              <a:gd name="T2" fmla="*/ 905 w 1401"/>
              <a:gd name="T3" fmla="*/ 0 h 1982"/>
              <a:gd name="T4" fmla="*/ 0 w 1401"/>
              <a:gd name="T5" fmla="*/ 1981 h 1982"/>
              <a:gd name="T6" fmla="*/ 1067 w 1401"/>
              <a:gd name="T7" fmla="*/ 1981 h 1982"/>
              <a:gd name="T8" fmla="*/ 1400 w 1401"/>
              <a:gd name="T9" fmla="*/ 35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982">
                <a:moveTo>
                  <a:pt x="1400" y="35"/>
                </a:moveTo>
                <a:lnTo>
                  <a:pt x="905" y="0"/>
                </a:lnTo>
                <a:lnTo>
                  <a:pt x="0" y="1981"/>
                </a:lnTo>
                <a:lnTo>
                  <a:pt x="1067" y="1981"/>
                </a:lnTo>
                <a:lnTo>
                  <a:pt x="1400" y="3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7">
            <a:extLst>
              <a:ext uri="{FF2B5EF4-FFF2-40B4-BE49-F238E27FC236}">
                <a16:creationId xmlns:a16="http://schemas.microsoft.com/office/drawing/2014/main" id="{A9D52E2D-59AA-A142-A05F-351929CB9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063" y="6450672"/>
            <a:ext cx="3085521" cy="2484710"/>
          </a:xfrm>
          <a:custGeom>
            <a:avLst/>
            <a:gdLst>
              <a:gd name="T0" fmla="*/ 461 w 2673"/>
              <a:gd name="T1" fmla="*/ 0 h 2152"/>
              <a:gd name="T2" fmla="*/ 2237 w 2673"/>
              <a:gd name="T3" fmla="*/ 0 h 2152"/>
              <a:gd name="T4" fmla="*/ 2672 w 2673"/>
              <a:gd name="T5" fmla="*/ 2151 h 2152"/>
              <a:gd name="T6" fmla="*/ 0 w 2673"/>
              <a:gd name="T7" fmla="*/ 2151 h 2152"/>
              <a:gd name="T8" fmla="*/ 461 w 2673"/>
              <a:gd name="T9" fmla="*/ 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3" h="2152">
                <a:moveTo>
                  <a:pt x="461" y="0"/>
                </a:moveTo>
                <a:lnTo>
                  <a:pt x="2237" y="0"/>
                </a:lnTo>
                <a:lnTo>
                  <a:pt x="2672" y="2151"/>
                </a:lnTo>
                <a:lnTo>
                  <a:pt x="0" y="2151"/>
                </a:lnTo>
                <a:lnTo>
                  <a:pt x="46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8">
            <a:extLst>
              <a:ext uri="{FF2B5EF4-FFF2-40B4-BE49-F238E27FC236}">
                <a16:creationId xmlns:a16="http://schemas.microsoft.com/office/drawing/2014/main" id="{A543D409-0899-EA44-9729-E78BA13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516" y="6384479"/>
            <a:ext cx="2561083" cy="2550902"/>
          </a:xfrm>
          <a:custGeom>
            <a:avLst/>
            <a:gdLst>
              <a:gd name="T0" fmla="*/ 0 w 2220"/>
              <a:gd name="T1" fmla="*/ 59 h 2211"/>
              <a:gd name="T2" fmla="*/ 1169 w 2220"/>
              <a:gd name="T3" fmla="*/ 0 h 2211"/>
              <a:gd name="T4" fmla="*/ 2219 w 2220"/>
              <a:gd name="T5" fmla="*/ 2091 h 2211"/>
              <a:gd name="T6" fmla="*/ 435 w 2220"/>
              <a:gd name="T7" fmla="*/ 2210 h 2211"/>
              <a:gd name="T8" fmla="*/ 0 w 2220"/>
              <a:gd name="T9" fmla="*/ 59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0" h="2211">
                <a:moveTo>
                  <a:pt x="0" y="59"/>
                </a:moveTo>
                <a:lnTo>
                  <a:pt x="1169" y="0"/>
                </a:lnTo>
                <a:lnTo>
                  <a:pt x="2219" y="2091"/>
                </a:lnTo>
                <a:lnTo>
                  <a:pt x="435" y="2210"/>
                </a:lnTo>
                <a:lnTo>
                  <a:pt x="0" y="59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9">
            <a:extLst>
              <a:ext uri="{FF2B5EF4-FFF2-40B4-BE49-F238E27FC236}">
                <a16:creationId xmlns:a16="http://schemas.microsoft.com/office/drawing/2014/main" id="{E5D8E51B-0C21-764A-8811-6AA0DD805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233" y="6384479"/>
            <a:ext cx="2581452" cy="2550902"/>
          </a:xfrm>
          <a:custGeom>
            <a:avLst/>
            <a:gdLst>
              <a:gd name="T0" fmla="*/ 2236 w 2237"/>
              <a:gd name="T1" fmla="*/ 59 h 2211"/>
              <a:gd name="T2" fmla="*/ 1058 w 2237"/>
              <a:gd name="T3" fmla="*/ 0 h 2211"/>
              <a:gd name="T4" fmla="*/ 0 w 2237"/>
              <a:gd name="T5" fmla="*/ 2091 h 2211"/>
              <a:gd name="T6" fmla="*/ 1784 w 2237"/>
              <a:gd name="T7" fmla="*/ 2210 h 2211"/>
              <a:gd name="T8" fmla="*/ 2236 w 2237"/>
              <a:gd name="T9" fmla="*/ 59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7" h="2211">
                <a:moveTo>
                  <a:pt x="2236" y="59"/>
                </a:moveTo>
                <a:lnTo>
                  <a:pt x="1058" y="0"/>
                </a:lnTo>
                <a:lnTo>
                  <a:pt x="0" y="2091"/>
                </a:lnTo>
                <a:lnTo>
                  <a:pt x="1784" y="2210"/>
                </a:lnTo>
                <a:lnTo>
                  <a:pt x="2236" y="59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10">
            <a:extLst>
              <a:ext uri="{FF2B5EF4-FFF2-40B4-BE49-F238E27FC236}">
                <a16:creationId xmlns:a16="http://schemas.microsoft.com/office/drawing/2014/main" id="{EC28C409-5A4C-B34C-BDAD-34F5AA1F9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703" y="9123770"/>
            <a:ext cx="4358425" cy="2525443"/>
          </a:xfrm>
          <a:custGeom>
            <a:avLst/>
            <a:gdLst>
              <a:gd name="T0" fmla="*/ 461 w 3774"/>
              <a:gd name="T1" fmla="*/ 0 h 2186"/>
              <a:gd name="T2" fmla="*/ 0 w 3774"/>
              <a:gd name="T3" fmla="*/ 2185 h 2186"/>
              <a:gd name="T4" fmla="*/ 3773 w 3774"/>
              <a:gd name="T5" fmla="*/ 2185 h 2186"/>
              <a:gd name="T6" fmla="*/ 3312 w 3774"/>
              <a:gd name="T7" fmla="*/ 0 h 2186"/>
              <a:gd name="T8" fmla="*/ 461 w 3774"/>
              <a:gd name="T9" fmla="*/ 0 h 2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4" h="2186">
                <a:moveTo>
                  <a:pt x="461" y="0"/>
                </a:moveTo>
                <a:lnTo>
                  <a:pt x="0" y="2185"/>
                </a:lnTo>
                <a:lnTo>
                  <a:pt x="3773" y="2185"/>
                </a:lnTo>
                <a:lnTo>
                  <a:pt x="3312" y="0"/>
                </a:lnTo>
                <a:lnTo>
                  <a:pt x="46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1">
            <a:extLst>
              <a:ext uri="{FF2B5EF4-FFF2-40B4-BE49-F238E27FC236}">
                <a16:creationId xmlns:a16="http://schemas.microsoft.com/office/drawing/2014/main" id="{A736035B-E387-0541-80A9-C991C5C4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510" y="8874283"/>
            <a:ext cx="3116071" cy="2769840"/>
          </a:xfrm>
          <a:custGeom>
            <a:avLst/>
            <a:gdLst>
              <a:gd name="T0" fmla="*/ 0 w 2698"/>
              <a:gd name="T1" fmla="*/ 214 h 2400"/>
              <a:gd name="T2" fmla="*/ 1929 w 2698"/>
              <a:gd name="T3" fmla="*/ 0 h 2400"/>
              <a:gd name="T4" fmla="*/ 2697 w 2698"/>
              <a:gd name="T5" fmla="*/ 1784 h 2400"/>
              <a:gd name="T6" fmla="*/ 461 w 2698"/>
              <a:gd name="T7" fmla="*/ 2399 h 2400"/>
              <a:gd name="T8" fmla="*/ 0 w 2698"/>
              <a:gd name="T9" fmla="*/ 214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8" h="2400">
                <a:moveTo>
                  <a:pt x="0" y="214"/>
                </a:moveTo>
                <a:lnTo>
                  <a:pt x="1929" y="0"/>
                </a:lnTo>
                <a:lnTo>
                  <a:pt x="2697" y="1784"/>
                </a:lnTo>
                <a:lnTo>
                  <a:pt x="461" y="2399"/>
                </a:lnTo>
                <a:lnTo>
                  <a:pt x="0" y="214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12">
            <a:extLst>
              <a:ext uri="{FF2B5EF4-FFF2-40B4-BE49-F238E27FC236}">
                <a16:creationId xmlns:a16="http://schemas.microsoft.com/office/drawing/2014/main" id="{C09E8676-B692-434A-B132-C93D587A6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37" y="8874283"/>
            <a:ext cx="3105887" cy="2769840"/>
          </a:xfrm>
          <a:custGeom>
            <a:avLst/>
            <a:gdLst>
              <a:gd name="T0" fmla="*/ 2689 w 2690"/>
              <a:gd name="T1" fmla="*/ 214 h 2400"/>
              <a:gd name="T2" fmla="*/ 777 w 2690"/>
              <a:gd name="T3" fmla="*/ 0 h 2400"/>
              <a:gd name="T4" fmla="*/ 0 w 2690"/>
              <a:gd name="T5" fmla="*/ 1758 h 2400"/>
              <a:gd name="T6" fmla="*/ 2228 w 2690"/>
              <a:gd name="T7" fmla="*/ 2399 h 2400"/>
              <a:gd name="T8" fmla="*/ 2689 w 2690"/>
              <a:gd name="T9" fmla="*/ 214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0" h="2400">
                <a:moveTo>
                  <a:pt x="2689" y="214"/>
                </a:moveTo>
                <a:lnTo>
                  <a:pt x="777" y="0"/>
                </a:lnTo>
                <a:lnTo>
                  <a:pt x="0" y="1758"/>
                </a:lnTo>
                <a:lnTo>
                  <a:pt x="2228" y="2399"/>
                </a:lnTo>
                <a:lnTo>
                  <a:pt x="2689" y="214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13">
            <a:extLst>
              <a:ext uri="{FF2B5EF4-FFF2-40B4-BE49-F238E27FC236}">
                <a16:creationId xmlns:a16="http://schemas.microsoft.com/office/drawing/2014/main" id="{765DB0B4-A175-4A4A-833A-CB0DE9D7D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602" y="3278592"/>
            <a:ext cx="544805" cy="544805"/>
          </a:xfrm>
          <a:custGeom>
            <a:avLst/>
            <a:gdLst>
              <a:gd name="T0" fmla="*/ 239 w 471"/>
              <a:gd name="T1" fmla="*/ 469 h 470"/>
              <a:gd name="T2" fmla="*/ 239 w 471"/>
              <a:gd name="T3" fmla="*/ 469 h 470"/>
              <a:gd name="T4" fmla="*/ 171 w 471"/>
              <a:gd name="T5" fmla="*/ 435 h 470"/>
              <a:gd name="T6" fmla="*/ 34 w 471"/>
              <a:gd name="T7" fmla="*/ 307 h 470"/>
              <a:gd name="T8" fmla="*/ 34 w 471"/>
              <a:gd name="T9" fmla="*/ 179 h 470"/>
              <a:gd name="T10" fmla="*/ 197 w 471"/>
              <a:gd name="T11" fmla="*/ 8 h 470"/>
              <a:gd name="T12" fmla="*/ 214 w 471"/>
              <a:gd name="T13" fmla="*/ 0 h 470"/>
              <a:gd name="T14" fmla="*/ 427 w 471"/>
              <a:gd name="T15" fmla="*/ 0 h 470"/>
              <a:gd name="T16" fmla="*/ 470 w 471"/>
              <a:gd name="T17" fmla="*/ 51 h 470"/>
              <a:gd name="T18" fmla="*/ 470 w 471"/>
              <a:gd name="T19" fmla="*/ 256 h 470"/>
              <a:gd name="T20" fmla="*/ 461 w 471"/>
              <a:gd name="T21" fmla="*/ 273 h 470"/>
              <a:gd name="T22" fmla="*/ 299 w 471"/>
              <a:gd name="T23" fmla="*/ 435 h 470"/>
              <a:gd name="T24" fmla="*/ 239 w 471"/>
              <a:gd name="T25" fmla="*/ 469 h 470"/>
              <a:gd name="T26" fmla="*/ 231 w 471"/>
              <a:gd name="T27" fmla="*/ 51 h 470"/>
              <a:gd name="T28" fmla="*/ 231 w 471"/>
              <a:gd name="T29" fmla="*/ 51 h 470"/>
              <a:gd name="T30" fmla="*/ 68 w 471"/>
              <a:gd name="T31" fmla="*/ 213 h 470"/>
              <a:gd name="T32" fmla="*/ 68 w 471"/>
              <a:gd name="T33" fmla="*/ 273 h 470"/>
              <a:gd name="T34" fmla="*/ 205 w 471"/>
              <a:gd name="T35" fmla="*/ 410 h 470"/>
              <a:gd name="T36" fmla="*/ 265 w 471"/>
              <a:gd name="T37" fmla="*/ 401 h 470"/>
              <a:gd name="T38" fmla="*/ 427 w 471"/>
              <a:gd name="T39" fmla="*/ 247 h 470"/>
              <a:gd name="T40" fmla="*/ 427 w 471"/>
              <a:gd name="T41" fmla="*/ 51 h 470"/>
              <a:gd name="T42" fmla="*/ 231 w 471"/>
              <a:gd name="T43" fmla="*/ 51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1" h="470">
                <a:moveTo>
                  <a:pt x="239" y="469"/>
                </a:moveTo>
                <a:lnTo>
                  <a:pt x="239" y="469"/>
                </a:lnTo>
                <a:cubicBezTo>
                  <a:pt x="214" y="469"/>
                  <a:pt x="188" y="461"/>
                  <a:pt x="171" y="435"/>
                </a:cubicBezTo>
                <a:cubicBezTo>
                  <a:pt x="34" y="307"/>
                  <a:pt x="34" y="307"/>
                  <a:pt x="34" y="307"/>
                </a:cubicBezTo>
                <a:cubicBezTo>
                  <a:pt x="0" y="273"/>
                  <a:pt x="0" y="213"/>
                  <a:pt x="34" y="179"/>
                </a:cubicBezTo>
                <a:cubicBezTo>
                  <a:pt x="197" y="8"/>
                  <a:pt x="197" y="8"/>
                  <a:pt x="197" y="8"/>
                </a:cubicBezTo>
                <a:cubicBezTo>
                  <a:pt x="205" y="8"/>
                  <a:pt x="214" y="0"/>
                  <a:pt x="214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53" y="0"/>
                  <a:pt x="470" y="25"/>
                  <a:pt x="470" y="51"/>
                </a:cubicBezTo>
                <a:cubicBezTo>
                  <a:pt x="470" y="256"/>
                  <a:pt x="470" y="256"/>
                  <a:pt x="470" y="256"/>
                </a:cubicBezTo>
                <a:cubicBezTo>
                  <a:pt x="470" y="264"/>
                  <a:pt x="470" y="264"/>
                  <a:pt x="461" y="273"/>
                </a:cubicBezTo>
                <a:cubicBezTo>
                  <a:pt x="299" y="435"/>
                  <a:pt x="299" y="435"/>
                  <a:pt x="299" y="435"/>
                </a:cubicBezTo>
                <a:cubicBezTo>
                  <a:pt x="282" y="452"/>
                  <a:pt x="256" y="469"/>
                  <a:pt x="239" y="469"/>
                </a:cubicBezTo>
                <a:close/>
                <a:moveTo>
                  <a:pt x="231" y="51"/>
                </a:moveTo>
                <a:lnTo>
                  <a:pt x="231" y="51"/>
                </a:lnTo>
                <a:cubicBezTo>
                  <a:pt x="68" y="213"/>
                  <a:pt x="68" y="213"/>
                  <a:pt x="68" y="213"/>
                </a:cubicBezTo>
                <a:cubicBezTo>
                  <a:pt x="52" y="230"/>
                  <a:pt x="52" y="256"/>
                  <a:pt x="68" y="273"/>
                </a:cubicBezTo>
                <a:cubicBezTo>
                  <a:pt x="205" y="410"/>
                  <a:pt x="205" y="410"/>
                  <a:pt x="205" y="410"/>
                </a:cubicBezTo>
                <a:cubicBezTo>
                  <a:pt x="222" y="427"/>
                  <a:pt x="248" y="427"/>
                  <a:pt x="265" y="401"/>
                </a:cubicBezTo>
                <a:cubicBezTo>
                  <a:pt x="427" y="247"/>
                  <a:pt x="427" y="247"/>
                  <a:pt x="427" y="247"/>
                </a:cubicBezTo>
                <a:cubicBezTo>
                  <a:pt x="427" y="51"/>
                  <a:pt x="427" y="51"/>
                  <a:pt x="427" y="51"/>
                </a:cubicBezTo>
                <a:lnTo>
                  <a:pt x="231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14">
            <a:extLst>
              <a:ext uri="{FF2B5EF4-FFF2-40B4-BE49-F238E27FC236}">
                <a16:creationId xmlns:a16="http://schemas.microsoft.com/office/drawing/2014/main" id="{63049AAF-0759-6245-AD6C-D5059F0F4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832" y="3395701"/>
            <a:ext cx="91649" cy="91649"/>
          </a:xfrm>
          <a:custGeom>
            <a:avLst/>
            <a:gdLst>
              <a:gd name="T0" fmla="*/ 68 w 78"/>
              <a:gd name="T1" fmla="*/ 60 h 78"/>
              <a:gd name="T2" fmla="*/ 68 w 78"/>
              <a:gd name="T3" fmla="*/ 60 h 78"/>
              <a:gd name="T4" fmla="*/ 17 w 78"/>
              <a:gd name="T5" fmla="*/ 60 h 78"/>
              <a:gd name="T6" fmla="*/ 17 w 78"/>
              <a:gd name="T7" fmla="*/ 17 h 78"/>
              <a:gd name="T8" fmla="*/ 60 w 78"/>
              <a:gd name="T9" fmla="*/ 17 h 78"/>
              <a:gd name="T10" fmla="*/ 68 w 78"/>
              <a:gd name="T11" fmla="*/ 6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68" y="60"/>
                </a:moveTo>
                <a:lnTo>
                  <a:pt x="68" y="60"/>
                </a:lnTo>
                <a:cubicBezTo>
                  <a:pt x="51" y="77"/>
                  <a:pt x="26" y="77"/>
                  <a:pt x="17" y="60"/>
                </a:cubicBezTo>
                <a:cubicBezTo>
                  <a:pt x="0" y="51"/>
                  <a:pt x="0" y="26"/>
                  <a:pt x="17" y="17"/>
                </a:cubicBezTo>
                <a:cubicBezTo>
                  <a:pt x="26" y="0"/>
                  <a:pt x="51" y="0"/>
                  <a:pt x="60" y="17"/>
                </a:cubicBezTo>
                <a:cubicBezTo>
                  <a:pt x="77" y="26"/>
                  <a:pt x="77" y="51"/>
                  <a:pt x="68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15">
            <a:extLst>
              <a:ext uri="{FF2B5EF4-FFF2-40B4-BE49-F238E27FC236}">
                <a16:creationId xmlns:a16="http://schemas.microsoft.com/office/drawing/2014/main" id="{9434AD1B-C0B3-1445-B0FE-1F0972FF8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785" y="7438446"/>
            <a:ext cx="560078" cy="346230"/>
          </a:xfrm>
          <a:custGeom>
            <a:avLst/>
            <a:gdLst>
              <a:gd name="T0" fmla="*/ 392 w 487"/>
              <a:gd name="T1" fmla="*/ 299 h 300"/>
              <a:gd name="T2" fmla="*/ 392 w 487"/>
              <a:gd name="T3" fmla="*/ 299 h 300"/>
              <a:gd name="T4" fmla="*/ 188 w 487"/>
              <a:gd name="T5" fmla="*/ 299 h 300"/>
              <a:gd name="T6" fmla="*/ 136 w 487"/>
              <a:gd name="T7" fmla="*/ 256 h 300"/>
              <a:gd name="T8" fmla="*/ 77 w 487"/>
              <a:gd name="T9" fmla="*/ 43 h 300"/>
              <a:gd name="T10" fmla="*/ 17 w 487"/>
              <a:gd name="T11" fmla="*/ 43 h 300"/>
              <a:gd name="T12" fmla="*/ 0 w 487"/>
              <a:gd name="T13" fmla="*/ 17 h 300"/>
              <a:gd name="T14" fmla="*/ 17 w 487"/>
              <a:gd name="T15" fmla="*/ 0 h 300"/>
              <a:gd name="T16" fmla="*/ 94 w 487"/>
              <a:gd name="T17" fmla="*/ 0 h 300"/>
              <a:gd name="T18" fmla="*/ 111 w 487"/>
              <a:gd name="T19" fmla="*/ 8 h 300"/>
              <a:gd name="T20" fmla="*/ 188 w 487"/>
              <a:gd name="T21" fmla="*/ 247 h 300"/>
              <a:gd name="T22" fmla="*/ 188 w 487"/>
              <a:gd name="T23" fmla="*/ 256 h 300"/>
              <a:gd name="T24" fmla="*/ 392 w 487"/>
              <a:gd name="T25" fmla="*/ 256 h 300"/>
              <a:gd name="T26" fmla="*/ 392 w 487"/>
              <a:gd name="T27" fmla="*/ 247 h 300"/>
              <a:gd name="T28" fmla="*/ 435 w 487"/>
              <a:gd name="T29" fmla="*/ 111 h 300"/>
              <a:gd name="T30" fmla="*/ 256 w 487"/>
              <a:gd name="T31" fmla="*/ 111 h 300"/>
              <a:gd name="T32" fmla="*/ 230 w 487"/>
              <a:gd name="T33" fmla="*/ 94 h 300"/>
              <a:gd name="T34" fmla="*/ 256 w 487"/>
              <a:gd name="T35" fmla="*/ 68 h 300"/>
              <a:gd name="T36" fmla="*/ 469 w 487"/>
              <a:gd name="T37" fmla="*/ 68 h 300"/>
              <a:gd name="T38" fmla="*/ 486 w 487"/>
              <a:gd name="T39" fmla="*/ 77 h 300"/>
              <a:gd name="T40" fmla="*/ 486 w 487"/>
              <a:gd name="T41" fmla="*/ 94 h 300"/>
              <a:gd name="T42" fmla="*/ 444 w 487"/>
              <a:gd name="T43" fmla="*/ 256 h 300"/>
              <a:gd name="T44" fmla="*/ 392 w 487"/>
              <a:gd name="T45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7" h="300">
                <a:moveTo>
                  <a:pt x="392" y="299"/>
                </a:moveTo>
                <a:lnTo>
                  <a:pt x="392" y="299"/>
                </a:lnTo>
                <a:cubicBezTo>
                  <a:pt x="188" y="299"/>
                  <a:pt x="188" y="299"/>
                  <a:pt x="188" y="299"/>
                </a:cubicBezTo>
                <a:cubicBezTo>
                  <a:pt x="162" y="299"/>
                  <a:pt x="136" y="282"/>
                  <a:pt x="136" y="256"/>
                </a:cubicBezTo>
                <a:cubicBezTo>
                  <a:pt x="77" y="43"/>
                  <a:pt x="77" y="43"/>
                  <a:pt x="77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2" y="0"/>
                  <a:pt x="111" y="0"/>
                  <a:pt x="111" y="8"/>
                </a:cubicBezTo>
                <a:cubicBezTo>
                  <a:pt x="188" y="247"/>
                  <a:pt x="188" y="247"/>
                  <a:pt x="188" y="247"/>
                </a:cubicBezTo>
                <a:lnTo>
                  <a:pt x="188" y="256"/>
                </a:lnTo>
                <a:cubicBezTo>
                  <a:pt x="392" y="256"/>
                  <a:pt x="392" y="256"/>
                  <a:pt x="392" y="256"/>
                </a:cubicBezTo>
                <a:lnTo>
                  <a:pt x="392" y="247"/>
                </a:lnTo>
                <a:cubicBezTo>
                  <a:pt x="435" y="111"/>
                  <a:pt x="435" y="111"/>
                  <a:pt x="435" y="111"/>
                </a:cubicBezTo>
                <a:cubicBezTo>
                  <a:pt x="256" y="111"/>
                  <a:pt x="256" y="111"/>
                  <a:pt x="256" y="111"/>
                </a:cubicBezTo>
                <a:cubicBezTo>
                  <a:pt x="239" y="111"/>
                  <a:pt x="230" y="102"/>
                  <a:pt x="230" y="94"/>
                </a:cubicBezTo>
                <a:cubicBezTo>
                  <a:pt x="230" y="77"/>
                  <a:pt x="239" y="68"/>
                  <a:pt x="256" y="68"/>
                </a:cubicBezTo>
                <a:cubicBezTo>
                  <a:pt x="469" y="68"/>
                  <a:pt x="469" y="68"/>
                  <a:pt x="469" y="68"/>
                </a:cubicBezTo>
                <a:cubicBezTo>
                  <a:pt x="469" y="68"/>
                  <a:pt x="478" y="68"/>
                  <a:pt x="486" y="77"/>
                </a:cubicBezTo>
                <a:cubicBezTo>
                  <a:pt x="486" y="85"/>
                  <a:pt x="486" y="85"/>
                  <a:pt x="486" y="94"/>
                </a:cubicBezTo>
                <a:cubicBezTo>
                  <a:pt x="444" y="256"/>
                  <a:pt x="444" y="256"/>
                  <a:pt x="444" y="256"/>
                </a:cubicBezTo>
                <a:cubicBezTo>
                  <a:pt x="444" y="282"/>
                  <a:pt x="418" y="299"/>
                  <a:pt x="392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16">
            <a:extLst>
              <a:ext uri="{FF2B5EF4-FFF2-40B4-BE49-F238E27FC236}">
                <a16:creationId xmlns:a16="http://schemas.microsoft.com/office/drawing/2014/main" id="{B1C018A4-8E4B-FD4A-A0E0-F922A3E7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077" y="7840682"/>
            <a:ext cx="112016" cy="112016"/>
          </a:xfrm>
          <a:custGeom>
            <a:avLst/>
            <a:gdLst>
              <a:gd name="T0" fmla="*/ 0 w 95"/>
              <a:gd name="T1" fmla="*/ 43 h 95"/>
              <a:gd name="T2" fmla="*/ 0 w 95"/>
              <a:gd name="T3" fmla="*/ 43 h 95"/>
              <a:gd name="T4" fmla="*/ 51 w 95"/>
              <a:gd name="T5" fmla="*/ 0 h 95"/>
              <a:gd name="T6" fmla="*/ 94 w 95"/>
              <a:gd name="T7" fmla="*/ 43 h 95"/>
              <a:gd name="T8" fmla="*/ 51 w 95"/>
              <a:gd name="T9" fmla="*/ 94 h 95"/>
              <a:gd name="T10" fmla="*/ 0 w 95"/>
              <a:gd name="T11" fmla="*/ 4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5">
                <a:moveTo>
                  <a:pt x="0" y="43"/>
                </a:moveTo>
                <a:lnTo>
                  <a:pt x="0" y="43"/>
                </a:lnTo>
                <a:cubicBezTo>
                  <a:pt x="0" y="17"/>
                  <a:pt x="25" y="0"/>
                  <a:pt x="51" y="0"/>
                </a:cubicBezTo>
                <a:cubicBezTo>
                  <a:pt x="77" y="0"/>
                  <a:pt x="94" y="17"/>
                  <a:pt x="94" y="43"/>
                </a:cubicBezTo>
                <a:cubicBezTo>
                  <a:pt x="94" y="68"/>
                  <a:pt x="77" y="94"/>
                  <a:pt x="51" y="94"/>
                </a:cubicBezTo>
                <a:cubicBezTo>
                  <a:pt x="25" y="94"/>
                  <a:pt x="0" y="68"/>
                  <a:pt x="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17">
            <a:extLst>
              <a:ext uri="{FF2B5EF4-FFF2-40B4-BE49-F238E27FC236}">
                <a16:creationId xmlns:a16="http://schemas.microsoft.com/office/drawing/2014/main" id="{014B196C-883C-CC4F-8946-A4D40072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574" y="7840682"/>
            <a:ext cx="112016" cy="112016"/>
          </a:xfrm>
          <a:custGeom>
            <a:avLst/>
            <a:gdLst>
              <a:gd name="T0" fmla="*/ 0 w 95"/>
              <a:gd name="T1" fmla="*/ 43 h 95"/>
              <a:gd name="T2" fmla="*/ 0 w 95"/>
              <a:gd name="T3" fmla="*/ 43 h 95"/>
              <a:gd name="T4" fmla="*/ 43 w 95"/>
              <a:gd name="T5" fmla="*/ 0 h 95"/>
              <a:gd name="T6" fmla="*/ 94 w 95"/>
              <a:gd name="T7" fmla="*/ 43 h 95"/>
              <a:gd name="T8" fmla="*/ 43 w 95"/>
              <a:gd name="T9" fmla="*/ 94 h 95"/>
              <a:gd name="T10" fmla="*/ 0 w 95"/>
              <a:gd name="T11" fmla="*/ 4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5">
                <a:moveTo>
                  <a:pt x="0" y="43"/>
                </a:moveTo>
                <a:lnTo>
                  <a:pt x="0" y="43"/>
                </a:lnTo>
                <a:cubicBezTo>
                  <a:pt x="0" y="17"/>
                  <a:pt x="17" y="0"/>
                  <a:pt x="43" y="0"/>
                </a:cubicBezTo>
                <a:cubicBezTo>
                  <a:pt x="69" y="0"/>
                  <a:pt x="94" y="17"/>
                  <a:pt x="94" y="43"/>
                </a:cubicBezTo>
                <a:cubicBezTo>
                  <a:pt x="94" y="68"/>
                  <a:pt x="69" y="94"/>
                  <a:pt x="43" y="94"/>
                </a:cubicBezTo>
                <a:cubicBezTo>
                  <a:pt x="17" y="94"/>
                  <a:pt x="0" y="68"/>
                  <a:pt x="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18">
            <a:extLst>
              <a:ext uri="{FF2B5EF4-FFF2-40B4-BE49-F238E27FC236}">
                <a16:creationId xmlns:a16="http://schemas.microsoft.com/office/drawing/2014/main" id="{E3CC0978-148D-DD46-A5F8-1230C9FB8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574" y="5177768"/>
            <a:ext cx="157839" cy="147655"/>
          </a:xfrm>
          <a:custGeom>
            <a:avLst/>
            <a:gdLst>
              <a:gd name="T0" fmla="*/ 103 w 138"/>
              <a:gd name="T1" fmla="*/ 128 h 129"/>
              <a:gd name="T2" fmla="*/ 103 w 138"/>
              <a:gd name="T3" fmla="*/ 128 h 129"/>
              <a:gd name="T4" fmla="*/ 34 w 138"/>
              <a:gd name="T5" fmla="*/ 128 h 129"/>
              <a:gd name="T6" fmla="*/ 0 w 138"/>
              <a:gd name="T7" fmla="*/ 94 h 129"/>
              <a:gd name="T8" fmla="*/ 0 w 138"/>
              <a:gd name="T9" fmla="*/ 34 h 129"/>
              <a:gd name="T10" fmla="*/ 34 w 138"/>
              <a:gd name="T11" fmla="*/ 0 h 129"/>
              <a:gd name="T12" fmla="*/ 103 w 138"/>
              <a:gd name="T13" fmla="*/ 0 h 129"/>
              <a:gd name="T14" fmla="*/ 137 w 138"/>
              <a:gd name="T15" fmla="*/ 34 h 129"/>
              <a:gd name="T16" fmla="*/ 137 w 138"/>
              <a:gd name="T17" fmla="*/ 94 h 129"/>
              <a:gd name="T18" fmla="*/ 103 w 138"/>
              <a:gd name="T19" fmla="*/ 128 h 129"/>
              <a:gd name="T20" fmla="*/ 103 w 138"/>
              <a:gd name="T21" fmla="*/ 34 h 129"/>
              <a:gd name="T22" fmla="*/ 103 w 138"/>
              <a:gd name="T23" fmla="*/ 34 h 129"/>
              <a:gd name="T24" fmla="*/ 34 w 138"/>
              <a:gd name="T25" fmla="*/ 34 h 129"/>
              <a:gd name="T26" fmla="*/ 34 w 138"/>
              <a:gd name="T27" fmla="*/ 94 h 129"/>
              <a:gd name="T28" fmla="*/ 103 w 138"/>
              <a:gd name="T29" fmla="*/ 94 h 129"/>
              <a:gd name="T30" fmla="*/ 103 w 138"/>
              <a:gd name="T31" fmla="*/ 3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29">
                <a:moveTo>
                  <a:pt x="103" y="128"/>
                </a:moveTo>
                <a:lnTo>
                  <a:pt x="103" y="128"/>
                </a:lnTo>
                <a:cubicBezTo>
                  <a:pt x="34" y="128"/>
                  <a:pt x="34" y="128"/>
                  <a:pt x="34" y="128"/>
                </a:cubicBezTo>
                <a:cubicBezTo>
                  <a:pt x="17" y="128"/>
                  <a:pt x="0" y="111"/>
                  <a:pt x="0" y="9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20" y="0"/>
                  <a:pt x="137" y="17"/>
                  <a:pt x="137" y="34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7" y="111"/>
                  <a:pt x="120" y="128"/>
                  <a:pt x="103" y="128"/>
                </a:cubicBezTo>
                <a:close/>
                <a:moveTo>
                  <a:pt x="103" y="34"/>
                </a:moveTo>
                <a:lnTo>
                  <a:pt x="103" y="34"/>
                </a:lnTo>
                <a:cubicBezTo>
                  <a:pt x="34" y="34"/>
                  <a:pt x="34" y="34"/>
                  <a:pt x="34" y="34"/>
                </a:cubicBezTo>
                <a:cubicBezTo>
                  <a:pt x="34" y="94"/>
                  <a:pt x="34" y="94"/>
                  <a:pt x="34" y="94"/>
                </a:cubicBezTo>
                <a:cubicBezTo>
                  <a:pt x="103" y="94"/>
                  <a:pt x="103" y="94"/>
                  <a:pt x="103" y="94"/>
                </a:cubicBezTo>
                <a:lnTo>
                  <a:pt x="103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19">
            <a:extLst>
              <a:ext uri="{FF2B5EF4-FFF2-40B4-BE49-F238E27FC236}">
                <a16:creationId xmlns:a16="http://schemas.microsoft.com/office/drawing/2014/main" id="{5C443E99-D66D-394C-9E02-7CF44602B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35" y="4984286"/>
            <a:ext cx="631361" cy="493885"/>
          </a:xfrm>
          <a:custGeom>
            <a:avLst/>
            <a:gdLst>
              <a:gd name="T0" fmla="*/ 453 w 548"/>
              <a:gd name="T1" fmla="*/ 426 h 427"/>
              <a:gd name="T2" fmla="*/ 453 w 548"/>
              <a:gd name="T3" fmla="*/ 426 h 427"/>
              <a:gd name="T4" fmla="*/ 94 w 548"/>
              <a:gd name="T5" fmla="*/ 426 h 427"/>
              <a:gd name="T6" fmla="*/ 0 w 548"/>
              <a:gd name="T7" fmla="*/ 341 h 427"/>
              <a:gd name="T8" fmla="*/ 0 w 548"/>
              <a:gd name="T9" fmla="*/ 0 h 427"/>
              <a:gd name="T10" fmla="*/ 51 w 548"/>
              <a:gd name="T11" fmla="*/ 0 h 427"/>
              <a:gd name="T12" fmla="*/ 51 w 548"/>
              <a:gd name="T13" fmla="*/ 341 h 427"/>
              <a:gd name="T14" fmla="*/ 94 w 548"/>
              <a:gd name="T15" fmla="*/ 375 h 427"/>
              <a:gd name="T16" fmla="*/ 453 w 548"/>
              <a:gd name="T17" fmla="*/ 375 h 427"/>
              <a:gd name="T18" fmla="*/ 495 w 548"/>
              <a:gd name="T19" fmla="*/ 341 h 427"/>
              <a:gd name="T20" fmla="*/ 495 w 548"/>
              <a:gd name="T21" fmla="*/ 119 h 427"/>
              <a:gd name="T22" fmla="*/ 453 w 548"/>
              <a:gd name="T23" fmla="*/ 85 h 427"/>
              <a:gd name="T24" fmla="*/ 94 w 548"/>
              <a:gd name="T25" fmla="*/ 85 h 427"/>
              <a:gd name="T26" fmla="*/ 94 w 548"/>
              <a:gd name="T27" fmla="*/ 34 h 427"/>
              <a:gd name="T28" fmla="*/ 453 w 548"/>
              <a:gd name="T29" fmla="*/ 34 h 427"/>
              <a:gd name="T30" fmla="*/ 547 w 548"/>
              <a:gd name="T31" fmla="*/ 119 h 427"/>
              <a:gd name="T32" fmla="*/ 547 w 548"/>
              <a:gd name="T33" fmla="*/ 341 h 427"/>
              <a:gd name="T34" fmla="*/ 453 w 548"/>
              <a:gd name="T3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8" h="427">
                <a:moveTo>
                  <a:pt x="453" y="426"/>
                </a:moveTo>
                <a:lnTo>
                  <a:pt x="453" y="426"/>
                </a:lnTo>
                <a:cubicBezTo>
                  <a:pt x="94" y="426"/>
                  <a:pt x="94" y="426"/>
                  <a:pt x="94" y="426"/>
                </a:cubicBezTo>
                <a:cubicBezTo>
                  <a:pt x="43" y="426"/>
                  <a:pt x="0" y="384"/>
                  <a:pt x="0" y="341"/>
                </a:cubicBezTo>
                <a:cubicBezTo>
                  <a:pt x="0" y="0"/>
                  <a:pt x="0" y="0"/>
                  <a:pt x="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341"/>
                  <a:pt x="51" y="341"/>
                  <a:pt x="51" y="341"/>
                </a:cubicBezTo>
                <a:cubicBezTo>
                  <a:pt x="51" y="358"/>
                  <a:pt x="69" y="375"/>
                  <a:pt x="94" y="375"/>
                </a:cubicBezTo>
                <a:cubicBezTo>
                  <a:pt x="453" y="375"/>
                  <a:pt x="453" y="375"/>
                  <a:pt x="453" y="375"/>
                </a:cubicBezTo>
                <a:cubicBezTo>
                  <a:pt x="478" y="375"/>
                  <a:pt x="495" y="358"/>
                  <a:pt x="495" y="341"/>
                </a:cubicBezTo>
                <a:cubicBezTo>
                  <a:pt x="495" y="119"/>
                  <a:pt x="495" y="119"/>
                  <a:pt x="495" y="119"/>
                </a:cubicBezTo>
                <a:cubicBezTo>
                  <a:pt x="495" y="102"/>
                  <a:pt x="478" y="85"/>
                  <a:pt x="453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4" y="34"/>
                  <a:pt x="94" y="34"/>
                  <a:pt x="94" y="34"/>
                </a:cubicBezTo>
                <a:cubicBezTo>
                  <a:pt x="453" y="34"/>
                  <a:pt x="453" y="34"/>
                  <a:pt x="453" y="34"/>
                </a:cubicBezTo>
                <a:cubicBezTo>
                  <a:pt x="504" y="34"/>
                  <a:pt x="547" y="76"/>
                  <a:pt x="547" y="119"/>
                </a:cubicBezTo>
                <a:cubicBezTo>
                  <a:pt x="547" y="341"/>
                  <a:pt x="547" y="341"/>
                  <a:pt x="547" y="341"/>
                </a:cubicBezTo>
                <a:cubicBezTo>
                  <a:pt x="547" y="384"/>
                  <a:pt x="504" y="426"/>
                  <a:pt x="453" y="4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20">
            <a:extLst>
              <a:ext uri="{FF2B5EF4-FFF2-40B4-BE49-F238E27FC236}">
                <a16:creationId xmlns:a16="http://schemas.microsoft.com/office/drawing/2014/main" id="{5E2FE540-280B-6543-B8DF-3A7A43CC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35" y="4862087"/>
            <a:ext cx="570261" cy="218938"/>
          </a:xfrm>
          <a:custGeom>
            <a:avLst/>
            <a:gdLst>
              <a:gd name="T0" fmla="*/ 94 w 496"/>
              <a:gd name="T1" fmla="*/ 188 h 189"/>
              <a:gd name="T2" fmla="*/ 94 w 496"/>
              <a:gd name="T3" fmla="*/ 188 h 189"/>
              <a:gd name="T4" fmla="*/ 0 w 496"/>
              <a:gd name="T5" fmla="*/ 85 h 189"/>
              <a:gd name="T6" fmla="*/ 94 w 496"/>
              <a:gd name="T7" fmla="*/ 0 h 189"/>
              <a:gd name="T8" fmla="*/ 418 w 496"/>
              <a:gd name="T9" fmla="*/ 0 h 189"/>
              <a:gd name="T10" fmla="*/ 495 w 496"/>
              <a:gd name="T11" fmla="*/ 77 h 189"/>
              <a:gd name="T12" fmla="*/ 495 w 496"/>
              <a:gd name="T13" fmla="*/ 94 h 189"/>
              <a:gd name="T14" fmla="*/ 470 w 496"/>
              <a:gd name="T15" fmla="*/ 120 h 189"/>
              <a:gd name="T16" fmla="*/ 470 w 496"/>
              <a:gd name="T17" fmla="*/ 120 h 189"/>
              <a:gd name="T18" fmla="*/ 444 w 496"/>
              <a:gd name="T19" fmla="*/ 94 h 189"/>
              <a:gd name="T20" fmla="*/ 444 w 496"/>
              <a:gd name="T21" fmla="*/ 77 h 189"/>
              <a:gd name="T22" fmla="*/ 418 w 496"/>
              <a:gd name="T23" fmla="*/ 51 h 189"/>
              <a:gd name="T24" fmla="*/ 94 w 496"/>
              <a:gd name="T25" fmla="*/ 51 h 189"/>
              <a:gd name="T26" fmla="*/ 51 w 496"/>
              <a:gd name="T27" fmla="*/ 85 h 189"/>
              <a:gd name="T28" fmla="*/ 94 w 496"/>
              <a:gd name="T29" fmla="*/ 137 h 189"/>
              <a:gd name="T30" fmla="*/ 94 w 496"/>
              <a:gd name="T31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6" h="189">
                <a:moveTo>
                  <a:pt x="94" y="188"/>
                </a:moveTo>
                <a:lnTo>
                  <a:pt x="94" y="188"/>
                </a:lnTo>
                <a:cubicBezTo>
                  <a:pt x="43" y="188"/>
                  <a:pt x="0" y="137"/>
                  <a:pt x="0" y="85"/>
                </a:cubicBezTo>
                <a:cubicBezTo>
                  <a:pt x="9" y="34"/>
                  <a:pt x="51" y="0"/>
                  <a:pt x="94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61" y="0"/>
                  <a:pt x="495" y="34"/>
                  <a:pt x="495" y="77"/>
                </a:cubicBezTo>
                <a:cubicBezTo>
                  <a:pt x="495" y="94"/>
                  <a:pt x="495" y="94"/>
                  <a:pt x="495" y="94"/>
                </a:cubicBezTo>
                <a:cubicBezTo>
                  <a:pt x="495" y="111"/>
                  <a:pt x="478" y="120"/>
                  <a:pt x="470" y="120"/>
                </a:cubicBezTo>
                <a:lnTo>
                  <a:pt x="470" y="120"/>
                </a:lnTo>
                <a:cubicBezTo>
                  <a:pt x="453" y="120"/>
                  <a:pt x="444" y="111"/>
                  <a:pt x="444" y="94"/>
                </a:cubicBezTo>
                <a:cubicBezTo>
                  <a:pt x="444" y="77"/>
                  <a:pt x="444" y="77"/>
                  <a:pt x="444" y="77"/>
                </a:cubicBezTo>
                <a:cubicBezTo>
                  <a:pt x="444" y="68"/>
                  <a:pt x="435" y="51"/>
                  <a:pt x="418" y="51"/>
                </a:cubicBezTo>
                <a:cubicBezTo>
                  <a:pt x="94" y="51"/>
                  <a:pt x="94" y="51"/>
                  <a:pt x="94" y="51"/>
                </a:cubicBezTo>
                <a:cubicBezTo>
                  <a:pt x="77" y="51"/>
                  <a:pt x="60" y="68"/>
                  <a:pt x="51" y="85"/>
                </a:cubicBezTo>
                <a:cubicBezTo>
                  <a:pt x="43" y="111"/>
                  <a:pt x="69" y="137"/>
                  <a:pt x="94" y="137"/>
                </a:cubicBezTo>
                <a:lnTo>
                  <a:pt x="94" y="18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21">
            <a:extLst>
              <a:ext uri="{FF2B5EF4-FFF2-40B4-BE49-F238E27FC236}">
                <a16:creationId xmlns:a16="http://schemas.microsoft.com/office/drawing/2014/main" id="{E229A34C-B486-6248-ABAD-C55039A2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732" y="10264293"/>
            <a:ext cx="229124" cy="249491"/>
          </a:xfrm>
          <a:custGeom>
            <a:avLst/>
            <a:gdLst>
              <a:gd name="T0" fmla="*/ 8 w 197"/>
              <a:gd name="T1" fmla="*/ 205 h 214"/>
              <a:gd name="T2" fmla="*/ 8 w 197"/>
              <a:gd name="T3" fmla="*/ 205 h 214"/>
              <a:gd name="T4" fmla="*/ 8 w 197"/>
              <a:gd name="T5" fmla="*/ 205 h 214"/>
              <a:gd name="T6" fmla="*/ 8 w 197"/>
              <a:gd name="T7" fmla="*/ 179 h 214"/>
              <a:gd name="T8" fmla="*/ 162 w 197"/>
              <a:gd name="T9" fmla="*/ 8 h 214"/>
              <a:gd name="T10" fmla="*/ 188 w 197"/>
              <a:gd name="T11" fmla="*/ 0 h 214"/>
              <a:gd name="T12" fmla="*/ 188 w 197"/>
              <a:gd name="T13" fmla="*/ 0 h 214"/>
              <a:gd name="T14" fmla="*/ 188 w 197"/>
              <a:gd name="T15" fmla="*/ 25 h 214"/>
              <a:gd name="T16" fmla="*/ 34 w 197"/>
              <a:gd name="T17" fmla="*/ 205 h 214"/>
              <a:gd name="T18" fmla="*/ 8 w 197"/>
              <a:gd name="T19" fmla="*/ 20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14">
                <a:moveTo>
                  <a:pt x="8" y="205"/>
                </a:moveTo>
                <a:lnTo>
                  <a:pt x="8" y="205"/>
                </a:lnTo>
                <a:lnTo>
                  <a:pt x="8" y="205"/>
                </a:lnTo>
                <a:cubicBezTo>
                  <a:pt x="0" y="205"/>
                  <a:pt x="0" y="187"/>
                  <a:pt x="8" y="179"/>
                </a:cubicBezTo>
                <a:cubicBezTo>
                  <a:pt x="162" y="8"/>
                  <a:pt x="162" y="8"/>
                  <a:pt x="162" y="8"/>
                </a:cubicBezTo>
                <a:cubicBezTo>
                  <a:pt x="162" y="0"/>
                  <a:pt x="179" y="0"/>
                  <a:pt x="188" y="0"/>
                </a:cubicBezTo>
                <a:lnTo>
                  <a:pt x="188" y="0"/>
                </a:lnTo>
                <a:cubicBezTo>
                  <a:pt x="188" y="8"/>
                  <a:pt x="196" y="25"/>
                  <a:pt x="188" y="25"/>
                </a:cubicBezTo>
                <a:cubicBezTo>
                  <a:pt x="34" y="205"/>
                  <a:pt x="34" y="205"/>
                  <a:pt x="34" y="205"/>
                </a:cubicBezTo>
                <a:cubicBezTo>
                  <a:pt x="25" y="213"/>
                  <a:pt x="17" y="213"/>
                  <a:pt x="8" y="2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22">
            <a:extLst>
              <a:ext uri="{FF2B5EF4-FFF2-40B4-BE49-F238E27FC236}">
                <a16:creationId xmlns:a16="http://schemas.microsoft.com/office/drawing/2014/main" id="{FF6318D9-390F-C242-B708-1DE7EEAF0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841" y="10401768"/>
            <a:ext cx="127289" cy="127289"/>
          </a:xfrm>
          <a:custGeom>
            <a:avLst/>
            <a:gdLst>
              <a:gd name="T0" fmla="*/ 60 w 112"/>
              <a:gd name="T1" fmla="*/ 111 h 112"/>
              <a:gd name="T2" fmla="*/ 60 w 112"/>
              <a:gd name="T3" fmla="*/ 111 h 112"/>
              <a:gd name="T4" fmla="*/ 0 w 112"/>
              <a:gd name="T5" fmla="*/ 60 h 112"/>
              <a:gd name="T6" fmla="*/ 60 w 112"/>
              <a:gd name="T7" fmla="*/ 0 h 112"/>
              <a:gd name="T8" fmla="*/ 111 w 112"/>
              <a:gd name="T9" fmla="*/ 60 h 112"/>
              <a:gd name="T10" fmla="*/ 60 w 112"/>
              <a:gd name="T11" fmla="*/ 111 h 112"/>
              <a:gd name="T12" fmla="*/ 60 w 112"/>
              <a:gd name="T13" fmla="*/ 34 h 112"/>
              <a:gd name="T14" fmla="*/ 60 w 112"/>
              <a:gd name="T15" fmla="*/ 34 h 112"/>
              <a:gd name="T16" fmla="*/ 34 w 112"/>
              <a:gd name="T17" fmla="*/ 60 h 112"/>
              <a:gd name="T18" fmla="*/ 60 w 112"/>
              <a:gd name="T19" fmla="*/ 77 h 112"/>
              <a:gd name="T20" fmla="*/ 77 w 112"/>
              <a:gd name="T21" fmla="*/ 60 h 112"/>
              <a:gd name="T22" fmla="*/ 60 w 112"/>
              <a:gd name="T23" fmla="*/ 3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" h="112">
                <a:moveTo>
                  <a:pt x="60" y="111"/>
                </a:moveTo>
                <a:lnTo>
                  <a:pt x="60" y="111"/>
                </a:lnTo>
                <a:cubicBezTo>
                  <a:pt x="26" y="111"/>
                  <a:pt x="0" y="86"/>
                  <a:pt x="0" y="60"/>
                </a:cubicBezTo>
                <a:cubicBezTo>
                  <a:pt x="0" y="26"/>
                  <a:pt x="26" y="0"/>
                  <a:pt x="60" y="0"/>
                </a:cubicBezTo>
                <a:cubicBezTo>
                  <a:pt x="86" y="0"/>
                  <a:pt x="111" y="26"/>
                  <a:pt x="111" y="60"/>
                </a:cubicBezTo>
                <a:cubicBezTo>
                  <a:pt x="111" y="86"/>
                  <a:pt x="86" y="111"/>
                  <a:pt x="60" y="111"/>
                </a:cubicBezTo>
                <a:close/>
                <a:moveTo>
                  <a:pt x="60" y="34"/>
                </a:moveTo>
                <a:lnTo>
                  <a:pt x="60" y="34"/>
                </a:lnTo>
                <a:cubicBezTo>
                  <a:pt x="43" y="34"/>
                  <a:pt x="34" y="43"/>
                  <a:pt x="34" y="60"/>
                </a:cubicBezTo>
                <a:cubicBezTo>
                  <a:pt x="34" y="68"/>
                  <a:pt x="43" y="77"/>
                  <a:pt x="60" y="77"/>
                </a:cubicBezTo>
                <a:cubicBezTo>
                  <a:pt x="68" y="77"/>
                  <a:pt x="77" y="68"/>
                  <a:pt x="77" y="60"/>
                </a:cubicBezTo>
                <a:cubicBezTo>
                  <a:pt x="77" y="43"/>
                  <a:pt x="68" y="34"/>
                  <a:pt x="60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23">
            <a:extLst>
              <a:ext uri="{FF2B5EF4-FFF2-40B4-BE49-F238E27FC236}">
                <a16:creationId xmlns:a16="http://schemas.microsoft.com/office/drawing/2014/main" id="{035C5EC1-4199-EC4A-8B2C-60DB8EAE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999" y="10233743"/>
            <a:ext cx="127292" cy="137475"/>
          </a:xfrm>
          <a:custGeom>
            <a:avLst/>
            <a:gdLst>
              <a:gd name="T0" fmla="*/ 59 w 112"/>
              <a:gd name="T1" fmla="*/ 120 h 121"/>
              <a:gd name="T2" fmla="*/ 59 w 112"/>
              <a:gd name="T3" fmla="*/ 120 h 121"/>
              <a:gd name="T4" fmla="*/ 0 w 112"/>
              <a:gd name="T5" fmla="*/ 60 h 121"/>
              <a:gd name="T6" fmla="*/ 59 w 112"/>
              <a:gd name="T7" fmla="*/ 0 h 121"/>
              <a:gd name="T8" fmla="*/ 111 w 112"/>
              <a:gd name="T9" fmla="*/ 60 h 121"/>
              <a:gd name="T10" fmla="*/ 59 w 112"/>
              <a:gd name="T11" fmla="*/ 120 h 121"/>
              <a:gd name="T12" fmla="*/ 59 w 112"/>
              <a:gd name="T13" fmla="*/ 43 h 121"/>
              <a:gd name="T14" fmla="*/ 59 w 112"/>
              <a:gd name="T15" fmla="*/ 43 h 121"/>
              <a:gd name="T16" fmla="*/ 34 w 112"/>
              <a:gd name="T17" fmla="*/ 60 h 121"/>
              <a:gd name="T18" fmla="*/ 59 w 112"/>
              <a:gd name="T19" fmla="*/ 86 h 121"/>
              <a:gd name="T20" fmla="*/ 77 w 112"/>
              <a:gd name="T21" fmla="*/ 60 h 121"/>
              <a:gd name="T22" fmla="*/ 59 w 112"/>
              <a:gd name="T23" fmla="*/ 4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" h="121">
                <a:moveTo>
                  <a:pt x="59" y="120"/>
                </a:moveTo>
                <a:lnTo>
                  <a:pt x="59" y="120"/>
                </a:lnTo>
                <a:cubicBezTo>
                  <a:pt x="25" y="120"/>
                  <a:pt x="0" y="94"/>
                  <a:pt x="0" y="60"/>
                </a:cubicBezTo>
                <a:cubicBezTo>
                  <a:pt x="0" y="26"/>
                  <a:pt x="25" y="0"/>
                  <a:pt x="59" y="0"/>
                </a:cubicBezTo>
                <a:cubicBezTo>
                  <a:pt x="85" y="0"/>
                  <a:pt x="111" y="26"/>
                  <a:pt x="111" y="60"/>
                </a:cubicBezTo>
                <a:cubicBezTo>
                  <a:pt x="111" y="94"/>
                  <a:pt x="85" y="120"/>
                  <a:pt x="59" y="120"/>
                </a:cubicBezTo>
                <a:close/>
                <a:moveTo>
                  <a:pt x="59" y="43"/>
                </a:moveTo>
                <a:lnTo>
                  <a:pt x="59" y="43"/>
                </a:lnTo>
                <a:cubicBezTo>
                  <a:pt x="42" y="43"/>
                  <a:pt x="34" y="51"/>
                  <a:pt x="34" y="60"/>
                </a:cubicBezTo>
                <a:cubicBezTo>
                  <a:pt x="34" y="77"/>
                  <a:pt x="42" y="86"/>
                  <a:pt x="59" y="86"/>
                </a:cubicBezTo>
                <a:cubicBezTo>
                  <a:pt x="68" y="86"/>
                  <a:pt x="77" y="77"/>
                  <a:pt x="77" y="60"/>
                </a:cubicBezTo>
                <a:cubicBezTo>
                  <a:pt x="77" y="51"/>
                  <a:pt x="68" y="43"/>
                  <a:pt x="5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24">
            <a:extLst>
              <a:ext uri="{FF2B5EF4-FFF2-40B4-BE49-F238E27FC236}">
                <a16:creationId xmlns:a16="http://schemas.microsoft.com/office/drawing/2014/main" id="{419FC862-F275-9247-9E11-B385D24FF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260" y="10208287"/>
            <a:ext cx="30550" cy="40733"/>
          </a:xfrm>
          <a:custGeom>
            <a:avLst/>
            <a:gdLst>
              <a:gd name="T0" fmla="*/ 26 w 27"/>
              <a:gd name="T1" fmla="*/ 35 h 36"/>
              <a:gd name="T2" fmla="*/ 0 w 27"/>
              <a:gd name="T3" fmla="*/ 35 h 36"/>
              <a:gd name="T4" fmla="*/ 0 w 27"/>
              <a:gd name="T5" fmla="*/ 0 h 36"/>
              <a:gd name="T6" fmla="*/ 26 w 27"/>
              <a:gd name="T7" fmla="*/ 0 h 36"/>
              <a:gd name="T8" fmla="*/ 26 w 27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6">
                <a:moveTo>
                  <a:pt x="26" y="35"/>
                </a:moveTo>
                <a:lnTo>
                  <a:pt x="0" y="35"/>
                </a:lnTo>
                <a:lnTo>
                  <a:pt x="0" y="0"/>
                </a:lnTo>
                <a:lnTo>
                  <a:pt x="26" y="0"/>
                </a:lnTo>
                <a:lnTo>
                  <a:pt x="26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25">
            <a:extLst>
              <a:ext uri="{FF2B5EF4-FFF2-40B4-BE49-F238E27FC236}">
                <a16:creationId xmlns:a16="http://schemas.microsoft.com/office/drawing/2014/main" id="{0D246799-44C4-C84C-B288-82737F140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260" y="10284659"/>
            <a:ext cx="30550" cy="81466"/>
          </a:xfrm>
          <a:custGeom>
            <a:avLst/>
            <a:gdLst>
              <a:gd name="T0" fmla="*/ 26 w 27"/>
              <a:gd name="T1" fmla="*/ 68 h 69"/>
              <a:gd name="T2" fmla="*/ 0 w 27"/>
              <a:gd name="T3" fmla="*/ 68 h 69"/>
              <a:gd name="T4" fmla="*/ 0 w 27"/>
              <a:gd name="T5" fmla="*/ 0 h 69"/>
              <a:gd name="T6" fmla="*/ 26 w 27"/>
              <a:gd name="T7" fmla="*/ 0 h 69"/>
              <a:gd name="T8" fmla="*/ 26 w 27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69">
                <a:moveTo>
                  <a:pt x="26" y="68"/>
                </a:moveTo>
                <a:lnTo>
                  <a:pt x="0" y="68"/>
                </a:lnTo>
                <a:lnTo>
                  <a:pt x="0" y="0"/>
                </a:lnTo>
                <a:lnTo>
                  <a:pt x="26" y="0"/>
                </a:lnTo>
                <a:lnTo>
                  <a:pt x="26" y="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26">
            <a:extLst>
              <a:ext uri="{FF2B5EF4-FFF2-40B4-BE49-F238E27FC236}">
                <a16:creationId xmlns:a16="http://schemas.microsoft.com/office/drawing/2014/main" id="{93E2135C-77F3-C543-A66E-361FFEEA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260" y="10401768"/>
            <a:ext cx="30550" cy="91649"/>
          </a:xfrm>
          <a:custGeom>
            <a:avLst/>
            <a:gdLst>
              <a:gd name="T0" fmla="*/ 26 w 27"/>
              <a:gd name="T1" fmla="*/ 77 h 78"/>
              <a:gd name="T2" fmla="*/ 0 w 27"/>
              <a:gd name="T3" fmla="*/ 77 h 78"/>
              <a:gd name="T4" fmla="*/ 0 w 27"/>
              <a:gd name="T5" fmla="*/ 0 h 78"/>
              <a:gd name="T6" fmla="*/ 26 w 27"/>
              <a:gd name="T7" fmla="*/ 0 h 78"/>
              <a:gd name="T8" fmla="*/ 26 w 27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8">
                <a:moveTo>
                  <a:pt x="26" y="77"/>
                </a:moveTo>
                <a:lnTo>
                  <a:pt x="0" y="77"/>
                </a:lnTo>
                <a:lnTo>
                  <a:pt x="0" y="0"/>
                </a:lnTo>
                <a:lnTo>
                  <a:pt x="26" y="0"/>
                </a:lnTo>
                <a:lnTo>
                  <a:pt x="26" y="7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27">
            <a:extLst>
              <a:ext uri="{FF2B5EF4-FFF2-40B4-BE49-F238E27FC236}">
                <a16:creationId xmlns:a16="http://schemas.microsoft.com/office/drawing/2014/main" id="{93A20312-A81B-AA4B-8255-83D5E8201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260" y="10523967"/>
            <a:ext cx="30550" cy="61099"/>
          </a:xfrm>
          <a:custGeom>
            <a:avLst/>
            <a:gdLst>
              <a:gd name="T0" fmla="*/ 26 w 27"/>
              <a:gd name="T1" fmla="*/ 51 h 52"/>
              <a:gd name="T2" fmla="*/ 0 w 27"/>
              <a:gd name="T3" fmla="*/ 51 h 52"/>
              <a:gd name="T4" fmla="*/ 0 w 27"/>
              <a:gd name="T5" fmla="*/ 0 h 52"/>
              <a:gd name="T6" fmla="*/ 26 w 27"/>
              <a:gd name="T7" fmla="*/ 0 h 52"/>
              <a:gd name="T8" fmla="*/ 26 w 27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2">
                <a:moveTo>
                  <a:pt x="26" y="51"/>
                </a:moveTo>
                <a:lnTo>
                  <a:pt x="0" y="51"/>
                </a:lnTo>
                <a:lnTo>
                  <a:pt x="0" y="0"/>
                </a:lnTo>
                <a:lnTo>
                  <a:pt x="26" y="0"/>
                </a:lnTo>
                <a:lnTo>
                  <a:pt x="26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28">
            <a:extLst>
              <a:ext uri="{FF2B5EF4-FFF2-40B4-BE49-F238E27FC236}">
                <a16:creationId xmlns:a16="http://schemas.microsoft.com/office/drawing/2014/main" id="{EF36AE9D-531F-F647-A2A4-A0B425B4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685" y="10126821"/>
            <a:ext cx="692460" cy="514252"/>
          </a:xfrm>
          <a:custGeom>
            <a:avLst/>
            <a:gdLst>
              <a:gd name="T0" fmla="*/ 529 w 598"/>
              <a:gd name="T1" fmla="*/ 444 h 445"/>
              <a:gd name="T2" fmla="*/ 529 w 598"/>
              <a:gd name="T3" fmla="*/ 444 h 445"/>
              <a:gd name="T4" fmla="*/ 25 w 598"/>
              <a:gd name="T5" fmla="*/ 444 h 445"/>
              <a:gd name="T6" fmla="*/ 0 w 598"/>
              <a:gd name="T7" fmla="*/ 419 h 445"/>
              <a:gd name="T8" fmla="*/ 0 w 598"/>
              <a:gd name="T9" fmla="*/ 325 h 445"/>
              <a:gd name="T10" fmla="*/ 25 w 598"/>
              <a:gd name="T11" fmla="*/ 299 h 445"/>
              <a:gd name="T12" fmla="*/ 85 w 598"/>
              <a:gd name="T13" fmla="*/ 222 h 445"/>
              <a:gd name="T14" fmla="*/ 25 w 598"/>
              <a:gd name="T15" fmla="*/ 154 h 445"/>
              <a:gd name="T16" fmla="*/ 0 w 598"/>
              <a:gd name="T17" fmla="*/ 128 h 445"/>
              <a:gd name="T18" fmla="*/ 0 w 598"/>
              <a:gd name="T19" fmla="*/ 26 h 445"/>
              <a:gd name="T20" fmla="*/ 25 w 598"/>
              <a:gd name="T21" fmla="*/ 0 h 445"/>
              <a:gd name="T22" fmla="*/ 529 w 598"/>
              <a:gd name="T23" fmla="*/ 0 h 445"/>
              <a:gd name="T24" fmla="*/ 597 w 598"/>
              <a:gd name="T25" fmla="*/ 77 h 445"/>
              <a:gd name="T26" fmla="*/ 597 w 598"/>
              <a:gd name="T27" fmla="*/ 376 h 445"/>
              <a:gd name="T28" fmla="*/ 529 w 598"/>
              <a:gd name="T29" fmla="*/ 444 h 445"/>
              <a:gd name="T30" fmla="*/ 51 w 598"/>
              <a:gd name="T31" fmla="*/ 393 h 445"/>
              <a:gd name="T32" fmla="*/ 51 w 598"/>
              <a:gd name="T33" fmla="*/ 393 h 445"/>
              <a:gd name="T34" fmla="*/ 529 w 598"/>
              <a:gd name="T35" fmla="*/ 393 h 445"/>
              <a:gd name="T36" fmla="*/ 546 w 598"/>
              <a:gd name="T37" fmla="*/ 376 h 445"/>
              <a:gd name="T38" fmla="*/ 546 w 598"/>
              <a:gd name="T39" fmla="*/ 77 h 445"/>
              <a:gd name="T40" fmla="*/ 529 w 598"/>
              <a:gd name="T41" fmla="*/ 51 h 445"/>
              <a:gd name="T42" fmla="*/ 51 w 598"/>
              <a:gd name="T43" fmla="*/ 51 h 445"/>
              <a:gd name="T44" fmla="*/ 51 w 598"/>
              <a:gd name="T45" fmla="*/ 111 h 445"/>
              <a:gd name="T46" fmla="*/ 136 w 598"/>
              <a:gd name="T47" fmla="*/ 222 h 445"/>
              <a:gd name="T48" fmla="*/ 51 w 598"/>
              <a:gd name="T49" fmla="*/ 342 h 445"/>
              <a:gd name="T50" fmla="*/ 51 w 598"/>
              <a:gd name="T51" fmla="*/ 393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45">
                <a:moveTo>
                  <a:pt x="529" y="444"/>
                </a:moveTo>
                <a:lnTo>
                  <a:pt x="529" y="444"/>
                </a:lnTo>
                <a:cubicBezTo>
                  <a:pt x="25" y="444"/>
                  <a:pt x="25" y="444"/>
                  <a:pt x="25" y="444"/>
                </a:cubicBezTo>
                <a:cubicBezTo>
                  <a:pt x="17" y="444"/>
                  <a:pt x="0" y="435"/>
                  <a:pt x="0" y="419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07"/>
                  <a:pt x="8" y="299"/>
                  <a:pt x="25" y="299"/>
                </a:cubicBezTo>
                <a:cubicBezTo>
                  <a:pt x="59" y="290"/>
                  <a:pt x="85" y="256"/>
                  <a:pt x="85" y="222"/>
                </a:cubicBezTo>
                <a:cubicBezTo>
                  <a:pt x="85" y="188"/>
                  <a:pt x="59" y="154"/>
                  <a:pt x="25" y="154"/>
                </a:cubicBezTo>
                <a:cubicBezTo>
                  <a:pt x="8" y="145"/>
                  <a:pt x="0" y="137"/>
                  <a:pt x="0" y="12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7" y="0"/>
                  <a:pt x="25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63" y="0"/>
                  <a:pt x="597" y="34"/>
                  <a:pt x="597" y="77"/>
                </a:cubicBezTo>
                <a:cubicBezTo>
                  <a:pt x="597" y="376"/>
                  <a:pt x="597" y="376"/>
                  <a:pt x="597" y="376"/>
                </a:cubicBezTo>
                <a:cubicBezTo>
                  <a:pt x="597" y="410"/>
                  <a:pt x="563" y="444"/>
                  <a:pt x="529" y="444"/>
                </a:cubicBezTo>
                <a:close/>
                <a:moveTo>
                  <a:pt x="51" y="393"/>
                </a:moveTo>
                <a:lnTo>
                  <a:pt x="51" y="393"/>
                </a:lnTo>
                <a:cubicBezTo>
                  <a:pt x="529" y="393"/>
                  <a:pt x="529" y="393"/>
                  <a:pt x="529" y="393"/>
                </a:cubicBezTo>
                <a:cubicBezTo>
                  <a:pt x="537" y="393"/>
                  <a:pt x="546" y="384"/>
                  <a:pt x="546" y="376"/>
                </a:cubicBezTo>
                <a:cubicBezTo>
                  <a:pt x="546" y="77"/>
                  <a:pt x="546" y="77"/>
                  <a:pt x="546" y="77"/>
                </a:cubicBezTo>
                <a:cubicBezTo>
                  <a:pt x="546" y="60"/>
                  <a:pt x="537" y="51"/>
                  <a:pt x="529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111"/>
                  <a:pt x="51" y="111"/>
                  <a:pt x="51" y="111"/>
                </a:cubicBezTo>
                <a:cubicBezTo>
                  <a:pt x="102" y="120"/>
                  <a:pt x="136" y="171"/>
                  <a:pt x="136" y="222"/>
                </a:cubicBezTo>
                <a:cubicBezTo>
                  <a:pt x="136" y="282"/>
                  <a:pt x="102" y="325"/>
                  <a:pt x="51" y="342"/>
                </a:cubicBezTo>
                <a:lnTo>
                  <a:pt x="51" y="3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CAC85965-C334-2744-8B92-2437F67143A1}"/>
              </a:ext>
            </a:extLst>
          </p:cNvPr>
          <p:cNvGrpSpPr/>
          <p:nvPr/>
        </p:nvGrpSpPr>
        <p:grpSpPr>
          <a:xfrm>
            <a:off x="7069710" y="2507985"/>
            <a:ext cx="3008132" cy="940403"/>
            <a:chOff x="4247967" y="10824770"/>
            <a:chExt cx="4236804" cy="940403"/>
          </a:xfrm>
        </p:grpSpPr>
        <p:sp>
          <p:nvSpPr>
            <p:cNvPr id="244" name="CuadroTexto 395">
              <a:extLst>
                <a:ext uri="{FF2B5EF4-FFF2-40B4-BE49-F238E27FC236}">
                  <a16:creationId xmlns:a16="http://schemas.microsoft.com/office/drawing/2014/main" id="{C7A06E22-326F-B64D-865D-59AC4F8CBE99}"/>
                </a:ext>
              </a:extLst>
            </p:cNvPr>
            <p:cNvSpPr txBox="1"/>
            <p:nvPr/>
          </p:nvSpPr>
          <p:spPr>
            <a:xfrm flipH="1">
              <a:off x="4263266" y="10824770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5" name="Rectangle 40">
              <a:extLst>
                <a:ext uri="{FF2B5EF4-FFF2-40B4-BE49-F238E27FC236}">
                  <a16:creationId xmlns:a16="http://schemas.microsoft.com/office/drawing/2014/main" id="{1AF42406-95B5-364E-AA87-BA102D6A26FE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1D0486AB-E32D-B542-ACF6-94E130BB568D}"/>
              </a:ext>
            </a:extLst>
          </p:cNvPr>
          <p:cNvGrpSpPr/>
          <p:nvPr/>
        </p:nvGrpSpPr>
        <p:grpSpPr>
          <a:xfrm>
            <a:off x="7872294" y="4619048"/>
            <a:ext cx="3008132" cy="940403"/>
            <a:chOff x="4247967" y="10824770"/>
            <a:chExt cx="4236804" cy="940403"/>
          </a:xfrm>
        </p:grpSpPr>
        <p:sp>
          <p:nvSpPr>
            <p:cNvPr id="247" name="CuadroTexto 395">
              <a:extLst>
                <a:ext uri="{FF2B5EF4-FFF2-40B4-BE49-F238E27FC236}">
                  <a16:creationId xmlns:a16="http://schemas.microsoft.com/office/drawing/2014/main" id="{73422AA0-2E89-8849-9BF3-FAAE3CCEAA80}"/>
                </a:ext>
              </a:extLst>
            </p:cNvPr>
            <p:cNvSpPr txBox="1"/>
            <p:nvPr/>
          </p:nvSpPr>
          <p:spPr>
            <a:xfrm flipH="1">
              <a:off x="4263266" y="10824770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8" name="Rectangle 40">
              <a:extLst>
                <a:ext uri="{FF2B5EF4-FFF2-40B4-BE49-F238E27FC236}">
                  <a16:creationId xmlns:a16="http://schemas.microsoft.com/office/drawing/2014/main" id="{EF937899-E8EF-FA42-A619-F217B09439CA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F57AB89E-4EA5-D146-A43B-2E178148B524}"/>
              </a:ext>
            </a:extLst>
          </p:cNvPr>
          <p:cNvGrpSpPr/>
          <p:nvPr/>
        </p:nvGrpSpPr>
        <p:grpSpPr>
          <a:xfrm>
            <a:off x="9639519" y="7084122"/>
            <a:ext cx="3008132" cy="940403"/>
            <a:chOff x="4247967" y="10824770"/>
            <a:chExt cx="4236804" cy="940403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077E2CB8-284A-284F-B8A1-B6546BC91D74}"/>
                </a:ext>
              </a:extLst>
            </p:cNvPr>
            <p:cNvSpPr txBox="1"/>
            <p:nvPr/>
          </p:nvSpPr>
          <p:spPr>
            <a:xfrm flipH="1">
              <a:off x="4263266" y="10824770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7450B1D3-15A8-7F42-8BC3-30539CDC6333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889D6BFA-D553-BB4B-8C8A-3936A89D23A4}"/>
              </a:ext>
            </a:extLst>
          </p:cNvPr>
          <p:cNvGrpSpPr/>
          <p:nvPr/>
        </p:nvGrpSpPr>
        <p:grpSpPr>
          <a:xfrm>
            <a:off x="11055596" y="9419313"/>
            <a:ext cx="3008132" cy="940403"/>
            <a:chOff x="4247967" y="10824770"/>
            <a:chExt cx="4236804" cy="940403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D0C8B77E-07EF-424D-BD58-045E842D245A}"/>
                </a:ext>
              </a:extLst>
            </p:cNvPr>
            <p:cNvSpPr txBox="1"/>
            <p:nvPr/>
          </p:nvSpPr>
          <p:spPr>
            <a:xfrm flipH="1">
              <a:off x="4263266" y="10824770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FF38C47E-5FAC-9341-AEFD-EFF1E0A78123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oup 71">
            <a:extLst>
              <a:ext uri="{FF2B5EF4-FFF2-40B4-BE49-F238E27FC236}">
                <a16:creationId xmlns:a16="http://schemas.microsoft.com/office/drawing/2014/main" id="{EF814D43-5638-F344-9B74-A4B1D19D7596}"/>
              </a:ext>
            </a:extLst>
          </p:cNvPr>
          <p:cNvGrpSpPr/>
          <p:nvPr/>
        </p:nvGrpSpPr>
        <p:grpSpPr>
          <a:xfrm>
            <a:off x="14063728" y="3156000"/>
            <a:ext cx="8909115" cy="2500601"/>
            <a:chOff x="2232442" y="3643574"/>
            <a:chExt cx="8954788" cy="2500601"/>
          </a:xfrm>
        </p:grpSpPr>
        <p:sp>
          <p:nvSpPr>
            <p:cNvPr id="256" name="CuadroTexto 598">
              <a:extLst>
                <a:ext uri="{FF2B5EF4-FFF2-40B4-BE49-F238E27FC236}">
                  <a16:creationId xmlns:a16="http://schemas.microsoft.com/office/drawing/2014/main" id="{3349B0B7-6BFF-4B49-9C05-C1144F90E6EB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57" name="CuadroTexto 599">
              <a:extLst>
                <a:ext uri="{FF2B5EF4-FFF2-40B4-BE49-F238E27FC236}">
                  <a16:creationId xmlns:a16="http://schemas.microsoft.com/office/drawing/2014/main" id="{BC892029-3720-BE46-965D-4623493657E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734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B5784913-9D62-5D43-A492-3923E071D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1361" y="3909637"/>
            <a:ext cx="4337930" cy="1759008"/>
          </a:xfrm>
          <a:custGeom>
            <a:avLst/>
            <a:gdLst>
              <a:gd name="T0" fmla="*/ 253 w 4013"/>
              <a:gd name="T1" fmla="*/ 1626 h 1627"/>
              <a:gd name="T2" fmla="*/ 4012 w 4013"/>
              <a:gd name="T3" fmla="*/ 1626 h 1627"/>
              <a:gd name="T4" fmla="*/ 4012 w 4013"/>
              <a:gd name="T5" fmla="*/ 0 h 1627"/>
              <a:gd name="T6" fmla="*/ 253 w 4013"/>
              <a:gd name="T7" fmla="*/ 0 h 1627"/>
              <a:gd name="T8" fmla="*/ 0 w 4013"/>
              <a:gd name="T9" fmla="*/ 813 h 1627"/>
              <a:gd name="T10" fmla="*/ 253 w 4013"/>
              <a:gd name="T11" fmla="*/ 1626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3" h="1627">
                <a:moveTo>
                  <a:pt x="253" y="1626"/>
                </a:moveTo>
                <a:lnTo>
                  <a:pt x="4012" y="1626"/>
                </a:lnTo>
                <a:lnTo>
                  <a:pt x="4012" y="0"/>
                </a:lnTo>
                <a:lnTo>
                  <a:pt x="253" y="0"/>
                </a:lnTo>
                <a:lnTo>
                  <a:pt x="0" y="813"/>
                </a:lnTo>
                <a:lnTo>
                  <a:pt x="253" y="1626"/>
                </a:lnTo>
              </a:path>
            </a:pathLst>
          </a:custGeom>
          <a:solidFill>
            <a:srgbClr val="97AD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86047F40-9B98-6A4F-B3CC-90D3FA26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1361" y="3909637"/>
            <a:ext cx="4337930" cy="1759008"/>
          </a:xfrm>
          <a:custGeom>
            <a:avLst/>
            <a:gdLst>
              <a:gd name="T0" fmla="*/ 253 w 4013"/>
              <a:gd name="T1" fmla="*/ 1626 h 1627"/>
              <a:gd name="T2" fmla="*/ 4012 w 4013"/>
              <a:gd name="T3" fmla="*/ 1626 h 1627"/>
              <a:gd name="T4" fmla="*/ 4012 w 4013"/>
              <a:gd name="T5" fmla="*/ 0 h 1627"/>
              <a:gd name="T6" fmla="*/ 253 w 4013"/>
              <a:gd name="T7" fmla="*/ 0 h 1627"/>
              <a:gd name="T8" fmla="*/ 0 w 4013"/>
              <a:gd name="T9" fmla="*/ 813 h 1627"/>
              <a:gd name="T10" fmla="*/ 253 w 4013"/>
              <a:gd name="T11" fmla="*/ 1626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3" h="1627">
                <a:moveTo>
                  <a:pt x="253" y="1626"/>
                </a:moveTo>
                <a:lnTo>
                  <a:pt x="4012" y="1626"/>
                </a:lnTo>
                <a:lnTo>
                  <a:pt x="4012" y="0"/>
                </a:lnTo>
                <a:lnTo>
                  <a:pt x="253" y="0"/>
                </a:lnTo>
                <a:lnTo>
                  <a:pt x="0" y="813"/>
                </a:lnTo>
                <a:lnTo>
                  <a:pt x="253" y="162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59CE1456-679E-4849-968E-CA4ED301E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858" y="6002332"/>
            <a:ext cx="4337930" cy="1759005"/>
          </a:xfrm>
          <a:custGeom>
            <a:avLst/>
            <a:gdLst>
              <a:gd name="T0" fmla="*/ 3759 w 4013"/>
              <a:gd name="T1" fmla="*/ 1626 h 1627"/>
              <a:gd name="T2" fmla="*/ 0 w 4013"/>
              <a:gd name="T3" fmla="*/ 1626 h 1627"/>
              <a:gd name="T4" fmla="*/ 0 w 4013"/>
              <a:gd name="T5" fmla="*/ 0 h 1627"/>
              <a:gd name="T6" fmla="*/ 3759 w 4013"/>
              <a:gd name="T7" fmla="*/ 0 h 1627"/>
              <a:gd name="T8" fmla="*/ 4012 w 4013"/>
              <a:gd name="T9" fmla="*/ 812 h 1627"/>
              <a:gd name="T10" fmla="*/ 3759 w 4013"/>
              <a:gd name="T11" fmla="*/ 1626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3" h="1627">
                <a:moveTo>
                  <a:pt x="3759" y="1626"/>
                </a:moveTo>
                <a:lnTo>
                  <a:pt x="0" y="1626"/>
                </a:lnTo>
                <a:lnTo>
                  <a:pt x="0" y="0"/>
                </a:lnTo>
                <a:lnTo>
                  <a:pt x="3759" y="0"/>
                </a:lnTo>
                <a:lnTo>
                  <a:pt x="4012" y="812"/>
                </a:lnTo>
                <a:lnTo>
                  <a:pt x="3759" y="1626"/>
                </a:lnTo>
              </a:path>
            </a:pathLst>
          </a:custGeom>
          <a:solidFill>
            <a:srgbClr val="97AD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6FF12184-AF73-2942-8E37-DA102636C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858" y="6002332"/>
            <a:ext cx="4337930" cy="1759005"/>
          </a:xfrm>
          <a:custGeom>
            <a:avLst/>
            <a:gdLst>
              <a:gd name="T0" fmla="*/ 3759 w 4013"/>
              <a:gd name="T1" fmla="*/ 1626 h 1627"/>
              <a:gd name="T2" fmla="*/ 0 w 4013"/>
              <a:gd name="T3" fmla="*/ 1626 h 1627"/>
              <a:gd name="T4" fmla="*/ 0 w 4013"/>
              <a:gd name="T5" fmla="*/ 0 h 1627"/>
              <a:gd name="T6" fmla="*/ 3759 w 4013"/>
              <a:gd name="T7" fmla="*/ 0 h 1627"/>
              <a:gd name="T8" fmla="*/ 4012 w 4013"/>
              <a:gd name="T9" fmla="*/ 812 h 1627"/>
              <a:gd name="T10" fmla="*/ 3759 w 4013"/>
              <a:gd name="T11" fmla="*/ 1626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3" h="1627">
                <a:moveTo>
                  <a:pt x="3759" y="1626"/>
                </a:moveTo>
                <a:lnTo>
                  <a:pt x="0" y="1626"/>
                </a:lnTo>
                <a:lnTo>
                  <a:pt x="0" y="0"/>
                </a:lnTo>
                <a:lnTo>
                  <a:pt x="3759" y="0"/>
                </a:lnTo>
                <a:lnTo>
                  <a:pt x="4012" y="812"/>
                </a:lnTo>
                <a:lnTo>
                  <a:pt x="3759" y="162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123F3183-DD37-3C40-A3E0-D8D2548F5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246" y="10621511"/>
            <a:ext cx="4337930" cy="1759008"/>
          </a:xfrm>
          <a:custGeom>
            <a:avLst/>
            <a:gdLst>
              <a:gd name="T0" fmla="*/ 3759 w 4013"/>
              <a:gd name="T1" fmla="*/ 1627 h 1628"/>
              <a:gd name="T2" fmla="*/ 0 w 4013"/>
              <a:gd name="T3" fmla="*/ 1627 h 1628"/>
              <a:gd name="T4" fmla="*/ 0 w 4013"/>
              <a:gd name="T5" fmla="*/ 0 h 1628"/>
              <a:gd name="T6" fmla="*/ 3759 w 4013"/>
              <a:gd name="T7" fmla="*/ 0 h 1628"/>
              <a:gd name="T8" fmla="*/ 4012 w 4013"/>
              <a:gd name="T9" fmla="*/ 813 h 1628"/>
              <a:gd name="T10" fmla="*/ 3759 w 4013"/>
              <a:gd name="T11" fmla="*/ 1627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3" h="1628">
                <a:moveTo>
                  <a:pt x="3759" y="1627"/>
                </a:moveTo>
                <a:lnTo>
                  <a:pt x="0" y="1627"/>
                </a:lnTo>
                <a:lnTo>
                  <a:pt x="0" y="0"/>
                </a:lnTo>
                <a:lnTo>
                  <a:pt x="3759" y="0"/>
                </a:lnTo>
                <a:lnTo>
                  <a:pt x="4012" y="813"/>
                </a:lnTo>
                <a:lnTo>
                  <a:pt x="3759" y="1627"/>
                </a:lnTo>
              </a:path>
            </a:pathLst>
          </a:custGeom>
          <a:solidFill>
            <a:srgbClr val="97AD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BE1EDB05-A17F-DA4A-A600-6D79AA39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246" y="10621511"/>
            <a:ext cx="4337930" cy="1759008"/>
          </a:xfrm>
          <a:custGeom>
            <a:avLst/>
            <a:gdLst>
              <a:gd name="T0" fmla="*/ 3759 w 4013"/>
              <a:gd name="T1" fmla="*/ 1627 h 1628"/>
              <a:gd name="T2" fmla="*/ 0 w 4013"/>
              <a:gd name="T3" fmla="*/ 1627 h 1628"/>
              <a:gd name="T4" fmla="*/ 0 w 4013"/>
              <a:gd name="T5" fmla="*/ 0 h 1628"/>
              <a:gd name="T6" fmla="*/ 3759 w 4013"/>
              <a:gd name="T7" fmla="*/ 0 h 1628"/>
              <a:gd name="T8" fmla="*/ 4012 w 4013"/>
              <a:gd name="T9" fmla="*/ 813 h 1628"/>
              <a:gd name="T10" fmla="*/ 3759 w 4013"/>
              <a:gd name="T11" fmla="*/ 1627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3" h="1628">
                <a:moveTo>
                  <a:pt x="3759" y="1627"/>
                </a:moveTo>
                <a:lnTo>
                  <a:pt x="0" y="1627"/>
                </a:lnTo>
                <a:lnTo>
                  <a:pt x="0" y="0"/>
                </a:lnTo>
                <a:lnTo>
                  <a:pt x="3759" y="0"/>
                </a:lnTo>
                <a:lnTo>
                  <a:pt x="4012" y="813"/>
                </a:lnTo>
                <a:lnTo>
                  <a:pt x="3759" y="162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BB885FBD-7991-AF48-9B0D-629D8DE6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297" y="10016109"/>
            <a:ext cx="4337930" cy="1759005"/>
          </a:xfrm>
          <a:custGeom>
            <a:avLst/>
            <a:gdLst>
              <a:gd name="T0" fmla="*/ 253 w 4013"/>
              <a:gd name="T1" fmla="*/ 1626 h 1627"/>
              <a:gd name="T2" fmla="*/ 4012 w 4013"/>
              <a:gd name="T3" fmla="*/ 1626 h 1627"/>
              <a:gd name="T4" fmla="*/ 4012 w 4013"/>
              <a:gd name="T5" fmla="*/ 0 h 1627"/>
              <a:gd name="T6" fmla="*/ 253 w 4013"/>
              <a:gd name="T7" fmla="*/ 0 h 1627"/>
              <a:gd name="T8" fmla="*/ 0 w 4013"/>
              <a:gd name="T9" fmla="*/ 813 h 1627"/>
              <a:gd name="T10" fmla="*/ 253 w 4013"/>
              <a:gd name="T11" fmla="*/ 1626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3" h="1627">
                <a:moveTo>
                  <a:pt x="253" y="1626"/>
                </a:moveTo>
                <a:lnTo>
                  <a:pt x="4012" y="1626"/>
                </a:lnTo>
                <a:lnTo>
                  <a:pt x="4012" y="0"/>
                </a:lnTo>
                <a:lnTo>
                  <a:pt x="253" y="0"/>
                </a:lnTo>
                <a:lnTo>
                  <a:pt x="0" y="813"/>
                </a:lnTo>
                <a:lnTo>
                  <a:pt x="253" y="1626"/>
                </a:lnTo>
              </a:path>
            </a:pathLst>
          </a:custGeom>
          <a:solidFill>
            <a:srgbClr val="97AD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BA1065C6-E26D-D043-AEC9-501C50A5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297" y="10016109"/>
            <a:ext cx="4337930" cy="1759005"/>
          </a:xfrm>
          <a:custGeom>
            <a:avLst/>
            <a:gdLst>
              <a:gd name="T0" fmla="*/ 253 w 4013"/>
              <a:gd name="T1" fmla="*/ 1626 h 1627"/>
              <a:gd name="T2" fmla="*/ 4012 w 4013"/>
              <a:gd name="T3" fmla="*/ 1626 h 1627"/>
              <a:gd name="T4" fmla="*/ 4012 w 4013"/>
              <a:gd name="T5" fmla="*/ 0 h 1627"/>
              <a:gd name="T6" fmla="*/ 253 w 4013"/>
              <a:gd name="T7" fmla="*/ 0 h 1627"/>
              <a:gd name="T8" fmla="*/ 0 w 4013"/>
              <a:gd name="T9" fmla="*/ 813 h 1627"/>
              <a:gd name="T10" fmla="*/ 253 w 4013"/>
              <a:gd name="T11" fmla="*/ 1626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3" h="1627">
                <a:moveTo>
                  <a:pt x="253" y="1626"/>
                </a:moveTo>
                <a:lnTo>
                  <a:pt x="4012" y="1626"/>
                </a:lnTo>
                <a:lnTo>
                  <a:pt x="4012" y="0"/>
                </a:lnTo>
                <a:lnTo>
                  <a:pt x="253" y="0"/>
                </a:lnTo>
                <a:lnTo>
                  <a:pt x="0" y="813"/>
                </a:lnTo>
                <a:lnTo>
                  <a:pt x="253" y="162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35">
            <a:extLst>
              <a:ext uri="{FF2B5EF4-FFF2-40B4-BE49-F238E27FC236}">
                <a16:creationId xmlns:a16="http://schemas.microsoft.com/office/drawing/2014/main" id="{FF1C52AE-309A-7745-B833-54A7917F9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85" y="10287824"/>
            <a:ext cx="8976180" cy="2354876"/>
          </a:xfrm>
          <a:custGeom>
            <a:avLst/>
            <a:gdLst>
              <a:gd name="T0" fmla="*/ 7129 w 8304"/>
              <a:gd name="T1" fmla="*/ 18 h 2179"/>
              <a:gd name="T2" fmla="*/ 7120 w 8304"/>
              <a:gd name="T3" fmla="*/ 0 h 2179"/>
              <a:gd name="T4" fmla="*/ 0 w 8304"/>
              <a:gd name="T5" fmla="*/ 2178 h 2179"/>
              <a:gd name="T6" fmla="*/ 55 w 8304"/>
              <a:gd name="T7" fmla="*/ 2178 h 2179"/>
              <a:gd name="T8" fmla="*/ 3597 w 8304"/>
              <a:gd name="T9" fmla="*/ 2178 h 2179"/>
              <a:gd name="T10" fmla="*/ 8285 w 8304"/>
              <a:gd name="T11" fmla="*/ 2178 h 2179"/>
              <a:gd name="T12" fmla="*/ 8303 w 8304"/>
              <a:gd name="T13" fmla="*/ 2168 h 2179"/>
              <a:gd name="T14" fmla="*/ 7129 w 8304"/>
              <a:gd name="T15" fmla="*/ 1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04" h="2179">
                <a:moveTo>
                  <a:pt x="7129" y="18"/>
                </a:moveTo>
                <a:lnTo>
                  <a:pt x="7120" y="0"/>
                </a:lnTo>
                <a:lnTo>
                  <a:pt x="0" y="2178"/>
                </a:lnTo>
                <a:lnTo>
                  <a:pt x="55" y="2178"/>
                </a:lnTo>
                <a:lnTo>
                  <a:pt x="3597" y="2178"/>
                </a:lnTo>
                <a:lnTo>
                  <a:pt x="8285" y="2178"/>
                </a:lnTo>
                <a:lnTo>
                  <a:pt x="8303" y="2168"/>
                </a:lnTo>
                <a:lnTo>
                  <a:pt x="7129" y="18"/>
                </a:lnTo>
              </a:path>
            </a:pathLst>
          </a:custGeom>
          <a:solidFill>
            <a:srgbClr val="53E7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36">
            <a:extLst>
              <a:ext uri="{FF2B5EF4-FFF2-40B4-BE49-F238E27FC236}">
                <a16:creationId xmlns:a16="http://schemas.microsoft.com/office/drawing/2014/main" id="{C9E61A0D-34F9-DA4C-B595-E080E4C8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85" y="10287824"/>
            <a:ext cx="8976180" cy="2354876"/>
          </a:xfrm>
          <a:custGeom>
            <a:avLst/>
            <a:gdLst>
              <a:gd name="T0" fmla="*/ 7129 w 8304"/>
              <a:gd name="T1" fmla="*/ 18 h 2179"/>
              <a:gd name="T2" fmla="*/ 7120 w 8304"/>
              <a:gd name="T3" fmla="*/ 0 h 2179"/>
              <a:gd name="T4" fmla="*/ 0 w 8304"/>
              <a:gd name="T5" fmla="*/ 2178 h 2179"/>
              <a:gd name="T6" fmla="*/ 55 w 8304"/>
              <a:gd name="T7" fmla="*/ 2178 h 2179"/>
              <a:gd name="T8" fmla="*/ 3597 w 8304"/>
              <a:gd name="T9" fmla="*/ 2178 h 2179"/>
              <a:gd name="T10" fmla="*/ 8285 w 8304"/>
              <a:gd name="T11" fmla="*/ 2178 h 2179"/>
              <a:gd name="T12" fmla="*/ 8303 w 8304"/>
              <a:gd name="T13" fmla="*/ 2168 h 2179"/>
              <a:gd name="T14" fmla="*/ 7129 w 8304"/>
              <a:gd name="T15" fmla="*/ 1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04" h="2179">
                <a:moveTo>
                  <a:pt x="7129" y="18"/>
                </a:moveTo>
                <a:lnTo>
                  <a:pt x="7120" y="0"/>
                </a:lnTo>
                <a:lnTo>
                  <a:pt x="0" y="2178"/>
                </a:lnTo>
                <a:lnTo>
                  <a:pt x="55" y="2178"/>
                </a:lnTo>
                <a:lnTo>
                  <a:pt x="3597" y="2178"/>
                </a:lnTo>
                <a:lnTo>
                  <a:pt x="8285" y="2178"/>
                </a:lnTo>
                <a:lnTo>
                  <a:pt x="8303" y="2168"/>
                </a:lnTo>
                <a:lnTo>
                  <a:pt x="7129" y="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37">
            <a:extLst>
              <a:ext uri="{FF2B5EF4-FFF2-40B4-BE49-F238E27FC236}">
                <a16:creationId xmlns:a16="http://schemas.microsoft.com/office/drawing/2014/main" id="{BDC0F194-33D8-5044-8FAF-E600D8AD6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12" y="7971084"/>
            <a:ext cx="8899908" cy="4671617"/>
          </a:xfrm>
          <a:custGeom>
            <a:avLst/>
            <a:gdLst>
              <a:gd name="T0" fmla="*/ 7065 w 8232"/>
              <a:gd name="T1" fmla="*/ 19 h 4321"/>
              <a:gd name="T2" fmla="*/ 7065 w 8232"/>
              <a:gd name="T3" fmla="*/ 9 h 4321"/>
              <a:gd name="T4" fmla="*/ 7056 w 8232"/>
              <a:gd name="T5" fmla="*/ 0 h 4321"/>
              <a:gd name="T6" fmla="*/ 1419 w 8232"/>
              <a:gd name="T7" fmla="*/ 1717 h 4321"/>
              <a:gd name="T8" fmla="*/ 1410 w 8232"/>
              <a:gd name="T9" fmla="*/ 1735 h 4321"/>
              <a:gd name="T10" fmla="*/ 0 w 8232"/>
              <a:gd name="T11" fmla="*/ 4320 h 4321"/>
              <a:gd name="T12" fmla="*/ 1111 w 8232"/>
              <a:gd name="T13" fmla="*/ 4320 h 4321"/>
              <a:gd name="T14" fmla="*/ 8231 w 8232"/>
              <a:gd name="T15" fmla="*/ 2142 h 4321"/>
              <a:gd name="T16" fmla="*/ 7065 w 8232"/>
              <a:gd name="T17" fmla="*/ 19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32" h="4321">
                <a:moveTo>
                  <a:pt x="7065" y="19"/>
                </a:moveTo>
                <a:lnTo>
                  <a:pt x="7065" y="9"/>
                </a:lnTo>
                <a:lnTo>
                  <a:pt x="7056" y="0"/>
                </a:lnTo>
                <a:lnTo>
                  <a:pt x="1419" y="1717"/>
                </a:lnTo>
                <a:lnTo>
                  <a:pt x="1410" y="1735"/>
                </a:lnTo>
                <a:lnTo>
                  <a:pt x="0" y="4320"/>
                </a:lnTo>
                <a:lnTo>
                  <a:pt x="1111" y="4320"/>
                </a:lnTo>
                <a:lnTo>
                  <a:pt x="8231" y="2142"/>
                </a:lnTo>
                <a:lnTo>
                  <a:pt x="7065" y="19"/>
                </a:lnTo>
              </a:path>
            </a:pathLst>
          </a:custGeom>
          <a:solidFill>
            <a:srgbClr val="7E7A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38">
            <a:extLst>
              <a:ext uri="{FF2B5EF4-FFF2-40B4-BE49-F238E27FC236}">
                <a16:creationId xmlns:a16="http://schemas.microsoft.com/office/drawing/2014/main" id="{B895578E-6498-E24A-B08A-3CC8101B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12" y="7971084"/>
            <a:ext cx="8899908" cy="4671617"/>
          </a:xfrm>
          <a:custGeom>
            <a:avLst/>
            <a:gdLst>
              <a:gd name="T0" fmla="*/ 7065 w 8232"/>
              <a:gd name="T1" fmla="*/ 19 h 4321"/>
              <a:gd name="T2" fmla="*/ 7065 w 8232"/>
              <a:gd name="T3" fmla="*/ 9 h 4321"/>
              <a:gd name="T4" fmla="*/ 7056 w 8232"/>
              <a:gd name="T5" fmla="*/ 0 h 4321"/>
              <a:gd name="T6" fmla="*/ 1419 w 8232"/>
              <a:gd name="T7" fmla="*/ 1717 h 4321"/>
              <a:gd name="T8" fmla="*/ 1410 w 8232"/>
              <a:gd name="T9" fmla="*/ 1735 h 4321"/>
              <a:gd name="T10" fmla="*/ 0 w 8232"/>
              <a:gd name="T11" fmla="*/ 4320 h 4321"/>
              <a:gd name="T12" fmla="*/ 1111 w 8232"/>
              <a:gd name="T13" fmla="*/ 4320 h 4321"/>
              <a:gd name="T14" fmla="*/ 8231 w 8232"/>
              <a:gd name="T15" fmla="*/ 2142 h 4321"/>
              <a:gd name="T16" fmla="*/ 7065 w 8232"/>
              <a:gd name="T17" fmla="*/ 19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32" h="4321">
                <a:moveTo>
                  <a:pt x="7065" y="19"/>
                </a:moveTo>
                <a:lnTo>
                  <a:pt x="7065" y="9"/>
                </a:lnTo>
                <a:lnTo>
                  <a:pt x="7056" y="0"/>
                </a:lnTo>
                <a:lnTo>
                  <a:pt x="1419" y="1717"/>
                </a:lnTo>
                <a:lnTo>
                  <a:pt x="1410" y="1735"/>
                </a:lnTo>
                <a:lnTo>
                  <a:pt x="0" y="4320"/>
                </a:lnTo>
                <a:lnTo>
                  <a:pt x="1111" y="4320"/>
                </a:lnTo>
                <a:lnTo>
                  <a:pt x="8231" y="2142"/>
                </a:lnTo>
                <a:lnTo>
                  <a:pt x="7065" y="1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39">
            <a:extLst>
              <a:ext uri="{FF2B5EF4-FFF2-40B4-BE49-F238E27FC236}">
                <a16:creationId xmlns:a16="http://schemas.microsoft.com/office/drawing/2014/main" id="{67D6FB46-247B-F744-A8A0-BB059160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082" y="3342371"/>
            <a:ext cx="3036549" cy="3236762"/>
          </a:xfrm>
          <a:custGeom>
            <a:avLst/>
            <a:gdLst>
              <a:gd name="T0" fmla="*/ 1636 w 2810"/>
              <a:gd name="T1" fmla="*/ 0 h 2992"/>
              <a:gd name="T2" fmla="*/ 0 w 2810"/>
              <a:gd name="T3" fmla="*/ 2991 h 2992"/>
              <a:gd name="T4" fmla="*/ 2809 w 2810"/>
              <a:gd name="T5" fmla="*/ 2133 h 2992"/>
              <a:gd name="T6" fmla="*/ 1636 w 2810"/>
              <a:gd name="T7" fmla="*/ 0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10" h="2992">
                <a:moveTo>
                  <a:pt x="1636" y="0"/>
                </a:moveTo>
                <a:lnTo>
                  <a:pt x="0" y="2991"/>
                </a:lnTo>
                <a:lnTo>
                  <a:pt x="2809" y="2133"/>
                </a:lnTo>
                <a:lnTo>
                  <a:pt x="1636" y="0"/>
                </a:lnTo>
              </a:path>
            </a:pathLst>
          </a:custGeom>
          <a:solidFill>
            <a:srgbClr val="F26E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40">
            <a:extLst>
              <a:ext uri="{FF2B5EF4-FFF2-40B4-BE49-F238E27FC236}">
                <a16:creationId xmlns:a16="http://schemas.microsoft.com/office/drawing/2014/main" id="{276A6818-A001-7142-8FCE-EEA02FCC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082" y="3342371"/>
            <a:ext cx="3036549" cy="3236762"/>
          </a:xfrm>
          <a:custGeom>
            <a:avLst/>
            <a:gdLst>
              <a:gd name="T0" fmla="*/ 1636 w 2810"/>
              <a:gd name="T1" fmla="*/ 0 h 2992"/>
              <a:gd name="T2" fmla="*/ 0 w 2810"/>
              <a:gd name="T3" fmla="*/ 2991 h 2992"/>
              <a:gd name="T4" fmla="*/ 2809 w 2810"/>
              <a:gd name="T5" fmla="*/ 2133 h 2992"/>
              <a:gd name="T6" fmla="*/ 1636 w 2810"/>
              <a:gd name="T7" fmla="*/ 0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10" h="2992">
                <a:moveTo>
                  <a:pt x="1636" y="0"/>
                </a:moveTo>
                <a:lnTo>
                  <a:pt x="0" y="2991"/>
                </a:lnTo>
                <a:lnTo>
                  <a:pt x="2809" y="2133"/>
                </a:lnTo>
                <a:lnTo>
                  <a:pt x="163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41">
            <a:extLst>
              <a:ext uri="{FF2B5EF4-FFF2-40B4-BE49-F238E27FC236}">
                <a16:creationId xmlns:a16="http://schemas.microsoft.com/office/drawing/2014/main" id="{1FEFB8C8-36F3-3746-BCEC-31B3D5F5A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472" y="5649577"/>
            <a:ext cx="6096938" cy="4180619"/>
          </a:xfrm>
          <a:custGeom>
            <a:avLst/>
            <a:gdLst>
              <a:gd name="T0" fmla="*/ 4462 w 5638"/>
              <a:gd name="T1" fmla="*/ 18 h 3867"/>
              <a:gd name="T2" fmla="*/ 4462 w 5638"/>
              <a:gd name="T3" fmla="*/ 0 h 3867"/>
              <a:gd name="T4" fmla="*/ 1653 w 5638"/>
              <a:gd name="T5" fmla="*/ 858 h 3867"/>
              <a:gd name="T6" fmla="*/ 1635 w 5638"/>
              <a:gd name="T7" fmla="*/ 876 h 3867"/>
              <a:gd name="T8" fmla="*/ 930 w 5638"/>
              <a:gd name="T9" fmla="*/ 2168 h 3867"/>
              <a:gd name="T10" fmla="*/ 0 w 5638"/>
              <a:gd name="T11" fmla="*/ 3866 h 3867"/>
              <a:gd name="T12" fmla="*/ 5637 w 5638"/>
              <a:gd name="T13" fmla="*/ 2149 h 3867"/>
              <a:gd name="T14" fmla="*/ 4462 w 5638"/>
              <a:gd name="T15" fmla="*/ 18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38" h="3867">
                <a:moveTo>
                  <a:pt x="4462" y="18"/>
                </a:moveTo>
                <a:lnTo>
                  <a:pt x="4462" y="0"/>
                </a:lnTo>
                <a:lnTo>
                  <a:pt x="1653" y="858"/>
                </a:lnTo>
                <a:lnTo>
                  <a:pt x="1635" y="876"/>
                </a:lnTo>
                <a:lnTo>
                  <a:pt x="930" y="2168"/>
                </a:lnTo>
                <a:lnTo>
                  <a:pt x="0" y="3866"/>
                </a:lnTo>
                <a:lnTo>
                  <a:pt x="5637" y="2149"/>
                </a:lnTo>
                <a:lnTo>
                  <a:pt x="4462" y="18"/>
                </a:lnTo>
              </a:path>
            </a:pathLst>
          </a:custGeom>
          <a:solidFill>
            <a:srgbClr val="FECA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42">
            <a:extLst>
              <a:ext uri="{FF2B5EF4-FFF2-40B4-BE49-F238E27FC236}">
                <a16:creationId xmlns:a16="http://schemas.microsoft.com/office/drawing/2014/main" id="{926085FC-A432-7741-A45C-8DFFFD4A1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472" y="5649577"/>
            <a:ext cx="6096938" cy="4180619"/>
          </a:xfrm>
          <a:custGeom>
            <a:avLst/>
            <a:gdLst>
              <a:gd name="T0" fmla="*/ 4462 w 5638"/>
              <a:gd name="T1" fmla="*/ 18 h 3867"/>
              <a:gd name="T2" fmla="*/ 4462 w 5638"/>
              <a:gd name="T3" fmla="*/ 0 h 3867"/>
              <a:gd name="T4" fmla="*/ 1653 w 5638"/>
              <a:gd name="T5" fmla="*/ 858 h 3867"/>
              <a:gd name="T6" fmla="*/ 1635 w 5638"/>
              <a:gd name="T7" fmla="*/ 876 h 3867"/>
              <a:gd name="T8" fmla="*/ 930 w 5638"/>
              <a:gd name="T9" fmla="*/ 2168 h 3867"/>
              <a:gd name="T10" fmla="*/ 0 w 5638"/>
              <a:gd name="T11" fmla="*/ 3866 h 3867"/>
              <a:gd name="T12" fmla="*/ 5637 w 5638"/>
              <a:gd name="T13" fmla="*/ 2149 h 3867"/>
              <a:gd name="T14" fmla="*/ 4462 w 5638"/>
              <a:gd name="T15" fmla="*/ 18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38" h="3867">
                <a:moveTo>
                  <a:pt x="4462" y="18"/>
                </a:moveTo>
                <a:lnTo>
                  <a:pt x="4462" y="0"/>
                </a:lnTo>
                <a:lnTo>
                  <a:pt x="1653" y="858"/>
                </a:lnTo>
                <a:lnTo>
                  <a:pt x="1635" y="876"/>
                </a:lnTo>
                <a:lnTo>
                  <a:pt x="930" y="2168"/>
                </a:lnTo>
                <a:lnTo>
                  <a:pt x="0" y="3866"/>
                </a:lnTo>
                <a:lnTo>
                  <a:pt x="5637" y="2149"/>
                </a:lnTo>
                <a:lnTo>
                  <a:pt x="4462" y="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43">
            <a:extLst>
              <a:ext uri="{FF2B5EF4-FFF2-40B4-BE49-F238E27FC236}">
                <a16:creationId xmlns:a16="http://schemas.microsoft.com/office/drawing/2014/main" id="{F028C1E3-AB22-834F-BD2D-D08E22C6D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548" y="3342371"/>
            <a:ext cx="1778073" cy="3246296"/>
          </a:xfrm>
          <a:custGeom>
            <a:avLst/>
            <a:gdLst>
              <a:gd name="T0" fmla="*/ 470 w 1646"/>
              <a:gd name="T1" fmla="*/ 2151 h 3001"/>
              <a:gd name="T2" fmla="*/ 470 w 1646"/>
              <a:gd name="T3" fmla="*/ 2151 h 3001"/>
              <a:gd name="T4" fmla="*/ 0 w 1646"/>
              <a:gd name="T5" fmla="*/ 3000 h 3001"/>
              <a:gd name="T6" fmla="*/ 9 w 1646"/>
              <a:gd name="T7" fmla="*/ 2991 h 3001"/>
              <a:gd name="T8" fmla="*/ 470 w 1646"/>
              <a:gd name="T9" fmla="*/ 2151 h 3001"/>
              <a:gd name="T10" fmla="*/ 1636 w 1646"/>
              <a:gd name="T11" fmla="*/ 10 h 3001"/>
              <a:gd name="T12" fmla="*/ 1356 w 1646"/>
              <a:gd name="T13" fmla="*/ 525 h 3001"/>
              <a:gd name="T14" fmla="*/ 1636 w 1646"/>
              <a:gd name="T15" fmla="*/ 10 h 3001"/>
              <a:gd name="T16" fmla="*/ 1645 w 1646"/>
              <a:gd name="T17" fmla="*/ 0 h 3001"/>
              <a:gd name="T18" fmla="*/ 1645 w 1646"/>
              <a:gd name="T19" fmla="*/ 10 h 3001"/>
              <a:gd name="T20" fmla="*/ 1645 w 1646"/>
              <a:gd name="T21" fmla="*/ 0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6" h="3001">
                <a:moveTo>
                  <a:pt x="470" y="2151"/>
                </a:moveTo>
                <a:lnTo>
                  <a:pt x="470" y="2151"/>
                </a:lnTo>
                <a:lnTo>
                  <a:pt x="0" y="3000"/>
                </a:lnTo>
                <a:lnTo>
                  <a:pt x="9" y="2991"/>
                </a:lnTo>
                <a:lnTo>
                  <a:pt x="470" y="2151"/>
                </a:lnTo>
                <a:close/>
                <a:moveTo>
                  <a:pt x="1636" y="10"/>
                </a:moveTo>
                <a:lnTo>
                  <a:pt x="1356" y="525"/>
                </a:lnTo>
                <a:lnTo>
                  <a:pt x="1636" y="10"/>
                </a:lnTo>
                <a:close/>
                <a:moveTo>
                  <a:pt x="1645" y="0"/>
                </a:moveTo>
                <a:lnTo>
                  <a:pt x="1645" y="10"/>
                </a:lnTo>
                <a:lnTo>
                  <a:pt x="1645" y="0"/>
                </a:lnTo>
                <a:close/>
              </a:path>
            </a:pathLst>
          </a:custGeom>
          <a:solidFill>
            <a:srgbClr val="D9E4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44">
            <a:extLst>
              <a:ext uri="{FF2B5EF4-FFF2-40B4-BE49-F238E27FC236}">
                <a16:creationId xmlns:a16="http://schemas.microsoft.com/office/drawing/2014/main" id="{F5C741E9-4EFD-7C44-B074-98DA0FEC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548" y="5668645"/>
            <a:ext cx="510063" cy="920021"/>
          </a:xfrm>
          <a:custGeom>
            <a:avLst/>
            <a:gdLst>
              <a:gd name="T0" fmla="*/ 470 w 471"/>
              <a:gd name="T1" fmla="*/ 0 h 850"/>
              <a:gd name="T2" fmla="*/ 470 w 471"/>
              <a:gd name="T3" fmla="*/ 0 h 850"/>
              <a:gd name="T4" fmla="*/ 0 w 471"/>
              <a:gd name="T5" fmla="*/ 849 h 850"/>
              <a:gd name="T6" fmla="*/ 9 w 471"/>
              <a:gd name="T7" fmla="*/ 840 h 850"/>
              <a:gd name="T8" fmla="*/ 470 w 471"/>
              <a:gd name="T9" fmla="*/ 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850">
                <a:moveTo>
                  <a:pt x="470" y="0"/>
                </a:moveTo>
                <a:lnTo>
                  <a:pt x="470" y="0"/>
                </a:lnTo>
                <a:lnTo>
                  <a:pt x="0" y="849"/>
                </a:lnTo>
                <a:lnTo>
                  <a:pt x="9" y="840"/>
                </a:lnTo>
                <a:lnTo>
                  <a:pt x="470" y="0"/>
                </a:lnTo>
              </a:path>
            </a:pathLst>
          </a:custGeom>
          <a:solidFill>
            <a:srgbClr val="D9E4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45">
            <a:extLst>
              <a:ext uri="{FF2B5EF4-FFF2-40B4-BE49-F238E27FC236}">
                <a16:creationId xmlns:a16="http://schemas.microsoft.com/office/drawing/2014/main" id="{D834C585-4677-FA4B-BD0E-54819DCF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002" y="3356670"/>
            <a:ext cx="305085" cy="557735"/>
          </a:xfrm>
          <a:custGeom>
            <a:avLst/>
            <a:gdLst>
              <a:gd name="T0" fmla="*/ 280 w 281"/>
              <a:gd name="T1" fmla="*/ 0 h 516"/>
              <a:gd name="T2" fmla="*/ 0 w 281"/>
              <a:gd name="T3" fmla="*/ 515 h 516"/>
              <a:gd name="T4" fmla="*/ 280 w 281"/>
              <a:gd name="T5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" h="516">
                <a:moveTo>
                  <a:pt x="280" y="0"/>
                </a:moveTo>
                <a:lnTo>
                  <a:pt x="0" y="515"/>
                </a:lnTo>
                <a:lnTo>
                  <a:pt x="280" y="0"/>
                </a:lnTo>
              </a:path>
            </a:pathLst>
          </a:custGeom>
          <a:solidFill>
            <a:srgbClr val="D9E4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47">
            <a:extLst>
              <a:ext uri="{FF2B5EF4-FFF2-40B4-BE49-F238E27FC236}">
                <a16:creationId xmlns:a16="http://schemas.microsoft.com/office/drawing/2014/main" id="{998ECD4E-FB97-3A4E-844E-60A6909E2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846" y="3909637"/>
            <a:ext cx="958157" cy="1759008"/>
          </a:xfrm>
          <a:custGeom>
            <a:avLst/>
            <a:gdLst>
              <a:gd name="T0" fmla="*/ 886 w 887"/>
              <a:gd name="T1" fmla="*/ 0 h 1627"/>
              <a:gd name="T2" fmla="*/ 886 w 887"/>
              <a:gd name="T3" fmla="*/ 0 h 1627"/>
              <a:gd name="T4" fmla="*/ 0 w 887"/>
              <a:gd name="T5" fmla="*/ 1626 h 1627"/>
              <a:gd name="T6" fmla="*/ 0 w 887"/>
              <a:gd name="T7" fmla="*/ 1626 h 1627"/>
              <a:gd name="T8" fmla="*/ 886 w 887"/>
              <a:gd name="T9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7" h="1627">
                <a:moveTo>
                  <a:pt x="886" y="0"/>
                </a:moveTo>
                <a:lnTo>
                  <a:pt x="886" y="0"/>
                </a:lnTo>
                <a:lnTo>
                  <a:pt x="0" y="1626"/>
                </a:lnTo>
                <a:lnTo>
                  <a:pt x="0" y="1626"/>
                </a:lnTo>
                <a:lnTo>
                  <a:pt x="886" y="0"/>
                </a:lnTo>
              </a:path>
            </a:pathLst>
          </a:custGeom>
          <a:solidFill>
            <a:srgbClr val="809B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48">
            <a:extLst>
              <a:ext uri="{FF2B5EF4-FFF2-40B4-BE49-F238E27FC236}">
                <a16:creationId xmlns:a16="http://schemas.microsoft.com/office/drawing/2014/main" id="{5784D441-F794-4C4B-8D8C-13F56DFE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846" y="3909637"/>
            <a:ext cx="958157" cy="1759008"/>
          </a:xfrm>
          <a:custGeom>
            <a:avLst/>
            <a:gdLst>
              <a:gd name="T0" fmla="*/ 886 w 887"/>
              <a:gd name="T1" fmla="*/ 0 h 1627"/>
              <a:gd name="T2" fmla="*/ 886 w 887"/>
              <a:gd name="T3" fmla="*/ 0 h 1627"/>
              <a:gd name="T4" fmla="*/ 0 w 887"/>
              <a:gd name="T5" fmla="*/ 1626 h 1627"/>
              <a:gd name="T6" fmla="*/ 0 w 887"/>
              <a:gd name="T7" fmla="*/ 1626 h 1627"/>
              <a:gd name="T8" fmla="*/ 886 w 887"/>
              <a:gd name="T9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7" h="1627">
                <a:moveTo>
                  <a:pt x="886" y="0"/>
                </a:moveTo>
                <a:lnTo>
                  <a:pt x="886" y="0"/>
                </a:lnTo>
                <a:lnTo>
                  <a:pt x="0" y="1626"/>
                </a:lnTo>
                <a:lnTo>
                  <a:pt x="0" y="1626"/>
                </a:lnTo>
                <a:lnTo>
                  <a:pt x="886" y="0"/>
                </a:lnTo>
              </a:path>
            </a:pathLst>
          </a:custGeom>
          <a:solidFill>
            <a:srgbClr val="809B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49">
            <a:extLst>
              <a:ext uri="{FF2B5EF4-FFF2-40B4-BE49-F238E27FC236}">
                <a16:creationId xmlns:a16="http://schemas.microsoft.com/office/drawing/2014/main" id="{7F725530-B53C-1544-B589-1B595325C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082" y="3342371"/>
            <a:ext cx="1768539" cy="3236762"/>
          </a:xfrm>
          <a:custGeom>
            <a:avLst/>
            <a:gdLst>
              <a:gd name="T0" fmla="*/ 1627 w 1637"/>
              <a:gd name="T1" fmla="*/ 10 h 2992"/>
              <a:gd name="T2" fmla="*/ 1347 w 1637"/>
              <a:gd name="T3" fmla="*/ 525 h 2992"/>
              <a:gd name="T4" fmla="*/ 461 w 1637"/>
              <a:gd name="T5" fmla="*/ 2151 h 2992"/>
              <a:gd name="T6" fmla="*/ 0 w 1637"/>
              <a:gd name="T7" fmla="*/ 2991 h 2992"/>
              <a:gd name="T8" fmla="*/ 922 w 1637"/>
              <a:gd name="T9" fmla="*/ 2711 h 2992"/>
              <a:gd name="T10" fmla="*/ 1636 w 1637"/>
              <a:gd name="T11" fmla="*/ 19 h 2992"/>
              <a:gd name="T12" fmla="*/ 1627 w 1637"/>
              <a:gd name="T13" fmla="*/ 10 h 2992"/>
              <a:gd name="T14" fmla="*/ 1636 w 1637"/>
              <a:gd name="T15" fmla="*/ 0 h 2992"/>
              <a:gd name="T16" fmla="*/ 1636 w 1637"/>
              <a:gd name="T17" fmla="*/ 10 h 2992"/>
              <a:gd name="T18" fmla="*/ 1636 w 1637"/>
              <a:gd name="T19" fmla="*/ 10 h 2992"/>
              <a:gd name="T20" fmla="*/ 1636 w 1637"/>
              <a:gd name="T21" fmla="*/ 0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37" h="2992">
                <a:moveTo>
                  <a:pt x="1627" y="10"/>
                </a:moveTo>
                <a:lnTo>
                  <a:pt x="1347" y="525"/>
                </a:lnTo>
                <a:lnTo>
                  <a:pt x="461" y="2151"/>
                </a:lnTo>
                <a:lnTo>
                  <a:pt x="0" y="2991"/>
                </a:lnTo>
                <a:lnTo>
                  <a:pt x="922" y="2711"/>
                </a:lnTo>
                <a:lnTo>
                  <a:pt x="1636" y="19"/>
                </a:lnTo>
                <a:lnTo>
                  <a:pt x="1627" y="10"/>
                </a:lnTo>
                <a:close/>
                <a:moveTo>
                  <a:pt x="1636" y="0"/>
                </a:moveTo>
                <a:lnTo>
                  <a:pt x="1636" y="10"/>
                </a:lnTo>
                <a:lnTo>
                  <a:pt x="1636" y="10"/>
                </a:lnTo>
                <a:lnTo>
                  <a:pt x="1636" y="0"/>
                </a:lnTo>
                <a:close/>
              </a:path>
            </a:pathLst>
          </a:custGeom>
          <a:solidFill>
            <a:srgbClr val="CE62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0">
            <a:extLst>
              <a:ext uri="{FF2B5EF4-FFF2-40B4-BE49-F238E27FC236}">
                <a16:creationId xmlns:a16="http://schemas.microsoft.com/office/drawing/2014/main" id="{B35D111F-014B-D54F-A5EB-73DBF5B2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082" y="3356670"/>
            <a:ext cx="1768539" cy="3222462"/>
          </a:xfrm>
          <a:custGeom>
            <a:avLst/>
            <a:gdLst>
              <a:gd name="T0" fmla="*/ 1627 w 1637"/>
              <a:gd name="T1" fmla="*/ 0 h 2982"/>
              <a:gd name="T2" fmla="*/ 1347 w 1637"/>
              <a:gd name="T3" fmla="*/ 515 h 2982"/>
              <a:gd name="T4" fmla="*/ 461 w 1637"/>
              <a:gd name="T5" fmla="*/ 2141 h 2982"/>
              <a:gd name="T6" fmla="*/ 0 w 1637"/>
              <a:gd name="T7" fmla="*/ 2981 h 2982"/>
              <a:gd name="T8" fmla="*/ 922 w 1637"/>
              <a:gd name="T9" fmla="*/ 2701 h 2982"/>
              <a:gd name="T10" fmla="*/ 1636 w 1637"/>
              <a:gd name="T11" fmla="*/ 9 h 2982"/>
              <a:gd name="T12" fmla="*/ 1627 w 1637"/>
              <a:gd name="T13" fmla="*/ 0 h 2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7" h="2982">
                <a:moveTo>
                  <a:pt x="1627" y="0"/>
                </a:moveTo>
                <a:lnTo>
                  <a:pt x="1347" y="515"/>
                </a:lnTo>
                <a:lnTo>
                  <a:pt x="461" y="2141"/>
                </a:lnTo>
                <a:lnTo>
                  <a:pt x="0" y="2981"/>
                </a:lnTo>
                <a:lnTo>
                  <a:pt x="922" y="2701"/>
                </a:lnTo>
                <a:lnTo>
                  <a:pt x="1636" y="9"/>
                </a:lnTo>
                <a:lnTo>
                  <a:pt x="1627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52">
            <a:extLst>
              <a:ext uri="{FF2B5EF4-FFF2-40B4-BE49-F238E27FC236}">
                <a16:creationId xmlns:a16="http://schemas.microsoft.com/office/drawing/2014/main" id="{8222F989-B8AB-0449-B19D-9840861A4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12" y="7113031"/>
            <a:ext cx="3017485" cy="5529669"/>
          </a:xfrm>
          <a:custGeom>
            <a:avLst/>
            <a:gdLst>
              <a:gd name="T0" fmla="*/ 434 w 2793"/>
              <a:gd name="T1" fmla="*/ 4310 h 5116"/>
              <a:gd name="T2" fmla="*/ 434 w 2793"/>
              <a:gd name="T3" fmla="*/ 4310 h 5116"/>
              <a:gd name="T4" fmla="*/ 0 w 2793"/>
              <a:gd name="T5" fmla="*/ 5115 h 5116"/>
              <a:gd name="T6" fmla="*/ 434 w 2793"/>
              <a:gd name="T7" fmla="*/ 4310 h 5116"/>
              <a:gd name="T8" fmla="*/ 1410 w 2793"/>
              <a:gd name="T9" fmla="*/ 2521 h 5116"/>
              <a:gd name="T10" fmla="*/ 1319 w 2793"/>
              <a:gd name="T11" fmla="*/ 2684 h 5116"/>
              <a:gd name="T12" fmla="*/ 1319 w 2793"/>
              <a:gd name="T13" fmla="*/ 2684 h 5116"/>
              <a:gd name="T14" fmla="*/ 1410 w 2793"/>
              <a:gd name="T15" fmla="*/ 2530 h 5116"/>
              <a:gd name="T16" fmla="*/ 1410 w 2793"/>
              <a:gd name="T17" fmla="*/ 2521 h 5116"/>
              <a:gd name="T18" fmla="*/ 2792 w 2793"/>
              <a:gd name="T19" fmla="*/ 0 h 5116"/>
              <a:gd name="T20" fmla="*/ 1889 w 2793"/>
              <a:gd name="T21" fmla="*/ 1654 h 5116"/>
              <a:gd name="T22" fmla="*/ 2349 w 2793"/>
              <a:gd name="T23" fmla="*/ 814 h 5116"/>
              <a:gd name="T24" fmla="*/ 2792 w 2793"/>
              <a:gd name="T25" fmla="*/ 0 h 5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93" h="5116">
                <a:moveTo>
                  <a:pt x="434" y="4310"/>
                </a:moveTo>
                <a:lnTo>
                  <a:pt x="434" y="4310"/>
                </a:lnTo>
                <a:lnTo>
                  <a:pt x="0" y="5115"/>
                </a:lnTo>
                <a:lnTo>
                  <a:pt x="434" y="4310"/>
                </a:lnTo>
                <a:close/>
                <a:moveTo>
                  <a:pt x="1410" y="2521"/>
                </a:moveTo>
                <a:lnTo>
                  <a:pt x="1319" y="2684"/>
                </a:lnTo>
                <a:lnTo>
                  <a:pt x="1319" y="2684"/>
                </a:lnTo>
                <a:lnTo>
                  <a:pt x="1410" y="2530"/>
                </a:lnTo>
                <a:lnTo>
                  <a:pt x="1410" y="2521"/>
                </a:lnTo>
                <a:close/>
                <a:moveTo>
                  <a:pt x="2792" y="0"/>
                </a:moveTo>
                <a:lnTo>
                  <a:pt x="1889" y="1654"/>
                </a:lnTo>
                <a:lnTo>
                  <a:pt x="2349" y="814"/>
                </a:lnTo>
                <a:lnTo>
                  <a:pt x="2792" y="0"/>
                </a:lnTo>
                <a:close/>
              </a:path>
            </a:pathLst>
          </a:custGeom>
          <a:solidFill>
            <a:srgbClr val="D9E4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53">
            <a:extLst>
              <a:ext uri="{FF2B5EF4-FFF2-40B4-BE49-F238E27FC236}">
                <a16:creationId xmlns:a16="http://schemas.microsoft.com/office/drawing/2014/main" id="{24881776-C02C-4645-9A84-2BAB953D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12" y="11770349"/>
            <a:ext cx="471930" cy="872351"/>
          </a:xfrm>
          <a:custGeom>
            <a:avLst/>
            <a:gdLst>
              <a:gd name="T0" fmla="*/ 434 w 435"/>
              <a:gd name="T1" fmla="*/ 0 h 806"/>
              <a:gd name="T2" fmla="*/ 434 w 435"/>
              <a:gd name="T3" fmla="*/ 0 h 806"/>
              <a:gd name="T4" fmla="*/ 0 w 435"/>
              <a:gd name="T5" fmla="*/ 805 h 806"/>
              <a:gd name="T6" fmla="*/ 434 w 435"/>
              <a:gd name="T7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5" h="806">
                <a:moveTo>
                  <a:pt x="434" y="0"/>
                </a:moveTo>
                <a:lnTo>
                  <a:pt x="434" y="0"/>
                </a:lnTo>
                <a:lnTo>
                  <a:pt x="0" y="805"/>
                </a:lnTo>
                <a:lnTo>
                  <a:pt x="434" y="0"/>
                </a:lnTo>
              </a:path>
            </a:pathLst>
          </a:custGeom>
          <a:solidFill>
            <a:srgbClr val="D9E4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54">
            <a:extLst>
              <a:ext uri="{FF2B5EF4-FFF2-40B4-BE49-F238E27FC236}">
                <a16:creationId xmlns:a16="http://schemas.microsoft.com/office/drawing/2014/main" id="{393931CB-BC41-1C41-B452-73E19DA0A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834" y="9839730"/>
            <a:ext cx="100105" cy="176379"/>
          </a:xfrm>
          <a:custGeom>
            <a:avLst/>
            <a:gdLst>
              <a:gd name="T0" fmla="*/ 91 w 92"/>
              <a:gd name="T1" fmla="*/ 0 h 164"/>
              <a:gd name="T2" fmla="*/ 0 w 92"/>
              <a:gd name="T3" fmla="*/ 163 h 164"/>
              <a:gd name="T4" fmla="*/ 0 w 92"/>
              <a:gd name="T5" fmla="*/ 163 h 164"/>
              <a:gd name="T6" fmla="*/ 91 w 92"/>
              <a:gd name="T7" fmla="*/ 9 h 164"/>
              <a:gd name="T8" fmla="*/ 91 w 92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64">
                <a:moveTo>
                  <a:pt x="91" y="0"/>
                </a:moveTo>
                <a:lnTo>
                  <a:pt x="0" y="163"/>
                </a:lnTo>
                <a:lnTo>
                  <a:pt x="0" y="163"/>
                </a:lnTo>
                <a:lnTo>
                  <a:pt x="91" y="9"/>
                </a:lnTo>
                <a:lnTo>
                  <a:pt x="91" y="0"/>
                </a:lnTo>
              </a:path>
            </a:pathLst>
          </a:custGeom>
          <a:solidFill>
            <a:srgbClr val="D9E4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55">
            <a:extLst>
              <a:ext uri="{FF2B5EF4-FFF2-40B4-BE49-F238E27FC236}">
                <a16:creationId xmlns:a16="http://schemas.microsoft.com/office/drawing/2014/main" id="{0F0FCF3F-3515-4643-90BA-5C31B11F9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538" y="7113031"/>
            <a:ext cx="977224" cy="1787610"/>
          </a:xfrm>
          <a:custGeom>
            <a:avLst/>
            <a:gdLst>
              <a:gd name="T0" fmla="*/ 903 w 904"/>
              <a:gd name="T1" fmla="*/ 0 h 1655"/>
              <a:gd name="T2" fmla="*/ 0 w 904"/>
              <a:gd name="T3" fmla="*/ 1654 h 1655"/>
              <a:gd name="T4" fmla="*/ 460 w 904"/>
              <a:gd name="T5" fmla="*/ 814 h 1655"/>
              <a:gd name="T6" fmla="*/ 903 w 904"/>
              <a:gd name="T7" fmla="*/ 0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4" h="1655">
                <a:moveTo>
                  <a:pt x="903" y="0"/>
                </a:moveTo>
                <a:lnTo>
                  <a:pt x="0" y="1654"/>
                </a:lnTo>
                <a:lnTo>
                  <a:pt x="460" y="814"/>
                </a:lnTo>
                <a:lnTo>
                  <a:pt x="903" y="0"/>
                </a:lnTo>
              </a:path>
            </a:pathLst>
          </a:custGeom>
          <a:solidFill>
            <a:srgbClr val="D9E4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56">
            <a:extLst>
              <a:ext uri="{FF2B5EF4-FFF2-40B4-BE49-F238E27FC236}">
                <a16:creationId xmlns:a16="http://schemas.microsoft.com/office/drawing/2014/main" id="{445041A8-91A4-114E-97EE-711933C0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443" y="10016109"/>
            <a:ext cx="958157" cy="1759005"/>
          </a:xfrm>
          <a:custGeom>
            <a:avLst/>
            <a:gdLst>
              <a:gd name="T0" fmla="*/ 885 w 886"/>
              <a:gd name="T1" fmla="*/ 0 h 1627"/>
              <a:gd name="T2" fmla="*/ 885 w 886"/>
              <a:gd name="T3" fmla="*/ 0 h 1627"/>
              <a:gd name="T4" fmla="*/ 0 w 886"/>
              <a:gd name="T5" fmla="*/ 1626 h 1627"/>
              <a:gd name="T6" fmla="*/ 0 w 886"/>
              <a:gd name="T7" fmla="*/ 1626 h 1627"/>
              <a:gd name="T8" fmla="*/ 885 w 886"/>
              <a:gd name="T9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" h="1627">
                <a:moveTo>
                  <a:pt x="885" y="0"/>
                </a:moveTo>
                <a:lnTo>
                  <a:pt x="885" y="0"/>
                </a:lnTo>
                <a:lnTo>
                  <a:pt x="0" y="1626"/>
                </a:lnTo>
                <a:lnTo>
                  <a:pt x="0" y="1626"/>
                </a:lnTo>
                <a:lnTo>
                  <a:pt x="885" y="0"/>
                </a:lnTo>
              </a:path>
            </a:pathLst>
          </a:custGeom>
          <a:solidFill>
            <a:srgbClr val="809B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57">
            <a:extLst>
              <a:ext uri="{FF2B5EF4-FFF2-40B4-BE49-F238E27FC236}">
                <a16:creationId xmlns:a16="http://schemas.microsoft.com/office/drawing/2014/main" id="{9BC7AD57-16F3-384E-A278-BF5B57937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443" y="10016109"/>
            <a:ext cx="958157" cy="1759005"/>
          </a:xfrm>
          <a:custGeom>
            <a:avLst/>
            <a:gdLst>
              <a:gd name="T0" fmla="*/ 885 w 886"/>
              <a:gd name="T1" fmla="*/ 0 h 1627"/>
              <a:gd name="T2" fmla="*/ 885 w 886"/>
              <a:gd name="T3" fmla="*/ 0 h 1627"/>
              <a:gd name="T4" fmla="*/ 0 w 886"/>
              <a:gd name="T5" fmla="*/ 1626 h 1627"/>
              <a:gd name="T6" fmla="*/ 0 w 886"/>
              <a:gd name="T7" fmla="*/ 1626 h 1627"/>
              <a:gd name="T8" fmla="*/ 885 w 886"/>
              <a:gd name="T9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" h="1627">
                <a:moveTo>
                  <a:pt x="885" y="0"/>
                </a:moveTo>
                <a:lnTo>
                  <a:pt x="885" y="0"/>
                </a:lnTo>
                <a:lnTo>
                  <a:pt x="0" y="1626"/>
                </a:lnTo>
                <a:lnTo>
                  <a:pt x="0" y="1626"/>
                </a:lnTo>
                <a:lnTo>
                  <a:pt x="885" y="0"/>
                </a:lnTo>
              </a:path>
            </a:pathLst>
          </a:custGeom>
          <a:solidFill>
            <a:srgbClr val="809B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58">
            <a:extLst>
              <a:ext uri="{FF2B5EF4-FFF2-40B4-BE49-F238E27FC236}">
                <a16:creationId xmlns:a16="http://schemas.microsoft.com/office/drawing/2014/main" id="{A79FE7E0-BE12-F648-A18E-8FFBF5CB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85" y="12156471"/>
            <a:ext cx="1573095" cy="490998"/>
          </a:xfrm>
          <a:custGeom>
            <a:avLst/>
            <a:gdLst>
              <a:gd name="T0" fmla="*/ 1455 w 1456"/>
              <a:gd name="T1" fmla="*/ 0 h 453"/>
              <a:gd name="T2" fmla="*/ 0 w 1456"/>
              <a:gd name="T3" fmla="*/ 452 h 453"/>
              <a:gd name="T4" fmla="*/ 1338 w 1456"/>
              <a:gd name="T5" fmla="*/ 452 h 453"/>
              <a:gd name="T6" fmla="*/ 1455 w 1456"/>
              <a:gd name="T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6" h="453">
                <a:moveTo>
                  <a:pt x="1455" y="0"/>
                </a:moveTo>
                <a:lnTo>
                  <a:pt x="0" y="452"/>
                </a:lnTo>
                <a:lnTo>
                  <a:pt x="1338" y="452"/>
                </a:lnTo>
                <a:lnTo>
                  <a:pt x="1455" y="0"/>
                </a:lnTo>
              </a:path>
            </a:pathLst>
          </a:custGeom>
          <a:solidFill>
            <a:srgbClr val="47CF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59">
            <a:extLst>
              <a:ext uri="{FF2B5EF4-FFF2-40B4-BE49-F238E27FC236}">
                <a16:creationId xmlns:a16="http://schemas.microsoft.com/office/drawing/2014/main" id="{3CB7DDCE-9EAC-8649-9DF5-BEEFCC1E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85" y="12156471"/>
            <a:ext cx="1573095" cy="490998"/>
          </a:xfrm>
          <a:custGeom>
            <a:avLst/>
            <a:gdLst>
              <a:gd name="T0" fmla="*/ 1455 w 1456"/>
              <a:gd name="T1" fmla="*/ 0 h 453"/>
              <a:gd name="T2" fmla="*/ 0 w 1456"/>
              <a:gd name="T3" fmla="*/ 452 h 453"/>
              <a:gd name="T4" fmla="*/ 1338 w 1456"/>
              <a:gd name="T5" fmla="*/ 452 h 453"/>
              <a:gd name="T6" fmla="*/ 1455 w 1456"/>
              <a:gd name="T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6" h="453">
                <a:moveTo>
                  <a:pt x="1455" y="0"/>
                </a:moveTo>
                <a:lnTo>
                  <a:pt x="0" y="452"/>
                </a:lnTo>
                <a:lnTo>
                  <a:pt x="1338" y="452"/>
                </a:lnTo>
                <a:lnTo>
                  <a:pt x="1455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60">
            <a:extLst>
              <a:ext uri="{FF2B5EF4-FFF2-40B4-BE49-F238E27FC236}">
                <a16:creationId xmlns:a16="http://schemas.microsoft.com/office/drawing/2014/main" id="{1EEBE6C0-5DD2-1048-9944-CDB3A714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12" y="9215261"/>
            <a:ext cx="3546615" cy="3432208"/>
          </a:xfrm>
          <a:custGeom>
            <a:avLst/>
            <a:gdLst>
              <a:gd name="T0" fmla="*/ 3280 w 3281"/>
              <a:gd name="T1" fmla="*/ 0 h 3173"/>
              <a:gd name="T2" fmla="*/ 1419 w 3281"/>
              <a:gd name="T3" fmla="*/ 569 h 3173"/>
              <a:gd name="T4" fmla="*/ 1410 w 3281"/>
              <a:gd name="T5" fmla="*/ 578 h 3173"/>
              <a:gd name="T6" fmla="*/ 1410 w 3281"/>
              <a:gd name="T7" fmla="*/ 587 h 3173"/>
              <a:gd name="T8" fmla="*/ 1319 w 3281"/>
              <a:gd name="T9" fmla="*/ 741 h 3173"/>
              <a:gd name="T10" fmla="*/ 434 w 3281"/>
              <a:gd name="T11" fmla="*/ 2367 h 3173"/>
              <a:gd name="T12" fmla="*/ 0 w 3281"/>
              <a:gd name="T13" fmla="*/ 3172 h 3173"/>
              <a:gd name="T14" fmla="*/ 1111 w 3281"/>
              <a:gd name="T15" fmla="*/ 3172 h 3173"/>
              <a:gd name="T16" fmla="*/ 2566 w 3281"/>
              <a:gd name="T17" fmla="*/ 2720 h 3173"/>
              <a:gd name="T18" fmla="*/ 3280 w 3281"/>
              <a:gd name="T19" fmla="*/ 0 h 3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1" h="3173">
                <a:moveTo>
                  <a:pt x="3280" y="0"/>
                </a:moveTo>
                <a:lnTo>
                  <a:pt x="1419" y="569"/>
                </a:lnTo>
                <a:lnTo>
                  <a:pt x="1410" y="578"/>
                </a:lnTo>
                <a:lnTo>
                  <a:pt x="1410" y="587"/>
                </a:lnTo>
                <a:lnTo>
                  <a:pt x="1319" y="741"/>
                </a:lnTo>
                <a:lnTo>
                  <a:pt x="434" y="2367"/>
                </a:lnTo>
                <a:lnTo>
                  <a:pt x="0" y="3172"/>
                </a:lnTo>
                <a:lnTo>
                  <a:pt x="1111" y="3172"/>
                </a:lnTo>
                <a:lnTo>
                  <a:pt x="2566" y="2720"/>
                </a:lnTo>
                <a:lnTo>
                  <a:pt x="3280" y="0"/>
                </a:lnTo>
              </a:path>
            </a:pathLst>
          </a:custGeom>
          <a:solidFill>
            <a:srgbClr val="6B6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61">
            <a:extLst>
              <a:ext uri="{FF2B5EF4-FFF2-40B4-BE49-F238E27FC236}">
                <a16:creationId xmlns:a16="http://schemas.microsoft.com/office/drawing/2014/main" id="{E4C24C99-CAB5-054E-9826-A0C65A073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12" y="9215261"/>
            <a:ext cx="3546615" cy="3432208"/>
          </a:xfrm>
          <a:custGeom>
            <a:avLst/>
            <a:gdLst>
              <a:gd name="T0" fmla="*/ 3280 w 3281"/>
              <a:gd name="T1" fmla="*/ 0 h 3173"/>
              <a:gd name="T2" fmla="*/ 1419 w 3281"/>
              <a:gd name="T3" fmla="*/ 569 h 3173"/>
              <a:gd name="T4" fmla="*/ 1410 w 3281"/>
              <a:gd name="T5" fmla="*/ 578 h 3173"/>
              <a:gd name="T6" fmla="*/ 1410 w 3281"/>
              <a:gd name="T7" fmla="*/ 587 h 3173"/>
              <a:gd name="T8" fmla="*/ 1319 w 3281"/>
              <a:gd name="T9" fmla="*/ 741 h 3173"/>
              <a:gd name="T10" fmla="*/ 434 w 3281"/>
              <a:gd name="T11" fmla="*/ 2367 h 3173"/>
              <a:gd name="T12" fmla="*/ 0 w 3281"/>
              <a:gd name="T13" fmla="*/ 3172 h 3173"/>
              <a:gd name="T14" fmla="*/ 1111 w 3281"/>
              <a:gd name="T15" fmla="*/ 3172 h 3173"/>
              <a:gd name="T16" fmla="*/ 2566 w 3281"/>
              <a:gd name="T17" fmla="*/ 2720 h 3173"/>
              <a:gd name="T18" fmla="*/ 3280 w 3281"/>
              <a:gd name="T19" fmla="*/ 0 h 3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1" h="3173">
                <a:moveTo>
                  <a:pt x="3280" y="0"/>
                </a:moveTo>
                <a:lnTo>
                  <a:pt x="1419" y="569"/>
                </a:lnTo>
                <a:lnTo>
                  <a:pt x="1410" y="578"/>
                </a:lnTo>
                <a:lnTo>
                  <a:pt x="1410" y="587"/>
                </a:lnTo>
                <a:lnTo>
                  <a:pt x="1319" y="741"/>
                </a:lnTo>
                <a:lnTo>
                  <a:pt x="434" y="2367"/>
                </a:lnTo>
                <a:lnTo>
                  <a:pt x="0" y="3172"/>
                </a:lnTo>
                <a:lnTo>
                  <a:pt x="1111" y="3172"/>
                </a:lnTo>
                <a:lnTo>
                  <a:pt x="2566" y="2720"/>
                </a:lnTo>
                <a:lnTo>
                  <a:pt x="3280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62">
            <a:extLst>
              <a:ext uri="{FF2B5EF4-FFF2-40B4-BE49-F238E27FC236}">
                <a16:creationId xmlns:a16="http://schemas.microsoft.com/office/drawing/2014/main" id="{19702F23-23C2-AE4D-914C-9C38E550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472" y="6274047"/>
            <a:ext cx="2783902" cy="3556149"/>
          </a:xfrm>
          <a:custGeom>
            <a:avLst/>
            <a:gdLst>
              <a:gd name="T0" fmla="*/ 2575 w 2576"/>
              <a:gd name="T1" fmla="*/ 0 h 3289"/>
              <a:gd name="T2" fmla="*/ 1653 w 2576"/>
              <a:gd name="T3" fmla="*/ 280 h 3289"/>
              <a:gd name="T4" fmla="*/ 1644 w 2576"/>
              <a:gd name="T5" fmla="*/ 289 h 3289"/>
              <a:gd name="T6" fmla="*/ 1373 w 2576"/>
              <a:gd name="T7" fmla="*/ 776 h 3289"/>
              <a:gd name="T8" fmla="*/ 930 w 2576"/>
              <a:gd name="T9" fmla="*/ 1590 h 3289"/>
              <a:gd name="T10" fmla="*/ 470 w 2576"/>
              <a:gd name="T11" fmla="*/ 2430 h 3289"/>
              <a:gd name="T12" fmla="*/ 0 w 2576"/>
              <a:gd name="T13" fmla="*/ 3288 h 3289"/>
              <a:gd name="T14" fmla="*/ 1861 w 2576"/>
              <a:gd name="T15" fmla="*/ 2719 h 3289"/>
              <a:gd name="T16" fmla="*/ 2575 w 2576"/>
              <a:gd name="T17" fmla="*/ 0 h 3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6" h="3289">
                <a:moveTo>
                  <a:pt x="2575" y="0"/>
                </a:moveTo>
                <a:lnTo>
                  <a:pt x="1653" y="280"/>
                </a:lnTo>
                <a:lnTo>
                  <a:pt x="1644" y="289"/>
                </a:lnTo>
                <a:lnTo>
                  <a:pt x="1373" y="776"/>
                </a:lnTo>
                <a:lnTo>
                  <a:pt x="930" y="1590"/>
                </a:lnTo>
                <a:lnTo>
                  <a:pt x="470" y="2430"/>
                </a:lnTo>
                <a:lnTo>
                  <a:pt x="0" y="3288"/>
                </a:lnTo>
                <a:lnTo>
                  <a:pt x="1861" y="2719"/>
                </a:lnTo>
                <a:lnTo>
                  <a:pt x="2575" y="0"/>
                </a:lnTo>
              </a:path>
            </a:pathLst>
          </a:custGeom>
          <a:solidFill>
            <a:srgbClr val="D8B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63">
            <a:extLst>
              <a:ext uri="{FF2B5EF4-FFF2-40B4-BE49-F238E27FC236}">
                <a16:creationId xmlns:a16="http://schemas.microsoft.com/office/drawing/2014/main" id="{F3856282-A7F5-F14D-B2E2-6835966D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472" y="6274047"/>
            <a:ext cx="2783902" cy="3556149"/>
          </a:xfrm>
          <a:custGeom>
            <a:avLst/>
            <a:gdLst>
              <a:gd name="T0" fmla="*/ 2575 w 2576"/>
              <a:gd name="T1" fmla="*/ 0 h 3289"/>
              <a:gd name="T2" fmla="*/ 1653 w 2576"/>
              <a:gd name="T3" fmla="*/ 280 h 3289"/>
              <a:gd name="T4" fmla="*/ 1644 w 2576"/>
              <a:gd name="T5" fmla="*/ 289 h 3289"/>
              <a:gd name="T6" fmla="*/ 1373 w 2576"/>
              <a:gd name="T7" fmla="*/ 776 h 3289"/>
              <a:gd name="T8" fmla="*/ 930 w 2576"/>
              <a:gd name="T9" fmla="*/ 1590 h 3289"/>
              <a:gd name="T10" fmla="*/ 470 w 2576"/>
              <a:gd name="T11" fmla="*/ 2430 h 3289"/>
              <a:gd name="T12" fmla="*/ 0 w 2576"/>
              <a:gd name="T13" fmla="*/ 3288 h 3289"/>
              <a:gd name="T14" fmla="*/ 1861 w 2576"/>
              <a:gd name="T15" fmla="*/ 2719 h 3289"/>
              <a:gd name="T16" fmla="*/ 2575 w 2576"/>
              <a:gd name="T17" fmla="*/ 0 h 3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6" h="3289">
                <a:moveTo>
                  <a:pt x="2575" y="0"/>
                </a:moveTo>
                <a:lnTo>
                  <a:pt x="1653" y="280"/>
                </a:lnTo>
                <a:lnTo>
                  <a:pt x="1644" y="289"/>
                </a:lnTo>
                <a:lnTo>
                  <a:pt x="1373" y="776"/>
                </a:lnTo>
                <a:lnTo>
                  <a:pt x="930" y="1590"/>
                </a:lnTo>
                <a:lnTo>
                  <a:pt x="470" y="2430"/>
                </a:lnTo>
                <a:lnTo>
                  <a:pt x="0" y="3288"/>
                </a:lnTo>
                <a:lnTo>
                  <a:pt x="1861" y="2719"/>
                </a:lnTo>
                <a:lnTo>
                  <a:pt x="257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8">
            <a:extLst>
              <a:ext uri="{FF2B5EF4-FFF2-40B4-BE49-F238E27FC236}">
                <a16:creationId xmlns:a16="http://schemas.microsoft.com/office/drawing/2014/main" id="{487549E1-AE06-8A4E-8C7B-DA295660C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0842" y="10297358"/>
            <a:ext cx="3117589" cy="2345342"/>
          </a:xfrm>
          <a:custGeom>
            <a:avLst/>
            <a:gdLst>
              <a:gd name="T0" fmla="*/ 1699 w 2883"/>
              <a:gd name="T1" fmla="*/ 0 h 2170"/>
              <a:gd name="T2" fmla="*/ 0 w 2883"/>
              <a:gd name="T3" fmla="*/ 515 h 2170"/>
              <a:gd name="T4" fmla="*/ 434 w 2883"/>
              <a:gd name="T5" fmla="*/ 2169 h 2170"/>
              <a:gd name="T6" fmla="*/ 2873 w 2883"/>
              <a:gd name="T7" fmla="*/ 2169 h 2170"/>
              <a:gd name="T8" fmla="*/ 2882 w 2883"/>
              <a:gd name="T9" fmla="*/ 2159 h 2170"/>
              <a:gd name="T10" fmla="*/ 1699 w 2883"/>
              <a:gd name="T11" fmla="*/ 0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3" h="2170">
                <a:moveTo>
                  <a:pt x="1699" y="0"/>
                </a:moveTo>
                <a:lnTo>
                  <a:pt x="0" y="515"/>
                </a:lnTo>
                <a:lnTo>
                  <a:pt x="434" y="2169"/>
                </a:lnTo>
                <a:lnTo>
                  <a:pt x="2873" y="2169"/>
                </a:lnTo>
                <a:lnTo>
                  <a:pt x="2882" y="2159"/>
                </a:lnTo>
                <a:lnTo>
                  <a:pt x="1699" y="0"/>
                </a:lnTo>
              </a:path>
            </a:pathLst>
          </a:custGeom>
          <a:solidFill>
            <a:srgbClr val="47CF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9">
            <a:extLst>
              <a:ext uri="{FF2B5EF4-FFF2-40B4-BE49-F238E27FC236}">
                <a16:creationId xmlns:a16="http://schemas.microsoft.com/office/drawing/2014/main" id="{6226CBDE-0034-F047-B7C0-B5E804AD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0842" y="10297358"/>
            <a:ext cx="3117589" cy="2345342"/>
          </a:xfrm>
          <a:custGeom>
            <a:avLst/>
            <a:gdLst>
              <a:gd name="T0" fmla="*/ 1699 w 2883"/>
              <a:gd name="T1" fmla="*/ 0 h 2170"/>
              <a:gd name="T2" fmla="*/ 0 w 2883"/>
              <a:gd name="T3" fmla="*/ 515 h 2170"/>
              <a:gd name="T4" fmla="*/ 434 w 2883"/>
              <a:gd name="T5" fmla="*/ 2169 h 2170"/>
              <a:gd name="T6" fmla="*/ 2873 w 2883"/>
              <a:gd name="T7" fmla="*/ 2169 h 2170"/>
              <a:gd name="T8" fmla="*/ 2882 w 2883"/>
              <a:gd name="T9" fmla="*/ 2159 h 2170"/>
              <a:gd name="T10" fmla="*/ 1699 w 2883"/>
              <a:gd name="T11" fmla="*/ 0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3" h="2170">
                <a:moveTo>
                  <a:pt x="1699" y="0"/>
                </a:moveTo>
                <a:lnTo>
                  <a:pt x="0" y="515"/>
                </a:lnTo>
                <a:lnTo>
                  <a:pt x="434" y="2169"/>
                </a:lnTo>
                <a:lnTo>
                  <a:pt x="2873" y="2169"/>
                </a:lnTo>
                <a:lnTo>
                  <a:pt x="2882" y="2159"/>
                </a:lnTo>
                <a:lnTo>
                  <a:pt x="1699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0">
            <a:extLst>
              <a:ext uri="{FF2B5EF4-FFF2-40B4-BE49-F238E27FC236}">
                <a16:creationId xmlns:a16="http://schemas.microsoft.com/office/drawing/2014/main" id="{74CC3EE1-77FC-C647-8FB5-698FDE341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7767" y="7971084"/>
            <a:ext cx="2493120" cy="2884010"/>
          </a:xfrm>
          <a:custGeom>
            <a:avLst/>
            <a:gdLst>
              <a:gd name="T0" fmla="*/ 1130 w 2306"/>
              <a:gd name="T1" fmla="*/ 0 h 2667"/>
              <a:gd name="T2" fmla="*/ 0 w 2306"/>
              <a:gd name="T3" fmla="*/ 344 h 2667"/>
              <a:gd name="T4" fmla="*/ 606 w 2306"/>
              <a:gd name="T5" fmla="*/ 2666 h 2667"/>
              <a:gd name="T6" fmla="*/ 2305 w 2306"/>
              <a:gd name="T7" fmla="*/ 2151 h 2667"/>
              <a:gd name="T8" fmla="*/ 1130 w 2306"/>
              <a:gd name="T9" fmla="*/ 0 h 2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6" h="2667">
                <a:moveTo>
                  <a:pt x="1130" y="0"/>
                </a:moveTo>
                <a:lnTo>
                  <a:pt x="0" y="344"/>
                </a:lnTo>
                <a:lnTo>
                  <a:pt x="606" y="2666"/>
                </a:lnTo>
                <a:lnTo>
                  <a:pt x="2305" y="2151"/>
                </a:lnTo>
                <a:lnTo>
                  <a:pt x="1130" y="0"/>
                </a:lnTo>
              </a:path>
            </a:pathLst>
          </a:custGeom>
          <a:solidFill>
            <a:srgbClr val="6B6D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1">
            <a:extLst>
              <a:ext uri="{FF2B5EF4-FFF2-40B4-BE49-F238E27FC236}">
                <a16:creationId xmlns:a16="http://schemas.microsoft.com/office/drawing/2014/main" id="{786ABD9E-635D-A243-845F-91EBD65B5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7767" y="7971084"/>
            <a:ext cx="2493120" cy="2884010"/>
          </a:xfrm>
          <a:custGeom>
            <a:avLst/>
            <a:gdLst>
              <a:gd name="T0" fmla="*/ 1130 w 2306"/>
              <a:gd name="T1" fmla="*/ 0 h 2667"/>
              <a:gd name="T2" fmla="*/ 0 w 2306"/>
              <a:gd name="T3" fmla="*/ 344 h 2667"/>
              <a:gd name="T4" fmla="*/ 606 w 2306"/>
              <a:gd name="T5" fmla="*/ 2666 h 2667"/>
              <a:gd name="T6" fmla="*/ 2305 w 2306"/>
              <a:gd name="T7" fmla="*/ 2151 h 2667"/>
              <a:gd name="T8" fmla="*/ 1130 w 2306"/>
              <a:gd name="T9" fmla="*/ 0 h 2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6" h="2667">
                <a:moveTo>
                  <a:pt x="1130" y="0"/>
                </a:moveTo>
                <a:lnTo>
                  <a:pt x="0" y="344"/>
                </a:lnTo>
                <a:lnTo>
                  <a:pt x="606" y="2666"/>
                </a:lnTo>
                <a:lnTo>
                  <a:pt x="2305" y="2151"/>
                </a:lnTo>
                <a:lnTo>
                  <a:pt x="1130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2">
            <a:extLst>
              <a:ext uri="{FF2B5EF4-FFF2-40B4-BE49-F238E27FC236}">
                <a16:creationId xmlns:a16="http://schemas.microsoft.com/office/drawing/2014/main" id="{328F2FC8-31F5-E849-BE02-23645C45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622" y="3356670"/>
            <a:ext cx="1258476" cy="2483586"/>
          </a:xfrm>
          <a:custGeom>
            <a:avLst/>
            <a:gdLst>
              <a:gd name="T0" fmla="*/ 0 w 1165"/>
              <a:gd name="T1" fmla="*/ 0 h 2296"/>
              <a:gd name="T2" fmla="*/ 0 w 1165"/>
              <a:gd name="T3" fmla="*/ 9 h 2296"/>
              <a:gd name="T4" fmla="*/ 595 w 1165"/>
              <a:gd name="T5" fmla="*/ 2295 h 2296"/>
              <a:gd name="T6" fmla="*/ 1164 w 1165"/>
              <a:gd name="T7" fmla="*/ 2123 h 2296"/>
              <a:gd name="T8" fmla="*/ 0 w 1165"/>
              <a:gd name="T9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2296">
                <a:moveTo>
                  <a:pt x="0" y="0"/>
                </a:moveTo>
                <a:lnTo>
                  <a:pt x="0" y="9"/>
                </a:lnTo>
                <a:lnTo>
                  <a:pt x="595" y="2295"/>
                </a:lnTo>
                <a:lnTo>
                  <a:pt x="1164" y="2123"/>
                </a:lnTo>
                <a:lnTo>
                  <a:pt x="0" y="0"/>
                </a:lnTo>
              </a:path>
            </a:pathLst>
          </a:custGeom>
          <a:solidFill>
            <a:srgbClr val="CE62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3">
            <a:extLst>
              <a:ext uri="{FF2B5EF4-FFF2-40B4-BE49-F238E27FC236}">
                <a16:creationId xmlns:a16="http://schemas.microsoft.com/office/drawing/2014/main" id="{5C0457C9-F7D6-4D4F-B661-93F3AFFA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622" y="3356670"/>
            <a:ext cx="1258476" cy="2483586"/>
          </a:xfrm>
          <a:custGeom>
            <a:avLst/>
            <a:gdLst>
              <a:gd name="T0" fmla="*/ 0 w 1165"/>
              <a:gd name="T1" fmla="*/ 0 h 2296"/>
              <a:gd name="T2" fmla="*/ 0 w 1165"/>
              <a:gd name="T3" fmla="*/ 9 h 2296"/>
              <a:gd name="T4" fmla="*/ 595 w 1165"/>
              <a:gd name="T5" fmla="*/ 2295 h 2296"/>
              <a:gd name="T6" fmla="*/ 1164 w 1165"/>
              <a:gd name="T7" fmla="*/ 2123 h 2296"/>
              <a:gd name="T8" fmla="*/ 0 w 1165"/>
              <a:gd name="T9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2296">
                <a:moveTo>
                  <a:pt x="0" y="0"/>
                </a:moveTo>
                <a:lnTo>
                  <a:pt x="0" y="9"/>
                </a:lnTo>
                <a:lnTo>
                  <a:pt x="595" y="2295"/>
                </a:lnTo>
                <a:lnTo>
                  <a:pt x="1164" y="2123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4">
            <a:extLst>
              <a:ext uri="{FF2B5EF4-FFF2-40B4-BE49-F238E27FC236}">
                <a16:creationId xmlns:a16="http://schemas.microsoft.com/office/drawing/2014/main" id="{EB5BC986-3C7F-5844-9C97-FAD929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162" y="5649577"/>
            <a:ext cx="1887715" cy="2698097"/>
          </a:xfrm>
          <a:custGeom>
            <a:avLst/>
            <a:gdLst>
              <a:gd name="T0" fmla="*/ 569 w 1745"/>
              <a:gd name="T1" fmla="*/ 0 h 2494"/>
              <a:gd name="T2" fmla="*/ 0 w 1745"/>
              <a:gd name="T3" fmla="*/ 172 h 2494"/>
              <a:gd name="T4" fmla="*/ 614 w 1745"/>
              <a:gd name="T5" fmla="*/ 2493 h 2494"/>
              <a:gd name="T6" fmla="*/ 1744 w 1745"/>
              <a:gd name="T7" fmla="*/ 2149 h 2494"/>
              <a:gd name="T8" fmla="*/ 569 w 1745"/>
              <a:gd name="T9" fmla="*/ 0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5" h="2494">
                <a:moveTo>
                  <a:pt x="569" y="0"/>
                </a:moveTo>
                <a:lnTo>
                  <a:pt x="0" y="172"/>
                </a:lnTo>
                <a:lnTo>
                  <a:pt x="614" y="2493"/>
                </a:lnTo>
                <a:lnTo>
                  <a:pt x="1744" y="2149"/>
                </a:lnTo>
                <a:lnTo>
                  <a:pt x="569" y="0"/>
                </a:lnTo>
              </a:path>
            </a:pathLst>
          </a:custGeom>
          <a:solidFill>
            <a:srgbClr val="D8B5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5">
            <a:extLst>
              <a:ext uri="{FF2B5EF4-FFF2-40B4-BE49-F238E27FC236}">
                <a16:creationId xmlns:a16="http://schemas.microsoft.com/office/drawing/2014/main" id="{CB90C3AC-4B83-A941-8FDA-1D811C8C3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162" y="5649577"/>
            <a:ext cx="1887715" cy="2698097"/>
          </a:xfrm>
          <a:custGeom>
            <a:avLst/>
            <a:gdLst>
              <a:gd name="T0" fmla="*/ 569 w 1745"/>
              <a:gd name="T1" fmla="*/ 0 h 2494"/>
              <a:gd name="T2" fmla="*/ 0 w 1745"/>
              <a:gd name="T3" fmla="*/ 172 h 2494"/>
              <a:gd name="T4" fmla="*/ 614 w 1745"/>
              <a:gd name="T5" fmla="*/ 2493 h 2494"/>
              <a:gd name="T6" fmla="*/ 1744 w 1745"/>
              <a:gd name="T7" fmla="*/ 2149 h 2494"/>
              <a:gd name="T8" fmla="*/ 569 w 1745"/>
              <a:gd name="T9" fmla="*/ 0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5" h="2494">
                <a:moveTo>
                  <a:pt x="569" y="0"/>
                </a:moveTo>
                <a:lnTo>
                  <a:pt x="0" y="172"/>
                </a:lnTo>
                <a:lnTo>
                  <a:pt x="614" y="2493"/>
                </a:lnTo>
                <a:lnTo>
                  <a:pt x="1744" y="2149"/>
                </a:lnTo>
                <a:lnTo>
                  <a:pt x="569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8">
            <a:extLst>
              <a:ext uri="{FF2B5EF4-FFF2-40B4-BE49-F238E27FC236}">
                <a16:creationId xmlns:a16="http://schemas.microsoft.com/office/drawing/2014/main" id="{6AD8BAF9-EF0B-5645-91BA-C039454B2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536" y="4953602"/>
            <a:ext cx="595871" cy="586334"/>
          </a:xfrm>
          <a:custGeom>
            <a:avLst/>
            <a:gdLst>
              <a:gd name="T0" fmla="*/ 271 w 551"/>
              <a:gd name="T1" fmla="*/ 543 h 544"/>
              <a:gd name="T2" fmla="*/ 271 w 551"/>
              <a:gd name="T3" fmla="*/ 543 h 544"/>
              <a:gd name="T4" fmla="*/ 198 w 551"/>
              <a:gd name="T5" fmla="*/ 515 h 544"/>
              <a:gd name="T6" fmla="*/ 45 w 551"/>
              <a:gd name="T7" fmla="*/ 362 h 544"/>
              <a:gd name="T8" fmla="*/ 45 w 551"/>
              <a:gd name="T9" fmla="*/ 208 h 544"/>
              <a:gd name="T10" fmla="*/ 235 w 551"/>
              <a:gd name="T11" fmla="*/ 9 h 544"/>
              <a:gd name="T12" fmla="*/ 253 w 551"/>
              <a:gd name="T13" fmla="*/ 0 h 544"/>
              <a:gd name="T14" fmla="*/ 496 w 551"/>
              <a:gd name="T15" fmla="*/ 0 h 544"/>
              <a:gd name="T16" fmla="*/ 550 w 551"/>
              <a:gd name="T17" fmla="*/ 55 h 544"/>
              <a:gd name="T18" fmla="*/ 550 w 551"/>
              <a:gd name="T19" fmla="*/ 299 h 544"/>
              <a:gd name="T20" fmla="*/ 541 w 551"/>
              <a:gd name="T21" fmla="*/ 317 h 544"/>
              <a:gd name="T22" fmla="*/ 351 w 551"/>
              <a:gd name="T23" fmla="*/ 515 h 544"/>
              <a:gd name="T24" fmla="*/ 271 w 551"/>
              <a:gd name="T25" fmla="*/ 543 h 544"/>
              <a:gd name="T26" fmla="*/ 262 w 551"/>
              <a:gd name="T27" fmla="*/ 55 h 544"/>
              <a:gd name="T28" fmla="*/ 262 w 551"/>
              <a:gd name="T29" fmla="*/ 55 h 544"/>
              <a:gd name="T30" fmla="*/ 81 w 551"/>
              <a:gd name="T31" fmla="*/ 245 h 544"/>
              <a:gd name="T32" fmla="*/ 81 w 551"/>
              <a:gd name="T33" fmla="*/ 317 h 544"/>
              <a:gd name="T34" fmla="*/ 235 w 551"/>
              <a:gd name="T35" fmla="*/ 470 h 544"/>
              <a:gd name="T36" fmla="*/ 316 w 551"/>
              <a:gd name="T37" fmla="*/ 470 h 544"/>
              <a:gd name="T38" fmla="*/ 496 w 551"/>
              <a:gd name="T39" fmla="*/ 290 h 544"/>
              <a:gd name="T40" fmla="*/ 496 w 551"/>
              <a:gd name="T41" fmla="*/ 55 h 544"/>
              <a:gd name="T42" fmla="*/ 262 w 551"/>
              <a:gd name="T43" fmla="*/ 55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44">
                <a:moveTo>
                  <a:pt x="271" y="543"/>
                </a:moveTo>
                <a:lnTo>
                  <a:pt x="271" y="543"/>
                </a:lnTo>
                <a:cubicBezTo>
                  <a:pt x="244" y="543"/>
                  <a:pt x="216" y="534"/>
                  <a:pt x="198" y="515"/>
                </a:cubicBezTo>
                <a:cubicBezTo>
                  <a:pt x="45" y="362"/>
                  <a:pt x="45" y="362"/>
                  <a:pt x="45" y="362"/>
                </a:cubicBezTo>
                <a:cubicBezTo>
                  <a:pt x="0" y="317"/>
                  <a:pt x="0" y="245"/>
                  <a:pt x="45" y="208"/>
                </a:cubicBezTo>
                <a:cubicBezTo>
                  <a:pt x="235" y="9"/>
                  <a:pt x="235" y="9"/>
                  <a:pt x="235" y="9"/>
                </a:cubicBezTo>
                <a:cubicBezTo>
                  <a:pt x="235" y="9"/>
                  <a:pt x="244" y="0"/>
                  <a:pt x="253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523" y="0"/>
                  <a:pt x="550" y="28"/>
                  <a:pt x="550" y="55"/>
                </a:cubicBezTo>
                <a:cubicBezTo>
                  <a:pt x="550" y="299"/>
                  <a:pt x="550" y="299"/>
                  <a:pt x="550" y="299"/>
                </a:cubicBezTo>
                <a:cubicBezTo>
                  <a:pt x="550" y="308"/>
                  <a:pt x="550" y="317"/>
                  <a:pt x="541" y="317"/>
                </a:cubicBezTo>
                <a:cubicBezTo>
                  <a:pt x="351" y="515"/>
                  <a:pt x="351" y="515"/>
                  <a:pt x="351" y="515"/>
                </a:cubicBezTo>
                <a:cubicBezTo>
                  <a:pt x="333" y="534"/>
                  <a:pt x="298" y="543"/>
                  <a:pt x="271" y="543"/>
                </a:cubicBezTo>
                <a:close/>
                <a:moveTo>
                  <a:pt x="262" y="55"/>
                </a:moveTo>
                <a:lnTo>
                  <a:pt x="262" y="55"/>
                </a:lnTo>
                <a:cubicBezTo>
                  <a:pt x="81" y="245"/>
                  <a:pt x="81" y="245"/>
                  <a:pt x="81" y="245"/>
                </a:cubicBezTo>
                <a:cubicBezTo>
                  <a:pt x="63" y="262"/>
                  <a:pt x="63" y="299"/>
                  <a:pt x="81" y="317"/>
                </a:cubicBezTo>
                <a:cubicBezTo>
                  <a:pt x="235" y="470"/>
                  <a:pt x="235" y="470"/>
                  <a:pt x="235" y="470"/>
                </a:cubicBezTo>
                <a:cubicBezTo>
                  <a:pt x="253" y="498"/>
                  <a:pt x="289" y="498"/>
                  <a:pt x="316" y="470"/>
                </a:cubicBezTo>
                <a:cubicBezTo>
                  <a:pt x="496" y="290"/>
                  <a:pt x="496" y="290"/>
                  <a:pt x="496" y="290"/>
                </a:cubicBezTo>
                <a:cubicBezTo>
                  <a:pt x="496" y="55"/>
                  <a:pt x="496" y="55"/>
                  <a:pt x="496" y="55"/>
                </a:cubicBezTo>
                <a:lnTo>
                  <a:pt x="262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9">
            <a:extLst>
              <a:ext uri="{FF2B5EF4-FFF2-40B4-BE49-F238E27FC236}">
                <a16:creationId xmlns:a16="http://schemas.microsoft.com/office/drawing/2014/main" id="{71857192-2074-4742-9D8B-7655C7099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93" y="5082308"/>
            <a:ext cx="100108" cy="100108"/>
          </a:xfrm>
          <a:custGeom>
            <a:avLst/>
            <a:gdLst>
              <a:gd name="T0" fmla="*/ 72 w 91"/>
              <a:gd name="T1" fmla="*/ 72 h 91"/>
              <a:gd name="T2" fmla="*/ 72 w 91"/>
              <a:gd name="T3" fmla="*/ 72 h 91"/>
              <a:gd name="T4" fmla="*/ 9 w 91"/>
              <a:gd name="T5" fmla="*/ 72 h 91"/>
              <a:gd name="T6" fmla="*/ 9 w 91"/>
              <a:gd name="T7" fmla="*/ 18 h 91"/>
              <a:gd name="T8" fmla="*/ 72 w 91"/>
              <a:gd name="T9" fmla="*/ 18 h 91"/>
              <a:gd name="T10" fmla="*/ 72 w 91"/>
              <a:gd name="T11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72" y="72"/>
                </a:moveTo>
                <a:lnTo>
                  <a:pt x="72" y="72"/>
                </a:lnTo>
                <a:cubicBezTo>
                  <a:pt x="54" y="90"/>
                  <a:pt x="27" y="90"/>
                  <a:pt x="9" y="72"/>
                </a:cubicBezTo>
                <a:cubicBezTo>
                  <a:pt x="0" y="63"/>
                  <a:pt x="0" y="36"/>
                  <a:pt x="9" y="18"/>
                </a:cubicBezTo>
                <a:cubicBezTo>
                  <a:pt x="27" y="0"/>
                  <a:pt x="54" y="0"/>
                  <a:pt x="72" y="18"/>
                </a:cubicBezTo>
                <a:cubicBezTo>
                  <a:pt x="90" y="36"/>
                  <a:pt x="90" y="54"/>
                  <a:pt x="72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80">
            <a:extLst>
              <a:ext uri="{FF2B5EF4-FFF2-40B4-BE49-F238E27FC236}">
                <a16:creationId xmlns:a16="http://schemas.microsoft.com/office/drawing/2014/main" id="{3C1AAEA0-EEE6-2B4F-A93E-6F1935840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002" y="7113031"/>
            <a:ext cx="624473" cy="381356"/>
          </a:xfrm>
          <a:custGeom>
            <a:avLst/>
            <a:gdLst>
              <a:gd name="T0" fmla="*/ 468 w 578"/>
              <a:gd name="T1" fmla="*/ 353 h 354"/>
              <a:gd name="T2" fmla="*/ 468 w 578"/>
              <a:gd name="T3" fmla="*/ 353 h 354"/>
              <a:gd name="T4" fmla="*/ 216 w 578"/>
              <a:gd name="T5" fmla="*/ 353 h 354"/>
              <a:gd name="T6" fmla="*/ 162 w 578"/>
              <a:gd name="T7" fmla="*/ 308 h 354"/>
              <a:gd name="T8" fmla="*/ 90 w 578"/>
              <a:gd name="T9" fmla="*/ 55 h 354"/>
              <a:gd name="T10" fmla="*/ 27 w 578"/>
              <a:gd name="T11" fmla="*/ 55 h 354"/>
              <a:gd name="T12" fmla="*/ 0 w 578"/>
              <a:gd name="T13" fmla="*/ 27 h 354"/>
              <a:gd name="T14" fmla="*/ 27 w 578"/>
              <a:gd name="T15" fmla="*/ 0 h 354"/>
              <a:gd name="T16" fmla="*/ 108 w 578"/>
              <a:gd name="T17" fmla="*/ 0 h 354"/>
              <a:gd name="T18" fmla="*/ 135 w 578"/>
              <a:gd name="T19" fmla="*/ 19 h 354"/>
              <a:gd name="T20" fmla="*/ 216 w 578"/>
              <a:gd name="T21" fmla="*/ 289 h 354"/>
              <a:gd name="T22" fmla="*/ 216 w 578"/>
              <a:gd name="T23" fmla="*/ 298 h 354"/>
              <a:gd name="T24" fmla="*/ 468 w 578"/>
              <a:gd name="T25" fmla="*/ 298 h 354"/>
              <a:gd name="T26" fmla="*/ 468 w 578"/>
              <a:gd name="T27" fmla="*/ 289 h 354"/>
              <a:gd name="T28" fmla="*/ 514 w 578"/>
              <a:gd name="T29" fmla="*/ 136 h 354"/>
              <a:gd name="T30" fmla="*/ 307 w 578"/>
              <a:gd name="T31" fmla="*/ 136 h 354"/>
              <a:gd name="T32" fmla="*/ 280 w 578"/>
              <a:gd name="T33" fmla="*/ 109 h 354"/>
              <a:gd name="T34" fmla="*/ 307 w 578"/>
              <a:gd name="T35" fmla="*/ 82 h 354"/>
              <a:gd name="T36" fmla="*/ 550 w 578"/>
              <a:gd name="T37" fmla="*/ 82 h 354"/>
              <a:gd name="T38" fmla="*/ 568 w 578"/>
              <a:gd name="T39" fmla="*/ 91 h 354"/>
              <a:gd name="T40" fmla="*/ 577 w 578"/>
              <a:gd name="T41" fmla="*/ 118 h 354"/>
              <a:gd name="T42" fmla="*/ 523 w 578"/>
              <a:gd name="T43" fmla="*/ 308 h 354"/>
              <a:gd name="T44" fmla="*/ 468 w 578"/>
              <a:gd name="T45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8" h="354">
                <a:moveTo>
                  <a:pt x="468" y="353"/>
                </a:moveTo>
                <a:lnTo>
                  <a:pt x="468" y="353"/>
                </a:lnTo>
                <a:cubicBezTo>
                  <a:pt x="216" y="353"/>
                  <a:pt x="216" y="353"/>
                  <a:pt x="216" y="353"/>
                </a:cubicBezTo>
                <a:cubicBezTo>
                  <a:pt x="189" y="353"/>
                  <a:pt x="171" y="335"/>
                  <a:pt x="162" y="308"/>
                </a:cubicBezTo>
                <a:cubicBezTo>
                  <a:pt x="90" y="55"/>
                  <a:pt x="90" y="55"/>
                  <a:pt x="90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18" y="5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9"/>
                  <a:pt x="135" y="19"/>
                </a:cubicBezTo>
                <a:cubicBezTo>
                  <a:pt x="216" y="289"/>
                  <a:pt x="216" y="289"/>
                  <a:pt x="216" y="289"/>
                </a:cubicBezTo>
                <a:cubicBezTo>
                  <a:pt x="216" y="298"/>
                  <a:pt x="216" y="298"/>
                  <a:pt x="216" y="298"/>
                </a:cubicBezTo>
                <a:cubicBezTo>
                  <a:pt x="468" y="298"/>
                  <a:pt x="468" y="298"/>
                  <a:pt x="468" y="298"/>
                </a:cubicBezTo>
                <a:cubicBezTo>
                  <a:pt x="468" y="298"/>
                  <a:pt x="468" y="298"/>
                  <a:pt x="468" y="289"/>
                </a:cubicBezTo>
                <a:cubicBezTo>
                  <a:pt x="514" y="136"/>
                  <a:pt x="514" y="136"/>
                  <a:pt x="514" y="136"/>
                </a:cubicBezTo>
                <a:cubicBezTo>
                  <a:pt x="307" y="136"/>
                  <a:pt x="307" y="136"/>
                  <a:pt x="307" y="136"/>
                </a:cubicBezTo>
                <a:cubicBezTo>
                  <a:pt x="289" y="136"/>
                  <a:pt x="280" y="118"/>
                  <a:pt x="280" y="109"/>
                </a:cubicBezTo>
                <a:cubicBezTo>
                  <a:pt x="280" y="91"/>
                  <a:pt x="289" y="82"/>
                  <a:pt x="307" y="82"/>
                </a:cubicBezTo>
                <a:cubicBezTo>
                  <a:pt x="550" y="82"/>
                  <a:pt x="550" y="82"/>
                  <a:pt x="550" y="82"/>
                </a:cubicBezTo>
                <a:cubicBezTo>
                  <a:pt x="559" y="82"/>
                  <a:pt x="568" y="82"/>
                  <a:pt x="568" y="91"/>
                </a:cubicBezTo>
                <a:cubicBezTo>
                  <a:pt x="577" y="100"/>
                  <a:pt x="577" y="109"/>
                  <a:pt x="577" y="118"/>
                </a:cubicBezTo>
                <a:cubicBezTo>
                  <a:pt x="523" y="308"/>
                  <a:pt x="523" y="308"/>
                  <a:pt x="523" y="308"/>
                </a:cubicBezTo>
                <a:cubicBezTo>
                  <a:pt x="523" y="335"/>
                  <a:pt x="496" y="353"/>
                  <a:pt x="468" y="3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1">
            <a:extLst>
              <a:ext uri="{FF2B5EF4-FFF2-40B4-BE49-F238E27FC236}">
                <a16:creationId xmlns:a16="http://schemas.microsoft.com/office/drawing/2014/main" id="{516BE9DE-024C-7548-856F-A392CA773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4780" y="7551591"/>
            <a:ext cx="128706" cy="119175"/>
          </a:xfrm>
          <a:custGeom>
            <a:avLst/>
            <a:gdLst>
              <a:gd name="T0" fmla="*/ 0 w 119"/>
              <a:gd name="T1" fmla="*/ 54 h 109"/>
              <a:gd name="T2" fmla="*/ 0 w 119"/>
              <a:gd name="T3" fmla="*/ 54 h 109"/>
              <a:gd name="T4" fmla="*/ 54 w 119"/>
              <a:gd name="T5" fmla="*/ 0 h 109"/>
              <a:gd name="T6" fmla="*/ 118 w 119"/>
              <a:gd name="T7" fmla="*/ 54 h 109"/>
              <a:gd name="T8" fmla="*/ 54 w 119"/>
              <a:gd name="T9" fmla="*/ 108 h 109"/>
              <a:gd name="T10" fmla="*/ 0 w 119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8" y="27"/>
                  <a:pt x="118" y="54"/>
                </a:cubicBezTo>
                <a:cubicBezTo>
                  <a:pt x="118" y="90"/>
                  <a:pt x="90" y="108"/>
                  <a:pt x="54" y="108"/>
                </a:cubicBezTo>
                <a:cubicBezTo>
                  <a:pt x="27" y="108"/>
                  <a:pt x="0" y="90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82">
            <a:extLst>
              <a:ext uri="{FF2B5EF4-FFF2-40B4-BE49-F238E27FC236}">
                <a16:creationId xmlns:a16="http://schemas.microsoft.com/office/drawing/2014/main" id="{D277D3C6-872E-5847-82AE-BCF470714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698" y="7551591"/>
            <a:ext cx="119175" cy="119175"/>
          </a:xfrm>
          <a:custGeom>
            <a:avLst/>
            <a:gdLst>
              <a:gd name="T0" fmla="*/ 0 w 110"/>
              <a:gd name="T1" fmla="*/ 54 h 109"/>
              <a:gd name="T2" fmla="*/ 0 w 110"/>
              <a:gd name="T3" fmla="*/ 54 h 109"/>
              <a:gd name="T4" fmla="*/ 55 w 110"/>
              <a:gd name="T5" fmla="*/ 0 h 109"/>
              <a:gd name="T6" fmla="*/ 109 w 110"/>
              <a:gd name="T7" fmla="*/ 54 h 109"/>
              <a:gd name="T8" fmla="*/ 55 w 110"/>
              <a:gd name="T9" fmla="*/ 108 h 109"/>
              <a:gd name="T10" fmla="*/ 0 w 110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9" y="0"/>
                  <a:pt x="55" y="0"/>
                </a:cubicBezTo>
                <a:cubicBezTo>
                  <a:pt x="82" y="0"/>
                  <a:pt x="109" y="27"/>
                  <a:pt x="109" y="54"/>
                </a:cubicBezTo>
                <a:cubicBezTo>
                  <a:pt x="109" y="90"/>
                  <a:pt x="82" y="108"/>
                  <a:pt x="55" y="108"/>
                </a:cubicBezTo>
                <a:cubicBezTo>
                  <a:pt x="19" y="108"/>
                  <a:pt x="0" y="90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3">
            <a:extLst>
              <a:ext uri="{FF2B5EF4-FFF2-40B4-BE49-F238E27FC236}">
                <a16:creationId xmlns:a16="http://schemas.microsoft.com/office/drawing/2014/main" id="{A8044B78-424B-AF4F-85C2-6E8FB30EF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2088" y="9868332"/>
            <a:ext cx="243116" cy="276483"/>
          </a:xfrm>
          <a:custGeom>
            <a:avLst/>
            <a:gdLst>
              <a:gd name="T0" fmla="*/ 9 w 226"/>
              <a:gd name="T1" fmla="*/ 243 h 254"/>
              <a:gd name="T2" fmla="*/ 9 w 226"/>
              <a:gd name="T3" fmla="*/ 243 h 254"/>
              <a:gd name="T4" fmla="*/ 9 w 226"/>
              <a:gd name="T5" fmla="*/ 243 h 254"/>
              <a:gd name="T6" fmla="*/ 0 w 226"/>
              <a:gd name="T7" fmla="*/ 216 h 254"/>
              <a:gd name="T8" fmla="*/ 180 w 226"/>
              <a:gd name="T9" fmla="*/ 9 h 254"/>
              <a:gd name="T10" fmla="*/ 216 w 226"/>
              <a:gd name="T11" fmla="*/ 9 h 254"/>
              <a:gd name="T12" fmla="*/ 216 w 226"/>
              <a:gd name="T13" fmla="*/ 36 h 254"/>
              <a:gd name="T14" fmla="*/ 36 w 226"/>
              <a:gd name="T15" fmla="*/ 243 h 254"/>
              <a:gd name="T16" fmla="*/ 9 w 226"/>
              <a:gd name="T17" fmla="*/ 24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" h="254">
                <a:moveTo>
                  <a:pt x="9" y="243"/>
                </a:moveTo>
                <a:lnTo>
                  <a:pt x="9" y="243"/>
                </a:lnTo>
                <a:lnTo>
                  <a:pt x="9" y="243"/>
                </a:lnTo>
                <a:cubicBezTo>
                  <a:pt x="0" y="234"/>
                  <a:pt x="0" y="225"/>
                  <a:pt x="0" y="216"/>
                </a:cubicBezTo>
                <a:cubicBezTo>
                  <a:pt x="180" y="9"/>
                  <a:pt x="180" y="9"/>
                  <a:pt x="180" y="9"/>
                </a:cubicBezTo>
                <a:cubicBezTo>
                  <a:pt x="188" y="0"/>
                  <a:pt x="206" y="0"/>
                  <a:pt x="216" y="9"/>
                </a:cubicBezTo>
                <a:cubicBezTo>
                  <a:pt x="225" y="17"/>
                  <a:pt x="225" y="26"/>
                  <a:pt x="216" y="36"/>
                </a:cubicBezTo>
                <a:cubicBezTo>
                  <a:pt x="36" y="243"/>
                  <a:pt x="36" y="243"/>
                  <a:pt x="36" y="243"/>
                </a:cubicBezTo>
                <a:cubicBezTo>
                  <a:pt x="27" y="253"/>
                  <a:pt x="18" y="253"/>
                  <a:pt x="9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84">
            <a:extLst>
              <a:ext uri="{FF2B5EF4-FFF2-40B4-BE49-F238E27FC236}">
                <a16:creationId xmlns:a16="http://schemas.microsoft.com/office/drawing/2014/main" id="{433E0B5A-0256-9B44-BA67-6A27043FA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6028" y="10016109"/>
            <a:ext cx="147777" cy="157308"/>
          </a:xfrm>
          <a:custGeom>
            <a:avLst/>
            <a:gdLst>
              <a:gd name="T0" fmla="*/ 64 w 137"/>
              <a:gd name="T1" fmla="*/ 144 h 145"/>
              <a:gd name="T2" fmla="*/ 64 w 137"/>
              <a:gd name="T3" fmla="*/ 144 h 145"/>
              <a:gd name="T4" fmla="*/ 0 w 137"/>
              <a:gd name="T5" fmla="*/ 72 h 145"/>
              <a:gd name="T6" fmla="*/ 64 w 137"/>
              <a:gd name="T7" fmla="*/ 0 h 145"/>
              <a:gd name="T8" fmla="*/ 136 w 137"/>
              <a:gd name="T9" fmla="*/ 72 h 145"/>
              <a:gd name="T10" fmla="*/ 64 w 137"/>
              <a:gd name="T11" fmla="*/ 144 h 145"/>
              <a:gd name="T12" fmla="*/ 64 w 137"/>
              <a:gd name="T13" fmla="*/ 45 h 145"/>
              <a:gd name="T14" fmla="*/ 64 w 137"/>
              <a:gd name="T15" fmla="*/ 45 h 145"/>
              <a:gd name="T16" fmla="*/ 36 w 137"/>
              <a:gd name="T17" fmla="*/ 72 h 145"/>
              <a:gd name="T18" fmla="*/ 64 w 137"/>
              <a:gd name="T19" fmla="*/ 99 h 145"/>
              <a:gd name="T20" fmla="*/ 90 w 137"/>
              <a:gd name="T21" fmla="*/ 72 h 145"/>
              <a:gd name="T22" fmla="*/ 64 w 137"/>
              <a:gd name="T23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45">
                <a:moveTo>
                  <a:pt x="64" y="144"/>
                </a:moveTo>
                <a:lnTo>
                  <a:pt x="64" y="144"/>
                </a:lnTo>
                <a:cubicBezTo>
                  <a:pt x="27" y="144"/>
                  <a:pt x="0" y="108"/>
                  <a:pt x="0" y="72"/>
                </a:cubicBezTo>
                <a:cubicBezTo>
                  <a:pt x="0" y="36"/>
                  <a:pt x="27" y="0"/>
                  <a:pt x="64" y="0"/>
                </a:cubicBezTo>
                <a:cubicBezTo>
                  <a:pt x="109" y="0"/>
                  <a:pt x="136" y="36"/>
                  <a:pt x="136" y="72"/>
                </a:cubicBezTo>
                <a:cubicBezTo>
                  <a:pt x="136" y="108"/>
                  <a:pt x="109" y="144"/>
                  <a:pt x="64" y="144"/>
                </a:cubicBezTo>
                <a:close/>
                <a:moveTo>
                  <a:pt x="64" y="45"/>
                </a:moveTo>
                <a:lnTo>
                  <a:pt x="64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90"/>
                  <a:pt x="54" y="99"/>
                  <a:pt x="64" y="99"/>
                </a:cubicBezTo>
                <a:cubicBezTo>
                  <a:pt x="81" y="99"/>
                  <a:pt x="90" y="90"/>
                  <a:pt x="90" y="72"/>
                </a:cubicBezTo>
                <a:cubicBezTo>
                  <a:pt x="90" y="54"/>
                  <a:pt x="81" y="45"/>
                  <a:pt x="64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85">
            <a:extLst>
              <a:ext uri="{FF2B5EF4-FFF2-40B4-BE49-F238E27FC236}">
                <a16:creationId xmlns:a16="http://schemas.microsoft.com/office/drawing/2014/main" id="{5F1B0A28-FF36-024D-8194-2009C9B4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653" y="9839730"/>
            <a:ext cx="147774" cy="147777"/>
          </a:xfrm>
          <a:custGeom>
            <a:avLst/>
            <a:gdLst>
              <a:gd name="T0" fmla="*/ 73 w 136"/>
              <a:gd name="T1" fmla="*/ 136 h 137"/>
              <a:gd name="T2" fmla="*/ 73 w 136"/>
              <a:gd name="T3" fmla="*/ 136 h 137"/>
              <a:gd name="T4" fmla="*/ 0 w 136"/>
              <a:gd name="T5" fmla="*/ 73 h 137"/>
              <a:gd name="T6" fmla="*/ 73 w 136"/>
              <a:gd name="T7" fmla="*/ 0 h 137"/>
              <a:gd name="T8" fmla="*/ 135 w 136"/>
              <a:gd name="T9" fmla="*/ 73 h 137"/>
              <a:gd name="T10" fmla="*/ 73 w 136"/>
              <a:gd name="T11" fmla="*/ 136 h 137"/>
              <a:gd name="T12" fmla="*/ 73 w 136"/>
              <a:gd name="T13" fmla="*/ 45 h 137"/>
              <a:gd name="T14" fmla="*/ 73 w 136"/>
              <a:gd name="T15" fmla="*/ 45 h 137"/>
              <a:gd name="T16" fmla="*/ 46 w 136"/>
              <a:gd name="T17" fmla="*/ 73 h 137"/>
              <a:gd name="T18" fmla="*/ 73 w 136"/>
              <a:gd name="T19" fmla="*/ 100 h 137"/>
              <a:gd name="T20" fmla="*/ 100 w 136"/>
              <a:gd name="T21" fmla="*/ 73 h 137"/>
              <a:gd name="T22" fmla="*/ 73 w 136"/>
              <a:gd name="T23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7">
                <a:moveTo>
                  <a:pt x="73" y="136"/>
                </a:moveTo>
                <a:lnTo>
                  <a:pt x="73" y="136"/>
                </a:lnTo>
                <a:cubicBezTo>
                  <a:pt x="37" y="136"/>
                  <a:pt x="0" y="109"/>
                  <a:pt x="0" y="73"/>
                </a:cubicBezTo>
                <a:cubicBezTo>
                  <a:pt x="0" y="37"/>
                  <a:pt x="37" y="0"/>
                  <a:pt x="73" y="0"/>
                </a:cubicBezTo>
                <a:cubicBezTo>
                  <a:pt x="108" y="0"/>
                  <a:pt x="135" y="37"/>
                  <a:pt x="135" y="73"/>
                </a:cubicBezTo>
                <a:cubicBezTo>
                  <a:pt x="135" y="109"/>
                  <a:pt x="108" y="136"/>
                  <a:pt x="73" y="136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4"/>
                  <a:pt x="46" y="73"/>
                </a:cubicBezTo>
                <a:cubicBezTo>
                  <a:pt x="46" y="91"/>
                  <a:pt x="55" y="100"/>
                  <a:pt x="73" y="100"/>
                </a:cubicBezTo>
                <a:cubicBezTo>
                  <a:pt x="82" y="100"/>
                  <a:pt x="100" y="91"/>
                  <a:pt x="100" y="73"/>
                </a:cubicBezTo>
                <a:cubicBezTo>
                  <a:pt x="100" y="54"/>
                  <a:pt x="82" y="45"/>
                  <a:pt x="7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86">
            <a:extLst>
              <a:ext uri="{FF2B5EF4-FFF2-40B4-BE49-F238E27FC236}">
                <a16:creationId xmlns:a16="http://schemas.microsoft.com/office/drawing/2014/main" id="{C211C62B-7405-5B47-8B4E-0BEAB471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313" y="9801595"/>
            <a:ext cx="28602" cy="47670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87">
            <a:extLst>
              <a:ext uri="{FF2B5EF4-FFF2-40B4-BE49-F238E27FC236}">
                <a16:creationId xmlns:a16="http://schemas.microsoft.com/office/drawing/2014/main" id="{21FF3EA3-1DEF-484B-AFDB-CBFA3C42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313" y="9887400"/>
            <a:ext cx="28602" cy="90574"/>
          </a:xfrm>
          <a:custGeom>
            <a:avLst/>
            <a:gdLst>
              <a:gd name="T0" fmla="*/ 27 w 28"/>
              <a:gd name="T1" fmla="*/ 82 h 83"/>
              <a:gd name="T2" fmla="*/ 0 w 28"/>
              <a:gd name="T3" fmla="*/ 82 h 83"/>
              <a:gd name="T4" fmla="*/ 0 w 28"/>
              <a:gd name="T5" fmla="*/ 0 h 83"/>
              <a:gd name="T6" fmla="*/ 27 w 28"/>
              <a:gd name="T7" fmla="*/ 0 h 83"/>
              <a:gd name="T8" fmla="*/ 27 w 28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3">
                <a:moveTo>
                  <a:pt x="27" y="82"/>
                </a:moveTo>
                <a:lnTo>
                  <a:pt x="0" y="82"/>
                </a:lnTo>
                <a:lnTo>
                  <a:pt x="0" y="0"/>
                </a:lnTo>
                <a:lnTo>
                  <a:pt x="27" y="0"/>
                </a:lnTo>
                <a:lnTo>
                  <a:pt x="27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88">
            <a:extLst>
              <a:ext uri="{FF2B5EF4-FFF2-40B4-BE49-F238E27FC236}">
                <a16:creationId xmlns:a16="http://schemas.microsoft.com/office/drawing/2014/main" id="{309D1CA3-9B9F-1044-90F2-4470B2DBD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313" y="10025643"/>
            <a:ext cx="28602" cy="90571"/>
          </a:xfrm>
          <a:custGeom>
            <a:avLst/>
            <a:gdLst>
              <a:gd name="T0" fmla="*/ 27 w 28"/>
              <a:gd name="T1" fmla="*/ 81 h 82"/>
              <a:gd name="T2" fmla="*/ 0 w 28"/>
              <a:gd name="T3" fmla="*/ 81 h 82"/>
              <a:gd name="T4" fmla="*/ 0 w 28"/>
              <a:gd name="T5" fmla="*/ 0 h 82"/>
              <a:gd name="T6" fmla="*/ 27 w 28"/>
              <a:gd name="T7" fmla="*/ 0 h 82"/>
              <a:gd name="T8" fmla="*/ 27 w 28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2">
                <a:moveTo>
                  <a:pt x="27" y="81"/>
                </a:moveTo>
                <a:lnTo>
                  <a:pt x="0" y="81"/>
                </a:lnTo>
                <a:lnTo>
                  <a:pt x="0" y="0"/>
                </a:lnTo>
                <a:lnTo>
                  <a:pt x="27" y="0"/>
                </a:lnTo>
                <a:lnTo>
                  <a:pt x="27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89">
            <a:extLst>
              <a:ext uri="{FF2B5EF4-FFF2-40B4-BE49-F238E27FC236}">
                <a16:creationId xmlns:a16="http://schemas.microsoft.com/office/drawing/2014/main" id="{F017BF58-6EE8-634F-99DC-6910590B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313" y="10154349"/>
            <a:ext cx="28602" cy="57203"/>
          </a:xfrm>
          <a:custGeom>
            <a:avLst/>
            <a:gdLst>
              <a:gd name="T0" fmla="*/ 27 w 28"/>
              <a:gd name="T1" fmla="*/ 54 h 55"/>
              <a:gd name="T2" fmla="*/ 0 w 28"/>
              <a:gd name="T3" fmla="*/ 54 h 55"/>
              <a:gd name="T4" fmla="*/ 0 w 28"/>
              <a:gd name="T5" fmla="*/ 0 h 55"/>
              <a:gd name="T6" fmla="*/ 27 w 28"/>
              <a:gd name="T7" fmla="*/ 0 h 55"/>
              <a:gd name="T8" fmla="*/ 27 w 2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5">
                <a:moveTo>
                  <a:pt x="27" y="54"/>
                </a:moveTo>
                <a:lnTo>
                  <a:pt x="0" y="54"/>
                </a:lnTo>
                <a:lnTo>
                  <a:pt x="0" y="0"/>
                </a:lnTo>
                <a:lnTo>
                  <a:pt x="27" y="0"/>
                </a:lnTo>
                <a:lnTo>
                  <a:pt x="2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90">
            <a:extLst>
              <a:ext uri="{FF2B5EF4-FFF2-40B4-BE49-F238E27FC236}">
                <a16:creationId xmlns:a16="http://schemas.microsoft.com/office/drawing/2014/main" id="{FB9B6075-D3F9-FC4F-85A8-FEE788F3C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9799" y="9720558"/>
            <a:ext cx="743645" cy="557732"/>
          </a:xfrm>
          <a:custGeom>
            <a:avLst/>
            <a:gdLst>
              <a:gd name="T0" fmla="*/ 605 w 687"/>
              <a:gd name="T1" fmla="*/ 515 h 516"/>
              <a:gd name="T2" fmla="*/ 605 w 687"/>
              <a:gd name="T3" fmla="*/ 515 h 516"/>
              <a:gd name="T4" fmla="*/ 27 w 687"/>
              <a:gd name="T5" fmla="*/ 515 h 516"/>
              <a:gd name="T6" fmla="*/ 0 w 687"/>
              <a:gd name="T7" fmla="*/ 488 h 516"/>
              <a:gd name="T8" fmla="*/ 0 w 687"/>
              <a:gd name="T9" fmla="*/ 370 h 516"/>
              <a:gd name="T10" fmla="*/ 27 w 687"/>
              <a:gd name="T11" fmla="*/ 343 h 516"/>
              <a:gd name="T12" fmla="*/ 100 w 687"/>
              <a:gd name="T13" fmla="*/ 262 h 516"/>
              <a:gd name="T14" fmla="*/ 27 w 687"/>
              <a:gd name="T15" fmla="*/ 172 h 516"/>
              <a:gd name="T16" fmla="*/ 0 w 687"/>
              <a:gd name="T17" fmla="*/ 145 h 516"/>
              <a:gd name="T18" fmla="*/ 0 w 687"/>
              <a:gd name="T19" fmla="*/ 36 h 516"/>
              <a:gd name="T20" fmla="*/ 27 w 687"/>
              <a:gd name="T21" fmla="*/ 0 h 516"/>
              <a:gd name="T22" fmla="*/ 605 w 687"/>
              <a:gd name="T23" fmla="*/ 0 h 516"/>
              <a:gd name="T24" fmla="*/ 686 w 687"/>
              <a:gd name="T25" fmla="*/ 81 h 516"/>
              <a:gd name="T26" fmla="*/ 686 w 687"/>
              <a:gd name="T27" fmla="*/ 434 h 516"/>
              <a:gd name="T28" fmla="*/ 605 w 687"/>
              <a:gd name="T29" fmla="*/ 515 h 516"/>
              <a:gd name="T30" fmla="*/ 55 w 687"/>
              <a:gd name="T31" fmla="*/ 461 h 516"/>
              <a:gd name="T32" fmla="*/ 55 w 687"/>
              <a:gd name="T33" fmla="*/ 461 h 516"/>
              <a:gd name="T34" fmla="*/ 605 w 687"/>
              <a:gd name="T35" fmla="*/ 461 h 516"/>
              <a:gd name="T36" fmla="*/ 632 w 687"/>
              <a:gd name="T37" fmla="*/ 434 h 516"/>
              <a:gd name="T38" fmla="*/ 632 w 687"/>
              <a:gd name="T39" fmla="*/ 81 h 516"/>
              <a:gd name="T40" fmla="*/ 605 w 687"/>
              <a:gd name="T41" fmla="*/ 54 h 516"/>
              <a:gd name="T42" fmla="*/ 55 w 687"/>
              <a:gd name="T43" fmla="*/ 54 h 516"/>
              <a:gd name="T44" fmla="*/ 55 w 687"/>
              <a:gd name="T45" fmla="*/ 126 h 516"/>
              <a:gd name="T46" fmla="*/ 154 w 687"/>
              <a:gd name="T47" fmla="*/ 262 h 516"/>
              <a:gd name="T48" fmla="*/ 55 w 687"/>
              <a:gd name="T49" fmla="*/ 398 h 516"/>
              <a:gd name="T50" fmla="*/ 55 w 687"/>
              <a:gd name="T51" fmla="*/ 461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7" h="516">
                <a:moveTo>
                  <a:pt x="605" y="515"/>
                </a:moveTo>
                <a:lnTo>
                  <a:pt x="605" y="515"/>
                </a:lnTo>
                <a:cubicBezTo>
                  <a:pt x="27" y="515"/>
                  <a:pt x="27" y="515"/>
                  <a:pt x="27" y="515"/>
                </a:cubicBezTo>
                <a:cubicBezTo>
                  <a:pt x="9" y="515"/>
                  <a:pt x="0" y="506"/>
                  <a:pt x="0" y="488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61"/>
                  <a:pt x="9" y="343"/>
                  <a:pt x="27" y="343"/>
                </a:cubicBezTo>
                <a:cubicBezTo>
                  <a:pt x="64" y="334"/>
                  <a:pt x="100" y="298"/>
                  <a:pt x="100" y="262"/>
                </a:cubicBezTo>
                <a:cubicBezTo>
                  <a:pt x="100" y="217"/>
                  <a:pt x="64" y="181"/>
                  <a:pt x="27" y="172"/>
                </a:cubicBezTo>
                <a:cubicBezTo>
                  <a:pt x="9" y="172"/>
                  <a:pt x="0" y="162"/>
                  <a:pt x="0" y="14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50" y="0"/>
                  <a:pt x="686" y="36"/>
                  <a:pt x="686" y="81"/>
                </a:cubicBezTo>
                <a:cubicBezTo>
                  <a:pt x="686" y="434"/>
                  <a:pt x="686" y="434"/>
                  <a:pt x="686" y="434"/>
                </a:cubicBezTo>
                <a:cubicBezTo>
                  <a:pt x="686" y="479"/>
                  <a:pt x="650" y="515"/>
                  <a:pt x="605" y="515"/>
                </a:cubicBezTo>
                <a:close/>
                <a:moveTo>
                  <a:pt x="55" y="461"/>
                </a:moveTo>
                <a:lnTo>
                  <a:pt x="55" y="461"/>
                </a:lnTo>
                <a:cubicBezTo>
                  <a:pt x="605" y="461"/>
                  <a:pt x="605" y="461"/>
                  <a:pt x="605" y="461"/>
                </a:cubicBezTo>
                <a:cubicBezTo>
                  <a:pt x="623" y="461"/>
                  <a:pt x="632" y="452"/>
                  <a:pt x="632" y="434"/>
                </a:cubicBezTo>
                <a:cubicBezTo>
                  <a:pt x="632" y="81"/>
                  <a:pt x="632" y="81"/>
                  <a:pt x="632" y="81"/>
                </a:cubicBezTo>
                <a:cubicBezTo>
                  <a:pt x="632" y="72"/>
                  <a:pt x="623" y="54"/>
                  <a:pt x="60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126"/>
                  <a:pt x="55" y="126"/>
                  <a:pt x="55" y="126"/>
                </a:cubicBezTo>
                <a:cubicBezTo>
                  <a:pt x="109" y="145"/>
                  <a:pt x="154" y="199"/>
                  <a:pt x="154" y="262"/>
                </a:cubicBezTo>
                <a:cubicBezTo>
                  <a:pt x="154" y="325"/>
                  <a:pt x="109" y="379"/>
                  <a:pt x="55" y="398"/>
                </a:cubicBezTo>
                <a:lnTo>
                  <a:pt x="55" y="4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91">
            <a:extLst>
              <a:ext uri="{FF2B5EF4-FFF2-40B4-BE49-F238E27FC236}">
                <a16:creationId xmlns:a16="http://schemas.microsoft.com/office/drawing/2014/main" id="{57913590-1772-5F46-BBE7-5FB75838B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096" y="12104036"/>
            <a:ext cx="138243" cy="128706"/>
          </a:xfrm>
          <a:custGeom>
            <a:avLst/>
            <a:gdLst>
              <a:gd name="T0" fmla="*/ 91 w 128"/>
              <a:gd name="T1" fmla="*/ 117 h 118"/>
              <a:gd name="T2" fmla="*/ 91 w 128"/>
              <a:gd name="T3" fmla="*/ 117 h 118"/>
              <a:gd name="T4" fmla="*/ 27 w 128"/>
              <a:gd name="T5" fmla="*/ 117 h 118"/>
              <a:gd name="T6" fmla="*/ 0 w 128"/>
              <a:gd name="T7" fmla="*/ 90 h 118"/>
              <a:gd name="T8" fmla="*/ 0 w 128"/>
              <a:gd name="T9" fmla="*/ 27 h 118"/>
              <a:gd name="T10" fmla="*/ 27 w 128"/>
              <a:gd name="T11" fmla="*/ 0 h 118"/>
              <a:gd name="T12" fmla="*/ 91 w 128"/>
              <a:gd name="T13" fmla="*/ 0 h 118"/>
              <a:gd name="T14" fmla="*/ 127 w 128"/>
              <a:gd name="T15" fmla="*/ 27 h 118"/>
              <a:gd name="T16" fmla="*/ 127 w 128"/>
              <a:gd name="T17" fmla="*/ 90 h 118"/>
              <a:gd name="T18" fmla="*/ 91 w 128"/>
              <a:gd name="T19" fmla="*/ 117 h 118"/>
              <a:gd name="T20" fmla="*/ 91 w 128"/>
              <a:gd name="T21" fmla="*/ 27 h 118"/>
              <a:gd name="T22" fmla="*/ 91 w 128"/>
              <a:gd name="T23" fmla="*/ 27 h 118"/>
              <a:gd name="T24" fmla="*/ 27 w 128"/>
              <a:gd name="T25" fmla="*/ 27 h 118"/>
              <a:gd name="T26" fmla="*/ 27 w 128"/>
              <a:gd name="T27" fmla="*/ 90 h 118"/>
              <a:gd name="T28" fmla="*/ 91 w 128"/>
              <a:gd name="T29" fmla="*/ 81 h 118"/>
              <a:gd name="T30" fmla="*/ 91 w 128"/>
              <a:gd name="T31" fmla="*/ 2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118">
                <a:moveTo>
                  <a:pt x="91" y="117"/>
                </a:moveTo>
                <a:lnTo>
                  <a:pt x="91" y="117"/>
                </a:lnTo>
                <a:cubicBezTo>
                  <a:pt x="27" y="117"/>
                  <a:pt x="27" y="117"/>
                  <a:pt x="27" y="117"/>
                </a:cubicBezTo>
                <a:cubicBezTo>
                  <a:pt x="9" y="117"/>
                  <a:pt x="0" y="108"/>
                  <a:pt x="0" y="9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9" y="0"/>
                  <a:pt x="127" y="9"/>
                  <a:pt x="127" y="27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7" y="108"/>
                  <a:pt x="109" y="117"/>
                  <a:pt x="91" y="117"/>
                </a:cubicBezTo>
                <a:close/>
                <a:moveTo>
                  <a:pt x="91" y="27"/>
                </a:moveTo>
                <a:lnTo>
                  <a:pt x="91" y="27"/>
                </a:lnTo>
                <a:cubicBezTo>
                  <a:pt x="27" y="27"/>
                  <a:pt x="27" y="27"/>
                  <a:pt x="27" y="27"/>
                </a:cubicBezTo>
                <a:cubicBezTo>
                  <a:pt x="27" y="90"/>
                  <a:pt x="27" y="90"/>
                  <a:pt x="27" y="90"/>
                </a:cubicBezTo>
                <a:cubicBezTo>
                  <a:pt x="91" y="81"/>
                  <a:pt x="91" y="81"/>
                  <a:pt x="91" y="81"/>
                </a:cubicBezTo>
                <a:lnTo>
                  <a:pt x="91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92">
            <a:extLst>
              <a:ext uri="{FF2B5EF4-FFF2-40B4-BE49-F238E27FC236}">
                <a16:creationId xmlns:a16="http://schemas.microsoft.com/office/drawing/2014/main" id="{3A792EAB-81E8-E342-9EC3-FF0294EC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907" y="11927657"/>
            <a:ext cx="548198" cy="429026"/>
          </a:xfrm>
          <a:custGeom>
            <a:avLst/>
            <a:gdLst>
              <a:gd name="T0" fmla="*/ 424 w 506"/>
              <a:gd name="T1" fmla="*/ 397 h 398"/>
              <a:gd name="T2" fmla="*/ 424 w 506"/>
              <a:gd name="T3" fmla="*/ 397 h 398"/>
              <a:gd name="T4" fmla="*/ 81 w 506"/>
              <a:gd name="T5" fmla="*/ 397 h 398"/>
              <a:gd name="T6" fmla="*/ 0 w 506"/>
              <a:gd name="T7" fmla="*/ 316 h 398"/>
              <a:gd name="T8" fmla="*/ 0 w 506"/>
              <a:gd name="T9" fmla="*/ 0 h 398"/>
              <a:gd name="T10" fmla="*/ 45 w 506"/>
              <a:gd name="T11" fmla="*/ 0 h 398"/>
              <a:gd name="T12" fmla="*/ 45 w 506"/>
              <a:gd name="T13" fmla="*/ 316 h 398"/>
              <a:gd name="T14" fmla="*/ 81 w 506"/>
              <a:gd name="T15" fmla="*/ 361 h 398"/>
              <a:gd name="T16" fmla="*/ 424 w 506"/>
              <a:gd name="T17" fmla="*/ 361 h 398"/>
              <a:gd name="T18" fmla="*/ 460 w 506"/>
              <a:gd name="T19" fmla="*/ 316 h 398"/>
              <a:gd name="T20" fmla="*/ 460 w 506"/>
              <a:gd name="T21" fmla="*/ 118 h 398"/>
              <a:gd name="T22" fmla="*/ 424 w 506"/>
              <a:gd name="T23" fmla="*/ 81 h 398"/>
              <a:gd name="T24" fmla="*/ 81 w 506"/>
              <a:gd name="T25" fmla="*/ 81 h 398"/>
              <a:gd name="T26" fmla="*/ 81 w 506"/>
              <a:gd name="T27" fmla="*/ 36 h 398"/>
              <a:gd name="T28" fmla="*/ 424 w 506"/>
              <a:gd name="T29" fmla="*/ 36 h 398"/>
              <a:gd name="T30" fmla="*/ 505 w 506"/>
              <a:gd name="T31" fmla="*/ 118 h 398"/>
              <a:gd name="T32" fmla="*/ 505 w 506"/>
              <a:gd name="T33" fmla="*/ 316 h 398"/>
              <a:gd name="T34" fmla="*/ 424 w 506"/>
              <a:gd name="T3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6" h="398">
                <a:moveTo>
                  <a:pt x="424" y="397"/>
                </a:moveTo>
                <a:lnTo>
                  <a:pt x="424" y="397"/>
                </a:lnTo>
                <a:cubicBezTo>
                  <a:pt x="81" y="397"/>
                  <a:pt x="81" y="397"/>
                  <a:pt x="81" y="397"/>
                </a:cubicBezTo>
                <a:cubicBezTo>
                  <a:pt x="36" y="397"/>
                  <a:pt x="0" y="361"/>
                  <a:pt x="0" y="316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16"/>
                  <a:pt x="45" y="316"/>
                  <a:pt x="45" y="316"/>
                </a:cubicBezTo>
                <a:cubicBezTo>
                  <a:pt x="45" y="343"/>
                  <a:pt x="63" y="361"/>
                  <a:pt x="81" y="361"/>
                </a:cubicBezTo>
                <a:cubicBezTo>
                  <a:pt x="424" y="361"/>
                  <a:pt x="424" y="361"/>
                  <a:pt x="424" y="361"/>
                </a:cubicBezTo>
                <a:cubicBezTo>
                  <a:pt x="441" y="361"/>
                  <a:pt x="460" y="343"/>
                  <a:pt x="460" y="316"/>
                </a:cubicBezTo>
                <a:cubicBezTo>
                  <a:pt x="460" y="118"/>
                  <a:pt x="460" y="118"/>
                  <a:pt x="460" y="118"/>
                </a:cubicBezTo>
                <a:cubicBezTo>
                  <a:pt x="460" y="99"/>
                  <a:pt x="441" y="81"/>
                  <a:pt x="42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36"/>
                  <a:pt x="81" y="36"/>
                  <a:pt x="81" y="36"/>
                </a:cubicBezTo>
                <a:cubicBezTo>
                  <a:pt x="424" y="36"/>
                  <a:pt x="424" y="36"/>
                  <a:pt x="424" y="36"/>
                </a:cubicBezTo>
                <a:cubicBezTo>
                  <a:pt x="469" y="36"/>
                  <a:pt x="505" y="72"/>
                  <a:pt x="505" y="118"/>
                </a:cubicBezTo>
                <a:cubicBezTo>
                  <a:pt x="505" y="316"/>
                  <a:pt x="505" y="316"/>
                  <a:pt x="505" y="316"/>
                </a:cubicBezTo>
                <a:cubicBezTo>
                  <a:pt x="505" y="361"/>
                  <a:pt x="469" y="397"/>
                  <a:pt x="424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93">
            <a:extLst>
              <a:ext uri="{FF2B5EF4-FFF2-40B4-BE49-F238E27FC236}">
                <a16:creationId xmlns:a16="http://schemas.microsoft.com/office/drawing/2014/main" id="{DF44CD7B-3E62-C744-B50B-39F8894B0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604" y="11832318"/>
            <a:ext cx="510066" cy="185913"/>
          </a:xfrm>
          <a:custGeom>
            <a:avLst/>
            <a:gdLst>
              <a:gd name="T0" fmla="*/ 90 w 470"/>
              <a:gd name="T1" fmla="*/ 171 h 172"/>
              <a:gd name="T2" fmla="*/ 90 w 470"/>
              <a:gd name="T3" fmla="*/ 171 h 172"/>
              <a:gd name="T4" fmla="*/ 9 w 470"/>
              <a:gd name="T5" fmla="*/ 72 h 172"/>
              <a:gd name="T6" fmla="*/ 99 w 470"/>
              <a:gd name="T7" fmla="*/ 0 h 172"/>
              <a:gd name="T8" fmla="*/ 396 w 470"/>
              <a:gd name="T9" fmla="*/ 0 h 172"/>
              <a:gd name="T10" fmla="*/ 469 w 470"/>
              <a:gd name="T11" fmla="*/ 72 h 172"/>
              <a:gd name="T12" fmla="*/ 469 w 470"/>
              <a:gd name="T13" fmla="*/ 81 h 172"/>
              <a:gd name="T14" fmla="*/ 441 w 470"/>
              <a:gd name="T15" fmla="*/ 108 h 172"/>
              <a:gd name="T16" fmla="*/ 423 w 470"/>
              <a:gd name="T17" fmla="*/ 81 h 172"/>
              <a:gd name="T18" fmla="*/ 423 w 470"/>
              <a:gd name="T19" fmla="*/ 72 h 172"/>
              <a:gd name="T20" fmla="*/ 396 w 470"/>
              <a:gd name="T21" fmla="*/ 45 h 172"/>
              <a:gd name="T22" fmla="*/ 99 w 470"/>
              <a:gd name="T23" fmla="*/ 45 h 172"/>
              <a:gd name="T24" fmla="*/ 54 w 470"/>
              <a:gd name="T25" fmla="*/ 72 h 172"/>
              <a:gd name="T26" fmla="*/ 90 w 470"/>
              <a:gd name="T27" fmla="*/ 126 h 172"/>
              <a:gd name="T28" fmla="*/ 90 w 470"/>
              <a:gd name="T2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0" h="172">
                <a:moveTo>
                  <a:pt x="90" y="171"/>
                </a:moveTo>
                <a:lnTo>
                  <a:pt x="90" y="171"/>
                </a:lnTo>
                <a:cubicBezTo>
                  <a:pt x="45" y="171"/>
                  <a:pt x="0" y="126"/>
                  <a:pt x="9" y="72"/>
                </a:cubicBezTo>
                <a:cubicBezTo>
                  <a:pt x="18" y="27"/>
                  <a:pt x="54" y="0"/>
                  <a:pt x="99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433" y="0"/>
                  <a:pt x="469" y="27"/>
                  <a:pt x="469" y="72"/>
                </a:cubicBezTo>
                <a:cubicBezTo>
                  <a:pt x="469" y="81"/>
                  <a:pt x="469" y="81"/>
                  <a:pt x="469" y="81"/>
                </a:cubicBezTo>
                <a:cubicBezTo>
                  <a:pt x="469" y="99"/>
                  <a:pt x="459" y="108"/>
                  <a:pt x="441" y="108"/>
                </a:cubicBezTo>
                <a:cubicBezTo>
                  <a:pt x="433" y="108"/>
                  <a:pt x="423" y="99"/>
                  <a:pt x="423" y="81"/>
                </a:cubicBezTo>
                <a:cubicBezTo>
                  <a:pt x="423" y="72"/>
                  <a:pt x="423" y="72"/>
                  <a:pt x="423" y="72"/>
                </a:cubicBezTo>
                <a:cubicBezTo>
                  <a:pt x="423" y="54"/>
                  <a:pt x="414" y="45"/>
                  <a:pt x="396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72" y="45"/>
                  <a:pt x="54" y="54"/>
                  <a:pt x="54" y="72"/>
                </a:cubicBezTo>
                <a:cubicBezTo>
                  <a:pt x="45" y="99"/>
                  <a:pt x="72" y="126"/>
                  <a:pt x="90" y="126"/>
                </a:cubicBezTo>
                <a:lnTo>
                  <a:pt x="90" y="1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1" name="Grupo 440">
            <a:extLst>
              <a:ext uri="{FF2B5EF4-FFF2-40B4-BE49-F238E27FC236}">
                <a16:creationId xmlns:a16="http://schemas.microsoft.com/office/drawing/2014/main" id="{C2831172-33E6-C440-81ED-102E1E20B16B}"/>
              </a:ext>
            </a:extLst>
          </p:cNvPr>
          <p:cNvGrpSpPr/>
          <p:nvPr/>
        </p:nvGrpSpPr>
        <p:grpSpPr>
          <a:xfrm>
            <a:off x="2668308" y="492957"/>
            <a:ext cx="19041035" cy="2561450"/>
            <a:chOff x="2668308" y="861425"/>
            <a:chExt cx="19041035" cy="2561450"/>
          </a:xfrm>
        </p:grpSpPr>
        <p:sp>
          <p:nvSpPr>
            <p:cNvPr id="442" name="CuadroTexto 441">
              <a:extLst>
                <a:ext uri="{FF2B5EF4-FFF2-40B4-BE49-F238E27FC236}">
                  <a16:creationId xmlns:a16="http://schemas.microsoft.com/office/drawing/2014/main" id="{B9C76955-B1DB-4245-82A8-0A3489705446}"/>
                </a:ext>
              </a:extLst>
            </p:cNvPr>
            <p:cNvSpPr txBox="1"/>
            <p:nvPr/>
          </p:nvSpPr>
          <p:spPr>
            <a:xfrm>
              <a:off x="8118655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443" name="CuadroTexto 442">
              <a:extLst>
                <a:ext uri="{FF2B5EF4-FFF2-40B4-BE49-F238E27FC236}">
                  <a16:creationId xmlns:a16="http://schemas.microsoft.com/office/drawing/2014/main" id="{65B66780-2CF8-F14D-9150-5B73598DBF6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44" name="Grupo 443">
            <a:extLst>
              <a:ext uri="{FF2B5EF4-FFF2-40B4-BE49-F238E27FC236}">
                <a16:creationId xmlns:a16="http://schemas.microsoft.com/office/drawing/2014/main" id="{6C2989F9-0768-734D-975A-5BB2E8F10FB9}"/>
              </a:ext>
            </a:extLst>
          </p:cNvPr>
          <p:cNvGrpSpPr/>
          <p:nvPr/>
        </p:nvGrpSpPr>
        <p:grpSpPr>
          <a:xfrm>
            <a:off x="8002064" y="4202183"/>
            <a:ext cx="2924892" cy="1037435"/>
            <a:chOff x="4305119" y="10789294"/>
            <a:chExt cx="4236804" cy="1037435"/>
          </a:xfrm>
        </p:grpSpPr>
        <p:sp>
          <p:nvSpPr>
            <p:cNvPr id="445" name="CuadroTexto 395">
              <a:extLst>
                <a:ext uri="{FF2B5EF4-FFF2-40B4-BE49-F238E27FC236}">
                  <a16:creationId xmlns:a16="http://schemas.microsoft.com/office/drawing/2014/main" id="{FD3C8E55-AE3E-5C44-8AD0-A55F5FA92871}"/>
                </a:ext>
              </a:extLst>
            </p:cNvPr>
            <p:cNvSpPr txBox="1"/>
            <p:nvPr/>
          </p:nvSpPr>
          <p:spPr>
            <a:xfrm flipH="1">
              <a:off x="6155125" y="10789294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46" name="Rectangle 40">
              <a:extLst>
                <a:ext uri="{FF2B5EF4-FFF2-40B4-BE49-F238E27FC236}">
                  <a16:creationId xmlns:a16="http://schemas.microsoft.com/office/drawing/2014/main" id="{B68464B5-00BD-A74F-94DA-F2D6186D40B7}"/>
                </a:ext>
              </a:extLst>
            </p:cNvPr>
            <p:cNvSpPr/>
            <p:nvPr/>
          </p:nvSpPr>
          <p:spPr>
            <a:xfrm>
              <a:off x="4305119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11A7A5A3-42B9-F34C-9379-8684A781114D}"/>
              </a:ext>
            </a:extLst>
          </p:cNvPr>
          <p:cNvGrpSpPr/>
          <p:nvPr/>
        </p:nvGrpSpPr>
        <p:grpSpPr>
          <a:xfrm>
            <a:off x="4680242" y="10332490"/>
            <a:ext cx="2924892" cy="1037435"/>
            <a:chOff x="4305119" y="10789294"/>
            <a:chExt cx="4236804" cy="1037435"/>
          </a:xfrm>
        </p:grpSpPr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7D67EA1B-A839-E142-B004-FF6579E0E8E9}"/>
                </a:ext>
              </a:extLst>
            </p:cNvPr>
            <p:cNvSpPr txBox="1"/>
            <p:nvPr/>
          </p:nvSpPr>
          <p:spPr>
            <a:xfrm flipH="1">
              <a:off x="6155125" y="10789294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9" name="Rectangle 40">
              <a:extLst>
                <a:ext uri="{FF2B5EF4-FFF2-40B4-BE49-F238E27FC236}">
                  <a16:creationId xmlns:a16="http://schemas.microsoft.com/office/drawing/2014/main" id="{305E272E-BCAF-2944-8B6D-6270A44F3EC0}"/>
                </a:ext>
              </a:extLst>
            </p:cNvPr>
            <p:cNvSpPr/>
            <p:nvPr/>
          </p:nvSpPr>
          <p:spPr>
            <a:xfrm>
              <a:off x="4305119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0" name="Grupo 449">
            <a:extLst>
              <a:ext uri="{FF2B5EF4-FFF2-40B4-BE49-F238E27FC236}">
                <a16:creationId xmlns:a16="http://schemas.microsoft.com/office/drawing/2014/main" id="{093CF655-4393-6044-9320-44F1BB493F7E}"/>
              </a:ext>
            </a:extLst>
          </p:cNvPr>
          <p:cNvGrpSpPr/>
          <p:nvPr/>
        </p:nvGrpSpPr>
        <p:grpSpPr>
          <a:xfrm>
            <a:off x="14598158" y="6279074"/>
            <a:ext cx="2924892" cy="1037435"/>
            <a:chOff x="4305119" y="10789294"/>
            <a:chExt cx="4236804" cy="1037435"/>
          </a:xfrm>
        </p:grpSpPr>
        <p:sp>
          <p:nvSpPr>
            <p:cNvPr id="451" name="CuadroTexto 395">
              <a:extLst>
                <a:ext uri="{FF2B5EF4-FFF2-40B4-BE49-F238E27FC236}">
                  <a16:creationId xmlns:a16="http://schemas.microsoft.com/office/drawing/2014/main" id="{77EF5D0A-AFD0-FA47-833F-5621C31D8E45}"/>
                </a:ext>
              </a:extLst>
            </p:cNvPr>
            <p:cNvSpPr txBox="1"/>
            <p:nvPr/>
          </p:nvSpPr>
          <p:spPr>
            <a:xfrm flipH="1">
              <a:off x="4327261" y="10789294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2" name="Rectangle 40">
              <a:extLst>
                <a:ext uri="{FF2B5EF4-FFF2-40B4-BE49-F238E27FC236}">
                  <a16:creationId xmlns:a16="http://schemas.microsoft.com/office/drawing/2014/main" id="{94954390-42BD-894E-AB39-6153522E4D54}"/>
                </a:ext>
              </a:extLst>
            </p:cNvPr>
            <p:cNvSpPr/>
            <p:nvPr/>
          </p:nvSpPr>
          <p:spPr>
            <a:xfrm>
              <a:off x="4305119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3" name="Grupo 452">
            <a:extLst>
              <a:ext uri="{FF2B5EF4-FFF2-40B4-BE49-F238E27FC236}">
                <a16:creationId xmlns:a16="http://schemas.microsoft.com/office/drawing/2014/main" id="{55C38686-58ED-8B42-BE39-303BCBAA5CA1}"/>
              </a:ext>
            </a:extLst>
          </p:cNvPr>
          <p:cNvGrpSpPr/>
          <p:nvPr/>
        </p:nvGrpSpPr>
        <p:grpSpPr>
          <a:xfrm>
            <a:off x="17154620" y="10946544"/>
            <a:ext cx="2924892" cy="1037435"/>
            <a:chOff x="4305119" y="10789294"/>
            <a:chExt cx="4236804" cy="1037435"/>
          </a:xfrm>
        </p:grpSpPr>
        <p:sp>
          <p:nvSpPr>
            <p:cNvPr id="454" name="CuadroTexto 395">
              <a:extLst>
                <a:ext uri="{FF2B5EF4-FFF2-40B4-BE49-F238E27FC236}">
                  <a16:creationId xmlns:a16="http://schemas.microsoft.com/office/drawing/2014/main" id="{0AD8C4FF-144A-0B43-998C-85591DECAD81}"/>
                </a:ext>
              </a:extLst>
            </p:cNvPr>
            <p:cNvSpPr txBox="1"/>
            <p:nvPr/>
          </p:nvSpPr>
          <p:spPr>
            <a:xfrm flipH="1">
              <a:off x="4327261" y="10789294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5" name="Rectangle 40">
              <a:extLst>
                <a:ext uri="{FF2B5EF4-FFF2-40B4-BE49-F238E27FC236}">
                  <a16:creationId xmlns:a16="http://schemas.microsoft.com/office/drawing/2014/main" id="{FE13CD0B-FF15-7F42-89BE-3A352339F234}"/>
                </a:ext>
              </a:extLst>
            </p:cNvPr>
            <p:cNvSpPr/>
            <p:nvPr/>
          </p:nvSpPr>
          <p:spPr>
            <a:xfrm>
              <a:off x="4305119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3926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70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F26E5B"/>
      </a:accent1>
      <a:accent2>
        <a:srgbClr val="FECA53"/>
      </a:accent2>
      <a:accent3>
        <a:srgbClr val="7D79CF"/>
      </a:accent3>
      <a:accent4>
        <a:srgbClr val="53E7BE"/>
      </a:accent4>
      <a:accent5>
        <a:srgbClr val="97ACC7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92061</TotalTime>
  <Words>455</Words>
  <Application>Microsoft Macintosh PowerPoint</Application>
  <PresentationFormat>Custom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16573</cp:revision>
  <dcterms:created xsi:type="dcterms:W3CDTF">2014-11-12T21:47:38Z</dcterms:created>
  <dcterms:modified xsi:type="dcterms:W3CDTF">2019-10-08T16:51:23Z</dcterms:modified>
  <cp:category/>
</cp:coreProperties>
</file>