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CC66B-14D1-E840-B17D-293871970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02626-EAB3-834F-90A2-C99DC294E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93281-E588-B343-A26F-58F742C3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8C7F7-728F-9949-9201-A7829409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D24B7-FA9A-044A-85D5-C1A33B18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7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E85B2-249A-964E-B403-8E97E604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FE84BB-503D-ED4C-B449-9A5235351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44DAB-56E7-1D46-9BCE-5341B910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36CBF-6F3B-EF4B-92CA-8655B5C2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DA6DE5-6B6E-3542-91E6-CA315524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603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7B6002-FE05-414C-A155-AEF1BB419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E1A8E9-4A6B-B74D-8C3A-5604E728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96FAE-AE3A-9645-9058-EED6A35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736E1-BBD8-5A49-81E8-A0BB92DF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DBBC40-BD26-CA4F-978D-D86C0E76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132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69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7A2AE-17A0-3B4A-A169-4C5ECD7E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B51E7-A949-4B4B-B139-139CE020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BDBBF-0812-1A4E-BCB3-43B7B842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82ACD-A9DD-0544-B868-65C92371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B6284-3036-3B40-AA2B-D1219C43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26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A7888-1A1C-3748-9BE8-2E99D625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CAC12C-F6A2-AA4B-A3C5-4CACB648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C3644-A417-B74E-95AD-000AAE57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3E41-A8B6-A84A-9F05-27CB2776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2C0833-320A-B841-8912-D7C5457E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242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0E6BD-FB93-C84C-A030-089422B6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943AC-50D0-B24F-B26D-3862777EA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759885-96DB-9E44-B6DE-DE6280A7A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2A596-48D0-8B49-BD79-D7D8A6AF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60D5C-4C25-9241-807A-1F1A8CFF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35887D-BFA6-E041-B8F5-E1AEC834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58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7F688-D453-3043-B6E9-1D988137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320106-DFA7-854F-86B5-3E2D40CF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9ECE59-5892-3C4B-B215-DDC8098E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FB1E95-A8F1-CA46-8221-E5B133BB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0D5687-8507-A147-B054-4FE670430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0A1BF9-B8C9-2D4D-B9F7-B833E67C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5248A2-31BC-C142-88B0-EADD0826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3B08E4-39DA-EC47-8654-881CAF78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4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7BF3-871B-C04B-BFE5-A29AA32C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B535FF-9877-234B-90BF-86EB5021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5347B6-69E8-6048-93AF-8B538CA3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0545BC-A909-CD4F-98F7-9416B7E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181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0ECB47-FA8B-EE4F-9B88-E437940C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977843-6EC8-6E46-83A1-A2DB18D0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C24908-A968-844B-ABAB-266E23E5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073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C8FEE-9BF8-5844-8BC0-CFAC10A8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C86BA-AFD0-224C-A44F-CEAF62FA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E2A78B-AE3A-D944-BBB1-E516591C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DB44F9-ACB0-354D-9896-97EEDF7C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889F4B-FC8C-EB47-8242-28CDC856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1A12F-4B87-284E-99EF-4917384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5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D8D08-7480-1E4D-AA33-A70F5ECB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6AA919-478D-7346-BC22-63A4B7424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3F9FBE-C44A-3246-92DE-5A8CE86ED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630226-783B-624A-89D0-62BC9BBF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2F822F-CEEA-1B4C-91B3-78ED1A22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BF0BF3-594F-FB46-AF4C-7FD601C2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353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A33434-B8EE-2945-B5BB-357019A4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D99194-8204-F849-953B-738423E09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11228-810C-034A-B512-58415E545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01B8A-01D8-DE46-A4F6-8FC511E02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01461-B3E6-1646-991A-2BC70E82A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688B485B-04BB-5E48-8896-B89BFCBD2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975" y="5747041"/>
            <a:ext cx="9032" cy="9032"/>
          </a:xfrm>
          <a:custGeom>
            <a:avLst/>
            <a:gdLst>
              <a:gd name="T0" fmla="*/ 9 w 10"/>
              <a:gd name="T1" fmla="*/ 9 h 10"/>
              <a:gd name="T2" fmla="*/ 0 w 10"/>
              <a:gd name="T3" fmla="*/ 0 h 10"/>
              <a:gd name="T4" fmla="*/ 0 w 10"/>
              <a:gd name="T5" fmla="*/ 9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0" y="0"/>
                </a:lnTo>
                <a:lnTo>
                  <a:pt x="0" y="9"/>
                </a:lnTo>
                <a:lnTo>
                  <a:pt x="9" y="9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8EE2C5E5-4C94-0C48-900A-EFE89E33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747041"/>
            <a:ext cx="9032" cy="9032"/>
          </a:xfrm>
          <a:custGeom>
            <a:avLst/>
            <a:gdLst>
              <a:gd name="T0" fmla="*/ 9 w 10"/>
              <a:gd name="T1" fmla="*/ 0 h 10"/>
              <a:gd name="T2" fmla="*/ 0 w 10"/>
              <a:gd name="T3" fmla="*/ 9 h 10"/>
              <a:gd name="T4" fmla="*/ 9 w 10"/>
              <a:gd name="T5" fmla="*/ 9 h 10"/>
              <a:gd name="T6" fmla="*/ 9 w 10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2506D7CB-ADB1-F449-AABB-58136592D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036" y="8077346"/>
            <a:ext cx="18064" cy="27097"/>
          </a:xfrm>
          <a:custGeom>
            <a:avLst/>
            <a:gdLst>
              <a:gd name="T0" fmla="*/ 18 w 19"/>
              <a:gd name="T1" fmla="*/ 0 h 28"/>
              <a:gd name="T2" fmla="*/ 0 w 19"/>
              <a:gd name="T3" fmla="*/ 27 h 28"/>
              <a:gd name="T4" fmla="*/ 18 w 19"/>
              <a:gd name="T5" fmla="*/ 27 h 28"/>
              <a:gd name="T6" fmla="*/ 18 w 1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0"/>
                </a:moveTo>
                <a:lnTo>
                  <a:pt x="0" y="27"/>
                </a:lnTo>
                <a:lnTo>
                  <a:pt x="18" y="27"/>
                </a:lnTo>
                <a:lnTo>
                  <a:pt x="18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41A06E7D-9961-B44B-BC40-7944EC45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865" y="12742470"/>
            <a:ext cx="27097" cy="58711"/>
          </a:xfrm>
          <a:custGeom>
            <a:avLst/>
            <a:gdLst>
              <a:gd name="T0" fmla="*/ 0 w 28"/>
              <a:gd name="T1" fmla="*/ 55 h 56"/>
              <a:gd name="T2" fmla="*/ 27 w 28"/>
              <a:gd name="T3" fmla="*/ 55 h 56"/>
              <a:gd name="T4" fmla="*/ 27 w 28"/>
              <a:gd name="T5" fmla="*/ 0 h 56"/>
              <a:gd name="T6" fmla="*/ 0 w 28"/>
              <a:gd name="T7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56">
                <a:moveTo>
                  <a:pt x="0" y="55"/>
                </a:moveTo>
                <a:lnTo>
                  <a:pt x="27" y="55"/>
                </a:lnTo>
                <a:lnTo>
                  <a:pt x="27" y="0"/>
                </a:lnTo>
                <a:lnTo>
                  <a:pt x="0" y="55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507BD7F1-F5D5-3E4C-864E-8657FECE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6567" y="10407651"/>
            <a:ext cx="27097" cy="36129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0 h 37"/>
              <a:gd name="T4" fmla="*/ 0 w 28"/>
              <a:gd name="T5" fmla="*/ 36 h 37"/>
              <a:gd name="T6" fmla="*/ 27 w 28"/>
              <a:gd name="T7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0"/>
                </a:lnTo>
                <a:lnTo>
                  <a:pt x="0" y="36"/>
                </a:lnTo>
                <a:lnTo>
                  <a:pt x="27" y="36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C73E6D8B-F29E-924D-AAB4-9388C6325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5285" y="8077346"/>
            <a:ext cx="18064" cy="27097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0 h 28"/>
              <a:gd name="T4" fmla="*/ 0 w 19"/>
              <a:gd name="T5" fmla="*/ 27 h 28"/>
              <a:gd name="T6" fmla="*/ 18 w 1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0"/>
                </a:lnTo>
                <a:lnTo>
                  <a:pt x="0" y="27"/>
                </a:lnTo>
                <a:lnTo>
                  <a:pt x="18" y="27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A153B861-FE63-D24F-99BF-F825454E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176" y="10407651"/>
            <a:ext cx="27097" cy="36129"/>
          </a:xfrm>
          <a:custGeom>
            <a:avLst/>
            <a:gdLst>
              <a:gd name="T0" fmla="*/ 27 w 28"/>
              <a:gd name="T1" fmla="*/ 0 h 37"/>
              <a:gd name="T2" fmla="*/ 0 w 28"/>
              <a:gd name="T3" fmla="*/ 36 h 37"/>
              <a:gd name="T4" fmla="*/ 27 w 28"/>
              <a:gd name="T5" fmla="*/ 36 h 37"/>
              <a:gd name="T6" fmla="*/ 27 w 28"/>
              <a:gd name="T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7">
                <a:moveTo>
                  <a:pt x="27" y="0"/>
                </a:moveTo>
                <a:lnTo>
                  <a:pt x="0" y="36"/>
                </a:lnTo>
                <a:lnTo>
                  <a:pt x="27" y="36"/>
                </a:lnTo>
                <a:lnTo>
                  <a:pt x="27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BFEF90B2-18D6-8945-9F3E-3A67ED57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6878" y="12742470"/>
            <a:ext cx="31614" cy="58711"/>
          </a:xfrm>
          <a:custGeom>
            <a:avLst/>
            <a:gdLst>
              <a:gd name="T0" fmla="*/ 0 w 29"/>
              <a:gd name="T1" fmla="*/ 0 h 56"/>
              <a:gd name="T2" fmla="*/ 0 w 29"/>
              <a:gd name="T3" fmla="*/ 55 h 56"/>
              <a:gd name="T4" fmla="*/ 28 w 29"/>
              <a:gd name="T5" fmla="*/ 55 h 56"/>
              <a:gd name="T6" fmla="*/ 0 w 29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56">
                <a:moveTo>
                  <a:pt x="0" y="0"/>
                </a:moveTo>
                <a:lnTo>
                  <a:pt x="0" y="55"/>
                </a:lnTo>
                <a:lnTo>
                  <a:pt x="28" y="55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4CBD087C-4E16-C34C-9550-1DCE5183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82" y="3416736"/>
            <a:ext cx="2696107" cy="2343852"/>
          </a:xfrm>
          <a:custGeom>
            <a:avLst/>
            <a:gdLst>
              <a:gd name="T0" fmla="*/ 1319 w 2631"/>
              <a:gd name="T1" fmla="*/ 2286 h 2287"/>
              <a:gd name="T2" fmla="*/ 2630 w 2631"/>
              <a:gd name="T3" fmla="*/ 2286 h 2287"/>
              <a:gd name="T4" fmla="*/ 2630 w 2631"/>
              <a:gd name="T5" fmla="*/ 2277 h 2287"/>
              <a:gd name="T6" fmla="*/ 1319 w 2631"/>
              <a:gd name="T7" fmla="*/ 0 h 2287"/>
              <a:gd name="T8" fmla="*/ 0 w 2631"/>
              <a:gd name="T9" fmla="*/ 2277 h 2287"/>
              <a:gd name="T10" fmla="*/ 0 w 2631"/>
              <a:gd name="T11" fmla="*/ 2286 h 2287"/>
              <a:gd name="T12" fmla="*/ 1319 w 2631"/>
              <a:gd name="T13" fmla="*/ 2286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31" h="2287">
                <a:moveTo>
                  <a:pt x="1319" y="2286"/>
                </a:moveTo>
                <a:lnTo>
                  <a:pt x="2630" y="2286"/>
                </a:lnTo>
                <a:lnTo>
                  <a:pt x="2630" y="2277"/>
                </a:lnTo>
                <a:lnTo>
                  <a:pt x="1319" y="0"/>
                </a:lnTo>
                <a:lnTo>
                  <a:pt x="0" y="2277"/>
                </a:lnTo>
                <a:lnTo>
                  <a:pt x="0" y="2286"/>
                </a:lnTo>
                <a:lnTo>
                  <a:pt x="1319" y="228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0">
            <a:extLst>
              <a:ext uri="{FF2B5EF4-FFF2-40B4-BE49-F238E27FC236}">
                <a16:creationId xmlns:a16="http://schemas.microsoft.com/office/drawing/2014/main" id="{948E2476-EB08-0646-BF69-0B91D55B5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382" y="8104443"/>
            <a:ext cx="2696107" cy="2343852"/>
          </a:xfrm>
          <a:custGeom>
            <a:avLst/>
            <a:gdLst>
              <a:gd name="T0" fmla="*/ 1319 w 2631"/>
              <a:gd name="T1" fmla="*/ 0 h 2287"/>
              <a:gd name="T2" fmla="*/ 0 w 2631"/>
              <a:gd name="T3" fmla="*/ 0 h 2287"/>
              <a:gd name="T4" fmla="*/ 0 w 2631"/>
              <a:gd name="T5" fmla="*/ 2286 h 2287"/>
              <a:gd name="T6" fmla="*/ 1319 w 2631"/>
              <a:gd name="T7" fmla="*/ 2286 h 2287"/>
              <a:gd name="T8" fmla="*/ 2630 w 2631"/>
              <a:gd name="T9" fmla="*/ 2286 h 2287"/>
              <a:gd name="T10" fmla="*/ 2630 w 2631"/>
              <a:gd name="T11" fmla="*/ 0 h 2287"/>
              <a:gd name="T12" fmla="*/ 1319 w 2631"/>
              <a:gd name="T13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31" h="2287">
                <a:moveTo>
                  <a:pt x="1319" y="0"/>
                </a:moveTo>
                <a:lnTo>
                  <a:pt x="0" y="0"/>
                </a:lnTo>
                <a:lnTo>
                  <a:pt x="0" y="2286"/>
                </a:lnTo>
                <a:lnTo>
                  <a:pt x="1319" y="2286"/>
                </a:lnTo>
                <a:lnTo>
                  <a:pt x="2630" y="2286"/>
                </a:lnTo>
                <a:lnTo>
                  <a:pt x="2630" y="0"/>
                </a:lnTo>
                <a:lnTo>
                  <a:pt x="1319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43C1A556-A377-384B-8209-221933A8E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975" y="8104443"/>
            <a:ext cx="2691592" cy="2343852"/>
          </a:xfrm>
          <a:custGeom>
            <a:avLst/>
            <a:gdLst>
              <a:gd name="T0" fmla="*/ 0 w 2629"/>
              <a:gd name="T1" fmla="*/ 0 h 2287"/>
              <a:gd name="T2" fmla="*/ 0 w 2629"/>
              <a:gd name="T3" fmla="*/ 2286 h 2287"/>
              <a:gd name="T4" fmla="*/ 1319 w 2629"/>
              <a:gd name="T5" fmla="*/ 2286 h 2287"/>
              <a:gd name="T6" fmla="*/ 2628 w 2629"/>
              <a:gd name="T7" fmla="*/ 2286 h 2287"/>
              <a:gd name="T8" fmla="*/ 2628 w 2629"/>
              <a:gd name="T9" fmla="*/ 2250 h 2287"/>
              <a:gd name="T10" fmla="*/ 1337 w 2629"/>
              <a:gd name="T11" fmla="*/ 0 h 2287"/>
              <a:gd name="T12" fmla="*/ 1319 w 2629"/>
              <a:gd name="T13" fmla="*/ 0 h 2287"/>
              <a:gd name="T14" fmla="*/ 0 w 2629"/>
              <a:gd name="T15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9" h="2287">
                <a:moveTo>
                  <a:pt x="0" y="0"/>
                </a:moveTo>
                <a:lnTo>
                  <a:pt x="0" y="2286"/>
                </a:lnTo>
                <a:lnTo>
                  <a:pt x="1319" y="2286"/>
                </a:lnTo>
                <a:lnTo>
                  <a:pt x="2628" y="2286"/>
                </a:lnTo>
                <a:lnTo>
                  <a:pt x="2628" y="2250"/>
                </a:lnTo>
                <a:lnTo>
                  <a:pt x="1337" y="0"/>
                </a:lnTo>
                <a:lnTo>
                  <a:pt x="131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2">
            <a:extLst>
              <a:ext uri="{FF2B5EF4-FFF2-40B4-BE49-F238E27FC236}">
                <a16:creationId xmlns:a16="http://schemas.microsoft.com/office/drawing/2014/main" id="{F0E2D262-8CB0-514B-895E-6B88F3E56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790" y="8104443"/>
            <a:ext cx="2691592" cy="2343852"/>
          </a:xfrm>
          <a:custGeom>
            <a:avLst/>
            <a:gdLst>
              <a:gd name="T0" fmla="*/ 1319 w 2630"/>
              <a:gd name="T1" fmla="*/ 2286 h 2287"/>
              <a:gd name="T2" fmla="*/ 2629 w 2630"/>
              <a:gd name="T3" fmla="*/ 2286 h 2287"/>
              <a:gd name="T4" fmla="*/ 2629 w 2630"/>
              <a:gd name="T5" fmla="*/ 0 h 2287"/>
              <a:gd name="T6" fmla="*/ 1319 w 2630"/>
              <a:gd name="T7" fmla="*/ 0 h 2287"/>
              <a:gd name="T8" fmla="*/ 1301 w 2630"/>
              <a:gd name="T9" fmla="*/ 0 h 2287"/>
              <a:gd name="T10" fmla="*/ 0 w 2630"/>
              <a:gd name="T11" fmla="*/ 2250 h 2287"/>
              <a:gd name="T12" fmla="*/ 0 w 2630"/>
              <a:gd name="T13" fmla="*/ 2286 h 2287"/>
              <a:gd name="T14" fmla="*/ 1319 w 2630"/>
              <a:gd name="T15" fmla="*/ 2286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0" h="2287">
                <a:moveTo>
                  <a:pt x="1319" y="2286"/>
                </a:moveTo>
                <a:lnTo>
                  <a:pt x="2629" y="2286"/>
                </a:lnTo>
                <a:lnTo>
                  <a:pt x="2629" y="0"/>
                </a:lnTo>
                <a:lnTo>
                  <a:pt x="1319" y="0"/>
                </a:lnTo>
                <a:lnTo>
                  <a:pt x="1301" y="0"/>
                </a:lnTo>
                <a:lnTo>
                  <a:pt x="0" y="2250"/>
                </a:lnTo>
                <a:lnTo>
                  <a:pt x="0" y="2286"/>
                </a:lnTo>
                <a:lnTo>
                  <a:pt x="1319" y="2286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20854A73-285B-1348-8915-504CE72B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693" y="5756073"/>
            <a:ext cx="2696110" cy="2348369"/>
          </a:xfrm>
          <a:custGeom>
            <a:avLst/>
            <a:gdLst>
              <a:gd name="T0" fmla="*/ 0 w 2631"/>
              <a:gd name="T1" fmla="*/ 0 h 2295"/>
              <a:gd name="T2" fmla="*/ 0 w 2631"/>
              <a:gd name="T3" fmla="*/ 2294 h 2295"/>
              <a:gd name="T4" fmla="*/ 1311 w 2631"/>
              <a:gd name="T5" fmla="*/ 2294 h 2295"/>
              <a:gd name="T6" fmla="*/ 2630 w 2631"/>
              <a:gd name="T7" fmla="*/ 2294 h 2295"/>
              <a:gd name="T8" fmla="*/ 2630 w 2631"/>
              <a:gd name="T9" fmla="*/ 2267 h 2295"/>
              <a:gd name="T10" fmla="*/ 1320 w 2631"/>
              <a:gd name="T11" fmla="*/ 0 h 2295"/>
              <a:gd name="T12" fmla="*/ 1311 w 2631"/>
              <a:gd name="T13" fmla="*/ 0 h 2295"/>
              <a:gd name="T14" fmla="*/ 0 w 2631"/>
              <a:gd name="T15" fmla="*/ 0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1" h="2295">
                <a:moveTo>
                  <a:pt x="0" y="0"/>
                </a:moveTo>
                <a:lnTo>
                  <a:pt x="0" y="2294"/>
                </a:lnTo>
                <a:lnTo>
                  <a:pt x="1311" y="2294"/>
                </a:lnTo>
                <a:lnTo>
                  <a:pt x="2630" y="2294"/>
                </a:lnTo>
                <a:lnTo>
                  <a:pt x="2630" y="2267"/>
                </a:lnTo>
                <a:lnTo>
                  <a:pt x="1320" y="0"/>
                </a:lnTo>
                <a:lnTo>
                  <a:pt x="1311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4">
            <a:extLst>
              <a:ext uri="{FF2B5EF4-FFF2-40B4-BE49-F238E27FC236}">
                <a16:creationId xmlns:a16="http://schemas.microsoft.com/office/drawing/2014/main" id="{800F1C7E-1957-BC44-AE3E-827F3A92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101" y="5756073"/>
            <a:ext cx="2691592" cy="2348369"/>
          </a:xfrm>
          <a:custGeom>
            <a:avLst/>
            <a:gdLst>
              <a:gd name="T0" fmla="*/ 1310 w 2630"/>
              <a:gd name="T1" fmla="*/ 2294 h 2295"/>
              <a:gd name="T2" fmla="*/ 2629 w 2630"/>
              <a:gd name="T3" fmla="*/ 2294 h 2295"/>
              <a:gd name="T4" fmla="*/ 2629 w 2630"/>
              <a:gd name="T5" fmla="*/ 0 h 2295"/>
              <a:gd name="T6" fmla="*/ 1310 w 2630"/>
              <a:gd name="T7" fmla="*/ 0 h 2295"/>
              <a:gd name="T8" fmla="*/ 1301 w 2630"/>
              <a:gd name="T9" fmla="*/ 0 h 2295"/>
              <a:gd name="T10" fmla="*/ 0 w 2630"/>
              <a:gd name="T11" fmla="*/ 2267 h 2295"/>
              <a:gd name="T12" fmla="*/ 0 w 2630"/>
              <a:gd name="T13" fmla="*/ 2294 h 2295"/>
              <a:gd name="T14" fmla="*/ 1310 w 2630"/>
              <a:gd name="T15" fmla="*/ 2294 h 2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0" h="2295">
                <a:moveTo>
                  <a:pt x="1310" y="2294"/>
                </a:moveTo>
                <a:lnTo>
                  <a:pt x="2629" y="2294"/>
                </a:lnTo>
                <a:lnTo>
                  <a:pt x="2629" y="0"/>
                </a:lnTo>
                <a:lnTo>
                  <a:pt x="1310" y="0"/>
                </a:lnTo>
                <a:lnTo>
                  <a:pt x="1301" y="0"/>
                </a:lnTo>
                <a:lnTo>
                  <a:pt x="0" y="2267"/>
                </a:lnTo>
                <a:lnTo>
                  <a:pt x="0" y="2294"/>
                </a:lnTo>
                <a:lnTo>
                  <a:pt x="1310" y="229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5">
            <a:extLst>
              <a:ext uri="{FF2B5EF4-FFF2-40B4-BE49-F238E27FC236}">
                <a16:creationId xmlns:a16="http://schemas.microsoft.com/office/drawing/2014/main" id="{6D1600B4-A831-6D4C-8B4F-06E6366D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693" y="10448294"/>
            <a:ext cx="2696110" cy="2352887"/>
          </a:xfrm>
          <a:custGeom>
            <a:avLst/>
            <a:gdLst>
              <a:gd name="T0" fmla="*/ 1311 w 2631"/>
              <a:gd name="T1" fmla="*/ 0 h 2296"/>
              <a:gd name="T2" fmla="*/ 0 w 2631"/>
              <a:gd name="T3" fmla="*/ 0 h 2296"/>
              <a:gd name="T4" fmla="*/ 0 w 2631"/>
              <a:gd name="T5" fmla="*/ 2295 h 2296"/>
              <a:gd name="T6" fmla="*/ 2630 w 2631"/>
              <a:gd name="T7" fmla="*/ 2295 h 2296"/>
              <a:gd name="T8" fmla="*/ 2630 w 2631"/>
              <a:gd name="T9" fmla="*/ 0 h 2296"/>
              <a:gd name="T10" fmla="*/ 1311 w 2631"/>
              <a:gd name="T11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2296">
                <a:moveTo>
                  <a:pt x="1311" y="0"/>
                </a:moveTo>
                <a:lnTo>
                  <a:pt x="0" y="0"/>
                </a:lnTo>
                <a:lnTo>
                  <a:pt x="0" y="2295"/>
                </a:lnTo>
                <a:lnTo>
                  <a:pt x="2630" y="2295"/>
                </a:lnTo>
                <a:lnTo>
                  <a:pt x="2630" y="0"/>
                </a:lnTo>
                <a:lnTo>
                  <a:pt x="1311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6">
            <a:extLst>
              <a:ext uri="{FF2B5EF4-FFF2-40B4-BE49-F238E27FC236}">
                <a16:creationId xmlns:a16="http://schemas.microsoft.com/office/drawing/2014/main" id="{26B85A28-643A-DD49-80F8-60A83A7B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5285" y="10448294"/>
            <a:ext cx="2691592" cy="2352887"/>
          </a:xfrm>
          <a:custGeom>
            <a:avLst/>
            <a:gdLst>
              <a:gd name="T0" fmla="*/ 1336 w 2629"/>
              <a:gd name="T1" fmla="*/ 0 h 2296"/>
              <a:gd name="T2" fmla="*/ 1309 w 2629"/>
              <a:gd name="T3" fmla="*/ 0 h 2296"/>
              <a:gd name="T4" fmla="*/ 0 w 2629"/>
              <a:gd name="T5" fmla="*/ 0 h 2296"/>
              <a:gd name="T6" fmla="*/ 0 w 2629"/>
              <a:gd name="T7" fmla="*/ 2295 h 2296"/>
              <a:gd name="T8" fmla="*/ 2628 w 2629"/>
              <a:gd name="T9" fmla="*/ 2295 h 2296"/>
              <a:gd name="T10" fmla="*/ 2628 w 2629"/>
              <a:gd name="T11" fmla="*/ 2240 h 2296"/>
              <a:gd name="T12" fmla="*/ 1336 w 2629"/>
              <a:gd name="T13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29" h="2296">
                <a:moveTo>
                  <a:pt x="1336" y="0"/>
                </a:moveTo>
                <a:lnTo>
                  <a:pt x="1309" y="0"/>
                </a:lnTo>
                <a:lnTo>
                  <a:pt x="0" y="0"/>
                </a:lnTo>
                <a:lnTo>
                  <a:pt x="0" y="2295"/>
                </a:lnTo>
                <a:lnTo>
                  <a:pt x="2628" y="2295"/>
                </a:lnTo>
                <a:lnTo>
                  <a:pt x="2628" y="2240"/>
                </a:lnTo>
                <a:lnTo>
                  <a:pt x="1336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7">
            <a:extLst>
              <a:ext uri="{FF2B5EF4-FFF2-40B4-BE49-F238E27FC236}">
                <a16:creationId xmlns:a16="http://schemas.microsoft.com/office/drawing/2014/main" id="{1722F648-9F41-9340-ADF1-3B2D36D2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101" y="10448294"/>
            <a:ext cx="2691592" cy="2352887"/>
          </a:xfrm>
          <a:custGeom>
            <a:avLst/>
            <a:gdLst>
              <a:gd name="T0" fmla="*/ 1310 w 2630"/>
              <a:gd name="T1" fmla="*/ 0 h 2296"/>
              <a:gd name="T2" fmla="*/ 0 w 2630"/>
              <a:gd name="T3" fmla="*/ 0 h 2296"/>
              <a:gd name="T4" fmla="*/ 0 w 2630"/>
              <a:gd name="T5" fmla="*/ 2295 h 2296"/>
              <a:gd name="T6" fmla="*/ 2629 w 2630"/>
              <a:gd name="T7" fmla="*/ 2295 h 2296"/>
              <a:gd name="T8" fmla="*/ 2629 w 2630"/>
              <a:gd name="T9" fmla="*/ 0 h 2296"/>
              <a:gd name="T10" fmla="*/ 1310 w 2630"/>
              <a:gd name="T11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0" h="2296">
                <a:moveTo>
                  <a:pt x="1310" y="0"/>
                </a:moveTo>
                <a:lnTo>
                  <a:pt x="0" y="0"/>
                </a:lnTo>
                <a:lnTo>
                  <a:pt x="0" y="2295"/>
                </a:lnTo>
                <a:lnTo>
                  <a:pt x="2629" y="2295"/>
                </a:lnTo>
                <a:lnTo>
                  <a:pt x="2629" y="0"/>
                </a:lnTo>
                <a:lnTo>
                  <a:pt x="1310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8">
            <a:extLst>
              <a:ext uri="{FF2B5EF4-FFF2-40B4-BE49-F238E27FC236}">
                <a16:creationId xmlns:a16="http://schemas.microsoft.com/office/drawing/2014/main" id="{B648FD33-70B6-B34C-A16B-9D2FF6C4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962" y="10448294"/>
            <a:ext cx="2700625" cy="2352887"/>
          </a:xfrm>
          <a:custGeom>
            <a:avLst/>
            <a:gdLst>
              <a:gd name="T0" fmla="*/ 1319 w 2639"/>
              <a:gd name="T1" fmla="*/ 0 h 2296"/>
              <a:gd name="T2" fmla="*/ 1292 w 2639"/>
              <a:gd name="T3" fmla="*/ 0 h 2296"/>
              <a:gd name="T4" fmla="*/ 0 w 2639"/>
              <a:gd name="T5" fmla="*/ 2240 h 2296"/>
              <a:gd name="T6" fmla="*/ 0 w 2639"/>
              <a:gd name="T7" fmla="*/ 2295 h 2296"/>
              <a:gd name="T8" fmla="*/ 2638 w 2639"/>
              <a:gd name="T9" fmla="*/ 2295 h 2296"/>
              <a:gd name="T10" fmla="*/ 2638 w 2639"/>
              <a:gd name="T11" fmla="*/ 0 h 2296"/>
              <a:gd name="T12" fmla="*/ 1319 w 2639"/>
              <a:gd name="T13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39" h="2296">
                <a:moveTo>
                  <a:pt x="1319" y="0"/>
                </a:moveTo>
                <a:lnTo>
                  <a:pt x="1292" y="0"/>
                </a:lnTo>
                <a:lnTo>
                  <a:pt x="0" y="2240"/>
                </a:lnTo>
                <a:lnTo>
                  <a:pt x="0" y="2295"/>
                </a:lnTo>
                <a:lnTo>
                  <a:pt x="2638" y="2295"/>
                </a:lnTo>
                <a:lnTo>
                  <a:pt x="2638" y="0"/>
                </a:lnTo>
                <a:lnTo>
                  <a:pt x="1319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3">
            <a:extLst>
              <a:ext uri="{FF2B5EF4-FFF2-40B4-BE49-F238E27FC236}">
                <a16:creationId xmlns:a16="http://schemas.microsoft.com/office/drawing/2014/main" id="{2CD5A489-3FF4-B44F-9087-0CE87590B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047" y="11057968"/>
            <a:ext cx="334191" cy="325159"/>
          </a:xfrm>
          <a:custGeom>
            <a:avLst/>
            <a:gdLst>
              <a:gd name="T0" fmla="*/ 163 w 326"/>
              <a:gd name="T1" fmla="*/ 316 h 317"/>
              <a:gd name="T2" fmla="*/ 163 w 326"/>
              <a:gd name="T3" fmla="*/ 316 h 317"/>
              <a:gd name="T4" fmla="*/ 118 w 326"/>
              <a:gd name="T5" fmla="*/ 298 h 317"/>
              <a:gd name="T6" fmla="*/ 27 w 326"/>
              <a:gd name="T7" fmla="*/ 208 h 317"/>
              <a:gd name="T8" fmla="*/ 27 w 326"/>
              <a:gd name="T9" fmla="*/ 117 h 317"/>
              <a:gd name="T10" fmla="*/ 136 w 326"/>
              <a:gd name="T11" fmla="*/ 9 h 317"/>
              <a:gd name="T12" fmla="*/ 154 w 326"/>
              <a:gd name="T13" fmla="*/ 0 h 317"/>
              <a:gd name="T14" fmla="*/ 289 w 326"/>
              <a:gd name="T15" fmla="*/ 0 h 317"/>
              <a:gd name="T16" fmla="*/ 325 w 326"/>
              <a:gd name="T17" fmla="*/ 27 h 317"/>
              <a:gd name="T18" fmla="*/ 325 w 326"/>
              <a:gd name="T19" fmla="*/ 172 h 317"/>
              <a:gd name="T20" fmla="*/ 316 w 326"/>
              <a:gd name="T21" fmla="*/ 181 h 317"/>
              <a:gd name="T22" fmla="*/ 208 w 326"/>
              <a:gd name="T23" fmla="*/ 298 h 317"/>
              <a:gd name="T24" fmla="*/ 163 w 326"/>
              <a:gd name="T25" fmla="*/ 316 h 317"/>
              <a:gd name="T26" fmla="*/ 154 w 326"/>
              <a:gd name="T27" fmla="*/ 27 h 317"/>
              <a:gd name="T28" fmla="*/ 154 w 326"/>
              <a:gd name="T29" fmla="*/ 27 h 317"/>
              <a:gd name="T30" fmla="*/ 55 w 326"/>
              <a:gd name="T31" fmla="*/ 144 h 317"/>
              <a:gd name="T32" fmla="*/ 55 w 326"/>
              <a:gd name="T33" fmla="*/ 181 h 317"/>
              <a:gd name="T34" fmla="*/ 145 w 326"/>
              <a:gd name="T35" fmla="*/ 271 h 317"/>
              <a:gd name="T36" fmla="*/ 190 w 326"/>
              <a:gd name="T37" fmla="*/ 271 h 317"/>
              <a:gd name="T38" fmla="*/ 289 w 326"/>
              <a:gd name="T39" fmla="*/ 163 h 317"/>
              <a:gd name="T40" fmla="*/ 289 w 326"/>
              <a:gd name="T41" fmla="*/ 27 h 317"/>
              <a:gd name="T42" fmla="*/ 154 w 326"/>
              <a:gd name="T43" fmla="*/ 2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26" h="317">
                <a:moveTo>
                  <a:pt x="163" y="316"/>
                </a:moveTo>
                <a:lnTo>
                  <a:pt x="163" y="316"/>
                </a:lnTo>
                <a:cubicBezTo>
                  <a:pt x="145" y="316"/>
                  <a:pt x="136" y="307"/>
                  <a:pt x="118" y="298"/>
                </a:cubicBezTo>
                <a:cubicBezTo>
                  <a:pt x="27" y="208"/>
                  <a:pt x="27" y="208"/>
                  <a:pt x="27" y="208"/>
                </a:cubicBezTo>
                <a:cubicBezTo>
                  <a:pt x="0" y="181"/>
                  <a:pt x="0" y="144"/>
                  <a:pt x="27" y="117"/>
                </a:cubicBezTo>
                <a:cubicBezTo>
                  <a:pt x="136" y="9"/>
                  <a:pt x="136" y="9"/>
                  <a:pt x="136" y="9"/>
                </a:cubicBezTo>
                <a:cubicBezTo>
                  <a:pt x="145" y="0"/>
                  <a:pt x="145" y="0"/>
                  <a:pt x="154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08" y="0"/>
                  <a:pt x="325" y="9"/>
                  <a:pt x="325" y="27"/>
                </a:cubicBezTo>
                <a:cubicBezTo>
                  <a:pt x="325" y="172"/>
                  <a:pt x="325" y="172"/>
                  <a:pt x="325" y="172"/>
                </a:cubicBezTo>
                <a:cubicBezTo>
                  <a:pt x="325" y="172"/>
                  <a:pt x="325" y="181"/>
                  <a:pt x="316" y="181"/>
                </a:cubicBezTo>
                <a:cubicBezTo>
                  <a:pt x="208" y="298"/>
                  <a:pt x="208" y="298"/>
                  <a:pt x="208" y="298"/>
                </a:cubicBezTo>
                <a:cubicBezTo>
                  <a:pt x="199" y="307"/>
                  <a:pt x="181" y="316"/>
                  <a:pt x="163" y="316"/>
                </a:cubicBezTo>
                <a:close/>
                <a:moveTo>
                  <a:pt x="154" y="27"/>
                </a:moveTo>
                <a:lnTo>
                  <a:pt x="154" y="27"/>
                </a:lnTo>
                <a:cubicBezTo>
                  <a:pt x="55" y="144"/>
                  <a:pt x="55" y="144"/>
                  <a:pt x="55" y="144"/>
                </a:cubicBezTo>
                <a:cubicBezTo>
                  <a:pt x="36" y="153"/>
                  <a:pt x="36" y="172"/>
                  <a:pt x="55" y="181"/>
                </a:cubicBezTo>
                <a:cubicBezTo>
                  <a:pt x="145" y="271"/>
                  <a:pt x="145" y="271"/>
                  <a:pt x="145" y="271"/>
                </a:cubicBezTo>
                <a:cubicBezTo>
                  <a:pt x="154" y="289"/>
                  <a:pt x="172" y="289"/>
                  <a:pt x="190" y="271"/>
                </a:cubicBezTo>
                <a:cubicBezTo>
                  <a:pt x="289" y="163"/>
                  <a:pt x="289" y="163"/>
                  <a:pt x="289" y="163"/>
                </a:cubicBezTo>
                <a:cubicBezTo>
                  <a:pt x="289" y="27"/>
                  <a:pt x="289" y="27"/>
                  <a:pt x="289" y="27"/>
                </a:cubicBezTo>
                <a:lnTo>
                  <a:pt x="1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4">
            <a:extLst>
              <a:ext uri="{FF2B5EF4-FFF2-40B4-BE49-F238E27FC236}">
                <a16:creationId xmlns:a16="http://schemas.microsoft.com/office/drawing/2014/main" id="{92C4A47A-A255-9646-B40D-B777E432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302" y="11121194"/>
            <a:ext cx="54193" cy="54193"/>
          </a:xfrm>
          <a:custGeom>
            <a:avLst/>
            <a:gdLst>
              <a:gd name="T0" fmla="*/ 45 w 55"/>
              <a:gd name="T1" fmla="*/ 45 h 55"/>
              <a:gd name="T2" fmla="*/ 45 w 55"/>
              <a:gd name="T3" fmla="*/ 45 h 55"/>
              <a:gd name="T4" fmla="*/ 9 w 55"/>
              <a:gd name="T5" fmla="*/ 45 h 55"/>
              <a:gd name="T6" fmla="*/ 9 w 55"/>
              <a:gd name="T7" fmla="*/ 9 h 55"/>
              <a:gd name="T8" fmla="*/ 45 w 55"/>
              <a:gd name="T9" fmla="*/ 9 h 55"/>
              <a:gd name="T10" fmla="*/ 45 w 55"/>
              <a:gd name="T11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45" y="45"/>
                </a:moveTo>
                <a:lnTo>
                  <a:pt x="45" y="45"/>
                </a:lnTo>
                <a:cubicBezTo>
                  <a:pt x="36" y="54"/>
                  <a:pt x="18" y="54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54" y="18"/>
                  <a:pt x="54" y="36"/>
                  <a:pt x="4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5">
            <a:extLst>
              <a:ext uri="{FF2B5EF4-FFF2-40B4-BE49-F238E27FC236}">
                <a16:creationId xmlns:a16="http://schemas.microsoft.com/office/drawing/2014/main" id="{0FEE9364-1FB9-244C-AB64-E735DE4B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998" y="8705082"/>
            <a:ext cx="343223" cy="212258"/>
          </a:xfrm>
          <a:custGeom>
            <a:avLst/>
            <a:gdLst>
              <a:gd name="T0" fmla="*/ 271 w 335"/>
              <a:gd name="T1" fmla="*/ 208 h 209"/>
              <a:gd name="T2" fmla="*/ 271 w 335"/>
              <a:gd name="T3" fmla="*/ 208 h 209"/>
              <a:gd name="T4" fmla="*/ 126 w 335"/>
              <a:gd name="T5" fmla="*/ 208 h 209"/>
              <a:gd name="T6" fmla="*/ 90 w 335"/>
              <a:gd name="T7" fmla="*/ 181 h 209"/>
              <a:gd name="T8" fmla="*/ 54 w 335"/>
              <a:gd name="T9" fmla="*/ 27 h 209"/>
              <a:gd name="T10" fmla="*/ 18 w 335"/>
              <a:gd name="T11" fmla="*/ 27 h 209"/>
              <a:gd name="T12" fmla="*/ 0 w 335"/>
              <a:gd name="T13" fmla="*/ 18 h 209"/>
              <a:gd name="T14" fmla="*/ 18 w 335"/>
              <a:gd name="T15" fmla="*/ 0 h 209"/>
              <a:gd name="T16" fmla="*/ 63 w 335"/>
              <a:gd name="T17" fmla="*/ 0 h 209"/>
              <a:gd name="T18" fmla="*/ 81 w 335"/>
              <a:gd name="T19" fmla="*/ 9 h 209"/>
              <a:gd name="T20" fmla="*/ 126 w 335"/>
              <a:gd name="T21" fmla="*/ 171 h 209"/>
              <a:gd name="T22" fmla="*/ 126 w 335"/>
              <a:gd name="T23" fmla="*/ 171 h 209"/>
              <a:gd name="T24" fmla="*/ 271 w 335"/>
              <a:gd name="T25" fmla="*/ 171 h 209"/>
              <a:gd name="T26" fmla="*/ 271 w 335"/>
              <a:gd name="T27" fmla="*/ 171 h 209"/>
              <a:gd name="T28" fmla="*/ 298 w 335"/>
              <a:gd name="T29" fmla="*/ 81 h 209"/>
              <a:gd name="T30" fmla="*/ 171 w 335"/>
              <a:gd name="T31" fmla="*/ 81 h 209"/>
              <a:gd name="T32" fmla="*/ 162 w 335"/>
              <a:gd name="T33" fmla="*/ 63 h 209"/>
              <a:gd name="T34" fmla="*/ 171 w 335"/>
              <a:gd name="T35" fmla="*/ 45 h 209"/>
              <a:gd name="T36" fmla="*/ 316 w 335"/>
              <a:gd name="T37" fmla="*/ 45 h 209"/>
              <a:gd name="T38" fmla="*/ 334 w 335"/>
              <a:gd name="T39" fmla="*/ 54 h 209"/>
              <a:gd name="T40" fmla="*/ 334 w 335"/>
              <a:gd name="T41" fmla="*/ 63 h 209"/>
              <a:gd name="T42" fmla="*/ 298 w 335"/>
              <a:gd name="T43" fmla="*/ 181 h 209"/>
              <a:gd name="T44" fmla="*/ 271 w 335"/>
              <a:gd name="T45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5" h="209">
                <a:moveTo>
                  <a:pt x="271" y="208"/>
                </a:moveTo>
                <a:lnTo>
                  <a:pt x="271" y="208"/>
                </a:lnTo>
                <a:cubicBezTo>
                  <a:pt x="126" y="208"/>
                  <a:pt x="126" y="208"/>
                  <a:pt x="126" y="208"/>
                </a:cubicBezTo>
                <a:cubicBezTo>
                  <a:pt x="108" y="208"/>
                  <a:pt x="99" y="190"/>
                  <a:pt x="90" y="181"/>
                </a:cubicBezTo>
                <a:cubicBezTo>
                  <a:pt x="54" y="27"/>
                  <a:pt x="54" y="27"/>
                  <a:pt x="54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0"/>
                  <a:pt x="81" y="9"/>
                </a:cubicBezTo>
                <a:cubicBezTo>
                  <a:pt x="126" y="171"/>
                  <a:pt x="126" y="171"/>
                  <a:pt x="126" y="171"/>
                </a:cubicBezTo>
                <a:lnTo>
                  <a:pt x="126" y="171"/>
                </a:lnTo>
                <a:cubicBezTo>
                  <a:pt x="271" y="171"/>
                  <a:pt x="271" y="171"/>
                  <a:pt x="271" y="171"/>
                </a:cubicBezTo>
                <a:lnTo>
                  <a:pt x="271" y="171"/>
                </a:lnTo>
                <a:cubicBezTo>
                  <a:pt x="298" y="81"/>
                  <a:pt x="298" y="81"/>
                  <a:pt x="298" y="81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62" y="81"/>
                  <a:pt x="162" y="72"/>
                  <a:pt x="162" y="63"/>
                </a:cubicBezTo>
                <a:cubicBezTo>
                  <a:pt x="162" y="54"/>
                  <a:pt x="162" y="45"/>
                  <a:pt x="171" y="45"/>
                </a:cubicBezTo>
                <a:cubicBezTo>
                  <a:pt x="316" y="45"/>
                  <a:pt x="316" y="45"/>
                  <a:pt x="316" y="45"/>
                </a:cubicBezTo>
                <a:cubicBezTo>
                  <a:pt x="325" y="45"/>
                  <a:pt x="325" y="45"/>
                  <a:pt x="334" y="54"/>
                </a:cubicBezTo>
                <a:lnTo>
                  <a:pt x="334" y="63"/>
                </a:lnTo>
                <a:cubicBezTo>
                  <a:pt x="298" y="181"/>
                  <a:pt x="298" y="181"/>
                  <a:pt x="298" y="181"/>
                </a:cubicBezTo>
                <a:cubicBezTo>
                  <a:pt x="298" y="190"/>
                  <a:pt x="289" y="208"/>
                  <a:pt x="271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6">
            <a:extLst>
              <a:ext uri="{FF2B5EF4-FFF2-40B4-BE49-F238E27FC236}">
                <a16:creationId xmlns:a16="http://schemas.microsoft.com/office/drawing/2014/main" id="{7DB017B7-0EB1-184C-8777-51E914BA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805" y="8948951"/>
            <a:ext cx="67740" cy="76775"/>
          </a:xfrm>
          <a:custGeom>
            <a:avLst/>
            <a:gdLst>
              <a:gd name="T0" fmla="*/ 0 w 64"/>
              <a:gd name="T1" fmla="*/ 36 h 73"/>
              <a:gd name="T2" fmla="*/ 0 w 64"/>
              <a:gd name="T3" fmla="*/ 36 h 73"/>
              <a:gd name="T4" fmla="*/ 27 w 64"/>
              <a:gd name="T5" fmla="*/ 0 h 73"/>
              <a:gd name="T6" fmla="*/ 63 w 64"/>
              <a:gd name="T7" fmla="*/ 36 h 73"/>
              <a:gd name="T8" fmla="*/ 27 w 64"/>
              <a:gd name="T9" fmla="*/ 72 h 73"/>
              <a:gd name="T10" fmla="*/ 0 w 64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9" y="0"/>
                  <a:pt x="27" y="0"/>
                </a:cubicBezTo>
                <a:cubicBezTo>
                  <a:pt x="45" y="0"/>
                  <a:pt x="63" y="18"/>
                  <a:pt x="63" y="36"/>
                </a:cubicBezTo>
                <a:cubicBezTo>
                  <a:pt x="63" y="54"/>
                  <a:pt x="45" y="72"/>
                  <a:pt x="27" y="72"/>
                </a:cubicBezTo>
                <a:cubicBezTo>
                  <a:pt x="9" y="72"/>
                  <a:pt x="0" y="54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D2AF2743-F13E-5248-9C71-8FB6BAEAD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931" y="8948951"/>
            <a:ext cx="67743" cy="76775"/>
          </a:xfrm>
          <a:custGeom>
            <a:avLst/>
            <a:gdLst>
              <a:gd name="T0" fmla="*/ 0 w 64"/>
              <a:gd name="T1" fmla="*/ 36 h 73"/>
              <a:gd name="T2" fmla="*/ 0 w 64"/>
              <a:gd name="T3" fmla="*/ 36 h 73"/>
              <a:gd name="T4" fmla="*/ 36 w 64"/>
              <a:gd name="T5" fmla="*/ 0 h 73"/>
              <a:gd name="T6" fmla="*/ 63 w 64"/>
              <a:gd name="T7" fmla="*/ 36 h 73"/>
              <a:gd name="T8" fmla="*/ 36 w 64"/>
              <a:gd name="T9" fmla="*/ 72 h 73"/>
              <a:gd name="T10" fmla="*/ 0 w 64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7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3" y="18"/>
                  <a:pt x="63" y="36"/>
                </a:cubicBezTo>
                <a:cubicBezTo>
                  <a:pt x="63" y="54"/>
                  <a:pt x="54" y="72"/>
                  <a:pt x="36" y="72"/>
                </a:cubicBezTo>
                <a:cubicBezTo>
                  <a:pt x="18" y="72"/>
                  <a:pt x="0" y="54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8">
            <a:extLst>
              <a:ext uri="{FF2B5EF4-FFF2-40B4-BE49-F238E27FC236}">
                <a16:creationId xmlns:a16="http://schemas.microsoft.com/office/drawing/2014/main" id="{0D74FBF6-DFC7-3546-BE53-D53796432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309" y="8705082"/>
            <a:ext cx="415481" cy="307094"/>
          </a:xfrm>
          <a:custGeom>
            <a:avLst/>
            <a:gdLst>
              <a:gd name="T0" fmla="*/ 343 w 407"/>
              <a:gd name="T1" fmla="*/ 298 h 299"/>
              <a:gd name="T2" fmla="*/ 343 w 407"/>
              <a:gd name="T3" fmla="*/ 298 h 299"/>
              <a:gd name="T4" fmla="*/ 63 w 407"/>
              <a:gd name="T5" fmla="*/ 298 h 299"/>
              <a:gd name="T6" fmla="*/ 0 w 407"/>
              <a:gd name="T7" fmla="*/ 235 h 299"/>
              <a:gd name="T8" fmla="*/ 0 w 407"/>
              <a:gd name="T9" fmla="*/ 63 h 299"/>
              <a:gd name="T10" fmla="*/ 63 w 407"/>
              <a:gd name="T11" fmla="*/ 0 h 299"/>
              <a:gd name="T12" fmla="*/ 343 w 407"/>
              <a:gd name="T13" fmla="*/ 0 h 299"/>
              <a:gd name="T14" fmla="*/ 406 w 407"/>
              <a:gd name="T15" fmla="*/ 63 h 299"/>
              <a:gd name="T16" fmla="*/ 406 w 407"/>
              <a:gd name="T17" fmla="*/ 235 h 299"/>
              <a:gd name="T18" fmla="*/ 343 w 407"/>
              <a:gd name="T19" fmla="*/ 298 h 299"/>
              <a:gd name="T20" fmla="*/ 63 w 407"/>
              <a:gd name="T21" fmla="*/ 36 h 299"/>
              <a:gd name="T22" fmla="*/ 63 w 407"/>
              <a:gd name="T23" fmla="*/ 36 h 299"/>
              <a:gd name="T24" fmla="*/ 36 w 407"/>
              <a:gd name="T25" fmla="*/ 63 h 299"/>
              <a:gd name="T26" fmla="*/ 36 w 407"/>
              <a:gd name="T27" fmla="*/ 235 h 299"/>
              <a:gd name="T28" fmla="*/ 63 w 407"/>
              <a:gd name="T29" fmla="*/ 262 h 299"/>
              <a:gd name="T30" fmla="*/ 343 w 407"/>
              <a:gd name="T31" fmla="*/ 262 h 299"/>
              <a:gd name="T32" fmla="*/ 370 w 407"/>
              <a:gd name="T33" fmla="*/ 235 h 299"/>
              <a:gd name="T34" fmla="*/ 370 w 407"/>
              <a:gd name="T35" fmla="*/ 63 h 299"/>
              <a:gd name="T36" fmla="*/ 343 w 407"/>
              <a:gd name="T37" fmla="*/ 36 h 299"/>
              <a:gd name="T38" fmla="*/ 63 w 407"/>
              <a:gd name="T39" fmla="*/ 3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7" h="299">
                <a:moveTo>
                  <a:pt x="343" y="298"/>
                </a:moveTo>
                <a:lnTo>
                  <a:pt x="343" y="298"/>
                </a:lnTo>
                <a:cubicBezTo>
                  <a:pt x="63" y="298"/>
                  <a:pt x="63" y="298"/>
                  <a:pt x="63" y="298"/>
                </a:cubicBezTo>
                <a:cubicBezTo>
                  <a:pt x="27" y="298"/>
                  <a:pt x="0" y="271"/>
                  <a:pt x="0" y="23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06" y="27"/>
                  <a:pt x="406" y="63"/>
                </a:cubicBezTo>
                <a:cubicBezTo>
                  <a:pt x="406" y="235"/>
                  <a:pt x="406" y="235"/>
                  <a:pt x="406" y="235"/>
                </a:cubicBezTo>
                <a:cubicBezTo>
                  <a:pt x="406" y="271"/>
                  <a:pt x="379" y="298"/>
                  <a:pt x="343" y="298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36" y="253"/>
                  <a:pt x="45" y="262"/>
                  <a:pt x="63" y="262"/>
                </a:cubicBezTo>
                <a:cubicBezTo>
                  <a:pt x="343" y="262"/>
                  <a:pt x="343" y="262"/>
                  <a:pt x="343" y="262"/>
                </a:cubicBezTo>
                <a:cubicBezTo>
                  <a:pt x="361" y="262"/>
                  <a:pt x="370" y="253"/>
                  <a:pt x="370" y="235"/>
                </a:cubicBezTo>
                <a:cubicBezTo>
                  <a:pt x="370" y="63"/>
                  <a:pt x="370" y="63"/>
                  <a:pt x="370" y="63"/>
                </a:cubicBezTo>
                <a:cubicBezTo>
                  <a:pt x="370" y="45"/>
                  <a:pt x="361" y="36"/>
                  <a:pt x="343" y="36"/>
                </a:cubicBezTo>
                <a:lnTo>
                  <a:pt x="63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9">
            <a:extLst>
              <a:ext uri="{FF2B5EF4-FFF2-40B4-BE49-F238E27FC236}">
                <a16:creationId xmlns:a16="http://schemas.microsoft.com/office/drawing/2014/main" id="{D655313E-375F-1844-8076-9DC4CE03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889" y="8799921"/>
            <a:ext cx="85804" cy="121933"/>
          </a:xfrm>
          <a:custGeom>
            <a:avLst/>
            <a:gdLst>
              <a:gd name="T0" fmla="*/ 45 w 82"/>
              <a:gd name="T1" fmla="*/ 118 h 119"/>
              <a:gd name="T2" fmla="*/ 45 w 82"/>
              <a:gd name="T3" fmla="*/ 118 h 119"/>
              <a:gd name="T4" fmla="*/ 9 w 82"/>
              <a:gd name="T5" fmla="*/ 118 h 119"/>
              <a:gd name="T6" fmla="*/ 0 w 82"/>
              <a:gd name="T7" fmla="*/ 109 h 119"/>
              <a:gd name="T8" fmla="*/ 0 w 82"/>
              <a:gd name="T9" fmla="*/ 109 h 119"/>
              <a:gd name="T10" fmla="*/ 9 w 82"/>
              <a:gd name="T11" fmla="*/ 100 h 119"/>
              <a:gd name="T12" fmla="*/ 45 w 82"/>
              <a:gd name="T13" fmla="*/ 100 h 119"/>
              <a:gd name="T14" fmla="*/ 55 w 82"/>
              <a:gd name="T15" fmla="*/ 81 h 119"/>
              <a:gd name="T16" fmla="*/ 45 w 82"/>
              <a:gd name="T17" fmla="*/ 73 h 119"/>
              <a:gd name="T18" fmla="*/ 36 w 82"/>
              <a:gd name="T19" fmla="*/ 73 h 119"/>
              <a:gd name="T20" fmla="*/ 0 w 82"/>
              <a:gd name="T21" fmla="*/ 36 h 119"/>
              <a:gd name="T22" fmla="*/ 36 w 82"/>
              <a:gd name="T23" fmla="*/ 0 h 119"/>
              <a:gd name="T24" fmla="*/ 64 w 82"/>
              <a:gd name="T25" fmla="*/ 0 h 119"/>
              <a:gd name="T26" fmla="*/ 81 w 82"/>
              <a:gd name="T27" fmla="*/ 9 h 119"/>
              <a:gd name="T28" fmla="*/ 81 w 82"/>
              <a:gd name="T29" fmla="*/ 9 h 119"/>
              <a:gd name="T30" fmla="*/ 64 w 82"/>
              <a:gd name="T31" fmla="*/ 27 h 119"/>
              <a:gd name="T32" fmla="*/ 36 w 82"/>
              <a:gd name="T33" fmla="*/ 27 h 119"/>
              <a:gd name="T34" fmla="*/ 18 w 82"/>
              <a:gd name="T35" fmla="*/ 36 h 119"/>
              <a:gd name="T36" fmla="*/ 36 w 82"/>
              <a:gd name="T37" fmla="*/ 45 h 119"/>
              <a:gd name="T38" fmla="*/ 45 w 82"/>
              <a:gd name="T39" fmla="*/ 45 h 119"/>
              <a:gd name="T40" fmla="*/ 81 w 82"/>
              <a:gd name="T41" fmla="*/ 91 h 119"/>
              <a:gd name="T42" fmla="*/ 45 w 82"/>
              <a:gd name="T43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" h="119">
                <a:moveTo>
                  <a:pt x="45" y="118"/>
                </a:moveTo>
                <a:lnTo>
                  <a:pt x="45" y="118"/>
                </a:lnTo>
                <a:cubicBezTo>
                  <a:pt x="9" y="118"/>
                  <a:pt x="9" y="118"/>
                  <a:pt x="9" y="118"/>
                </a:cubicBezTo>
                <a:cubicBezTo>
                  <a:pt x="9" y="118"/>
                  <a:pt x="0" y="118"/>
                  <a:pt x="0" y="109"/>
                </a:cubicBezTo>
                <a:lnTo>
                  <a:pt x="0" y="109"/>
                </a:lnTo>
                <a:cubicBezTo>
                  <a:pt x="0" y="100"/>
                  <a:pt x="9" y="100"/>
                  <a:pt x="9" y="100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55" y="100"/>
                  <a:pt x="55" y="91"/>
                  <a:pt x="55" y="81"/>
                </a:cubicBezTo>
                <a:cubicBezTo>
                  <a:pt x="55" y="81"/>
                  <a:pt x="55" y="73"/>
                  <a:pt x="45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18" y="73"/>
                  <a:pt x="0" y="55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3" y="0"/>
                  <a:pt x="81" y="9"/>
                  <a:pt x="81" y="9"/>
                </a:cubicBezTo>
                <a:lnTo>
                  <a:pt x="81" y="9"/>
                </a:lnTo>
                <a:cubicBezTo>
                  <a:pt x="81" y="18"/>
                  <a:pt x="73" y="27"/>
                  <a:pt x="64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27" y="27"/>
                  <a:pt x="18" y="27"/>
                  <a:pt x="18" y="36"/>
                </a:cubicBezTo>
                <a:cubicBezTo>
                  <a:pt x="18" y="45"/>
                  <a:pt x="27" y="45"/>
                  <a:pt x="36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64" y="45"/>
                  <a:pt x="81" y="64"/>
                  <a:pt x="81" y="91"/>
                </a:cubicBezTo>
                <a:cubicBezTo>
                  <a:pt x="81" y="109"/>
                  <a:pt x="64" y="118"/>
                  <a:pt x="45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7AB6373E-F8E8-D249-8D51-3289F2C9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500" y="8781857"/>
            <a:ext cx="31614" cy="27097"/>
          </a:xfrm>
          <a:custGeom>
            <a:avLst/>
            <a:gdLst>
              <a:gd name="T0" fmla="*/ 28 w 29"/>
              <a:gd name="T1" fmla="*/ 27 h 28"/>
              <a:gd name="T2" fmla="*/ 0 w 29"/>
              <a:gd name="T3" fmla="*/ 27 h 28"/>
              <a:gd name="T4" fmla="*/ 0 w 29"/>
              <a:gd name="T5" fmla="*/ 0 h 28"/>
              <a:gd name="T6" fmla="*/ 28 w 29"/>
              <a:gd name="T7" fmla="*/ 0 h 28"/>
              <a:gd name="T8" fmla="*/ 28 w 2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27"/>
                </a:moveTo>
                <a:lnTo>
                  <a:pt x="0" y="27"/>
                </a:lnTo>
                <a:lnTo>
                  <a:pt x="0" y="0"/>
                </a:lnTo>
                <a:lnTo>
                  <a:pt x="28" y="0"/>
                </a:lnTo>
                <a:lnTo>
                  <a:pt x="28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1">
            <a:extLst>
              <a:ext uri="{FF2B5EF4-FFF2-40B4-BE49-F238E27FC236}">
                <a16:creationId xmlns:a16="http://schemas.microsoft.com/office/drawing/2014/main" id="{04945087-7529-7E46-B224-E7E99ECB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500" y="8908307"/>
            <a:ext cx="31614" cy="27097"/>
          </a:xfrm>
          <a:custGeom>
            <a:avLst/>
            <a:gdLst>
              <a:gd name="T0" fmla="*/ 28 w 29"/>
              <a:gd name="T1" fmla="*/ 27 h 28"/>
              <a:gd name="T2" fmla="*/ 0 w 29"/>
              <a:gd name="T3" fmla="*/ 27 h 28"/>
              <a:gd name="T4" fmla="*/ 0 w 29"/>
              <a:gd name="T5" fmla="*/ 0 h 28"/>
              <a:gd name="T6" fmla="*/ 28 w 29"/>
              <a:gd name="T7" fmla="*/ 0 h 28"/>
              <a:gd name="T8" fmla="*/ 28 w 2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27"/>
                </a:moveTo>
                <a:lnTo>
                  <a:pt x="0" y="27"/>
                </a:lnTo>
                <a:lnTo>
                  <a:pt x="0" y="0"/>
                </a:lnTo>
                <a:lnTo>
                  <a:pt x="28" y="0"/>
                </a:lnTo>
                <a:lnTo>
                  <a:pt x="28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2">
            <a:extLst>
              <a:ext uri="{FF2B5EF4-FFF2-40B4-BE49-F238E27FC236}">
                <a16:creationId xmlns:a16="http://schemas.microsoft.com/office/drawing/2014/main" id="{3203691C-458B-4F47-AE35-D45684E9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951" y="8750243"/>
            <a:ext cx="45161" cy="45161"/>
          </a:xfrm>
          <a:custGeom>
            <a:avLst/>
            <a:gdLst>
              <a:gd name="T0" fmla="*/ 27 w 46"/>
              <a:gd name="T1" fmla="*/ 9 h 46"/>
              <a:gd name="T2" fmla="*/ 27 w 46"/>
              <a:gd name="T3" fmla="*/ 9 h 46"/>
              <a:gd name="T4" fmla="*/ 9 w 46"/>
              <a:gd name="T5" fmla="*/ 18 h 46"/>
              <a:gd name="T6" fmla="*/ 0 w 46"/>
              <a:gd name="T7" fmla="*/ 36 h 46"/>
              <a:gd name="T8" fmla="*/ 0 w 46"/>
              <a:gd name="T9" fmla="*/ 36 h 46"/>
              <a:gd name="T10" fmla="*/ 18 w 46"/>
              <a:gd name="T11" fmla="*/ 36 h 46"/>
              <a:gd name="T12" fmla="*/ 36 w 46"/>
              <a:gd name="T13" fmla="*/ 27 h 46"/>
              <a:gd name="T14" fmla="*/ 45 w 46"/>
              <a:gd name="T15" fmla="*/ 9 h 46"/>
              <a:gd name="T16" fmla="*/ 45 w 46"/>
              <a:gd name="T17" fmla="*/ 9 h 46"/>
              <a:gd name="T18" fmla="*/ 27 w 46"/>
              <a:gd name="T19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46">
                <a:moveTo>
                  <a:pt x="27" y="9"/>
                </a:moveTo>
                <a:lnTo>
                  <a:pt x="27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27"/>
                  <a:pt x="0" y="36"/>
                </a:cubicBezTo>
                <a:lnTo>
                  <a:pt x="0" y="36"/>
                </a:lnTo>
                <a:cubicBezTo>
                  <a:pt x="9" y="36"/>
                  <a:pt x="18" y="45"/>
                  <a:pt x="18" y="36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27"/>
                  <a:pt x="45" y="18"/>
                  <a:pt x="45" y="9"/>
                </a:cubicBezTo>
                <a:lnTo>
                  <a:pt x="45" y="9"/>
                </a:lnTo>
                <a:cubicBezTo>
                  <a:pt x="36" y="0"/>
                  <a:pt x="27" y="0"/>
                  <a:pt x="27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3">
            <a:extLst>
              <a:ext uri="{FF2B5EF4-FFF2-40B4-BE49-F238E27FC236}">
                <a16:creationId xmlns:a16="http://schemas.microsoft.com/office/drawing/2014/main" id="{88613D06-5E12-4C48-AE2B-D6A95F97A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470" y="8926372"/>
            <a:ext cx="45161" cy="36129"/>
          </a:xfrm>
          <a:custGeom>
            <a:avLst/>
            <a:gdLst>
              <a:gd name="T0" fmla="*/ 27 w 46"/>
              <a:gd name="T1" fmla="*/ 0 h 37"/>
              <a:gd name="T2" fmla="*/ 27 w 46"/>
              <a:gd name="T3" fmla="*/ 0 h 37"/>
              <a:gd name="T4" fmla="*/ 9 w 46"/>
              <a:gd name="T5" fmla="*/ 9 h 37"/>
              <a:gd name="T6" fmla="*/ 9 w 46"/>
              <a:gd name="T7" fmla="*/ 27 h 37"/>
              <a:gd name="T8" fmla="*/ 9 w 46"/>
              <a:gd name="T9" fmla="*/ 27 h 37"/>
              <a:gd name="T10" fmla="*/ 18 w 46"/>
              <a:gd name="T11" fmla="*/ 27 h 37"/>
              <a:gd name="T12" fmla="*/ 36 w 46"/>
              <a:gd name="T13" fmla="*/ 18 h 37"/>
              <a:gd name="T14" fmla="*/ 45 w 46"/>
              <a:gd name="T15" fmla="*/ 0 h 37"/>
              <a:gd name="T16" fmla="*/ 45 w 46"/>
              <a:gd name="T17" fmla="*/ 0 h 37"/>
              <a:gd name="T18" fmla="*/ 27 w 46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37">
                <a:moveTo>
                  <a:pt x="27" y="0"/>
                </a:moveTo>
                <a:lnTo>
                  <a:pt x="27" y="0"/>
                </a:lnTo>
                <a:cubicBezTo>
                  <a:pt x="9" y="9"/>
                  <a:pt x="9" y="9"/>
                  <a:pt x="9" y="9"/>
                </a:cubicBezTo>
                <a:cubicBezTo>
                  <a:pt x="0" y="18"/>
                  <a:pt x="0" y="18"/>
                  <a:pt x="9" y="27"/>
                </a:cubicBezTo>
                <a:lnTo>
                  <a:pt x="9" y="27"/>
                </a:lnTo>
                <a:cubicBezTo>
                  <a:pt x="9" y="36"/>
                  <a:pt x="18" y="36"/>
                  <a:pt x="18" y="27"/>
                </a:cubicBezTo>
                <a:cubicBezTo>
                  <a:pt x="36" y="18"/>
                  <a:pt x="36" y="18"/>
                  <a:pt x="36" y="18"/>
                </a:cubicBezTo>
                <a:cubicBezTo>
                  <a:pt x="45" y="18"/>
                  <a:pt x="45" y="9"/>
                  <a:pt x="45" y="0"/>
                </a:cubicBezTo>
                <a:lnTo>
                  <a:pt x="45" y="0"/>
                </a:lnTo>
                <a:cubicBezTo>
                  <a:pt x="36" y="0"/>
                  <a:pt x="27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4">
            <a:extLst>
              <a:ext uri="{FF2B5EF4-FFF2-40B4-BE49-F238E27FC236}">
                <a16:creationId xmlns:a16="http://schemas.microsoft.com/office/drawing/2014/main" id="{7EA5C155-D1CD-CE40-A28C-2A186CE2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704" y="11225063"/>
            <a:ext cx="94837" cy="94839"/>
          </a:xfrm>
          <a:custGeom>
            <a:avLst/>
            <a:gdLst>
              <a:gd name="T0" fmla="*/ 63 w 91"/>
              <a:gd name="T1" fmla="*/ 90 h 91"/>
              <a:gd name="T2" fmla="*/ 63 w 91"/>
              <a:gd name="T3" fmla="*/ 90 h 91"/>
              <a:gd name="T4" fmla="*/ 27 w 91"/>
              <a:gd name="T5" fmla="*/ 90 h 91"/>
              <a:gd name="T6" fmla="*/ 0 w 91"/>
              <a:gd name="T7" fmla="*/ 63 h 91"/>
              <a:gd name="T8" fmla="*/ 0 w 91"/>
              <a:gd name="T9" fmla="*/ 18 h 91"/>
              <a:gd name="T10" fmla="*/ 27 w 91"/>
              <a:gd name="T11" fmla="*/ 0 h 91"/>
              <a:gd name="T12" fmla="*/ 63 w 91"/>
              <a:gd name="T13" fmla="*/ 0 h 91"/>
              <a:gd name="T14" fmla="*/ 90 w 91"/>
              <a:gd name="T15" fmla="*/ 18 h 91"/>
              <a:gd name="T16" fmla="*/ 90 w 91"/>
              <a:gd name="T17" fmla="*/ 63 h 91"/>
              <a:gd name="T18" fmla="*/ 63 w 91"/>
              <a:gd name="T19" fmla="*/ 90 h 91"/>
              <a:gd name="T20" fmla="*/ 63 w 91"/>
              <a:gd name="T21" fmla="*/ 18 h 91"/>
              <a:gd name="T22" fmla="*/ 63 w 91"/>
              <a:gd name="T23" fmla="*/ 18 h 91"/>
              <a:gd name="T24" fmla="*/ 27 w 91"/>
              <a:gd name="T25" fmla="*/ 18 h 91"/>
              <a:gd name="T26" fmla="*/ 27 w 91"/>
              <a:gd name="T27" fmla="*/ 63 h 91"/>
              <a:gd name="T28" fmla="*/ 63 w 91"/>
              <a:gd name="T29" fmla="*/ 63 h 91"/>
              <a:gd name="T30" fmla="*/ 63 w 91"/>
              <a:gd name="T31" fmla="*/ 1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1" h="91">
                <a:moveTo>
                  <a:pt x="63" y="90"/>
                </a:moveTo>
                <a:lnTo>
                  <a:pt x="63" y="90"/>
                </a:lnTo>
                <a:cubicBezTo>
                  <a:pt x="27" y="90"/>
                  <a:pt x="27" y="90"/>
                  <a:pt x="27" y="90"/>
                </a:cubicBezTo>
                <a:cubicBezTo>
                  <a:pt x="9" y="90"/>
                  <a:pt x="0" y="72"/>
                  <a:pt x="0" y="6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81" y="0"/>
                  <a:pt x="90" y="9"/>
                  <a:pt x="90" y="18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72"/>
                  <a:pt x="81" y="90"/>
                  <a:pt x="63" y="9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27" y="18"/>
                  <a:pt x="27" y="18"/>
                  <a:pt x="27" y="18"/>
                </a:cubicBezTo>
                <a:cubicBezTo>
                  <a:pt x="27" y="63"/>
                  <a:pt x="27" y="63"/>
                  <a:pt x="27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5">
            <a:extLst>
              <a:ext uri="{FF2B5EF4-FFF2-40B4-BE49-F238E27FC236}">
                <a16:creationId xmlns:a16="http://schemas.microsoft.com/office/drawing/2014/main" id="{0D2E1EDC-3B88-1B45-B26B-852802072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221" y="11103129"/>
            <a:ext cx="379352" cy="298062"/>
          </a:xfrm>
          <a:custGeom>
            <a:avLst/>
            <a:gdLst>
              <a:gd name="T0" fmla="*/ 307 w 371"/>
              <a:gd name="T1" fmla="*/ 289 h 290"/>
              <a:gd name="T2" fmla="*/ 307 w 371"/>
              <a:gd name="T3" fmla="*/ 289 h 290"/>
              <a:gd name="T4" fmla="*/ 54 w 371"/>
              <a:gd name="T5" fmla="*/ 289 h 290"/>
              <a:gd name="T6" fmla="*/ 0 w 371"/>
              <a:gd name="T7" fmla="*/ 235 h 290"/>
              <a:gd name="T8" fmla="*/ 0 w 371"/>
              <a:gd name="T9" fmla="*/ 0 h 290"/>
              <a:gd name="T10" fmla="*/ 27 w 371"/>
              <a:gd name="T11" fmla="*/ 0 h 290"/>
              <a:gd name="T12" fmla="*/ 27 w 371"/>
              <a:gd name="T13" fmla="*/ 235 h 290"/>
              <a:gd name="T14" fmla="*/ 54 w 371"/>
              <a:gd name="T15" fmla="*/ 262 h 290"/>
              <a:gd name="T16" fmla="*/ 307 w 371"/>
              <a:gd name="T17" fmla="*/ 262 h 290"/>
              <a:gd name="T18" fmla="*/ 334 w 371"/>
              <a:gd name="T19" fmla="*/ 235 h 290"/>
              <a:gd name="T20" fmla="*/ 334 w 371"/>
              <a:gd name="T21" fmla="*/ 82 h 290"/>
              <a:gd name="T22" fmla="*/ 307 w 371"/>
              <a:gd name="T23" fmla="*/ 54 h 290"/>
              <a:gd name="T24" fmla="*/ 54 w 371"/>
              <a:gd name="T25" fmla="*/ 54 h 290"/>
              <a:gd name="T26" fmla="*/ 54 w 371"/>
              <a:gd name="T27" fmla="*/ 27 h 290"/>
              <a:gd name="T28" fmla="*/ 307 w 371"/>
              <a:gd name="T29" fmla="*/ 27 h 290"/>
              <a:gd name="T30" fmla="*/ 370 w 371"/>
              <a:gd name="T31" fmla="*/ 82 h 290"/>
              <a:gd name="T32" fmla="*/ 370 w 371"/>
              <a:gd name="T33" fmla="*/ 235 h 290"/>
              <a:gd name="T34" fmla="*/ 307 w 371"/>
              <a:gd name="T3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290">
                <a:moveTo>
                  <a:pt x="307" y="289"/>
                </a:moveTo>
                <a:lnTo>
                  <a:pt x="307" y="289"/>
                </a:lnTo>
                <a:cubicBezTo>
                  <a:pt x="54" y="289"/>
                  <a:pt x="54" y="289"/>
                  <a:pt x="54" y="289"/>
                </a:cubicBezTo>
                <a:cubicBezTo>
                  <a:pt x="27" y="289"/>
                  <a:pt x="0" y="262"/>
                  <a:pt x="0" y="235"/>
                </a:cubicBezTo>
                <a:cubicBezTo>
                  <a:pt x="0" y="0"/>
                  <a:pt x="0" y="0"/>
                  <a:pt x="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27" y="244"/>
                  <a:pt x="45" y="262"/>
                  <a:pt x="54" y="262"/>
                </a:cubicBezTo>
                <a:cubicBezTo>
                  <a:pt x="307" y="262"/>
                  <a:pt x="307" y="262"/>
                  <a:pt x="307" y="262"/>
                </a:cubicBezTo>
                <a:cubicBezTo>
                  <a:pt x="325" y="262"/>
                  <a:pt x="334" y="244"/>
                  <a:pt x="334" y="235"/>
                </a:cubicBezTo>
                <a:cubicBezTo>
                  <a:pt x="334" y="82"/>
                  <a:pt x="334" y="82"/>
                  <a:pt x="334" y="82"/>
                </a:cubicBezTo>
                <a:cubicBezTo>
                  <a:pt x="334" y="72"/>
                  <a:pt x="325" y="54"/>
                  <a:pt x="307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7"/>
                  <a:pt x="54" y="27"/>
                  <a:pt x="54" y="27"/>
                </a:cubicBezTo>
                <a:cubicBezTo>
                  <a:pt x="307" y="27"/>
                  <a:pt x="307" y="27"/>
                  <a:pt x="307" y="27"/>
                </a:cubicBezTo>
                <a:cubicBezTo>
                  <a:pt x="343" y="27"/>
                  <a:pt x="370" y="54"/>
                  <a:pt x="370" y="82"/>
                </a:cubicBezTo>
                <a:cubicBezTo>
                  <a:pt x="370" y="235"/>
                  <a:pt x="370" y="235"/>
                  <a:pt x="370" y="235"/>
                </a:cubicBezTo>
                <a:cubicBezTo>
                  <a:pt x="370" y="262"/>
                  <a:pt x="343" y="289"/>
                  <a:pt x="307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6">
            <a:extLst>
              <a:ext uri="{FF2B5EF4-FFF2-40B4-BE49-F238E27FC236}">
                <a16:creationId xmlns:a16="http://schemas.microsoft.com/office/drawing/2014/main" id="{33D6ABEB-7D1F-4D4E-A4DF-E3741BB3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189" y="11039904"/>
            <a:ext cx="352255" cy="121933"/>
          </a:xfrm>
          <a:custGeom>
            <a:avLst/>
            <a:gdLst>
              <a:gd name="T0" fmla="*/ 72 w 344"/>
              <a:gd name="T1" fmla="*/ 117 h 118"/>
              <a:gd name="T2" fmla="*/ 72 w 344"/>
              <a:gd name="T3" fmla="*/ 117 h 118"/>
              <a:gd name="T4" fmla="*/ 9 w 344"/>
              <a:gd name="T5" fmla="*/ 54 h 118"/>
              <a:gd name="T6" fmla="*/ 72 w 344"/>
              <a:gd name="T7" fmla="*/ 0 h 118"/>
              <a:gd name="T8" fmla="*/ 289 w 344"/>
              <a:gd name="T9" fmla="*/ 0 h 118"/>
              <a:gd name="T10" fmla="*/ 343 w 344"/>
              <a:gd name="T11" fmla="*/ 45 h 118"/>
              <a:gd name="T12" fmla="*/ 343 w 344"/>
              <a:gd name="T13" fmla="*/ 54 h 118"/>
              <a:gd name="T14" fmla="*/ 325 w 344"/>
              <a:gd name="T15" fmla="*/ 72 h 118"/>
              <a:gd name="T16" fmla="*/ 325 w 344"/>
              <a:gd name="T17" fmla="*/ 72 h 118"/>
              <a:gd name="T18" fmla="*/ 307 w 344"/>
              <a:gd name="T19" fmla="*/ 54 h 118"/>
              <a:gd name="T20" fmla="*/ 307 w 344"/>
              <a:gd name="T21" fmla="*/ 45 h 118"/>
              <a:gd name="T22" fmla="*/ 289 w 344"/>
              <a:gd name="T23" fmla="*/ 27 h 118"/>
              <a:gd name="T24" fmla="*/ 72 w 344"/>
              <a:gd name="T25" fmla="*/ 27 h 118"/>
              <a:gd name="T26" fmla="*/ 36 w 344"/>
              <a:gd name="T27" fmla="*/ 54 h 118"/>
              <a:gd name="T28" fmla="*/ 72 w 344"/>
              <a:gd name="T29" fmla="*/ 90 h 118"/>
              <a:gd name="T30" fmla="*/ 72 w 344"/>
              <a:gd name="T31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4" h="118">
                <a:moveTo>
                  <a:pt x="72" y="117"/>
                </a:moveTo>
                <a:lnTo>
                  <a:pt x="72" y="117"/>
                </a:lnTo>
                <a:cubicBezTo>
                  <a:pt x="36" y="117"/>
                  <a:pt x="0" y="90"/>
                  <a:pt x="9" y="54"/>
                </a:cubicBezTo>
                <a:cubicBezTo>
                  <a:pt x="9" y="18"/>
                  <a:pt x="36" y="0"/>
                  <a:pt x="72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16" y="0"/>
                  <a:pt x="343" y="18"/>
                  <a:pt x="343" y="45"/>
                </a:cubicBezTo>
                <a:cubicBezTo>
                  <a:pt x="343" y="54"/>
                  <a:pt x="343" y="54"/>
                  <a:pt x="343" y="54"/>
                </a:cubicBezTo>
                <a:cubicBezTo>
                  <a:pt x="343" y="63"/>
                  <a:pt x="334" y="72"/>
                  <a:pt x="325" y="72"/>
                </a:cubicBezTo>
                <a:lnTo>
                  <a:pt x="325" y="72"/>
                </a:lnTo>
                <a:cubicBezTo>
                  <a:pt x="316" y="72"/>
                  <a:pt x="307" y="63"/>
                  <a:pt x="307" y="54"/>
                </a:cubicBezTo>
                <a:cubicBezTo>
                  <a:pt x="307" y="45"/>
                  <a:pt x="307" y="45"/>
                  <a:pt x="307" y="45"/>
                </a:cubicBezTo>
                <a:cubicBezTo>
                  <a:pt x="307" y="36"/>
                  <a:pt x="298" y="27"/>
                  <a:pt x="289" y="27"/>
                </a:cubicBezTo>
                <a:cubicBezTo>
                  <a:pt x="72" y="27"/>
                  <a:pt x="72" y="27"/>
                  <a:pt x="72" y="27"/>
                </a:cubicBezTo>
                <a:cubicBezTo>
                  <a:pt x="54" y="27"/>
                  <a:pt x="45" y="36"/>
                  <a:pt x="36" y="54"/>
                </a:cubicBezTo>
                <a:cubicBezTo>
                  <a:pt x="36" y="72"/>
                  <a:pt x="54" y="90"/>
                  <a:pt x="72" y="90"/>
                </a:cubicBezTo>
                <a:lnTo>
                  <a:pt x="72" y="1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7">
            <a:extLst>
              <a:ext uri="{FF2B5EF4-FFF2-40B4-BE49-F238E27FC236}">
                <a16:creationId xmlns:a16="http://schemas.microsoft.com/office/drawing/2014/main" id="{8D1B7C45-9680-3046-8F4E-274943462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468" y="4405760"/>
            <a:ext cx="121936" cy="176129"/>
          </a:xfrm>
          <a:custGeom>
            <a:avLst/>
            <a:gdLst>
              <a:gd name="T0" fmla="*/ 118 w 119"/>
              <a:gd name="T1" fmla="*/ 172 h 173"/>
              <a:gd name="T2" fmla="*/ 118 w 119"/>
              <a:gd name="T3" fmla="*/ 172 h 173"/>
              <a:gd name="T4" fmla="*/ 0 w 119"/>
              <a:gd name="T5" fmla="*/ 172 h 173"/>
              <a:gd name="T6" fmla="*/ 0 w 119"/>
              <a:gd name="T7" fmla="*/ 28 h 173"/>
              <a:gd name="T8" fmla="*/ 18 w 119"/>
              <a:gd name="T9" fmla="*/ 0 h 173"/>
              <a:gd name="T10" fmla="*/ 91 w 119"/>
              <a:gd name="T11" fmla="*/ 0 h 173"/>
              <a:gd name="T12" fmla="*/ 118 w 119"/>
              <a:gd name="T13" fmla="*/ 28 h 173"/>
              <a:gd name="T14" fmla="*/ 118 w 119"/>
              <a:gd name="T15" fmla="*/ 172 h 173"/>
              <a:gd name="T16" fmla="*/ 18 w 119"/>
              <a:gd name="T17" fmla="*/ 145 h 173"/>
              <a:gd name="T18" fmla="*/ 18 w 119"/>
              <a:gd name="T19" fmla="*/ 145 h 173"/>
              <a:gd name="T20" fmla="*/ 91 w 119"/>
              <a:gd name="T21" fmla="*/ 145 h 173"/>
              <a:gd name="T22" fmla="*/ 91 w 119"/>
              <a:gd name="T23" fmla="*/ 28 h 173"/>
              <a:gd name="T24" fmla="*/ 91 w 119"/>
              <a:gd name="T25" fmla="*/ 19 h 173"/>
              <a:gd name="T26" fmla="*/ 18 w 119"/>
              <a:gd name="T27" fmla="*/ 19 h 173"/>
              <a:gd name="T28" fmla="*/ 18 w 119"/>
              <a:gd name="T29" fmla="*/ 28 h 173"/>
              <a:gd name="T30" fmla="*/ 18 w 119"/>
              <a:gd name="T31" fmla="*/ 1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173">
                <a:moveTo>
                  <a:pt x="118" y="172"/>
                </a:moveTo>
                <a:lnTo>
                  <a:pt x="118" y="172"/>
                </a:lnTo>
                <a:cubicBezTo>
                  <a:pt x="0" y="172"/>
                  <a:pt x="0" y="172"/>
                  <a:pt x="0" y="17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9" y="0"/>
                  <a:pt x="118" y="9"/>
                  <a:pt x="118" y="28"/>
                </a:cubicBezTo>
                <a:lnTo>
                  <a:pt x="118" y="172"/>
                </a:lnTo>
                <a:close/>
                <a:moveTo>
                  <a:pt x="18" y="145"/>
                </a:moveTo>
                <a:lnTo>
                  <a:pt x="18" y="145"/>
                </a:lnTo>
                <a:cubicBezTo>
                  <a:pt x="91" y="145"/>
                  <a:pt x="91" y="145"/>
                  <a:pt x="91" y="145"/>
                </a:cubicBezTo>
                <a:cubicBezTo>
                  <a:pt x="91" y="28"/>
                  <a:pt x="91" y="28"/>
                  <a:pt x="91" y="28"/>
                </a:cubicBezTo>
                <a:cubicBezTo>
                  <a:pt x="91" y="19"/>
                  <a:pt x="91" y="19"/>
                  <a:pt x="91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28"/>
                </a:cubicBezTo>
                <a:lnTo>
                  <a:pt x="18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8">
            <a:extLst>
              <a:ext uri="{FF2B5EF4-FFF2-40B4-BE49-F238E27FC236}">
                <a16:creationId xmlns:a16="http://schemas.microsoft.com/office/drawing/2014/main" id="{349402B0-ED05-3744-8F08-CAE4F286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535" y="4347052"/>
            <a:ext cx="370320" cy="230319"/>
          </a:xfrm>
          <a:custGeom>
            <a:avLst/>
            <a:gdLst>
              <a:gd name="T0" fmla="*/ 325 w 362"/>
              <a:gd name="T1" fmla="*/ 226 h 227"/>
              <a:gd name="T2" fmla="*/ 325 w 362"/>
              <a:gd name="T3" fmla="*/ 226 h 227"/>
              <a:gd name="T4" fmla="*/ 45 w 362"/>
              <a:gd name="T5" fmla="*/ 226 h 227"/>
              <a:gd name="T6" fmla="*/ 0 w 362"/>
              <a:gd name="T7" fmla="*/ 190 h 227"/>
              <a:gd name="T8" fmla="*/ 0 w 362"/>
              <a:gd name="T9" fmla="*/ 45 h 227"/>
              <a:gd name="T10" fmla="*/ 18 w 362"/>
              <a:gd name="T11" fmla="*/ 27 h 227"/>
              <a:gd name="T12" fmla="*/ 18 w 362"/>
              <a:gd name="T13" fmla="*/ 27 h 227"/>
              <a:gd name="T14" fmla="*/ 36 w 362"/>
              <a:gd name="T15" fmla="*/ 45 h 227"/>
              <a:gd name="T16" fmla="*/ 36 w 362"/>
              <a:gd name="T17" fmla="*/ 190 h 227"/>
              <a:gd name="T18" fmla="*/ 45 w 362"/>
              <a:gd name="T19" fmla="*/ 199 h 227"/>
              <a:gd name="T20" fmla="*/ 325 w 362"/>
              <a:gd name="T21" fmla="*/ 199 h 227"/>
              <a:gd name="T22" fmla="*/ 325 w 362"/>
              <a:gd name="T23" fmla="*/ 190 h 227"/>
              <a:gd name="T24" fmla="*/ 325 w 362"/>
              <a:gd name="T25" fmla="*/ 0 h 227"/>
              <a:gd name="T26" fmla="*/ 361 w 362"/>
              <a:gd name="T27" fmla="*/ 0 h 227"/>
              <a:gd name="T28" fmla="*/ 361 w 362"/>
              <a:gd name="T29" fmla="*/ 190 h 227"/>
              <a:gd name="T30" fmla="*/ 325 w 362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2" h="227">
                <a:moveTo>
                  <a:pt x="325" y="226"/>
                </a:moveTo>
                <a:lnTo>
                  <a:pt x="325" y="226"/>
                </a:lnTo>
                <a:cubicBezTo>
                  <a:pt x="45" y="226"/>
                  <a:pt x="45" y="226"/>
                  <a:pt x="45" y="226"/>
                </a:cubicBezTo>
                <a:cubicBezTo>
                  <a:pt x="18" y="226"/>
                  <a:pt x="0" y="217"/>
                  <a:pt x="0" y="19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6"/>
                  <a:pt x="9" y="27"/>
                  <a:pt x="18" y="27"/>
                </a:cubicBezTo>
                <a:lnTo>
                  <a:pt x="18" y="27"/>
                </a:lnTo>
                <a:cubicBezTo>
                  <a:pt x="27" y="27"/>
                  <a:pt x="36" y="36"/>
                  <a:pt x="36" y="45"/>
                </a:cubicBezTo>
                <a:cubicBezTo>
                  <a:pt x="36" y="190"/>
                  <a:pt x="36" y="190"/>
                  <a:pt x="36" y="190"/>
                </a:cubicBezTo>
                <a:cubicBezTo>
                  <a:pt x="36" y="199"/>
                  <a:pt x="36" y="199"/>
                  <a:pt x="45" y="199"/>
                </a:cubicBezTo>
                <a:cubicBezTo>
                  <a:pt x="325" y="199"/>
                  <a:pt x="325" y="199"/>
                  <a:pt x="325" y="199"/>
                </a:cubicBezTo>
                <a:cubicBezTo>
                  <a:pt x="325" y="199"/>
                  <a:pt x="325" y="199"/>
                  <a:pt x="325" y="190"/>
                </a:cubicBezTo>
                <a:cubicBezTo>
                  <a:pt x="325" y="0"/>
                  <a:pt x="325" y="0"/>
                  <a:pt x="325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61" y="190"/>
                  <a:pt x="361" y="190"/>
                  <a:pt x="361" y="190"/>
                </a:cubicBezTo>
                <a:cubicBezTo>
                  <a:pt x="361" y="217"/>
                  <a:pt x="343" y="226"/>
                  <a:pt x="325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9">
            <a:extLst>
              <a:ext uri="{FF2B5EF4-FFF2-40B4-BE49-F238E27FC236}">
                <a16:creationId xmlns:a16="http://schemas.microsoft.com/office/drawing/2014/main" id="{F5F6B06F-FD59-894C-9D3B-3A9DC7B8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438" y="4202537"/>
            <a:ext cx="415481" cy="176126"/>
          </a:xfrm>
          <a:custGeom>
            <a:avLst/>
            <a:gdLst>
              <a:gd name="T0" fmla="*/ 343 w 407"/>
              <a:gd name="T1" fmla="*/ 171 h 172"/>
              <a:gd name="T2" fmla="*/ 343 w 407"/>
              <a:gd name="T3" fmla="*/ 171 h 172"/>
              <a:gd name="T4" fmla="*/ 298 w 407"/>
              <a:gd name="T5" fmla="*/ 144 h 172"/>
              <a:gd name="T6" fmla="*/ 253 w 407"/>
              <a:gd name="T7" fmla="*/ 171 h 172"/>
              <a:gd name="T8" fmla="*/ 207 w 407"/>
              <a:gd name="T9" fmla="*/ 144 h 172"/>
              <a:gd name="T10" fmla="*/ 162 w 407"/>
              <a:gd name="T11" fmla="*/ 171 h 172"/>
              <a:gd name="T12" fmla="*/ 108 w 407"/>
              <a:gd name="T13" fmla="*/ 144 h 172"/>
              <a:gd name="T14" fmla="*/ 63 w 407"/>
              <a:gd name="T15" fmla="*/ 171 h 172"/>
              <a:gd name="T16" fmla="*/ 0 w 407"/>
              <a:gd name="T17" fmla="*/ 99 h 172"/>
              <a:gd name="T18" fmla="*/ 0 w 407"/>
              <a:gd name="T19" fmla="*/ 99 h 172"/>
              <a:gd name="T20" fmla="*/ 54 w 407"/>
              <a:gd name="T21" fmla="*/ 18 h 172"/>
              <a:gd name="T22" fmla="*/ 81 w 407"/>
              <a:gd name="T23" fmla="*/ 0 h 172"/>
              <a:gd name="T24" fmla="*/ 325 w 407"/>
              <a:gd name="T25" fmla="*/ 0 h 172"/>
              <a:gd name="T26" fmla="*/ 325 w 407"/>
              <a:gd name="T27" fmla="*/ 0 h 172"/>
              <a:gd name="T28" fmla="*/ 352 w 407"/>
              <a:gd name="T29" fmla="*/ 18 h 172"/>
              <a:gd name="T30" fmla="*/ 406 w 407"/>
              <a:gd name="T31" fmla="*/ 99 h 172"/>
              <a:gd name="T32" fmla="*/ 406 w 407"/>
              <a:gd name="T33" fmla="*/ 99 h 172"/>
              <a:gd name="T34" fmla="*/ 352 w 407"/>
              <a:gd name="T35" fmla="*/ 171 h 172"/>
              <a:gd name="T36" fmla="*/ 343 w 407"/>
              <a:gd name="T37" fmla="*/ 171 h 172"/>
              <a:gd name="T38" fmla="*/ 298 w 407"/>
              <a:gd name="T39" fmla="*/ 108 h 172"/>
              <a:gd name="T40" fmla="*/ 298 w 407"/>
              <a:gd name="T41" fmla="*/ 108 h 172"/>
              <a:gd name="T42" fmla="*/ 298 w 407"/>
              <a:gd name="T43" fmla="*/ 108 h 172"/>
              <a:gd name="T44" fmla="*/ 316 w 407"/>
              <a:gd name="T45" fmla="*/ 117 h 172"/>
              <a:gd name="T46" fmla="*/ 343 w 407"/>
              <a:gd name="T47" fmla="*/ 135 h 172"/>
              <a:gd name="T48" fmla="*/ 379 w 407"/>
              <a:gd name="T49" fmla="*/ 108 h 172"/>
              <a:gd name="T50" fmla="*/ 325 w 407"/>
              <a:gd name="T51" fmla="*/ 36 h 172"/>
              <a:gd name="T52" fmla="*/ 81 w 407"/>
              <a:gd name="T53" fmla="*/ 36 h 172"/>
              <a:gd name="T54" fmla="*/ 81 w 407"/>
              <a:gd name="T55" fmla="*/ 36 h 172"/>
              <a:gd name="T56" fmla="*/ 36 w 407"/>
              <a:gd name="T57" fmla="*/ 108 h 172"/>
              <a:gd name="T58" fmla="*/ 63 w 407"/>
              <a:gd name="T59" fmla="*/ 135 h 172"/>
              <a:gd name="T60" fmla="*/ 90 w 407"/>
              <a:gd name="T61" fmla="*/ 117 h 172"/>
              <a:gd name="T62" fmla="*/ 108 w 407"/>
              <a:gd name="T63" fmla="*/ 108 h 172"/>
              <a:gd name="T64" fmla="*/ 108 w 407"/>
              <a:gd name="T65" fmla="*/ 108 h 172"/>
              <a:gd name="T66" fmla="*/ 135 w 407"/>
              <a:gd name="T67" fmla="*/ 117 h 172"/>
              <a:gd name="T68" fmla="*/ 162 w 407"/>
              <a:gd name="T69" fmla="*/ 135 h 172"/>
              <a:gd name="T70" fmla="*/ 190 w 407"/>
              <a:gd name="T71" fmla="*/ 117 h 172"/>
              <a:gd name="T72" fmla="*/ 207 w 407"/>
              <a:gd name="T73" fmla="*/ 108 h 172"/>
              <a:gd name="T74" fmla="*/ 207 w 407"/>
              <a:gd name="T75" fmla="*/ 108 h 172"/>
              <a:gd name="T76" fmla="*/ 226 w 407"/>
              <a:gd name="T77" fmla="*/ 117 h 172"/>
              <a:gd name="T78" fmla="*/ 253 w 407"/>
              <a:gd name="T79" fmla="*/ 135 h 172"/>
              <a:gd name="T80" fmla="*/ 280 w 407"/>
              <a:gd name="T81" fmla="*/ 117 h 172"/>
              <a:gd name="T82" fmla="*/ 298 w 407"/>
              <a:gd name="T83" fmla="*/ 10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07" h="172">
                <a:moveTo>
                  <a:pt x="343" y="171"/>
                </a:moveTo>
                <a:lnTo>
                  <a:pt x="343" y="171"/>
                </a:lnTo>
                <a:cubicBezTo>
                  <a:pt x="325" y="171"/>
                  <a:pt x="307" y="162"/>
                  <a:pt x="298" y="144"/>
                </a:cubicBezTo>
                <a:cubicBezTo>
                  <a:pt x="289" y="162"/>
                  <a:pt x="271" y="171"/>
                  <a:pt x="253" y="171"/>
                </a:cubicBezTo>
                <a:cubicBezTo>
                  <a:pt x="235" y="171"/>
                  <a:pt x="217" y="162"/>
                  <a:pt x="207" y="144"/>
                </a:cubicBezTo>
                <a:cubicBezTo>
                  <a:pt x="190" y="162"/>
                  <a:pt x="181" y="171"/>
                  <a:pt x="162" y="171"/>
                </a:cubicBezTo>
                <a:cubicBezTo>
                  <a:pt x="144" y="171"/>
                  <a:pt x="126" y="162"/>
                  <a:pt x="108" y="144"/>
                </a:cubicBezTo>
                <a:cubicBezTo>
                  <a:pt x="99" y="162"/>
                  <a:pt x="81" y="171"/>
                  <a:pt x="63" y="171"/>
                </a:cubicBezTo>
                <a:cubicBezTo>
                  <a:pt x="27" y="162"/>
                  <a:pt x="0" y="135"/>
                  <a:pt x="0" y="99"/>
                </a:cubicBezTo>
                <a:lnTo>
                  <a:pt x="0" y="99"/>
                </a:lnTo>
                <a:cubicBezTo>
                  <a:pt x="54" y="18"/>
                  <a:pt x="54" y="18"/>
                  <a:pt x="54" y="18"/>
                </a:cubicBezTo>
                <a:cubicBezTo>
                  <a:pt x="63" y="9"/>
                  <a:pt x="72" y="0"/>
                  <a:pt x="81" y="0"/>
                </a:cubicBezTo>
                <a:cubicBezTo>
                  <a:pt x="325" y="0"/>
                  <a:pt x="325" y="0"/>
                  <a:pt x="325" y="0"/>
                </a:cubicBezTo>
                <a:lnTo>
                  <a:pt x="325" y="0"/>
                </a:lnTo>
                <a:cubicBezTo>
                  <a:pt x="334" y="0"/>
                  <a:pt x="352" y="9"/>
                  <a:pt x="352" y="18"/>
                </a:cubicBezTo>
                <a:cubicBezTo>
                  <a:pt x="406" y="99"/>
                  <a:pt x="406" y="99"/>
                  <a:pt x="406" y="99"/>
                </a:cubicBezTo>
                <a:lnTo>
                  <a:pt x="406" y="99"/>
                </a:lnTo>
                <a:cubicBezTo>
                  <a:pt x="406" y="135"/>
                  <a:pt x="379" y="162"/>
                  <a:pt x="352" y="171"/>
                </a:cubicBezTo>
                <a:lnTo>
                  <a:pt x="343" y="171"/>
                </a:lnTo>
                <a:close/>
                <a:moveTo>
                  <a:pt x="298" y="108"/>
                </a:moveTo>
                <a:lnTo>
                  <a:pt x="298" y="108"/>
                </a:lnTo>
                <a:lnTo>
                  <a:pt x="298" y="108"/>
                </a:lnTo>
                <a:cubicBezTo>
                  <a:pt x="307" y="108"/>
                  <a:pt x="316" y="108"/>
                  <a:pt x="316" y="117"/>
                </a:cubicBezTo>
                <a:cubicBezTo>
                  <a:pt x="325" y="126"/>
                  <a:pt x="334" y="135"/>
                  <a:pt x="343" y="135"/>
                </a:cubicBezTo>
                <a:cubicBezTo>
                  <a:pt x="361" y="135"/>
                  <a:pt x="370" y="126"/>
                  <a:pt x="379" y="108"/>
                </a:cubicBezTo>
                <a:cubicBezTo>
                  <a:pt x="325" y="36"/>
                  <a:pt x="325" y="36"/>
                  <a:pt x="325" y="36"/>
                </a:cubicBezTo>
                <a:cubicBezTo>
                  <a:pt x="81" y="36"/>
                  <a:pt x="81" y="36"/>
                  <a:pt x="81" y="36"/>
                </a:cubicBezTo>
                <a:lnTo>
                  <a:pt x="81" y="36"/>
                </a:lnTo>
                <a:cubicBezTo>
                  <a:pt x="36" y="108"/>
                  <a:pt x="36" y="108"/>
                  <a:pt x="36" y="108"/>
                </a:cubicBezTo>
                <a:cubicBezTo>
                  <a:pt x="36" y="117"/>
                  <a:pt x="45" y="135"/>
                  <a:pt x="63" y="135"/>
                </a:cubicBezTo>
                <a:cubicBezTo>
                  <a:pt x="72" y="135"/>
                  <a:pt x="90" y="126"/>
                  <a:pt x="90" y="117"/>
                </a:cubicBezTo>
                <a:cubicBezTo>
                  <a:pt x="99" y="108"/>
                  <a:pt x="108" y="108"/>
                  <a:pt x="108" y="108"/>
                </a:cubicBezTo>
                <a:lnTo>
                  <a:pt x="108" y="108"/>
                </a:lnTo>
                <a:cubicBezTo>
                  <a:pt x="117" y="108"/>
                  <a:pt x="126" y="108"/>
                  <a:pt x="135" y="117"/>
                </a:cubicBezTo>
                <a:cubicBezTo>
                  <a:pt x="135" y="126"/>
                  <a:pt x="144" y="135"/>
                  <a:pt x="162" y="135"/>
                </a:cubicBezTo>
                <a:cubicBezTo>
                  <a:pt x="171" y="135"/>
                  <a:pt x="181" y="126"/>
                  <a:pt x="190" y="117"/>
                </a:cubicBezTo>
                <a:cubicBezTo>
                  <a:pt x="190" y="108"/>
                  <a:pt x="199" y="108"/>
                  <a:pt x="207" y="108"/>
                </a:cubicBezTo>
                <a:lnTo>
                  <a:pt x="207" y="108"/>
                </a:lnTo>
                <a:cubicBezTo>
                  <a:pt x="217" y="108"/>
                  <a:pt x="217" y="108"/>
                  <a:pt x="226" y="117"/>
                </a:cubicBezTo>
                <a:cubicBezTo>
                  <a:pt x="226" y="126"/>
                  <a:pt x="244" y="135"/>
                  <a:pt x="253" y="135"/>
                </a:cubicBezTo>
                <a:cubicBezTo>
                  <a:pt x="262" y="135"/>
                  <a:pt x="271" y="126"/>
                  <a:pt x="280" y="117"/>
                </a:cubicBezTo>
                <a:cubicBezTo>
                  <a:pt x="280" y="108"/>
                  <a:pt x="289" y="108"/>
                  <a:pt x="298" y="1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0">
            <a:extLst>
              <a:ext uri="{FF2B5EF4-FFF2-40B4-BE49-F238E27FC236}">
                <a16:creationId xmlns:a16="http://schemas.microsoft.com/office/drawing/2014/main" id="{16FDC92F-37E5-1045-8F88-615F1840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766" y="6428970"/>
            <a:ext cx="112901" cy="27097"/>
          </a:xfrm>
          <a:custGeom>
            <a:avLst/>
            <a:gdLst>
              <a:gd name="T0" fmla="*/ 108 w 109"/>
              <a:gd name="T1" fmla="*/ 27 h 28"/>
              <a:gd name="T2" fmla="*/ 0 w 109"/>
              <a:gd name="T3" fmla="*/ 27 h 28"/>
              <a:gd name="T4" fmla="*/ 0 w 109"/>
              <a:gd name="T5" fmla="*/ 0 h 28"/>
              <a:gd name="T6" fmla="*/ 108 w 109"/>
              <a:gd name="T7" fmla="*/ 0 h 28"/>
              <a:gd name="T8" fmla="*/ 108 w 10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28">
                <a:moveTo>
                  <a:pt x="108" y="27"/>
                </a:moveTo>
                <a:lnTo>
                  <a:pt x="0" y="27"/>
                </a:lnTo>
                <a:lnTo>
                  <a:pt x="0" y="0"/>
                </a:lnTo>
                <a:lnTo>
                  <a:pt x="108" y="0"/>
                </a:lnTo>
                <a:lnTo>
                  <a:pt x="108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D4CCA404-427A-A046-9751-BB7CD5E5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831" y="6365745"/>
            <a:ext cx="103869" cy="194193"/>
          </a:xfrm>
          <a:custGeom>
            <a:avLst/>
            <a:gdLst>
              <a:gd name="T0" fmla="*/ 36 w 100"/>
              <a:gd name="T1" fmla="*/ 0 h 191"/>
              <a:gd name="T2" fmla="*/ 36 w 100"/>
              <a:gd name="T3" fmla="*/ 0 h 191"/>
              <a:gd name="T4" fmla="*/ 0 w 100"/>
              <a:gd name="T5" fmla="*/ 0 h 191"/>
              <a:gd name="T6" fmla="*/ 0 w 100"/>
              <a:gd name="T7" fmla="*/ 18 h 191"/>
              <a:gd name="T8" fmla="*/ 27 w 100"/>
              <a:gd name="T9" fmla="*/ 18 h 191"/>
              <a:gd name="T10" fmla="*/ 36 w 100"/>
              <a:gd name="T11" fmla="*/ 27 h 191"/>
              <a:gd name="T12" fmla="*/ 81 w 100"/>
              <a:gd name="T13" fmla="*/ 72 h 191"/>
              <a:gd name="T14" fmla="*/ 81 w 100"/>
              <a:gd name="T15" fmla="*/ 172 h 191"/>
              <a:gd name="T16" fmla="*/ 18 w 100"/>
              <a:gd name="T17" fmla="*/ 172 h 191"/>
              <a:gd name="T18" fmla="*/ 18 w 100"/>
              <a:gd name="T19" fmla="*/ 181 h 191"/>
              <a:gd name="T20" fmla="*/ 18 w 100"/>
              <a:gd name="T21" fmla="*/ 190 h 191"/>
              <a:gd name="T22" fmla="*/ 81 w 100"/>
              <a:gd name="T23" fmla="*/ 190 h 191"/>
              <a:gd name="T24" fmla="*/ 99 w 100"/>
              <a:gd name="T25" fmla="*/ 172 h 191"/>
              <a:gd name="T26" fmla="*/ 99 w 100"/>
              <a:gd name="T27" fmla="*/ 63 h 191"/>
              <a:gd name="T28" fmla="*/ 99 w 100"/>
              <a:gd name="T29" fmla="*/ 63 h 191"/>
              <a:gd name="T30" fmla="*/ 54 w 100"/>
              <a:gd name="T31" fmla="*/ 0 h 191"/>
              <a:gd name="T32" fmla="*/ 36 w 100"/>
              <a:gd name="T33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0" h="191">
                <a:moveTo>
                  <a:pt x="36" y="0"/>
                </a:moveTo>
                <a:lnTo>
                  <a:pt x="36" y="0"/>
                </a:lnTo>
                <a:cubicBezTo>
                  <a:pt x="0" y="0"/>
                  <a:pt x="0" y="0"/>
                  <a:pt x="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36" y="18"/>
                  <a:pt x="36" y="18"/>
                  <a:pt x="36" y="27"/>
                </a:cubicBezTo>
                <a:cubicBezTo>
                  <a:pt x="81" y="72"/>
                  <a:pt x="81" y="72"/>
                  <a:pt x="81" y="72"/>
                </a:cubicBezTo>
                <a:cubicBezTo>
                  <a:pt x="81" y="172"/>
                  <a:pt x="81" y="172"/>
                  <a:pt x="81" y="172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18" y="172"/>
                  <a:pt x="18" y="172"/>
                  <a:pt x="18" y="181"/>
                </a:cubicBezTo>
                <a:lnTo>
                  <a:pt x="18" y="190"/>
                </a:lnTo>
                <a:cubicBezTo>
                  <a:pt x="81" y="190"/>
                  <a:pt x="81" y="190"/>
                  <a:pt x="81" y="190"/>
                </a:cubicBezTo>
                <a:cubicBezTo>
                  <a:pt x="90" y="190"/>
                  <a:pt x="99" y="181"/>
                  <a:pt x="99" y="172"/>
                </a:cubicBezTo>
                <a:cubicBezTo>
                  <a:pt x="99" y="63"/>
                  <a:pt x="99" y="63"/>
                  <a:pt x="99" y="63"/>
                </a:cubicBezTo>
                <a:lnTo>
                  <a:pt x="99" y="63"/>
                </a:lnTo>
                <a:cubicBezTo>
                  <a:pt x="54" y="0"/>
                  <a:pt x="54" y="0"/>
                  <a:pt x="54" y="0"/>
                </a:cubicBezTo>
                <a:cubicBezTo>
                  <a:pt x="45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2">
            <a:extLst>
              <a:ext uri="{FF2B5EF4-FFF2-40B4-BE49-F238E27FC236}">
                <a16:creationId xmlns:a16="http://schemas.microsoft.com/office/drawing/2014/main" id="{6DF638BD-D021-DE4A-8DD1-29F038ABB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734" y="6532842"/>
            <a:ext cx="130968" cy="36129"/>
          </a:xfrm>
          <a:custGeom>
            <a:avLst/>
            <a:gdLst>
              <a:gd name="T0" fmla="*/ 118 w 128"/>
              <a:gd name="T1" fmla="*/ 0 h 37"/>
              <a:gd name="T2" fmla="*/ 118 w 128"/>
              <a:gd name="T3" fmla="*/ 0 h 37"/>
              <a:gd name="T4" fmla="*/ 0 w 128"/>
              <a:gd name="T5" fmla="*/ 0 h 37"/>
              <a:gd name="T6" fmla="*/ 9 w 128"/>
              <a:gd name="T7" fmla="*/ 18 h 37"/>
              <a:gd name="T8" fmla="*/ 0 w 128"/>
              <a:gd name="T9" fmla="*/ 36 h 37"/>
              <a:gd name="T10" fmla="*/ 127 w 128"/>
              <a:gd name="T11" fmla="*/ 36 h 37"/>
              <a:gd name="T12" fmla="*/ 118 w 128"/>
              <a:gd name="T13" fmla="*/ 18 h 37"/>
              <a:gd name="T14" fmla="*/ 118 w 128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37">
                <a:moveTo>
                  <a:pt x="118" y="0"/>
                </a:moveTo>
                <a:lnTo>
                  <a:pt x="118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9"/>
                  <a:pt x="9" y="18"/>
                </a:cubicBezTo>
                <a:cubicBezTo>
                  <a:pt x="9" y="27"/>
                  <a:pt x="0" y="27"/>
                  <a:pt x="0" y="36"/>
                </a:cubicBezTo>
                <a:cubicBezTo>
                  <a:pt x="127" y="36"/>
                  <a:pt x="127" y="36"/>
                  <a:pt x="127" y="36"/>
                </a:cubicBezTo>
                <a:cubicBezTo>
                  <a:pt x="118" y="27"/>
                  <a:pt x="118" y="27"/>
                  <a:pt x="118" y="18"/>
                </a:cubicBezTo>
                <a:cubicBezTo>
                  <a:pt x="118" y="9"/>
                  <a:pt x="118" y="9"/>
                  <a:pt x="1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3">
            <a:extLst>
              <a:ext uri="{FF2B5EF4-FFF2-40B4-BE49-F238E27FC236}">
                <a16:creationId xmlns:a16="http://schemas.microsoft.com/office/drawing/2014/main" id="{9078618B-9EEC-B945-9F30-503A7979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704" y="6302519"/>
            <a:ext cx="316127" cy="221290"/>
          </a:xfrm>
          <a:custGeom>
            <a:avLst/>
            <a:gdLst>
              <a:gd name="T0" fmla="*/ 289 w 308"/>
              <a:gd name="T1" fmla="*/ 207 h 218"/>
              <a:gd name="T2" fmla="*/ 289 w 308"/>
              <a:gd name="T3" fmla="*/ 207 h 218"/>
              <a:gd name="T4" fmla="*/ 307 w 308"/>
              <a:gd name="T5" fmla="*/ 217 h 218"/>
              <a:gd name="T6" fmla="*/ 307 w 308"/>
              <a:gd name="T7" fmla="*/ 81 h 218"/>
              <a:gd name="T8" fmla="*/ 307 w 308"/>
              <a:gd name="T9" fmla="*/ 63 h 218"/>
              <a:gd name="T10" fmla="*/ 307 w 308"/>
              <a:gd name="T11" fmla="*/ 27 h 218"/>
              <a:gd name="T12" fmla="*/ 280 w 308"/>
              <a:gd name="T13" fmla="*/ 0 h 218"/>
              <a:gd name="T14" fmla="*/ 18 w 308"/>
              <a:gd name="T15" fmla="*/ 0 h 218"/>
              <a:gd name="T16" fmla="*/ 0 w 308"/>
              <a:gd name="T17" fmla="*/ 18 h 218"/>
              <a:gd name="T18" fmla="*/ 18 w 308"/>
              <a:gd name="T19" fmla="*/ 27 h 218"/>
              <a:gd name="T20" fmla="*/ 271 w 308"/>
              <a:gd name="T21" fmla="*/ 27 h 218"/>
              <a:gd name="T22" fmla="*/ 271 w 308"/>
              <a:gd name="T23" fmla="*/ 217 h 218"/>
              <a:gd name="T24" fmla="*/ 289 w 308"/>
              <a:gd name="T25" fmla="*/ 20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" h="218">
                <a:moveTo>
                  <a:pt x="289" y="207"/>
                </a:moveTo>
                <a:lnTo>
                  <a:pt x="289" y="207"/>
                </a:lnTo>
                <a:cubicBezTo>
                  <a:pt x="298" y="207"/>
                  <a:pt x="298" y="207"/>
                  <a:pt x="307" y="217"/>
                </a:cubicBezTo>
                <a:cubicBezTo>
                  <a:pt x="307" y="81"/>
                  <a:pt x="307" y="81"/>
                  <a:pt x="307" y="81"/>
                </a:cubicBezTo>
                <a:cubicBezTo>
                  <a:pt x="307" y="63"/>
                  <a:pt x="307" y="63"/>
                  <a:pt x="307" y="63"/>
                </a:cubicBezTo>
                <a:cubicBezTo>
                  <a:pt x="307" y="27"/>
                  <a:pt x="307" y="27"/>
                  <a:pt x="307" y="27"/>
                </a:cubicBezTo>
                <a:cubicBezTo>
                  <a:pt x="307" y="9"/>
                  <a:pt x="289" y="0"/>
                  <a:pt x="28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27"/>
                  <a:pt x="18" y="27"/>
                </a:cubicBezTo>
                <a:cubicBezTo>
                  <a:pt x="271" y="27"/>
                  <a:pt x="271" y="27"/>
                  <a:pt x="271" y="27"/>
                </a:cubicBezTo>
                <a:cubicBezTo>
                  <a:pt x="271" y="217"/>
                  <a:pt x="271" y="217"/>
                  <a:pt x="271" y="217"/>
                </a:cubicBezTo>
                <a:cubicBezTo>
                  <a:pt x="280" y="217"/>
                  <a:pt x="289" y="207"/>
                  <a:pt x="289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4">
            <a:extLst>
              <a:ext uri="{FF2B5EF4-FFF2-40B4-BE49-F238E27FC236}">
                <a16:creationId xmlns:a16="http://schemas.microsoft.com/office/drawing/2014/main" id="{20EF4FEF-9D40-754F-A8BB-ACCC06E5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348" y="6419938"/>
            <a:ext cx="54193" cy="149033"/>
          </a:xfrm>
          <a:custGeom>
            <a:avLst/>
            <a:gdLst>
              <a:gd name="T0" fmla="*/ 54 w 55"/>
              <a:gd name="T1" fmla="*/ 109 h 146"/>
              <a:gd name="T2" fmla="*/ 54 w 55"/>
              <a:gd name="T3" fmla="*/ 109 h 146"/>
              <a:gd name="T4" fmla="*/ 27 w 55"/>
              <a:gd name="T5" fmla="*/ 109 h 146"/>
              <a:gd name="T6" fmla="*/ 27 w 55"/>
              <a:gd name="T7" fmla="*/ 0 h 146"/>
              <a:gd name="T8" fmla="*/ 0 w 55"/>
              <a:gd name="T9" fmla="*/ 0 h 146"/>
              <a:gd name="T10" fmla="*/ 0 w 55"/>
              <a:gd name="T11" fmla="*/ 109 h 146"/>
              <a:gd name="T12" fmla="*/ 0 w 55"/>
              <a:gd name="T13" fmla="*/ 136 h 146"/>
              <a:gd name="T14" fmla="*/ 27 w 55"/>
              <a:gd name="T15" fmla="*/ 145 h 146"/>
              <a:gd name="T16" fmla="*/ 27 w 55"/>
              <a:gd name="T17" fmla="*/ 145 h 146"/>
              <a:gd name="T18" fmla="*/ 54 w 55"/>
              <a:gd name="T19" fmla="*/ 145 h 146"/>
              <a:gd name="T20" fmla="*/ 54 w 55"/>
              <a:gd name="T21" fmla="*/ 127 h 146"/>
              <a:gd name="T22" fmla="*/ 54 w 55"/>
              <a:gd name="T23" fmla="*/ 10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" h="146">
                <a:moveTo>
                  <a:pt x="54" y="109"/>
                </a:moveTo>
                <a:lnTo>
                  <a:pt x="54" y="109"/>
                </a:lnTo>
                <a:cubicBezTo>
                  <a:pt x="27" y="109"/>
                  <a:pt x="27" y="109"/>
                  <a:pt x="27" y="109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8"/>
                  <a:pt x="0" y="127"/>
                  <a:pt x="0" y="136"/>
                </a:cubicBezTo>
                <a:cubicBezTo>
                  <a:pt x="9" y="136"/>
                  <a:pt x="18" y="145"/>
                  <a:pt x="27" y="145"/>
                </a:cubicBezTo>
                <a:lnTo>
                  <a:pt x="27" y="145"/>
                </a:lnTo>
                <a:cubicBezTo>
                  <a:pt x="54" y="145"/>
                  <a:pt x="54" y="145"/>
                  <a:pt x="54" y="145"/>
                </a:cubicBezTo>
                <a:cubicBezTo>
                  <a:pt x="54" y="136"/>
                  <a:pt x="54" y="136"/>
                  <a:pt x="54" y="127"/>
                </a:cubicBezTo>
                <a:cubicBezTo>
                  <a:pt x="54" y="118"/>
                  <a:pt x="54" y="118"/>
                  <a:pt x="54" y="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5">
            <a:extLst>
              <a:ext uri="{FF2B5EF4-FFF2-40B4-BE49-F238E27FC236}">
                <a16:creationId xmlns:a16="http://schemas.microsoft.com/office/drawing/2014/main" id="{5D55AA62-B261-5241-A69C-446B12EE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638" y="6505745"/>
            <a:ext cx="85804" cy="94837"/>
          </a:xfrm>
          <a:custGeom>
            <a:avLst/>
            <a:gdLst>
              <a:gd name="T0" fmla="*/ 36 w 82"/>
              <a:gd name="T1" fmla="*/ 91 h 92"/>
              <a:gd name="T2" fmla="*/ 36 w 82"/>
              <a:gd name="T3" fmla="*/ 91 h 92"/>
              <a:gd name="T4" fmla="*/ 0 w 82"/>
              <a:gd name="T5" fmla="*/ 46 h 92"/>
              <a:gd name="T6" fmla="*/ 36 w 82"/>
              <a:gd name="T7" fmla="*/ 0 h 92"/>
              <a:gd name="T8" fmla="*/ 81 w 82"/>
              <a:gd name="T9" fmla="*/ 46 h 92"/>
              <a:gd name="T10" fmla="*/ 36 w 82"/>
              <a:gd name="T11" fmla="*/ 91 h 92"/>
              <a:gd name="T12" fmla="*/ 36 w 82"/>
              <a:gd name="T13" fmla="*/ 28 h 92"/>
              <a:gd name="T14" fmla="*/ 36 w 82"/>
              <a:gd name="T15" fmla="*/ 28 h 92"/>
              <a:gd name="T16" fmla="*/ 18 w 82"/>
              <a:gd name="T17" fmla="*/ 46 h 92"/>
              <a:gd name="T18" fmla="*/ 36 w 82"/>
              <a:gd name="T19" fmla="*/ 64 h 92"/>
              <a:gd name="T20" fmla="*/ 63 w 82"/>
              <a:gd name="T21" fmla="*/ 46 h 92"/>
              <a:gd name="T22" fmla="*/ 36 w 82"/>
              <a:gd name="T23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92">
                <a:moveTo>
                  <a:pt x="36" y="91"/>
                </a:moveTo>
                <a:lnTo>
                  <a:pt x="36" y="91"/>
                </a:lnTo>
                <a:cubicBezTo>
                  <a:pt x="18" y="91"/>
                  <a:pt x="0" y="64"/>
                  <a:pt x="0" y="46"/>
                </a:cubicBezTo>
                <a:cubicBezTo>
                  <a:pt x="0" y="19"/>
                  <a:pt x="18" y="0"/>
                  <a:pt x="36" y="0"/>
                </a:cubicBezTo>
                <a:cubicBezTo>
                  <a:pt x="63" y="0"/>
                  <a:pt x="81" y="19"/>
                  <a:pt x="81" y="46"/>
                </a:cubicBezTo>
                <a:cubicBezTo>
                  <a:pt x="81" y="64"/>
                  <a:pt x="63" y="91"/>
                  <a:pt x="36" y="91"/>
                </a:cubicBezTo>
                <a:close/>
                <a:moveTo>
                  <a:pt x="36" y="28"/>
                </a:moveTo>
                <a:lnTo>
                  <a:pt x="36" y="28"/>
                </a:lnTo>
                <a:cubicBezTo>
                  <a:pt x="27" y="28"/>
                  <a:pt x="18" y="37"/>
                  <a:pt x="18" y="46"/>
                </a:cubicBezTo>
                <a:cubicBezTo>
                  <a:pt x="18" y="55"/>
                  <a:pt x="27" y="64"/>
                  <a:pt x="36" y="64"/>
                </a:cubicBezTo>
                <a:cubicBezTo>
                  <a:pt x="54" y="64"/>
                  <a:pt x="63" y="55"/>
                  <a:pt x="63" y="46"/>
                </a:cubicBezTo>
                <a:cubicBezTo>
                  <a:pt x="63" y="37"/>
                  <a:pt x="54" y="28"/>
                  <a:pt x="36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6">
            <a:extLst>
              <a:ext uri="{FF2B5EF4-FFF2-40B4-BE49-F238E27FC236}">
                <a16:creationId xmlns:a16="http://schemas.microsoft.com/office/drawing/2014/main" id="{05C76D75-FC81-D448-8C2E-B7DC5B61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476" y="6505745"/>
            <a:ext cx="94839" cy="94837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0 w 91"/>
              <a:gd name="T5" fmla="*/ 46 h 92"/>
              <a:gd name="T6" fmla="*/ 45 w 91"/>
              <a:gd name="T7" fmla="*/ 0 h 92"/>
              <a:gd name="T8" fmla="*/ 90 w 91"/>
              <a:gd name="T9" fmla="*/ 46 h 92"/>
              <a:gd name="T10" fmla="*/ 45 w 91"/>
              <a:gd name="T11" fmla="*/ 91 h 92"/>
              <a:gd name="T12" fmla="*/ 45 w 91"/>
              <a:gd name="T13" fmla="*/ 28 h 92"/>
              <a:gd name="T14" fmla="*/ 45 w 91"/>
              <a:gd name="T15" fmla="*/ 28 h 92"/>
              <a:gd name="T16" fmla="*/ 27 w 91"/>
              <a:gd name="T17" fmla="*/ 46 h 92"/>
              <a:gd name="T18" fmla="*/ 45 w 91"/>
              <a:gd name="T19" fmla="*/ 64 h 92"/>
              <a:gd name="T20" fmla="*/ 63 w 91"/>
              <a:gd name="T21" fmla="*/ 46 h 92"/>
              <a:gd name="T22" fmla="*/ 45 w 91"/>
              <a:gd name="T23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27" y="91"/>
                  <a:pt x="0" y="64"/>
                  <a:pt x="0" y="46"/>
                </a:cubicBezTo>
                <a:cubicBezTo>
                  <a:pt x="0" y="19"/>
                  <a:pt x="27" y="0"/>
                  <a:pt x="45" y="0"/>
                </a:cubicBezTo>
                <a:cubicBezTo>
                  <a:pt x="72" y="0"/>
                  <a:pt x="90" y="19"/>
                  <a:pt x="90" y="46"/>
                </a:cubicBezTo>
                <a:cubicBezTo>
                  <a:pt x="90" y="64"/>
                  <a:pt x="72" y="91"/>
                  <a:pt x="45" y="91"/>
                </a:cubicBezTo>
                <a:close/>
                <a:moveTo>
                  <a:pt x="45" y="28"/>
                </a:moveTo>
                <a:lnTo>
                  <a:pt x="45" y="28"/>
                </a:lnTo>
                <a:cubicBezTo>
                  <a:pt x="36" y="28"/>
                  <a:pt x="27" y="37"/>
                  <a:pt x="27" y="46"/>
                </a:cubicBezTo>
                <a:cubicBezTo>
                  <a:pt x="27" y="55"/>
                  <a:pt x="36" y="64"/>
                  <a:pt x="45" y="64"/>
                </a:cubicBezTo>
                <a:cubicBezTo>
                  <a:pt x="54" y="64"/>
                  <a:pt x="63" y="55"/>
                  <a:pt x="63" y="46"/>
                </a:cubicBezTo>
                <a:cubicBezTo>
                  <a:pt x="63" y="37"/>
                  <a:pt x="54" y="28"/>
                  <a:pt x="45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7">
            <a:extLst>
              <a:ext uri="{FF2B5EF4-FFF2-40B4-BE49-F238E27FC236}">
                <a16:creationId xmlns:a16="http://schemas.microsoft.com/office/drawing/2014/main" id="{0FCBDFC4-1EF3-D842-B589-E26BD769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736" y="6356713"/>
            <a:ext cx="130965" cy="27097"/>
          </a:xfrm>
          <a:custGeom>
            <a:avLst/>
            <a:gdLst>
              <a:gd name="T0" fmla="*/ 108 w 127"/>
              <a:gd name="T1" fmla="*/ 27 h 28"/>
              <a:gd name="T2" fmla="*/ 108 w 127"/>
              <a:gd name="T3" fmla="*/ 27 h 28"/>
              <a:gd name="T4" fmla="*/ 9 w 127"/>
              <a:gd name="T5" fmla="*/ 27 h 28"/>
              <a:gd name="T6" fmla="*/ 0 w 127"/>
              <a:gd name="T7" fmla="*/ 18 h 28"/>
              <a:gd name="T8" fmla="*/ 0 w 127"/>
              <a:gd name="T9" fmla="*/ 18 h 28"/>
              <a:gd name="T10" fmla="*/ 9 w 127"/>
              <a:gd name="T11" fmla="*/ 0 h 28"/>
              <a:gd name="T12" fmla="*/ 108 w 127"/>
              <a:gd name="T13" fmla="*/ 0 h 28"/>
              <a:gd name="T14" fmla="*/ 126 w 127"/>
              <a:gd name="T15" fmla="*/ 18 h 28"/>
              <a:gd name="T16" fmla="*/ 126 w 127"/>
              <a:gd name="T17" fmla="*/ 18 h 28"/>
              <a:gd name="T18" fmla="*/ 108 w 127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28">
                <a:moveTo>
                  <a:pt x="108" y="27"/>
                </a:moveTo>
                <a:lnTo>
                  <a:pt x="108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9"/>
                  <a:pt x="126" y="18"/>
                </a:cubicBezTo>
                <a:lnTo>
                  <a:pt x="126" y="18"/>
                </a:lnTo>
                <a:cubicBezTo>
                  <a:pt x="126" y="27"/>
                  <a:pt x="117" y="27"/>
                  <a:pt x="10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8">
            <a:extLst>
              <a:ext uri="{FF2B5EF4-FFF2-40B4-BE49-F238E27FC236}">
                <a16:creationId xmlns:a16="http://schemas.microsoft.com/office/drawing/2014/main" id="{84099BA2-E59F-FA41-8E4E-A5B47F40E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801" y="6401874"/>
            <a:ext cx="67740" cy="27097"/>
          </a:xfrm>
          <a:custGeom>
            <a:avLst/>
            <a:gdLst>
              <a:gd name="T0" fmla="*/ 54 w 64"/>
              <a:gd name="T1" fmla="*/ 27 h 28"/>
              <a:gd name="T2" fmla="*/ 54 w 64"/>
              <a:gd name="T3" fmla="*/ 27 h 28"/>
              <a:gd name="T4" fmla="*/ 9 w 64"/>
              <a:gd name="T5" fmla="*/ 27 h 28"/>
              <a:gd name="T6" fmla="*/ 0 w 64"/>
              <a:gd name="T7" fmla="*/ 18 h 28"/>
              <a:gd name="T8" fmla="*/ 0 w 64"/>
              <a:gd name="T9" fmla="*/ 18 h 28"/>
              <a:gd name="T10" fmla="*/ 9 w 64"/>
              <a:gd name="T11" fmla="*/ 0 h 28"/>
              <a:gd name="T12" fmla="*/ 54 w 64"/>
              <a:gd name="T13" fmla="*/ 0 h 28"/>
              <a:gd name="T14" fmla="*/ 63 w 64"/>
              <a:gd name="T15" fmla="*/ 18 h 28"/>
              <a:gd name="T16" fmla="*/ 63 w 64"/>
              <a:gd name="T17" fmla="*/ 18 h 28"/>
              <a:gd name="T18" fmla="*/ 54 w 64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28">
                <a:moveTo>
                  <a:pt x="54" y="27"/>
                </a:moveTo>
                <a:lnTo>
                  <a:pt x="54" y="27"/>
                </a:lnTo>
                <a:cubicBezTo>
                  <a:pt x="9" y="27"/>
                  <a:pt x="9" y="27"/>
                  <a:pt x="9" y="27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63" y="9"/>
                  <a:pt x="63" y="18"/>
                </a:cubicBezTo>
                <a:lnTo>
                  <a:pt x="63" y="18"/>
                </a:lnTo>
                <a:cubicBezTo>
                  <a:pt x="63" y="27"/>
                  <a:pt x="63" y="27"/>
                  <a:pt x="5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9">
            <a:extLst>
              <a:ext uri="{FF2B5EF4-FFF2-40B4-BE49-F238E27FC236}">
                <a16:creationId xmlns:a16="http://schemas.microsoft.com/office/drawing/2014/main" id="{9D41CF44-4DE7-B645-AAC0-C6B4C003F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494" y="6410906"/>
            <a:ext cx="379352" cy="36129"/>
          </a:xfrm>
          <a:custGeom>
            <a:avLst/>
            <a:gdLst>
              <a:gd name="T0" fmla="*/ 371 w 372"/>
              <a:gd name="T1" fmla="*/ 36 h 37"/>
              <a:gd name="T2" fmla="*/ 0 w 372"/>
              <a:gd name="T3" fmla="*/ 36 h 37"/>
              <a:gd name="T4" fmla="*/ 0 w 372"/>
              <a:gd name="T5" fmla="*/ 0 h 37"/>
              <a:gd name="T6" fmla="*/ 371 w 372"/>
              <a:gd name="T7" fmla="*/ 0 h 37"/>
              <a:gd name="T8" fmla="*/ 371 w 372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37">
                <a:moveTo>
                  <a:pt x="371" y="36"/>
                </a:moveTo>
                <a:lnTo>
                  <a:pt x="0" y="36"/>
                </a:lnTo>
                <a:lnTo>
                  <a:pt x="0" y="0"/>
                </a:lnTo>
                <a:lnTo>
                  <a:pt x="371" y="0"/>
                </a:lnTo>
                <a:lnTo>
                  <a:pt x="371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0">
            <a:extLst>
              <a:ext uri="{FF2B5EF4-FFF2-40B4-BE49-F238E27FC236}">
                <a16:creationId xmlns:a16="http://schemas.microsoft.com/office/drawing/2014/main" id="{50906D67-8D04-6146-A8ED-D65D3AA28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623" y="6514777"/>
            <a:ext cx="85804" cy="40643"/>
          </a:xfrm>
          <a:custGeom>
            <a:avLst/>
            <a:gdLst>
              <a:gd name="T0" fmla="*/ 64 w 83"/>
              <a:gd name="T1" fmla="*/ 37 h 38"/>
              <a:gd name="T2" fmla="*/ 64 w 83"/>
              <a:gd name="T3" fmla="*/ 37 h 38"/>
              <a:gd name="T4" fmla="*/ 18 w 83"/>
              <a:gd name="T5" fmla="*/ 37 h 38"/>
              <a:gd name="T6" fmla="*/ 0 w 83"/>
              <a:gd name="T7" fmla="*/ 19 h 38"/>
              <a:gd name="T8" fmla="*/ 0 w 83"/>
              <a:gd name="T9" fmla="*/ 19 h 38"/>
              <a:gd name="T10" fmla="*/ 18 w 83"/>
              <a:gd name="T11" fmla="*/ 0 h 38"/>
              <a:gd name="T12" fmla="*/ 64 w 83"/>
              <a:gd name="T13" fmla="*/ 0 h 38"/>
              <a:gd name="T14" fmla="*/ 82 w 83"/>
              <a:gd name="T15" fmla="*/ 19 h 38"/>
              <a:gd name="T16" fmla="*/ 82 w 83"/>
              <a:gd name="T17" fmla="*/ 19 h 38"/>
              <a:gd name="T18" fmla="*/ 64 w 83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38">
                <a:moveTo>
                  <a:pt x="64" y="37"/>
                </a:moveTo>
                <a:lnTo>
                  <a:pt x="64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9" y="0"/>
                  <a:pt x="1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2" y="0"/>
                  <a:pt x="82" y="10"/>
                  <a:pt x="82" y="19"/>
                </a:cubicBezTo>
                <a:lnTo>
                  <a:pt x="82" y="19"/>
                </a:lnTo>
                <a:cubicBezTo>
                  <a:pt x="82" y="28"/>
                  <a:pt x="72" y="37"/>
                  <a:pt x="64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1">
            <a:extLst>
              <a:ext uri="{FF2B5EF4-FFF2-40B4-BE49-F238E27FC236}">
                <a16:creationId xmlns:a16="http://schemas.microsoft.com/office/drawing/2014/main" id="{BCB9724F-0299-A04D-B833-7E8A2666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430" y="6302519"/>
            <a:ext cx="419995" cy="316127"/>
          </a:xfrm>
          <a:custGeom>
            <a:avLst/>
            <a:gdLst>
              <a:gd name="T0" fmla="*/ 343 w 408"/>
              <a:gd name="T1" fmla="*/ 307 h 308"/>
              <a:gd name="T2" fmla="*/ 343 w 408"/>
              <a:gd name="T3" fmla="*/ 307 h 308"/>
              <a:gd name="T4" fmla="*/ 54 w 408"/>
              <a:gd name="T5" fmla="*/ 307 h 308"/>
              <a:gd name="T6" fmla="*/ 0 w 408"/>
              <a:gd name="T7" fmla="*/ 244 h 308"/>
              <a:gd name="T8" fmla="*/ 0 w 408"/>
              <a:gd name="T9" fmla="*/ 54 h 308"/>
              <a:gd name="T10" fmla="*/ 54 w 408"/>
              <a:gd name="T11" fmla="*/ 0 h 308"/>
              <a:gd name="T12" fmla="*/ 343 w 408"/>
              <a:gd name="T13" fmla="*/ 0 h 308"/>
              <a:gd name="T14" fmla="*/ 407 w 408"/>
              <a:gd name="T15" fmla="*/ 54 h 308"/>
              <a:gd name="T16" fmla="*/ 407 w 408"/>
              <a:gd name="T17" fmla="*/ 244 h 308"/>
              <a:gd name="T18" fmla="*/ 343 w 408"/>
              <a:gd name="T19" fmla="*/ 307 h 308"/>
              <a:gd name="T20" fmla="*/ 54 w 408"/>
              <a:gd name="T21" fmla="*/ 27 h 308"/>
              <a:gd name="T22" fmla="*/ 54 w 408"/>
              <a:gd name="T23" fmla="*/ 27 h 308"/>
              <a:gd name="T24" fmla="*/ 27 w 408"/>
              <a:gd name="T25" fmla="*/ 54 h 308"/>
              <a:gd name="T26" fmla="*/ 27 w 408"/>
              <a:gd name="T27" fmla="*/ 244 h 308"/>
              <a:gd name="T28" fmla="*/ 54 w 408"/>
              <a:gd name="T29" fmla="*/ 271 h 308"/>
              <a:gd name="T30" fmla="*/ 343 w 408"/>
              <a:gd name="T31" fmla="*/ 271 h 308"/>
              <a:gd name="T32" fmla="*/ 371 w 408"/>
              <a:gd name="T33" fmla="*/ 244 h 308"/>
              <a:gd name="T34" fmla="*/ 371 w 408"/>
              <a:gd name="T35" fmla="*/ 54 h 308"/>
              <a:gd name="T36" fmla="*/ 343 w 408"/>
              <a:gd name="T37" fmla="*/ 27 h 308"/>
              <a:gd name="T38" fmla="*/ 54 w 408"/>
              <a:gd name="T39" fmla="*/ 2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08" h="308">
                <a:moveTo>
                  <a:pt x="343" y="307"/>
                </a:moveTo>
                <a:lnTo>
                  <a:pt x="343" y="307"/>
                </a:lnTo>
                <a:cubicBezTo>
                  <a:pt x="54" y="307"/>
                  <a:pt x="54" y="307"/>
                  <a:pt x="54" y="307"/>
                </a:cubicBezTo>
                <a:cubicBezTo>
                  <a:pt x="27" y="307"/>
                  <a:pt x="0" y="280"/>
                  <a:pt x="0" y="2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07" y="27"/>
                  <a:pt x="407" y="54"/>
                </a:cubicBezTo>
                <a:cubicBezTo>
                  <a:pt x="407" y="244"/>
                  <a:pt x="407" y="244"/>
                  <a:pt x="407" y="244"/>
                </a:cubicBezTo>
                <a:cubicBezTo>
                  <a:pt x="407" y="280"/>
                  <a:pt x="379" y="307"/>
                  <a:pt x="343" y="307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5"/>
                  <a:pt x="27" y="54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27" y="262"/>
                  <a:pt x="45" y="271"/>
                  <a:pt x="54" y="271"/>
                </a:cubicBezTo>
                <a:cubicBezTo>
                  <a:pt x="343" y="271"/>
                  <a:pt x="343" y="271"/>
                  <a:pt x="343" y="271"/>
                </a:cubicBezTo>
                <a:cubicBezTo>
                  <a:pt x="362" y="271"/>
                  <a:pt x="371" y="262"/>
                  <a:pt x="371" y="244"/>
                </a:cubicBezTo>
                <a:cubicBezTo>
                  <a:pt x="371" y="54"/>
                  <a:pt x="371" y="54"/>
                  <a:pt x="371" y="54"/>
                </a:cubicBezTo>
                <a:cubicBezTo>
                  <a:pt x="371" y="45"/>
                  <a:pt x="362" y="27"/>
                  <a:pt x="343" y="27"/>
                </a:cubicBezTo>
                <a:lnTo>
                  <a:pt x="54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2">
            <a:extLst>
              <a:ext uri="{FF2B5EF4-FFF2-40B4-BE49-F238E27FC236}">
                <a16:creationId xmlns:a16="http://schemas.microsoft.com/office/drawing/2014/main" id="{535EC46F-DF82-8D44-B17B-B3A6697C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455" y="8939919"/>
            <a:ext cx="234837" cy="27097"/>
          </a:xfrm>
          <a:custGeom>
            <a:avLst/>
            <a:gdLst>
              <a:gd name="T0" fmla="*/ 227 w 228"/>
              <a:gd name="T1" fmla="*/ 27 h 28"/>
              <a:gd name="T2" fmla="*/ 227 w 228"/>
              <a:gd name="T3" fmla="*/ 27 h 28"/>
              <a:gd name="T4" fmla="*/ 10 w 228"/>
              <a:gd name="T5" fmla="*/ 27 h 28"/>
              <a:gd name="T6" fmla="*/ 0 w 228"/>
              <a:gd name="T7" fmla="*/ 9 h 28"/>
              <a:gd name="T8" fmla="*/ 0 w 228"/>
              <a:gd name="T9" fmla="*/ 9 h 28"/>
              <a:gd name="T10" fmla="*/ 10 w 228"/>
              <a:gd name="T11" fmla="*/ 0 h 28"/>
              <a:gd name="T12" fmla="*/ 227 w 228"/>
              <a:gd name="T13" fmla="*/ 0 h 28"/>
              <a:gd name="T14" fmla="*/ 227 w 22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28">
                <a:moveTo>
                  <a:pt x="227" y="27"/>
                </a:moveTo>
                <a:lnTo>
                  <a:pt x="227" y="27"/>
                </a:lnTo>
                <a:cubicBezTo>
                  <a:pt x="10" y="27"/>
                  <a:pt x="10" y="27"/>
                  <a:pt x="10" y="27"/>
                </a:cubicBezTo>
                <a:cubicBezTo>
                  <a:pt x="0" y="27"/>
                  <a:pt x="0" y="18"/>
                  <a:pt x="0" y="9"/>
                </a:cubicBezTo>
                <a:lnTo>
                  <a:pt x="0" y="9"/>
                </a:lnTo>
                <a:cubicBezTo>
                  <a:pt x="0" y="9"/>
                  <a:pt x="0" y="0"/>
                  <a:pt x="10" y="0"/>
                </a:cubicBezTo>
                <a:cubicBezTo>
                  <a:pt x="227" y="0"/>
                  <a:pt x="227" y="0"/>
                  <a:pt x="227" y="0"/>
                </a:cubicBezTo>
                <a:lnTo>
                  <a:pt x="227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3">
            <a:extLst>
              <a:ext uri="{FF2B5EF4-FFF2-40B4-BE49-F238E27FC236}">
                <a16:creationId xmlns:a16="http://schemas.microsoft.com/office/drawing/2014/main" id="{4504D2BA-C7DB-4E4E-9398-1EA63452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294" y="8687017"/>
            <a:ext cx="298062" cy="343223"/>
          </a:xfrm>
          <a:custGeom>
            <a:avLst/>
            <a:gdLst>
              <a:gd name="T0" fmla="*/ 226 w 290"/>
              <a:gd name="T1" fmla="*/ 334 h 335"/>
              <a:gd name="T2" fmla="*/ 226 w 290"/>
              <a:gd name="T3" fmla="*/ 334 h 335"/>
              <a:gd name="T4" fmla="*/ 64 w 290"/>
              <a:gd name="T5" fmla="*/ 334 h 335"/>
              <a:gd name="T6" fmla="*/ 19 w 290"/>
              <a:gd name="T7" fmla="*/ 316 h 335"/>
              <a:gd name="T8" fmla="*/ 0 w 290"/>
              <a:gd name="T9" fmla="*/ 262 h 335"/>
              <a:gd name="T10" fmla="*/ 9 w 290"/>
              <a:gd name="T11" fmla="*/ 45 h 335"/>
              <a:gd name="T12" fmla="*/ 64 w 290"/>
              <a:gd name="T13" fmla="*/ 0 h 335"/>
              <a:gd name="T14" fmla="*/ 226 w 290"/>
              <a:gd name="T15" fmla="*/ 0 h 335"/>
              <a:gd name="T16" fmla="*/ 281 w 290"/>
              <a:gd name="T17" fmla="*/ 45 h 335"/>
              <a:gd name="T18" fmla="*/ 289 w 290"/>
              <a:gd name="T19" fmla="*/ 262 h 335"/>
              <a:gd name="T20" fmla="*/ 272 w 290"/>
              <a:gd name="T21" fmla="*/ 316 h 335"/>
              <a:gd name="T22" fmla="*/ 226 w 290"/>
              <a:gd name="T23" fmla="*/ 334 h 335"/>
              <a:gd name="T24" fmla="*/ 64 w 290"/>
              <a:gd name="T25" fmla="*/ 36 h 335"/>
              <a:gd name="T26" fmla="*/ 64 w 290"/>
              <a:gd name="T27" fmla="*/ 36 h 335"/>
              <a:gd name="T28" fmla="*/ 45 w 290"/>
              <a:gd name="T29" fmla="*/ 54 h 335"/>
              <a:gd name="T30" fmla="*/ 28 w 290"/>
              <a:gd name="T31" fmla="*/ 271 h 335"/>
              <a:gd name="T32" fmla="*/ 36 w 290"/>
              <a:gd name="T33" fmla="*/ 289 h 335"/>
              <a:gd name="T34" fmla="*/ 64 w 290"/>
              <a:gd name="T35" fmla="*/ 307 h 335"/>
              <a:gd name="T36" fmla="*/ 226 w 290"/>
              <a:gd name="T37" fmla="*/ 307 h 335"/>
              <a:gd name="T38" fmla="*/ 244 w 290"/>
              <a:gd name="T39" fmla="*/ 289 h 335"/>
              <a:gd name="T40" fmla="*/ 262 w 290"/>
              <a:gd name="T41" fmla="*/ 271 h 335"/>
              <a:gd name="T42" fmla="*/ 244 w 290"/>
              <a:gd name="T43" fmla="*/ 54 h 335"/>
              <a:gd name="T44" fmla="*/ 226 w 290"/>
              <a:gd name="T45" fmla="*/ 36 h 335"/>
              <a:gd name="T46" fmla="*/ 64 w 290"/>
              <a:gd name="T47" fmla="*/ 3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90" h="335">
                <a:moveTo>
                  <a:pt x="226" y="334"/>
                </a:moveTo>
                <a:lnTo>
                  <a:pt x="226" y="334"/>
                </a:lnTo>
                <a:cubicBezTo>
                  <a:pt x="64" y="334"/>
                  <a:pt x="64" y="334"/>
                  <a:pt x="64" y="334"/>
                </a:cubicBezTo>
                <a:cubicBezTo>
                  <a:pt x="45" y="334"/>
                  <a:pt x="28" y="325"/>
                  <a:pt x="19" y="316"/>
                </a:cubicBezTo>
                <a:cubicBezTo>
                  <a:pt x="0" y="298"/>
                  <a:pt x="0" y="280"/>
                  <a:pt x="0" y="262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18"/>
                  <a:pt x="36" y="0"/>
                  <a:pt x="64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53" y="0"/>
                  <a:pt x="281" y="18"/>
                  <a:pt x="281" y="45"/>
                </a:cubicBezTo>
                <a:cubicBezTo>
                  <a:pt x="289" y="262"/>
                  <a:pt x="289" y="262"/>
                  <a:pt x="289" y="262"/>
                </a:cubicBezTo>
                <a:cubicBezTo>
                  <a:pt x="289" y="280"/>
                  <a:pt x="289" y="298"/>
                  <a:pt x="272" y="316"/>
                </a:cubicBezTo>
                <a:cubicBezTo>
                  <a:pt x="262" y="325"/>
                  <a:pt x="244" y="334"/>
                  <a:pt x="226" y="334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45" y="45"/>
                  <a:pt x="45" y="54"/>
                </a:cubicBezTo>
                <a:cubicBezTo>
                  <a:pt x="28" y="271"/>
                  <a:pt x="28" y="271"/>
                  <a:pt x="28" y="271"/>
                </a:cubicBezTo>
                <a:cubicBezTo>
                  <a:pt x="28" y="280"/>
                  <a:pt x="36" y="289"/>
                  <a:pt x="36" y="289"/>
                </a:cubicBezTo>
                <a:cubicBezTo>
                  <a:pt x="45" y="298"/>
                  <a:pt x="55" y="307"/>
                  <a:pt x="64" y="307"/>
                </a:cubicBezTo>
                <a:cubicBezTo>
                  <a:pt x="226" y="307"/>
                  <a:pt x="226" y="307"/>
                  <a:pt x="226" y="307"/>
                </a:cubicBezTo>
                <a:cubicBezTo>
                  <a:pt x="235" y="307"/>
                  <a:pt x="244" y="298"/>
                  <a:pt x="244" y="289"/>
                </a:cubicBezTo>
                <a:cubicBezTo>
                  <a:pt x="253" y="289"/>
                  <a:pt x="262" y="280"/>
                  <a:pt x="262" y="271"/>
                </a:cubicBezTo>
                <a:cubicBezTo>
                  <a:pt x="244" y="54"/>
                  <a:pt x="244" y="54"/>
                  <a:pt x="244" y="54"/>
                </a:cubicBezTo>
                <a:cubicBezTo>
                  <a:pt x="244" y="45"/>
                  <a:pt x="235" y="36"/>
                  <a:pt x="226" y="36"/>
                </a:cubicBezTo>
                <a:lnTo>
                  <a:pt x="64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4">
            <a:extLst>
              <a:ext uri="{FF2B5EF4-FFF2-40B4-BE49-F238E27FC236}">
                <a16:creationId xmlns:a16="http://schemas.microsoft.com/office/drawing/2014/main" id="{D8276ED5-4868-6544-BAE0-42345631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551" y="8614760"/>
            <a:ext cx="149033" cy="158065"/>
          </a:xfrm>
          <a:custGeom>
            <a:avLst/>
            <a:gdLst>
              <a:gd name="T0" fmla="*/ 126 w 145"/>
              <a:gd name="T1" fmla="*/ 153 h 154"/>
              <a:gd name="T2" fmla="*/ 126 w 145"/>
              <a:gd name="T3" fmla="*/ 153 h 154"/>
              <a:gd name="T4" fmla="*/ 126 w 145"/>
              <a:gd name="T5" fmla="*/ 153 h 154"/>
              <a:gd name="T6" fmla="*/ 117 w 145"/>
              <a:gd name="T7" fmla="*/ 135 h 154"/>
              <a:gd name="T8" fmla="*/ 117 w 145"/>
              <a:gd name="T9" fmla="*/ 72 h 154"/>
              <a:gd name="T10" fmla="*/ 72 w 145"/>
              <a:gd name="T11" fmla="*/ 27 h 154"/>
              <a:gd name="T12" fmla="*/ 36 w 145"/>
              <a:gd name="T13" fmla="*/ 72 h 154"/>
              <a:gd name="T14" fmla="*/ 36 w 145"/>
              <a:gd name="T15" fmla="*/ 135 h 154"/>
              <a:gd name="T16" fmla="*/ 18 w 145"/>
              <a:gd name="T17" fmla="*/ 153 h 154"/>
              <a:gd name="T18" fmla="*/ 18 w 145"/>
              <a:gd name="T19" fmla="*/ 153 h 154"/>
              <a:gd name="T20" fmla="*/ 0 w 145"/>
              <a:gd name="T21" fmla="*/ 135 h 154"/>
              <a:gd name="T22" fmla="*/ 0 w 145"/>
              <a:gd name="T23" fmla="*/ 72 h 154"/>
              <a:gd name="T24" fmla="*/ 63 w 145"/>
              <a:gd name="T25" fmla="*/ 0 h 154"/>
              <a:gd name="T26" fmla="*/ 144 w 145"/>
              <a:gd name="T27" fmla="*/ 72 h 154"/>
              <a:gd name="T28" fmla="*/ 144 w 145"/>
              <a:gd name="T29" fmla="*/ 135 h 154"/>
              <a:gd name="T30" fmla="*/ 126 w 145"/>
              <a:gd name="T3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17" y="153"/>
                  <a:pt x="117" y="144"/>
                  <a:pt x="117" y="135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17" y="54"/>
                  <a:pt x="99" y="36"/>
                  <a:pt x="72" y="27"/>
                </a:cubicBezTo>
                <a:cubicBezTo>
                  <a:pt x="54" y="27"/>
                  <a:pt x="36" y="45"/>
                  <a:pt x="36" y="72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36" y="144"/>
                  <a:pt x="27" y="153"/>
                  <a:pt x="18" y="153"/>
                </a:cubicBezTo>
                <a:lnTo>
                  <a:pt x="18" y="153"/>
                </a:lnTo>
                <a:cubicBezTo>
                  <a:pt x="9" y="153"/>
                  <a:pt x="0" y="144"/>
                  <a:pt x="0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8" y="0"/>
                  <a:pt x="144" y="27"/>
                  <a:pt x="144" y="72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44"/>
                  <a:pt x="135" y="153"/>
                  <a:pt x="126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5">
            <a:extLst>
              <a:ext uri="{FF2B5EF4-FFF2-40B4-BE49-F238E27FC236}">
                <a16:creationId xmlns:a16="http://schemas.microsoft.com/office/drawing/2014/main" id="{593CD75C-38E0-2047-966C-B772E14A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1086" y="11021840"/>
            <a:ext cx="379352" cy="361288"/>
          </a:xfrm>
          <a:custGeom>
            <a:avLst/>
            <a:gdLst>
              <a:gd name="T0" fmla="*/ 316 w 370"/>
              <a:gd name="T1" fmla="*/ 352 h 353"/>
              <a:gd name="T2" fmla="*/ 316 w 370"/>
              <a:gd name="T3" fmla="*/ 352 h 353"/>
              <a:gd name="T4" fmla="*/ 54 w 370"/>
              <a:gd name="T5" fmla="*/ 352 h 353"/>
              <a:gd name="T6" fmla="*/ 0 w 370"/>
              <a:gd name="T7" fmla="*/ 307 h 353"/>
              <a:gd name="T8" fmla="*/ 0 w 370"/>
              <a:gd name="T9" fmla="*/ 54 h 353"/>
              <a:gd name="T10" fmla="*/ 54 w 370"/>
              <a:gd name="T11" fmla="*/ 0 h 353"/>
              <a:gd name="T12" fmla="*/ 81 w 370"/>
              <a:gd name="T13" fmla="*/ 0 h 353"/>
              <a:gd name="T14" fmla="*/ 81 w 370"/>
              <a:gd name="T15" fmla="*/ 36 h 353"/>
              <a:gd name="T16" fmla="*/ 54 w 370"/>
              <a:gd name="T17" fmla="*/ 36 h 353"/>
              <a:gd name="T18" fmla="*/ 36 w 370"/>
              <a:gd name="T19" fmla="*/ 54 h 353"/>
              <a:gd name="T20" fmla="*/ 36 w 370"/>
              <a:gd name="T21" fmla="*/ 307 h 353"/>
              <a:gd name="T22" fmla="*/ 54 w 370"/>
              <a:gd name="T23" fmla="*/ 325 h 353"/>
              <a:gd name="T24" fmla="*/ 316 w 370"/>
              <a:gd name="T25" fmla="*/ 325 h 353"/>
              <a:gd name="T26" fmla="*/ 333 w 370"/>
              <a:gd name="T27" fmla="*/ 307 h 353"/>
              <a:gd name="T28" fmla="*/ 333 w 370"/>
              <a:gd name="T29" fmla="*/ 54 h 353"/>
              <a:gd name="T30" fmla="*/ 316 w 370"/>
              <a:gd name="T31" fmla="*/ 36 h 353"/>
              <a:gd name="T32" fmla="*/ 289 w 370"/>
              <a:gd name="T33" fmla="*/ 36 h 353"/>
              <a:gd name="T34" fmla="*/ 289 w 370"/>
              <a:gd name="T35" fmla="*/ 0 h 353"/>
              <a:gd name="T36" fmla="*/ 316 w 370"/>
              <a:gd name="T37" fmla="*/ 0 h 353"/>
              <a:gd name="T38" fmla="*/ 369 w 370"/>
              <a:gd name="T39" fmla="*/ 54 h 353"/>
              <a:gd name="T40" fmla="*/ 369 w 370"/>
              <a:gd name="T41" fmla="*/ 307 h 353"/>
              <a:gd name="T42" fmla="*/ 316 w 370"/>
              <a:gd name="T43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0" h="353">
                <a:moveTo>
                  <a:pt x="316" y="352"/>
                </a:moveTo>
                <a:lnTo>
                  <a:pt x="316" y="352"/>
                </a:lnTo>
                <a:cubicBezTo>
                  <a:pt x="54" y="352"/>
                  <a:pt x="54" y="352"/>
                  <a:pt x="54" y="352"/>
                </a:cubicBezTo>
                <a:cubicBezTo>
                  <a:pt x="27" y="352"/>
                  <a:pt x="0" y="334"/>
                  <a:pt x="0" y="30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36"/>
                  <a:pt x="81" y="36"/>
                  <a:pt x="81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5" y="36"/>
                  <a:pt x="36" y="45"/>
                  <a:pt x="36" y="54"/>
                </a:cubicBezTo>
                <a:cubicBezTo>
                  <a:pt x="36" y="307"/>
                  <a:pt x="36" y="307"/>
                  <a:pt x="36" y="307"/>
                </a:cubicBezTo>
                <a:cubicBezTo>
                  <a:pt x="36" y="316"/>
                  <a:pt x="45" y="325"/>
                  <a:pt x="54" y="325"/>
                </a:cubicBezTo>
                <a:cubicBezTo>
                  <a:pt x="316" y="325"/>
                  <a:pt x="316" y="325"/>
                  <a:pt x="316" y="325"/>
                </a:cubicBezTo>
                <a:cubicBezTo>
                  <a:pt x="325" y="325"/>
                  <a:pt x="333" y="316"/>
                  <a:pt x="333" y="307"/>
                </a:cubicBezTo>
                <a:cubicBezTo>
                  <a:pt x="333" y="54"/>
                  <a:pt x="333" y="54"/>
                  <a:pt x="333" y="54"/>
                </a:cubicBezTo>
                <a:cubicBezTo>
                  <a:pt x="333" y="45"/>
                  <a:pt x="325" y="36"/>
                  <a:pt x="316" y="36"/>
                </a:cubicBezTo>
                <a:cubicBezTo>
                  <a:pt x="289" y="36"/>
                  <a:pt x="289" y="36"/>
                  <a:pt x="289" y="36"/>
                </a:cubicBezTo>
                <a:cubicBezTo>
                  <a:pt x="289" y="0"/>
                  <a:pt x="289" y="0"/>
                  <a:pt x="289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342" y="0"/>
                  <a:pt x="369" y="27"/>
                  <a:pt x="369" y="54"/>
                </a:cubicBezTo>
                <a:cubicBezTo>
                  <a:pt x="369" y="307"/>
                  <a:pt x="369" y="307"/>
                  <a:pt x="369" y="307"/>
                </a:cubicBezTo>
                <a:cubicBezTo>
                  <a:pt x="369" y="334"/>
                  <a:pt x="342" y="352"/>
                  <a:pt x="316" y="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6">
            <a:extLst>
              <a:ext uri="{FF2B5EF4-FFF2-40B4-BE49-F238E27FC236}">
                <a16:creationId xmlns:a16="http://schemas.microsoft.com/office/drawing/2014/main" id="{7261C40C-0ECA-6743-8676-9DCF31BE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987" y="10972161"/>
            <a:ext cx="158065" cy="27097"/>
          </a:xfrm>
          <a:custGeom>
            <a:avLst/>
            <a:gdLst>
              <a:gd name="T0" fmla="*/ 154 w 155"/>
              <a:gd name="T1" fmla="*/ 27 h 28"/>
              <a:gd name="T2" fmla="*/ 0 w 155"/>
              <a:gd name="T3" fmla="*/ 27 h 28"/>
              <a:gd name="T4" fmla="*/ 0 w 155"/>
              <a:gd name="T5" fmla="*/ 0 h 28"/>
              <a:gd name="T6" fmla="*/ 154 w 155"/>
              <a:gd name="T7" fmla="*/ 0 h 28"/>
              <a:gd name="T8" fmla="*/ 154 w 155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28">
                <a:moveTo>
                  <a:pt x="154" y="27"/>
                </a:moveTo>
                <a:lnTo>
                  <a:pt x="0" y="27"/>
                </a:lnTo>
                <a:lnTo>
                  <a:pt x="0" y="0"/>
                </a:lnTo>
                <a:lnTo>
                  <a:pt x="154" y="0"/>
                </a:lnTo>
                <a:lnTo>
                  <a:pt x="154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7">
            <a:extLst>
              <a:ext uri="{FF2B5EF4-FFF2-40B4-BE49-F238E27FC236}">
                <a16:creationId xmlns:a16="http://schemas.microsoft.com/office/drawing/2014/main" id="{C5D2580F-F5A1-734E-A8AF-4329D902E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341" y="10972161"/>
            <a:ext cx="103872" cy="85807"/>
          </a:xfrm>
          <a:custGeom>
            <a:avLst/>
            <a:gdLst>
              <a:gd name="T0" fmla="*/ 18 w 101"/>
              <a:gd name="T1" fmla="*/ 72 h 82"/>
              <a:gd name="T2" fmla="*/ 18 w 101"/>
              <a:gd name="T3" fmla="*/ 72 h 82"/>
              <a:gd name="T4" fmla="*/ 0 w 101"/>
              <a:gd name="T5" fmla="*/ 54 h 82"/>
              <a:gd name="T6" fmla="*/ 46 w 101"/>
              <a:gd name="T7" fmla="*/ 0 h 82"/>
              <a:gd name="T8" fmla="*/ 64 w 101"/>
              <a:gd name="T9" fmla="*/ 0 h 82"/>
              <a:gd name="T10" fmla="*/ 73 w 101"/>
              <a:gd name="T11" fmla="*/ 9 h 82"/>
              <a:gd name="T12" fmla="*/ 100 w 101"/>
              <a:gd name="T13" fmla="*/ 54 h 82"/>
              <a:gd name="T14" fmla="*/ 91 w 101"/>
              <a:gd name="T15" fmla="*/ 81 h 82"/>
              <a:gd name="T16" fmla="*/ 91 w 101"/>
              <a:gd name="T17" fmla="*/ 81 h 82"/>
              <a:gd name="T18" fmla="*/ 73 w 101"/>
              <a:gd name="T19" fmla="*/ 72 h 82"/>
              <a:gd name="T20" fmla="*/ 55 w 101"/>
              <a:gd name="T21" fmla="*/ 36 h 82"/>
              <a:gd name="T22" fmla="*/ 18 w 101"/>
              <a:gd name="T23" fmla="*/ 72 h 82"/>
              <a:gd name="T24" fmla="*/ 73 w 101"/>
              <a:gd name="T25" fmla="*/ 27 h 82"/>
              <a:gd name="T26" fmla="*/ 73 w 101"/>
              <a:gd name="T27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1" h="82">
                <a:moveTo>
                  <a:pt x="18" y="72"/>
                </a:moveTo>
                <a:lnTo>
                  <a:pt x="18" y="72"/>
                </a:lnTo>
                <a:cubicBezTo>
                  <a:pt x="0" y="54"/>
                  <a:pt x="0" y="54"/>
                  <a:pt x="0" y="54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55" y="0"/>
                  <a:pt x="64" y="0"/>
                </a:cubicBezTo>
                <a:cubicBezTo>
                  <a:pt x="64" y="0"/>
                  <a:pt x="73" y="0"/>
                  <a:pt x="73" y="9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63"/>
                  <a:pt x="100" y="72"/>
                  <a:pt x="91" y="81"/>
                </a:cubicBezTo>
                <a:lnTo>
                  <a:pt x="91" y="81"/>
                </a:lnTo>
                <a:cubicBezTo>
                  <a:pt x="82" y="81"/>
                  <a:pt x="73" y="81"/>
                  <a:pt x="73" y="72"/>
                </a:cubicBezTo>
                <a:cubicBezTo>
                  <a:pt x="55" y="36"/>
                  <a:pt x="55" y="36"/>
                  <a:pt x="55" y="36"/>
                </a:cubicBezTo>
                <a:lnTo>
                  <a:pt x="18" y="72"/>
                </a:lnTo>
                <a:close/>
                <a:moveTo>
                  <a:pt x="73" y="27"/>
                </a:moveTo>
                <a:lnTo>
                  <a:pt x="73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8">
            <a:extLst>
              <a:ext uri="{FF2B5EF4-FFF2-40B4-BE49-F238E27FC236}">
                <a16:creationId xmlns:a16="http://schemas.microsoft.com/office/drawing/2014/main" id="{A646C97F-D21C-3B4F-9C06-2E3A516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180" y="11021840"/>
            <a:ext cx="149033" cy="103869"/>
          </a:xfrm>
          <a:custGeom>
            <a:avLst/>
            <a:gdLst>
              <a:gd name="T0" fmla="*/ 63 w 146"/>
              <a:gd name="T1" fmla="*/ 99 h 100"/>
              <a:gd name="T2" fmla="*/ 63 w 146"/>
              <a:gd name="T3" fmla="*/ 99 h 100"/>
              <a:gd name="T4" fmla="*/ 63 w 146"/>
              <a:gd name="T5" fmla="*/ 99 h 100"/>
              <a:gd name="T6" fmla="*/ 36 w 146"/>
              <a:gd name="T7" fmla="*/ 90 h 100"/>
              <a:gd name="T8" fmla="*/ 0 w 146"/>
              <a:gd name="T9" fmla="*/ 45 h 100"/>
              <a:gd name="T10" fmla="*/ 45 w 146"/>
              <a:gd name="T11" fmla="*/ 9 h 100"/>
              <a:gd name="T12" fmla="*/ 63 w 146"/>
              <a:gd name="T13" fmla="*/ 27 h 100"/>
              <a:gd name="T14" fmla="*/ 45 w 146"/>
              <a:gd name="T15" fmla="*/ 45 h 100"/>
              <a:gd name="T16" fmla="*/ 63 w 146"/>
              <a:gd name="T17" fmla="*/ 63 h 100"/>
              <a:gd name="T18" fmla="*/ 118 w 146"/>
              <a:gd name="T19" fmla="*/ 9 h 100"/>
              <a:gd name="T20" fmla="*/ 136 w 146"/>
              <a:gd name="T21" fmla="*/ 9 h 100"/>
              <a:gd name="T22" fmla="*/ 136 w 146"/>
              <a:gd name="T23" fmla="*/ 9 h 100"/>
              <a:gd name="T24" fmla="*/ 136 w 146"/>
              <a:gd name="T25" fmla="*/ 27 h 100"/>
              <a:gd name="T26" fmla="*/ 82 w 146"/>
              <a:gd name="T27" fmla="*/ 90 h 100"/>
              <a:gd name="T28" fmla="*/ 63 w 146"/>
              <a:gd name="T2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6" h="100">
                <a:moveTo>
                  <a:pt x="63" y="99"/>
                </a:moveTo>
                <a:lnTo>
                  <a:pt x="63" y="99"/>
                </a:lnTo>
                <a:lnTo>
                  <a:pt x="63" y="99"/>
                </a:lnTo>
                <a:cubicBezTo>
                  <a:pt x="54" y="99"/>
                  <a:pt x="45" y="99"/>
                  <a:pt x="36" y="90"/>
                </a:cubicBezTo>
                <a:cubicBezTo>
                  <a:pt x="0" y="45"/>
                  <a:pt x="0" y="45"/>
                  <a:pt x="0" y="45"/>
                </a:cubicBezTo>
                <a:cubicBezTo>
                  <a:pt x="45" y="9"/>
                  <a:pt x="45" y="9"/>
                  <a:pt x="45" y="9"/>
                </a:cubicBezTo>
                <a:cubicBezTo>
                  <a:pt x="63" y="27"/>
                  <a:pt x="63" y="27"/>
                  <a:pt x="63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63" y="63"/>
                  <a:pt x="63" y="63"/>
                  <a:pt x="63" y="63"/>
                </a:cubicBezTo>
                <a:cubicBezTo>
                  <a:pt x="118" y="9"/>
                  <a:pt x="118" y="9"/>
                  <a:pt x="118" y="9"/>
                </a:cubicBezTo>
                <a:cubicBezTo>
                  <a:pt x="118" y="0"/>
                  <a:pt x="136" y="0"/>
                  <a:pt x="136" y="9"/>
                </a:cubicBezTo>
                <a:lnTo>
                  <a:pt x="136" y="9"/>
                </a:lnTo>
                <a:cubicBezTo>
                  <a:pt x="145" y="9"/>
                  <a:pt x="145" y="18"/>
                  <a:pt x="136" y="27"/>
                </a:cubicBezTo>
                <a:cubicBezTo>
                  <a:pt x="82" y="90"/>
                  <a:pt x="82" y="90"/>
                  <a:pt x="82" y="90"/>
                </a:cubicBezTo>
                <a:cubicBezTo>
                  <a:pt x="73" y="99"/>
                  <a:pt x="63" y="99"/>
                  <a:pt x="63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9">
            <a:extLst>
              <a:ext uri="{FF2B5EF4-FFF2-40B4-BE49-F238E27FC236}">
                <a16:creationId xmlns:a16="http://schemas.microsoft.com/office/drawing/2014/main" id="{63669CD3-076C-0D45-8602-6081D275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826" y="10972161"/>
            <a:ext cx="103872" cy="85807"/>
          </a:xfrm>
          <a:custGeom>
            <a:avLst/>
            <a:gdLst>
              <a:gd name="T0" fmla="*/ 81 w 100"/>
              <a:gd name="T1" fmla="*/ 72 h 82"/>
              <a:gd name="T2" fmla="*/ 81 w 100"/>
              <a:gd name="T3" fmla="*/ 72 h 82"/>
              <a:gd name="T4" fmla="*/ 99 w 100"/>
              <a:gd name="T5" fmla="*/ 54 h 82"/>
              <a:gd name="T6" fmla="*/ 54 w 100"/>
              <a:gd name="T7" fmla="*/ 0 h 82"/>
              <a:gd name="T8" fmla="*/ 36 w 100"/>
              <a:gd name="T9" fmla="*/ 0 h 82"/>
              <a:gd name="T10" fmla="*/ 27 w 100"/>
              <a:gd name="T11" fmla="*/ 9 h 82"/>
              <a:gd name="T12" fmla="*/ 0 w 100"/>
              <a:gd name="T13" fmla="*/ 54 h 82"/>
              <a:gd name="T14" fmla="*/ 9 w 100"/>
              <a:gd name="T15" fmla="*/ 81 h 82"/>
              <a:gd name="T16" fmla="*/ 9 w 100"/>
              <a:gd name="T17" fmla="*/ 81 h 82"/>
              <a:gd name="T18" fmla="*/ 27 w 100"/>
              <a:gd name="T19" fmla="*/ 72 h 82"/>
              <a:gd name="T20" fmla="*/ 45 w 100"/>
              <a:gd name="T21" fmla="*/ 36 h 82"/>
              <a:gd name="T22" fmla="*/ 81 w 100"/>
              <a:gd name="T23" fmla="*/ 72 h 82"/>
              <a:gd name="T24" fmla="*/ 27 w 100"/>
              <a:gd name="T25" fmla="*/ 27 h 82"/>
              <a:gd name="T26" fmla="*/ 27 w 100"/>
              <a:gd name="T27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" h="82">
                <a:moveTo>
                  <a:pt x="81" y="72"/>
                </a:moveTo>
                <a:lnTo>
                  <a:pt x="81" y="72"/>
                </a:lnTo>
                <a:cubicBezTo>
                  <a:pt x="99" y="54"/>
                  <a:pt x="99" y="54"/>
                  <a:pt x="99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45" y="0"/>
                  <a:pt x="45" y="0"/>
                  <a:pt x="36" y="0"/>
                </a:cubicBezTo>
                <a:cubicBezTo>
                  <a:pt x="36" y="0"/>
                  <a:pt x="27" y="0"/>
                  <a:pt x="27" y="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3"/>
                  <a:pt x="0" y="72"/>
                  <a:pt x="9" y="81"/>
                </a:cubicBezTo>
                <a:lnTo>
                  <a:pt x="9" y="81"/>
                </a:lnTo>
                <a:cubicBezTo>
                  <a:pt x="18" y="81"/>
                  <a:pt x="27" y="81"/>
                  <a:pt x="27" y="72"/>
                </a:cubicBezTo>
                <a:cubicBezTo>
                  <a:pt x="45" y="36"/>
                  <a:pt x="45" y="36"/>
                  <a:pt x="45" y="36"/>
                </a:cubicBezTo>
                <a:lnTo>
                  <a:pt x="81" y="72"/>
                </a:lnTo>
                <a:close/>
                <a:moveTo>
                  <a:pt x="27" y="27"/>
                </a:moveTo>
                <a:lnTo>
                  <a:pt x="27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0">
            <a:extLst>
              <a:ext uri="{FF2B5EF4-FFF2-40B4-BE49-F238E27FC236}">
                <a16:creationId xmlns:a16="http://schemas.microsoft.com/office/drawing/2014/main" id="{D15FB08C-2118-2D44-B0D5-CF3800EA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826" y="11021840"/>
            <a:ext cx="149033" cy="103869"/>
          </a:xfrm>
          <a:custGeom>
            <a:avLst/>
            <a:gdLst>
              <a:gd name="T0" fmla="*/ 81 w 145"/>
              <a:gd name="T1" fmla="*/ 99 h 100"/>
              <a:gd name="T2" fmla="*/ 81 w 145"/>
              <a:gd name="T3" fmla="*/ 99 h 100"/>
              <a:gd name="T4" fmla="*/ 81 w 145"/>
              <a:gd name="T5" fmla="*/ 99 h 100"/>
              <a:gd name="T6" fmla="*/ 108 w 145"/>
              <a:gd name="T7" fmla="*/ 90 h 100"/>
              <a:gd name="T8" fmla="*/ 144 w 145"/>
              <a:gd name="T9" fmla="*/ 45 h 100"/>
              <a:gd name="T10" fmla="*/ 99 w 145"/>
              <a:gd name="T11" fmla="*/ 9 h 100"/>
              <a:gd name="T12" fmla="*/ 81 w 145"/>
              <a:gd name="T13" fmla="*/ 27 h 100"/>
              <a:gd name="T14" fmla="*/ 99 w 145"/>
              <a:gd name="T15" fmla="*/ 45 h 100"/>
              <a:gd name="T16" fmla="*/ 81 w 145"/>
              <a:gd name="T17" fmla="*/ 63 h 100"/>
              <a:gd name="T18" fmla="*/ 27 w 145"/>
              <a:gd name="T19" fmla="*/ 9 h 100"/>
              <a:gd name="T20" fmla="*/ 9 w 145"/>
              <a:gd name="T21" fmla="*/ 9 h 100"/>
              <a:gd name="T22" fmla="*/ 9 w 145"/>
              <a:gd name="T23" fmla="*/ 9 h 100"/>
              <a:gd name="T24" fmla="*/ 9 w 145"/>
              <a:gd name="T25" fmla="*/ 27 h 100"/>
              <a:gd name="T26" fmla="*/ 63 w 145"/>
              <a:gd name="T27" fmla="*/ 90 h 100"/>
              <a:gd name="T28" fmla="*/ 81 w 145"/>
              <a:gd name="T2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100">
                <a:moveTo>
                  <a:pt x="81" y="99"/>
                </a:moveTo>
                <a:lnTo>
                  <a:pt x="81" y="99"/>
                </a:lnTo>
                <a:lnTo>
                  <a:pt x="81" y="99"/>
                </a:lnTo>
                <a:cubicBezTo>
                  <a:pt x="90" y="99"/>
                  <a:pt x="99" y="99"/>
                  <a:pt x="108" y="90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99" y="9"/>
                  <a:pt x="99" y="9"/>
                  <a:pt x="99" y="9"/>
                </a:cubicBezTo>
                <a:cubicBezTo>
                  <a:pt x="81" y="27"/>
                  <a:pt x="81" y="27"/>
                  <a:pt x="81" y="27"/>
                </a:cubicBezTo>
                <a:cubicBezTo>
                  <a:pt x="99" y="45"/>
                  <a:pt x="99" y="45"/>
                  <a:pt x="99" y="45"/>
                </a:cubicBezTo>
                <a:cubicBezTo>
                  <a:pt x="81" y="63"/>
                  <a:pt x="81" y="63"/>
                  <a:pt x="81" y="63"/>
                </a:cubicBezTo>
                <a:cubicBezTo>
                  <a:pt x="27" y="9"/>
                  <a:pt x="27" y="9"/>
                  <a:pt x="27" y="9"/>
                </a:cubicBezTo>
                <a:cubicBezTo>
                  <a:pt x="18" y="0"/>
                  <a:pt x="9" y="0"/>
                  <a:pt x="9" y="9"/>
                </a:cubicBezTo>
                <a:lnTo>
                  <a:pt x="9" y="9"/>
                </a:lnTo>
                <a:cubicBezTo>
                  <a:pt x="0" y="9"/>
                  <a:pt x="0" y="18"/>
                  <a:pt x="9" y="27"/>
                </a:cubicBezTo>
                <a:cubicBezTo>
                  <a:pt x="63" y="90"/>
                  <a:pt x="63" y="90"/>
                  <a:pt x="63" y="90"/>
                </a:cubicBezTo>
                <a:cubicBezTo>
                  <a:pt x="72" y="99"/>
                  <a:pt x="72" y="99"/>
                  <a:pt x="81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1">
            <a:extLst>
              <a:ext uri="{FF2B5EF4-FFF2-40B4-BE49-F238E27FC236}">
                <a16:creationId xmlns:a16="http://schemas.microsoft.com/office/drawing/2014/main" id="{2ECBF3C9-9413-9C47-97FC-EC0D786A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955" y="11166355"/>
            <a:ext cx="76772" cy="27097"/>
          </a:xfrm>
          <a:custGeom>
            <a:avLst/>
            <a:gdLst>
              <a:gd name="T0" fmla="*/ 0 w 73"/>
              <a:gd name="T1" fmla="*/ 19 h 28"/>
              <a:gd name="T2" fmla="*/ 0 w 73"/>
              <a:gd name="T3" fmla="*/ 19 h 28"/>
              <a:gd name="T4" fmla="*/ 0 w 73"/>
              <a:gd name="T5" fmla="*/ 19 h 28"/>
              <a:gd name="T6" fmla="*/ 9 w 73"/>
              <a:gd name="T7" fmla="*/ 0 h 28"/>
              <a:gd name="T8" fmla="*/ 63 w 73"/>
              <a:gd name="T9" fmla="*/ 0 h 28"/>
              <a:gd name="T10" fmla="*/ 72 w 73"/>
              <a:gd name="T11" fmla="*/ 19 h 28"/>
              <a:gd name="T12" fmla="*/ 72 w 73"/>
              <a:gd name="T13" fmla="*/ 19 h 28"/>
              <a:gd name="T14" fmla="*/ 63 w 73"/>
              <a:gd name="T15" fmla="*/ 27 h 28"/>
              <a:gd name="T16" fmla="*/ 9 w 73"/>
              <a:gd name="T17" fmla="*/ 27 h 28"/>
              <a:gd name="T18" fmla="*/ 0 w 73"/>
              <a:gd name="T19" fmla="*/ 1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2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0" y="0"/>
                  <a:pt x="9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9"/>
                  <a:pt x="72" y="19"/>
                </a:cubicBezTo>
                <a:lnTo>
                  <a:pt x="72" y="19"/>
                </a:lnTo>
                <a:cubicBezTo>
                  <a:pt x="72" y="19"/>
                  <a:pt x="72" y="27"/>
                  <a:pt x="63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9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2">
            <a:extLst>
              <a:ext uri="{FF2B5EF4-FFF2-40B4-BE49-F238E27FC236}">
                <a16:creationId xmlns:a16="http://schemas.microsoft.com/office/drawing/2014/main" id="{357C17B6-94BB-A14C-967E-39BA3204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212" y="11175387"/>
            <a:ext cx="18064" cy="194191"/>
          </a:xfrm>
          <a:custGeom>
            <a:avLst/>
            <a:gdLst>
              <a:gd name="T0" fmla="*/ 18 w 19"/>
              <a:gd name="T1" fmla="*/ 190 h 191"/>
              <a:gd name="T2" fmla="*/ 18 w 19"/>
              <a:gd name="T3" fmla="*/ 190 h 191"/>
              <a:gd name="T4" fmla="*/ 0 w 19"/>
              <a:gd name="T5" fmla="*/ 190 h 191"/>
              <a:gd name="T6" fmla="*/ 0 w 19"/>
              <a:gd name="T7" fmla="*/ 10 h 191"/>
              <a:gd name="T8" fmla="*/ 9 w 19"/>
              <a:gd name="T9" fmla="*/ 0 h 191"/>
              <a:gd name="T10" fmla="*/ 9 w 19"/>
              <a:gd name="T11" fmla="*/ 0 h 191"/>
              <a:gd name="T12" fmla="*/ 18 w 19"/>
              <a:gd name="T13" fmla="*/ 10 h 191"/>
              <a:gd name="T14" fmla="*/ 18 w 19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191">
                <a:moveTo>
                  <a:pt x="18" y="190"/>
                </a:moveTo>
                <a:lnTo>
                  <a:pt x="18" y="190"/>
                </a:lnTo>
                <a:cubicBezTo>
                  <a:pt x="0" y="190"/>
                  <a:pt x="0" y="190"/>
                  <a:pt x="0" y="19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18" y="10"/>
                  <a:pt x="18" y="10"/>
                </a:cubicBezTo>
                <a:lnTo>
                  <a:pt x="18" y="1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3">
            <a:extLst>
              <a:ext uri="{FF2B5EF4-FFF2-40B4-BE49-F238E27FC236}">
                <a16:creationId xmlns:a16="http://schemas.microsoft.com/office/drawing/2014/main" id="{5A778239-3011-3248-8687-568D9A7DD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975" y="11148290"/>
            <a:ext cx="139998" cy="149030"/>
          </a:xfrm>
          <a:custGeom>
            <a:avLst/>
            <a:gdLst>
              <a:gd name="T0" fmla="*/ 9 w 136"/>
              <a:gd name="T1" fmla="*/ 145 h 146"/>
              <a:gd name="T2" fmla="*/ 9 w 136"/>
              <a:gd name="T3" fmla="*/ 145 h 146"/>
              <a:gd name="T4" fmla="*/ 9 w 136"/>
              <a:gd name="T5" fmla="*/ 145 h 146"/>
              <a:gd name="T6" fmla="*/ 9 w 136"/>
              <a:gd name="T7" fmla="*/ 127 h 146"/>
              <a:gd name="T8" fmla="*/ 108 w 136"/>
              <a:gd name="T9" fmla="*/ 0 h 146"/>
              <a:gd name="T10" fmla="*/ 126 w 136"/>
              <a:gd name="T11" fmla="*/ 0 h 146"/>
              <a:gd name="T12" fmla="*/ 126 w 136"/>
              <a:gd name="T13" fmla="*/ 0 h 146"/>
              <a:gd name="T14" fmla="*/ 126 w 136"/>
              <a:gd name="T15" fmla="*/ 18 h 146"/>
              <a:gd name="T16" fmla="*/ 27 w 136"/>
              <a:gd name="T17" fmla="*/ 136 h 146"/>
              <a:gd name="T18" fmla="*/ 9 w 136"/>
              <a:gd name="T1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146">
                <a:moveTo>
                  <a:pt x="9" y="145"/>
                </a:moveTo>
                <a:lnTo>
                  <a:pt x="9" y="145"/>
                </a:lnTo>
                <a:lnTo>
                  <a:pt x="9" y="145"/>
                </a:lnTo>
                <a:cubicBezTo>
                  <a:pt x="0" y="136"/>
                  <a:pt x="0" y="127"/>
                  <a:pt x="9" y="127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26" y="0"/>
                  <a:pt x="126" y="0"/>
                </a:cubicBezTo>
                <a:lnTo>
                  <a:pt x="126" y="0"/>
                </a:lnTo>
                <a:cubicBezTo>
                  <a:pt x="135" y="9"/>
                  <a:pt x="135" y="18"/>
                  <a:pt x="126" y="18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18" y="145"/>
                  <a:pt x="9" y="145"/>
                  <a:pt x="9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4">
            <a:extLst>
              <a:ext uri="{FF2B5EF4-FFF2-40B4-BE49-F238E27FC236}">
                <a16:creationId xmlns:a16="http://schemas.microsoft.com/office/drawing/2014/main" id="{26078D06-6922-6542-B83D-20E3468A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7232" y="11234095"/>
            <a:ext cx="85804" cy="85807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0 w 82"/>
              <a:gd name="T5" fmla="*/ 36 h 82"/>
              <a:gd name="T6" fmla="*/ 36 w 82"/>
              <a:gd name="T7" fmla="*/ 0 h 82"/>
              <a:gd name="T8" fmla="*/ 81 w 82"/>
              <a:gd name="T9" fmla="*/ 36 h 82"/>
              <a:gd name="T10" fmla="*/ 36 w 82"/>
              <a:gd name="T11" fmla="*/ 81 h 82"/>
              <a:gd name="T12" fmla="*/ 36 w 82"/>
              <a:gd name="T13" fmla="*/ 18 h 82"/>
              <a:gd name="T14" fmla="*/ 36 w 82"/>
              <a:gd name="T15" fmla="*/ 18 h 82"/>
              <a:gd name="T16" fmla="*/ 27 w 82"/>
              <a:gd name="T17" fmla="*/ 36 h 82"/>
              <a:gd name="T18" fmla="*/ 36 w 82"/>
              <a:gd name="T19" fmla="*/ 54 h 82"/>
              <a:gd name="T20" fmla="*/ 54 w 82"/>
              <a:gd name="T21" fmla="*/ 36 h 82"/>
              <a:gd name="T22" fmla="*/ 36 w 82"/>
              <a:gd name="T23" fmla="*/ 1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63"/>
                  <a:pt x="63" y="81"/>
                  <a:pt x="36" y="81"/>
                </a:cubicBezTo>
                <a:close/>
                <a:moveTo>
                  <a:pt x="36" y="18"/>
                </a:moveTo>
                <a:lnTo>
                  <a:pt x="36" y="18"/>
                </a:lnTo>
                <a:cubicBezTo>
                  <a:pt x="36" y="18"/>
                  <a:pt x="27" y="27"/>
                  <a:pt x="27" y="36"/>
                </a:cubicBezTo>
                <a:cubicBezTo>
                  <a:pt x="27" y="45"/>
                  <a:pt x="36" y="54"/>
                  <a:pt x="36" y="54"/>
                </a:cubicBezTo>
                <a:cubicBezTo>
                  <a:pt x="45" y="54"/>
                  <a:pt x="54" y="45"/>
                  <a:pt x="54" y="36"/>
                </a:cubicBezTo>
                <a:cubicBezTo>
                  <a:pt x="54" y="27"/>
                  <a:pt x="45" y="18"/>
                  <a:pt x="36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5">
            <a:extLst>
              <a:ext uri="{FF2B5EF4-FFF2-40B4-BE49-F238E27FC236}">
                <a16:creationId xmlns:a16="http://schemas.microsoft.com/office/drawing/2014/main" id="{646A42D6-09EC-C04B-A7B7-27DDD0518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910" y="11130226"/>
            <a:ext cx="85804" cy="85804"/>
          </a:xfrm>
          <a:custGeom>
            <a:avLst/>
            <a:gdLst>
              <a:gd name="T0" fmla="*/ 36 w 82"/>
              <a:gd name="T1" fmla="*/ 81 h 82"/>
              <a:gd name="T2" fmla="*/ 36 w 82"/>
              <a:gd name="T3" fmla="*/ 81 h 82"/>
              <a:gd name="T4" fmla="*/ 0 w 82"/>
              <a:gd name="T5" fmla="*/ 45 h 82"/>
              <a:gd name="T6" fmla="*/ 36 w 82"/>
              <a:gd name="T7" fmla="*/ 0 h 82"/>
              <a:gd name="T8" fmla="*/ 81 w 82"/>
              <a:gd name="T9" fmla="*/ 45 h 82"/>
              <a:gd name="T10" fmla="*/ 36 w 82"/>
              <a:gd name="T11" fmla="*/ 81 h 82"/>
              <a:gd name="T12" fmla="*/ 36 w 82"/>
              <a:gd name="T13" fmla="*/ 27 h 82"/>
              <a:gd name="T14" fmla="*/ 36 w 82"/>
              <a:gd name="T15" fmla="*/ 27 h 82"/>
              <a:gd name="T16" fmla="*/ 18 w 82"/>
              <a:gd name="T17" fmla="*/ 45 h 82"/>
              <a:gd name="T18" fmla="*/ 36 w 82"/>
              <a:gd name="T19" fmla="*/ 55 h 82"/>
              <a:gd name="T20" fmla="*/ 54 w 82"/>
              <a:gd name="T21" fmla="*/ 45 h 82"/>
              <a:gd name="T22" fmla="*/ 36 w 82"/>
              <a:gd name="T23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82">
                <a:moveTo>
                  <a:pt x="36" y="81"/>
                </a:moveTo>
                <a:lnTo>
                  <a:pt x="36" y="81"/>
                </a:ln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45"/>
                </a:cubicBezTo>
                <a:cubicBezTo>
                  <a:pt x="81" y="63"/>
                  <a:pt x="63" y="81"/>
                  <a:pt x="36" y="81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27" y="27"/>
                  <a:pt x="18" y="36"/>
                  <a:pt x="18" y="45"/>
                </a:cubicBezTo>
                <a:cubicBezTo>
                  <a:pt x="18" y="55"/>
                  <a:pt x="27" y="55"/>
                  <a:pt x="36" y="55"/>
                </a:cubicBezTo>
                <a:cubicBezTo>
                  <a:pt x="45" y="55"/>
                  <a:pt x="54" y="55"/>
                  <a:pt x="54" y="45"/>
                </a:cubicBezTo>
                <a:cubicBezTo>
                  <a:pt x="54" y="36"/>
                  <a:pt x="45" y="27"/>
                  <a:pt x="3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6">
            <a:extLst>
              <a:ext uri="{FF2B5EF4-FFF2-40B4-BE49-F238E27FC236}">
                <a16:creationId xmlns:a16="http://schemas.microsoft.com/office/drawing/2014/main" id="{17D3D987-6635-7A49-99D6-EE08ED65D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17" y="11112162"/>
            <a:ext cx="9032" cy="18064"/>
          </a:xfrm>
          <a:custGeom>
            <a:avLst/>
            <a:gdLst>
              <a:gd name="T0" fmla="*/ 9 w 10"/>
              <a:gd name="T1" fmla="*/ 18 h 19"/>
              <a:gd name="T2" fmla="*/ 0 w 10"/>
              <a:gd name="T3" fmla="*/ 18 h 19"/>
              <a:gd name="T4" fmla="*/ 0 w 10"/>
              <a:gd name="T5" fmla="*/ 0 h 19"/>
              <a:gd name="T6" fmla="*/ 9 w 10"/>
              <a:gd name="T7" fmla="*/ 0 h 19"/>
              <a:gd name="T8" fmla="*/ 9 w 10"/>
              <a:gd name="T9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9">
                <a:moveTo>
                  <a:pt x="9" y="18"/>
                </a:moveTo>
                <a:lnTo>
                  <a:pt x="0" y="18"/>
                </a:lnTo>
                <a:lnTo>
                  <a:pt x="0" y="0"/>
                </a:lnTo>
                <a:lnTo>
                  <a:pt x="9" y="0"/>
                </a:lnTo>
                <a:lnTo>
                  <a:pt x="9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7">
            <a:extLst>
              <a:ext uri="{FF2B5EF4-FFF2-40B4-BE49-F238E27FC236}">
                <a16:creationId xmlns:a16="http://schemas.microsoft.com/office/drawing/2014/main" id="{0BCE7F40-0899-D64E-8B06-10D172A13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17" y="11157323"/>
            <a:ext cx="9032" cy="45161"/>
          </a:xfrm>
          <a:custGeom>
            <a:avLst/>
            <a:gdLst>
              <a:gd name="T0" fmla="*/ 9 w 10"/>
              <a:gd name="T1" fmla="*/ 45 h 46"/>
              <a:gd name="T2" fmla="*/ 0 w 10"/>
              <a:gd name="T3" fmla="*/ 45 h 46"/>
              <a:gd name="T4" fmla="*/ 0 w 10"/>
              <a:gd name="T5" fmla="*/ 0 h 46"/>
              <a:gd name="T6" fmla="*/ 9 w 10"/>
              <a:gd name="T7" fmla="*/ 0 h 46"/>
              <a:gd name="T8" fmla="*/ 9 w 10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9" y="45"/>
                </a:moveTo>
                <a:lnTo>
                  <a:pt x="0" y="45"/>
                </a:lnTo>
                <a:lnTo>
                  <a:pt x="0" y="0"/>
                </a:lnTo>
                <a:lnTo>
                  <a:pt x="9" y="0"/>
                </a:lnTo>
                <a:lnTo>
                  <a:pt x="9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8">
            <a:extLst>
              <a:ext uri="{FF2B5EF4-FFF2-40B4-BE49-F238E27FC236}">
                <a16:creationId xmlns:a16="http://schemas.microsoft.com/office/drawing/2014/main" id="{F2182E14-1476-C740-BB66-ABF99EA9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17" y="11234095"/>
            <a:ext cx="9032" cy="45161"/>
          </a:xfrm>
          <a:custGeom>
            <a:avLst/>
            <a:gdLst>
              <a:gd name="T0" fmla="*/ 9 w 10"/>
              <a:gd name="T1" fmla="*/ 45 h 46"/>
              <a:gd name="T2" fmla="*/ 0 w 10"/>
              <a:gd name="T3" fmla="*/ 45 h 46"/>
              <a:gd name="T4" fmla="*/ 0 w 10"/>
              <a:gd name="T5" fmla="*/ 0 h 46"/>
              <a:gd name="T6" fmla="*/ 9 w 10"/>
              <a:gd name="T7" fmla="*/ 0 h 46"/>
              <a:gd name="T8" fmla="*/ 9 w 10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46">
                <a:moveTo>
                  <a:pt x="9" y="45"/>
                </a:moveTo>
                <a:lnTo>
                  <a:pt x="0" y="45"/>
                </a:lnTo>
                <a:lnTo>
                  <a:pt x="0" y="0"/>
                </a:lnTo>
                <a:lnTo>
                  <a:pt x="9" y="0"/>
                </a:lnTo>
                <a:lnTo>
                  <a:pt x="9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9">
            <a:extLst>
              <a:ext uri="{FF2B5EF4-FFF2-40B4-BE49-F238E27FC236}">
                <a16:creationId xmlns:a16="http://schemas.microsoft.com/office/drawing/2014/main" id="{24FFF5BD-33A8-F94B-A4A7-CA29E371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717" y="11306352"/>
            <a:ext cx="9032" cy="27097"/>
          </a:xfrm>
          <a:custGeom>
            <a:avLst/>
            <a:gdLst>
              <a:gd name="T0" fmla="*/ 9 w 10"/>
              <a:gd name="T1" fmla="*/ 27 h 28"/>
              <a:gd name="T2" fmla="*/ 0 w 10"/>
              <a:gd name="T3" fmla="*/ 27 h 28"/>
              <a:gd name="T4" fmla="*/ 0 w 10"/>
              <a:gd name="T5" fmla="*/ 0 h 28"/>
              <a:gd name="T6" fmla="*/ 9 w 10"/>
              <a:gd name="T7" fmla="*/ 0 h 28"/>
              <a:gd name="T8" fmla="*/ 9 w 10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8">
                <a:moveTo>
                  <a:pt x="9" y="27"/>
                </a:moveTo>
                <a:lnTo>
                  <a:pt x="0" y="27"/>
                </a:lnTo>
                <a:lnTo>
                  <a:pt x="0" y="0"/>
                </a:lnTo>
                <a:lnTo>
                  <a:pt x="9" y="0"/>
                </a:lnTo>
                <a:lnTo>
                  <a:pt x="9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90">
            <a:extLst>
              <a:ext uri="{FF2B5EF4-FFF2-40B4-BE49-F238E27FC236}">
                <a16:creationId xmlns:a16="http://schemas.microsoft.com/office/drawing/2014/main" id="{B3EBED32-EDBA-CD44-A931-84B687714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781" y="11067001"/>
            <a:ext cx="419998" cy="307094"/>
          </a:xfrm>
          <a:custGeom>
            <a:avLst/>
            <a:gdLst>
              <a:gd name="T0" fmla="*/ 352 w 408"/>
              <a:gd name="T1" fmla="*/ 298 h 299"/>
              <a:gd name="T2" fmla="*/ 352 w 408"/>
              <a:gd name="T3" fmla="*/ 298 h 299"/>
              <a:gd name="T4" fmla="*/ 18 w 408"/>
              <a:gd name="T5" fmla="*/ 298 h 299"/>
              <a:gd name="T6" fmla="*/ 0 w 408"/>
              <a:gd name="T7" fmla="*/ 280 h 299"/>
              <a:gd name="T8" fmla="*/ 0 w 408"/>
              <a:gd name="T9" fmla="*/ 217 h 299"/>
              <a:gd name="T10" fmla="*/ 9 w 408"/>
              <a:gd name="T11" fmla="*/ 199 h 299"/>
              <a:gd name="T12" fmla="*/ 54 w 408"/>
              <a:gd name="T13" fmla="*/ 154 h 299"/>
              <a:gd name="T14" fmla="*/ 9 w 408"/>
              <a:gd name="T15" fmla="*/ 99 h 299"/>
              <a:gd name="T16" fmla="*/ 0 w 408"/>
              <a:gd name="T17" fmla="*/ 81 h 299"/>
              <a:gd name="T18" fmla="*/ 0 w 408"/>
              <a:gd name="T19" fmla="*/ 18 h 299"/>
              <a:gd name="T20" fmla="*/ 18 w 408"/>
              <a:gd name="T21" fmla="*/ 0 h 299"/>
              <a:gd name="T22" fmla="*/ 352 w 408"/>
              <a:gd name="T23" fmla="*/ 0 h 299"/>
              <a:gd name="T24" fmla="*/ 407 w 408"/>
              <a:gd name="T25" fmla="*/ 45 h 299"/>
              <a:gd name="T26" fmla="*/ 407 w 408"/>
              <a:gd name="T27" fmla="*/ 253 h 299"/>
              <a:gd name="T28" fmla="*/ 352 w 408"/>
              <a:gd name="T29" fmla="*/ 298 h 299"/>
              <a:gd name="T30" fmla="*/ 27 w 408"/>
              <a:gd name="T31" fmla="*/ 271 h 299"/>
              <a:gd name="T32" fmla="*/ 27 w 408"/>
              <a:gd name="T33" fmla="*/ 271 h 299"/>
              <a:gd name="T34" fmla="*/ 352 w 408"/>
              <a:gd name="T35" fmla="*/ 271 h 299"/>
              <a:gd name="T36" fmla="*/ 371 w 408"/>
              <a:gd name="T37" fmla="*/ 253 h 299"/>
              <a:gd name="T38" fmla="*/ 371 w 408"/>
              <a:gd name="T39" fmla="*/ 45 h 299"/>
              <a:gd name="T40" fmla="*/ 352 w 408"/>
              <a:gd name="T41" fmla="*/ 36 h 299"/>
              <a:gd name="T42" fmla="*/ 27 w 408"/>
              <a:gd name="T43" fmla="*/ 36 h 299"/>
              <a:gd name="T44" fmla="*/ 27 w 408"/>
              <a:gd name="T45" fmla="*/ 72 h 299"/>
              <a:gd name="T46" fmla="*/ 90 w 408"/>
              <a:gd name="T47" fmla="*/ 154 h 299"/>
              <a:gd name="T48" fmla="*/ 27 w 408"/>
              <a:gd name="T49" fmla="*/ 226 h 299"/>
              <a:gd name="T50" fmla="*/ 27 w 408"/>
              <a:gd name="T51" fmla="*/ 271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08" h="299">
                <a:moveTo>
                  <a:pt x="352" y="298"/>
                </a:moveTo>
                <a:lnTo>
                  <a:pt x="352" y="298"/>
                </a:lnTo>
                <a:cubicBezTo>
                  <a:pt x="18" y="298"/>
                  <a:pt x="18" y="298"/>
                  <a:pt x="18" y="298"/>
                </a:cubicBezTo>
                <a:cubicBezTo>
                  <a:pt x="9" y="298"/>
                  <a:pt x="0" y="289"/>
                  <a:pt x="0" y="28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08"/>
                  <a:pt x="0" y="199"/>
                  <a:pt x="9" y="199"/>
                </a:cubicBezTo>
                <a:cubicBezTo>
                  <a:pt x="36" y="199"/>
                  <a:pt x="54" y="172"/>
                  <a:pt x="54" y="154"/>
                </a:cubicBezTo>
                <a:cubicBezTo>
                  <a:pt x="54" y="126"/>
                  <a:pt x="36" y="108"/>
                  <a:pt x="9" y="99"/>
                </a:cubicBezTo>
                <a:cubicBezTo>
                  <a:pt x="0" y="99"/>
                  <a:pt x="0" y="90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80" y="0"/>
                  <a:pt x="407" y="18"/>
                  <a:pt x="407" y="45"/>
                </a:cubicBezTo>
                <a:cubicBezTo>
                  <a:pt x="407" y="253"/>
                  <a:pt x="407" y="253"/>
                  <a:pt x="407" y="253"/>
                </a:cubicBezTo>
                <a:cubicBezTo>
                  <a:pt x="407" y="280"/>
                  <a:pt x="380" y="298"/>
                  <a:pt x="352" y="298"/>
                </a:cubicBezTo>
                <a:close/>
                <a:moveTo>
                  <a:pt x="27" y="271"/>
                </a:moveTo>
                <a:lnTo>
                  <a:pt x="27" y="271"/>
                </a:lnTo>
                <a:cubicBezTo>
                  <a:pt x="352" y="271"/>
                  <a:pt x="352" y="271"/>
                  <a:pt x="352" y="271"/>
                </a:cubicBezTo>
                <a:cubicBezTo>
                  <a:pt x="361" y="271"/>
                  <a:pt x="371" y="262"/>
                  <a:pt x="371" y="253"/>
                </a:cubicBezTo>
                <a:cubicBezTo>
                  <a:pt x="371" y="45"/>
                  <a:pt x="371" y="45"/>
                  <a:pt x="371" y="45"/>
                </a:cubicBezTo>
                <a:cubicBezTo>
                  <a:pt x="371" y="36"/>
                  <a:pt x="361" y="36"/>
                  <a:pt x="352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72"/>
                  <a:pt x="27" y="72"/>
                  <a:pt x="27" y="72"/>
                </a:cubicBezTo>
                <a:cubicBezTo>
                  <a:pt x="63" y="81"/>
                  <a:pt x="90" y="118"/>
                  <a:pt x="90" y="154"/>
                </a:cubicBezTo>
                <a:cubicBezTo>
                  <a:pt x="90" y="190"/>
                  <a:pt x="63" y="217"/>
                  <a:pt x="27" y="226"/>
                </a:cubicBezTo>
                <a:lnTo>
                  <a:pt x="27" y="2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Line 390">
            <a:extLst>
              <a:ext uri="{FF2B5EF4-FFF2-40B4-BE49-F238E27FC236}">
                <a16:creationId xmlns:a16="http://schemas.microsoft.com/office/drawing/2014/main" id="{5A2034E8-533C-2E46-AEFC-4EAA22350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3039" y="4365116"/>
            <a:ext cx="5338024" cy="451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Freeform 391">
            <a:extLst>
              <a:ext uri="{FF2B5EF4-FFF2-40B4-BE49-F238E27FC236}">
                <a16:creationId xmlns:a16="http://schemas.microsoft.com/office/drawing/2014/main" id="{818BA6DF-E384-7849-8372-C7CFC734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878" y="4319955"/>
            <a:ext cx="94839" cy="94837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27" y="90"/>
                  <a:pt x="0" y="72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1" y="18"/>
                  <a:pt x="91" y="45"/>
                </a:cubicBezTo>
                <a:cubicBezTo>
                  <a:pt x="91" y="72"/>
                  <a:pt x="72" y="90"/>
                  <a:pt x="45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92">
            <a:extLst>
              <a:ext uri="{FF2B5EF4-FFF2-40B4-BE49-F238E27FC236}">
                <a16:creationId xmlns:a16="http://schemas.microsoft.com/office/drawing/2014/main" id="{DF5803D1-02E5-8D45-ADFA-C3DA7075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901" y="4319955"/>
            <a:ext cx="149033" cy="94837"/>
          </a:xfrm>
          <a:custGeom>
            <a:avLst/>
            <a:gdLst>
              <a:gd name="T0" fmla="*/ 18 w 145"/>
              <a:gd name="T1" fmla="*/ 45 h 91"/>
              <a:gd name="T2" fmla="*/ 18 w 145"/>
              <a:gd name="T3" fmla="*/ 45 h 91"/>
              <a:gd name="T4" fmla="*/ 0 w 145"/>
              <a:gd name="T5" fmla="*/ 0 h 91"/>
              <a:gd name="T6" fmla="*/ 0 w 145"/>
              <a:gd name="T7" fmla="*/ 0 h 91"/>
              <a:gd name="T8" fmla="*/ 72 w 145"/>
              <a:gd name="T9" fmla="*/ 27 h 91"/>
              <a:gd name="T10" fmla="*/ 144 w 145"/>
              <a:gd name="T11" fmla="*/ 45 h 91"/>
              <a:gd name="T12" fmla="*/ 72 w 145"/>
              <a:gd name="T13" fmla="*/ 63 h 91"/>
              <a:gd name="T14" fmla="*/ 0 w 145"/>
              <a:gd name="T15" fmla="*/ 90 h 91"/>
              <a:gd name="T16" fmla="*/ 0 w 145"/>
              <a:gd name="T17" fmla="*/ 90 h 91"/>
              <a:gd name="T18" fmla="*/ 18 w 145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91">
                <a:moveTo>
                  <a:pt x="18" y="45"/>
                </a:moveTo>
                <a:lnTo>
                  <a:pt x="18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36"/>
                  <a:pt x="117" y="36"/>
                  <a:pt x="144" y="45"/>
                </a:cubicBezTo>
                <a:cubicBezTo>
                  <a:pt x="117" y="54"/>
                  <a:pt x="90" y="54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18" y="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Line 393">
            <a:extLst>
              <a:ext uri="{FF2B5EF4-FFF2-40B4-BE49-F238E27FC236}">
                <a16:creationId xmlns:a16="http://schemas.microsoft.com/office/drawing/2014/main" id="{10AF0284-89FB-9E41-AB3E-78C2CE302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35933" y="6812840"/>
            <a:ext cx="4245129" cy="451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Freeform 394">
            <a:extLst>
              <a:ext uri="{FF2B5EF4-FFF2-40B4-BE49-F238E27FC236}">
                <a16:creationId xmlns:a16="http://schemas.microsoft.com/office/drawing/2014/main" id="{F105F77C-7F7A-9C4D-A996-F092F4A9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773" y="6763161"/>
            <a:ext cx="94839" cy="94839"/>
          </a:xfrm>
          <a:custGeom>
            <a:avLst/>
            <a:gdLst>
              <a:gd name="T0" fmla="*/ 46 w 92"/>
              <a:gd name="T1" fmla="*/ 90 h 91"/>
              <a:gd name="T2" fmla="*/ 46 w 92"/>
              <a:gd name="T3" fmla="*/ 90 h 91"/>
              <a:gd name="T4" fmla="*/ 0 w 92"/>
              <a:gd name="T5" fmla="*/ 46 h 91"/>
              <a:gd name="T6" fmla="*/ 46 w 92"/>
              <a:gd name="T7" fmla="*/ 0 h 91"/>
              <a:gd name="T8" fmla="*/ 91 w 92"/>
              <a:gd name="T9" fmla="*/ 46 h 91"/>
              <a:gd name="T10" fmla="*/ 46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6" y="90"/>
                </a:moveTo>
                <a:lnTo>
                  <a:pt x="46" y="90"/>
                </a:lnTo>
                <a:cubicBezTo>
                  <a:pt x="27" y="90"/>
                  <a:pt x="0" y="64"/>
                  <a:pt x="0" y="46"/>
                </a:cubicBezTo>
                <a:cubicBezTo>
                  <a:pt x="0" y="19"/>
                  <a:pt x="27" y="0"/>
                  <a:pt x="46" y="0"/>
                </a:cubicBezTo>
                <a:cubicBezTo>
                  <a:pt x="73" y="0"/>
                  <a:pt x="91" y="19"/>
                  <a:pt x="91" y="46"/>
                </a:cubicBezTo>
                <a:cubicBezTo>
                  <a:pt x="91" y="64"/>
                  <a:pt x="73" y="90"/>
                  <a:pt x="46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95">
            <a:extLst>
              <a:ext uri="{FF2B5EF4-FFF2-40B4-BE49-F238E27FC236}">
                <a16:creationId xmlns:a16="http://schemas.microsoft.com/office/drawing/2014/main" id="{82CE0250-2AC8-BD4F-8EA4-71513990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901" y="6763161"/>
            <a:ext cx="149033" cy="94839"/>
          </a:xfrm>
          <a:custGeom>
            <a:avLst/>
            <a:gdLst>
              <a:gd name="T0" fmla="*/ 18 w 145"/>
              <a:gd name="T1" fmla="*/ 46 h 91"/>
              <a:gd name="T2" fmla="*/ 18 w 145"/>
              <a:gd name="T3" fmla="*/ 46 h 91"/>
              <a:gd name="T4" fmla="*/ 0 w 145"/>
              <a:gd name="T5" fmla="*/ 0 h 91"/>
              <a:gd name="T6" fmla="*/ 0 w 145"/>
              <a:gd name="T7" fmla="*/ 0 h 91"/>
              <a:gd name="T8" fmla="*/ 72 w 145"/>
              <a:gd name="T9" fmla="*/ 28 h 91"/>
              <a:gd name="T10" fmla="*/ 144 w 145"/>
              <a:gd name="T11" fmla="*/ 46 h 91"/>
              <a:gd name="T12" fmla="*/ 72 w 145"/>
              <a:gd name="T13" fmla="*/ 55 h 91"/>
              <a:gd name="T14" fmla="*/ 0 w 145"/>
              <a:gd name="T15" fmla="*/ 90 h 91"/>
              <a:gd name="T16" fmla="*/ 0 w 145"/>
              <a:gd name="T17" fmla="*/ 81 h 91"/>
              <a:gd name="T18" fmla="*/ 18 w 145"/>
              <a:gd name="T1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91">
                <a:moveTo>
                  <a:pt x="18" y="46"/>
                </a:moveTo>
                <a:lnTo>
                  <a:pt x="18" y="46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8"/>
                  <a:pt x="72" y="28"/>
                  <a:pt x="72" y="28"/>
                </a:cubicBezTo>
                <a:cubicBezTo>
                  <a:pt x="90" y="28"/>
                  <a:pt x="117" y="37"/>
                  <a:pt x="144" y="46"/>
                </a:cubicBezTo>
                <a:cubicBezTo>
                  <a:pt x="117" y="46"/>
                  <a:pt x="90" y="55"/>
                  <a:pt x="72" y="55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1"/>
                  <a:pt x="0" y="81"/>
                  <a:pt x="0" y="81"/>
                </a:cubicBezTo>
                <a:lnTo>
                  <a:pt x="18" y="4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Line 396">
            <a:extLst>
              <a:ext uri="{FF2B5EF4-FFF2-40B4-BE49-F238E27FC236}">
                <a16:creationId xmlns:a16="http://schemas.microsoft.com/office/drawing/2014/main" id="{2222E08C-7BF9-5047-82E9-94AD5DC25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86247" y="9179273"/>
            <a:ext cx="2894815" cy="451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Freeform 397">
            <a:extLst>
              <a:ext uri="{FF2B5EF4-FFF2-40B4-BE49-F238E27FC236}">
                <a16:creationId xmlns:a16="http://schemas.microsoft.com/office/drawing/2014/main" id="{147EFCE4-F737-F841-8DD8-5A638295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1086" y="9134112"/>
            <a:ext cx="94837" cy="94837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0 w 91"/>
              <a:gd name="T5" fmla="*/ 45 h 91"/>
              <a:gd name="T6" fmla="*/ 45 w 91"/>
              <a:gd name="T7" fmla="*/ 0 h 91"/>
              <a:gd name="T8" fmla="*/ 9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98">
            <a:extLst>
              <a:ext uri="{FF2B5EF4-FFF2-40B4-BE49-F238E27FC236}">
                <a16:creationId xmlns:a16="http://schemas.microsoft.com/office/drawing/2014/main" id="{8E24AB08-CF9A-C44A-8A18-5174E7DC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901" y="9134112"/>
            <a:ext cx="149033" cy="94837"/>
          </a:xfrm>
          <a:custGeom>
            <a:avLst/>
            <a:gdLst>
              <a:gd name="T0" fmla="*/ 18 w 145"/>
              <a:gd name="T1" fmla="*/ 45 h 91"/>
              <a:gd name="T2" fmla="*/ 18 w 145"/>
              <a:gd name="T3" fmla="*/ 45 h 91"/>
              <a:gd name="T4" fmla="*/ 0 w 145"/>
              <a:gd name="T5" fmla="*/ 0 h 91"/>
              <a:gd name="T6" fmla="*/ 0 w 145"/>
              <a:gd name="T7" fmla="*/ 0 h 91"/>
              <a:gd name="T8" fmla="*/ 72 w 145"/>
              <a:gd name="T9" fmla="*/ 27 h 91"/>
              <a:gd name="T10" fmla="*/ 144 w 145"/>
              <a:gd name="T11" fmla="*/ 45 h 91"/>
              <a:gd name="T12" fmla="*/ 72 w 145"/>
              <a:gd name="T13" fmla="*/ 63 h 91"/>
              <a:gd name="T14" fmla="*/ 0 w 145"/>
              <a:gd name="T15" fmla="*/ 90 h 91"/>
              <a:gd name="T16" fmla="*/ 0 w 145"/>
              <a:gd name="T17" fmla="*/ 90 h 91"/>
              <a:gd name="T18" fmla="*/ 18 w 145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91">
                <a:moveTo>
                  <a:pt x="18" y="45"/>
                </a:moveTo>
                <a:lnTo>
                  <a:pt x="18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36"/>
                  <a:pt x="117" y="36"/>
                  <a:pt x="144" y="45"/>
                </a:cubicBezTo>
                <a:cubicBezTo>
                  <a:pt x="117" y="45"/>
                  <a:pt x="90" y="54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18" y="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Line 399">
            <a:extLst>
              <a:ext uri="{FF2B5EF4-FFF2-40B4-BE49-F238E27FC236}">
                <a16:creationId xmlns:a16="http://schemas.microsoft.com/office/drawing/2014/main" id="{F59B50C3-43DC-704A-919B-3F07BD72A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49462" y="11545707"/>
            <a:ext cx="1436118" cy="451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Freeform 400">
            <a:extLst>
              <a:ext uri="{FF2B5EF4-FFF2-40B4-BE49-F238E27FC236}">
                <a16:creationId xmlns:a16="http://schemas.microsoft.com/office/drawing/2014/main" id="{1B9D3E91-926A-1041-B754-D8775E8E6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4301" y="11500546"/>
            <a:ext cx="94837" cy="94837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3" y="0"/>
                  <a:pt x="91" y="18"/>
                  <a:pt x="91" y="45"/>
                </a:cubicBezTo>
                <a:cubicBezTo>
                  <a:pt x="91" y="72"/>
                  <a:pt x="73" y="90"/>
                  <a:pt x="45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1">
            <a:extLst>
              <a:ext uri="{FF2B5EF4-FFF2-40B4-BE49-F238E27FC236}">
                <a16:creationId xmlns:a16="http://schemas.microsoft.com/office/drawing/2014/main" id="{87023BF1-A755-2B4C-ADBF-9BF213FD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901" y="11500546"/>
            <a:ext cx="149033" cy="94837"/>
          </a:xfrm>
          <a:custGeom>
            <a:avLst/>
            <a:gdLst>
              <a:gd name="T0" fmla="*/ 18 w 145"/>
              <a:gd name="T1" fmla="*/ 45 h 91"/>
              <a:gd name="T2" fmla="*/ 18 w 145"/>
              <a:gd name="T3" fmla="*/ 45 h 91"/>
              <a:gd name="T4" fmla="*/ 0 w 145"/>
              <a:gd name="T5" fmla="*/ 0 h 91"/>
              <a:gd name="T6" fmla="*/ 0 w 145"/>
              <a:gd name="T7" fmla="*/ 0 h 91"/>
              <a:gd name="T8" fmla="*/ 72 w 145"/>
              <a:gd name="T9" fmla="*/ 27 h 91"/>
              <a:gd name="T10" fmla="*/ 144 w 145"/>
              <a:gd name="T11" fmla="*/ 45 h 91"/>
              <a:gd name="T12" fmla="*/ 72 w 145"/>
              <a:gd name="T13" fmla="*/ 63 h 91"/>
              <a:gd name="T14" fmla="*/ 0 w 145"/>
              <a:gd name="T15" fmla="*/ 90 h 91"/>
              <a:gd name="T16" fmla="*/ 0 w 145"/>
              <a:gd name="T17" fmla="*/ 90 h 91"/>
              <a:gd name="T18" fmla="*/ 18 w 145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91">
                <a:moveTo>
                  <a:pt x="18" y="45"/>
                </a:moveTo>
                <a:lnTo>
                  <a:pt x="18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36"/>
                  <a:pt x="117" y="36"/>
                  <a:pt x="144" y="45"/>
                </a:cubicBezTo>
                <a:cubicBezTo>
                  <a:pt x="117" y="45"/>
                  <a:pt x="90" y="54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18" y="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5" name="Group 54">
            <a:extLst>
              <a:ext uri="{FF2B5EF4-FFF2-40B4-BE49-F238E27FC236}">
                <a16:creationId xmlns:a16="http://schemas.microsoft.com/office/drawing/2014/main" id="{E05C554B-B8C4-4B4A-A02F-89C15BBFD28E}"/>
              </a:ext>
            </a:extLst>
          </p:cNvPr>
          <p:cNvGrpSpPr/>
          <p:nvPr/>
        </p:nvGrpSpPr>
        <p:grpSpPr>
          <a:xfrm>
            <a:off x="7067573" y="4752054"/>
            <a:ext cx="2308808" cy="788688"/>
            <a:chOff x="5517310" y="11388361"/>
            <a:chExt cx="3676939" cy="788688"/>
          </a:xfrm>
        </p:grpSpPr>
        <p:sp>
          <p:nvSpPr>
            <p:cNvPr id="466" name="CuadroTexto 395">
              <a:extLst>
                <a:ext uri="{FF2B5EF4-FFF2-40B4-BE49-F238E27FC236}">
                  <a16:creationId xmlns:a16="http://schemas.microsoft.com/office/drawing/2014/main" id="{86FD3803-17C0-894B-9DFE-889A6B1A0E6F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67" name="Rectangle 56">
              <a:extLst>
                <a:ext uri="{FF2B5EF4-FFF2-40B4-BE49-F238E27FC236}">
                  <a16:creationId xmlns:a16="http://schemas.microsoft.com/office/drawing/2014/main" id="{4B23724C-59EA-2B4E-A1E0-C83B987F9379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8" name="Group 54">
            <a:extLst>
              <a:ext uri="{FF2B5EF4-FFF2-40B4-BE49-F238E27FC236}">
                <a16:creationId xmlns:a16="http://schemas.microsoft.com/office/drawing/2014/main" id="{428EF122-E11D-6C4F-BB65-EA9077CBA9DF}"/>
              </a:ext>
            </a:extLst>
          </p:cNvPr>
          <p:cNvGrpSpPr/>
          <p:nvPr/>
        </p:nvGrpSpPr>
        <p:grpSpPr>
          <a:xfrm>
            <a:off x="6017873" y="6818985"/>
            <a:ext cx="2308808" cy="788688"/>
            <a:chOff x="5517310" y="11388361"/>
            <a:chExt cx="3676939" cy="788688"/>
          </a:xfrm>
        </p:grpSpPr>
        <p:sp>
          <p:nvSpPr>
            <p:cNvPr id="469" name="CuadroTexto 395">
              <a:extLst>
                <a:ext uri="{FF2B5EF4-FFF2-40B4-BE49-F238E27FC236}">
                  <a16:creationId xmlns:a16="http://schemas.microsoft.com/office/drawing/2014/main" id="{19420BB7-292E-2C49-B97E-F63F98D8967C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70" name="Rectangle 56">
              <a:extLst>
                <a:ext uri="{FF2B5EF4-FFF2-40B4-BE49-F238E27FC236}">
                  <a16:creationId xmlns:a16="http://schemas.microsoft.com/office/drawing/2014/main" id="{FB9FF365-F3C7-714C-8338-31EB955BDB68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1" name="Group 54">
            <a:extLst>
              <a:ext uri="{FF2B5EF4-FFF2-40B4-BE49-F238E27FC236}">
                <a16:creationId xmlns:a16="http://schemas.microsoft.com/office/drawing/2014/main" id="{8B2638A1-C32C-F943-8DB7-FF0FD531AD74}"/>
              </a:ext>
            </a:extLst>
          </p:cNvPr>
          <p:cNvGrpSpPr/>
          <p:nvPr/>
        </p:nvGrpSpPr>
        <p:grpSpPr>
          <a:xfrm>
            <a:off x="8187023" y="6810580"/>
            <a:ext cx="2308808" cy="788688"/>
            <a:chOff x="5517310" y="11388361"/>
            <a:chExt cx="3676939" cy="788688"/>
          </a:xfrm>
        </p:grpSpPr>
        <p:sp>
          <p:nvSpPr>
            <p:cNvPr id="472" name="CuadroTexto 395">
              <a:extLst>
                <a:ext uri="{FF2B5EF4-FFF2-40B4-BE49-F238E27FC236}">
                  <a16:creationId xmlns:a16="http://schemas.microsoft.com/office/drawing/2014/main" id="{EE62F53A-6609-0444-944D-1A7D1C0A3B99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73" name="Rectangle 56">
              <a:extLst>
                <a:ext uri="{FF2B5EF4-FFF2-40B4-BE49-F238E27FC236}">
                  <a16:creationId xmlns:a16="http://schemas.microsoft.com/office/drawing/2014/main" id="{A379F943-9F31-7F42-ACC5-E5633D8C0A1B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4" name="Group 54">
            <a:extLst>
              <a:ext uri="{FF2B5EF4-FFF2-40B4-BE49-F238E27FC236}">
                <a16:creationId xmlns:a16="http://schemas.microsoft.com/office/drawing/2014/main" id="{CF649BE1-8ACC-A341-B013-B4F22A6A79DB}"/>
              </a:ext>
            </a:extLst>
          </p:cNvPr>
          <p:cNvGrpSpPr/>
          <p:nvPr/>
        </p:nvGrpSpPr>
        <p:grpSpPr>
          <a:xfrm>
            <a:off x="7019940" y="9175438"/>
            <a:ext cx="2308808" cy="788688"/>
            <a:chOff x="5517310" y="11388361"/>
            <a:chExt cx="3676939" cy="788688"/>
          </a:xfrm>
        </p:grpSpPr>
        <p:sp>
          <p:nvSpPr>
            <p:cNvPr id="475" name="CuadroTexto 395">
              <a:extLst>
                <a:ext uri="{FF2B5EF4-FFF2-40B4-BE49-F238E27FC236}">
                  <a16:creationId xmlns:a16="http://schemas.microsoft.com/office/drawing/2014/main" id="{B950F184-1288-3D47-9E44-02EC72F5DBDB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76" name="Rectangle 56">
              <a:extLst>
                <a:ext uri="{FF2B5EF4-FFF2-40B4-BE49-F238E27FC236}">
                  <a16:creationId xmlns:a16="http://schemas.microsoft.com/office/drawing/2014/main" id="{EA4BB7E3-5885-E740-AE2E-9385B1FAD3F8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7" name="Group 54">
            <a:extLst>
              <a:ext uri="{FF2B5EF4-FFF2-40B4-BE49-F238E27FC236}">
                <a16:creationId xmlns:a16="http://schemas.microsoft.com/office/drawing/2014/main" id="{E16A879C-DBAA-F740-BC37-0BBCF1C06A99}"/>
              </a:ext>
            </a:extLst>
          </p:cNvPr>
          <p:cNvGrpSpPr/>
          <p:nvPr/>
        </p:nvGrpSpPr>
        <p:grpSpPr>
          <a:xfrm>
            <a:off x="9553141" y="9154583"/>
            <a:ext cx="2308808" cy="788688"/>
            <a:chOff x="5517310" y="11388361"/>
            <a:chExt cx="3676939" cy="788688"/>
          </a:xfrm>
        </p:grpSpPr>
        <p:sp>
          <p:nvSpPr>
            <p:cNvPr id="478" name="CuadroTexto 395">
              <a:extLst>
                <a:ext uri="{FF2B5EF4-FFF2-40B4-BE49-F238E27FC236}">
                  <a16:creationId xmlns:a16="http://schemas.microsoft.com/office/drawing/2014/main" id="{F76F12F9-3578-3C4E-83CA-95422795D581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9" name="Rectangle 56">
              <a:extLst>
                <a:ext uri="{FF2B5EF4-FFF2-40B4-BE49-F238E27FC236}">
                  <a16:creationId xmlns:a16="http://schemas.microsoft.com/office/drawing/2014/main" id="{1F61580C-BA02-DE4F-B32D-A6E83CB51958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0" name="Group 54">
            <a:extLst>
              <a:ext uri="{FF2B5EF4-FFF2-40B4-BE49-F238E27FC236}">
                <a16:creationId xmlns:a16="http://schemas.microsoft.com/office/drawing/2014/main" id="{995241EF-2A81-594C-B147-82F4A1333AB8}"/>
              </a:ext>
            </a:extLst>
          </p:cNvPr>
          <p:cNvGrpSpPr/>
          <p:nvPr/>
        </p:nvGrpSpPr>
        <p:grpSpPr>
          <a:xfrm>
            <a:off x="4596185" y="9160580"/>
            <a:ext cx="2308808" cy="788688"/>
            <a:chOff x="5517310" y="11388361"/>
            <a:chExt cx="3676939" cy="788688"/>
          </a:xfrm>
        </p:grpSpPr>
        <p:sp>
          <p:nvSpPr>
            <p:cNvPr id="481" name="CuadroTexto 395">
              <a:extLst>
                <a:ext uri="{FF2B5EF4-FFF2-40B4-BE49-F238E27FC236}">
                  <a16:creationId xmlns:a16="http://schemas.microsoft.com/office/drawing/2014/main" id="{D30456BC-A03A-EE48-B9C9-3CD1F0D5B4C6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2" name="Rectangle 56">
              <a:extLst>
                <a:ext uri="{FF2B5EF4-FFF2-40B4-BE49-F238E27FC236}">
                  <a16:creationId xmlns:a16="http://schemas.microsoft.com/office/drawing/2014/main" id="{3CB017FE-3372-544B-8FB6-E3A9557E2544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3" name="Group 54">
            <a:extLst>
              <a:ext uri="{FF2B5EF4-FFF2-40B4-BE49-F238E27FC236}">
                <a16:creationId xmlns:a16="http://schemas.microsoft.com/office/drawing/2014/main" id="{974B43B3-1E22-5840-B7A1-37D041A6F0AF}"/>
              </a:ext>
            </a:extLst>
          </p:cNvPr>
          <p:cNvGrpSpPr/>
          <p:nvPr/>
        </p:nvGrpSpPr>
        <p:grpSpPr>
          <a:xfrm>
            <a:off x="5719736" y="11553293"/>
            <a:ext cx="2308808" cy="788688"/>
            <a:chOff x="5517310" y="11388361"/>
            <a:chExt cx="3676939" cy="788688"/>
          </a:xfrm>
        </p:grpSpPr>
        <p:sp>
          <p:nvSpPr>
            <p:cNvPr id="484" name="CuadroTexto 395">
              <a:extLst>
                <a:ext uri="{FF2B5EF4-FFF2-40B4-BE49-F238E27FC236}">
                  <a16:creationId xmlns:a16="http://schemas.microsoft.com/office/drawing/2014/main" id="{F0D3A0E0-8A7A-3E44-A79B-0E80FD141286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5" name="Rectangle 56">
              <a:extLst>
                <a:ext uri="{FF2B5EF4-FFF2-40B4-BE49-F238E27FC236}">
                  <a16:creationId xmlns:a16="http://schemas.microsoft.com/office/drawing/2014/main" id="{69AC592E-59B2-D748-8E6A-428082C5F841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6" name="Group 54">
            <a:extLst>
              <a:ext uri="{FF2B5EF4-FFF2-40B4-BE49-F238E27FC236}">
                <a16:creationId xmlns:a16="http://schemas.microsoft.com/office/drawing/2014/main" id="{9FB26F83-DDAB-2A49-B5CE-51FE54EB3601}"/>
              </a:ext>
            </a:extLst>
          </p:cNvPr>
          <p:cNvGrpSpPr/>
          <p:nvPr/>
        </p:nvGrpSpPr>
        <p:grpSpPr>
          <a:xfrm>
            <a:off x="3214260" y="11618150"/>
            <a:ext cx="2308808" cy="788688"/>
            <a:chOff x="5517310" y="11388361"/>
            <a:chExt cx="3676939" cy="788688"/>
          </a:xfrm>
        </p:grpSpPr>
        <p:sp>
          <p:nvSpPr>
            <p:cNvPr id="487" name="CuadroTexto 395">
              <a:extLst>
                <a:ext uri="{FF2B5EF4-FFF2-40B4-BE49-F238E27FC236}">
                  <a16:creationId xmlns:a16="http://schemas.microsoft.com/office/drawing/2014/main" id="{19C59B0B-AFA0-FC48-B011-8E0F9C8FEB80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8" name="Rectangle 56">
              <a:extLst>
                <a:ext uri="{FF2B5EF4-FFF2-40B4-BE49-F238E27FC236}">
                  <a16:creationId xmlns:a16="http://schemas.microsoft.com/office/drawing/2014/main" id="{BE30F7BB-70FB-AE4D-BC08-E54B03396856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9" name="Group 54">
            <a:extLst>
              <a:ext uri="{FF2B5EF4-FFF2-40B4-BE49-F238E27FC236}">
                <a16:creationId xmlns:a16="http://schemas.microsoft.com/office/drawing/2014/main" id="{5A9BBB23-F578-1B4E-BFEB-195FCDF5DA51}"/>
              </a:ext>
            </a:extLst>
          </p:cNvPr>
          <p:cNvGrpSpPr/>
          <p:nvPr/>
        </p:nvGrpSpPr>
        <p:grpSpPr>
          <a:xfrm>
            <a:off x="8417344" y="11553293"/>
            <a:ext cx="2308808" cy="788688"/>
            <a:chOff x="5517310" y="11388361"/>
            <a:chExt cx="3676939" cy="788688"/>
          </a:xfrm>
        </p:grpSpPr>
        <p:sp>
          <p:nvSpPr>
            <p:cNvPr id="490" name="CuadroTexto 395">
              <a:extLst>
                <a:ext uri="{FF2B5EF4-FFF2-40B4-BE49-F238E27FC236}">
                  <a16:creationId xmlns:a16="http://schemas.microsoft.com/office/drawing/2014/main" id="{CA3A3AE6-6ECE-074C-A3EE-6859EF5CF187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91" name="Rectangle 56">
              <a:extLst>
                <a:ext uri="{FF2B5EF4-FFF2-40B4-BE49-F238E27FC236}">
                  <a16:creationId xmlns:a16="http://schemas.microsoft.com/office/drawing/2014/main" id="{2449AE30-9984-CB4B-B89C-92944AB1D372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2" name="Group 54">
            <a:extLst>
              <a:ext uri="{FF2B5EF4-FFF2-40B4-BE49-F238E27FC236}">
                <a16:creationId xmlns:a16="http://schemas.microsoft.com/office/drawing/2014/main" id="{012A3D49-3C20-D342-9282-F10CB03F46A7}"/>
              </a:ext>
            </a:extLst>
          </p:cNvPr>
          <p:cNvGrpSpPr/>
          <p:nvPr/>
        </p:nvGrpSpPr>
        <p:grpSpPr>
          <a:xfrm>
            <a:off x="10889905" y="11560983"/>
            <a:ext cx="2308808" cy="788688"/>
            <a:chOff x="5517310" y="11388361"/>
            <a:chExt cx="3676939" cy="788688"/>
          </a:xfrm>
        </p:grpSpPr>
        <p:sp>
          <p:nvSpPr>
            <p:cNvPr id="493" name="CuadroTexto 395">
              <a:extLst>
                <a:ext uri="{FF2B5EF4-FFF2-40B4-BE49-F238E27FC236}">
                  <a16:creationId xmlns:a16="http://schemas.microsoft.com/office/drawing/2014/main" id="{0BD7D4F5-7E64-F64C-BC80-DF3C8E3818C5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4" name="Rectangle 56">
              <a:extLst>
                <a:ext uri="{FF2B5EF4-FFF2-40B4-BE49-F238E27FC236}">
                  <a16:creationId xmlns:a16="http://schemas.microsoft.com/office/drawing/2014/main" id="{4572C56F-FC81-DD46-8BC9-7C660404C67F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5" name="Group 54">
            <a:extLst>
              <a:ext uri="{FF2B5EF4-FFF2-40B4-BE49-F238E27FC236}">
                <a16:creationId xmlns:a16="http://schemas.microsoft.com/office/drawing/2014/main" id="{7BD4691B-7281-0B46-BE81-8A5AFDE907ED}"/>
              </a:ext>
            </a:extLst>
          </p:cNvPr>
          <p:cNvGrpSpPr/>
          <p:nvPr/>
        </p:nvGrpSpPr>
        <p:grpSpPr>
          <a:xfrm>
            <a:off x="15176866" y="10818409"/>
            <a:ext cx="3676939" cy="1300429"/>
            <a:chOff x="5517310" y="11122841"/>
            <a:chExt cx="3676939" cy="1300429"/>
          </a:xfrm>
        </p:grpSpPr>
        <p:sp>
          <p:nvSpPr>
            <p:cNvPr id="496" name="CuadroTexto 395">
              <a:extLst>
                <a:ext uri="{FF2B5EF4-FFF2-40B4-BE49-F238E27FC236}">
                  <a16:creationId xmlns:a16="http://schemas.microsoft.com/office/drawing/2014/main" id="{917E5DAE-B09E-2C40-B9C1-686D4701C474}"/>
                </a:ext>
              </a:extLst>
            </p:cNvPr>
            <p:cNvSpPr txBox="1"/>
            <p:nvPr/>
          </p:nvSpPr>
          <p:spPr>
            <a:xfrm>
              <a:off x="5518985" y="111228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7" name="Rectangle 56">
              <a:extLst>
                <a:ext uri="{FF2B5EF4-FFF2-40B4-BE49-F238E27FC236}">
                  <a16:creationId xmlns:a16="http://schemas.microsoft.com/office/drawing/2014/main" id="{037EED97-211B-4E49-ADF4-A234A8353BF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8" name="Group 54">
            <a:extLst>
              <a:ext uri="{FF2B5EF4-FFF2-40B4-BE49-F238E27FC236}">
                <a16:creationId xmlns:a16="http://schemas.microsoft.com/office/drawing/2014/main" id="{C2CE5D54-36D7-EF4C-840E-B2523F221089}"/>
              </a:ext>
            </a:extLst>
          </p:cNvPr>
          <p:cNvGrpSpPr/>
          <p:nvPr/>
        </p:nvGrpSpPr>
        <p:grpSpPr>
          <a:xfrm>
            <a:off x="15176865" y="8533573"/>
            <a:ext cx="3676939" cy="1300429"/>
            <a:chOff x="5517310" y="11122841"/>
            <a:chExt cx="3676939" cy="1300429"/>
          </a:xfrm>
        </p:grpSpPr>
        <p:sp>
          <p:nvSpPr>
            <p:cNvPr id="499" name="CuadroTexto 395">
              <a:extLst>
                <a:ext uri="{FF2B5EF4-FFF2-40B4-BE49-F238E27FC236}">
                  <a16:creationId xmlns:a16="http://schemas.microsoft.com/office/drawing/2014/main" id="{70FB6369-839B-3D46-B255-4CD740586E0C}"/>
                </a:ext>
              </a:extLst>
            </p:cNvPr>
            <p:cNvSpPr txBox="1"/>
            <p:nvPr/>
          </p:nvSpPr>
          <p:spPr>
            <a:xfrm>
              <a:off x="5518985" y="111228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0" name="Rectangle 56">
              <a:extLst>
                <a:ext uri="{FF2B5EF4-FFF2-40B4-BE49-F238E27FC236}">
                  <a16:creationId xmlns:a16="http://schemas.microsoft.com/office/drawing/2014/main" id="{70149A0F-914A-7245-917C-3CEF6371CB4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1" name="Group 54">
            <a:extLst>
              <a:ext uri="{FF2B5EF4-FFF2-40B4-BE49-F238E27FC236}">
                <a16:creationId xmlns:a16="http://schemas.microsoft.com/office/drawing/2014/main" id="{CBE66B60-119D-7948-BE9A-7A9CAF53D29A}"/>
              </a:ext>
            </a:extLst>
          </p:cNvPr>
          <p:cNvGrpSpPr/>
          <p:nvPr/>
        </p:nvGrpSpPr>
        <p:grpSpPr>
          <a:xfrm>
            <a:off x="15176865" y="6181654"/>
            <a:ext cx="3676939" cy="1300429"/>
            <a:chOff x="5517310" y="11122841"/>
            <a:chExt cx="3676939" cy="1300429"/>
          </a:xfrm>
        </p:grpSpPr>
        <p:sp>
          <p:nvSpPr>
            <p:cNvPr id="502" name="CuadroTexto 395">
              <a:extLst>
                <a:ext uri="{FF2B5EF4-FFF2-40B4-BE49-F238E27FC236}">
                  <a16:creationId xmlns:a16="http://schemas.microsoft.com/office/drawing/2014/main" id="{1DF0DF64-93D4-8045-8695-BED6D8637048}"/>
                </a:ext>
              </a:extLst>
            </p:cNvPr>
            <p:cNvSpPr txBox="1"/>
            <p:nvPr/>
          </p:nvSpPr>
          <p:spPr>
            <a:xfrm>
              <a:off x="5518985" y="111228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03" name="Rectangle 56">
              <a:extLst>
                <a:ext uri="{FF2B5EF4-FFF2-40B4-BE49-F238E27FC236}">
                  <a16:creationId xmlns:a16="http://schemas.microsoft.com/office/drawing/2014/main" id="{5244695C-AD18-F64C-A1F7-8C96C395163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4" name="Group 54">
            <a:extLst>
              <a:ext uri="{FF2B5EF4-FFF2-40B4-BE49-F238E27FC236}">
                <a16:creationId xmlns:a16="http://schemas.microsoft.com/office/drawing/2014/main" id="{A02F8D23-044B-B047-8797-E6040D61A43D}"/>
              </a:ext>
            </a:extLst>
          </p:cNvPr>
          <p:cNvGrpSpPr/>
          <p:nvPr/>
        </p:nvGrpSpPr>
        <p:grpSpPr>
          <a:xfrm>
            <a:off x="15176864" y="3718254"/>
            <a:ext cx="3676939" cy="1300429"/>
            <a:chOff x="5517310" y="11122841"/>
            <a:chExt cx="3676939" cy="1300429"/>
          </a:xfrm>
        </p:grpSpPr>
        <p:sp>
          <p:nvSpPr>
            <p:cNvPr id="505" name="CuadroTexto 395">
              <a:extLst>
                <a:ext uri="{FF2B5EF4-FFF2-40B4-BE49-F238E27FC236}">
                  <a16:creationId xmlns:a16="http://schemas.microsoft.com/office/drawing/2014/main" id="{89DEE4D8-B9AF-114C-B86E-07C7F0777609}"/>
                </a:ext>
              </a:extLst>
            </p:cNvPr>
            <p:cNvSpPr txBox="1"/>
            <p:nvPr/>
          </p:nvSpPr>
          <p:spPr>
            <a:xfrm>
              <a:off x="5518985" y="111228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6" name="Rectangle 56">
              <a:extLst>
                <a:ext uri="{FF2B5EF4-FFF2-40B4-BE49-F238E27FC236}">
                  <a16:creationId xmlns:a16="http://schemas.microsoft.com/office/drawing/2014/main" id="{087CE2DB-2A85-E54C-BEC0-9839A08686C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C048FBE9-1BF0-0D42-8A03-D4B43FDAEEEC}"/>
              </a:ext>
            </a:extLst>
          </p:cNvPr>
          <p:cNvGrpSpPr/>
          <p:nvPr/>
        </p:nvGrpSpPr>
        <p:grpSpPr>
          <a:xfrm>
            <a:off x="2668308" y="441487"/>
            <a:ext cx="19041035" cy="2561450"/>
            <a:chOff x="2668308" y="861425"/>
            <a:chExt cx="19041035" cy="2561450"/>
          </a:xfrm>
        </p:grpSpPr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298A561B-8BFB-AE49-B8CA-70ADA2B5CD4B}"/>
                </a:ext>
              </a:extLst>
            </p:cNvPr>
            <p:cNvSpPr txBox="1"/>
            <p:nvPr/>
          </p:nvSpPr>
          <p:spPr>
            <a:xfrm>
              <a:off x="811866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4EAC0A7A-32C9-304F-82C4-A72B70BDE23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9D89CE65-DD3E-2A4A-88C4-3B5C4842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256" y="5662661"/>
            <a:ext cx="8971" cy="8971"/>
          </a:xfrm>
          <a:custGeom>
            <a:avLst/>
            <a:gdLst>
              <a:gd name="T0" fmla="*/ 9 w 10"/>
              <a:gd name="T1" fmla="*/ 9 h 10"/>
              <a:gd name="T2" fmla="*/ 0 w 10"/>
              <a:gd name="T3" fmla="*/ 0 h 10"/>
              <a:gd name="T4" fmla="*/ 0 w 10"/>
              <a:gd name="T5" fmla="*/ 9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0" y="0"/>
                </a:lnTo>
                <a:lnTo>
                  <a:pt x="0" y="9"/>
                </a:lnTo>
                <a:lnTo>
                  <a:pt x="9" y="9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83F1DFE8-77EA-664F-8B45-4A31B653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578" y="5662661"/>
            <a:ext cx="4484" cy="8971"/>
          </a:xfrm>
          <a:custGeom>
            <a:avLst/>
            <a:gdLst>
              <a:gd name="T0" fmla="*/ 0 w 1"/>
              <a:gd name="T1" fmla="*/ 0 h 10"/>
              <a:gd name="T2" fmla="*/ 0 w 1"/>
              <a:gd name="T3" fmla="*/ 9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9054BCDA-54F9-4644-9D7F-9511FA61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495" y="7986059"/>
            <a:ext cx="8971" cy="26912"/>
          </a:xfrm>
          <a:custGeom>
            <a:avLst/>
            <a:gdLst>
              <a:gd name="T0" fmla="*/ 9 w 10"/>
              <a:gd name="T1" fmla="*/ 0 h 28"/>
              <a:gd name="T2" fmla="*/ 0 w 10"/>
              <a:gd name="T3" fmla="*/ 27 h 28"/>
              <a:gd name="T4" fmla="*/ 9 w 10"/>
              <a:gd name="T5" fmla="*/ 27 h 28"/>
              <a:gd name="T6" fmla="*/ 9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9" y="0"/>
                </a:moveTo>
                <a:lnTo>
                  <a:pt x="0" y="27"/>
                </a:lnTo>
                <a:lnTo>
                  <a:pt x="9" y="27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3987AE12-CEEA-8743-8F63-FB481153F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330" y="12637340"/>
            <a:ext cx="26912" cy="58308"/>
          </a:xfrm>
          <a:custGeom>
            <a:avLst/>
            <a:gdLst>
              <a:gd name="T0" fmla="*/ 0 w 28"/>
              <a:gd name="T1" fmla="*/ 55 h 56"/>
              <a:gd name="T2" fmla="*/ 27 w 28"/>
              <a:gd name="T3" fmla="*/ 55 h 56"/>
              <a:gd name="T4" fmla="*/ 27 w 28"/>
              <a:gd name="T5" fmla="*/ 0 h 56"/>
              <a:gd name="T6" fmla="*/ 0 w 28"/>
              <a:gd name="T7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56">
                <a:moveTo>
                  <a:pt x="0" y="55"/>
                </a:moveTo>
                <a:lnTo>
                  <a:pt x="27" y="55"/>
                </a:lnTo>
                <a:lnTo>
                  <a:pt x="27" y="0"/>
                </a:lnTo>
                <a:lnTo>
                  <a:pt x="0" y="55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A96C71B8-4DEA-1445-89A1-309129686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6479" y="10313943"/>
            <a:ext cx="17941" cy="49337"/>
          </a:xfrm>
          <a:custGeom>
            <a:avLst/>
            <a:gdLst>
              <a:gd name="T0" fmla="*/ 18 w 19"/>
              <a:gd name="T1" fmla="*/ 46 h 47"/>
              <a:gd name="T2" fmla="*/ 0 w 19"/>
              <a:gd name="T3" fmla="*/ 0 h 47"/>
              <a:gd name="T4" fmla="*/ 0 w 19"/>
              <a:gd name="T5" fmla="*/ 46 h 47"/>
              <a:gd name="T6" fmla="*/ 18 w 19"/>
              <a:gd name="T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47">
                <a:moveTo>
                  <a:pt x="18" y="46"/>
                </a:moveTo>
                <a:lnTo>
                  <a:pt x="0" y="0"/>
                </a:lnTo>
                <a:lnTo>
                  <a:pt x="0" y="46"/>
                </a:lnTo>
                <a:lnTo>
                  <a:pt x="18" y="46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9F1D7CD7-58A2-A44D-BC5E-CB64014A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369" y="7986059"/>
            <a:ext cx="8971" cy="26912"/>
          </a:xfrm>
          <a:custGeom>
            <a:avLst/>
            <a:gdLst>
              <a:gd name="T0" fmla="*/ 8 w 9"/>
              <a:gd name="T1" fmla="*/ 27 h 28"/>
              <a:gd name="T2" fmla="*/ 0 w 9"/>
              <a:gd name="T3" fmla="*/ 0 h 28"/>
              <a:gd name="T4" fmla="*/ 0 w 9"/>
              <a:gd name="T5" fmla="*/ 27 h 28"/>
              <a:gd name="T6" fmla="*/ 8 w 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28">
                <a:moveTo>
                  <a:pt x="8" y="27"/>
                </a:moveTo>
                <a:lnTo>
                  <a:pt x="0" y="0"/>
                </a:lnTo>
                <a:lnTo>
                  <a:pt x="0" y="27"/>
                </a:lnTo>
                <a:lnTo>
                  <a:pt x="8" y="27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EEF0A862-F50F-E140-B33D-8EE67EC5C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414" y="10313943"/>
            <a:ext cx="17941" cy="49337"/>
          </a:xfrm>
          <a:custGeom>
            <a:avLst/>
            <a:gdLst>
              <a:gd name="T0" fmla="*/ 18 w 19"/>
              <a:gd name="T1" fmla="*/ 0 h 47"/>
              <a:gd name="T2" fmla="*/ 0 w 19"/>
              <a:gd name="T3" fmla="*/ 46 h 47"/>
              <a:gd name="T4" fmla="*/ 18 w 19"/>
              <a:gd name="T5" fmla="*/ 46 h 47"/>
              <a:gd name="T6" fmla="*/ 18 w 19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47">
                <a:moveTo>
                  <a:pt x="18" y="0"/>
                </a:moveTo>
                <a:lnTo>
                  <a:pt x="0" y="46"/>
                </a:lnTo>
                <a:lnTo>
                  <a:pt x="18" y="46"/>
                </a:lnTo>
                <a:lnTo>
                  <a:pt x="18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EB8A9921-FE0C-5741-AD92-DCB6A06F1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7592" y="12637340"/>
            <a:ext cx="31396" cy="58308"/>
          </a:xfrm>
          <a:custGeom>
            <a:avLst/>
            <a:gdLst>
              <a:gd name="T0" fmla="*/ 0 w 29"/>
              <a:gd name="T1" fmla="*/ 0 h 56"/>
              <a:gd name="T2" fmla="*/ 0 w 29"/>
              <a:gd name="T3" fmla="*/ 55 h 56"/>
              <a:gd name="T4" fmla="*/ 28 w 29"/>
              <a:gd name="T5" fmla="*/ 55 h 56"/>
              <a:gd name="T6" fmla="*/ 0 w 29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56">
                <a:moveTo>
                  <a:pt x="0" y="0"/>
                </a:moveTo>
                <a:lnTo>
                  <a:pt x="0" y="55"/>
                </a:lnTo>
                <a:lnTo>
                  <a:pt x="28" y="55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4F38A7E8-C144-0846-AA7F-05B5CA87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578" y="3339264"/>
            <a:ext cx="2695678" cy="2336855"/>
          </a:xfrm>
          <a:custGeom>
            <a:avLst/>
            <a:gdLst>
              <a:gd name="T0" fmla="*/ 1328 w 2649"/>
              <a:gd name="T1" fmla="*/ 0 h 2296"/>
              <a:gd name="T2" fmla="*/ 0 w 2649"/>
              <a:gd name="T3" fmla="*/ 2286 h 2296"/>
              <a:gd name="T4" fmla="*/ 0 w 2649"/>
              <a:gd name="T5" fmla="*/ 2295 h 2296"/>
              <a:gd name="T6" fmla="*/ 1328 w 2649"/>
              <a:gd name="T7" fmla="*/ 2295 h 2296"/>
              <a:gd name="T8" fmla="*/ 2648 w 2649"/>
              <a:gd name="T9" fmla="*/ 2295 h 2296"/>
              <a:gd name="T10" fmla="*/ 2648 w 2649"/>
              <a:gd name="T11" fmla="*/ 2286 h 2296"/>
              <a:gd name="T12" fmla="*/ 1328 w 2649"/>
              <a:gd name="T13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9" h="2296">
                <a:moveTo>
                  <a:pt x="1328" y="0"/>
                </a:moveTo>
                <a:lnTo>
                  <a:pt x="0" y="2286"/>
                </a:lnTo>
                <a:lnTo>
                  <a:pt x="0" y="2295"/>
                </a:lnTo>
                <a:lnTo>
                  <a:pt x="1328" y="2295"/>
                </a:lnTo>
                <a:lnTo>
                  <a:pt x="2648" y="2295"/>
                </a:lnTo>
                <a:lnTo>
                  <a:pt x="2648" y="2286"/>
                </a:lnTo>
                <a:lnTo>
                  <a:pt x="1328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7AAA95B7-A76F-D742-8B85-8EF2689A0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146" y="8012971"/>
            <a:ext cx="4027820" cy="2345825"/>
          </a:xfrm>
          <a:custGeom>
            <a:avLst/>
            <a:gdLst>
              <a:gd name="T0" fmla="*/ 2647 w 3958"/>
              <a:gd name="T1" fmla="*/ 0 h 2306"/>
              <a:gd name="T2" fmla="*/ 2639 w 3958"/>
              <a:gd name="T3" fmla="*/ 0 h 2306"/>
              <a:gd name="T4" fmla="*/ 1320 w 3958"/>
              <a:gd name="T5" fmla="*/ 0 h 2306"/>
              <a:gd name="T6" fmla="*/ 0 w 3958"/>
              <a:gd name="T7" fmla="*/ 0 h 2306"/>
              <a:gd name="T8" fmla="*/ 0 w 3958"/>
              <a:gd name="T9" fmla="*/ 2305 h 2306"/>
              <a:gd name="T10" fmla="*/ 1320 w 3958"/>
              <a:gd name="T11" fmla="*/ 2305 h 2306"/>
              <a:gd name="T12" fmla="*/ 2639 w 3958"/>
              <a:gd name="T13" fmla="*/ 2305 h 2306"/>
              <a:gd name="T14" fmla="*/ 3957 w 3958"/>
              <a:gd name="T15" fmla="*/ 2305 h 2306"/>
              <a:gd name="T16" fmla="*/ 3957 w 3958"/>
              <a:gd name="T17" fmla="*/ 2259 h 2306"/>
              <a:gd name="T18" fmla="*/ 2647 w 3958"/>
              <a:gd name="T19" fmla="*/ 0 h 2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58" h="2306">
                <a:moveTo>
                  <a:pt x="2647" y="0"/>
                </a:moveTo>
                <a:lnTo>
                  <a:pt x="2639" y="0"/>
                </a:lnTo>
                <a:lnTo>
                  <a:pt x="1320" y="0"/>
                </a:lnTo>
                <a:lnTo>
                  <a:pt x="0" y="0"/>
                </a:lnTo>
                <a:lnTo>
                  <a:pt x="0" y="2305"/>
                </a:lnTo>
                <a:lnTo>
                  <a:pt x="1320" y="2305"/>
                </a:lnTo>
                <a:lnTo>
                  <a:pt x="2639" y="2305"/>
                </a:lnTo>
                <a:lnTo>
                  <a:pt x="3957" y="2305"/>
                </a:lnTo>
                <a:lnTo>
                  <a:pt x="3957" y="2259"/>
                </a:lnTo>
                <a:lnTo>
                  <a:pt x="2647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8F401AB8-BD9E-8A41-BA72-C416F8BBF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355" y="8012971"/>
            <a:ext cx="4036791" cy="2345825"/>
          </a:xfrm>
          <a:custGeom>
            <a:avLst/>
            <a:gdLst>
              <a:gd name="T0" fmla="*/ 2638 w 3967"/>
              <a:gd name="T1" fmla="*/ 0 h 2306"/>
              <a:gd name="T2" fmla="*/ 1319 w 3967"/>
              <a:gd name="T3" fmla="*/ 0 h 2306"/>
              <a:gd name="T4" fmla="*/ 1310 w 3967"/>
              <a:gd name="T5" fmla="*/ 0 h 2306"/>
              <a:gd name="T6" fmla="*/ 0 w 3967"/>
              <a:gd name="T7" fmla="*/ 2259 h 2306"/>
              <a:gd name="T8" fmla="*/ 0 w 3967"/>
              <a:gd name="T9" fmla="*/ 2305 h 2306"/>
              <a:gd name="T10" fmla="*/ 1319 w 3967"/>
              <a:gd name="T11" fmla="*/ 2305 h 2306"/>
              <a:gd name="T12" fmla="*/ 2638 w 3967"/>
              <a:gd name="T13" fmla="*/ 2305 h 2306"/>
              <a:gd name="T14" fmla="*/ 3966 w 3967"/>
              <a:gd name="T15" fmla="*/ 2305 h 2306"/>
              <a:gd name="T16" fmla="*/ 3966 w 3967"/>
              <a:gd name="T17" fmla="*/ 0 h 2306"/>
              <a:gd name="T18" fmla="*/ 2638 w 3967"/>
              <a:gd name="T19" fmla="*/ 0 h 2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67" h="2306">
                <a:moveTo>
                  <a:pt x="2638" y="0"/>
                </a:moveTo>
                <a:lnTo>
                  <a:pt x="1319" y="0"/>
                </a:lnTo>
                <a:lnTo>
                  <a:pt x="1310" y="0"/>
                </a:lnTo>
                <a:lnTo>
                  <a:pt x="0" y="2259"/>
                </a:lnTo>
                <a:lnTo>
                  <a:pt x="0" y="2305"/>
                </a:lnTo>
                <a:lnTo>
                  <a:pt x="1319" y="2305"/>
                </a:lnTo>
                <a:lnTo>
                  <a:pt x="2638" y="2305"/>
                </a:lnTo>
                <a:lnTo>
                  <a:pt x="3966" y="2305"/>
                </a:lnTo>
                <a:lnTo>
                  <a:pt x="3966" y="0"/>
                </a:lnTo>
                <a:lnTo>
                  <a:pt x="2638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1D243F0C-81D6-3744-9BEC-232CFD52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146" y="5671632"/>
            <a:ext cx="2686707" cy="2341339"/>
          </a:xfrm>
          <a:custGeom>
            <a:avLst/>
            <a:gdLst>
              <a:gd name="T0" fmla="*/ 0 w 2640"/>
              <a:gd name="T1" fmla="*/ 0 h 2304"/>
              <a:gd name="T2" fmla="*/ 0 w 2640"/>
              <a:gd name="T3" fmla="*/ 2303 h 2304"/>
              <a:gd name="T4" fmla="*/ 1320 w 2640"/>
              <a:gd name="T5" fmla="*/ 2303 h 2304"/>
              <a:gd name="T6" fmla="*/ 2639 w 2640"/>
              <a:gd name="T7" fmla="*/ 2303 h 2304"/>
              <a:gd name="T8" fmla="*/ 2639 w 2640"/>
              <a:gd name="T9" fmla="*/ 2276 h 2304"/>
              <a:gd name="T10" fmla="*/ 1329 w 2640"/>
              <a:gd name="T11" fmla="*/ 0 h 2304"/>
              <a:gd name="T12" fmla="*/ 1320 w 2640"/>
              <a:gd name="T13" fmla="*/ 0 h 2304"/>
              <a:gd name="T14" fmla="*/ 0 w 2640"/>
              <a:gd name="T15" fmla="*/ 0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0" h="2304">
                <a:moveTo>
                  <a:pt x="0" y="0"/>
                </a:moveTo>
                <a:lnTo>
                  <a:pt x="0" y="2303"/>
                </a:lnTo>
                <a:lnTo>
                  <a:pt x="1320" y="2303"/>
                </a:lnTo>
                <a:lnTo>
                  <a:pt x="2639" y="2303"/>
                </a:lnTo>
                <a:lnTo>
                  <a:pt x="2639" y="2276"/>
                </a:lnTo>
                <a:lnTo>
                  <a:pt x="1329" y="0"/>
                </a:lnTo>
                <a:lnTo>
                  <a:pt x="1320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3">
            <a:extLst>
              <a:ext uri="{FF2B5EF4-FFF2-40B4-BE49-F238E27FC236}">
                <a16:creationId xmlns:a16="http://schemas.microsoft.com/office/drawing/2014/main" id="{6BC7260B-AEE0-9641-9F51-BF8C68A8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465" y="5671632"/>
            <a:ext cx="2691194" cy="2341339"/>
          </a:xfrm>
          <a:custGeom>
            <a:avLst/>
            <a:gdLst>
              <a:gd name="T0" fmla="*/ 1319 w 2648"/>
              <a:gd name="T1" fmla="*/ 2303 h 2304"/>
              <a:gd name="T2" fmla="*/ 2647 w 2648"/>
              <a:gd name="T3" fmla="*/ 2303 h 2304"/>
              <a:gd name="T4" fmla="*/ 2647 w 2648"/>
              <a:gd name="T5" fmla="*/ 0 h 2304"/>
              <a:gd name="T6" fmla="*/ 1319 w 2648"/>
              <a:gd name="T7" fmla="*/ 0 h 2304"/>
              <a:gd name="T8" fmla="*/ 1319 w 2648"/>
              <a:gd name="T9" fmla="*/ 0 h 2304"/>
              <a:gd name="T10" fmla="*/ 0 w 2648"/>
              <a:gd name="T11" fmla="*/ 2276 h 2304"/>
              <a:gd name="T12" fmla="*/ 0 w 2648"/>
              <a:gd name="T13" fmla="*/ 2303 h 2304"/>
              <a:gd name="T14" fmla="*/ 1319 w 2648"/>
              <a:gd name="T15" fmla="*/ 2303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8" h="2304">
                <a:moveTo>
                  <a:pt x="1319" y="2303"/>
                </a:moveTo>
                <a:lnTo>
                  <a:pt x="2647" y="2303"/>
                </a:lnTo>
                <a:lnTo>
                  <a:pt x="2647" y="0"/>
                </a:lnTo>
                <a:lnTo>
                  <a:pt x="1319" y="0"/>
                </a:lnTo>
                <a:lnTo>
                  <a:pt x="1319" y="0"/>
                </a:lnTo>
                <a:lnTo>
                  <a:pt x="0" y="2276"/>
                </a:lnTo>
                <a:lnTo>
                  <a:pt x="0" y="2303"/>
                </a:lnTo>
                <a:lnTo>
                  <a:pt x="1319" y="2303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4">
            <a:extLst>
              <a:ext uri="{FF2B5EF4-FFF2-40B4-BE49-F238E27FC236}">
                <a16:creationId xmlns:a16="http://schemas.microsoft.com/office/drawing/2014/main" id="{D07565EB-C98F-B34A-ABA6-55BFF1A1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146" y="10358796"/>
            <a:ext cx="5368930" cy="2336852"/>
          </a:xfrm>
          <a:custGeom>
            <a:avLst/>
            <a:gdLst>
              <a:gd name="T0" fmla="*/ 3975 w 5277"/>
              <a:gd name="T1" fmla="*/ 0 h 2296"/>
              <a:gd name="T2" fmla="*/ 3957 w 5277"/>
              <a:gd name="T3" fmla="*/ 0 h 2296"/>
              <a:gd name="T4" fmla="*/ 2639 w 5277"/>
              <a:gd name="T5" fmla="*/ 0 h 2296"/>
              <a:gd name="T6" fmla="*/ 1320 w 5277"/>
              <a:gd name="T7" fmla="*/ 0 h 2296"/>
              <a:gd name="T8" fmla="*/ 0 w 5277"/>
              <a:gd name="T9" fmla="*/ 0 h 2296"/>
              <a:gd name="T10" fmla="*/ 0 w 5277"/>
              <a:gd name="T11" fmla="*/ 2295 h 2296"/>
              <a:gd name="T12" fmla="*/ 2639 w 5277"/>
              <a:gd name="T13" fmla="*/ 2295 h 2296"/>
              <a:gd name="T14" fmla="*/ 5276 w 5277"/>
              <a:gd name="T15" fmla="*/ 2295 h 2296"/>
              <a:gd name="T16" fmla="*/ 5276 w 5277"/>
              <a:gd name="T17" fmla="*/ 2240 h 2296"/>
              <a:gd name="T18" fmla="*/ 3975 w 5277"/>
              <a:gd name="T1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77" h="2296">
                <a:moveTo>
                  <a:pt x="3975" y="0"/>
                </a:moveTo>
                <a:lnTo>
                  <a:pt x="3957" y="0"/>
                </a:lnTo>
                <a:lnTo>
                  <a:pt x="2639" y="0"/>
                </a:lnTo>
                <a:lnTo>
                  <a:pt x="1320" y="0"/>
                </a:lnTo>
                <a:lnTo>
                  <a:pt x="0" y="0"/>
                </a:lnTo>
                <a:lnTo>
                  <a:pt x="0" y="2295"/>
                </a:lnTo>
                <a:lnTo>
                  <a:pt x="2639" y="2295"/>
                </a:lnTo>
                <a:lnTo>
                  <a:pt x="5276" y="2295"/>
                </a:lnTo>
                <a:lnTo>
                  <a:pt x="5276" y="2240"/>
                </a:lnTo>
                <a:lnTo>
                  <a:pt x="3975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5">
            <a:extLst>
              <a:ext uri="{FF2B5EF4-FFF2-40B4-BE49-F238E27FC236}">
                <a16:creationId xmlns:a16="http://schemas.microsoft.com/office/drawing/2014/main" id="{FA583BD2-AC85-454B-8BC4-E3085547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242" y="10358796"/>
            <a:ext cx="5377904" cy="2336852"/>
          </a:xfrm>
          <a:custGeom>
            <a:avLst/>
            <a:gdLst>
              <a:gd name="T0" fmla="*/ 3958 w 5287"/>
              <a:gd name="T1" fmla="*/ 0 h 2296"/>
              <a:gd name="T2" fmla="*/ 2639 w 5287"/>
              <a:gd name="T3" fmla="*/ 0 h 2296"/>
              <a:gd name="T4" fmla="*/ 1320 w 5287"/>
              <a:gd name="T5" fmla="*/ 0 h 2296"/>
              <a:gd name="T6" fmla="*/ 1302 w 5287"/>
              <a:gd name="T7" fmla="*/ 0 h 2296"/>
              <a:gd name="T8" fmla="*/ 0 w 5287"/>
              <a:gd name="T9" fmla="*/ 2240 h 2296"/>
              <a:gd name="T10" fmla="*/ 0 w 5287"/>
              <a:gd name="T11" fmla="*/ 2295 h 2296"/>
              <a:gd name="T12" fmla="*/ 2639 w 5287"/>
              <a:gd name="T13" fmla="*/ 2295 h 2296"/>
              <a:gd name="T14" fmla="*/ 5286 w 5287"/>
              <a:gd name="T15" fmla="*/ 2295 h 2296"/>
              <a:gd name="T16" fmla="*/ 5286 w 5287"/>
              <a:gd name="T17" fmla="*/ 0 h 2296"/>
              <a:gd name="T18" fmla="*/ 3958 w 5287"/>
              <a:gd name="T1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87" h="2296">
                <a:moveTo>
                  <a:pt x="3958" y="0"/>
                </a:moveTo>
                <a:lnTo>
                  <a:pt x="2639" y="0"/>
                </a:lnTo>
                <a:lnTo>
                  <a:pt x="1320" y="0"/>
                </a:lnTo>
                <a:lnTo>
                  <a:pt x="1302" y="0"/>
                </a:lnTo>
                <a:lnTo>
                  <a:pt x="0" y="2240"/>
                </a:lnTo>
                <a:lnTo>
                  <a:pt x="0" y="2295"/>
                </a:lnTo>
                <a:lnTo>
                  <a:pt x="2639" y="2295"/>
                </a:lnTo>
                <a:lnTo>
                  <a:pt x="5286" y="2295"/>
                </a:lnTo>
                <a:lnTo>
                  <a:pt x="5286" y="0"/>
                </a:lnTo>
                <a:lnTo>
                  <a:pt x="3958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2">
            <a:extLst>
              <a:ext uri="{FF2B5EF4-FFF2-40B4-BE49-F238E27FC236}">
                <a16:creationId xmlns:a16="http://schemas.microsoft.com/office/drawing/2014/main" id="{2CF119CA-2B0A-484B-B3E6-C42110D5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273" y="8658857"/>
            <a:ext cx="376767" cy="376767"/>
          </a:xfrm>
          <a:custGeom>
            <a:avLst/>
            <a:gdLst>
              <a:gd name="T0" fmla="*/ 181 w 372"/>
              <a:gd name="T1" fmla="*/ 370 h 371"/>
              <a:gd name="T2" fmla="*/ 181 w 372"/>
              <a:gd name="T3" fmla="*/ 370 h 371"/>
              <a:gd name="T4" fmla="*/ 127 w 372"/>
              <a:gd name="T5" fmla="*/ 343 h 371"/>
              <a:gd name="T6" fmla="*/ 27 w 372"/>
              <a:gd name="T7" fmla="*/ 244 h 371"/>
              <a:gd name="T8" fmla="*/ 27 w 372"/>
              <a:gd name="T9" fmla="*/ 135 h 371"/>
              <a:gd name="T10" fmla="*/ 154 w 372"/>
              <a:gd name="T11" fmla="*/ 9 h 371"/>
              <a:gd name="T12" fmla="*/ 172 w 372"/>
              <a:gd name="T13" fmla="*/ 0 h 371"/>
              <a:gd name="T14" fmla="*/ 335 w 372"/>
              <a:gd name="T15" fmla="*/ 0 h 371"/>
              <a:gd name="T16" fmla="*/ 371 w 372"/>
              <a:gd name="T17" fmla="*/ 36 h 371"/>
              <a:gd name="T18" fmla="*/ 371 w 372"/>
              <a:gd name="T19" fmla="*/ 199 h 371"/>
              <a:gd name="T20" fmla="*/ 362 w 372"/>
              <a:gd name="T21" fmla="*/ 217 h 371"/>
              <a:gd name="T22" fmla="*/ 235 w 372"/>
              <a:gd name="T23" fmla="*/ 343 h 371"/>
              <a:gd name="T24" fmla="*/ 181 w 372"/>
              <a:gd name="T25" fmla="*/ 370 h 371"/>
              <a:gd name="T26" fmla="*/ 172 w 372"/>
              <a:gd name="T27" fmla="*/ 36 h 371"/>
              <a:gd name="T28" fmla="*/ 172 w 372"/>
              <a:gd name="T29" fmla="*/ 36 h 371"/>
              <a:gd name="T30" fmla="*/ 54 w 372"/>
              <a:gd name="T31" fmla="*/ 163 h 371"/>
              <a:gd name="T32" fmla="*/ 54 w 372"/>
              <a:gd name="T33" fmla="*/ 217 h 371"/>
              <a:gd name="T34" fmla="*/ 154 w 372"/>
              <a:gd name="T35" fmla="*/ 316 h 371"/>
              <a:gd name="T36" fmla="*/ 208 w 372"/>
              <a:gd name="T37" fmla="*/ 316 h 371"/>
              <a:gd name="T38" fmla="*/ 335 w 372"/>
              <a:gd name="T39" fmla="*/ 190 h 371"/>
              <a:gd name="T40" fmla="*/ 335 w 372"/>
              <a:gd name="T41" fmla="*/ 36 h 371"/>
              <a:gd name="T42" fmla="*/ 172 w 372"/>
              <a:gd name="T43" fmla="*/ 3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2" h="371">
                <a:moveTo>
                  <a:pt x="181" y="370"/>
                </a:moveTo>
                <a:lnTo>
                  <a:pt x="181" y="370"/>
                </a:lnTo>
                <a:cubicBezTo>
                  <a:pt x="163" y="370"/>
                  <a:pt x="145" y="361"/>
                  <a:pt x="127" y="343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0" y="217"/>
                  <a:pt x="0" y="163"/>
                  <a:pt x="27" y="135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0"/>
                  <a:pt x="163" y="0"/>
                  <a:pt x="172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53" y="0"/>
                  <a:pt x="371" y="18"/>
                  <a:pt x="371" y="36"/>
                </a:cubicBezTo>
                <a:cubicBezTo>
                  <a:pt x="371" y="199"/>
                  <a:pt x="371" y="199"/>
                  <a:pt x="371" y="199"/>
                </a:cubicBezTo>
                <a:cubicBezTo>
                  <a:pt x="371" y="208"/>
                  <a:pt x="371" y="208"/>
                  <a:pt x="362" y="217"/>
                </a:cubicBezTo>
                <a:cubicBezTo>
                  <a:pt x="235" y="343"/>
                  <a:pt x="235" y="343"/>
                  <a:pt x="235" y="343"/>
                </a:cubicBezTo>
                <a:cubicBezTo>
                  <a:pt x="217" y="361"/>
                  <a:pt x="199" y="370"/>
                  <a:pt x="181" y="370"/>
                </a:cubicBezTo>
                <a:close/>
                <a:moveTo>
                  <a:pt x="172" y="36"/>
                </a:moveTo>
                <a:lnTo>
                  <a:pt x="172" y="36"/>
                </a:lnTo>
                <a:cubicBezTo>
                  <a:pt x="54" y="163"/>
                  <a:pt x="54" y="163"/>
                  <a:pt x="54" y="163"/>
                </a:cubicBezTo>
                <a:cubicBezTo>
                  <a:pt x="36" y="181"/>
                  <a:pt x="36" y="199"/>
                  <a:pt x="54" y="217"/>
                </a:cubicBezTo>
                <a:cubicBezTo>
                  <a:pt x="154" y="316"/>
                  <a:pt x="154" y="316"/>
                  <a:pt x="154" y="316"/>
                </a:cubicBezTo>
                <a:cubicBezTo>
                  <a:pt x="172" y="334"/>
                  <a:pt x="190" y="334"/>
                  <a:pt x="208" y="316"/>
                </a:cubicBezTo>
                <a:cubicBezTo>
                  <a:pt x="335" y="190"/>
                  <a:pt x="335" y="190"/>
                  <a:pt x="335" y="190"/>
                </a:cubicBezTo>
                <a:cubicBezTo>
                  <a:pt x="335" y="36"/>
                  <a:pt x="335" y="36"/>
                  <a:pt x="335" y="36"/>
                </a:cubicBezTo>
                <a:lnTo>
                  <a:pt x="1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3">
            <a:extLst>
              <a:ext uri="{FF2B5EF4-FFF2-40B4-BE49-F238E27FC236}">
                <a16:creationId xmlns:a16="http://schemas.microsoft.com/office/drawing/2014/main" id="{72F96C4A-89BE-F04B-BF5D-662892A6A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9994" y="8739593"/>
            <a:ext cx="67281" cy="53824"/>
          </a:xfrm>
          <a:custGeom>
            <a:avLst/>
            <a:gdLst>
              <a:gd name="T0" fmla="*/ 45 w 64"/>
              <a:gd name="T1" fmla="*/ 45 h 55"/>
              <a:gd name="T2" fmla="*/ 45 w 64"/>
              <a:gd name="T3" fmla="*/ 45 h 55"/>
              <a:gd name="T4" fmla="*/ 9 w 64"/>
              <a:gd name="T5" fmla="*/ 45 h 55"/>
              <a:gd name="T6" fmla="*/ 9 w 64"/>
              <a:gd name="T7" fmla="*/ 9 h 55"/>
              <a:gd name="T8" fmla="*/ 45 w 64"/>
              <a:gd name="T9" fmla="*/ 9 h 55"/>
              <a:gd name="T10" fmla="*/ 45 w 64"/>
              <a:gd name="T11" fmla="*/ 4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55">
                <a:moveTo>
                  <a:pt x="45" y="45"/>
                </a:moveTo>
                <a:lnTo>
                  <a:pt x="45" y="45"/>
                </a:lnTo>
                <a:cubicBezTo>
                  <a:pt x="36" y="54"/>
                  <a:pt x="18" y="54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63" y="18"/>
                  <a:pt x="63" y="36"/>
                  <a:pt x="45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04">
            <a:extLst>
              <a:ext uri="{FF2B5EF4-FFF2-40B4-BE49-F238E27FC236}">
                <a16:creationId xmlns:a16="http://schemas.microsoft.com/office/drawing/2014/main" id="{9A1164E7-D541-594A-BEC6-31572E572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342" y="6461049"/>
            <a:ext cx="394708" cy="251178"/>
          </a:xfrm>
          <a:custGeom>
            <a:avLst/>
            <a:gdLst>
              <a:gd name="T0" fmla="*/ 317 w 390"/>
              <a:gd name="T1" fmla="*/ 245 h 246"/>
              <a:gd name="T2" fmla="*/ 317 w 390"/>
              <a:gd name="T3" fmla="*/ 245 h 246"/>
              <a:gd name="T4" fmla="*/ 145 w 390"/>
              <a:gd name="T5" fmla="*/ 245 h 246"/>
              <a:gd name="T6" fmla="*/ 109 w 390"/>
              <a:gd name="T7" fmla="*/ 208 h 246"/>
              <a:gd name="T8" fmla="*/ 64 w 390"/>
              <a:gd name="T9" fmla="*/ 37 h 246"/>
              <a:gd name="T10" fmla="*/ 18 w 390"/>
              <a:gd name="T11" fmla="*/ 37 h 246"/>
              <a:gd name="T12" fmla="*/ 0 w 390"/>
              <a:gd name="T13" fmla="*/ 18 h 246"/>
              <a:gd name="T14" fmla="*/ 18 w 390"/>
              <a:gd name="T15" fmla="*/ 0 h 246"/>
              <a:gd name="T16" fmla="*/ 73 w 390"/>
              <a:gd name="T17" fmla="*/ 0 h 246"/>
              <a:gd name="T18" fmla="*/ 91 w 390"/>
              <a:gd name="T19" fmla="*/ 18 h 246"/>
              <a:gd name="T20" fmla="*/ 145 w 390"/>
              <a:gd name="T21" fmla="*/ 199 h 246"/>
              <a:gd name="T22" fmla="*/ 145 w 390"/>
              <a:gd name="T23" fmla="*/ 208 h 246"/>
              <a:gd name="T24" fmla="*/ 317 w 390"/>
              <a:gd name="T25" fmla="*/ 208 h 246"/>
              <a:gd name="T26" fmla="*/ 317 w 390"/>
              <a:gd name="T27" fmla="*/ 199 h 246"/>
              <a:gd name="T28" fmla="*/ 344 w 390"/>
              <a:gd name="T29" fmla="*/ 100 h 246"/>
              <a:gd name="T30" fmla="*/ 199 w 390"/>
              <a:gd name="T31" fmla="*/ 100 h 246"/>
              <a:gd name="T32" fmla="*/ 181 w 390"/>
              <a:gd name="T33" fmla="*/ 73 h 246"/>
              <a:gd name="T34" fmla="*/ 199 w 390"/>
              <a:gd name="T35" fmla="*/ 55 h 246"/>
              <a:gd name="T36" fmla="*/ 371 w 390"/>
              <a:gd name="T37" fmla="*/ 55 h 246"/>
              <a:gd name="T38" fmla="*/ 389 w 390"/>
              <a:gd name="T39" fmla="*/ 64 h 246"/>
              <a:gd name="T40" fmla="*/ 389 w 390"/>
              <a:gd name="T41" fmla="*/ 82 h 246"/>
              <a:gd name="T42" fmla="*/ 353 w 390"/>
              <a:gd name="T43" fmla="*/ 208 h 246"/>
              <a:gd name="T44" fmla="*/ 317 w 390"/>
              <a:gd name="T45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0" h="246">
                <a:moveTo>
                  <a:pt x="317" y="245"/>
                </a:moveTo>
                <a:lnTo>
                  <a:pt x="317" y="245"/>
                </a:lnTo>
                <a:cubicBezTo>
                  <a:pt x="145" y="245"/>
                  <a:pt x="145" y="245"/>
                  <a:pt x="145" y="245"/>
                </a:cubicBezTo>
                <a:cubicBezTo>
                  <a:pt x="127" y="245"/>
                  <a:pt x="109" y="226"/>
                  <a:pt x="109" y="208"/>
                </a:cubicBezTo>
                <a:cubicBezTo>
                  <a:pt x="64" y="37"/>
                  <a:pt x="64" y="37"/>
                  <a:pt x="64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45" y="208"/>
                  <a:pt x="145" y="208"/>
                  <a:pt x="145" y="208"/>
                </a:cubicBezTo>
                <a:cubicBezTo>
                  <a:pt x="317" y="208"/>
                  <a:pt x="317" y="208"/>
                  <a:pt x="317" y="208"/>
                </a:cubicBezTo>
                <a:cubicBezTo>
                  <a:pt x="317" y="208"/>
                  <a:pt x="317" y="208"/>
                  <a:pt x="317" y="199"/>
                </a:cubicBezTo>
                <a:cubicBezTo>
                  <a:pt x="344" y="100"/>
                  <a:pt x="344" y="100"/>
                  <a:pt x="344" y="100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90" y="100"/>
                  <a:pt x="181" y="91"/>
                  <a:pt x="181" y="73"/>
                </a:cubicBezTo>
                <a:cubicBezTo>
                  <a:pt x="181" y="64"/>
                  <a:pt x="190" y="55"/>
                  <a:pt x="199" y="55"/>
                </a:cubicBezTo>
                <a:cubicBezTo>
                  <a:pt x="371" y="55"/>
                  <a:pt x="371" y="55"/>
                  <a:pt x="371" y="55"/>
                </a:cubicBezTo>
                <a:cubicBezTo>
                  <a:pt x="380" y="55"/>
                  <a:pt x="380" y="64"/>
                  <a:pt x="389" y="64"/>
                </a:cubicBezTo>
                <a:cubicBezTo>
                  <a:pt x="389" y="73"/>
                  <a:pt x="389" y="73"/>
                  <a:pt x="389" y="82"/>
                </a:cubicBezTo>
                <a:cubicBezTo>
                  <a:pt x="353" y="208"/>
                  <a:pt x="353" y="208"/>
                  <a:pt x="353" y="208"/>
                </a:cubicBezTo>
                <a:cubicBezTo>
                  <a:pt x="353" y="226"/>
                  <a:pt x="335" y="245"/>
                  <a:pt x="317" y="2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05">
            <a:extLst>
              <a:ext uri="{FF2B5EF4-FFF2-40B4-BE49-F238E27FC236}">
                <a16:creationId xmlns:a16="http://schemas.microsoft.com/office/drawing/2014/main" id="{BB253D9D-E680-9141-8864-4F2284EA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535" y="6748109"/>
            <a:ext cx="76249" cy="76252"/>
          </a:xfrm>
          <a:custGeom>
            <a:avLst/>
            <a:gdLst>
              <a:gd name="T0" fmla="*/ 0 w 73"/>
              <a:gd name="T1" fmla="*/ 36 h 73"/>
              <a:gd name="T2" fmla="*/ 0 w 73"/>
              <a:gd name="T3" fmla="*/ 36 h 73"/>
              <a:gd name="T4" fmla="*/ 36 w 73"/>
              <a:gd name="T5" fmla="*/ 0 h 73"/>
              <a:gd name="T6" fmla="*/ 72 w 73"/>
              <a:gd name="T7" fmla="*/ 36 h 73"/>
              <a:gd name="T8" fmla="*/ 36 w 73"/>
              <a:gd name="T9" fmla="*/ 72 h 73"/>
              <a:gd name="T10" fmla="*/ 0 w 73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72" y="18"/>
                  <a:pt x="72" y="36"/>
                </a:cubicBezTo>
                <a:cubicBezTo>
                  <a:pt x="72" y="54"/>
                  <a:pt x="63" y="72"/>
                  <a:pt x="36" y="72"/>
                </a:cubicBezTo>
                <a:cubicBezTo>
                  <a:pt x="18" y="72"/>
                  <a:pt x="0" y="54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6">
            <a:extLst>
              <a:ext uri="{FF2B5EF4-FFF2-40B4-BE49-F238E27FC236}">
                <a16:creationId xmlns:a16="http://schemas.microsoft.com/office/drawing/2014/main" id="{16D40066-572E-EA41-B955-920F1FC0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344" y="6748109"/>
            <a:ext cx="76252" cy="76252"/>
          </a:xfrm>
          <a:custGeom>
            <a:avLst/>
            <a:gdLst>
              <a:gd name="T0" fmla="*/ 0 w 73"/>
              <a:gd name="T1" fmla="*/ 36 h 73"/>
              <a:gd name="T2" fmla="*/ 0 w 73"/>
              <a:gd name="T3" fmla="*/ 36 h 73"/>
              <a:gd name="T4" fmla="*/ 36 w 73"/>
              <a:gd name="T5" fmla="*/ 0 h 73"/>
              <a:gd name="T6" fmla="*/ 72 w 73"/>
              <a:gd name="T7" fmla="*/ 36 h 73"/>
              <a:gd name="T8" fmla="*/ 36 w 73"/>
              <a:gd name="T9" fmla="*/ 72 h 73"/>
              <a:gd name="T10" fmla="*/ 0 w 73"/>
              <a:gd name="T11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54"/>
                  <a:pt x="54" y="72"/>
                  <a:pt x="36" y="72"/>
                </a:cubicBezTo>
                <a:cubicBezTo>
                  <a:pt x="18" y="72"/>
                  <a:pt x="0" y="54"/>
                  <a:pt x="0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7">
            <a:extLst>
              <a:ext uri="{FF2B5EF4-FFF2-40B4-BE49-F238E27FC236}">
                <a16:creationId xmlns:a16="http://schemas.microsoft.com/office/drawing/2014/main" id="{B71FDF93-4464-C44A-ACF1-75C1C29C1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117" y="8667828"/>
            <a:ext cx="479931" cy="349855"/>
          </a:xfrm>
          <a:custGeom>
            <a:avLst/>
            <a:gdLst>
              <a:gd name="T0" fmla="*/ 397 w 470"/>
              <a:gd name="T1" fmla="*/ 343 h 344"/>
              <a:gd name="T2" fmla="*/ 397 w 470"/>
              <a:gd name="T3" fmla="*/ 343 h 344"/>
              <a:gd name="T4" fmla="*/ 72 w 470"/>
              <a:gd name="T5" fmla="*/ 343 h 344"/>
              <a:gd name="T6" fmla="*/ 0 w 470"/>
              <a:gd name="T7" fmla="*/ 271 h 344"/>
              <a:gd name="T8" fmla="*/ 0 w 470"/>
              <a:gd name="T9" fmla="*/ 72 h 344"/>
              <a:gd name="T10" fmla="*/ 72 w 470"/>
              <a:gd name="T11" fmla="*/ 0 h 344"/>
              <a:gd name="T12" fmla="*/ 397 w 470"/>
              <a:gd name="T13" fmla="*/ 0 h 344"/>
              <a:gd name="T14" fmla="*/ 469 w 470"/>
              <a:gd name="T15" fmla="*/ 72 h 344"/>
              <a:gd name="T16" fmla="*/ 469 w 470"/>
              <a:gd name="T17" fmla="*/ 271 h 344"/>
              <a:gd name="T18" fmla="*/ 397 w 470"/>
              <a:gd name="T19" fmla="*/ 343 h 344"/>
              <a:gd name="T20" fmla="*/ 72 w 470"/>
              <a:gd name="T21" fmla="*/ 36 h 344"/>
              <a:gd name="T22" fmla="*/ 72 w 470"/>
              <a:gd name="T23" fmla="*/ 36 h 344"/>
              <a:gd name="T24" fmla="*/ 36 w 470"/>
              <a:gd name="T25" fmla="*/ 72 h 344"/>
              <a:gd name="T26" fmla="*/ 36 w 470"/>
              <a:gd name="T27" fmla="*/ 271 h 344"/>
              <a:gd name="T28" fmla="*/ 72 w 470"/>
              <a:gd name="T29" fmla="*/ 307 h 344"/>
              <a:gd name="T30" fmla="*/ 397 w 470"/>
              <a:gd name="T31" fmla="*/ 307 h 344"/>
              <a:gd name="T32" fmla="*/ 433 w 470"/>
              <a:gd name="T33" fmla="*/ 271 h 344"/>
              <a:gd name="T34" fmla="*/ 433 w 470"/>
              <a:gd name="T35" fmla="*/ 72 h 344"/>
              <a:gd name="T36" fmla="*/ 397 w 470"/>
              <a:gd name="T37" fmla="*/ 36 h 344"/>
              <a:gd name="T38" fmla="*/ 72 w 470"/>
              <a:gd name="T39" fmla="*/ 3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0" h="344">
                <a:moveTo>
                  <a:pt x="397" y="343"/>
                </a:moveTo>
                <a:lnTo>
                  <a:pt x="397" y="343"/>
                </a:lnTo>
                <a:cubicBezTo>
                  <a:pt x="72" y="343"/>
                  <a:pt x="72" y="343"/>
                  <a:pt x="72" y="343"/>
                </a:cubicBezTo>
                <a:cubicBezTo>
                  <a:pt x="36" y="343"/>
                  <a:pt x="0" y="316"/>
                  <a:pt x="0" y="27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43" y="0"/>
                  <a:pt x="469" y="36"/>
                  <a:pt x="469" y="72"/>
                </a:cubicBezTo>
                <a:cubicBezTo>
                  <a:pt x="469" y="271"/>
                  <a:pt x="469" y="271"/>
                  <a:pt x="469" y="271"/>
                </a:cubicBezTo>
                <a:cubicBezTo>
                  <a:pt x="469" y="316"/>
                  <a:pt x="443" y="343"/>
                  <a:pt x="397" y="343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271"/>
                  <a:pt x="36" y="271"/>
                  <a:pt x="36" y="271"/>
                </a:cubicBezTo>
                <a:cubicBezTo>
                  <a:pt x="36" y="289"/>
                  <a:pt x="54" y="307"/>
                  <a:pt x="72" y="307"/>
                </a:cubicBezTo>
                <a:cubicBezTo>
                  <a:pt x="397" y="307"/>
                  <a:pt x="397" y="307"/>
                  <a:pt x="397" y="307"/>
                </a:cubicBezTo>
                <a:cubicBezTo>
                  <a:pt x="415" y="307"/>
                  <a:pt x="433" y="289"/>
                  <a:pt x="433" y="271"/>
                </a:cubicBezTo>
                <a:cubicBezTo>
                  <a:pt x="433" y="72"/>
                  <a:pt x="433" y="72"/>
                  <a:pt x="433" y="72"/>
                </a:cubicBezTo>
                <a:cubicBezTo>
                  <a:pt x="433" y="54"/>
                  <a:pt x="415" y="36"/>
                  <a:pt x="397" y="36"/>
                </a:cubicBez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8">
            <a:extLst>
              <a:ext uri="{FF2B5EF4-FFF2-40B4-BE49-F238E27FC236}">
                <a16:creationId xmlns:a16="http://schemas.microsoft.com/office/drawing/2014/main" id="{B155ADFF-6218-754D-8007-A9F5F3E12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017" y="8766505"/>
            <a:ext cx="112132" cy="148017"/>
          </a:xfrm>
          <a:custGeom>
            <a:avLst/>
            <a:gdLst>
              <a:gd name="T0" fmla="*/ 64 w 110"/>
              <a:gd name="T1" fmla="*/ 145 h 146"/>
              <a:gd name="T2" fmla="*/ 64 w 110"/>
              <a:gd name="T3" fmla="*/ 145 h 146"/>
              <a:gd name="T4" fmla="*/ 28 w 110"/>
              <a:gd name="T5" fmla="*/ 145 h 146"/>
              <a:gd name="T6" fmla="*/ 10 w 110"/>
              <a:gd name="T7" fmla="*/ 127 h 146"/>
              <a:gd name="T8" fmla="*/ 10 w 110"/>
              <a:gd name="T9" fmla="*/ 127 h 146"/>
              <a:gd name="T10" fmla="*/ 28 w 110"/>
              <a:gd name="T11" fmla="*/ 118 h 146"/>
              <a:gd name="T12" fmla="*/ 64 w 110"/>
              <a:gd name="T13" fmla="*/ 118 h 146"/>
              <a:gd name="T14" fmla="*/ 73 w 110"/>
              <a:gd name="T15" fmla="*/ 100 h 146"/>
              <a:gd name="T16" fmla="*/ 64 w 110"/>
              <a:gd name="T17" fmla="*/ 91 h 146"/>
              <a:gd name="T18" fmla="*/ 46 w 110"/>
              <a:gd name="T19" fmla="*/ 91 h 146"/>
              <a:gd name="T20" fmla="*/ 10 w 110"/>
              <a:gd name="T21" fmla="*/ 55 h 146"/>
              <a:gd name="T22" fmla="*/ 46 w 110"/>
              <a:gd name="T23" fmla="*/ 0 h 146"/>
              <a:gd name="T24" fmla="*/ 82 w 110"/>
              <a:gd name="T25" fmla="*/ 0 h 146"/>
              <a:gd name="T26" fmla="*/ 100 w 110"/>
              <a:gd name="T27" fmla="*/ 18 h 146"/>
              <a:gd name="T28" fmla="*/ 100 w 110"/>
              <a:gd name="T29" fmla="*/ 18 h 146"/>
              <a:gd name="T30" fmla="*/ 82 w 110"/>
              <a:gd name="T31" fmla="*/ 37 h 146"/>
              <a:gd name="T32" fmla="*/ 46 w 110"/>
              <a:gd name="T33" fmla="*/ 37 h 146"/>
              <a:gd name="T34" fmla="*/ 36 w 110"/>
              <a:gd name="T35" fmla="*/ 46 h 146"/>
              <a:gd name="T36" fmla="*/ 46 w 110"/>
              <a:gd name="T37" fmla="*/ 64 h 146"/>
              <a:gd name="T38" fmla="*/ 64 w 110"/>
              <a:gd name="T39" fmla="*/ 64 h 146"/>
              <a:gd name="T40" fmla="*/ 100 w 110"/>
              <a:gd name="T41" fmla="*/ 109 h 146"/>
              <a:gd name="T42" fmla="*/ 64 w 110"/>
              <a:gd name="T43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0" h="146">
                <a:moveTo>
                  <a:pt x="64" y="145"/>
                </a:moveTo>
                <a:lnTo>
                  <a:pt x="64" y="145"/>
                </a:lnTo>
                <a:cubicBezTo>
                  <a:pt x="28" y="145"/>
                  <a:pt x="28" y="145"/>
                  <a:pt x="28" y="145"/>
                </a:cubicBezTo>
                <a:cubicBezTo>
                  <a:pt x="19" y="145"/>
                  <a:pt x="10" y="136"/>
                  <a:pt x="10" y="127"/>
                </a:cubicBezTo>
                <a:lnTo>
                  <a:pt x="10" y="127"/>
                </a:lnTo>
                <a:cubicBezTo>
                  <a:pt x="10" y="127"/>
                  <a:pt x="19" y="118"/>
                  <a:pt x="28" y="118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73" y="118"/>
                  <a:pt x="73" y="109"/>
                  <a:pt x="73" y="100"/>
                </a:cubicBezTo>
                <a:cubicBezTo>
                  <a:pt x="73" y="91"/>
                  <a:pt x="73" y="91"/>
                  <a:pt x="64" y="91"/>
                </a:cubicBezTo>
                <a:cubicBezTo>
                  <a:pt x="46" y="91"/>
                  <a:pt x="46" y="91"/>
                  <a:pt x="46" y="91"/>
                </a:cubicBezTo>
                <a:cubicBezTo>
                  <a:pt x="28" y="91"/>
                  <a:pt x="10" y="73"/>
                  <a:pt x="10" y="55"/>
                </a:cubicBezTo>
                <a:cubicBezTo>
                  <a:pt x="0" y="27"/>
                  <a:pt x="28" y="0"/>
                  <a:pt x="46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0" y="9"/>
                  <a:pt x="100" y="18"/>
                </a:cubicBezTo>
                <a:lnTo>
                  <a:pt x="100" y="18"/>
                </a:lnTo>
                <a:cubicBezTo>
                  <a:pt x="100" y="27"/>
                  <a:pt x="91" y="37"/>
                  <a:pt x="82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36" y="37"/>
                  <a:pt x="36" y="37"/>
                  <a:pt x="36" y="46"/>
                </a:cubicBezTo>
                <a:cubicBezTo>
                  <a:pt x="36" y="55"/>
                  <a:pt x="36" y="64"/>
                  <a:pt x="46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82" y="64"/>
                  <a:pt x="109" y="82"/>
                  <a:pt x="100" y="109"/>
                </a:cubicBezTo>
                <a:cubicBezTo>
                  <a:pt x="100" y="127"/>
                  <a:pt x="82" y="145"/>
                  <a:pt x="64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109">
            <a:extLst>
              <a:ext uri="{FF2B5EF4-FFF2-40B4-BE49-F238E27FC236}">
                <a16:creationId xmlns:a16="http://schemas.microsoft.com/office/drawing/2014/main" id="{B2400862-2D61-E848-BCC1-2001E1C7B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70" y="8748564"/>
            <a:ext cx="26912" cy="35883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10">
            <a:extLst>
              <a:ext uri="{FF2B5EF4-FFF2-40B4-BE49-F238E27FC236}">
                <a16:creationId xmlns:a16="http://schemas.microsoft.com/office/drawing/2014/main" id="{2A1D463D-66E6-9349-A1CD-91D5CA23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899" y="8905551"/>
            <a:ext cx="40366" cy="26912"/>
          </a:xfrm>
          <a:custGeom>
            <a:avLst/>
            <a:gdLst>
              <a:gd name="T0" fmla="*/ 37 w 38"/>
              <a:gd name="T1" fmla="*/ 27 h 28"/>
              <a:gd name="T2" fmla="*/ 0 w 38"/>
              <a:gd name="T3" fmla="*/ 27 h 28"/>
              <a:gd name="T4" fmla="*/ 0 w 38"/>
              <a:gd name="T5" fmla="*/ 0 h 28"/>
              <a:gd name="T6" fmla="*/ 37 w 38"/>
              <a:gd name="T7" fmla="*/ 0 h 28"/>
              <a:gd name="T8" fmla="*/ 37 w 3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28">
                <a:moveTo>
                  <a:pt x="37" y="27"/>
                </a:moveTo>
                <a:lnTo>
                  <a:pt x="0" y="27"/>
                </a:lnTo>
                <a:lnTo>
                  <a:pt x="0" y="0"/>
                </a:lnTo>
                <a:lnTo>
                  <a:pt x="37" y="0"/>
                </a:lnTo>
                <a:lnTo>
                  <a:pt x="37" y="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11">
            <a:extLst>
              <a:ext uri="{FF2B5EF4-FFF2-40B4-BE49-F238E27FC236}">
                <a16:creationId xmlns:a16="http://schemas.microsoft.com/office/drawing/2014/main" id="{E513EF12-2EDE-2045-ACED-B04459104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884" y="8721652"/>
            <a:ext cx="44853" cy="44853"/>
          </a:xfrm>
          <a:custGeom>
            <a:avLst/>
            <a:gdLst>
              <a:gd name="T0" fmla="*/ 27 w 46"/>
              <a:gd name="T1" fmla="*/ 0 h 46"/>
              <a:gd name="T2" fmla="*/ 27 w 46"/>
              <a:gd name="T3" fmla="*/ 0 h 46"/>
              <a:gd name="T4" fmla="*/ 9 w 46"/>
              <a:gd name="T5" fmla="*/ 18 h 46"/>
              <a:gd name="T6" fmla="*/ 0 w 46"/>
              <a:gd name="T7" fmla="*/ 36 h 46"/>
              <a:gd name="T8" fmla="*/ 0 w 46"/>
              <a:gd name="T9" fmla="*/ 36 h 46"/>
              <a:gd name="T10" fmla="*/ 18 w 46"/>
              <a:gd name="T11" fmla="*/ 36 h 46"/>
              <a:gd name="T12" fmla="*/ 36 w 46"/>
              <a:gd name="T13" fmla="*/ 27 h 46"/>
              <a:gd name="T14" fmla="*/ 45 w 46"/>
              <a:gd name="T15" fmla="*/ 9 h 46"/>
              <a:gd name="T16" fmla="*/ 45 w 46"/>
              <a:gd name="T17" fmla="*/ 9 h 46"/>
              <a:gd name="T18" fmla="*/ 27 w 46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46">
                <a:moveTo>
                  <a:pt x="27" y="0"/>
                </a:moveTo>
                <a:lnTo>
                  <a:pt x="27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27"/>
                  <a:pt x="0" y="36"/>
                </a:cubicBezTo>
                <a:lnTo>
                  <a:pt x="0" y="36"/>
                </a:lnTo>
                <a:cubicBezTo>
                  <a:pt x="9" y="45"/>
                  <a:pt x="18" y="45"/>
                  <a:pt x="18" y="36"/>
                </a:cubicBezTo>
                <a:cubicBezTo>
                  <a:pt x="36" y="27"/>
                  <a:pt x="36" y="27"/>
                  <a:pt x="36" y="27"/>
                </a:cubicBezTo>
                <a:cubicBezTo>
                  <a:pt x="45" y="27"/>
                  <a:pt x="45" y="18"/>
                  <a:pt x="45" y="9"/>
                </a:cubicBezTo>
                <a:lnTo>
                  <a:pt x="45" y="9"/>
                </a:lnTo>
                <a:cubicBezTo>
                  <a:pt x="36" y="0"/>
                  <a:pt x="27" y="0"/>
                  <a:pt x="2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12">
            <a:extLst>
              <a:ext uri="{FF2B5EF4-FFF2-40B4-BE49-F238E27FC236}">
                <a16:creationId xmlns:a16="http://schemas.microsoft.com/office/drawing/2014/main" id="{A99063F4-77E4-7140-B5F5-3FCD3918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941" y="8914522"/>
            <a:ext cx="53824" cy="44853"/>
          </a:xfrm>
          <a:custGeom>
            <a:avLst/>
            <a:gdLst>
              <a:gd name="T0" fmla="*/ 27 w 55"/>
              <a:gd name="T1" fmla="*/ 9 h 46"/>
              <a:gd name="T2" fmla="*/ 27 w 55"/>
              <a:gd name="T3" fmla="*/ 9 h 46"/>
              <a:gd name="T4" fmla="*/ 9 w 55"/>
              <a:gd name="T5" fmla="*/ 18 h 46"/>
              <a:gd name="T6" fmla="*/ 9 w 55"/>
              <a:gd name="T7" fmla="*/ 36 h 46"/>
              <a:gd name="T8" fmla="*/ 9 w 55"/>
              <a:gd name="T9" fmla="*/ 36 h 46"/>
              <a:gd name="T10" fmla="*/ 27 w 55"/>
              <a:gd name="T11" fmla="*/ 45 h 46"/>
              <a:gd name="T12" fmla="*/ 45 w 55"/>
              <a:gd name="T13" fmla="*/ 27 h 46"/>
              <a:gd name="T14" fmla="*/ 45 w 55"/>
              <a:gd name="T15" fmla="*/ 9 h 46"/>
              <a:gd name="T16" fmla="*/ 45 w 55"/>
              <a:gd name="T17" fmla="*/ 9 h 46"/>
              <a:gd name="T18" fmla="*/ 27 w 55"/>
              <a:gd name="T19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6">
                <a:moveTo>
                  <a:pt x="27" y="9"/>
                </a:moveTo>
                <a:lnTo>
                  <a:pt x="27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36"/>
                </a:cubicBezTo>
                <a:lnTo>
                  <a:pt x="9" y="36"/>
                </a:lnTo>
                <a:cubicBezTo>
                  <a:pt x="9" y="45"/>
                  <a:pt x="18" y="45"/>
                  <a:pt x="27" y="45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54" y="18"/>
                  <a:pt x="45" y="9"/>
                </a:cubicBezTo>
                <a:lnTo>
                  <a:pt x="45" y="9"/>
                </a:lnTo>
                <a:cubicBezTo>
                  <a:pt x="45" y="0"/>
                  <a:pt x="36" y="0"/>
                  <a:pt x="27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13">
            <a:extLst>
              <a:ext uri="{FF2B5EF4-FFF2-40B4-BE49-F238E27FC236}">
                <a16:creationId xmlns:a16="http://schemas.microsoft.com/office/drawing/2014/main" id="{985A6282-3C19-5A4C-BA00-84F45568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9" y="6591124"/>
            <a:ext cx="430591" cy="44853"/>
          </a:xfrm>
          <a:custGeom>
            <a:avLst/>
            <a:gdLst>
              <a:gd name="T0" fmla="*/ 424 w 425"/>
              <a:gd name="T1" fmla="*/ 45 h 46"/>
              <a:gd name="T2" fmla="*/ 0 w 425"/>
              <a:gd name="T3" fmla="*/ 45 h 46"/>
              <a:gd name="T4" fmla="*/ 0 w 425"/>
              <a:gd name="T5" fmla="*/ 0 h 46"/>
              <a:gd name="T6" fmla="*/ 424 w 425"/>
              <a:gd name="T7" fmla="*/ 0 h 46"/>
              <a:gd name="T8" fmla="*/ 424 w 42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46">
                <a:moveTo>
                  <a:pt x="424" y="45"/>
                </a:moveTo>
                <a:lnTo>
                  <a:pt x="0" y="45"/>
                </a:lnTo>
                <a:lnTo>
                  <a:pt x="0" y="0"/>
                </a:lnTo>
                <a:lnTo>
                  <a:pt x="424" y="0"/>
                </a:lnTo>
                <a:lnTo>
                  <a:pt x="424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14">
            <a:extLst>
              <a:ext uri="{FF2B5EF4-FFF2-40B4-BE49-F238E27FC236}">
                <a16:creationId xmlns:a16="http://schemas.microsoft.com/office/drawing/2014/main" id="{F6605E75-BB25-7B4A-A615-DC9D4938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592" y="6712227"/>
            <a:ext cx="94193" cy="44853"/>
          </a:xfrm>
          <a:custGeom>
            <a:avLst/>
            <a:gdLst>
              <a:gd name="T0" fmla="*/ 72 w 91"/>
              <a:gd name="T1" fmla="*/ 45 h 46"/>
              <a:gd name="T2" fmla="*/ 72 w 91"/>
              <a:gd name="T3" fmla="*/ 45 h 46"/>
              <a:gd name="T4" fmla="*/ 18 w 91"/>
              <a:gd name="T5" fmla="*/ 45 h 46"/>
              <a:gd name="T6" fmla="*/ 0 w 91"/>
              <a:gd name="T7" fmla="*/ 26 h 46"/>
              <a:gd name="T8" fmla="*/ 0 w 91"/>
              <a:gd name="T9" fmla="*/ 26 h 46"/>
              <a:gd name="T10" fmla="*/ 18 w 91"/>
              <a:gd name="T11" fmla="*/ 0 h 46"/>
              <a:gd name="T12" fmla="*/ 72 w 91"/>
              <a:gd name="T13" fmla="*/ 0 h 46"/>
              <a:gd name="T14" fmla="*/ 90 w 91"/>
              <a:gd name="T15" fmla="*/ 26 h 46"/>
              <a:gd name="T16" fmla="*/ 90 w 91"/>
              <a:gd name="T17" fmla="*/ 26 h 46"/>
              <a:gd name="T18" fmla="*/ 72 w 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46">
                <a:moveTo>
                  <a:pt x="72" y="45"/>
                </a:moveTo>
                <a:lnTo>
                  <a:pt x="7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8"/>
                  <a:pt x="90" y="26"/>
                </a:cubicBezTo>
                <a:lnTo>
                  <a:pt x="90" y="26"/>
                </a:lnTo>
                <a:cubicBezTo>
                  <a:pt x="90" y="36"/>
                  <a:pt x="81" y="45"/>
                  <a:pt x="72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15">
            <a:extLst>
              <a:ext uri="{FF2B5EF4-FFF2-40B4-BE49-F238E27FC236}">
                <a16:creationId xmlns:a16="http://schemas.microsoft.com/office/drawing/2014/main" id="{FE22B693-01A5-244A-85C7-C08096ECC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827" y="6461049"/>
            <a:ext cx="479931" cy="367797"/>
          </a:xfrm>
          <a:custGeom>
            <a:avLst/>
            <a:gdLst>
              <a:gd name="T0" fmla="*/ 398 w 471"/>
              <a:gd name="T1" fmla="*/ 362 h 363"/>
              <a:gd name="T2" fmla="*/ 398 w 471"/>
              <a:gd name="T3" fmla="*/ 362 h 363"/>
              <a:gd name="T4" fmla="*/ 73 w 471"/>
              <a:gd name="T5" fmla="*/ 362 h 363"/>
              <a:gd name="T6" fmla="*/ 0 w 471"/>
              <a:gd name="T7" fmla="*/ 290 h 363"/>
              <a:gd name="T8" fmla="*/ 0 w 471"/>
              <a:gd name="T9" fmla="*/ 73 h 363"/>
              <a:gd name="T10" fmla="*/ 73 w 471"/>
              <a:gd name="T11" fmla="*/ 0 h 363"/>
              <a:gd name="T12" fmla="*/ 398 w 471"/>
              <a:gd name="T13" fmla="*/ 0 h 363"/>
              <a:gd name="T14" fmla="*/ 470 w 471"/>
              <a:gd name="T15" fmla="*/ 73 h 363"/>
              <a:gd name="T16" fmla="*/ 470 w 471"/>
              <a:gd name="T17" fmla="*/ 290 h 363"/>
              <a:gd name="T18" fmla="*/ 398 w 471"/>
              <a:gd name="T19" fmla="*/ 362 h 363"/>
              <a:gd name="T20" fmla="*/ 73 w 471"/>
              <a:gd name="T21" fmla="*/ 37 h 363"/>
              <a:gd name="T22" fmla="*/ 73 w 471"/>
              <a:gd name="T23" fmla="*/ 37 h 363"/>
              <a:gd name="T24" fmla="*/ 36 w 471"/>
              <a:gd name="T25" fmla="*/ 73 h 363"/>
              <a:gd name="T26" fmla="*/ 36 w 471"/>
              <a:gd name="T27" fmla="*/ 290 h 363"/>
              <a:gd name="T28" fmla="*/ 73 w 471"/>
              <a:gd name="T29" fmla="*/ 326 h 363"/>
              <a:gd name="T30" fmla="*/ 398 w 471"/>
              <a:gd name="T31" fmla="*/ 326 h 363"/>
              <a:gd name="T32" fmla="*/ 434 w 471"/>
              <a:gd name="T33" fmla="*/ 290 h 363"/>
              <a:gd name="T34" fmla="*/ 434 w 471"/>
              <a:gd name="T35" fmla="*/ 73 h 363"/>
              <a:gd name="T36" fmla="*/ 398 w 471"/>
              <a:gd name="T37" fmla="*/ 37 h 363"/>
              <a:gd name="T38" fmla="*/ 73 w 471"/>
              <a:gd name="T39" fmla="*/ 37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1" h="363">
                <a:moveTo>
                  <a:pt x="398" y="362"/>
                </a:moveTo>
                <a:lnTo>
                  <a:pt x="398" y="362"/>
                </a:lnTo>
                <a:cubicBezTo>
                  <a:pt x="73" y="362"/>
                  <a:pt x="73" y="362"/>
                  <a:pt x="73" y="362"/>
                </a:cubicBezTo>
                <a:cubicBezTo>
                  <a:pt x="36" y="362"/>
                  <a:pt x="0" y="326"/>
                  <a:pt x="0" y="290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36" y="0"/>
                  <a:pt x="73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43" y="0"/>
                  <a:pt x="470" y="28"/>
                  <a:pt x="470" y="73"/>
                </a:cubicBezTo>
                <a:cubicBezTo>
                  <a:pt x="470" y="290"/>
                  <a:pt x="470" y="290"/>
                  <a:pt x="470" y="290"/>
                </a:cubicBezTo>
                <a:cubicBezTo>
                  <a:pt x="470" y="326"/>
                  <a:pt x="443" y="362"/>
                  <a:pt x="398" y="362"/>
                </a:cubicBezTo>
                <a:close/>
                <a:moveTo>
                  <a:pt x="73" y="37"/>
                </a:moveTo>
                <a:lnTo>
                  <a:pt x="73" y="37"/>
                </a:lnTo>
                <a:cubicBezTo>
                  <a:pt x="55" y="37"/>
                  <a:pt x="36" y="55"/>
                  <a:pt x="36" y="73"/>
                </a:cubicBezTo>
                <a:cubicBezTo>
                  <a:pt x="36" y="290"/>
                  <a:pt x="36" y="290"/>
                  <a:pt x="36" y="290"/>
                </a:cubicBezTo>
                <a:cubicBezTo>
                  <a:pt x="36" y="308"/>
                  <a:pt x="55" y="326"/>
                  <a:pt x="73" y="326"/>
                </a:cubicBezTo>
                <a:cubicBezTo>
                  <a:pt x="398" y="326"/>
                  <a:pt x="398" y="326"/>
                  <a:pt x="398" y="326"/>
                </a:cubicBezTo>
                <a:cubicBezTo>
                  <a:pt x="416" y="326"/>
                  <a:pt x="434" y="308"/>
                  <a:pt x="434" y="290"/>
                </a:cubicBezTo>
                <a:cubicBezTo>
                  <a:pt x="434" y="73"/>
                  <a:pt x="434" y="73"/>
                  <a:pt x="434" y="73"/>
                </a:cubicBezTo>
                <a:cubicBezTo>
                  <a:pt x="434" y="55"/>
                  <a:pt x="416" y="37"/>
                  <a:pt x="398" y="37"/>
                </a:cubicBezTo>
                <a:lnTo>
                  <a:pt x="73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16">
            <a:extLst>
              <a:ext uri="{FF2B5EF4-FFF2-40B4-BE49-F238E27FC236}">
                <a16:creationId xmlns:a16="http://schemas.microsoft.com/office/drawing/2014/main" id="{39338F96-C78B-4C4E-B021-4A5E32915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041" y="4420228"/>
            <a:ext cx="269119" cy="31396"/>
          </a:xfrm>
          <a:custGeom>
            <a:avLst/>
            <a:gdLst>
              <a:gd name="T0" fmla="*/ 262 w 263"/>
              <a:gd name="T1" fmla="*/ 28 h 29"/>
              <a:gd name="T2" fmla="*/ 262 w 263"/>
              <a:gd name="T3" fmla="*/ 28 h 29"/>
              <a:gd name="T4" fmla="*/ 9 w 263"/>
              <a:gd name="T5" fmla="*/ 28 h 29"/>
              <a:gd name="T6" fmla="*/ 0 w 263"/>
              <a:gd name="T7" fmla="*/ 19 h 29"/>
              <a:gd name="T8" fmla="*/ 0 w 263"/>
              <a:gd name="T9" fmla="*/ 19 h 29"/>
              <a:gd name="T10" fmla="*/ 9 w 263"/>
              <a:gd name="T11" fmla="*/ 0 h 29"/>
              <a:gd name="T12" fmla="*/ 262 w 263"/>
              <a:gd name="T13" fmla="*/ 0 h 29"/>
              <a:gd name="T14" fmla="*/ 262 w 263"/>
              <a:gd name="T15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29">
                <a:moveTo>
                  <a:pt x="262" y="28"/>
                </a:moveTo>
                <a:lnTo>
                  <a:pt x="262" y="28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0" y="0"/>
                  <a:pt x="9" y="0"/>
                </a:cubicBezTo>
                <a:cubicBezTo>
                  <a:pt x="262" y="0"/>
                  <a:pt x="262" y="0"/>
                  <a:pt x="262" y="0"/>
                </a:cubicBezTo>
                <a:lnTo>
                  <a:pt x="262" y="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17">
            <a:extLst>
              <a:ext uri="{FF2B5EF4-FFF2-40B4-BE49-F238E27FC236}">
                <a16:creationId xmlns:a16="http://schemas.microsoft.com/office/drawing/2014/main" id="{E79B37C0-65DB-554B-B4B6-8A96DB11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217" y="4137651"/>
            <a:ext cx="349855" cy="394708"/>
          </a:xfrm>
          <a:custGeom>
            <a:avLst/>
            <a:gdLst>
              <a:gd name="T0" fmla="*/ 262 w 344"/>
              <a:gd name="T1" fmla="*/ 388 h 389"/>
              <a:gd name="T2" fmla="*/ 262 w 344"/>
              <a:gd name="T3" fmla="*/ 388 h 389"/>
              <a:gd name="T4" fmla="*/ 72 w 344"/>
              <a:gd name="T5" fmla="*/ 388 h 389"/>
              <a:gd name="T6" fmla="*/ 18 w 344"/>
              <a:gd name="T7" fmla="*/ 361 h 389"/>
              <a:gd name="T8" fmla="*/ 0 w 344"/>
              <a:gd name="T9" fmla="*/ 307 h 389"/>
              <a:gd name="T10" fmla="*/ 9 w 344"/>
              <a:gd name="T11" fmla="*/ 54 h 389"/>
              <a:gd name="T12" fmla="*/ 72 w 344"/>
              <a:gd name="T13" fmla="*/ 0 h 389"/>
              <a:gd name="T14" fmla="*/ 262 w 344"/>
              <a:gd name="T15" fmla="*/ 0 h 389"/>
              <a:gd name="T16" fmla="*/ 325 w 344"/>
              <a:gd name="T17" fmla="*/ 54 h 389"/>
              <a:gd name="T18" fmla="*/ 334 w 344"/>
              <a:gd name="T19" fmla="*/ 307 h 389"/>
              <a:gd name="T20" fmla="*/ 316 w 344"/>
              <a:gd name="T21" fmla="*/ 361 h 389"/>
              <a:gd name="T22" fmla="*/ 262 w 344"/>
              <a:gd name="T23" fmla="*/ 388 h 389"/>
              <a:gd name="T24" fmla="*/ 72 w 344"/>
              <a:gd name="T25" fmla="*/ 36 h 389"/>
              <a:gd name="T26" fmla="*/ 72 w 344"/>
              <a:gd name="T27" fmla="*/ 36 h 389"/>
              <a:gd name="T28" fmla="*/ 54 w 344"/>
              <a:gd name="T29" fmla="*/ 54 h 389"/>
              <a:gd name="T30" fmla="*/ 36 w 344"/>
              <a:gd name="T31" fmla="*/ 307 h 389"/>
              <a:gd name="T32" fmla="*/ 45 w 344"/>
              <a:gd name="T33" fmla="*/ 343 h 389"/>
              <a:gd name="T34" fmla="*/ 72 w 344"/>
              <a:gd name="T35" fmla="*/ 352 h 389"/>
              <a:gd name="T36" fmla="*/ 262 w 344"/>
              <a:gd name="T37" fmla="*/ 352 h 389"/>
              <a:gd name="T38" fmla="*/ 289 w 344"/>
              <a:gd name="T39" fmla="*/ 343 h 389"/>
              <a:gd name="T40" fmla="*/ 298 w 344"/>
              <a:gd name="T41" fmla="*/ 307 h 389"/>
              <a:gd name="T42" fmla="*/ 289 w 344"/>
              <a:gd name="T43" fmla="*/ 54 h 389"/>
              <a:gd name="T44" fmla="*/ 262 w 344"/>
              <a:gd name="T45" fmla="*/ 36 h 389"/>
              <a:gd name="T46" fmla="*/ 72 w 344"/>
              <a:gd name="T47" fmla="*/ 36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4" h="389">
                <a:moveTo>
                  <a:pt x="262" y="388"/>
                </a:moveTo>
                <a:lnTo>
                  <a:pt x="262" y="388"/>
                </a:lnTo>
                <a:cubicBezTo>
                  <a:pt x="72" y="388"/>
                  <a:pt x="72" y="388"/>
                  <a:pt x="72" y="388"/>
                </a:cubicBezTo>
                <a:cubicBezTo>
                  <a:pt x="54" y="388"/>
                  <a:pt x="36" y="379"/>
                  <a:pt x="18" y="361"/>
                </a:cubicBezTo>
                <a:cubicBezTo>
                  <a:pt x="0" y="352"/>
                  <a:pt x="0" y="325"/>
                  <a:pt x="0" y="307"/>
                </a:cubicBezTo>
                <a:cubicBezTo>
                  <a:pt x="9" y="54"/>
                  <a:pt x="9" y="54"/>
                  <a:pt x="9" y="54"/>
                </a:cubicBezTo>
                <a:cubicBezTo>
                  <a:pt x="18" y="26"/>
                  <a:pt x="36" y="0"/>
                  <a:pt x="72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98" y="0"/>
                  <a:pt x="325" y="26"/>
                  <a:pt x="325" y="54"/>
                </a:cubicBezTo>
                <a:cubicBezTo>
                  <a:pt x="334" y="307"/>
                  <a:pt x="334" y="307"/>
                  <a:pt x="334" y="307"/>
                </a:cubicBezTo>
                <a:cubicBezTo>
                  <a:pt x="343" y="325"/>
                  <a:pt x="334" y="352"/>
                  <a:pt x="316" y="361"/>
                </a:cubicBezTo>
                <a:cubicBezTo>
                  <a:pt x="298" y="379"/>
                  <a:pt x="280" y="388"/>
                  <a:pt x="262" y="388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63" y="36"/>
                  <a:pt x="54" y="45"/>
                  <a:pt x="54" y="54"/>
                </a:cubicBezTo>
                <a:cubicBezTo>
                  <a:pt x="36" y="307"/>
                  <a:pt x="36" y="307"/>
                  <a:pt x="36" y="307"/>
                </a:cubicBezTo>
                <a:cubicBezTo>
                  <a:pt x="36" y="316"/>
                  <a:pt x="36" y="334"/>
                  <a:pt x="45" y="343"/>
                </a:cubicBezTo>
                <a:cubicBezTo>
                  <a:pt x="54" y="343"/>
                  <a:pt x="63" y="352"/>
                  <a:pt x="72" y="352"/>
                </a:cubicBezTo>
                <a:cubicBezTo>
                  <a:pt x="262" y="352"/>
                  <a:pt x="262" y="352"/>
                  <a:pt x="262" y="352"/>
                </a:cubicBezTo>
                <a:cubicBezTo>
                  <a:pt x="271" y="352"/>
                  <a:pt x="280" y="343"/>
                  <a:pt x="289" y="343"/>
                </a:cubicBezTo>
                <a:cubicBezTo>
                  <a:pt x="298" y="334"/>
                  <a:pt x="298" y="316"/>
                  <a:pt x="298" y="307"/>
                </a:cubicBezTo>
                <a:cubicBezTo>
                  <a:pt x="289" y="54"/>
                  <a:pt x="289" y="54"/>
                  <a:pt x="289" y="54"/>
                </a:cubicBezTo>
                <a:cubicBezTo>
                  <a:pt x="289" y="45"/>
                  <a:pt x="280" y="36"/>
                  <a:pt x="262" y="36"/>
                </a:cubicBezTo>
                <a:lnTo>
                  <a:pt x="72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18">
            <a:extLst>
              <a:ext uri="{FF2B5EF4-FFF2-40B4-BE49-F238E27FC236}">
                <a16:creationId xmlns:a16="http://schemas.microsoft.com/office/drawing/2014/main" id="{5D97DD1C-4226-F74D-8401-05B9B912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953" y="4043461"/>
            <a:ext cx="174929" cy="183897"/>
          </a:xfrm>
          <a:custGeom>
            <a:avLst/>
            <a:gdLst>
              <a:gd name="T0" fmla="*/ 154 w 173"/>
              <a:gd name="T1" fmla="*/ 181 h 182"/>
              <a:gd name="T2" fmla="*/ 154 w 173"/>
              <a:gd name="T3" fmla="*/ 181 h 182"/>
              <a:gd name="T4" fmla="*/ 154 w 173"/>
              <a:gd name="T5" fmla="*/ 181 h 182"/>
              <a:gd name="T6" fmla="*/ 135 w 173"/>
              <a:gd name="T7" fmla="*/ 163 h 182"/>
              <a:gd name="T8" fmla="*/ 135 w 173"/>
              <a:gd name="T9" fmla="*/ 91 h 182"/>
              <a:gd name="T10" fmla="*/ 90 w 173"/>
              <a:gd name="T11" fmla="*/ 45 h 182"/>
              <a:gd name="T12" fmla="*/ 45 w 173"/>
              <a:gd name="T13" fmla="*/ 91 h 182"/>
              <a:gd name="T14" fmla="*/ 45 w 173"/>
              <a:gd name="T15" fmla="*/ 163 h 182"/>
              <a:gd name="T16" fmla="*/ 18 w 173"/>
              <a:gd name="T17" fmla="*/ 181 h 182"/>
              <a:gd name="T18" fmla="*/ 18 w 173"/>
              <a:gd name="T19" fmla="*/ 181 h 182"/>
              <a:gd name="T20" fmla="*/ 0 w 173"/>
              <a:gd name="T21" fmla="*/ 163 h 182"/>
              <a:gd name="T22" fmla="*/ 0 w 173"/>
              <a:gd name="T23" fmla="*/ 91 h 182"/>
              <a:gd name="T24" fmla="*/ 81 w 173"/>
              <a:gd name="T25" fmla="*/ 0 h 182"/>
              <a:gd name="T26" fmla="*/ 172 w 173"/>
              <a:gd name="T27" fmla="*/ 91 h 182"/>
              <a:gd name="T28" fmla="*/ 172 w 173"/>
              <a:gd name="T29" fmla="*/ 163 h 182"/>
              <a:gd name="T30" fmla="*/ 154 w 173"/>
              <a:gd name="T3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82">
                <a:moveTo>
                  <a:pt x="154" y="181"/>
                </a:moveTo>
                <a:lnTo>
                  <a:pt x="154" y="181"/>
                </a:lnTo>
                <a:lnTo>
                  <a:pt x="154" y="181"/>
                </a:lnTo>
                <a:cubicBezTo>
                  <a:pt x="145" y="181"/>
                  <a:pt x="135" y="172"/>
                  <a:pt x="135" y="163"/>
                </a:cubicBezTo>
                <a:cubicBezTo>
                  <a:pt x="135" y="91"/>
                  <a:pt x="135" y="91"/>
                  <a:pt x="135" y="91"/>
                </a:cubicBezTo>
                <a:cubicBezTo>
                  <a:pt x="135" y="63"/>
                  <a:pt x="118" y="45"/>
                  <a:pt x="90" y="45"/>
                </a:cubicBezTo>
                <a:cubicBezTo>
                  <a:pt x="63" y="36"/>
                  <a:pt x="45" y="63"/>
                  <a:pt x="45" y="91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45" y="172"/>
                  <a:pt x="36" y="181"/>
                  <a:pt x="18" y="181"/>
                </a:cubicBezTo>
                <a:lnTo>
                  <a:pt x="18" y="181"/>
                </a:lnTo>
                <a:cubicBezTo>
                  <a:pt x="9" y="181"/>
                  <a:pt x="0" y="172"/>
                  <a:pt x="0" y="163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9"/>
                  <a:pt x="81" y="0"/>
                </a:cubicBezTo>
                <a:cubicBezTo>
                  <a:pt x="135" y="0"/>
                  <a:pt x="172" y="36"/>
                  <a:pt x="172" y="91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72" y="172"/>
                  <a:pt x="163" y="181"/>
                  <a:pt x="154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19">
            <a:extLst>
              <a:ext uri="{FF2B5EF4-FFF2-40B4-BE49-F238E27FC236}">
                <a16:creationId xmlns:a16="http://schemas.microsoft.com/office/drawing/2014/main" id="{EEB7CBDE-38B8-2B4A-BB82-C6A08E11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746" y="11332110"/>
            <a:ext cx="322943" cy="35883"/>
          </a:xfrm>
          <a:custGeom>
            <a:avLst/>
            <a:gdLst>
              <a:gd name="T0" fmla="*/ 316 w 317"/>
              <a:gd name="T1" fmla="*/ 36 h 37"/>
              <a:gd name="T2" fmla="*/ 0 w 317"/>
              <a:gd name="T3" fmla="*/ 36 h 37"/>
              <a:gd name="T4" fmla="*/ 0 w 317"/>
              <a:gd name="T5" fmla="*/ 0 h 37"/>
              <a:gd name="T6" fmla="*/ 316 w 317"/>
              <a:gd name="T7" fmla="*/ 0 h 37"/>
              <a:gd name="T8" fmla="*/ 316 w 317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7">
                <a:moveTo>
                  <a:pt x="316" y="36"/>
                </a:moveTo>
                <a:lnTo>
                  <a:pt x="0" y="36"/>
                </a:lnTo>
                <a:lnTo>
                  <a:pt x="0" y="0"/>
                </a:lnTo>
                <a:lnTo>
                  <a:pt x="316" y="0"/>
                </a:lnTo>
                <a:lnTo>
                  <a:pt x="316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20">
            <a:extLst>
              <a:ext uri="{FF2B5EF4-FFF2-40B4-BE49-F238E27FC236}">
                <a16:creationId xmlns:a16="http://schemas.microsoft.com/office/drawing/2014/main" id="{B69DCA3E-0DC6-1448-90E4-AD554721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436" y="10928431"/>
            <a:ext cx="435078" cy="439562"/>
          </a:xfrm>
          <a:custGeom>
            <a:avLst/>
            <a:gdLst>
              <a:gd name="T0" fmla="*/ 370 w 426"/>
              <a:gd name="T1" fmla="*/ 433 h 434"/>
              <a:gd name="T2" fmla="*/ 370 w 426"/>
              <a:gd name="T3" fmla="*/ 433 h 434"/>
              <a:gd name="T4" fmla="*/ 370 w 426"/>
              <a:gd name="T5" fmla="*/ 397 h 434"/>
              <a:gd name="T6" fmla="*/ 389 w 426"/>
              <a:gd name="T7" fmla="*/ 370 h 434"/>
              <a:gd name="T8" fmla="*/ 389 w 426"/>
              <a:gd name="T9" fmla="*/ 343 h 434"/>
              <a:gd name="T10" fmla="*/ 136 w 426"/>
              <a:gd name="T11" fmla="*/ 343 h 434"/>
              <a:gd name="T12" fmla="*/ 136 w 426"/>
              <a:gd name="T13" fmla="*/ 361 h 434"/>
              <a:gd name="T14" fmla="*/ 63 w 426"/>
              <a:gd name="T15" fmla="*/ 433 h 434"/>
              <a:gd name="T16" fmla="*/ 0 w 426"/>
              <a:gd name="T17" fmla="*/ 361 h 434"/>
              <a:gd name="T18" fmla="*/ 0 w 426"/>
              <a:gd name="T19" fmla="*/ 27 h 434"/>
              <a:gd name="T20" fmla="*/ 27 w 426"/>
              <a:gd name="T21" fmla="*/ 0 h 434"/>
              <a:gd name="T22" fmla="*/ 334 w 426"/>
              <a:gd name="T23" fmla="*/ 0 h 434"/>
              <a:gd name="T24" fmla="*/ 361 w 426"/>
              <a:gd name="T25" fmla="*/ 27 h 434"/>
              <a:gd name="T26" fmla="*/ 361 w 426"/>
              <a:gd name="T27" fmla="*/ 298 h 434"/>
              <a:gd name="T28" fmla="*/ 406 w 426"/>
              <a:gd name="T29" fmla="*/ 298 h 434"/>
              <a:gd name="T30" fmla="*/ 425 w 426"/>
              <a:gd name="T31" fmla="*/ 325 h 434"/>
              <a:gd name="T32" fmla="*/ 425 w 426"/>
              <a:gd name="T33" fmla="*/ 370 h 434"/>
              <a:gd name="T34" fmla="*/ 370 w 426"/>
              <a:gd name="T35" fmla="*/ 433 h 434"/>
              <a:gd name="T36" fmla="*/ 36 w 426"/>
              <a:gd name="T37" fmla="*/ 36 h 434"/>
              <a:gd name="T38" fmla="*/ 36 w 426"/>
              <a:gd name="T39" fmla="*/ 36 h 434"/>
              <a:gd name="T40" fmla="*/ 36 w 426"/>
              <a:gd name="T41" fmla="*/ 361 h 434"/>
              <a:gd name="T42" fmla="*/ 63 w 426"/>
              <a:gd name="T43" fmla="*/ 397 h 434"/>
              <a:gd name="T44" fmla="*/ 99 w 426"/>
              <a:gd name="T45" fmla="*/ 361 h 434"/>
              <a:gd name="T46" fmla="*/ 99 w 426"/>
              <a:gd name="T47" fmla="*/ 325 h 434"/>
              <a:gd name="T48" fmla="*/ 117 w 426"/>
              <a:gd name="T49" fmla="*/ 298 h 434"/>
              <a:gd name="T50" fmla="*/ 325 w 426"/>
              <a:gd name="T51" fmla="*/ 298 h 434"/>
              <a:gd name="T52" fmla="*/ 325 w 426"/>
              <a:gd name="T53" fmla="*/ 36 h 434"/>
              <a:gd name="T54" fmla="*/ 36 w 426"/>
              <a:gd name="T55" fmla="*/ 3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434">
                <a:moveTo>
                  <a:pt x="370" y="433"/>
                </a:moveTo>
                <a:lnTo>
                  <a:pt x="370" y="433"/>
                </a:lnTo>
                <a:cubicBezTo>
                  <a:pt x="370" y="397"/>
                  <a:pt x="370" y="397"/>
                  <a:pt x="370" y="397"/>
                </a:cubicBezTo>
                <a:cubicBezTo>
                  <a:pt x="380" y="397"/>
                  <a:pt x="389" y="388"/>
                  <a:pt x="389" y="370"/>
                </a:cubicBezTo>
                <a:cubicBezTo>
                  <a:pt x="389" y="343"/>
                  <a:pt x="389" y="343"/>
                  <a:pt x="389" y="343"/>
                </a:cubicBezTo>
                <a:cubicBezTo>
                  <a:pt x="136" y="343"/>
                  <a:pt x="136" y="343"/>
                  <a:pt x="136" y="343"/>
                </a:cubicBezTo>
                <a:cubicBezTo>
                  <a:pt x="136" y="361"/>
                  <a:pt x="136" y="361"/>
                  <a:pt x="136" y="361"/>
                </a:cubicBezTo>
                <a:cubicBezTo>
                  <a:pt x="136" y="406"/>
                  <a:pt x="99" y="433"/>
                  <a:pt x="63" y="433"/>
                </a:cubicBezTo>
                <a:cubicBezTo>
                  <a:pt x="27" y="433"/>
                  <a:pt x="0" y="406"/>
                  <a:pt x="0" y="36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43" y="0"/>
                  <a:pt x="361" y="9"/>
                  <a:pt x="361" y="27"/>
                </a:cubicBezTo>
                <a:cubicBezTo>
                  <a:pt x="361" y="298"/>
                  <a:pt x="361" y="298"/>
                  <a:pt x="361" y="298"/>
                </a:cubicBezTo>
                <a:cubicBezTo>
                  <a:pt x="406" y="298"/>
                  <a:pt x="406" y="298"/>
                  <a:pt x="406" y="298"/>
                </a:cubicBezTo>
                <a:cubicBezTo>
                  <a:pt x="416" y="298"/>
                  <a:pt x="425" y="307"/>
                  <a:pt x="425" y="325"/>
                </a:cubicBezTo>
                <a:cubicBezTo>
                  <a:pt x="425" y="370"/>
                  <a:pt x="425" y="370"/>
                  <a:pt x="425" y="370"/>
                </a:cubicBezTo>
                <a:cubicBezTo>
                  <a:pt x="425" y="406"/>
                  <a:pt x="397" y="433"/>
                  <a:pt x="370" y="433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36" y="361"/>
                  <a:pt x="36" y="361"/>
                  <a:pt x="36" y="361"/>
                </a:cubicBezTo>
                <a:cubicBezTo>
                  <a:pt x="36" y="379"/>
                  <a:pt x="45" y="397"/>
                  <a:pt x="63" y="397"/>
                </a:cubicBezTo>
                <a:cubicBezTo>
                  <a:pt x="81" y="397"/>
                  <a:pt x="99" y="379"/>
                  <a:pt x="99" y="361"/>
                </a:cubicBezTo>
                <a:cubicBezTo>
                  <a:pt x="99" y="325"/>
                  <a:pt x="99" y="325"/>
                  <a:pt x="99" y="325"/>
                </a:cubicBezTo>
                <a:cubicBezTo>
                  <a:pt x="99" y="307"/>
                  <a:pt x="108" y="298"/>
                  <a:pt x="117" y="298"/>
                </a:cubicBezTo>
                <a:cubicBezTo>
                  <a:pt x="325" y="298"/>
                  <a:pt x="325" y="298"/>
                  <a:pt x="325" y="298"/>
                </a:cubicBezTo>
                <a:cubicBezTo>
                  <a:pt x="325" y="36"/>
                  <a:pt x="325" y="36"/>
                  <a:pt x="325" y="36"/>
                </a:cubicBezTo>
                <a:lnTo>
                  <a:pt x="3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21">
            <a:extLst>
              <a:ext uri="{FF2B5EF4-FFF2-40B4-BE49-F238E27FC236}">
                <a16:creationId xmlns:a16="http://schemas.microsoft.com/office/drawing/2014/main" id="{DBFC4B87-BA9B-CD4C-9885-77F6A496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658" y="11036078"/>
            <a:ext cx="183897" cy="26912"/>
          </a:xfrm>
          <a:custGeom>
            <a:avLst/>
            <a:gdLst>
              <a:gd name="T0" fmla="*/ 172 w 182"/>
              <a:gd name="T1" fmla="*/ 27 h 28"/>
              <a:gd name="T2" fmla="*/ 172 w 182"/>
              <a:gd name="T3" fmla="*/ 27 h 28"/>
              <a:gd name="T4" fmla="*/ 18 w 182"/>
              <a:gd name="T5" fmla="*/ 27 h 28"/>
              <a:gd name="T6" fmla="*/ 0 w 182"/>
              <a:gd name="T7" fmla="*/ 9 h 28"/>
              <a:gd name="T8" fmla="*/ 0 w 182"/>
              <a:gd name="T9" fmla="*/ 9 h 28"/>
              <a:gd name="T10" fmla="*/ 18 w 182"/>
              <a:gd name="T11" fmla="*/ 0 h 28"/>
              <a:gd name="T12" fmla="*/ 172 w 182"/>
              <a:gd name="T13" fmla="*/ 0 h 28"/>
              <a:gd name="T14" fmla="*/ 181 w 182"/>
              <a:gd name="T15" fmla="*/ 9 h 28"/>
              <a:gd name="T16" fmla="*/ 181 w 182"/>
              <a:gd name="T17" fmla="*/ 9 h 28"/>
              <a:gd name="T18" fmla="*/ 172 w 182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28">
                <a:moveTo>
                  <a:pt x="172" y="27"/>
                </a:moveTo>
                <a:lnTo>
                  <a:pt x="172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1" y="0"/>
                  <a:pt x="181" y="9"/>
                </a:cubicBezTo>
                <a:lnTo>
                  <a:pt x="181" y="9"/>
                </a:lnTo>
                <a:cubicBezTo>
                  <a:pt x="181" y="18"/>
                  <a:pt x="181" y="27"/>
                  <a:pt x="172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22">
            <a:extLst>
              <a:ext uri="{FF2B5EF4-FFF2-40B4-BE49-F238E27FC236}">
                <a16:creationId xmlns:a16="http://schemas.microsoft.com/office/drawing/2014/main" id="{E6117F1F-E73F-3043-BA84-E173D98D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658" y="11094389"/>
            <a:ext cx="183897" cy="31396"/>
          </a:xfrm>
          <a:custGeom>
            <a:avLst/>
            <a:gdLst>
              <a:gd name="T0" fmla="*/ 172 w 182"/>
              <a:gd name="T1" fmla="*/ 28 h 29"/>
              <a:gd name="T2" fmla="*/ 172 w 182"/>
              <a:gd name="T3" fmla="*/ 28 h 29"/>
              <a:gd name="T4" fmla="*/ 18 w 182"/>
              <a:gd name="T5" fmla="*/ 28 h 29"/>
              <a:gd name="T6" fmla="*/ 0 w 182"/>
              <a:gd name="T7" fmla="*/ 18 h 29"/>
              <a:gd name="T8" fmla="*/ 0 w 182"/>
              <a:gd name="T9" fmla="*/ 18 h 29"/>
              <a:gd name="T10" fmla="*/ 18 w 182"/>
              <a:gd name="T11" fmla="*/ 0 h 29"/>
              <a:gd name="T12" fmla="*/ 172 w 182"/>
              <a:gd name="T13" fmla="*/ 0 h 29"/>
              <a:gd name="T14" fmla="*/ 181 w 182"/>
              <a:gd name="T15" fmla="*/ 18 h 29"/>
              <a:gd name="T16" fmla="*/ 181 w 182"/>
              <a:gd name="T17" fmla="*/ 18 h 29"/>
              <a:gd name="T18" fmla="*/ 172 w 182"/>
              <a:gd name="T1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29">
                <a:moveTo>
                  <a:pt x="172" y="28"/>
                </a:moveTo>
                <a:lnTo>
                  <a:pt x="172" y="28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1" y="9"/>
                  <a:pt x="181" y="18"/>
                </a:cubicBezTo>
                <a:lnTo>
                  <a:pt x="181" y="18"/>
                </a:lnTo>
                <a:cubicBezTo>
                  <a:pt x="181" y="28"/>
                  <a:pt x="181" y="28"/>
                  <a:pt x="172" y="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23">
            <a:extLst>
              <a:ext uri="{FF2B5EF4-FFF2-40B4-BE49-F238E27FC236}">
                <a16:creationId xmlns:a16="http://schemas.microsoft.com/office/drawing/2014/main" id="{D5BFE9B4-888E-A649-8470-40367B35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658" y="11157184"/>
            <a:ext cx="121102" cy="26912"/>
          </a:xfrm>
          <a:custGeom>
            <a:avLst/>
            <a:gdLst>
              <a:gd name="T0" fmla="*/ 109 w 119"/>
              <a:gd name="T1" fmla="*/ 27 h 28"/>
              <a:gd name="T2" fmla="*/ 109 w 119"/>
              <a:gd name="T3" fmla="*/ 27 h 28"/>
              <a:gd name="T4" fmla="*/ 18 w 119"/>
              <a:gd name="T5" fmla="*/ 27 h 28"/>
              <a:gd name="T6" fmla="*/ 0 w 119"/>
              <a:gd name="T7" fmla="*/ 9 h 28"/>
              <a:gd name="T8" fmla="*/ 0 w 119"/>
              <a:gd name="T9" fmla="*/ 9 h 28"/>
              <a:gd name="T10" fmla="*/ 18 w 119"/>
              <a:gd name="T11" fmla="*/ 0 h 28"/>
              <a:gd name="T12" fmla="*/ 109 w 119"/>
              <a:gd name="T13" fmla="*/ 0 h 28"/>
              <a:gd name="T14" fmla="*/ 118 w 119"/>
              <a:gd name="T15" fmla="*/ 9 h 28"/>
              <a:gd name="T16" fmla="*/ 118 w 119"/>
              <a:gd name="T17" fmla="*/ 9 h 28"/>
              <a:gd name="T18" fmla="*/ 109 w 119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28">
                <a:moveTo>
                  <a:pt x="109" y="27"/>
                </a:moveTo>
                <a:lnTo>
                  <a:pt x="10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18" y="9"/>
                  <a:pt x="118" y="9"/>
                </a:cubicBezTo>
                <a:lnTo>
                  <a:pt x="118" y="9"/>
                </a:lnTo>
                <a:cubicBezTo>
                  <a:pt x="118" y="18"/>
                  <a:pt x="118" y="27"/>
                  <a:pt x="109" y="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24">
            <a:extLst>
              <a:ext uri="{FF2B5EF4-FFF2-40B4-BE49-F238E27FC236}">
                <a16:creationId xmlns:a16="http://schemas.microsoft.com/office/drawing/2014/main" id="{229264AC-ED3A-314C-9177-42B00E47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749" y="10955343"/>
            <a:ext cx="121102" cy="130076"/>
          </a:xfrm>
          <a:custGeom>
            <a:avLst/>
            <a:gdLst>
              <a:gd name="T0" fmla="*/ 118 w 119"/>
              <a:gd name="T1" fmla="*/ 126 h 127"/>
              <a:gd name="T2" fmla="*/ 118 w 119"/>
              <a:gd name="T3" fmla="*/ 126 h 127"/>
              <a:gd name="T4" fmla="*/ 54 w 119"/>
              <a:gd name="T5" fmla="*/ 126 h 127"/>
              <a:gd name="T6" fmla="*/ 0 w 119"/>
              <a:gd name="T7" fmla="*/ 72 h 127"/>
              <a:gd name="T8" fmla="*/ 0 w 119"/>
              <a:gd name="T9" fmla="*/ 63 h 127"/>
              <a:gd name="T10" fmla="*/ 63 w 119"/>
              <a:gd name="T11" fmla="*/ 0 h 127"/>
              <a:gd name="T12" fmla="*/ 118 w 119"/>
              <a:gd name="T13" fmla="*/ 63 h 127"/>
              <a:gd name="T14" fmla="*/ 118 w 119"/>
              <a:gd name="T15" fmla="*/ 126 h 127"/>
              <a:gd name="T16" fmla="*/ 63 w 119"/>
              <a:gd name="T17" fmla="*/ 45 h 127"/>
              <a:gd name="T18" fmla="*/ 63 w 119"/>
              <a:gd name="T19" fmla="*/ 45 h 127"/>
              <a:gd name="T20" fmla="*/ 36 w 119"/>
              <a:gd name="T21" fmla="*/ 63 h 127"/>
              <a:gd name="T22" fmla="*/ 36 w 119"/>
              <a:gd name="T23" fmla="*/ 72 h 127"/>
              <a:gd name="T24" fmla="*/ 54 w 119"/>
              <a:gd name="T25" fmla="*/ 90 h 127"/>
              <a:gd name="T26" fmla="*/ 82 w 119"/>
              <a:gd name="T27" fmla="*/ 90 h 127"/>
              <a:gd name="T28" fmla="*/ 82 w 119"/>
              <a:gd name="T29" fmla="*/ 63 h 127"/>
              <a:gd name="T30" fmla="*/ 63 w 119"/>
              <a:gd name="T31" fmla="*/ 4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127">
                <a:moveTo>
                  <a:pt x="118" y="126"/>
                </a:moveTo>
                <a:lnTo>
                  <a:pt x="118" y="126"/>
                </a:lnTo>
                <a:cubicBezTo>
                  <a:pt x="54" y="126"/>
                  <a:pt x="54" y="126"/>
                  <a:pt x="54" y="126"/>
                </a:cubicBezTo>
                <a:cubicBezTo>
                  <a:pt x="27" y="126"/>
                  <a:pt x="0" y="99"/>
                  <a:pt x="0" y="7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lnTo>
                  <a:pt x="118" y="126"/>
                </a:lnTo>
                <a:close/>
                <a:moveTo>
                  <a:pt x="63" y="45"/>
                </a:moveTo>
                <a:lnTo>
                  <a:pt x="63" y="45"/>
                </a:lnTo>
                <a:cubicBezTo>
                  <a:pt x="45" y="45"/>
                  <a:pt x="36" y="54"/>
                  <a:pt x="36" y="63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81"/>
                  <a:pt x="45" y="90"/>
                  <a:pt x="54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54"/>
                  <a:pt x="73" y="45"/>
                  <a:pt x="63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25">
            <a:extLst>
              <a:ext uri="{FF2B5EF4-FFF2-40B4-BE49-F238E27FC236}">
                <a16:creationId xmlns:a16="http://schemas.microsoft.com/office/drawing/2014/main" id="{810ACF3D-B4B6-C244-9190-13A56A5E9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96" y="10955343"/>
            <a:ext cx="130073" cy="130076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126 h 127"/>
              <a:gd name="T6" fmla="*/ 0 w 127"/>
              <a:gd name="T7" fmla="*/ 63 h 127"/>
              <a:gd name="T8" fmla="*/ 63 w 127"/>
              <a:gd name="T9" fmla="*/ 0 h 127"/>
              <a:gd name="T10" fmla="*/ 126 w 127"/>
              <a:gd name="T11" fmla="*/ 63 h 127"/>
              <a:gd name="T12" fmla="*/ 126 w 127"/>
              <a:gd name="T13" fmla="*/ 72 h 127"/>
              <a:gd name="T14" fmla="*/ 63 w 127"/>
              <a:gd name="T15" fmla="*/ 126 h 127"/>
              <a:gd name="T16" fmla="*/ 45 w 127"/>
              <a:gd name="T17" fmla="*/ 90 h 127"/>
              <a:gd name="T18" fmla="*/ 45 w 127"/>
              <a:gd name="T19" fmla="*/ 90 h 127"/>
              <a:gd name="T20" fmla="*/ 63 w 127"/>
              <a:gd name="T21" fmla="*/ 90 h 127"/>
              <a:gd name="T22" fmla="*/ 81 w 127"/>
              <a:gd name="T23" fmla="*/ 72 h 127"/>
              <a:gd name="T24" fmla="*/ 81 w 127"/>
              <a:gd name="T25" fmla="*/ 63 h 127"/>
              <a:gd name="T26" fmla="*/ 63 w 127"/>
              <a:gd name="T27" fmla="*/ 45 h 127"/>
              <a:gd name="T28" fmla="*/ 45 w 127"/>
              <a:gd name="T29" fmla="*/ 63 h 127"/>
              <a:gd name="T30" fmla="*/ 45 w 127"/>
              <a:gd name="T31" fmla="*/ 9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45" y="90"/>
                </a:moveTo>
                <a:lnTo>
                  <a:pt x="45" y="90"/>
                </a:lnTo>
                <a:cubicBezTo>
                  <a:pt x="63" y="90"/>
                  <a:pt x="63" y="90"/>
                  <a:pt x="63" y="90"/>
                </a:cubicBezTo>
                <a:cubicBezTo>
                  <a:pt x="72" y="90"/>
                  <a:pt x="81" y="81"/>
                  <a:pt x="81" y="72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54"/>
                  <a:pt x="72" y="45"/>
                  <a:pt x="63" y="45"/>
                </a:cubicBezTo>
                <a:cubicBezTo>
                  <a:pt x="54" y="45"/>
                  <a:pt x="45" y="54"/>
                  <a:pt x="45" y="63"/>
                </a:cubicBezTo>
                <a:lnTo>
                  <a:pt x="45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26">
            <a:extLst>
              <a:ext uri="{FF2B5EF4-FFF2-40B4-BE49-F238E27FC236}">
                <a16:creationId xmlns:a16="http://schemas.microsoft.com/office/drawing/2014/main" id="{3A314ECF-410F-4845-880B-4661D578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455" y="11202037"/>
            <a:ext cx="35883" cy="174926"/>
          </a:xfrm>
          <a:custGeom>
            <a:avLst/>
            <a:gdLst>
              <a:gd name="T0" fmla="*/ 36 w 37"/>
              <a:gd name="T1" fmla="*/ 172 h 173"/>
              <a:gd name="T2" fmla="*/ 36 w 37"/>
              <a:gd name="T3" fmla="*/ 172 h 173"/>
              <a:gd name="T4" fmla="*/ 0 w 37"/>
              <a:gd name="T5" fmla="*/ 172 h 173"/>
              <a:gd name="T6" fmla="*/ 0 w 37"/>
              <a:gd name="T7" fmla="*/ 18 h 173"/>
              <a:gd name="T8" fmla="*/ 18 w 37"/>
              <a:gd name="T9" fmla="*/ 0 h 173"/>
              <a:gd name="T10" fmla="*/ 18 w 37"/>
              <a:gd name="T11" fmla="*/ 0 h 173"/>
              <a:gd name="T12" fmla="*/ 36 w 37"/>
              <a:gd name="T13" fmla="*/ 18 h 173"/>
              <a:gd name="T14" fmla="*/ 36 w 37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173">
                <a:moveTo>
                  <a:pt x="36" y="172"/>
                </a:moveTo>
                <a:lnTo>
                  <a:pt x="36" y="172"/>
                </a:lnTo>
                <a:cubicBezTo>
                  <a:pt x="0" y="172"/>
                  <a:pt x="0" y="172"/>
                  <a:pt x="0" y="1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1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27">
            <a:extLst>
              <a:ext uri="{FF2B5EF4-FFF2-40B4-BE49-F238E27FC236}">
                <a16:creationId xmlns:a16="http://schemas.microsoft.com/office/drawing/2014/main" id="{5D18EF37-EE42-2F40-AC04-15A15F2D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455" y="11067477"/>
            <a:ext cx="35883" cy="103161"/>
          </a:xfrm>
          <a:custGeom>
            <a:avLst/>
            <a:gdLst>
              <a:gd name="T0" fmla="*/ 36 w 37"/>
              <a:gd name="T1" fmla="*/ 100 h 101"/>
              <a:gd name="T2" fmla="*/ 0 w 37"/>
              <a:gd name="T3" fmla="*/ 100 h 101"/>
              <a:gd name="T4" fmla="*/ 0 w 37"/>
              <a:gd name="T5" fmla="*/ 0 h 101"/>
              <a:gd name="T6" fmla="*/ 36 w 37"/>
              <a:gd name="T7" fmla="*/ 0 h 101"/>
              <a:gd name="T8" fmla="*/ 36 w 37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01">
                <a:moveTo>
                  <a:pt x="36" y="100"/>
                </a:moveTo>
                <a:lnTo>
                  <a:pt x="0" y="100"/>
                </a:lnTo>
                <a:lnTo>
                  <a:pt x="0" y="0"/>
                </a:lnTo>
                <a:lnTo>
                  <a:pt x="36" y="0"/>
                </a:lnTo>
                <a:lnTo>
                  <a:pt x="3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28">
            <a:extLst>
              <a:ext uri="{FF2B5EF4-FFF2-40B4-BE49-F238E27FC236}">
                <a16:creationId xmlns:a16="http://schemas.microsoft.com/office/drawing/2014/main" id="{A1EFC28C-F917-014F-AD2E-F923A33AB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8526" y="11148213"/>
            <a:ext cx="394708" cy="260149"/>
          </a:xfrm>
          <a:custGeom>
            <a:avLst/>
            <a:gdLst>
              <a:gd name="T0" fmla="*/ 45 w 389"/>
              <a:gd name="T1" fmla="*/ 0 h 254"/>
              <a:gd name="T2" fmla="*/ 45 w 389"/>
              <a:gd name="T3" fmla="*/ 0 h 254"/>
              <a:gd name="T4" fmla="*/ 36 w 389"/>
              <a:gd name="T5" fmla="*/ 36 h 254"/>
              <a:gd name="T6" fmla="*/ 352 w 389"/>
              <a:gd name="T7" fmla="*/ 36 h 254"/>
              <a:gd name="T8" fmla="*/ 352 w 389"/>
              <a:gd name="T9" fmla="*/ 207 h 254"/>
              <a:gd name="T10" fmla="*/ 352 w 389"/>
              <a:gd name="T11" fmla="*/ 216 h 254"/>
              <a:gd name="T12" fmla="*/ 36 w 389"/>
              <a:gd name="T13" fmla="*/ 207 h 254"/>
              <a:gd name="T14" fmla="*/ 36 w 389"/>
              <a:gd name="T15" fmla="*/ 72 h 254"/>
              <a:gd name="T16" fmla="*/ 18 w 389"/>
              <a:gd name="T17" fmla="*/ 54 h 254"/>
              <a:gd name="T18" fmla="*/ 18 w 389"/>
              <a:gd name="T19" fmla="*/ 54 h 254"/>
              <a:gd name="T20" fmla="*/ 0 w 389"/>
              <a:gd name="T21" fmla="*/ 72 h 254"/>
              <a:gd name="T22" fmla="*/ 0 w 389"/>
              <a:gd name="T23" fmla="*/ 207 h 254"/>
              <a:gd name="T24" fmla="*/ 36 w 389"/>
              <a:gd name="T25" fmla="*/ 253 h 254"/>
              <a:gd name="T26" fmla="*/ 352 w 389"/>
              <a:gd name="T27" fmla="*/ 253 h 254"/>
              <a:gd name="T28" fmla="*/ 388 w 389"/>
              <a:gd name="T29" fmla="*/ 207 h 254"/>
              <a:gd name="T30" fmla="*/ 388 w 389"/>
              <a:gd name="T31" fmla="*/ 0 h 254"/>
              <a:gd name="T32" fmla="*/ 45 w 389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9" h="254">
                <a:moveTo>
                  <a:pt x="45" y="0"/>
                </a:moveTo>
                <a:lnTo>
                  <a:pt x="45" y="0"/>
                </a:lnTo>
                <a:cubicBezTo>
                  <a:pt x="36" y="36"/>
                  <a:pt x="36" y="36"/>
                  <a:pt x="36" y="36"/>
                </a:cubicBezTo>
                <a:cubicBezTo>
                  <a:pt x="352" y="36"/>
                  <a:pt x="352" y="36"/>
                  <a:pt x="352" y="36"/>
                </a:cubicBezTo>
                <a:cubicBezTo>
                  <a:pt x="352" y="207"/>
                  <a:pt x="352" y="207"/>
                  <a:pt x="352" y="207"/>
                </a:cubicBezTo>
                <a:lnTo>
                  <a:pt x="352" y="216"/>
                </a:lnTo>
                <a:cubicBezTo>
                  <a:pt x="36" y="207"/>
                  <a:pt x="36" y="207"/>
                  <a:pt x="36" y="207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63"/>
                  <a:pt x="27" y="54"/>
                  <a:pt x="18" y="54"/>
                </a:cubicBezTo>
                <a:lnTo>
                  <a:pt x="18" y="54"/>
                </a:lnTo>
                <a:cubicBezTo>
                  <a:pt x="9" y="54"/>
                  <a:pt x="0" y="63"/>
                  <a:pt x="0" y="72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35"/>
                  <a:pt x="18" y="253"/>
                  <a:pt x="36" y="253"/>
                </a:cubicBezTo>
                <a:cubicBezTo>
                  <a:pt x="352" y="253"/>
                  <a:pt x="352" y="253"/>
                  <a:pt x="352" y="253"/>
                </a:cubicBezTo>
                <a:cubicBezTo>
                  <a:pt x="379" y="253"/>
                  <a:pt x="388" y="235"/>
                  <a:pt x="388" y="207"/>
                </a:cubicBezTo>
                <a:cubicBezTo>
                  <a:pt x="388" y="0"/>
                  <a:pt x="388" y="0"/>
                  <a:pt x="388" y="0"/>
                </a:cubicBezTo>
                <a:lnTo>
                  <a:pt x="4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29">
            <a:extLst>
              <a:ext uri="{FF2B5EF4-FFF2-40B4-BE49-F238E27FC236}">
                <a16:creationId xmlns:a16="http://schemas.microsoft.com/office/drawing/2014/main" id="{5C370BA7-B89E-6042-9BE7-DE1406C8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673" y="11045049"/>
            <a:ext cx="488902" cy="139046"/>
          </a:xfrm>
          <a:custGeom>
            <a:avLst/>
            <a:gdLst>
              <a:gd name="T0" fmla="*/ 424 w 480"/>
              <a:gd name="T1" fmla="*/ 136 h 137"/>
              <a:gd name="T2" fmla="*/ 424 w 480"/>
              <a:gd name="T3" fmla="*/ 136 h 137"/>
              <a:gd name="T4" fmla="*/ 54 w 480"/>
              <a:gd name="T5" fmla="*/ 136 h 137"/>
              <a:gd name="T6" fmla="*/ 0 w 480"/>
              <a:gd name="T7" fmla="*/ 82 h 137"/>
              <a:gd name="T8" fmla="*/ 0 w 480"/>
              <a:gd name="T9" fmla="*/ 54 h 137"/>
              <a:gd name="T10" fmla="*/ 54 w 480"/>
              <a:gd name="T11" fmla="*/ 0 h 137"/>
              <a:gd name="T12" fmla="*/ 424 w 480"/>
              <a:gd name="T13" fmla="*/ 0 h 137"/>
              <a:gd name="T14" fmla="*/ 479 w 480"/>
              <a:gd name="T15" fmla="*/ 54 h 137"/>
              <a:gd name="T16" fmla="*/ 479 w 480"/>
              <a:gd name="T17" fmla="*/ 82 h 137"/>
              <a:gd name="T18" fmla="*/ 424 w 480"/>
              <a:gd name="T19" fmla="*/ 136 h 137"/>
              <a:gd name="T20" fmla="*/ 54 w 480"/>
              <a:gd name="T21" fmla="*/ 36 h 137"/>
              <a:gd name="T22" fmla="*/ 54 w 480"/>
              <a:gd name="T23" fmla="*/ 36 h 137"/>
              <a:gd name="T24" fmla="*/ 45 w 480"/>
              <a:gd name="T25" fmla="*/ 54 h 137"/>
              <a:gd name="T26" fmla="*/ 45 w 480"/>
              <a:gd name="T27" fmla="*/ 82 h 137"/>
              <a:gd name="T28" fmla="*/ 54 w 480"/>
              <a:gd name="T29" fmla="*/ 100 h 137"/>
              <a:gd name="T30" fmla="*/ 424 w 480"/>
              <a:gd name="T31" fmla="*/ 100 h 137"/>
              <a:gd name="T32" fmla="*/ 442 w 480"/>
              <a:gd name="T33" fmla="*/ 82 h 137"/>
              <a:gd name="T34" fmla="*/ 442 w 480"/>
              <a:gd name="T35" fmla="*/ 54 h 137"/>
              <a:gd name="T36" fmla="*/ 424 w 480"/>
              <a:gd name="T37" fmla="*/ 36 h 137"/>
              <a:gd name="T38" fmla="*/ 54 w 480"/>
              <a:gd name="T39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0" h="137">
                <a:moveTo>
                  <a:pt x="424" y="136"/>
                </a:moveTo>
                <a:lnTo>
                  <a:pt x="424" y="136"/>
                </a:lnTo>
                <a:cubicBezTo>
                  <a:pt x="54" y="136"/>
                  <a:pt x="54" y="136"/>
                  <a:pt x="54" y="136"/>
                </a:cubicBezTo>
                <a:cubicBezTo>
                  <a:pt x="27" y="136"/>
                  <a:pt x="0" y="118"/>
                  <a:pt x="0" y="8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61" y="0"/>
                  <a:pt x="479" y="27"/>
                  <a:pt x="479" y="54"/>
                </a:cubicBezTo>
                <a:cubicBezTo>
                  <a:pt x="479" y="82"/>
                  <a:pt x="479" y="82"/>
                  <a:pt x="479" y="82"/>
                </a:cubicBezTo>
                <a:cubicBezTo>
                  <a:pt x="479" y="118"/>
                  <a:pt x="461" y="136"/>
                  <a:pt x="424" y="136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45" y="45"/>
                  <a:pt x="45" y="54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91"/>
                  <a:pt x="45" y="100"/>
                  <a:pt x="54" y="100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433" y="100"/>
                  <a:pt x="442" y="91"/>
                  <a:pt x="442" y="82"/>
                </a:cubicBezTo>
                <a:cubicBezTo>
                  <a:pt x="442" y="54"/>
                  <a:pt x="442" y="54"/>
                  <a:pt x="442" y="54"/>
                </a:cubicBezTo>
                <a:cubicBezTo>
                  <a:pt x="442" y="45"/>
                  <a:pt x="433" y="36"/>
                  <a:pt x="424" y="36"/>
                </a:cubicBezTo>
                <a:lnTo>
                  <a:pt x="54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Line 331">
            <a:extLst>
              <a:ext uri="{FF2B5EF4-FFF2-40B4-BE49-F238E27FC236}">
                <a16:creationId xmlns:a16="http://schemas.microsoft.com/office/drawing/2014/main" id="{495F3BAA-1E73-0A4B-A42C-C3AA64189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82788" y="4442653"/>
            <a:ext cx="5292681" cy="448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Freeform 332">
            <a:extLst>
              <a:ext uri="{FF2B5EF4-FFF2-40B4-BE49-F238E27FC236}">
                <a16:creationId xmlns:a16="http://schemas.microsoft.com/office/drawing/2014/main" id="{6D288750-4B3A-5E4D-A9B9-D6D466E7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7935" y="4393316"/>
            <a:ext cx="94193" cy="94190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72"/>
                  <a:pt x="0" y="45"/>
                </a:cubicBezTo>
                <a:cubicBezTo>
                  <a:pt x="0" y="26"/>
                  <a:pt x="18" y="0"/>
                  <a:pt x="45" y="0"/>
                </a:cubicBezTo>
                <a:cubicBezTo>
                  <a:pt x="73" y="0"/>
                  <a:pt x="91" y="26"/>
                  <a:pt x="91" y="45"/>
                </a:cubicBezTo>
                <a:cubicBezTo>
                  <a:pt x="91" y="72"/>
                  <a:pt x="73" y="90"/>
                  <a:pt x="45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3">
            <a:extLst>
              <a:ext uri="{FF2B5EF4-FFF2-40B4-BE49-F238E27FC236}">
                <a16:creationId xmlns:a16="http://schemas.microsoft.com/office/drawing/2014/main" id="{6A4DC18B-C7C4-C14C-B424-C373C4DE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616" y="4402287"/>
            <a:ext cx="148017" cy="85220"/>
          </a:xfrm>
          <a:custGeom>
            <a:avLst/>
            <a:gdLst>
              <a:gd name="T0" fmla="*/ 27 w 146"/>
              <a:gd name="T1" fmla="*/ 37 h 83"/>
              <a:gd name="T2" fmla="*/ 27 w 146"/>
              <a:gd name="T3" fmla="*/ 37 h 83"/>
              <a:gd name="T4" fmla="*/ 0 w 146"/>
              <a:gd name="T5" fmla="*/ 0 h 83"/>
              <a:gd name="T6" fmla="*/ 0 w 146"/>
              <a:gd name="T7" fmla="*/ 0 h 83"/>
              <a:gd name="T8" fmla="*/ 72 w 146"/>
              <a:gd name="T9" fmla="*/ 28 h 83"/>
              <a:gd name="T10" fmla="*/ 145 w 146"/>
              <a:gd name="T11" fmla="*/ 37 h 83"/>
              <a:gd name="T12" fmla="*/ 72 w 146"/>
              <a:gd name="T13" fmla="*/ 55 h 83"/>
              <a:gd name="T14" fmla="*/ 0 w 146"/>
              <a:gd name="T15" fmla="*/ 82 h 83"/>
              <a:gd name="T16" fmla="*/ 0 w 146"/>
              <a:gd name="T17" fmla="*/ 82 h 83"/>
              <a:gd name="T18" fmla="*/ 27 w 146"/>
              <a:gd name="T19" fmla="*/ 3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83">
                <a:moveTo>
                  <a:pt x="27" y="37"/>
                </a:moveTo>
                <a:lnTo>
                  <a:pt x="27" y="37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8"/>
                  <a:pt x="72" y="28"/>
                  <a:pt x="72" y="28"/>
                </a:cubicBezTo>
                <a:cubicBezTo>
                  <a:pt x="99" y="28"/>
                  <a:pt x="126" y="37"/>
                  <a:pt x="145" y="37"/>
                </a:cubicBezTo>
                <a:cubicBezTo>
                  <a:pt x="126" y="46"/>
                  <a:pt x="99" y="55"/>
                  <a:pt x="72" y="55"/>
                </a:cubicBezTo>
                <a:cubicBezTo>
                  <a:pt x="0" y="82"/>
                  <a:pt x="0" y="82"/>
                  <a:pt x="0" y="82"/>
                </a:cubicBezTo>
                <a:lnTo>
                  <a:pt x="0" y="82"/>
                </a:lnTo>
                <a:lnTo>
                  <a:pt x="27" y="3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Line 334">
            <a:extLst>
              <a:ext uri="{FF2B5EF4-FFF2-40B4-BE49-F238E27FC236}">
                <a16:creationId xmlns:a16="http://schemas.microsoft.com/office/drawing/2014/main" id="{93CEDCDE-8C16-A049-91D8-14393540C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8237" y="6864728"/>
            <a:ext cx="4207233" cy="448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Freeform 335">
            <a:extLst>
              <a:ext uri="{FF2B5EF4-FFF2-40B4-BE49-F238E27FC236}">
                <a16:creationId xmlns:a16="http://schemas.microsoft.com/office/drawing/2014/main" id="{E58CC000-1AA4-6541-A124-BD66971F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899" y="6819875"/>
            <a:ext cx="94190" cy="89706"/>
          </a:xfrm>
          <a:custGeom>
            <a:avLst/>
            <a:gdLst>
              <a:gd name="T0" fmla="*/ 46 w 92"/>
              <a:gd name="T1" fmla="*/ 89 h 90"/>
              <a:gd name="T2" fmla="*/ 46 w 92"/>
              <a:gd name="T3" fmla="*/ 89 h 90"/>
              <a:gd name="T4" fmla="*/ 0 w 92"/>
              <a:gd name="T5" fmla="*/ 44 h 90"/>
              <a:gd name="T6" fmla="*/ 46 w 92"/>
              <a:gd name="T7" fmla="*/ 0 h 90"/>
              <a:gd name="T8" fmla="*/ 91 w 92"/>
              <a:gd name="T9" fmla="*/ 44 h 90"/>
              <a:gd name="T10" fmla="*/ 46 w 92"/>
              <a:gd name="T11" fmla="*/ 8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0">
                <a:moveTo>
                  <a:pt x="46" y="89"/>
                </a:moveTo>
                <a:lnTo>
                  <a:pt x="46" y="89"/>
                </a:lnTo>
                <a:cubicBezTo>
                  <a:pt x="19" y="89"/>
                  <a:pt x="0" y="71"/>
                  <a:pt x="0" y="44"/>
                </a:cubicBezTo>
                <a:cubicBezTo>
                  <a:pt x="0" y="18"/>
                  <a:pt x="19" y="0"/>
                  <a:pt x="46" y="0"/>
                </a:cubicBezTo>
                <a:cubicBezTo>
                  <a:pt x="73" y="0"/>
                  <a:pt x="91" y="18"/>
                  <a:pt x="91" y="44"/>
                </a:cubicBezTo>
                <a:cubicBezTo>
                  <a:pt x="91" y="71"/>
                  <a:pt x="73" y="89"/>
                  <a:pt x="46" y="8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36">
            <a:extLst>
              <a:ext uri="{FF2B5EF4-FFF2-40B4-BE49-F238E27FC236}">
                <a16:creationId xmlns:a16="http://schemas.microsoft.com/office/drawing/2014/main" id="{7484792D-45C4-014F-BCDB-63D546C4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616" y="6819875"/>
            <a:ext cx="148017" cy="89706"/>
          </a:xfrm>
          <a:custGeom>
            <a:avLst/>
            <a:gdLst>
              <a:gd name="T0" fmla="*/ 27 w 146"/>
              <a:gd name="T1" fmla="*/ 44 h 90"/>
              <a:gd name="T2" fmla="*/ 27 w 146"/>
              <a:gd name="T3" fmla="*/ 44 h 90"/>
              <a:gd name="T4" fmla="*/ 0 w 146"/>
              <a:gd name="T5" fmla="*/ 0 h 90"/>
              <a:gd name="T6" fmla="*/ 0 w 146"/>
              <a:gd name="T7" fmla="*/ 0 h 90"/>
              <a:gd name="T8" fmla="*/ 72 w 146"/>
              <a:gd name="T9" fmla="*/ 26 h 90"/>
              <a:gd name="T10" fmla="*/ 145 w 146"/>
              <a:gd name="T11" fmla="*/ 44 h 90"/>
              <a:gd name="T12" fmla="*/ 72 w 146"/>
              <a:gd name="T13" fmla="*/ 62 h 90"/>
              <a:gd name="T14" fmla="*/ 0 w 146"/>
              <a:gd name="T15" fmla="*/ 89 h 90"/>
              <a:gd name="T16" fmla="*/ 0 w 146"/>
              <a:gd name="T17" fmla="*/ 89 h 90"/>
              <a:gd name="T18" fmla="*/ 27 w 146"/>
              <a:gd name="T19" fmla="*/ 4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0">
                <a:moveTo>
                  <a:pt x="27" y="44"/>
                </a:moveTo>
                <a:lnTo>
                  <a:pt x="27" y="44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6"/>
                  <a:pt x="72" y="26"/>
                  <a:pt x="72" y="26"/>
                </a:cubicBezTo>
                <a:cubicBezTo>
                  <a:pt x="99" y="35"/>
                  <a:pt x="126" y="35"/>
                  <a:pt x="145" y="44"/>
                </a:cubicBezTo>
                <a:cubicBezTo>
                  <a:pt x="126" y="53"/>
                  <a:pt x="99" y="53"/>
                  <a:pt x="72" y="62"/>
                </a:cubicBezTo>
                <a:cubicBezTo>
                  <a:pt x="0" y="89"/>
                  <a:pt x="0" y="89"/>
                  <a:pt x="0" y="89"/>
                </a:cubicBezTo>
                <a:lnTo>
                  <a:pt x="0" y="89"/>
                </a:lnTo>
                <a:lnTo>
                  <a:pt x="27" y="4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Line 337">
            <a:extLst>
              <a:ext uri="{FF2B5EF4-FFF2-40B4-BE49-F238E27FC236}">
                <a16:creationId xmlns:a16="http://schemas.microsoft.com/office/drawing/2014/main" id="{0E5A6A6F-4B66-E340-9EC1-2DC0639F2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0379" y="9219524"/>
            <a:ext cx="2875091" cy="448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5" name="Freeform 338">
            <a:extLst>
              <a:ext uri="{FF2B5EF4-FFF2-40B4-BE49-F238E27FC236}">
                <a16:creationId xmlns:a16="http://schemas.microsoft.com/office/drawing/2014/main" id="{57D04E95-87A5-0B41-B0A0-24BA4DB0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5526" y="9174671"/>
            <a:ext cx="94190" cy="94190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0 w 91"/>
              <a:gd name="T5" fmla="*/ 45 h 91"/>
              <a:gd name="T6" fmla="*/ 45 w 91"/>
              <a:gd name="T7" fmla="*/ 0 h 91"/>
              <a:gd name="T8" fmla="*/ 9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27" y="90"/>
                  <a:pt x="0" y="72"/>
                  <a:pt x="0" y="45"/>
                </a:cubicBez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39">
            <a:extLst>
              <a:ext uri="{FF2B5EF4-FFF2-40B4-BE49-F238E27FC236}">
                <a16:creationId xmlns:a16="http://schemas.microsoft.com/office/drawing/2014/main" id="{370E88F7-BE36-EF49-A1FD-3ECF016C0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616" y="9174671"/>
            <a:ext cx="148017" cy="94190"/>
          </a:xfrm>
          <a:custGeom>
            <a:avLst/>
            <a:gdLst>
              <a:gd name="T0" fmla="*/ 27 w 146"/>
              <a:gd name="T1" fmla="*/ 45 h 91"/>
              <a:gd name="T2" fmla="*/ 27 w 146"/>
              <a:gd name="T3" fmla="*/ 45 h 91"/>
              <a:gd name="T4" fmla="*/ 0 w 146"/>
              <a:gd name="T5" fmla="*/ 0 h 91"/>
              <a:gd name="T6" fmla="*/ 0 w 146"/>
              <a:gd name="T7" fmla="*/ 0 h 91"/>
              <a:gd name="T8" fmla="*/ 72 w 146"/>
              <a:gd name="T9" fmla="*/ 27 h 91"/>
              <a:gd name="T10" fmla="*/ 145 w 146"/>
              <a:gd name="T11" fmla="*/ 45 h 91"/>
              <a:gd name="T12" fmla="*/ 72 w 146"/>
              <a:gd name="T13" fmla="*/ 63 h 91"/>
              <a:gd name="T14" fmla="*/ 0 w 146"/>
              <a:gd name="T15" fmla="*/ 90 h 91"/>
              <a:gd name="T16" fmla="*/ 0 w 146"/>
              <a:gd name="T17" fmla="*/ 90 h 91"/>
              <a:gd name="T18" fmla="*/ 27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27" y="45"/>
                </a:moveTo>
                <a:lnTo>
                  <a:pt x="27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9" y="36"/>
                  <a:pt x="126" y="45"/>
                  <a:pt x="145" y="45"/>
                </a:cubicBezTo>
                <a:cubicBezTo>
                  <a:pt x="126" y="54"/>
                  <a:pt x="99" y="54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27" y="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Line 340">
            <a:extLst>
              <a:ext uri="{FF2B5EF4-FFF2-40B4-BE49-F238E27FC236}">
                <a16:creationId xmlns:a16="http://schemas.microsoft.com/office/drawing/2014/main" id="{A849F808-8D1F-954F-951E-51B9D688D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62594" y="11569833"/>
            <a:ext cx="1417362" cy="448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8" name="Freeform 341">
            <a:extLst>
              <a:ext uri="{FF2B5EF4-FFF2-40B4-BE49-F238E27FC236}">
                <a16:creationId xmlns:a16="http://schemas.microsoft.com/office/drawing/2014/main" id="{7627ACB9-C6CD-7A40-8D31-647458002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254" y="11524980"/>
            <a:ext cx="94193" cy="94190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19" y="90"/>
                  <a:pt x="0" y="72"/>
                  <a:pt x="0" y="45"/>
                </a:cubicBezTo>
                <a:cubicBezTo>
                  <a:pt x="0" y="27"/>
                  <a:pt x="19" y="0"/>
                  <a:pt x="45" y="0"/>
                </a:cubicBezTo>
                <a:cubicBezTo>
                  <a:pt x="73" y="0"/>
                  <a:pt x="91" y="27"/>
                  <a:pt x="91" y="45"/>
                </a:cubicBezTo>
                <a:cubicBezTo>
                  <a:pt x="91" y="72"/>
                  <a:pt x="73" y="90"/>
                  <a:pt x="45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2">
            <a:extLst>
              <a:ext uri="{FF2B5EF4-FFF2-40B4-BE49-F238E27FC236}">
                <a16:creationId xmlns:a16="http://schemas.microsoft.com/office/drawing/2014/main" id="{941778E5-9B26-174D-9AD6-D27E30BD7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616" y="11524980"/>
            <a:ext cx="148017" cy="94190"/>
          </a:xfrm>
          <a:custGeom>
            <a:avLst/>
            <a:gdLst>
              <a:gd name="T0" fmla="*/ 27 w 146"/>
              <a:gd name="T1" fmla="*/ 45 h 91"/>
              <a:gd name="T2" fmla="*/ 27 w 146"/>
              <a:gd name="T3" fmla="*/ 45 h 91"/>
              <a:gd name="T4" fmla="*/ 0 w 146"/>
              <a:gd name="T5" fmla="*/ 9 h 91"/>
              <a:gd name="T6" fmla="*/ 0 w 146"/>
              <a:gd name="T7" fmla="*/ 0 h 91"/>
              <a:gd name="T8" fmla="*/ 72 w 146"/>
              <a:gd name="T9" fmla="*/ 36 h 91"/>
              <a:gd name="T10" fmla="*/ 145 w 146"/>
              <a:gd name="T11" fmla="*/ 45 h 91"/>
              <a:gd name="T12" fmla="*/ 72 w 146"/>
              <a:gd name="T13" fmla="*/ 63 h 91"/>
              <a:gd name="T14" fmla="*/ 0 w 146"/>
              <a:gd name="T15" fmla="*/ 90 h 91"/>
              <a:gd name="T16" fmla="*/ 0 w 146"/>
              <a:gd name="T17" fmla="*/ 90 h 91"/>
              <a:gd name="T18" fmla="*/ 27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27" y="45"/>
                </a:moveTo>
                <a:lnTo>
                  <a:pt x="27" y="45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72" y="36"/>
                  <a:pt x="72" y="36"/>
                  <a:pt x="72" y="36"/>
                </a:cubicBezTo>
                <a:cubicBezTo>
                  <a:pt x="99" y="36"/>
                  <a:pt x="126" y="45"/>
                  <a:pt x="145" y="45"/>
                </a:cubicBezTo>
                <a:cubicBezTo>
                  <a:pt x="126" y="54"/>
                  <a:pt x="99" y="63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27" y="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3">
            <a:extLst>
              <a:ext uri="{FF2B5EF4-FFF2-40B4-BE49-F238E27FC236}">
                <a16:creationId xmlns:a16="http://schemas.microsoft.com/office/drawing/2014/main" id="{19E97ECD-1F92-C248-8C1F-0469B9B2D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254" y="3998608"/>
            <a:ext cx="112132" cy="1022654"/>
          </a:xfrm>
          <a:custGeom>
            <a:avLst/>
            <a:gdLst>
              <a:gd name="T0" fmla="*/ 108 w 109"/>
              <a:gd name="T1" fmla="*/ 1003 h 1004"/>
              <a:gd name="T2" fmla="*/ 0 w 109"/>
              <a:gd name="T3" fmla="*/ 1003 h 1004"/>
              <a:gd name="T4" fmla="*/ 0 w 109"/>
              <a:gd name="T5" fmla="*/ 0 h 1004"/>
              <a:gd name="T6" fmla="*/ 108 w 109"/>
              <a:gd name="T7" fmla="*/ 0 h 1004"/>
              <a:gd name="T8" fmla="*/ 108 w 109"/>
              <a:gd name="T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04">
                <a:moveTo>
                  <a:pt x="108" y="1003"/>
                </a:moveTo>
                <a:lnTo>
                  <a:pt x="0" y="1003"/>
                </a:lnTo>
                <a:lnTo>
                  <a:pt x="0" y="0"/>
                </a:lnTo>
                <a:lnTo>
                  <a:pt x="108" y="0"/>
                </a:lnTo>
                <a:lnTo>
                  <a:pt x="108" y="10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4">
            <a:extLst>
              <a:ext uri="{FF2B5EF4-FFF2-40B4-BE49-F238E27FC236}">
                <a16:creationId xmlns:a16="http://schemas.microsoft.com/office/drawing/2014/main" id="{1AE19A4F-2C5A-F948-B999-28A33B60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254" y="6353401"/>
            <a:ext cx="112132" cy="1027140"/>
          </a:xfrm>
          <a:custGeom>
            <a:avLst/>
            <a:gdLst>
              <a:gd name="T0" fmla="*/ 108 w 109"/>
              <a:gd name="T1" fmla="*/ 1011 h 1012"/>
              <a:gd name="T2" fmla="*/ 0 w 109"/>
              <a:gd name="T3" fmla="*/ 1011 h 1012"/>
              <a:gd name="T4" fmla="*/ 0 w 109"/>
              <a:gd name="T5" fmla="*/ 0 h 1012"/>
              <a:gd name="T6" fmla="*/ 108 w 109"/>
              <a:gd name="T7" fmla="*/ 0 h 1012"/>
              <a:gd name="T8" fmla="*/ 108 w 109"/>
              <a:gd name="T9" fmla="*/ 1011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12">
                <a:moveTo>
                  <a:pt x="108" y="1011"/>
                </a:moveTo>
                <a:lnTo>
                  <a:pt x="0" y="1011"/>
                </a:lnTo>
                <a:lnTo>
                  <a:pt x="0" y="0"/>
                </a:lnTo>
                <a:lnTo>
                  <a:pt x="108" y="0"/>
                </a:lnTo>
                <a:lnTo>
                  <a:pt x="108" y="10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5">
            <a:extLst>
              <a:ext uri="{FF2B5EF4-FFF2-40B4-BE49-F238E27FC236}">
                <a16:creationId xmlns:a16="http://schemas.microsoft.com/office/drawing/2014/main" id="{7CC3070D-8722-4745-AFF9-D4FA6939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254" y="8712681"/>
            <a:ext cx="112132" cy="1022654"/>
          </a:xfrm>
          <a:custGeom>
            <a:avLst/>
            <a:gdLst>
              <a:gd name="T0" fmla="*/ 108 w 109"/>
              <a:gd name="T1" fmla="*/ 1003 h 1004"/>
              <a:gd name="T2" fmla="*/ 0 w 109"/>
              <a:gd name="T3" fmla="*/ 1003 h 1004"/>
              <a:gd name="T4" fmla="*/ 0 w 109"/>
              <a:gd name="T5" fmla="*/ 0 h 1004"/>
              <a:gd name="T6" fmla="*/ 108 w 109"/>
              <a:gd name="T7" fmla="*/ 0 h 1004"/>
              <a:gd name="T8" fmla="*/ 108 w 109"/>
              <a:gd name="T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04">
                <a:moveTo>
                  <a:pt x="108" y="1003"/>
                </a:moveTo>
                <a:lnTo>
                  <a:pt x="0" y="1003"/>
                </a:lnTo>
                <a:lnTo>
                  <a:pt x="0" y="0"/>
                </a:lnTo>
                <a:lnTo>
                  <a:pt x="108" y="0"/>
                </a:lnTo>
                <a:lnTo>
                  <a:pt x="108" y="10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6">
            <a:extLst>
              <a:ext uri="{FF2B5EF4-FFF2-40B4-BE49-F238E27FC236}">
                <a16:creationId xmlns:a16="http://schemas.microsoft.com/office/drawing/2014/main" id="{904BF963-E38E-0A4B-971C-8AA4B9772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254" y="11067477"/>
            <a:ext cx="112132" cy="1022654"/>
          </a:xfrm>
          <a:custGeom>
            <a:avLst/>
            <a:gdLst>
              <a:gd name="T0" fmla="*/ 108 w 109"/>
              <a:gd name="T1" fmla="*/ 1003 h 1004"/>
              <a:gd name="T2" fmla="*/ 0 w 109"/>
              <a:gd name="T3" fmla="*/ 1003 h 1004"/>
              <a:gd name="T4" fmla="*/ 0 w 109"/>
              <a:gd name="T5" fmla="*/ 0 h 1004"/>
              <a:gd name="T6" fmla="*/ 108 w 109"/>
              <a:gd name="T7" fmla="*/ 0 h 1004"/>
              <a:gd name="T8" fmla="*/ 108 w 109"/>
              <a:gd name="T9" fmla="*/ 100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" h="1004">
                <a:moveTo>
                  <a:pt x="108" y="1003"/>
                </a:moveTo>
                <a:lnTo>
                  <a:pt x="0" y="1003"/>
                </a:lnTo>
                <a:lnTo>
                  <a:pt x="0" y="0"/>
                </a:lnTo>
                <a:lnTo>
                  <a:pt x="108" y="0"/>
                </a:lnTo>
                <a:lnTo>
                  <a:pt x="108" y="100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6" name="Group 54">
            <a:extLst>
              <a:ext uri="{FF2B5EF4-FFF2-40B4-BE49-F238E27FC236}">
                <a16:creationId xmlns:a16="http://schemas.microsoft.com/office/drawing/2014/main" id="{B1F3DD24-0C1F-D048-A67A-04B3B2E791BE}"/>
              </a:ext>
            </a:extLst>
          </p:cNvPr>
          <p:cNvGrpSpPr/>
          <p:nvPr/>
        </p:nvGrpSpPr>
        <p:grpSpPr>
          <a:xfrm>
            <a:off x="8338740" y="4680431"/>
            <a:ext cx="2308808" cy="757910"/>
            <a:chOff x="5517310" y="11388361"/>
            <a:chExt cx="3676939" cy="757910"/>
          </a:xfrm>
        </p:grpSpPr>
        <p:sp>
          <p:nvSpPr>
            <p:cNvPr id="427" name="CuadroTexto 395">
              <a:extLst>
                <a:ext uri="{FF2B5EF4-FFF2-40B4-BE49-F238E27FC236}">
                  <a16:creationId xmlns:a16="http://schemas.microsoft.com/office/drawing/2014/main" id="{EB230DD3-BD3E-FD47-A13D-7BBE17E15131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28" name="Rectangle 56">
              <a:extLst>
                <a:ext uri="{FF2B5EF4-FFF2-40B4-BE49-F238E27FC236}">
                  <a16:creationId xmlns:a16="http://schemas.microsoft.com/office/drawing/2014/main" id="{C80514CE-76B2-E74A-A529-C6C41B774531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9" name="Group 54">
            <a:extLst>
              <a:ext uri="{FF2B5EF4-FFF2-40B4-BE49-F238E27FC236}">
                <a16:creationId xmlns:a16="http://schemas.microsoft.com/office/drawing/2014/main" id="{459830B8-E5F2-BD4B-AF4B-61B0B6520D20}"/>
              </a:ext>
            </a:extLst>
          </p:cNvPr>
          <p:cNvGrpSpPr/>
          <p:nvPr/>
        </p:nvGrpSpPr>
        <p:grpSpPr>
          <a:xfrm>
            <a:off x="7300388" y="6947760"/>
            <a:ext cx="2308808" cy="757910"/>
            <a:chOff x="5517310" y="11388361"/>
            <a:chExt cx="3676939" cy="757910"/>
          </a:xfrm>
        </p:grpSpPr>
        <p:sp>
          <p:nvSpPr>
            <p:cNvPr id="430" name="CuadroTexto 395">
              <a:extLst>
                <a:ext uri="{FF2B5EF4-FFF2-40B4-BE49-F238E27FC236}">
                  <a16:creationId xmlns:a16="http://schemas.microsoft.com/office/drawing/2014/main" id="{5635122F-C989-F343-95FA-BC4280376BA7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1" name="Rectangle 56">
              <a:extLst>
                <a:ext uri="{FF2B5EF4-FFF2-40B4-BE49-F238E27FC236}">
                  <a16:creationId xmlns:a16="http://schemas.microsoft.com/office/drawing/2014/main" id="{6667860C-7BA7-7942-A92A-A7B1F65BD4F1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2" name="Group 54">
            <a:extLst>
              <a:ext uri="{FF2B5EF4-FFF2-40B4-BE49-F238E27FC236}">
                <a16:creationId xmlns:a16="http://schemas.microsoft.com/office/drawing/2014/main" id="{B5E3E455-A37D-D240-96E3-B891041F8228}"/>
              </a:ext>
            </a:extLst>
          </p:cNvPr>
          <p:cNvGrpSpPr/>
          <p:nvPr/>
        </p:nvGrpSpPr>
        <p:grpSpPr>
          <a:xfrm>
            <a:off x="9640051" y="6925534"/>
            <a:ext cx="2308808" cy="757910"/>
            <a:chOff x="5517310" y="11388361"/>
            <a:chExt cx="3676939" cy="757910"/>
          </a:xfrm>
        </p:grpSpPr>
        <p:sp>
          <p:nvSpPr>
            <p:cNvPr id="433" name="CuadroTexto 395">
              <a:extLst>
                <a:ext uri="{FF2B5EF4-FFF2-40B4-BE49-F238E27FC236}">
                  <a16:creationId xmlns:a16="http://schemas.microsoft.com/office/drawing/2014/main" id="{79697968-6038-0849-9A37-8925391004D3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34" name="Rectangle 56">
              <a:extLst>
                <a:ext uri="{FF2B5EF4-FFF2-40B4-BE49-F238E27FC236}">
                  <a16:creationId xmlns:a16="http://schemas.microsoft.com/office/drawing/2014/main" id="{25BE9202-79B7-4D44-B606-D99FB0D30F06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5" name="Group 54">
            <a:extLst>
              <a:ext uri="{FF2B5EF4-FFF2-40B4-BE49-F238E27FC236}">
                <a16:creationId xmlns:a16="http://schemas.microsoft.com/office/drawing/2014/main" id="{E0785D6A-9C3C-5A48-A514-EC3EC5E6A58B}"/>
              </a:ext>
            </a:extLst>
          </p:cNvPr>
          <p:cNvGrpSpPr/>
          <p:nvPr/>
        </p:nvGrpSpPr>
        <p:grpSpPr>
          <a:xfrm>
            <a:off x="6600678" y="9174671"/>
            <a:ext cx="2308808" cy="757910"/>
            <a:chOff x="5517310" y="11388361"/>
            <a:chExt cx="3676939" cy="757910"/>
          </a:xfrm>
        </p:grpSpPr>
        <p:sp>
          <p:nvSpPr>
            <p:cNvPr id="436" name="CuadroTexto 395">
              <a:extLst>
                <a:ext uri="{FF2B5EF4-FFF2-40B4-BE49-F238E27FC236}">
                  <a16:creationId xmlns:a16="http://schemas.microsoft.com/office/drawing/2014/main" id="{324189B8-6BDA-6D45-9817-84BCFC21FAF7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7" name="Rectangle 56">
              <a:extLst>
                <a:ext uri="{FF2B5EF4-FFF2-40B4-BE49-F238E27FC236}">
                  <a16:creationId xmlns:a16="http://schemas.microsoft.com/office/drawing/2014/main" id="{12FE1D87-D3D7-BF47-A15D-89495E9B3896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8" name="Group 54">
            <a:extLst>
              <a:ext uri="{FF2B5EF4-FFF2-40B4-BE49-F238E27FC236}">
                <a16:creationId xmlns:a16="http://schemas.microsoft.com/office/drawing/2014/main" id="{7258A0B6-7F79-BC4A-BE60-7689C9381F66}"/>
              </a:ext>
            </a:extLst>
          </p:cNvPr>
          <p:cNvGrpSpPr/>
          <p:nvPr/>
        </p:nvGrpSpPr>
        <p:grpSpPr>
          <a:xfrm>
            <a:off x="10052145" y="9185381"/>
            <a:ext cx="2308808" cy="757910"/>
            <a:chOff x="5517310" y="11388361"/>
            <a:chExt cx="3676939" cy="757910"/>
          </a:xfrm>
        </p:grpSpPr>
        <p:sp>
          <p:nvSpPr>
            <p:cNvPr id="439" name="CuadroTexto 395">
              <a:extLst>
                <a:ext uri="{FF2B5EF4-FFF2-40B4-BE49-F238E27FC236}">
                  <a16:creationId xmlns:a16="http://schemas.microsoft.com/office/drawing/2014/main" id="{F8CC86CB-99BC-5046-8693-D8D387DA0D7D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0" name="Rectangle 56">
              <a:extLst>
                <a:ext uri="{FF2B5EF4-FFF2-40B4-BE49-F238E27FC236}">
                  <a16:creationId xmlns:a16="http://schemas.microsoft.com/office/drawing/2014/main" id="{9EE255C4-2E0D-FF4D-8765-9E6473271FA5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1" name="Group 54">
            <a:extLst>
              <a:ext uri="{FF2B5EF4-FFF2-40B4-BE49-F238E27FC236}">
                <a16:creationId xmlns:a16="http://schemas.microsoft.com/office/drawing/2014/main" id="{7B178271-21DC-3E44-B714-F25F50E51B09}"/>
              </a:ext>
            </a:extLst>
          </p:cNvPr>
          <p:cNvGrpSpPr/>
          <p:nvPr/>
        </p:nvGrpSpPr>
        <p:grpSpPr>
          <a:xfrm>
            <a:off x="5869571" y="11552000"/>
            <a:ext cx="2308808" cy="757910"/>
            <a:chOff x="5517310" y="11388361"/>
            <a:chExt cx="3676939" cy="757910"/>
          </a:xfrm>
        </p:grpSpPr>
        <p:sp>
          <p:nvSpPr>
            <p:cNvPr id="442" name="CuadroTexto 395">
              <a:extLst>
                <a:ext uri="{FF2B5EF4-FFF2-40B4-BE49-F238E27FC236}">
                  <a16:creationId xmlns:a16="http://schemas.microsoft.com/office/drawing/2014/main" id="{46E54342-753D-2348-A0C5-FFEC1260E6BC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43" name="Rectangle 56">
              <a:extLst>
                <a:ext uri="{FF2B5EF4-FFF2-40B4-BE49-F238E27FC236}">
                  <a16:creationId xmlns:a16="http://schemas.microsoft.com/office/drawing/2014/main" id="{5BD31A5E-C950-BF4D-A970-9473BD839185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4" name="Group 54">
            <a:extLst>
              <a:ext uri="{FF2B5EF4-FFF2-40B4-BE49-F238E27FC236}">
                <a16:creationId xmlns:a16="http://schemas.microsoft.com/office/drawing/2014/main" id="{87500056-C1C4-FD41-87CA-EB6A04E5D2C5}"/>
              </a:ext>
            </a:extLst>
          </p:cNvPr>
          <p:cNvGrpSpPr/>
          <p:nvPr/>
        </p:nvGrpSpPr>
        <p:grpSpPr>
          <a:xfrm>
            <a:off x="10699696" y="11539699"/>
            <a:ext cx="2308808" cy="757910"/>
            <a:chOff x="5517310" y="11388361"/>
            <a:chExt cx="3676939" cy="757910"/>
          </a:xfrm>
        </p:grpSpPr>
        <p:sp>
          <p:nvSpPr>
            <p:cNvPr id="445" name="CuadroTexto 395">
              <a:extLst>
                <a:ext uri="{FF2B5EF4-FFF2-40B4-BE49-F238E27FC236}">
                  <a16:creationId xmlns:a16="http://schemas.microsoft.com/office/drawing/2014/main" id="{CBD9D423-5939-5B48-8A8D-78174381335B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46" name="Rectangle 56">
              <a:extLst>
                <a:ext uri="{FF2B5EF4-FFF2-40B4-BE49-F238E27FC236}">
                  <a16:creationId xmlns:a16="http://schemas.microsoft.com/office/drawing/2014/main" id="{2E5F70EC-1EB1-DC48-9E06-A1F821889C1E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7" name="Group 54">
            <a:extLst>
              <a:ext uri="{FF2B5EF4-FFF2-40B4-BE49-F238E27FC236}">
                <a16:creationId xmlns:a16="http://schemas.microsoft.com/office/drawing/2014/main" id="{37BA4D85-CFAC-D04B-A4A9-3017CD030F12}"/>
              </a:ext>
            </a:extLst>
          </p:cNvPr>
          <p:cNvGrpSpPr/>
          <p:nvPr/>
        </p:nvGrpSpPr>
        <p:grpSpPr>
          <a:xfrm>
            <a:off x="17448576" y="3792438"/>
            <a:ext cx="3676939" cy="1300429"/>
            <a:chOff x="5517310" y="11122841"/>
            <a:chExt cx="3676939" cy="1300429"/>
          </a:xfrm>
        </p:grpSpPr>
        <p:sp>
          <p:nvSpPr>
            <p:cNvPr id="448" name="CuadroTexto 395">
              <a:extLst>
                <a:ext uri="{FF2B5EF4-FFF2-40B4-BE49-F238E27FC236}">
                  <a16:creationId xmlns:a16="http://schemas.microsoft.com/office/drawing/2014/main" id="{F0824D8D-B112-FA47-A3D9-CF84A38253C2}"/>
                </a:ext>
              </a:extLst>
            </p:cNvPr>
            <p:cNvSpPr txBox="1"/>
            <p:nvPr/>
          </p:nvSpPr>
          <p:spPr>
            <a:xfrm>
              <a:off x="5518985" y="111228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9" name="Rectangle 56">
              <a:extLst>
                <a:ext uri="{FF2B5EF4-FFF2-40B4-BE49-F238E27FC236}">
                  <a16:creationId xmlns:a16="http://schemas.microsoft.com/office/drawing/2014/main" id="{888E945D-F9A7-ED4B-BF43-D66A14CA72B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0" name="Group 54">
            <a:extLst>
              <a:ext uri="{FF2B5EF4-FFF2-40B4-BE49-F238E27FC236}">
                <a16:creationId xmlns:a16="http://schemas.microsoft.com/office/drawing/2014/main" id="{523B9274-8AAB-8A41-99BA-C2DF4C91C1C3}"/>
              </a:ext>
            </a:extLst>
          </p:cNvPr>
          <p:cNvGrpSpPr/>
          <p:nvPr/>
        </p:nvGrpSpPr>
        <p:grpSpPr>
          <a:xfrm>
            <a:off x="17448575" y="6136020"/>
            <a:ext cx="3676939" cy="1300429"/>
            <a:chOff x="5517310" y="11122841"/>
            <a:chExt cx="3676939" cy="1300429"/>
          </a:xfrm>
        </p:grpSpPr>
        <p:sp>
          <p:nvSpPr>
            <p:cNvPr id="451" name="CuadroTexto 395">
              <a:extLst>
                <a:ext uri="{FF2B5EF4-FFF2-40B4-BE49-F238E27FC236}">
                  <a16:creationId xmlns:a16="http://schemas.microsoft.com/office/drawing/2014/main" id="{9F79A290-53BA-F349-99F7-84FE6D9F30DF}"/>
                </a:ext>
              </a:extLst>
            </p:cNvPr>
            <p:cNvSpPr txBox="1"/>
            <p:nvPr/>
          </p:nvSpPr>
          <p:spPr>
            <a:xfrm>
              <a:off x="5518985" y="111228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52" name="Rectangle 56">
              <a:extLst>
                <a:ext uri="{FF2B5EF4-FFF2-40B4-BE49-F238E27FC236}">
                  <a16:creationId xmlns:a16="http://schemas.microsoft.com/office/drawing/2014/main" id="{5A2D3EBA-3618-0245-8979-37C58D648F9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3" name="Group 54">
            <a:extLst>
              <a:ext uri="{FF2B5EF4-FFF2-40B4-BE49-F238E27FC236}">
                <a16:creationId xmlns:a16="http://schemas.microsoft.com/office/drawing/2014/main" id="{EB3D0851-8597-2946-8654-51ACD6A52B0C}"/>
              </a:ext>
            </a:extLst>
          </p:cNvPr>
          <p:cNvGrpSpPr/>
          <p:nvPr/>
        </p:nvGrpSpPr>
        <p:grpSpPr>
          <a:xfrm>
            <a:off x="17448575" y="8520878"/>
            <a:ext cx="3676939" cy="1300429"/>
            <a:chOff x="5517310" y="11122841"/>
            <a:chExt cx="3676939" cy="1300429"/>
          </a:xfrm>
        </p:grpSpPr>
        <p:sp>
          <p:nvSpPr>
            <p:cNvPr id="454" name="CuadroTexto 395">
              <a:extLst>
                <a:ext uri="{FF2B5EF4-FFF2-40B4-BE49-F238E27FC236}">
                  <a16:creationId xmlns:a16="http://schemas.microsoft.com/office/drawing/2014/main" id="{A778E0B0-EA48-7743-8486-BC0DB9C05128}"/>
                </a:ext>
              </a:extLst>
            </p:cNvPr>
            <p:cNvSpPr txBox="1"/>
            <p:nvPr/>
          </p:nvSpPr>
          <p:spPr>
            <a:xfrm>
              <a:off x="5518985" y="111228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55" name="Rectangle 56">
              <a:extLst>
                <a:ext uri="{FF2B5EF4-FFF2-40B4-BE49-F238E27FC236}">
                  <a16:creationId xmlns:a16="http://schemas.microsoft.com/office/drawing/2014/main" id="{3FD6761A-774C-AF44-A4FE-861D43F8242E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6" name="Group 54">
            <a:extLst>
              <a:ext uri="{FF2B5EF4-FFF2-40B4-BE49-F238E27FC236}">
                <a16:creationId xmlns:a16="http://schemas.microsoft.com/office/drawing/2014/main" id="{56992339-0477-0A46-934A-DCBD2B0507F2}"/>
              </a:ext>
            </a:extLst>
          </p:cNvPr>
          <p:cNvGrpSpPr/>
          <p:nvPr/>
        </p:nvGrpSpPr>
        <p:grpSpPr>
          <a:xfrm>
            <a:off x="17448575" y="10874765"/>
            <a:ext cx="3676939" cy="1300429"/>
            <a:chOff x="5517310" y="11122841"/>
            <a:chExt cx="3676939" cy="1300429"/>
          </a:xfrm>
        </p:grpSpPr>
        <p:sp>
          <p:nvSpPr>
            <p:cNvPr id="457" name="CuadroTexto 395">
              <a:extLst>
                <a:ext uri="{FF2B5EF4-FFF2-40B4-BE49-F238E27FC236}">
                  <a16:creationId xmlns:a16="http://schemas.microsoft.com/office/drawing/2014/main" id="{6C7904DC-C9EF-0D4C-9998-2446FDEF4340}"/>
                </a:ext>
              </a:extLst>
            </p:cNvPr>
            <p:cNvSpPr txBox="1"/>
            <p:nvPr/>
          </p:nvSpPr>
          <p:spPr>
            <a:xfrm>
              <a:off x="5518985" y="111228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8" name="Rectangle 56">
              <a:extLst>
                <a:ext uri="{FF2B5EF4-FFF2-40B4-BE49-F238E27FC236}">
                  <a16:creationId xmlns:a16="http://schemas.microsoft.com/office/drawing/2014/main" id="{C3DD53F5-DEF1-6A4B-8CFD-71B84577B220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048894D7-CC97-1341-9F74-220524B01D31}"/>
              </a:ext>
            </a:extLst>
          </p:cNvPr>
          <p:cNvGrpSpPr/>
          <p:nvPr/>
        </p:nvGrpSpPr>
        <p:grpSpPr>
          <a:xfrm>
            <a:off x="2668308" y="441487"/>
            <a:ext cx="19041035" cy="2561450"/>
            <a:chOff x="2668308" y="861425"/>
            <a:chExt cx="19041035" cy="2561450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88958041-E8BA-0347-9A02-5A6992ACF0E3}"/>
                </a:ext>
              </a:extLst>
            </p:cNvPr>
            <p:cNvSpPr txBox="1"/>
            <p:nvPr/>
          </p:nvSpPr>
          <p:spPr>
            <a:xfrm>
              <a:off x="811866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051D3D75-B59D-A54A-94B8-32495DC3499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2786CB6C-DAE5-164B-8C89-3878BC88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797" y="3693014"/>
            <a:ext cx="3671781" cy="1572334"/>
          </a:xfrm>
          <a:custGeom>
            <a:avLst/>
            <a:gdLst>
              <a:gd name="T0" fmla="*/ 2828 w 3596"/>
              <a:gd name="T1" fmla="*/ 1536 h 1537"/>
              <a:gd name="T2" fmla="*/ 2828 w 3596"/>
              <a:gd name="T3" fmla="*/ 1536 h 1537"/>
              <a:gd name="T4" fmla="*/ 0 w 3596"/>
              <a:gd name="T5" fmla="*/ 1536 h 1537"/>
              <a:gd name="T6" fmla="*/ 0 w 3596"/>
              <a:gd name="T7" fmla="*/ 0 h 1537"/>
              <a:gd name="T8" fmla="*/ 2828 w 3596"/>
              <a:gd name="T9" fmla="*/ 0 h 1537"/>
              <a:gd name="T10" fmla="*/ 3595 w 3596"/>
              <a:gd name="T11" fmla="*/ 768 h 1537"/>
              <a:gd name="T12" fmla="*/ 3595 w 3596"/>
              <a:gd name="T13" fmla="*/ 768 h 1537"/>
              <a:gd name="T14" fmla="*/ 2828 w 3596"/>
              <a:gd name="T15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96" h="1537">
                <a:moveTo>
                  <a:pt x="2828" y="1536"/>
                </a:moveTo>
                <a:lnTo>
                  <a:pt x="2828" y="1536"/>
                </a:lnTo>
                <a:cubicBezTo>
                  <a:pt x="0" y="1536"/>
                  <a:pt x="0" y="1536"/>
                  <a:pt x="0" y="1536"/>
                </a:cubicBezTo>
                <a:cubicBezTo>
                  <a:pt x="0" y="0"/>
                  <a:pt x="0" y="0"/>
                  <a:pt x="0" y="0"/>
                </a:cubicBezTo>
                <a:cubicBezTo>
                  <a:pt x="2828" y="0"/>
                  <a:pt x="2828" y="0"/>
                  <a:pt x="2828" y="0"/>
                </a:cubicBezTo>
                <a:cubicBezTo>
                  <a:pt x="3252" y="0"/>
                  <a:pt x="3595" y="343"/>
                  <a:pt x="3595" y="768"/>
                </a:cubicBezTo>
                <a:lnTo>
                  <a:pt x="3595" y="768"/>
                </a:lnTo>
                <a:cubicBezTo>
                  <a:pt x="3595" y="1193"/>
                  <a:pt x="3252" y="1536"/>
                  <a:pt x="2828" y="15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CB4D4521-4F7A-3F4E-90FF-18AF420B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797" y="6242986"/>
            <a:ext cx="4753041" cy="1567827"/>
          </a:xfrm>
          <a:custGeom>
            <a:avLst/>
            <a:gdLst>
              <a:gd name="T0" fmla="*/ 3885 w 4654"/>
              <a:gd name="T1" fmla="*/ 1535 h 1536"/>
              <a:gd name="T2" fmla="*/ 3885 w 4654"/>
              <a:gd name="T3" fmla="*/ 1535 h 1536"/>
              <a:gd name="T4" fmla="*/ 0 w 4654"/>
              <a:gd name="T5" fmla="*/ 1535 h 1536"/>
              <a:gd name="T6" fmla="*/ 0 w 4654"/>
              <a:gd name="T7" fmla="*/ 0 h 1536"/>
              <a:gd name="T8" fmla="*/ 3885 w 4654"/>
              <a:gd name="T9" fmla="*/ 0 h 1536"/>
              <a:gd name="T10" fmla="*/ 4653 w 4654"/>
              <a:gd name="T11" fmla="*/ 768 h 1536"/>
              <a:gd name="T12" fmla="*/ 4653 w 4654"/>
              <a:gd name="T13" fmla="*/ 768 h 1536"/>
              <a:gd name="T14" fmla="*/ 3885 w 4654"/>
              <a:gd name="T15" fmla="*/ 1535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4" h="1536">
                <a:moveTo>
                  <a:pt x="3885" y="1535"/>
                </a:moveTo>
                <a:lnTo>
                  <a:pt x="3885" y="1535"/>
                </a:lnTo>
                <a:cubicBezTo>
                  <a:pt x="0" y="1535"/>
                  <a:pt x="0" y="1535"/>
                  <a:pt x="0" y="1535"/>
                </a:cubicBezTo>
                <a:cubicBezTo>
                  <a:pt x="0" y="0"/>
                  <a:pt x="0" y="0"/>
                  <a:pt x="0" y="0"/>
                </a:cubicBezTo>
                <a:cubicBezTo>
                  <a:pt x="3885" y="0"/>
                  <a:pt x="3885" y="0"/>
                  <a:pt x="3885" y="0"/>
                </a:cubicBezTo>
                <a:cubicBezTo>
                  <a:pt x="4309" y="0"/>
                  <a:pt x="4653" y="343"/>
                  <a:pt x="4653" y="768"/>
                </a:cubicBezTo>
                <a:lnTo>
                  <a:pt x="4653" y="768"/>
                </a:lnTo>
                <a:cubicBezTo>
                  <a:pt x="4653" y="1192"/>
                  <a:pt x="4309" y="1535"/>
                  <a:pt x="3885" y="15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5ADEC8D1-3F8B-684E-84EE-661E2A17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797" y="8797465"/>
            <a:ext cx="6275816" cy="1572331"/>
          </a:xfrm>
          <a:custGeom>
            <a:avLst/>
            <a:gdLst>
              <a:gd name="T0" fmla="*/ 5375 w 6144"/>
              <a:gd name="T1" fmla="*/ 1536 h 1537"/>
              <a:gd name="T2" fmla="*/ 5375 w 6144"/>
              <a:gd name="T3" fmla="*/ 1536 h 1537"/>
              <a:gd name="T4" fmla="*/ 0 w 6144"/>
              <a:gd name="T5" fmla="*/ 1536 h 1537"/>
              <a:gd name="T6" fmla="*/ 0 w 6144"/>
              <a:gd name="T7" fmla="*/ 0 h 1537"/>
              <a:gd name="T8" fmla="*/ 5375 w 6144"/>
              <a:gd name="T9" fmla="*/ 0 h 1537"/>
              <a:gd name="T10" fmla="*/ 6143 w 6144"/>
              <a:gd name="T11" fmla="*/ 768 h 1537"/>
              <a:gd name="T12" fmla="*/ 6143 w 6144"/>
              <a:gd name="T13" fmla="*/ 768 h 1537"/>
              <a:gd name="T14" fmla="*/ 5375 w 6144"/>
              <a:gd name="T15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44" h="1537">
                <a:moveTo>
                  <a:pt x="5375" y="1536"/>
                </a:moveTo>
                <a:lnTo>
                  <a:pt x="5375" y="1536"/>
                </a:lnTo>
                <a:cubicBezTo>
                  <a:pt x="0" y="1536"/>
                  <a:pt x="0" y="1536"/>
                  <a:pt x="0" y="1536"/>
                </a:cubicBezTo>
                <a:cubicBezTo>
                  <a:pt x="0" y="0"/>
                  <a:pt x="0" y="0"/>
                  <a:pt x="0" y="0"/>
                </a:cubicBezTo>
                <a:cubicBezTo>
                  <a:pt x="5375" y="0"/>
                  <a:pt x="5375" y="0"/>
                  <a:pt x="5375" y="0"/>
                </a:cubicBezTo>
                <a:cubicBezTo>
                  <a:pt x="5800" y="0"/>
                  <a:pt x="6143" y="343"/>
                  <a:pt x="6143" y="768"/>
                </a:cubicBezTo>
                <a:lnTo>
                  <a:pt x="6143" y="768"/>
                </a:lnTo>
                <a:cubicBezTo>
                  <a:pt x="6143" y="1184"/>
                  <a:pt x="5800" y="1536"/>
                  <a:pt x="5375" y="15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98012CA9-139B-3D4D-BDC0-DFF50027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797" y="11347438"/>
            <a:ext cx="7672444" cy="1572331"/>
          </a:xfrm>
          <a:custGeom>
            <a:avLst/>
            <a:gdLst>
              <a:gd name="T0" fmla="*/ 6740 w 7509"/>
              <a:gd name="T1" fmla="*/ 1536 h 1537"/>
              <a:gd name="T2" fmla="*/ 6740 w 7509"/>
              <a:gd name="T3" fmla="*/ 1536 h 1537"/>
              <a:gd name="T4" fmla="*/ 0 w 7509"/>
              <a:gd name="T5" fmla="*/ 1536 h 1537"/>
              <a:gd name="T6" fmla="*/ 0 w 7509"/>
              <a:gd name="T7" fmla="*/ 0 h 1537"/>
              <a:gd name="T8" fmla="*/ 6740 w 7509"/>
              <a:gd name="T9" fmla="*/ 0 h 1537"/>
              <a:gd name="T10" fmla="*/ 7508 w 7509"/>
              <a:gd name="T11" fmla="*/ 768 h 1537"/>
              <a:gd name="T12" fmla="*/ 7508 w 7509"/>
              <a:gd name="T13" fmla="*/ 768 h 1537"/>
              <a:gd name="T14" fmla="*/ 6740 w 7509"/>
              <a:gd name="T15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09" h="1537">
                <a:moveTo>
                  <a:pt x="6740" y="1536"/>
                </a:moveTo>
                <a:lnTo>
                  <a:pt x="6740" y="1536"/>
                </a:lnTo>
                <a:cubicBezTo>
                  <a:pt x="0" y="1536"/>
                  <a:pt x="0" y="1536"/>
                  <a:pt x="0" y="1536"/>
                </a:cubicBezTo>
                <a:cubicBezTo>
                  <a:pt x="0" y="0"/>
                  <a:pt x="0" y="0"/>
                  <a:pt x="0" y="0"/>
                </a:cubicBezTo>
                <a:cubicBezTo>
                  <a:pt x="6740" y="0"/>
                  <a:pt x="6740" y="0"/>
                  <a:pt x="6740" y="0"/>
                </a:cubicBezTo>
                <a:cubicBezTo>
                  <a:pt x="7165" y="0"/>
                  <a:pt x="7508" y="343"/>
                  <a:pt x="7508" y="768"/>
                </a:cubicBezTo>
                <a:lnTo>
                  <a:pt x="7508" y="768"/>
                </a:lnTo>
                <a:cubicBezTo>
                  <a:pt x="7508" y="1192"/>
                  <a:pt x="7165" y="1536"/>
                  <a:pt x="6740" y="15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89BCA243-C9C7-2B4A-A2F0-7E71E620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942" y="5751915"/>
            <a:ext cx="9011" cy="18021"/>
          </a:xfrm>
          <a:custGeom>
            <a:avLst/>
            <a:gdLst>
              <a:gd name="T0" fmla="*/ 9 w 10"/>
              <a:gd name="T1" fmla="*/ 18 h 19"/>
              <a:gd name="T2" fmla="*/ 0 w 10"/>
              <a:gd name="T3" fmla="*/ 0 h 19"/>
              <a:gd name="T4" fmla="*/ 0 w 10"/>
              <a:gd name="T5" fmla="*/ 18 h 19"/>
              <a:gd name="T6" fmla="*/ 9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18"/>
                </a:moveTo>
                <a:lnTo>
                  <a:pt x="0" y="0"/>
                </a:lnTo>
                <a:lnTo>
                  <a:pt x="0" y="18"/>
                </a:lnTo>
                <a:lnTo>
                  <a:pt x="9" y="18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E615FF2-7A4E-D746-86C9-CCC990A60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48" y="5751915"/>
            <a:ext cx="9011" cy="18021"/>
          </a:xfrm>
          <a:custGeom>
            <a:avLst/>
            <a:gdLst>
              <a:gd name="T0" fmla="*/ 9 w 10"/>
              <a:gd name="T1" fmla="*/ 0 h 19"/>
              <a:gd name="T2" fmla="*/ 0 w 10"/>
              <a:gd name="T3" fmla="*/ 18 h 19"/>
              <a:gd name="T4" fmla="*/ 9 w 10"/>
              <a:gd name="T5" fmla="*/ 18 h 19"/>
              <a:gd name="T6" fmla="*/ 9 w 10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0"/>
                </a:moveTo>
                <a:lnTo>
                  <a:pt x="0" y="18"/>
                </a:lnTo>
                <a:lnTo>
                  <a:pt x="9" y="18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95C98526-9F37-C243-A41F-7A41B2B00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005" y="8189255"/>
            <a:ext cx="9011" cy="27032"/>
          </a:xfrm>
          <a:custGeom>
            <a:avLst/>
            <a:gdLst>
              <a:gd name="T0" fmla="*/ 9 w 10"/>
              <a:gd name="T1" fmla="*/ 0 h 28"/>
              <a:gd name="T2" fmla="*/ 0 w 10"/>
              <a:gd name="T3" fmla="*/ 27 h 28"/>
              <a:gd name="T4" fmla="*/ 9 w 10"/>
              <a:gd name="T5" fmla="*/ 27 h 28"/>
              <a:gd name="T6" fmla="*/ 9 w 10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8">
                <a:moveTo>
                  <a:pt x="9" y="0"/>
                </a:moveTo>
                <a:lnTo>
                  <a:pt x="0" y="27"/>
                </a:lnTo>
                <a:lnTo>
                  <a:pt x="9" y="27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E9A529F3-1A77-3243-B851-930F3806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201" y="13063937"/>
            <a:ext cx="27032" cy="67580"/>
          </a:xfrm>
          <a:custGeom>
            <a:avLst/>
            <a:gdLst>
              <a:gd name="T0" fmla="*/ 0 w 28"/>
              <a:gd name="T1" fmla="*/ 64 h 65"/>
              <a:gd name="T2" fmla="*/ 27 w 28"/>
              <a:gd name="T3" fmla="*/ 64 h 65"/>
              <a:gd name="T4" fmla="*/ 27 w 28"/>
              <a:gd name="T5" fmla="*/ 0 h 65"/>
              <a:gd name="T6" fmla="*/ 0 w 28"/>
              <a:gd name="T7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65">
                <a:moveTo>
                  <a:pt x="0" y="64"/>
                </a:moveTo>
                <a:lnTo>
                  <a:pt x="27" y="64"/>
                </a:lnTo>
                <a:lnTo>
                  <a:pt x="27" y="0"/>
                </a:lnTo>
                <a:lnTo>
                  <a:pt x="0" y="64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33B0A83B-A31D-1341-8D4D-8AD474D2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722" y="10626597"/>
            <a:ext cx="18021" cy="45053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0 h 46"/>
              <a:gd name="T4" fmla="*/ 0 w 19"/>
              <a:gd name="T5" fmla="*/ 45 h 46"/>
              <a:gd name="T6" fmla="*/ 18 w 19"/>
              <a:gd name="T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0"/>
                </a:lnTo>
                <a:lnTo>
                  <a:pt x="0" y="45"/>
                </a:lnTo>
                <a:lnTo>
                  <a:pt x="18" y="45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801AB1B4-26FD-3E42-8A26-9CE73CBA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073" y="8189255"/>
            <a:ext cx="18021" cy="27032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0 h 28"/>
              <a:gd name="T4" fmla="*/ 0 w 19"/>
              <a:gd name="T5" fmla="*/ 27 h 28"/>
              <a:gd name="T6" fmla="*/ 18 w 1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0"/>
                </a:lnTo>
                <a:lnTo>
                  <a:pt x="0" y="27"/>
                </a:lnTo>
                <a:lnTo>
                  <a:pt x="18" y="27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B084E4BE-984D-D243-B632-95CB18083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346" y="10626597"/>
            <a:ext cx="27032" cy="45053"/>
          </a:xfrm>
          <a:custGeom>
            <a:avLst/>
            <a:gdLst>
              <a:gd name="T0" fmla="*/ 27 w 28"/>
              <a:gd name="T1" fmla="*/ 0 h 46"/>
              <a:gd name="T2" fmla="*/ 0 w 28"/>
              <a:gd name="T3" fmla="*/ 45 h 46"/>
              <a:gd name="T4" fmla="*/ 27 w 28"/>
              <a:gd name="T5" fmla="*/ 45 h 46"/>
              <a:gd name="T6" fmla="*/ 27 w 28"/>
              <a:gd name="T7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46">
                <a:moveTo>
                  <a:pt x="27" y="0"/>
                </a:moveTo>
                <a:lnTo>
                  <a:pt x="0" y="45"/>
                </a:lnTo>
                <a:lnTo>
                  <a:pt x="27" y="45"/>
                </a:lnTo>
                <a:lnTo>
                  <a:pt x="27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3B27245F-C171-BD45-B193-D9239A58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6857" y="13063937"/>
            <a:ext cx="36042" cy="67580"/>
          </a:xfrm>
          <a:custGeom>
            <a:avLst/>
            <a:gdLst>
              <a:gd name="T0" fmla="*/ 0 w 37"/>
              <a:gd name="T1" fmla="*/ 0 h 65"/>
              <a:gd name="T2" fmla="*/ 0 w 37"/>
              <a:gd name="T3" fmla="*/ 64 h 65"/>
              <a:gd name="T4" fmla="*/ 36 w 37"/>
              <a:gd name="T5" fmla="*/ 64 h 65"/>
              <a:gd name="T6" fmla="*/ 0 w 37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65">
                <a:moveTo>
                  <a:pt x="0" y="0"/>
                </a:moveTo>
                <a:lnTo>
                  <a:pt x="0" y="64"/>
                </a:lnTo>
                <a:lnTo>
                  <a:pt x="36" y="64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3">
            <a:extLst>
              <a:ext uri="{FF2B5EF4-FFF2-40B4-BE49-F238E27FC236}">
                <a16:creationId xmlns:a16="http://schemas.microsoft.com/office/drawing/2014/main" id="{395734B9-CBE2-8E43-B6E7-25C4CABF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158" y="3314573"/>
            <a:ext cx="2815783" cy="2455363"/>
          </a:xfrm>
          <a:custGeom>
            <a:avLst/>
            <a:gdLst>
              <a:gd name="T0" fmla="*/ 1373 w 2757"/>
              <a:gd name="T1" fmla="*/ 0 h 2404"/>
              <a:gd name="T2" fmla="*/ 0 w 2757"/>
              <a:gd name="T3" fmla="*/ 2385 h 2404"/>
              <a:gd name="T4" fmla="*/ 0 w 2757"/>
              <a:gd name="T5" fmla="*/ 2403 h 2404"/>
              <a:gd name="T6" fmla="*/ 1373 w 2757"/>
              <a:gd name="T7" fmla="*/ 2403 h 2404"/>
              <a:gd name="T8" fmla="*/ 2756 w 2757"/>
              <a:gd name="T9" fmla="*/ 2403 h 2404"/>
              <a:gd name="T10" fmla="*/ 2756 w 2757"/>
              <a:gd name="T11" fmla="*/ 2385 h 2404"/>
              <a:gd name="T12" fmla="*/ 1373 w 2757"/>
              <a:gd name="T13" fmla="*/ 0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7" h="2404">
                <a:moveTo>
                  <a:pt x="1373" y="0"/>
                </a:moveTo>
                <a:lnTo>
                  <a:pt x="0" y="2385"/>
                </a:lnTo>
                <a:lnTo>
                  <a:pt x="0" y="2403"/>
                </a:lnTo>
                <a:lnTo>
                  <a:pt x="1373" y="2403"/>
                </a:lnTo>
                <a:lnTo>
                  <a:pt x="2756" y="2403"/>
                </a:lnTo>
                <a:lnTo>
                  <a:pt x="2756" y="2385"/>
                </a:lnTo>
                <a:lnTo>
                  <a:pt x="1373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4">
            <a:extLst>
              <a:ext uri="{FF2B5EF4-FFF2-40B4-BE49-F238E27FC236}">
                <a16:creationId xmlns:a16="http://schemas.microsoft.com/office/drawing/2014/main" id="{5296FAAF-8FF6-E641-BDE8-C80A0437B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378" y="8216286"/>
            <a:ext cx="8447345" cy="2455363"/>
          </a:xfrm>
          <a:custGeom>
            <a:avLst/>
            <a:gdLst>
              <a:gd name="T0" fmla="*/ 6902 w 8268"/>
              <a:gd name="T1" fmla="*/ 0 h 2404"/>
              <a:gd name="T2" fmla="*/ 6884 w 8268"/>
              <a:gd name="T3" fmla="*/ 0 h 2404"/>
              <a:gd name="T4" fmla="*/ 5512 w 8268"/>
              <a:gd name="T5" fmla="*/ 0 h 2404"/>
              <a:gd name="T6" fmla="*/ 4129 w 8268"/>
              <a:gd name="T7" fmla="*/ 0 h 2404"/>
              <a:gd name="T8" fmla="*/ 2756 w 8268"/>
              <a:gd name="T9" fmla="*/ 0 h 2404"/>
              <a:gd name="T10" fmla="*/ 1373 w 8268"/>
              <a:gd name="T11" fmla="*/ 0 h 2404"/>
              <a:gd name="T12" fmla="*/ 1364 w 8268"/>
              <a:gd name="T13" fmla="*/ 0 h 2404"/>
              <a:gd name="T14" fmla="*/ 0 w 8268"/>
              <a:gd name="T15" fmla="*/ 2358 h 2404"/>
              <a:gd name="T16" fmla="*/ 0 w 8268"/>
              <a:gd name="T17" fmla="*/ 2403 h 2404"/>
              <a:gd name="T18" fmla="*/ 1373 w 8268"/>
              <a:gd name="T19" fmla="*/ 2403 h 2404"/>
              <a:gd name="T20" fmla="*/ 2756 w 8268"/>
              <a:gd name="T21" fmla="*/ 2403 h 2404"/>
              <a:gd name="T22" fmla="*/ 4129 w 8268"/>
              <a:gd name="T23" fmla="*/ 2403 h 2404"/>
              <a:gd name="T24" fmla="*/ 5512 w 8268"/>
              <a:gd name="T25" fmla="*/ 2403 h 2404"/>
              <a:gd name="T26" fmla="*/ 6884 w 8268"/>
              <a:gd name="T27" fmla="*/ 2403 h 2404"/>
              <a:gd name="T28" fmla="*/ 8267 w 8268"/>
              <a:gd name="T29" fmla="*/ 2403 h 2404"/>
              <a:gd name="T30" fmla="*/ 8267 w 8268"/>
              <a:gd name="T31" fmla="*/ 2358 h 2404"/>
              <a:gd name="T32" fmla="*/ 6902 w 8268"/>
              <a:gd name="T33" fmla="*/ 0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68" h="2404">
                <a:moveTo>
                  <a:pt x="6902" y="0"/>
                </a:moveTo>
                <a:lnTo>
                  <a:pt x="6884" y="0"/>
                </a:lnTo>
                <a:lnTo>
                  <a:pt x="5512" y="0"/>
                </a:lnTo>
                <a:lnTo>
                  <a:pt x="4129" y="0"/>
                </a:lnTo>
                <a:lnTo>
                  <a:pt x="2756" y="0"/>
                </a:lnTo>
                <a:lnTo>
                  <a:pt x="1373" y="0"/>
                </a:lnTo>
                <a:lnTo>
                  <a:pt x="1364" y="0"/>
                </a:lnTo>
                <a:lnTo>
                  <a:pt x="0" y="2358"/>
                </a:lnTo>
                <a:lnTo>
                  <a:pt x="0" y="2403"/>
                </a:lnTo>
                <a:lnTo>
                  <a:pt x="1373" y="2403"/>
                </a:lnTo>
                <a:lnTo>
                  <a:pt x="2756" y="2403"/>
                </a:lnTo>
                <a:lnTo>
                  <a:pt x="4129" y="2403"/>
                </a:lnTo>
                <a:lnTo>
                  <a:pt x="5512" y="2403"/>
                </a:lnTo>
                <a:lnTo>
                  <a:pt x="6884" y="2403"/>
                </a:lnTo>
                <a:lnTo>
                  <a:pt x="8267" y="2403"/>
                </a:lnTo>
                <a:lnTo>
                  <a:pt x="8267" y="2358"/>
                </a:lnTo>
                <a:lnTo>
                  <a:pt x="6902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5">
            <a:extLst>
              <a:ext uri="{FF2B5EF4-FFF2-40B4-BE49-F238E27FC236}">
                <a16:creationId xmlns:a16="http://schemas.microsoft.com/office/drawing/2014/main" id="{41719987-5888-AB43-AF82-E7022DFE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16" y="5769936"/>
            <a:ext cx="5631564" cy="2446350"/>
          </a:xfrm>
          <a:custGeom>
            <a:avLst/>
            <a:gdLst>
              <a:gd name="T0" fmla="*/ 4148 w 5512"/>
              <a:gd name="T1" fmla="*/ 0 h 2395"/>
              <a:gd name="T2" fmla="*/ 4139 w 5512"/>
              <a:gd name="T3" fmla="*/ 0 h 2395"/>
              <a:gd name="T4" fmla="*/ 2756 w 5512"/>
              <a:gd name="T5" fmla="*/ 0 h 2395"/>
              <a:gd name="T6" fmla="*/ 1383 w 5512"/>
              <a:gd name="T7" fmla="*/ 0 h 2395"/>
              <a:gd name="T8" fmla="*/ 1374 w 5512"/>
              <a:gd name="T9" fmla="*/ 0 h 2395"/>
              <a:gd name="T10" fmla="*/ 0 w 5512"/>
              <a:gd name="T11" fmla="*/ 2367 h 2395"/>
              <a:gd name="T12" fmla="*/ 0 w 5512"/>
              <a:gd name="T13" fmla="*/ 2394 h 2395"/>
              <a:gd name="T14" fmla="*/ 1383 w 5512"/>
              <a:gd name="T15" fmla="*/ 2394 h 2395"/>
              <a:gd name="T16" fmla="*/ 2756 w 5512"/>
              <a:gd name="T17" fmla="*/ 2394 h 2395"/>
              <a:gd name="T18" fmla="*/ 4139 w 5512"/>
              <a:gd name="T19" fmla="*/ 2394 h 2395"/>
              <a:gd name="T20" fmla="*/ 5511 w 5512"/>
              <a:gd name="T21" fmla="*/ 2394 h 2395"/>
              <a:gd name="T22" fmla="*/ 5511 w 5512"/>
              <a:gd name="T23" fmla="*/ 2367 h 2395"/>
              <a:gd name="T24" fmla="*/ 4148 w 5512"/>
              <a:gd name="T25" fmla="*/ 0 h 2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12" h="2395">
                <a:moveTo>
                  <a:pt x="4148" y="0"/>
                </a:moveTo>
                <a:lnTo>
                  <a:pt x="4139" y="0"/>
                </a:lnTo>
                <a:lnTo>
                  <a:pt x="2756" y="0"/>
                </a:lnTo>
                <a:lnTo>
                  <a:pt x="1383" y="0"/>
                </a:lnTo>
                <a:lnTo>
                  <a:pt x="1374" y="0"/>
                </a:lnTo>
                <a:lnTo>
                  <a:pt x="0" y="2367"/>
                </a:lnTo>
                <a:lnTo>
                  <a:pt x="0" y="2394"/>
                </a:lnTo>
                <a:lnTo>
                  <a:pt x="1383" y="2394"/>
                </a:lnTo>
                <a:lnTo>
                  <a:pt x="2756" y="2394"/>
                </a:lnTo>
                <a:lnTo>
                  <a:pt x="4139" y="2394"/>
                </a:lnTo>
                <a:lnTo>
                  <a:pt x="5511" y="2394"/>
                </a:lnTo>
                <a:lnTo>
                  <a:pt x="5511" y="2367"/>
                </a:lnTo>
                <a:lnTo>
                  <a:pt x="4148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6">
            <a:extLst>
              <a:ext uri="{FF2B5EF4-FFF2-40B4-BE49-F238E27FC236}">
                <a16:creationId xmlns:a16="http://schemas.microsoft.com/office/drawing/2014/main" id="{DFD12D8A-CE90-CF47-ABF7-AC45D176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233" y="10671650"/>
            <a:ext cx="11263128" cy="2455361"/>
          </a:xfrm>
          <a:custGeom>
            <a:avLst/>
            <a:gdLst>
              <a:gd name="T0" fmla="*/ 9668 w 11024"/>
              <a:gd name="T1" fmla="*/ 0 h 2405"/>
              <a:gd name="T2" fmla="*/ 9650 w 11024"/>
              <a:gd name="T3" fmla="*/ 0 h 2405"/>
              <a:gd name="T4" fmla="*/ 8267 w 11024"/>
              <a:gd name="T5" fmla="*/ 0 h 2405"/>
              <a:gd name="T6" fmla="*/ 6895 w 11024"/>
              <a:gd name="T7" fmla="*/ 0 h 2405"/>
              <a:gd name="T8" fmla="*/ 5512 w 11024"/>
              <a:gd name="T9" fmla="*/ 0 h 2405"/>
              <a:gd name="T10" fmla="*/ 4139 w 11024"/>
              <a:gd name="T11" fmla="*/ 0 h 2405"/>
              <a:gd name="T12" fmla="*/ 2756 w 11024"/>
              <a:gd name="T13" fmla="*/ 0 h 2405"/>
              <a:gd name="T14" fmla="*/ 1383 w 11024"/>
              <a:gd name="T15" fmla="*/ 0 h 2405"/>
              <a:gd name="T16" fmla="*/ 1356 w 11024"/>
              <a:gd name="T17" fmla="*/ 0 h 2405"/>
              <a:gd name="T18" fmla="*/ 0 w 11024"/>
              <a:gd name="T19" fmla="*/ 2340 h 2405"/>
              <a:gd name="T20" fmla="*/ 0 w 11024"/>
              <a:gd name="T21" fmla="*/ 2404 h 2405"/>
              <a:gd name="T22" fmla="*/ 2756 w 11024"/>
              <a:gd name="T23" fmla="*/ 2404 h 2405"/>
              <a:gd name="T24" fmla="*/ 5512 w 11024"/>
              <a:gd name="T25" fmla="*/ 2404 h 2405"/>
              <a:gd name="T26" fmla="*/ 8267 w 11024"/>
              <a:gd name="T27" fmla="*/ 2404 h 2405"/>
              <a:gd name="T28" fmla="*/ 11023 w 11024"/>
              <a:gd name="T29" fmla="*/ 2404 h 2405"/>
              <a:gd name="T30" fmla="*/ 11023 w 11024"/>
              <a:gd name="T31" fmla="*/ 2340 h 2405"/>
              <a:gd name="T32" fmla="*/ 9668 w 11024"/>
              <a:gd name="T33" fmla="*/ 0 h 2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24" h="2405">
                <a:moveTo>
                  <a:pt x="9668" y="0"/>
                </a:moveTo>
                <a:lnTo>
                  <a:pt x="9650" y="0"/>
                </a:lnTo>
                <a:lnTo>
                  <a:pt x="8267" y="0"/>
                </a:lnTo>
                <a:lnTo>
                  <a:pt x="6895" y="0"/>
                </a:lnTo>
                <a:lnTo>
                  <a:pt x="5512" y="0"/>
                </a:lnTo>
                <a:lnTo>
                  <a:pt x="4139" y="0"/>
                </a:lnTo>
                <a:lnTo>
                  <a:pt x="2756" y="0"/>
                </a:lnTo>
                <a:lnTo>
                  <a:pt x="1383" y="0"/>
                </a:lnTo>
                <a:lnTo>
                  <a:pt x="1356" y="0"/>
                </a:lnTo>
                <a:lnTo>
                  <a:pt x="0" y="2340"/>
                </a:lnTo>
                <a:lnTo>
                  <a:pt x="0" y="2404"/>
                </a:lnTo>
                <a:lnTo>
                  <a:pt x="2756" y="2404"/>
                </a:lnTo>
                <a:lnTo>
                  <a:pt x="5512" y="2404"/>
                </a:lnTo>
                <a:lnTo>
                  <a:pt x="8267" y="2404"/>
                </a:lnTo>
                <a:lnTo>
                  <a:pt x="11023" y="2404"/>
                </a:lnTo>
                <a:lnTo>
                  <a:pt x="11023" y="2340"/>
                </a:lnTo>
                <a:lnTo>
                  <a:pt x="9668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71">
            <a:extLst>
              <a:ext uri="{FF2B5EF4-FFF2-40B4-BE49-F238E27FC236}">
                <a16:creationId xmlns:a16="http://schemas.microsoft.com/office/drawing/2014/main" id="{75CAEA7C-C33D-574F-A7BB-7A2A5BE3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4198" y="4301225"/>
            <a:ext cx="166693" cy="229766"/>
          </a:xfrm>
          <a:custGeom>
            <a:avLst/>
            <a:gdLst>
              <a:gd name="T0" fmla="*/ 163 w 164"/>
              <a:gd name="T1" fmla="*/ 225 h 226"/>
              <a:gd name="T2" fmla="*/ 163 w 164"/>
              <a:gd name="T3" fmla="*/ 225 h 226"/>
              <a:gd name="T4" fmla="*/ 0 w 164"/>
              <a:gd name="T5" fmla="*/ 225 h 226"/>
              <a:gd name="T6" fmla="*/ 0 w 164"/>
              <a:gd name="T7" fmla="*/ 26 h 226"/>
              <a:gd name="T8" fmla="*/ 36 w 164"/>
              <a:gd name="T9" fmla="*/ 0 h 226"/>
              <a:gd name="T10" fmla="*/ 126 w 164"/>
              <a:gd name="T11" fmla="*/ 0 h 226"/>
              <a:gd name="T12" fmla="*/ 163 w 164"/>
              <a:gd name="T13" fmla="*/ 26 h 226"/>
              <a:gd name="T14" fmla="*/ 163 w 164"/>
              <a:gd name="T15" fmla="*/ 225 h 226"/>
              <a:gd name="T16" fmla="*/ 27 w 164"/>
              <a:gd name="T17" fmla="*/ 198 h 226"/>
              <a:gd name="T18" fmla="*/ 27 w 164"/>
              <a:gd name="T19" fmla="*/ 198 h 226"/>
              <a:gd name="T20" fmla="*/ 126 w 164"/>
              <a:gd name="T21" fmla="*/ 198 h 226"/>
              <a:gd name="T22" fmla="*/ 126 w 164"/>
              <a:gd name="T23" fmla="*/ 26 h 226"/>
              <a:gd name="T24" fmla="*/ 126 w 164"/>
              <a:gd name="T25" fmla="*/ 26 h 226"/>
              <a:gd name="T26" fmla="*/ 36 w 164"/>
              <a:gd name="T27" fmla="*/ 26 h 226"/>
              <a:gd name="T28" fmla="*/ 27 w 164"/>
              <a:gd name="T29" fmla="*/ 26 h 226"/>
              <a:gd name="T30" fmla="*/ 27 w 164"/>
              <a:gd name="T31" fmla="*/ 19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226">
                <a:moveTo>
                  <a:pt x="163" y="225"/>
                </a:moveTo>
                <a:lnTo>
                  <a:pt x="163" y="225"/>
                </a:lnTo>
                <a:cubicBezTo>
                  <a:pt x="0" y="225"/>
                  <a:pt x="0" y="225"/>
                  <a:pt x="0" y="22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63" y="9"/>
                  <a:pt x="163" y="26"/>
                </a:cubicBezTo>
                <a:lnTo>
                  <a:pt x="163" y="225"/>
                </a:lnTo>
                <a:close/>
                <a:moveTo>
                  <a:pt x="27" y="198"/>
                </a:moveTo>
                <a:lnTo>
                  <a:pt x="27" y="198"/>
                </a:lnTo>
                <a:cubicBezTo>
                  <a:pt x="126" y="198"/>
                  <a:pt x="126" y="198"/>
                  <a:pt x="126" y="198"/>
                </a:cubicBezTo>
                <a:cubicBezTo>
                  <a:pt x="126" y="26"/>
                  <a:pt x="126" y="26"/>
                  <a:pt x="126" y="26"/>
                </a:cubicBezTo>
                <a:lnTo>
                  <a:pt x="126" y="26"/>
                </a:lnTo>
                <a:cubicBezTo>
                  <a:pt x="36" y="26"/>
                  <a:pt x="36" y="26"/>
                  <a:pt x="36" y="26"/>
                </a:cubicBezTo>
                <a:lnTo>
                  <a:pt x="27" y="26"/>
                </a:lnTo>
                <a:lnTo>
                  <a:pt x="27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72">
            <a:extLst>
              <a:ext uri="{FF2B5EF4-FFF2-40B4-BE49-F238E27FC236}">
                <a16:creationId xmlns:a16="http://schemas.microsoft.com/office/drawing/2014/main" id="{245E2857-FBDD-8245-B228-57A7203C7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524" y="4238151"/>
            <a:ext cx="482063" cy="306357"/>
          </a:xfrm>
          <a:custGeom>
            <a:avLst/>
            <a:gdLst>
              <a:gd name="T0" fmla="*/ 425 w 471"/>
              <a:gd name="T1" fmla="*/ 298 h 299"/>
              <a:gd name="T2" fmla="*/ 425 w 471"/>
              <a:gd name="T3" fmla="*/ 298 h 299"/>
              <a:gd name="T4" fmla="*/ 45 w 471"/>
              <a:gd name="T5" fmla="*/ 298 h 299"/>
              <a:gd name="T6" fmla="*/ 0 w 471"/>
              <a:gd name="T7" fmla="*/ 244 h 299"/>
              <a:gd name="T8" fmla="*/ 0 w 471"/>
              <a:gd name="T9" fmla="*/ 54 h 299"/>
              <a:gd name="T10" fmla="*/ 18 w 471"/>
              <a:gd name="T11" fmla="*/ 36 h 299"/>
              <a:gd name="T12" fmla="*/ 18 w 471"/>
              <a:gd name="T13" fmla="*/ 36 h 299"/>
              <a:gd name="T14" fmla="*/ 36 w 471"/>
              <a:gd name="T15" fmla="*/ 54 h 299"/>
              <a:gd name="T16" fmla="*/ 36 w 471"/>
              <a:gd name="T17" fmla="*/ 244 h 299"/>
              <a:gd name="T18" fmla="*/ 45 w 471"/>
              <a:gd name="T19" fmla="*/ 253 h 299"/>
              <a:gd name="T20" fmla="*/ 425 w 471"/>
              <a:gd name="T21" fmla="*/ 253 h 299"/>
              <a:gd name="T22" fmla="*/ 425 w 471"/>
              <a:gd name="T23" fmla="*/ 244 h 299"/>
              <a:gd name="T24" fmla="*/ 425 w 471"/>
              <a:gd name="T25" fmla="*/ 0 h 299"/>
              <a:gd name="T26" fmla="*/ 470 w 471"/>
              <a:gd name="T27" fmla="*/ 0 h 299"/>
              <a:gd name="T28" fmla="*/ 470 w 471"/>
              <a:gd name="T29" fmla="*/ 244 h 299"/>
              <a:gd name="T30" fmla="*/ 425 w 471"/>
              <a:gd name="T3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1" h="299">
                <a:moveTo>
                  <a:pt x="425" y="298"/>
                </a:moveTo>
                <a:lnTo>
                  <a:pt x="425" y="298"/>
                </a:lnTo>
                <a:cubicBezTo>
                  <a:pt x="45" y="298"/>
                  <a:pt x="45" y="298"/>
                  <a:pt x="45" y="298"/>
                </a:cubicBezTo>
                <a:cubicBezTo>
                  <a:pt x="18" y="298"/>
                  <a:pt x="0" y="271"/>
                  <a:pt x="0" y="2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9" y="36"/>
                  <a:pt x="18" y="36"/>
                </a:cubicBezTo>
                <a:lnTo>
                  <a:pt x="18" y="36"/>
                </a:lnTo>
                <a:cubicBezTo>
                  <a:pt x="27" y="36"/>
                  <a:pt x="36" y="45"/>
                  <a:pt x="36" y="54"/>
                </a:cubicBezTo>
                <a:cubicBezTo>
                  <a:pt x="36" y="244"/>
                  <a:pt x="36" y="244"/>
                  <a:pt x="36" y="244"/>
                </a:cubicBezTo>
                <a:cubicBezTo>
                  <a:pt x="36" y="253"/>
                  <a:pt x="45" y="253"/>
                  <a:pt x="45" y="253"/>
                </a:cubicBezTo>
                <a:cubicBezTo>
                  <a:pt x="425" y="253"/>
                  <a:pt x="425" y="253"/>
                  <a:pt x="425" y="253"/>
                </a:cubicBezTo>
                <a:cubicBezTo>
                  <a:pt x="425" y="253"/>
                  <a:pt x="425" y="253"/>
                  <a:pt x="425" y="244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70" y="244"/>
                  <a:pt x="470" y="244"/>
                  <a:pt x="470" y="244"/>
                </a:cubicBezTo>
                <a:cubicBezTo>
                  <a:pt x="470" y="271"/>
                  <a:pt x="452" y="298"/>
                  <a:pt x="425" y="2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73">
            <a:extLst>
              <a:ext uri="{FF2B5EF4-FFF2-40B4-BE49-F238E27FC236}">
                <a16:creationId xmlns:a16="http://schemas.microsoft.com/office/drawing/2014/main" id="{9FB6DC65-0F05-264B-B238-7C318CDE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471" y="4035413"/>
            <a:ext cx="554147" cy="229769"/>
          </a:xfrm>
          <a:custGeom>
            <a:avLst/>
            <a:gdLst>
              <a:gd name="T0" fmla="*/ 461 w 543"/>
              <a:gd name="T1" fmla="*/ 226 h 227"/>
              <a:gd name="T2" fmla="*/ 461 w 543"/>
              <a:gd name="T3" fmla="*/ 226 h 227"/>
              <a:gd name="T4" fmla="*/ 398 w 543"/>
              <a:gd name="T5" fmla="*/ 190 h 227"/>
              <a:gd name="T6" fmla="*/ 334 w 543"/>
              <a:gd name="T7" fmla="*/ 217 h 227"/>
              <a:gd name="T8" fmla="*/ 271 w 543"/>
              <a:gd name="T9" fmla="*/ 190 h 227"/>
              <a:gd name="T10" fmla="*/ 208 w 543"/>
              <a:gd name="T11" fmla="*/ 217 h 227"/>
              <a:gd name="T12" fmla="*/ 154 w 543"/>
              <a:gd name="T13" fmla="*/ 190 h 227"/>
              <a:gd name="T14" fmla="*/ 81 w 543"/>
              <a:gd name="T15" fmla="*/ 217 h 227"/>
              <a:gd name="T16" fmla="*/ 0 w 543"/>
              <a:gd name="T17" fmla="*/ 136 h 227"/>
              <a:gd name="T18" fmla="*/ 0 w 543"/>
              <a:gd name="T19" fmla="*/ 127 h 227"/>
              <a:gd name="T20" fmla="*/ 72 w 543"/>
              <a:gd name="T21" fmla="*/ 19 h 227"/>
              <a:gd name="T22" fmla="*/ 109 w 543"/>
              <a:gd name="T23" fmla="*/ 0 h 227"/>
              <a:gd name="T24" fmla="*/ 434 w 543"/>
              <a:gd name="T25" fmla="*/ 0 h 227"/>
              <a:gd name="T26" fmla="*/ 434 w 543"/>
              <a:gd name="T27" fmla="*/ 0 h 227"/>
              <a:gd name="T28" fmla="*/ 470 w 543"/>
              <a:gd name="T29" fmla="*/ 19 h 227"/>
              <a:gd name="T30" fmla="*/ 542 w 543"/>
              <a:gd name="T31" fmla="*/ 127 h 227"/>
              <a:gd name="T32" fmla="*/ 542 w 543"/>
              <a:gd name="T33" fmla="*/ 136 h 227"/>
              <a:gd name="T34" fmla="*/ 470 w 543"/>
              <a:gd name="T35" fmla="*/ 226 h 227"/>
              <a:gd name="T36" fmla="*/ 461 w 543"/>
              <a:gd name="T37" fmla="*/ 226 h 227"/>
              <a:gd name="T38" fmla="*/ 398 w 543"/>
              <a:gd name="T39" fmla="*/ 136 h 227"/>
              <a:gd name="T40" fmla="*/ 398 w 543"/>
              <a:gd name="T41" fmla="*/ 136 h 227"/>
              <a:gd name="T42" fmla="*/ 398 w 543"/>
              <a:gd name="T43" fmla="*/ 136 h 227"/>
              <a:gd name="T44" fmla="*/ 425 w 543"/>
              <a:gd name="T45" fmla="*/ 154 h 227"/>
              <a:gd name="T46" fmla="*/ 461 w 543"/>
              <a:gd name="T47" fmla="*/ 181 h 227"/>
              <a:gd name="T48" fmla="*/ 506 w 543"/>
              <a:gd name="T49" fmla="*/ 136 h 227"/>
              <a:gd name="T50" fmla="*/ 434 w 543"/>
              <a:gd name="T51" fmla="*/ 46 h 227"/>
              <a:gd name="T52" fmla="*/ 109 w 543"/>
              <a:gd name="T53" fmla="*/ 46 h 227"/>
              <a:gd name="T54" fmla="*/ 109 w 543"/>
              <a:gd name="T55" fmla="*/ 46 h 227"/>
              <a:gd name="T56" fmla="*/ 45 w 543"/>
              <a:gd name="T57" fmla="*/ 136 h 227"/>
              <a:gd name="T58" fmla="*/ 81 w 543"/>
              <a:gd name="T59" fmla="*/ 181 h 227"/>
              <a:gd name="T60" fmla="*/ 127 w 543"/>
              <a:gd name="T61" fmla="*/ 154 h 227"/>
              <a:gd name="T62" fmla="*/ 154 w 543"/>
              <a:gd name="T63" fmla="*/ 136 h 227"/>
              <a:gd name="T64" fmla="*/ 154 w 543"/>
              <a:gd name="T65" fmla="*/ 136 h 227"/>
              <a:gd name="T66" fmla="*/ 172 w 543"/>
              <a:gd name="T67" fmla="*/ 154 h 227"/>
              <a:gd name="T68" fmla="*/ 208 w 543"/>
              <a:gd name="T69" fmla="*/ 181 h 227"/>
              <a:gd name="T70" fmla="*/ 253 w 543"/>
              <a:gd name="T71" fmla="*/ 154 h 227"/>
              <a:gd name="T72" fmla="*/ 271 w 543"/>
              <a:gd name="T73" fmla="*/ 136 h 227"/>
              <a:gd name="T74" fmla="*/ 271 w 543"/>
              <a:gd name="T75" fmla="*/ 136 h 227"/>
              <a:gd name="T76" fmla="*/ 298 w 543"/>
              <a:gd name="T77" fmla="*/ 154 h 227"/>
              <a:gd name="T78" fmla="*/ 334 w 543"/>
              <a:gd name="T79" fmla="*/ 181 h 227"/>
              <a:gd name="T80" fmla="*/ 371 w 543"/>
              <a:gd name="T81" fmla="*/ 154 h 227"/>
              <a:gd name="T82" fmla="*/ 398 w 543"/>
              <a:gd name="T83" fmla="*/ 13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3" h="227">
                <a:moveTo>
                  <a:pt x="461" y="226"/>
                </a:moveTo>
                <a:lnTo>
                  <a:pt x="461" y="226"/>
                </a:lnTo>
                <a:cubicBezTo>
                  <a:pt x="434" y="226"/>
                  <a:pt x="416" y="208"/>
                  <a:pt x="398" y="190"/>
                </a:cubicBezTo>
                <a:cubicBezTo>
                  <a:pt x="380" y="208"/>
                  <a:pt x="362" y="217"/>
                  <a:pt x="334" y="217"/>
                </a:cubicBezTo>
                <a:cubicBezTo>
                  <a:pt x="316" y="217"/>
                  <a:pt x="289" y="208"/>
                  <a:pt x="271" y="190"/>
                </a:cubicBezTo>
                <a:cubicBezTo>
                  <a:pt x="262" y="208"/>
                  <a:pt x="235" y="217"/>
                  <a:pt x="208" y="217"/>
                </a:cubicBezTo>
                <a:cubicBezTo>
                  <a:pt x="190" y="217"/>
                  <a:pt x="163" y="208"/>
                  <a:pt x="154" y="190"/>
                </a:cubicBezTo>
                <a:cubicBezTo>
                  <a:pt x="136" y="208"/>
                  <a:pt x="109" y="226"/>
                  <a:pt x="81" y="217"/>
                </a:cubicBezTo>
                <a:cubicBezTo>
                  <a:pt x="36" y="217"/>
                  <a:pt x="0" y="181"/>
                  <a:pt x="0" y="136"/>
                </a:cubicBezTo>
                <a:cubicBezTo>
                  <a:pt x="0" y="127"/>
                  <a:pt x="0" y="127"/>
                  <a:pt x="0" y="127"/>
                </a:cubicBezTo>
                <a:cubicBezTo>
                  <a:pt x="72" y="19"/>
                  <a:pt x="72" y="19"/>
                  <a:pt x="72" y="19"/>
                </a:cubicBezTo>
                <a:cubicBezTo>
                  <a:pt x="81" y="9"/>
                  <a:pt x="100" y="0"/>
                  <a:pt x="109" y="0"/>
                </a:cubicBezTo>
                <a:cubicBezTo>
                  <a:pt x="434" y="0"/>
                  <a:pt x="434" y="0"/>
                  <a:pt x="434" y="0"/>
                </a:cubicBezTo>
                <a:lnTo>
                  <a:pt x="434" y="0"/>
                </a:lnTo>
                <a:cubicBezTo>
                  <a:pt x="452" y="0"/>
                  <a:pt x="461" y="9"/>
                  <a:pt x="470" y="19"/>
                </a:cubicBezTo>
                <a:cubicBezTo>
                  <a:pt x="542" y="127"/>
                  <a:pt x="542" y="127"/>
                  <a:pt x="542" y="127"/>
                </a:cubicBezTo>
                <a:cubicBezTo>
                  <a:pt x="542" y="136"/>
                  <a:pt x="542" y="136"/>
                  <a:pt x="542" y="136"/>
                </a:cubicBezTo>
                <a:cubicBezTo>
                  <a:pt x="542" y="181"/>
                  <a:pt x="515" y="217"/>
                  <a:pt x="470" y="226"/>
                </a:cubicBezTo>
                <a:cubicBezTo>
                  <a:pt x="461" y="226"/>
                  <a:pt x="461" y="226"/>
                  <a:pt x="461" y="226"/>
                </a:cubicBezTo>
                <a:close/>
                <a:moveTo>
                  <a:pt x="398" y="136"/>
                </a:moveTo>
                <a:lnTo>
                  <a:pt x="398" y="136"/>
                </a:lnTo>
                <a:lnTo>
                  <a:pt x="398" y="136"/>
                </a:lnTo>
                <a:cubicBezTo>
                  <a:pt x="407" y="136"/>
                  <a:pt x="416" y="145"/>
                  <a:pt x="425" y="154"/>
                </a:cubicBezTo>
                <a:cubicBezTo>
                  <a:pt x="434" y="172"/>
                  <a:pt x="443" y="181"/>
                  <a:pt x="461" y="181"/>
                </a:cubicBezTo>
                <a:cubicBezTo>
                  <a:pt x="479" y="181"/>
                  <a:pt x="497" y="163"/>
                  <a:pt x="506" y="136"/>
                </a:cubicBezTo>
                <a:cubicBezTo>
                  <a:pt x="434" y="46"/>
                  <a:pt x="434" y="46"/>
                  <a:pt x="434" y="46"/>
                </a:cubicBezTo>
                <a:cubicBezTo>
                  <a:pt x="109" y="46"/>
                  <a:pt x="109" y="46"/>
                  <a:pt x="109" y="46"/>
                </a:cubicBezTo>
                <a:lnTo>
                  <a:pt x="109" y="46"/>
                </a:lnTo>
                <a:cubicBezTo>
                  <a:pt x="45" y="136"/>
                  <a:pt x="45" y="136"/>
                  <a:pt x="45" y="136"/>
                </a:cubicBezTo>
                <a:cubicBezTo>
                  <a:pt x="45" y="163"/>
                  <a:pt x="63" y="172"/>
                  <a:pt x="81" y="181"/>
                </a:cubicBezTo>
                <a:cubicBezTo>
                  <a:pt x="100" y="181"/>
                  <a:pt x="118" y="172"/>
                  <a:pt x="127" y="154"/>
                </a:cubicBezTo>
                <a:cubicBezTo>
                  <a:pt x="127" y="145"/>
                  <a:pt x="136" y="136"/>
                  <a:pt x="154" y="136"/>
                </a:cubicBezTo>
                <a:lnTo>
                  <a:pt x="154" y="136"/>
                </a:lnTo>
                <a:cubicBezTo>
                  <a:pt x="163" y="136"/>
                  <a:pt x="172" y="145"/>
                  <a:pt x="172" y="154"/>
                </a:cubicBezTo>
                <a:cubicBezTo>
                  <a:pt x="181" y="172"/>
                  <a:pt x="199" y="181"/>
                  <a:pt x="208" y="181"/>
                </a:cubicBezTo>
                <a:cubicBezTo>
                  <a:pt x="226" y="181"/>
                  <a:pt x="244" y="172"/>
                  <a:pt x="253" y="154"/>
                </a:cubicBezTo>
                <a:cubicBezTo>
                  <a:pt x="253" y="145"/>
                  <a:pt x="262" y="136"/>
                  <a:pt x="271" y="136"/>
                </a:cubicBezTo>
                <a:lnTo>
                  <a:pt x="271" y="136"/>
                </a:lnTo>
                <a:cubicBezTo>
                  <a:pt x="289" y="136"/>
                  <a:pt x="298" y="145"/>
                  <a:pt x="298" y="154"/>
                </a:cubicBezTo>
                <a:cubicBezTo>
                  <a:pt x="307" y="172"/>
                  <a:pt x="316" y="181"/>
                  <a:pt x="334" y="181"/>
                </a:cubicBezTo>
                <a:cubicBezTo>
                  <a:pt x="353" y="181"/>
                  <a:pt x="371" y="172"/>
                  <a:pt x="371" y="154"/>
                </a:cubicBezTo>
                <a:cubicBezTo>
                  <a:pt x="380" y="145"/>
                  <a:pt x="389" y="136"/>
                  <a:pt x="398" y="1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74">
            <a:extLst>
              <a:ext uri="{FF2B5EF4-FFF2-40B4-BE49-F238E27FC236}">
                <a16:creationId xmlns:a16="http://schemas.microsoft.com/office/drawing/2014/main" id="{B5D4221C-A39E-9146-8037-38A7A1D9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641" y="7184585"/>
            <a:ext cx="211748" cy="54063"/>
          </a:xfrm>
          <a:custGeom>
            <a:avLst/>
            <a:gdLst>
              <a:gd name="T0" fmla="*/ 208 w 209"/>
              <a:gd name="T1" fmla="*/ 54 h 55"/>
              <a:gd name="T2" fmla="*/ 0 w 209"/>
              <a:gd name="T3" fmla="*/ 54 h 55"/>
              <a:gd name="T4" fmla="*/ 0 w 209"/>
              <a:gd name="T5" fmla="*/ 0 h 55"/>
              <a:gd name="T6" fmla="*/ 208 w 209"/>
              <a:gd name="T7" fmla="*/ 0 h 55"/>
              <a:gd name="T8" fmla="*/ 208 w 20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55">
                <a:moveTo>
                  <a:pt x="208" y="54"/>
                </a:moveTo>
                <a:lnTo>
                  <a:pt x="0" y="54"/>
                </a:lnTo>
                <a:lnTo>
                  <a:pt x="0" y="0"/>
                </a:lnTo>
                <a:lnTo>
                  <a:pt x="208" y="0"/>
                </a:lnTo>
                <a:lnTo>
                  <a:pt x="208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75">
            <a:extLst>
              <a:ext uri="{FF2B5EF4-FFF2-40B4-BE49-F238E27FC236}">
                <a16:creationId xmlns:a16="http://schemas.microsoft.com/office/drawing/2014/main" id="{7D6D36AD-233D-7249-A2EE-FFEC1466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179" y="7053932"/>
            <a:ext cx="202735" cy="387452"/>
          </a:xfrm>
          <a:custGeom>
            <a:avLst/>
            <a:gdLst>
              <a:gd name="T0" fmla="*/ 82 w 200"/>
              <a:gd name="T1" fmla="*/ 0 h 380"/>
              <a:gd name="T2" fmla="*/ 82 w 200"/>
              <a:gd name="T3" fmla="*/ 0 h 380"/>
              <a:gd name="T4" fmla="*/ 0 w 200"/>
              <a:gd name="T5" fmla="*/ 0 h 380"/>
              <a:gd name="T6" fmla="*/ 0 w 200"/>
              <a:gd name="T7" fmla="*/ 45 h 380"/>
              <a:gd name="T8" fmla="*/ 64 w 200"/>
              <a:gd name="T9" fmla="*/ 45 h 380"/>
              <a:gd name="T10" fmla="*/ 82 w 200"/>
              <a:gd name="T11" fmla="*/ 53 h 380"/>
              <a:gd name="T12" fmla="*/ 154 w 200"/>
              <a:gd name="T13" fmla="*/ 144 h 380"/>
              <a:gd name="T14" fmla="*/ 154 w 200"/>
              <a:gd name="T15" fmla="*/ 333 h 380"/>
              <a:gd name="T16" fmla="*/ 36 w 200"/>
              <a:gd name="T17" fmla="*/ 333 h 380"/>
              <a:gd name="T18" fmla="*/ 36 w 200"/>
              <a:gd name="T19" fmla="*/ 352 h 380"/>
              <a:gd name="T20" fmla="*/ 28 w 200"/>
              <a:gd name="T21" fmla="*/ 379 h 380"/>
              <a:gd name="T22" fmla="*/ 154 w 200"/>
              <a:gd name="T23" fmla="*/ 379 h 380"/>
              <a:gd name="T24" fmla="*/ 199 w 200"/>
              <a:gd name="T25" fmla="*/ 333 h 380"/>
              <a:gd name="T26" fmla="*/ 199 w 200"/>
              <a:gd name="T27" fmla="*/ 126 h 380"/>
              <a:gd name="T28" fmla="*/ 199 w 200"/>
              <a:gd name="T29" fmla="*/ 117 h 380"/>
              <a:gd name="T30" fmla="*/ 100 w 200"/>
              <a:gd name="T31" fmla="*/ 9 h 380"/>
              <a:gd name="T32" fmla="*/ 82 w 200"/>
              <a:gd name="T33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80">
                <a:moveTo>
                  <a:pt x="82" y="0"/>
                </a:moveTo>
                <a:lnTo>
                  <a:pt x="8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73" y="45"/>
                  <a:pt x="73" y="45"/>
                  <a:pt x="82" y="53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154" y="333"/>
                  <a:pt x="154" y="333"/>
                  <a:pt x="154" y="333"/>
                </a:cubicBezTo>
                <a:cubicBezTo>
                  <a:pt x="36" y="333"/>
                  <a:pt x="36" y="333"/>
                  <a:pt x="36" y="333"/>
                </a:cubicBezTo>
                <a:cubicBezTo>
                  <a:pt x="36" y="333"/>
                  <a:pt x="36" y="343"/>
                  <a:pt x="36" y="352"/>
                </a:cubicBezTo>
                <a:cubicBezTo>
                  <a:pt x="36" y="361"/>
                  <a:pt x="36" y="370"/>
                  <a:pt x="28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81" y="379"/>
                  <a:pt x="199" y="352"/>
                  <a:pt x="199" y="333"/>
                </a:cubicBezTo>
                <a:cubicBezTo>
                  <a:pt x="199" y="126"/>
                  <a:pt x="199" y="126"/>
                  <a:pt x="199" y="126"/>
                </a:cubicBezTo>
                <a:cubicBezTo>
                  <a:pt x="199" y="126"/>
                  <a:pt x="199" y="126"/>
                  <a:pt x="199" y="117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0"/>
                  <a:pt x="91" y="0"/>
                  <a:pt x="8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76">
            <a:extLst>
              <a:ext uri="{FF2B5EF4-FFF2-40B4-BE49-F238E27FC236}">
                <a16:creationId xmlns:a16="http://schemas.microsoft.com/office/drawing/2014/main" id="{F353DB09-1B25-A34D-8F44-55F03F79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812" y="7382816"/>
            <a:ext cx="243284" cy="67577"/>
          </a:xfrm>
          <a:custGeom>
            <a:avLst/>
            <a:gdLst>
              <a:gd name="T0" fmla="*/ 226 w 236"/>
              <a:gd name="T1" fmla="*/ 0 h 65"/>
              <a:gd name="T2" fmla="*/ 226 w 236"/>
              <a:gd name="T3" fmla="*/ 0 h 65"/>
              <a:gd name="T4" fmla="*/ 0 w 236"/>
              <a:gd name="T5" fmla="*/ 0 h 65"/>
              <a:gd name="T6" fmla="*/ 9 w 236"/>
              <a:gd name="T7" fmla="*/ 28 h 65"/>
              <a:gd name="T8" fmla="*/ 0 w 236"/>
              <a:gd name="T9" fmla="*/ 64 h 65"/>
              <a:gd name="T10" fmla="*/ 235 w 236"/>
              <a:gd name="T11" fmla="*/ 64 h 65"/>
              <a:gd name="T12" fmla="*/ 226 w 236"/>
              <a:gd name="T13" fmla="*/ 28 h 65"/>
              <a:gd name="T14" fmla="*/ 226 w 236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65">
                <a:moveTo>
                  <a:pt x="226" y="0"/>
                </a:moveTo>
                <a:lnTo>
                  <a:pt x="226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9"/>
                  <a:pt x="9" y="28"/>
                </a:cubicBezTo>
                <a:cubicBezTo>
                  <a:pt x="9" y="37"/>
                  <a:pt x="0" y="55"/>
                  <a:pt x="0" y="64"/>
                </a:cubicBezTo>
                <a:cubicBezTo>
                  <a:pt x="235" y="64"/>
                  <a:pt x="235" y="64"/>
                  <a:pt x="235" y="64"/>
                </a:cubicBezTo>
                <a:cubicBezTo>
                  <a:pt x="226" y="55"/>
                  <a:pt x="226" y="37"/>
                  <a:pt x="226" y="28"/>
                </a:cubicBezTo>
                <a:cubicBezTo>
                  <a:pt x="226" y="19"/>
                  <a:pt x="226" y="9"/>
                  <a:pt x="22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77">
            <a:extLst>
              <a:ext uri="{FF2B5EF4-FFF2-40B4-BE49-F238E27FC236}">
                <a16:creationId xmlns:a16="http://schemas.microsoft.com/office/drawing/2014/main" id="{7F20591A-D21F-4D47-9B52-34407B81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6932291"/>
            <a:ext cx="608208" cy="432504"/>
          </a:xfrm>
          <a:custGeom>
            <a:avLst/>
            <a:gdLst>
              <a:gd name="T0" fmla="*/ 569 w 597"/>
              <a:gd name="T1" fmla="*/ 405 h 424"/>
              <a:gd name="T2" fmla="*/ 569 w 597"/>
              <a:gd name="T3" fmla="*/ 405 h 424"/>
              <a:gd name="T4" fmla="*/ 596 w 597"/>
              <a:gd name="T5" fmla="*/ 414 h 424"/>
              <a:gd name="T6" fmla="*/ 596 w 597"/>
              <a:gd name="T7" fmla="*/ 162 h 424"/>
              <a:gd name="T8" fmla="*/ 596 w 597"/>
              <a:gd name="T9" fmla="*/ 117 h 424"/>
              <a:gd name="T10" fmla="*/ 596 w 597"/>
              <a:gd name="T11" fmla="*/ 54 h 424"/>
              <a:gd name="T12" fmla="*/ 542 w 597"/>
              <a:gd name="T13" fmla="*/ 0 h 424"/>
              <a:gd name="T14" fmla="*/ 36 w 597"/>
              <a:gd name="T15" fmla="*/ 0 h 424"/>
              <a:gd name="T16" fmla="*/ 0 w 597"/>
              <a:gd name="T17" fmla="*/ 27 h 424"/>
              <a:gd name="T18" fmla="*/ 36 w 597"/>
              <a:gd name="T19" fmla="*/ 63 h 424"/>
              <a:gd name="T20" fmla="*/ 533 w 597"/>
              <a:gd name="T21" fmla="*/ 63 h 424"/>
              <a:gd name="T22" fmla="*/ 533 w 597"/>
              <a:gd name="T23" fmla="*/ 423 h 424"/>
              <a:gd name="T24" fmla="*/ 569 w 597"/>
              <a:gd name="T25" fmla="*/ 405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7" h="424">
                <a:moveTo>
                  <a:pt x="569" y="405"/>
                </a:moveTo>
                <a:lnTo>
                  <a:pt x="569" y="405"/>
                </a:lnTo>
                <a:cubicBezTo>
                  <a:pt x="578" y="405"/>
                  <a:pt x="587" y="405"/>
                  <a:pt x="596" y="414"/>
                </a:cubicBezTo>
                <a:cubicBezTo>
                  <a:pt x="596" y="162"/>
                  <a:pt x="596" y="162"/>
                  <a:pt x="596" y="162"/>
                </a:cubicBezTo>
                <a:cubicBezTo>
                  <a:pt x="596" y="117"/>
                  <a:pt x="596" y="117"/>
                  <a:pt x="596" y="117"/>
                </a:cubicBezTo>
                <a:cubicBezTo>
                  <a:pt x="596" y="54"/>
                  <a:pt x="596" y="54"/>
                  <a:pt x="596" y="54"/>
                </a:cubicBezTo>
                <a:cubicBezTo>
                  <a:pt x="596" y="27"/>
                  <a:pt x="569" y="0"/>
                  <a:pt x="54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533" y="63"/>
                  <a:pt x="533" y="63"/>
                  <a:pt x="533" y="6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42" y="414"/>
                  <a:pt x="560" y="405"/>
                  <a:pt x="569" y="4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78">
            <a:extLst>
              <a:ext uri="{FF2B5EF4-FFF2-40B4-BE49-F238E27FC236}">
                <a16:creationId xmlns:a16="http://schemas.microsoft.com/office/drawing/2014/main" id="{E8C70237-2892-664E-B1FE-1B12B9DD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043" y="7162058"/>
            <a:ext cx="130654" cy="288336"/>
          </a:xfrm>
          <a:custGeom>
            <a:avLst/>
            <a:gdLst>
              <a:gd name="T0" fmla="*/ 118 w 128"/>
              <a:gd name="T1" fmla="*/ 216 h 281"/>
              <a:gd name="T2" fmla="*/ 118 w 128"/>
              <a:gd name="T3" fmla="*/ 216 h 281"/>
              <a:gd name="T4" fmla="*/ 63 w 128"/>
              <a:gd name="T5" fmla="*/ 216 h 281"/>
              <a:gd name="T6" fmla="*/ 63 w 128"/>
              <a:gd name="T7" fmla="*/ 0 h 281"/>
              <a:gd name="T8" fmla="*/ 0 w 128"/>
              <a:gd name="T9" fmla="*/ 0 h 281"/>
              <a:gd name="T10" fmla="*/ 0 w 128"/>
              <a:gd name="T11" fmla="*/ 216 h 281"/>
              <a:gd name="T12" fmla="*/ 18 w 128"/>
              <a:gd name="T13" fmla="*/ 253 h 281"/>
              <a:gd name="T14" fmla="*/ 63 w 128"/>
              <a:gd name="T15" fmla="*/ 280 h 281"/>
              <a:gd name="T16" fmla="*/ 63 w 128"/>
              <a:gd name="T17" fmla="*/ 280 h 281"/>
              <a:gd name="T18" fmla="*/ 127 w 128"/>
              <a:gd name="T19" fmla="*/ 280 h 281"/>
              <a:gd name="T20" fmla="*/ 118 w 128"/>
              <a:gd name="T21" fmla="*/ 244 h 281"/>
              <a:gd name="T22" fmla="*/ 118 w 128"/>
              <a:gd name="T23" fmla="*/ 216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81">
                <a:moveTo>
                  <a:pt x="118" y="216"/>
                </a:moveTo>
                <a:lnTo>
                  <a:pt x="118" y="216"/>
                </a:lnTo>
                <a:cubicBezTo>
                  <a:pt x="63" y="216"/>
                  <a:pt x="63" y="216"/>
                  <a:pt x="63" y="21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35"/>
                  <a:pt x="9" y="244"/>
                  <a:pt x="18" y="253"/>
                </a:cubicBezTo>
                <a:cubicBezTo>
                  <a:pt x="27" y="271"/>
                  <a:pt x="46" y="280"/>
                  <a:pt x="63" y="280"/>
                </a:cubicBezTo>
                <a:lnTo>
                  <a:pt x="63" y="280"/>
                </a:lnTo>
                <a:cubicBezTo>
                  <a:pt x="127" y="280"/>
                  <a:pt x="127" y="280"/>
                  <a:pt x="127" y="280"/>
                </a:cubicBezTo>
                <a:cubicBezTo>
                  <a:pt x="118" y="271"/>
                  <a:pt x="118" y="253"/>
                  <a:pt x="118" y="244"/>
                </a:cubicBezTo>
                <a:cubicBezTo>
                  <a:pt x="118" y="235"/>
                  <a:pt x="118" y="225"/>
                  <a:pt x="118" y="2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79">
            <a:extLst>
              <a:ext uri="{FF2B5EF4-FFF2-40B4-BE49-F238E27FC236}">
                <a16:creationId xmlns:a16="http://schemas.microsoft.com/office/drawing/2014/main" id="{4C9834A1-0E3D-C346-B8B0-9DC891E7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547" y="7328753"/>
            <a:ext cx="175706" cy="166693"/>
          </a:xfrm>
          <a:custGeom>
            <a:avLst/>
            <a:gdLst>
              <a:gd name="T0" fmla="*/ 81 w 173"/>
              <a:gd name="T1" fmla="*/ 163 h 164"/>
              <a:gd name="T2" fmla="*/ 81 w 173"/>
              <a:gd name="T3" fmla="*/ 163 h 164"/>
              <a:gd name="T4" fmla="*/ 0 w 173"/>
              <a:gd name="T5" fmla="*/ 82 h 164"/>
              <a:gd name="T6" fmla="*/ 81 w 173"/>
              <a:gd name="T7" fmla="*/ 0 h 164"/>
              <a:gd name="T8" fmla="*/ 172 w 173"/>
              <a:gd name="T9" fmla="*/ 82 h 164"/>
              <a:gd name="T10" fmla="*/ 81 w 173"/>
              <a:gd name="T11" fmla="*/ 163 h 164"/>
              <a:gd name="T12" fmla="*/ 81 w 173"/>
              <a:gd name="T13" fmla="*/ 45 h 164"/>
              <a:gd name="T14" fmla="*/ 81 w 173"/>
              <a:gd name="T15" fmla="*/ 45 h 164"/>
              <a:gd name="T16" fmla="*/ 45 w 173"/>
              <a:gd name="T17" fmla="*/ 82 h 164"/>
              <a:gd name="T18" fmla="*/ 81 w 173"/>
              <a:gd name="T19" fmla="*/ 118 h 164"/>
              <a:gd name="T20" fmla="*/ 127 w 173"/>
              <a:gd name="T21" fmla="*/ 82 h 164"/>
              <a:gd name="T22" fmla="*/ 81 w 173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136" y="0"/>
                  <a:pt x="172" y="36"/>
                  <a:pt x="172" y="82"/>
                </a:cubicBezTo>
                <a:cubicBezTo>
                  <a:pt x="172" y="127"/>
                  <a:pt x="136" y="163"/>
                  <a:pt x="81" y="16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2"/>
                </a:cubicBezTo>
                <a:cubicBezTo>
                  <a:pt x="45" y="100"/>
                  <a:pt x="63" y="118"/>
                  <a:pt x="81" y="118"/>
                </a:cubicBezTo>
                <a:cubicBezTo>
                  <a:pt x="108" y="118"/>
                  <a:pt x="127" y="100"/>
                  <a:pt x="127" y="82"/>
                </a:cubicBezTo>
                <a:cubicBezTo>
                  <a:pt x="127" y="63"/>
                  <a:pt x="108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80">
            <a:extLst>
              <a:ext uri="{FF2B5EF4-FFF2-40B4-BE49-F238E27FC236}">
                <a16:creationId xmlns:a16="http://schemas.microsoft.com/office/drawing/2014/main" id="{C26E5154-6CCB-F349-8B96-30BA74706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48" y="7328753"/>
            <a:ext cx="175706" cy="166693"/>
          </a:xfrm>
          <a:custGeom>
            <a:avLst/>
            <a:gdLst>
              <a:gd name="T0" fmla="*/ 81 w 172"/>
              <a:gd name="T1" fmla="*/ 163 h 164"/>
              <a:gd name="T2" fmla="*/ 81 w 172"/>
              <a:gd name="T3" fmla="*/ 163 h 164"/>
              <a:gd name="T4" fmla="*/ 0 w 172"/>
              <a:gd name="T5" fmla="*/ 82 h 164"/>
              <a:gd name="T6" fmla="*/ 81 w 172"/>
              <a:gd name="T7" fmla="*/ 0 h 164"/>
              <a:gd name="T8" fmla="*/ 171 w 172"/>
              <a:gd name="T9" fmla="*/ 82 h 164"/>
              <a:gd name="T10" fmla="*/ 81 w 172"/>
              <a:gd name="T11" fmla="*/ 163 h 164"/>
              <a:gd name="T12" fmla="*/ 81 w 172"/>
              <a:gd name="T13" fmla="*/ 45 h 164"/>
              <a:gd name="T14" fmla="*/ 81 w 172"/>
              <a:gd name="T15" fmla="*/ 45 h 164"/>
              <a:gd name="T16" fmla="*/ 45 w 172"/>
              <a:gd name="T17" fmla="*/ 82 h 164"/>
              <a:gd name="T18" fmla="*/ 81 w 172"/>
              <a:gd name="T19" fmla="*/ 118 h 164"/>
              <a:gd name="T20" fmla="*/ 117 w 172"/>
              <a:gd name="T21" fmla="*/ 82 h 164"/>
              <a:gd name="T22" fmla="*/ 81 w 172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71" y="36"/>
                  <a:pt x="171" y="82"/>
                </a:cubicBezTo>
                <a:cubicBezTo>
                  <a:pt x="171" y="127"/>
                  <a:pt x="126" y="163"/>
                  <a:pt x="81" y="16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2"/>
                </a:cubicBezTo>
                <a:cubicBezTo>
                  <a:pt x="45" y="100"/>
                  <a:pt x="63" y="118"/>
                  <a:pt x="81" y="118"/>
                </a:cubicBezTo>
                <a:cubicBezTo>
                  <a:pt x="108" y="118"/>
                  <a:pt x="117" y="100"/>
                  <a:pt x="117" y="82"/>
                </a:cubicBezTo>
                <a:cubicBezTo>
                  <a:pt x="117" y="63"/>
                  <a:pt x="108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81">
            <a:extLst>
              <a:ext uri="{FF2B5EF4-FFF2-40B4-BE49-F238E27FC236}">
                <a16:creationId xmlns:a16="http://schemas.microsoft.com/office/drawing/2014/main" id="{06FE7A9E-7DEF-A54A-ABAB-F6C4BE8D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486" y="7044921"/>
            <a:ext cx="252294" cy="54063"/>
          </a:xfrm>
          <a:custGeom>
            <a:avLst/>
            <a:gdLst>
              <a:gd name="T0" fmla="*/ 217 w 245"/>
              <a:gd name="T1" fmla="*/ 54 h 55"/>
              <a:gd name="T2" fmla="*/ 217 w 245"/>
              <a:gd name="T3" fmla="*/ 54 h 55"/>
              <a:gd name="T4" fmla="*/ 27 w 245"/>
              <a:gd name="T5" fmla="*/ 54 h 55"/>
              <a:gd name="T6" fmla="*/ 0 w 245"/>
              <a:gd name="T7" fmla="*/ 27 h 55"/>
              <a:gd name="T8" fmla="*/ 0 w 245"/>
              <a:gd name="T9" fmla="*/ 27 h 55"/>
              <a:gd name="T10" fmla="*/ 27 w 245"/>
              <a:gd name="T11" fmla="*/ 0 h 55"/>
              <a:gd name="T12" fmla="*/ 217 w 245"/>
              <a:gd name="T13" fmla="*/ 0 h 55"/>
              <a:gd name="T14" fmla="*/ 244 w 245"/>
              <a:gd name="T15" fmla="*/ 27 h 55"/>
              <a:gd name="T16" fmla="*/ 244 w 245"/>
              <a:gd name="T17" fmla="*/ 27 h 55"/>
              <a:gd name="T18" fmla="*/ 217 w 24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55">
                <a:moveTo>
                  <a:pt x="217" y="54"/>
                </a:moveTo>
                <a:lnTo>
                  <a:pt x="21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44" y="9"/>
                  <a:pt x="244" y="27"/>
                </a:cubicBezTo>
                <a:lnTo>
                  <a:pt x="244" y="27"/>
                </a:lnTo>
                <a:cubicBezTo>
                  <a:pt x="244" y="45"/>
                  <a:pt x="235" y="54"/>
                  <a:pt x="217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82">
            <a:extLst>
              <a:ext uri="{FF2B5EF4-FFF2-40B4-BE49-F238E27FC236}">
                <a16:creationId xmlns:a16="http://schemas.microsoft.com/office/drawing/2014/main" id="{B9F0F3EA-B691-8849-BCFC-B0246B2BA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032" y="7135026"/>
            <a:ext cx="130654" cy="49559"/>
          </a:xfrm>
          <a:custGeom>
            <a:avLst/>
            <a:gdLst>
              <a:gd name="T0" fmla="*/ 109 w 128"/>
              <a:gd name="T1" fmla="*/ 46 h 47"/>
              <a:gd name="T2" fmla="*/ 109 w 128"/>
              <a:gd name="T3" fmla="*/ 46 h 47"/>
              <a:gd name="T4" fmla="*/ 27 w 128"/>
              <a:gd name="T5" fmla="*/ 46 h 47"/>
              <a:gd name="T6" fmla="*/ 0 w 128"/>
              <a:gd name="T7" fmla="*/ 28 h 47"/>
              <a:gd name="T8" fmla="*/ 0 w 128"/>
              <a:gd name="T9" fmla="*/ 28 h 47"/>
              <a:gd name="T10" fmla="*/ 27 w 128"/>
              <a:gd name="T11" fmla="*/ 0 h 47"/>
              <a:gd name="T12" fmla="*/ 109 w 128"/>
              <a:gd name="T13" fmla="*/ 0 h 47"/>
              <a:gd name="T14" fmla="*/ 127 w 128"/>
              <a:gd name="T15" fmla="*/ 28 h 47"/>
              <a:gd name="T16" fmla="*/ 127 w 128"/>
              <a:gd name="T17" fmla="*/ 28 h 47"/>
              <a:gd name="T18" fmla="*/ 109 w 128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47">
                <a:moveTo>
                  <a:pt x="109" y="46"/>
                </a:moveTo>
                <a:lnTo>
                  <a:pt x="109" y="46"/>
                </a:lnTo>
                <a:cubicBezTo>
                  <a:pt x="27" y="46"/>
                  <a:pt x="27" y="46"/>
                  <a:pt x="27" y="46"/>
                </a:cubicBezTo>
                <a:cubicBezTo>
                  <a:pt x="18" y="46"/>
                  <a:pt x="0" y="37"/>
                  <a:pt x="0" y="28"/>
                </a:cubicBezTo>
                <a:lnTo>
                  <a:pt x="0" y="28"/>
                </a:lnTo>
                <a:cubicBezTo>
                  <a:pt x="0" y="10"/>
                  <a:pt x="18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10"/>
                  <a:pt x="127" y="28"/>
                </a:cubicBezTo>
                <a:lnTo>
                  <a:pt x="127" y="28"/>
                </a:lnTo>
                <a:cubicBezTo>
                  <a:pt x="127" y="37"/>
                  <a:pt x="118" y="46"/>
                  <a:pt x="109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83">
            <a:extLst>
              <a:ext uri="{FF2B5EF4-FFF2-40B4-BE49-F238E27FC236}">
                <a16:creationId xmlns:a16="http://schemas.microsoft.com/office/drawing/2014/main" id="{597EA2E9-E980-0E4C-A7D7-6CD9CE8B9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71" y="9139864"/>
            <a:ext cx="729851" cy="711830"/>
          </a:xfrm>
          <a:custGeom>
            <a:avLst/>
            <a:gdLst>
              <a:gd name="T0" fmla="*/ 614 w 714"/>
              <a:gd name="T1" fmla="*/ 696 h 697"/>
              <a:gd name="T2" fmla="*/ 614 w 714"/>
              <a:gd name="T3" fmla="*/ 696 h 697"/>
              <a:gd name="T4" fmla="*/ 99 w 714"/>
              <a:gd name="T5" fmla="*/ 696 h 697"/>
              <a:gd name="T6" fmla="*/ 0 w 714"/>
              <a:gd name="T7" fmla="*/ 588 h 697"/>
              <a:gd name="T8" fmla="*/ 0 w 714"/>
              <a:gd name="T9" fmla="*/ 109 h 697"/>
              <a:gd name="T10" fmla="*/ 99 w 714"/>
              <a:gd name="T11" fmla="*/ 0 h 697"/>
              <a:gd name="T12" fmla="*/ 144 w 714"/>
              <a:gd name="T13" fmla="*/ 0 h 697"/>
              <a:gd name="T14" fmla="*/ 144 w 714"/>
              <a:gd name="T15" fmla="*/ 63 h 697"/>
              <a:gd name="T16" fmla="*/ 99 w 714"/>
              <a:gd name="T17" fmla="*/ 63 h 697"/>
              <a:gd name="T18" fmla="*/ 63 w 714"/>
              <a:gd name="T19" fmla="*/ 109 h 697"/>
              <a:gd name="T20" fmla="*/ 63 w 714"/>
              <a:gd name="T21" fmla="*/ 588 h 697"/>
              <a:gd name="T22" fmla="*/ 99 w 714"/>
              <a:gd name="T23" fmla="*/ 633 h 697"/>
              <a:gd name="T24" fmla="*/ 614 w 714"/>
              <a:gd name="T25" fmla="*/ 633 h 697"/>
              <a:gd name="T26" fmla="*/ 650 w 714"/>
              <a:gd name="T27" fmla="*/ 588 h 697"/>
              <a:gd name="T28" fmla="*/ 650 w 714"/>
              <a:gd name="T29" fmla="*/ 109 h 697"/>
              <a:gd name="T30" fmla="*/ 614 w 714"/>
              <a:gd name="T31" fmla="*/ 63 h 697"/>
              <a:gd name="T32" fmla="*/ 560 w 714"/>
              <a:gd name="T33" fmla="*/ 63 h 697"/>
              <a:gd name="T34" fmla="*/ 560 w 714"/>
              <a:gd name="T35" fmla="*/ 0 h 697"/>
              <a:gd name="T36" fmla="*/ 614 w 714"/>
              <a:gd name="T37" fmla="*/ 0 h 697"/>
              <a:gd name="T38" fmla="*/ 713 w 714"/>
              <a:gd name="T39" fmla="*/ 109 h 697"/>
              <a:gd name="T40" fmla="*/ 713 w 714"/>
              <a:gd name="T41" fmla="*/ 588 h 697"/>
              <a:gd name="T42" fmla="*/ 614 w 714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14" h="697">
                <a:moveTo>
                  <a:pt x="614" y="696"/>
                </a:moveTo>
                <a:lnTo>
                  <a:pt x="614" y="696"/>
                </a:lnTo>
                <a:cubicBezTo>
                  <a:pt x="99" y="696"/>
                  <a:pt x="99" y="696"/>
                  <a:pt x="99" y="696"/>
                </a:cubicBezTo>
                <a:cubicBezTo>
                  <a:pt x="45" y="696"/>
                  <a:pt x="0" y="651"/>
                  <a:pt x="0" y="58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45" y="0"/>
                  <a:pt x="9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72" y="63"/>
                  <a:pt x="63" y="82"/>
                  <a:pt x="63" y="109"/>
                </a:cubicBezTo>
                <a:cubicBezTo>
                  <a:pt x="63" y="588"/>
                  <a:pt x="63" y="588"/>
                  <a:pt x="63" y="588"/>
                </a:cubicBezTo>
                <a:cubicBezTo>
                  <a:pt x="63" y="615"/>
                  <a:pt x="72" y="633"/>
                  <a:pt x="99" y="633"/>
                </a:cubicBezTo>
                <a:cubicBezTo>
                  <a:pt x="614" y="633"/>
                  <a:pt x="614" y="633"/>
                  <a:pt x="614" y="633"/>
                </a:cubicBezTo>
                <a:cubicBezTo>
                  <a:pt x="632" y="633"/>
                  <a:pt x="650" y="615"/>
                  <a:pt x="650" y="588"/>
                </a:cubicBezTo>
                <a:cubicBezTo>
                  <a:pt x="650" y="109"/>
                  <a:pt x="650" y="109"/>
                  <a:pt x="650" y="109"/>
                </a:cubicBezTo>
                <a:cubicBezTo>
                  <a:pt x="650" y="82"/>
                  <a:pt x="632" y="63"/>
                  <a:pt x="614" y="63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0"/>
                  <a:pt x="560" y="0"/>
                  <a:pt x="560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68" y="0"/>
                  <a:pt x="713" y="45"/>
                  <a:pt x="713" y="109"/>
                </a:cubicBezTo>
                <a:cubicBezTo>
                  <a:pt x="713" y="588"/>
                  <a:pt x="713" y="588"/>
                  <a:pt x="713" y="588"/>
                </a:cubicBezTo>
                <a:cubicBezTo>
                  <a:pt x="713" y="651"/>
                  <a:pt x="668" y="696"/>
                  <a:pt x="614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84">
            <a:extLst>
              <a:ext uri="{FF2B5EF4-FFF2-40B4-BE49-F238E27FC236}">
                <a16:creationId xmlns:a16="http://schemas.microsoft.com/office/drawing/2014/main" id="{F9F6607D-5C33-6C45-99DE-A5A9F163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106" y="9045253"/>
            <a:ext cx="324378" cy="67580"/>
          </a:xfrm>
          <a:custGeom>
            <a:avLst/>
            <a:gdLst>
              <a:gd name="T0" fmla="*/ 316 w 317"/>
              <a:gd name="T1" fmla="*/ 63 h 64"/>
              <a:gd name="T2" fmla="*/ 0 w 317"/>
              <a:gd name="T3" fmla="*/ 63 h 64"/>
              <a:gd name="T4" fmla="*/ 0 w 317"/>
              <a:gd name="T5" fmla="*/ 0 h 64"/>
              <a:gd name="T6" fmla="*/ 316 w 317"/>
              <a:gd name="T7" fmla="*/ 0 h 64"/>
              <a:gd name="T8" fmla="*/ 316 w 317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64">
                <a:moveTo>
                  <a:pt x="316" y="63"/>
                </a:moveTo>
                <a:lnTo>
                  <a:pt x="0" y="63"/>
                </a:lnTo>
                <a:lnTo>
                  <a:pt x="0" y="0"/>
                </a:lnTo>
                <a:lnTo>
                  <a:pt x="316" y="0"/>
                </a:lnTo>
                <a:lnTo>
                  <a:pt x="316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85">
            <a:extLst>
              <a:ext uri="{FF2B5EF4-FFF2-40B4-BE49-F238E27FC236}">
                <a16:creationId xmlns:a16="http://schemas.microsoft.com/office/drawing/2014/main" id="{EBC2DF79-20E0-1F48-8E33-7B4B019C6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843" y="9045253"/>
            <a:ext cx="202735" cy="166696"/>
          </a:xfrm>
          <a:custGeom>
            <a:avLst/>
            <a:gdLst>
              <a:gd name="T0" fmla="*/ 37 w 200"/>
              <a:gd name="T1" fmla="*/ 144 h 164"/>
              <a:gd name="T2" fmla="*/ 37 w 200"/>
              <a:gd name="T3" fmla="*/ 144 h 164"/>
              <a:gd name="T4" fmla="*/ 0 w 200"/>
              <a:gd name="T5" fmla="*/ 99 h 164"/>
              <a:gd name="T6" fmla="*/ 91 w 200"/>
              <a:gd name="T7" fmla="*/ 9 h 164"/>
              <a:gd name="T8" fmla="*/ 118 w 200"/>
              <a:gd name="T9" fmla="*/ 0 h 164"/>
              <a:gd name="T10" fmla="*/ 145 w 200"/>
              <a:gd name="T11" fmla="*/ 18 h 164"/>
              <a:gd name="T12" fmla="*/ 190 w 200"/>
              <a:gd name="T13" fmla="*/ 108 h 164"/>
              <a:gd name="T14" fmla="*/ 181 w 200"/>
              <a:gd name="T15" fmla="*/ 153 h 164"/>
              <a:gd name="T16" fmla="*/ 181 w 200"/>
              <a:gd name="T17" fmla="*/ 153 h 164"/>
              <a:gd name="T18" fmla="*/ 136 w 200"/>
              <a:gd name="T19" fmla="*/ 135 h 164"/>
              <a:gd name="T20" fmla="*/ 109 w 200"/>
              <a:gd name="T21" fmla="*/ 81 h 164"/>
              <a:gd name="T22" fmla="*/ 37 w 200"/>
              <a:gd name="T23" fmla="*/ 144 h 164"/>
              <a:gd name="T24" fmla="*/ 136 w 200"/>
              <a:gd name="T25" fmla="*/ 54 h 164"/>
              <a:gd name="T26" fmla="*/ 136 w 200"/>
              <a:gd name="T27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64">
                <a:moveTo>
                  <a:pt x="37" y="144"/>
                </a:moveTo>
                <a:lnTo>
                  <a:pt x="37" y="144"/>
                </a:lnTo>
                <a:cubicBezTo>
                  <a:pt x="0" y="99"/>
                  <a:pt x="0" y="99"/>
                  <a:pt x="0" y="99"/>
                </a:cubicBezTo>
                <a:cubicBezTo>
                  <a:pt x="91" y="9"/>
                  <a:pt x="91" y="9"/>
                  <a:pt x="91" y="9"/>
                </a:cubicBezTo>
                <a:cubicBezTo>
                  <a:pt x="100" y="0"/>
                  <a:pt x="109" y="0"/>
                  <a:pt x="118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90" y="108"/>
                  <a:pt x="190" y="108"/>
                  <a:pt x="190" y="108"/>
                </a:cubicBezTo>
                <a:cubicBezTo>
                  <a:pt x="199" y="126"/>
                  <a:pt x="190" y="144"/>
                  <a:pt x="181" y="153"/>
                </a:cubicBezTo>
                <a:lnTo>
                  <a:pt x="181" y="153"/>
                </a:lnTo>
                <a:cubicBezTo>
                  <a:pt x="163" y="163"/>
                  <a:pt x="145" y="153"/>
                  <a:pt x="136" y="135"/>
                </a:cubicBezTo>
                <a:cubicBezTo>
                  <a:pt x="109" y="81"/>
                  <a:pt x="109" y="81"/>
                  <a:pt x="109" y="81"/>
                </a:cubicBezTo>
                <a:lnTo>
                  <a:pt x="37" y="144"/>
                </a:lnTo>
                <a:close/>
                <a:moveTo>
                  <a:pt x="136" y="54"/>
                </a:moveTo>
                <a:lnTo>
                  <a:pt x="13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86">
            <a:extLst>
              <a:ext uri="{FF2B5EF4-FFF2-40B4-BE49-F238E27FC236}">
                <a16:creationId xmlns:a16="http://schemas.microsoft.com/office/drawing/2014/main" id="{34001CCD-9AFA-B244-83A7-A4A3E018B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749" y="9139864"/>
            <a:ext cx="288336" cy="202735"/>
          </a:xfrm>
          <a:custGeom>
            <a:avLst/>
            <a:gdLst>
              <a:gd name="T0" fmla="*/ 108 w 281"/>
              <a:gd name="T1" fmla="*/ 199 h 200"/>
              <a:gd name="T2" fmla="*/ 108 w 281"/>
              <a:gd name="T3" fmla="*/ 199 h 200"/>
              <a:gd name="T4" fmla="*/ 108 w 281"/>
              <a:gd name="T5" fmla="*/ 199 h 200"/>
              <a:gd name="T6" fmla="*/ 72 w 281"/>
              <a:gd name="T7" fmla="*/ 181 h 200"/>
              <a:gd name="T8" fmla="*/ 0 w 281"/>
              <a:gd name="T9" fmla="*/ 91 h 200"/>
              <a:gd name="T10" fmla="*/ 81 w 281"/>
              <a:gd name="T11" fmla="*/ 9 h 200"/>
              <a:gd name="T12" fmla="*/ 118 w 281"/>
              <a:gd name="T13" fmla="*/ 54 h 200"/>
              <a:gd name="T14" fmla="*/ 81 w 281"/>
              <a:gd name="T15" fmla="*/ 100 h 200"/>
              <a:gd name="T16" fmla="*/ 108 w 281"/>
              <a:gd name="T17" fmla="*/ 136 h 200"/>
              <a:gd name="T18" fmla="*/ 217 w 281"/>
              <a:gd name="T19" fmla="*/ 18 h 200"/>
              <a:gd name="T20" fmla="*/ 262 w 281"/>
              <a:gd name="T21" fmla="*/ 9 h 200"/>
              <a:gd name="T22" fmla="*/ 262 w 281"/>
              <a:gd name="T23" fmla="*/ 9 h 200"/>
              <a:gd name="T24" fmla="*/ 262 w 281"/>
              <a:gd name="T25" fmla="*/ 54 h 200"/>
              <a:gd name="T26" fmla="*/ 154 w 281"/>
              <a:gd name="T27" fmla="*/ 181 h 200"/>
              <a:gd name="T28" fmla="*/ 108 w 281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1" h="200">
                <a:moveTo>
                  <a:pt x="108" y="199"/>
                </a:moveTo>
                <a:lnTo>
                  <a:pt x="108" y="199"/>
                </a:lnTo>
                <a:lnTo>
                  <a:pt x="108" y="199"/>
                </a:lnTo>
                <a:cubicBezTo>
                  <a:pt x="99" y="199"/>
                  <a:pt x="81" y="190"/>
                  <a:pt x="72" y="181"/>
                </a:cubicBezTo>
                <a:cubicBezTo>
                  <a:pt x="0" y="91"/>
                  <a:pt x="0" y="91"/>
                  <a:pt x="0" y="91"/>
                </a:cubicBezTo>
                <a:cubicBezTo>
                  <a:pt x="81" y="9"/>
                  <a:pt x="81" y="9"/>
                  <a:pt x="81" y="9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217" y="18"/>
                  <a:pt x="217" y="18"/>
                  <a:pt x="217" y="18"/>
                </a:cubicBezTo>
                <a:cubicBezTo>
                  <a:pt x="235" y="0"/>
                  <a:pt x="253" y="0"/>
                  <a:pt x="262" y="9"/>
                </a:cubicBezTo>
                <a:lnTo>
                  <a:pt x="262" y="9"/>
                </a:lnTo>
                <a:cubicBezTo>
                  <a:pt x="280" y="27"/>
                  <a:pt x="280" y="45"/>
                  <a:pt x="262" y="54"/>
                </a:cubicBezTo>
                <a:cubicBezTo>
                  <a:pt x="154" y="181"/>
                  <a:pt x="154" y="181"/>
                  <a:pt x="154" y="181"/>
                </a:cubicBezTo>
                <a:cubicBezTo>
                  <a:pt x="144" y="190"/>
                  <a:pt x="127" y="199"/>
                  <a:pt x="108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87">
            <a:extLst>
              <a:ext uri="{FF2B5EF4-FFF2-40B4-BE49-F238E27FC236}">
                <a16:creationId xmlns:a16="http://schemas.microsoft.com/office/drawing/2014/main" id="{18E5654F-3E05-6840-B77C-6876CBD2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011" y="9045253"/>
            <a:ext cx="202738" cy="166696"/>
          </a:xfrm>
          <a:custGeom>
            <a:avLst/>
            <a:gdLst>
              <a:gd name="T0" fmla="*/ 154 w 200"/>
              <a:gd name="T1" fmla="*/ 144 h 164"/>
              <a:gd name="T2" fmla="*/ 154 w 200"/>
              <a:gd name="T3" fmla="*/ 144 h 164"/>
              <a:gd name="T4" fmla="*/ 199 w 200"/>
              <a:gd name="T5" fmla="*/ 99 h 164"/>
              <a:gd name="T6" fmla="*/ 109 w 200"/>
              <a:gd name="T7" fmla="*/ 9 h 164"/>
              <a:gd name="T8" fmla="*/ 73 w 200"/>
              <a:gd name="T9" fmla="*/ 0 h 164"/>
              <a:gd name="T10" fmla="*/ 54 w 200"/>
              <a:gd name="T11" fmla="*/ 18 h 164"/>
              <a:gd name="T12" fmla="*/ 9 w 200"/>
              <a:gd name="T13" fmla="*/ 108 h 164"/>
              <a:gd name="T14" fmla="*/ 18 w 200"/>
              <a:gd name="T15" fmla="*/ 153 h 164"/>
              <a:gd name="T16" fmla="*/ 18 w 200"/>
              <a:gd name="T17" fmla="*/ 153 h 164"/>
              <a:gd name="T18" fmla="*/ 64 w 200"/>
              <a:gd name="T19" fmla="*/ 135 h 164"/>
              <a:gd name="T20" fmla="*/ 90 w 200"/>
              <a:gd name="T21" fmla="*/ 81 h 164"/>
              <a:gd name="T22" fmla="*/ 154 w 200"/>
              <a:gd name="T23" fmla="*/ 144 h 164"/>
              <a:gd name="T24" fmla="*/ 64 w 200"/>
              <a:gd name="T25" fmla="*/ 54 h 164"/>
              <a:gd name="T26" fmla="*/ 64 w 200"/>
              <a:gd name="T27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64">
                <a:moveTo>
                  <a:pt x="154" y="144"/>
                </a:moveTo>
                <a:lnTo>
                  <a:pt x="154" y="144"/>
                </a:lnTo>
                <a:cubicBezTo>
                  <a:pt x="199" y="99"/>
                  <a:pt x="199" y="99"/>
                  <a:pt x="199" y="99"/>
                </a:cubicBezTo>
                <a:cubicBezTo>
                  <a:pt x="109" y="9"/>
                  <a:pt x="109" y="9"/>
                  <a:pt x="109" y="9"/>
                </a:cubicBezTo>
                <a:cubicBezTo>
                  <a:pt x="100" y="0"/>
                  <a:pt x="90" y="0"/>
                  <a:pt x="73" y="0"/>
                </a:cubicBezTo>
                <a:cubicBezTo>
                  <a:pt x="64" y="0"/>
                  <a:pt x="54" y="9"/>
                  <a:pt x="54" y="18"/>
                </a:cubicBezTo>
                <a:cubicBezTo>
                  <a:pt x="9" y="108"/>
                  <a:pt x="9" y="108"/>
                  <a:pt x="9" y="108"/>
                </a:cubicBezTo>
                <a:cubicBezTo>
                  <a:pt x="0" y="126"/>
                  <a:pt x="0" y="144"/>
                  <a:pt x="18" y="153"/>
                </a:cubicBezTo>
                <a:lnTo>
                  <a:pt x="18" y="153"/>
                </a:lnTo>
                <a:cubicBezTo>
                  <a:pt x="36" y="163"/>
                  <a:pt x="54" y="153"/>
                  <a:pt x="64" y="135"/>
                </a:cubicBezTo>
                <a:cubicBezTo>
                  <a:pt x="90" y="81"/>
                  <a:pt x="90" y="81"/>
                  <a:pt x="90" y="81"/>
                </a:cubicBezTo>
                <a:lnTo>
                  <a:pt x="154" y="144"/>
                </a:lnTo>
                <a:close/>
                <a:moveTo>
                  <a:pt x="64" y="54"/>
                </a:moveTo>
                <a:lnTo>
                  <a:pt x="6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88">
            <a:extLst>
              <a:ext uri="{FF2B5EF4-FFF2-40B4-BE49-F238E27FC236}">
                <a16:creationId xmlns:a16="http://schemas.microsoft.com/office/drawing/2014/main" id="{465DB371-FDC5-5144-B32B-3FB69FDF3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011" y="9139864"/>
            <a:ext cx="288336" cy="202735"/>
          </a:xfrm>
          <a:custGeom>
            <a:avLst/>
            <a:gdLst>
              <a:gd name="T0" fmla="*/ 163 w 281"/>
              <a:gd name="T1" fmla="*/ 199 h 200"/>
              <a:gd name="T2" fmla="*/ 163 w 281"/>
              <a:gd name="T3" fmla="*/ 199 h 200"/>
              <a:gd name="T4" fmla="*/ 163 w 281"/>
              <a:gd name="T5" fmla="*/ 199 h 200"/>
              <a:gd name="T6" fmla="*/ 208 w 281"/>
              <a:gd name="T7" fmla="*/ 181 h 200"/>
              <a:gd name="T8" fmla="*/ 280 w 281"/>
              <a:gd name="T9" fmla="*/ 91 h 200"/>
              <a:gd name="T10" fmla="*/ 199 w 281"/>
              <a:gd name="T11" fmla="*/ 9 h 200"/>
              <a:gd name="T12" fmla="*/ 154 w 281"/>
              <a:gd name="T13" fmla="*/ 54 h 200"/>
              <a:gd name="T14" fmla="*/ 199 w 281"/>
              <a:gd name="T15" fmla="*/ 100 h 200"/>
              <a:gd name="T16" fmla="*/ 163 w 281"/>
              <a:gd name="T17" fmla="*/ 136 h 200"/>
              <a:gd name="T18" fmla="*/ 54 w 281"/>
              <a:gd name="T19" fmla="*/ 18 h 200"/>
              <a:gd name="T20" fmla="*/ 18 w 281"/>
              <a:gd name="T21" fmla="*/ 9 h 200"/>
              <a:gd name="T22" fmla="*/ 18 w 281"/>
              <a:gd name="T23" fmla="*/ 9 h 200"/>
              <a:gd name="T24" fmla="*/ 9 w 281"/>
              <a:gd name="T25" fmla="*/ 54 h 200"/>
              <a:gd name="T26" fmla="*/ 127 w 281"/>
              <a:gd name="T27" fmla="*/ 181 h 200"/>
              <a:gd name="T28" fmla="*/ 163 w 281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1" h="200">
                <a:moveTo>
                  <a:pt x="163" y="199"/>
                </a:moveTo>
                <a:lnTo>
                  <a:pt x="163" y="199"/>
                </a:lnTo>
                <a:lnTo>
                  <a:pt x="163" y="199"/>
                </a:lnTo>
                <a:cubicBezTo>
                  <a:pt x="181" y="199"/>
                  <a:pt x="199" y="190"/>
                  <a:pt x="208" y="181"/>
                </a:cubicBezTo>
                <a:cubicBezTo>
                  <a:pt x="280" y="91"/>
                  <a:pt x="280" y="91"/>
                  <a:pt x="280" y="91"/>
                </a:cubicBezTo>
                <a:cubicBezTo>
                  <a:pt x="199" y="9"/>
                  <a:pt x="199" y="9"/>
                  <a:pt x="199" y="9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99" y="100"/>
                  <a:pt x="199" y="100"/>
                  <a:pt x="199" y="100"/>
                </a:cubicBezTo>
                <a:cubicBezTo>
                  <a:pt x="163" y="136"/>
                  <a:pt x="163" y="136"/>
                  <a:pt x="163" y="136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27" y="0"/>
                  <a:pt x="18" y="9"/>
                </a:cubicBezTo>
                <a:lnTo>
                  <a:pt x="18" y="9"/>
                </a:lnTo>
                <a:cubicBezTo>
                  <a:pt x="0" y="27"/>
                  <a:pt x="0" y="45"/>
                  <a:pt x="9" y="54"/>
                </a:cubicBezTo>
                <a:cubicBezTo>
                  <a:pt x="127" y="181"/>
                  <a:pt x="127" y="181"/>
                  <a:pt x="127" y="181"/>
                </a:cubicBezTo>
                <a:cubicBezTo>
                  <a:pt x="136" y="190"/>
                  <a:pt x="154" y="199"/>
                  <a:pt x="16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89">
            <a:extLst>
              <a:ext uri="{FF2B5EF4-FFF2-40B4-BE49-F238E27FC236}">
                <a16:creationId xmlns:a16="http://schemas.microsoft.com/office/drawing/2014/main" id="{3496ACDC-3521-6844-9B03-8ACC470B4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410" y="9437211"/>
            <a:ext cx="148675" cy="45053"/>
          </a:xfrm>
          <a:custGeom>
            <a:avLst/>
            <a:gdLst>
              <a:gd name="T0" fmla="*/ 0 w 145"/>
              <a:gd name="T1" fmla="*/ 26 h 46"/>
              <a:gd name="T2" fmla="*/ 0 w 145"/>
              <a:gd name="T3" fmla="*/ 26 h 46"/>
              <a:gd name="T4" fmla="*/ 0 w 145"/>
              <a:gd name="T5" fmla="*/ 26 h 46"/>
              <a:gd name="T6" fmla="*/ 18 w 145"/>
              <a:gd name="T7" fmla="*/ 0 h 46"/>
              <a:gd name="T8" fmla="*/ 126 w 145"/>
              <a:gd name="T9" fmla="*/ 0 h 46"/>
              <a:gd name="T10" fmla="*/ 144 w 145"/>
              <a:gd name="T11" fmla="*/ 26 h 46"/>
              <a:gd name="T12" fmla="*/ 144 w 145"/>
              <a:gd name="T13" fmla="*/ 26 h 46"/>
              <a:gd name="T14" fmla="*/ 126 w 145"/>
              <a:gd name="T15" fmla="*/ 45 h 46"/>
              <a:gd name="T16" fmla="*/ 18 w 145"/>
              <a:gd name="T17" fmla="*/ 45 h 46"/>
              <a:gd name="T18" fmla="*/ 0 w 145"/>
              <a:gd name="T19" fmla="*/ 2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46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8"/>
                  <a:pt x="8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8"/>
                  <a:pt x="144" y="26"/>
                </a:cubicBezTo>
                <a:lnTo>
                  <a:pt x="144" y="26"/>
                </a:lnTo>
                <a:cubicBezTo>
                  <a:pt x="144" y="36"/>
                  <a:pt x="135" y="45"/>
                  <a:pt x="126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8" y="45"/>
                  <a:pt x="0" y="36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90">
            <a:extLst>
              <a:ext uri="{FF2B5EF4-FFF2-40B4-BE49-F238E27FC236}">
                <a16:creationId xmlns:a16="http://schemas.microsoft.com/office/drawing/2014/main" id="{7F325870-3740-CC4B-B0F8-B5C9D3180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759" y="9441715"/>
            <a:ext cx="45053" cy="369431"/>
          </a:xfrm>
          <a:custGeom>
            <a:avLst/>
            <a:gdLst>
              <a:gd name="T0" fmla="*/ 45 w 46"/>
              <a:gd name="T1" fmla="*/ 362 h 363"/>
              <a:gd name="T2" fmla="*/ 45 w 46"/>
              <a:gd name="T3" fmla="*/ 362 h 363"/>
              <a:gd name="T4" fmla="*/ 0 w 46"/>
              <a:gd name="T5" fmla="*/ 362 h 363"/>
              <a:gd name="T6" fmla="*/ 0 w 46"/>
              <a:gd name="T7" fmla="*/ 28 h 363"/>
              <a:gd name="T8" fmla="*/ 27 w 46"/>
              <a:gd name="T9" fmla="*/ 0 h 363"/>
              <a:gd name="T10" fmla="*/ 27 w 46"/>
              <a:gd name="T11" fmla="*/ 0 h 363"/>
              <a:gd name="T12" fmla="*/ 45 w 46"/>
              <a:gd name="T13" fmla="*/ 28 h 363"/>
              <a:gd name="T14" fmla="*/ 45 w 46"/>
              <a:gd name="T1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63">
                <a:moveTo>
                  <a:pt x="45" y="362"/>
                </a:moveTo>
                <a:lnTo>
                  <a:pt x="45" y="362"/>
                </a:lnTo>
                <a:cubicBezTo>
                  <a:pt x="0" y="362"/>
                  <a:pt x="0" y="362"/>
                  <a:pt x="0" y="362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18"/>
                  <a:pt x="45" y="28"/>
                </a:cubicBezTo>
                <a:lnTo>
                  <a:pt x="45" y="3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91">
            <a:extLst>
              <a:ext uri="{FF2B5EF4-FFF2-40B4-BE49-F238E27FC236}">
                <a16:creationId xmlns:a16="http://schemas.microsoft.com/office/drawing/2014/main" id="{65CAC760-506A-8C42-B00E-1CD16430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137" y="11824994"/>
            <a:ext cx="270315" cy="297347"/>
          </a:xfrm>
          <a:custGeom>
            <a:avLst/>
            <a:gdLst>
              <a:gd name="T0" fmla="*/ 9 w 263"/>
              <a:gd name="T1" fmla="*/ 280 h 290"/>
              <a:gd name="T2" fmla="*/ 9 w 263"/>
              <a:gd name="T3" fmla="*/ 280 h 290"/>
              <a:gd name="T4" fmla="*/ 9 w 263"/>
              <a:gd name="T5" fmla="*/ 280 h 290"/>
              <a:gd name="T6" fmla="*/ 9 w 263"/>
              <a:gd name="T7" fmla="*/ 244 h 290"/>
              <a:gd name="T8" fmla="*/ 217 w 263"/>
              <a:gd name="T9" fmla="*/ 9 h 290"/>
              <a:gd name="T10" fmla="*/ 244 w 263"/>
              <a:gd name="T11" fmla="*/ 9 h 290"/>
              <a:gd name="T12" fmla="*/ 244 w 263"/>
              <a:gd name="T13" fmla="*/ 9 h 290"/>
              <a:gd name="T14" fmla="*/ 253 w 263"/>
              <a:gd name="T15" fmla="*/ 45 h 290"/>
              <a:gd name="T16" fmla="*/ 45 w 263"/>
              <a:gd name="T17" fmla="*/ 280 h 290"/>
              <a:gd name="T18" fmla="*/ 9 w 263"/>
              <a:gd name="T19" fmla="*/ 28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290">
                <a:moveTo>
                  <a:pt x="9" y="280"/>
                </a:moveTo>
                <a:lnTo>
                  <a:pt x="9" y="280"/>
                </a:lnTo>
                <a:lnTo>
                  <a:pt x="9" y="280"/>
                </a:lnTo>
                <a:cubicBezTo>
                  <a:pt x="0" y="271"/>
                  <a:pt x="0" y="253"/>
                  <a:pt x="9" y="244"/>
                </a:cubicBezTo>
                <a:cubicBezTo>
                  <a:pt x="217" y="9"/>
                  <a:pt x="217" y="9"/>
                  <a:pt x="217" y="9"/>
                </a:cubicBezTo>
                <a:cubicBezTo>
                  <a:pt x="226" y="0"/>
                  <a:pt x="234" y="0"/>
                  <a:pt x="244" y="9"/>
                </a:cubicBezTo>
                <a:lnTo>
                  <a:pt x="244" y="9"/>
                </a:lnTo>
                <a:cubicBezTo>
                  <a:pt x="262" y="18"/>
                  <a:pt x="262" y="36"/>
                  <a:pt x="253" y="45"/>
                </a:cubicBezTo>
                <a:cubicBezTo>
                  <a:pt x="45" y="280"/>
                  <a:pt x="45" y="280"/>
                  <a:pt x="45" y="280"/>
                </a:cubicBezTo>
                <a:cubicBezTo>
                  <a:pt x="36" y="289"/>
                  <a:pt x="18" y="289"/>
                  <a:pt x="9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92">
            <a:extLst>
              <a:ext uri="{FF2B5EF4-FFF2-40B4-BE49-F238E27FC236}">
                <a16:creationId xmlns:a16="http://schemas.microsoft.com/office/drawing/2014/main" id="{24CB383A-EBC9-294B-9A1A-171935197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801" y="11991687"/>
            <a:ext cx="157682" cy="157685"/>
          </a:xfrm>
          <a:custGeom>
            <a:avLst/>
            <a:gdLst>
              <a:gd name="T0" fmla="*/ 82 w 155"/>
              <a:gd name="T1" fmla="*/ 154 h 155"/>
              <a:gd name="T2" fmla="*/ 82 w 155"/>
              <a:gd name="T3" fmla="*/ 154 h 155"/>
              <a:gd name="T4" fmla="*/ 0 w 155"/>
              <a:gd name="T5" fmla="*/ 73 h 155"/>
              <a:gd name="T6" fmla="*/ 82 w 155"/>
              <a:gd name="T7" fmla="*/ 0 h 155"/>
              <a:gd name="T8" fmla="*/ 154 w 155"/>
              <a:gd name="T9" fmla="*/ 73 h 155"/>
              <a:gd name="T10" fmla="*/ 82 w 155"/>
              <a:gd name="T11" fmla="*/ 154 h 155"/>
              <a:gd name="T12" fmla="*/ 82 w 155"/>
              <a:gd name="T13" fmla="*/ 45 h 155"/>
              <a:gd name="T14" fmla="*/ 82 w 155"/>
              <a:gd name="T15" fmla="*/ 45 h 155"/>
              <a:gd name="T16" fmla="*/ 45 w 155"/>
              <a:gd name="T17" fmla="*/ 73 h 155"/>
              <a:gd name="T18" fmla="*/ 82 w 155"/>
              <a:gd name="T19" fmla="*/ 109 h 155"/>
              <a:gd name="T20" fmla="*/ 109 w 155"/>
              <a:gd name="T21" fmla="*/ 73 h 155"/>
              <a:gd name="T22" fmla="*/ 82 w 155"/>
              <a:gd name="T23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" h="155">
                <a:moveTo>
                  <a:pt x="82" y="154"/>
                </a:moveTo>
                <a:lnTo>
                  <a:pt x="82" y="154"/>
                </a:lnTo>
                <a:cubicBezTo>
                  <a:pt x="36" y="154"/>
                  <a:pt x="0" y="118"/>
                  <a:pt x="0" y="73"/>
                </a:cubicBezTo>
                <a:cubicBezTo>
                  <a:pt x="0" y="28"/>
                  <a:pt x="36" y="0"/>
                  <a:pt x="82" y="0"/>
                </a:cubicBezTo>
                <a:cubicBezTo>
                  <a:pt x="127" y="0"/>
                  <a:pt x="154" y="28"/>
                  <a:pt x="154" y="73"/>
                </a:cubicBezTo>
                <a:cubicBezTo>
                  <a:pt x="154" y="118"/>
                  <a:pt x="127" y="154"/>
                  <a:pt x="82" y="154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3" y="45"/>
                  <a:pt x="45" y="54"/>
                  <a:pt x="45" y="73"/>
                </a:cubicBezTo>
                <a:cubicBezTo>
                  <a:pt x="45" y="91"/>
                  <a:pt x="63" y="109"/>
                  <a:pt x="82" y="109"/>
                </a:cubicBezTo>
                <a:cubicBezTo>
                  <a:pt x="99" y="109"/>
                  <a:pt x="109" y="91"/>
                  <a:pt x="109" y="73"/>
                </a:cubicBezTo>
                <a:cubicBezTo>
                  <a:pt x="109" y="54"/>
                  <a:pt x="99" y="45"/>
                  <a:pt x="8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93">
            <a:extLst>
              <a:ext uri="{FF2B5EF4-FFF2-40B4-BE49-F238E27FC236}">
                <a16:creationId xmlns:a16="http://schemas.microsoft.com/office/drawing/2014/main" id="{18BBAC13-9ECF-3144-9166-C0E20C0C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085" y="11797963"/>
            <a:ext cx="157685" cy="157682"/>
          </a:xfrm>
          <a:custGeom>
            <a:avLst/>
            <a:gdLst>
              <a:gd name="T0" fmla="*/ 81 w 154"/>
              <a:gd name="T1" fmla="*/ 153 h 154"/>
              <a:gd name="T2" fmla="*/ 81 w 154"/>
              <a:gd name="T3" fmla="*/ 153 h 154"/>
              <a:gd name="T4" fmla="*/ 0 w 154"/>
              <a:gd name="T5" fmla="*/ 81 h 154"/>
              <a:gd name="T6" fmla="*/ 81 w 154"/>
              <a:gd name="T7" fmla="*/ 0 h 154"/>
              <a:gd name="T8" fmla="*/ 153 w 154"/>
              <a:gd name="T9" fmla="*/ 81 h 154"/>
              <a:gd name="T10" fmla="*/ 81 w 154"/>
              <a:gd name="T11" fmla="*/ 153 h 154"/>
              <a:gd name="T12" fmla="*/ 81 w 154"/>
              <a:gd name="T13" fmla="*/ 45 h 154"/>
              <a:gd name="T14" fmla="*/ 81 w 154"/>
              <a:gd name="T15" fmla="*/ 45 h 154"/>
              <a:gd name="T16" fmla="*/ 45 w 154"/>
              <a:gd name="T17" fmla="*/ 81 h 154"/>
              <a:gd name="T18" fmla="*/ 81 w 154"/>
              <a:gd name="T19" fmla="*/ 108 h 154"/>
              <a:gd name="T20" fmla="*/ 108 w 154"/>
              <a:gd name="T21" fmla="*/ 81 h 154"/>
              <a:gd name="T22" fmla="*/ 81 w 154"/>
              <a:gd name="T23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154">
                <a:moveTo>
                  <a:pt x="81" y="153"/>
                </a:moveTo>
                <a:lnTo>
                  <a:pt x="81" y="153"/>
                </a:lnTo>
                <a:cubicBezTo>
                  <a:pt x="36" y="153"/>
                  <a:pt x="0" y="11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117"/>
                  <a:pt x="117" y="153"/>
                  <a:pt x="81" y="15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08"/>
                  <a:pt x="81" y="108"/>
                </a:cubicBezTo>
                <a:cubicBezTo>
                  <a:pt x="99" y="108"/>
                  <a:pt x="108" y="99"/>
                  <a:pt x="108" y="81"/>
                </a:cubicBezTo>
                <a:cubicBezTo>
                  <a:pt x="108" y="63"/>
                  <a:pt x="99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94">
            <a:extLst>
              <a:ext uri="{FF2B5EF4-FFF2-40B4-BE49-F238E27FC236}">
                <a16:creationId xmlns:a16="http://schemas.microsoft.com/office/drawing/2014/main" id="{1C2C01C2-4322-3945-AAA2-6D7F858D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11752910"/>
            <a:ext cx="27032" cy="49556"/>
          </a:xfrm>
          <a:custGeom>
            <a:avLst/>
            <a:gdLst>
              <a:gd name="T0" fmla="*/ 27 w 28"/>
              <a:gd name="T1" fmla="*/ 46 h 47"/>
              <a:gd name="T2" fmla="*/ 0 w 28"/>
              <a:gd name="T3" fmla="*/ 46 h 47"/>
              <a:gd name="T4" fmla="*/ 0 w 28"/>
              <a:gd name="T5" fmla="*/ 0 h 47"/>
              <a:gd name="T6" fmla="*/ 27 w 28"/>
              <a:gd name="T7" fmla="*/ 0 h 47"/>
              <a:gd name="T8" fmla="*/ 27 w 2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7">
                <a:moveTo>
                  <a:pt x="27" y="46"/>
                </a:moveTo>
                <a:lnTo>
                  <a:pt x="0" y="46"/>
                </a:lnTo>
                <a:lnTo>
                  <a:pt x="0" y="0"/>
                </a:lnTo>
                <a:lnTo>
                  <a:pt x="27" y="0"/>
                </a:lnTo>
                <a:lnTo>
                  <a:pt x="2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5">
            <a:extLst>
              <a:ext uri="{FF2B5EF4-FFF2-40B4-BE49-F238E27FC236}">
                <a16:creationId xmlns:a16="http://schemas.microsoft.com/office/drawing/2014/main" id="{2797CA13-7A48-F44C-A344-1300CC35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11852026"/>
            <a:ext cx="27032" cy="94609"/>
          </a:xfrm>
          <a:custGeom>
            <a:avLst/>
            <a:gdLst>
              <a:gd name="T0" fmla="*/ 27 w 28"/>
              <a:gd name="T1" fmla="*/ 90 h 91"/>
              <a:gd name="T2" fmla="*/ 0 w 28"/>
              <a:gd name="T3" fmla="*/ 90 h 91"/>
              <a:gd name="T4" fmla="*/ 0 w 28"/>
              <a:gd name="T5" fmla="*/ 0 h 91"/>
              <a:gd name="T6" fmla="*/ 27 w 28"/>
              <a:gd name="T7" fmla="*/ 0 h 91"/>
              <a:gd name="T8" fmla="*/ 27 w 2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27" y="90"/>
                </a:moveTo>
                <a:lnTo>
                  <a:pt x="0" y="90"/>
                </a:lnTo>
                <a:lnTo>
                  <a:pt x="0" y="0"/>
                </a:lnTo>
                <a:lnTo>
                  <a:pt x="27" y="0"/>
                </a:lnTo>
                <a:lnTo>
                  <a:pt x="27" y="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96">
            <a:extLst>
              <a:ext uri="{FF2B5EF4-FFF2-40B4-BE49-F238E27FC236}">
                <a16:creationId xmlns:a16="http://schemas.microsoft.com/office/drawing/2014/main" id="{47D6D8A9-FCAC-5047-9E43-C5742529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11991687"/>
            <a:ext cx="27032" cy="103622"/>
          </a:xfrm>
          <a:custGeom>
            <a:avLst/>
            <a:gdLst>
              <a:gd name="T0" fmla="*/ 27 w 28"/>
              <a:gd name="T1" fmla="*/ 100 h 101"/>
              <a:gd name="T2" fmla="*/ 0 w 28"/>
              <a:gd name="T3" fmla="*/ 100 h 101"/>
              <a:gd name="T4" fmla="*/ 0 w 28"/>
              <a:gd name="T5" fmla="*/ 0 h 101"/>
              <a:gd name="T6" fmla="*/ 27 w 28"/>
              <a:gd name="T7" fmla="*/ 0 h 101"/>
              <a:gd name="T8" fmla="*/ 27 w 28"/>
              <a:gd name="T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101">
                <a:moveTo>
                  <a:pt x="27" y="100"/>
                </a:moveTo>
                <a:lnTo>
                  <a:pt x="0" y="100"/>
                </a:lnTo>
                <a:lnTo>
                  <a:pt x="0" y="0"/>
                </a:lnTo>
                <a:lnTo>
                  <a:pt x="27" y="0"/>
                </a:lnTo>
                <a:lnTo>
                  <a:pt x="27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97">
            <a:extLst>
              <a:ext uri="{FF2B5EF4-FFF2-40B4-BE49-F238E27FC236}">
                <a16:creationId xmlns:a16="http://schemas.microsoft.com/office/drawing/2014/main" id="{303D48AA-ACD7-7742-B796-9BF9FF707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465" y="12131351"/>
            <a:ext cx="27032" cy="67577"/>
          </a:xfrm>
          <a:custGeom>
            <a:avLst/>
            <a:gdLst>
              <a:gd name="T0" fmla="*/ 27 w 28"/>
              <a:gd name="T1" fmla="*/ 63 h 64"/>
              <a:gd name="T2" fmla="*/ 0 w 28"/>
              <a:gd name="T3" fmla="*/ 63 h 64"/>
              <a:gd name="T4" fmla="*/ 0 w 28"/>
              <a:gd name="T5" fmla="*/ 0 h 64"/>
              <a:gd name="T6" fmla="*/ 27 w 28"/>
              <a:gd name="T7" fmla="*/ 0 h 64"/>
              <a:gd name="T8" fmla="*/ 27 w 2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8">
            <a:extLst>
              <a:ext uri="{FF2B5EF4-FFF2-40B4-BE49-F238E27FC236}">
                <a16:creationId xmlns:a16="http://schemas.microsoft.com/office/drawing/2014/main" id="{1472BC1B-EB1E-C541-B813-168643D29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686" y="11667309"/>
            <a:ext cx="801935" cy="599200"/>
          </a:xfrm>
          <a:custGeom>
            <a:avLst/>
            <a:gdLst>
              <a:gd name="T0" fmla="*/ 696 w 787"/>
              <a:gd name="T1" fmla="*/ 587 h 588"/>
              <a:gd name="T2" fmla="*/ 696 w 787"/>
              <a:gd name="T3" fmla="*/ 587 h 588"/>
              <a:gd name="T4" fmla="*/ 36 w 787"/>
              <a:gd name="T5" fmla="*/ 587 h 588"/>
              <a:gd name="T6" fmla="*/ 0 w 787"/>
              <a:gd name="T7" fmla="*/ 551 h 588"/>
              <a:gd name="T8" fmla="*/ 0 w 787"/>
              <a:gd name="T9" fmla="*/ 425 h 588"/>
              <a:gd name="T10" fmla="*/ 36 w 787"/>
              <a:gd name="T11" fmla="*/ 389 h 588"/>
              <a:gd name="T12" fmla="*/ 118 w 787"/>
              <a:gd name="T13" fmla="*/ 298 h 588"/>
              <a:gd name="T14" fmla="*/ 36 w 787"/>
              <a:gd name="T15" fmla="*/ 199 h 588"/>
              <a:gd name="T16" fmla="*/ 0 w 787"/>
              <a:gd name="T17" fmla="*/ 163 h 588"/>
              <a:gd name="T18" fmla="*/ 0 w 787"/>
              <a:gd name="T19" fmla="*/ 36 h 588"/>
              <a:gd name="T20" fmla="*/ 36 w 787"/>
              <a:gd name="T21" fmla="*/ 0 h 588"/>
              <a:gd name="T22" fmla="*/ 696 w 787"/>
              <a:gd name="T23" fmla="*/ 0 h 588"/>
              <a:gd name="T24" fmla="*/ 786 w 787"/>
              <a:gd name="T25" fmla="*/ 99 h 588"/>
              <a:gd name="T26" fmla="*/ 786 w 787"/>
              <a:gd name="T27" fmla="*/ 497 h 588"/>
              <a:gd name="T28" fmla="*/ 696 w 787"/>
              <a:gd name="T29" fmla="*/ 587 h 588"/>
              <a:gd name="T30" fmla="*/ 63 w 787"/>
              <a:gd name="T31" fmla="*/ 524 h 588"/>
              <a:gd name="T32" fmla="*/ 63 w 787"/>
              <a:gd name="T33" fmla="*/ 524 h 588"/>
              <a:gd name="T34" fmla="*/ 696 w 787"/>
              <a:gd name="T35" fmla="*/ 524 h 588"/>
              <a:gd name="T36" fmla="*/ 723 w 787"/>
              <a:gd name="T37" fmla="*/ 497 h 588"/>
              <a:gd name="T38" fmla="*/ 723 w 787"/>
              <a:gd name="T39" fmla="*/ 99 h 588"/>
              <a:gd name="T40" fmla="*/ 696 w 787"/>
              <a:gd name="T41" fmla="*/ 63 h 588"/>
              <a:gd name="T42" fmla="*/ 63 w 787"/>
              <a:gd name="T43" fmla="*/ 63 h 588"/>
              <a:gd name="T44" fmla="*/ 63 w 787"/>
              <a:gd name="T45" fmla="*/ 145 h 588"/>
              <a:gd name="T46" fmla="*/ 181 w 787"/>
              <a:gd name="T47" fmla="*/ 298 h 588"/>
              <a:gd name="T48" fmla="*/ 63 w 787"/>
              <a:gd name="T49" fmla="*/ 452 h 588"/>
              <a:gd name="T50" fmla="*/ 63 w 787"/>
              <a:gd name="T51" fmla="*/ 52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7" h="588">
                <a:moveTo>
                  <a:pt x="696" y="587"/>
                </a:moveTo>
                <a:lnTo>
                  <a:pt x="696" y="587"/>
                </a:lnTo>
                <a:cubicBezTo>
                  <a:pt x="36" y="587"/>
                  <a:pt x="36" y="587"/>
                  <a:pt x="36" y="587"/>
                </a:cubicBezTo>
                <a:cubicBezTo>
                  <a:pt x="18" y="587"/>
                  <a:pt x="0" y="569"/>
                  <a:pt x="0" y="551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07"/>
                  <a:pt x="18" y="389"/>
                  <a:pt x="36" y="389"/>
                </a:cubicBezTo>
                <a:cubicBezTo>
                  <a:pt x="82" y="389"/>
                  <a:pt x="118" y="344"/>
                  <a:pt x="118" y="298"/>
                </a:cubicBezTo>
                <a:cubicBezTo>
                  <a:pt x="118" y="244"/>
                  <a:pt x="82" y="208"/>
                  <a:pt x="36" y="199"/>
                </a:cubicBezTo>
                <a:cubicBezTo>
                  <a:pt x="18" y="199"/>
                  <a:pt x="0" y="181"/>
                  <a:pt x="0" y="16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750" y="0"/>
                  <a:pt x="786" y="45"/>
                  <a:pt x="786" y="99"/>
                </a:cubicBezTo>
                <a:cubicBezTo>
                  <a:pt x="786" y="497"/>
                  <a:pt x="786" y="497"/>
                  <a:pt x="786" y="497"/>
                </a:cubicBezTo>
                <a:cubicBezTo>
                  <a:pt x="786" y="542"/>
                  <a:pt x="750" y="587"/>
                  <a:pt x="696" y="587"/>
                </a:cubicBezTo>
                <a:close/>
                <a:moveTo>
                  <a:pt x="63" y="524"/>
                </a:moveTo>
                <a:lnTo>
                  <a:pt x="63" y="524"/>
                </a:lnTo>
                <a:cubicBezTo>
                  <a:pt x="696" y="524"/>
                  <a:pt x="696" y="524"/>
                  <a:pt x="696" y="524"/>
                </a:cubicBezTo>
                <a:cubicBezTo>
                  <a:pt x="714" y="524"/>
                  <a:pt x="723" y="506"/>
                  <a:pt x="723" y="497"/>
                </a:cubicBezTo>
                <a:cubicBezTo>
                  <a:pt x="723" y="99"/>
                  <a:pt x="723" y="99"/>
                  <a:pt x="723" y="99"/>
                </a:cubicBezTo>
                <a:cubicBezTo>
                  <a:pt x="723" y="81"/>
                  <a:pt x="714" y="63"/>
                  <a:pt x="696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145"/>
                  <a:pt x="63" y="145"/>
                  <a:pt x="63" y="145"/>
                </a:cubicBezTo>
                <a:cubicBezTo>
                  <a:pt x="136" y="163"/>
                  <a:pt x="181" y="226"/>
                  <a:pt x="181" y="298"/>
                </a:cubicBezTo>
                <a:cubicBezTo>
                  <a:pt x="181" y="370"/>
                  <a:pt x="136" y="425"/>
                  <a:pt x="63" y="452"/>
                </a:cubicBezTo>
                <a:lnTo>
                  <a:pt x="63" y="5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CuadroTexto 395">
            <a:extLst>
              <a:ext uri="{FF2B5EF4-FFF2-40B4-BE49-F238E27FC236}">
                <a16:creationId xmlns:a16="http://schemas.microsoft.com/office/drawing/2014/main" id="{9D47F955-EB8F-2947-A900-99557DC29CC7}"/>
              </a:ext>
            </a:extLst>
          </p:cNvPr>
          <p:cNvSpPr txBox="1"/>
          <p:nvPr/>
        </p:nvSpPr>
        <p:spPr>
          <a:xfrm>
            <a:off x="12826317" y="3871417"/>
            <a:ext cx="693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55" name="CuadroTexto 395">
            <a:extLst>
              <a:ext uri="{FF2B5EF4-FFF2-40B4-BE49-F238E27FC236}">
                <a16:creationId xmlns:a16="http://schemas.microsoft.com/office/drawing/2014/main" id="{AF7F3ED3-3EDF-454D-B71E-C162DAE062FC}"/>
              </a:ext>
            </a:extLst>
          </p:cNvPr>
          <p:cNvSpPr txBox="1"/>
          <p:nvPr/>
        </p:nvSpPr>
        <p:spPr>
          <a:xfrm>
            <a:off x="13893644" y="6450673"/>
            <a:ext cx="693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56" name="CuadroTexto 395">
            <a:extLst>
              <a:ext uri="{FF2B5EF4-FFF2-40B4-BE49-F238E27FC236}">
                <a16:creationId xmlns:a16="http://schemas.microsoft.com/office/drawing/2014/main" id="{EAF75C5E-8720-0D43-9A70-C0C853084415}"/>
              </a:ext>
            </a:extLst>
          </p:cNvPr>
          <p:cNvSpPr txBox="1"/>
          <p:nvPr/>
        </p:nvSpPr>
        <p:spPr>
          <a:xfrm>
            <a:off x="15401307" y="8991190"/>
            <a:ext cx="693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357" name="CuadroTexto 395">
            <a:extLst>
              <a:ext uri="{FF2B5EF4-FFF2-40B4-BE49-F238E27FC236}">
                <a16:creationId xmlns:a16="http://schemas.microsoft.com/office/drawing/2014/main" id="{19A9D1D1-078D-9249-8914-F3A6320962E6}"/>
              </a:ext>
            </a:extLst>
          </p:cNvPr>
          <p:cNvSpPr txBox="1"/>
          <p:nvPr/>
        </p:nvSpPr>
        <p:spPr>
          <a:xfrm>
            <a:off x="16839131" y="11570224"/>
            <a:ext cx="693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358" name="Group 54">
            <a:extLst>
              <a:ext uri="{FF2B5EF4-FFF2-40B4-BE49-F238E27FC236}">
                <a16:creationId xmlns:a16="http://schemas.microsoft.com/office/drawing/2014/main" id="{94752CDD-81EA-4242-A8F0-E932E625BCC8}"/>
              </a:ext>
            </a:extLst>
          </p:cNvPr>
          <p:cNvGrpSpPr/>
          <p:nvPr/>
        </p:nvGrpSpPr>
        <p:grpSpPr>
          <a:xfrm>
            <a:off x="9290888" y="4715194"/>
            <a:ext cx="2308808" cy="757910"/>
            <a:chOff x="5517310" y="11388361"/>
            <a:chExt cx="3676939" cy="757910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4CA14666-DD93-1749-AFD3-71A2E8A69280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0" name="Rectangle 56">
              <a:extLst>
                <a:ext uri="{FF2B5EF4-FFF2-40B4-BE49-F238E27FC236}">
                  <a16:creationId xmlns:a16="http://schemas.microsoft.com/office/drawing/2014/main" id="{41E1647F-EE36-0E43-9CAC-8C7169D14727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oup 54">
            <a:extLst>
              <a:ext uri="{FF2B5EF4-FFF2-40B4-BE49-F238E27FC236}">
                <a16:creationId xmlns:a16="http://schemas.microsoft.com/office/drawing/2014/main" id="{2C6DF051-E150-914C-8DA8-EAAC62275942}"/>
              </a:ext>
            </a:extLst>
          </p:cNvPr>
          <p:cNvGrpSpPr/>
          <p:nvPr/>
        </p:nvGrpSpPr>
        <p:grpSpPr>
          <a:xfrm>
            <a:off x="9868617" y="6660559"/>
            <a:ext cx="2403683" cy="1009369"/>
            <a:chOff x="5517310" y="11290790"/>
            <a:chExt cx="3676939" cy="1009369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4EBC9726-532F-8043-BDC0-883B15DE1FAB}"/>
                </a:ext>
              </a:extLst>
            </p:cNvPr>
            <p:cNvSpPr txBox="1"/>
            <p:nvPr/>
          </p:nvSpPr>
          <p:spPr>
            <a:xfrm>
              <a:off x="5518985" y="1129079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63" name="Rectangle 56">
              <a:extLst>
                <a:ext uri="{FF2B5EF4-FFF2-40B4-BE49-F238E27FC236}">
                  <a16:creationId xmlns:a16="http://schemas.microsoft.com/office/drawing/2014/main" id="{EBDEF382-9D84-8647-A278-11CD08759986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4" name="Group 54">
            <a:extLst>
              <a:ext uri="{FF2B5EF4-FFF2-40B4-BE49-F238E27FC236}">
                <a16:creationId xmlns:a16="http://schemas.microsoft.com/office/drawing/2014/main" id="{EB6048C9-C352-FC4C-9882-BE92C675E483}"/>
              </a:ext>
            </a:extLst>
          </p:cNvPr>
          <p:cNvGrpSpPr/>
          <p:nvPr/>
        </p:nvGrpSpPr>
        <p:grpSpPr>
          <a:xfrm>
            <a:off x="9870778" y="8940098"/>
            <a:ext cx="2403683" cy="1009369"/>
            <a:chOff x="5517310" y="11290790"/>
            <a:chExt cx="3676939" cy="1009369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0C737452-AA10-8147-BA37-6796AD0A74EA}"/>
                </a:ext>
              </a:extLst>
            </p:cNvPr>
            <p:cNvSpPr txBox="1"/>
            <p:nvPr/>
          </p:nvSpPr>
          <p:spPr>
            <a:xfrm>
              <a:off x="5518985" y="1129079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66" name="Rectangle 56">
              <a:extLst>
                <a:ext uri="{FF2B5EF4-FFF2-40B4-BE49-F238E27FC236}">
                  <a16:creationId xmlns:a16="http://schemas.microsoft.com/office/drawing/2014/main" id="{44A84C5A-F266-A745-A9A0-65062ED254FB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oup 54">
            <a:extLst>
              <a:ext uri="{FF2B5EF4-FFF2-40B4-BE49-F238E27FC236}">
                <a16:creationId xmlns:a16="http://schemas.microsoft.com/office/drawing/2014/main" id="{47D04150-2E7E-FD48-ACBF-8860B23AE229}"/>
              </a:ext>
            </a:extLst>
          </p:cNvPr>
          <p:cNvGrpSpPr/>
          <p:nvPr/>
        </p:nvGrpSpPr>
        <p:grpSpPr>
          <a:xfrm>
            <a:off x="9877879" y="11372119"/>
            <a:ext cx="2403683" cy="1009369"/>
            <a:chOff x="5517310" y="11290790"/>
            <a:chExt cx="3676939" cy="1009369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BF512CB2-7439-224B-A3F8-A700FBCEEBCE}"/>
                </a:ext>
              </a:extLst>
            </p:cNvPr>
            <p:cNvSpPr txBox="1"/>
            <p:nvPr/>
          </p:nvSpPr>
          <p:spPr>
            <a:xfrm>
              <a:off x="5518985" y="11290790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9" name="Rectangle 56">
              <a:extLst>
                <a:ext uri="{FF2B5EF4-FFF2-40B4-BE49-F238E27FC236}">
                  <a16:creationId xmlns:a16="http://schemas.microsoft.com/office/drawing/2014/main" id="{2EB19D37-4EEA-554E-8AAC-114B63FE2E27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0" name="Group 54">
            <a:extLst>
              <a:ext uri="{FF2B5EF4-FFF2-40B4-BE49-F238E27FC236}">
                <a16:creationId xmlns:a16="http://schemas.microsoft.com/office/drawing/2014/main" id="{9491856C-0AF0-AD41-AB23-02ED547DA6CC}"/>
              </a:ext>
            </a:extLst>
          </p:cNvPr>
          <p:cNvGrpSpPr/>
          <p:nvPr/>
        </p:nvGrpSpPr>
        <p:grpSpPr>
          <a:xfrm>
            <a:off x="14840032" y="3800912"/>
            <a:ext cx="3151555" cy="1188463"/>
            <a:chOff x="5517310" y="11234807"/>
            <a:chExt cx="3676939" cy="1188463"/>
          </a:xfrm>
        </p:grpSpPr>
        <p:sp>
          <p:nvSpPr>
            <p:cNvPr id="371" name="CuadroTexto 395">
              <a:extLst>
                <a:ext uri="{FF2B5EF4-FFF2-40B4-BE49-F238E27FC236}">
                  <a16:creationId xmlns:a16="http://schemas.microsoft.com/office/drawing/2014/main" id="{4DD4A344-D006-E84A-964E-DDF1FBEB15B2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2" name="Rectangle 56">
              <a:extLst>
                <a:ext uri="{FF2B5EF4-FFF2-40B4-BE49-F238E27FC236}">
                  <a16:creationId xmlns:a16="http://schemas.microsoft.com/office/drawing/2014/main" id="{88B115F0-209E-1340-B2D5-3A454340E45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3" name="Group 54">
            <a:extLst>
              <a:ext uri="{FF2B5EF4-FFF2-40B4-BE49-F238E27FC236}">
                <a16:creationId xmlns:a16="http://schemas.microsoft.com/office/drawing/2014/main" id="{8231BADF-5E48-6946-834B-ECB7FE396EA9}"/>
              </a:ext>
            </a:extLst>
          </p:cNvPr>
          <p:cNvGrpSpPr/>
          <p:nvPr/>
        </p:nvGrpSpPr>
        <p:grpSpPr>
          <a:xfrm>
            <a:off x="15812106" y="6304155"/>
            <a:ext cx="3151555" cy="1188463"/>
            <a:chOff x="5517310" y="11234807"/>
            <a:chExt cx="3676939" cy="1188463"/>
          </a:xfrm>
        </p:grpSpPr>
        <p:sp>
          <p:nvSpPr>
            <p:cNvPr id="374" name="CuadroTexto 395">
              <a:extLst>
                <a:ext uri="{FF2B5EF4-FFF2-40B4-BE49-F238E27FC236}">
                  <a16:creationId xmlns:a16="http://schemas.microsoft.com/office/drawing/2014/main" id="{BB8BDC2F-4E54-0F4F-8961-CD3FC005B150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5" name="Rectangle 56">
              <a:extLst>
                <a:ext uri="{FF2B5EF4-FFF2-40B4-BE49-F238E27FC236}">
                  <a16:creationId xmlns:a16="http://schemas.microsoft.com/office/drawing/2014/main" id="{BE2FF3A6-834E-CB49-98E2-89209D66ACC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6" name="Group 54">
            <a:extLst>
              <a:ext uri="{FF2B5EF4-FFF2-40B4-BE49-F238E27FC236}">
                <a16:creationId xmlns:a16="http://schemas.microsoft.com/office/drawing/2014/main" id="{0C70AB50-BCDE-1A4A-9D57-6CC32FF91711}"/>
              </a:ext>
            </a:extLst>
          </p:cNvPr>
          <p:cNvGrpSpPr/>
          <p:nvPr/>
        </p:nvGrpSpPr>
        <p:grpSpPr>
          <a:xfrm>
            <a:off x="17269554" y="8899762"/>
            <a:ext cx="3151555" cy="1188463"/>
            <a:chOff x="5517310" y="11234807"/>
            <a:chExt cx="3676939" cy="1188463"/>
          </a:xfrm>
        </p:grpSpPr>
        <p:sp>
          <p:nvSpPr>
            <p:cNvPr id="377" name="CuadroTexto 395">
              <a:extLst>
                <a:ext uri="{FF2B5EF4-FFF2-40B4-BE49-F238E27FC236}">
                  <a16:creationId xmlns:a16="http://schemas.microsoft.com/office/drawing/2014/main" id="{57C0278B-229E-7D47-9F93-9A7C55D13640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8" name="Rectangle 56">
              <a:extLst>
                <a:ext uri="{FF2B5EF4-FFF2-40B4-BE49-F238E27FC236}">
                  <a16:creationId xmlns:a16="http://schemas.microsoft.com/office/drawing/2014/main" id="{718424BE-9052-274E-AD4B-87253967C348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9" name="Group 54">
            <a:extLst>
              <a:ext uri="{FF2B5EF4-FFF2-40B4-BE49-F238E27FC236}">
                <a16:creationId xmlns:a16="http://schemas.microsoft.com/office/drawing/2014/main" id="{0B5FEC50-F3AF-364B-B93F-D74E0EE08ABC}"/>
              </a:ext>
            </a:extLst>
          </p:cNvPr>
          <p:cNvGrpSpPr/>
          <p:nvPr/>
        </p:nvGrpSpPr>
        <p:grpSpPr>
          <a:xfrm>
            <a:off x="18693064" y="11449266"/>
            <a:ext cx="3151555" cy="1188463"/>
            <a:chOff x="5517310" y="11234807"/>
            <a:chExt cx="3676939" cy="1188463"/>
          </a:xfrm>
        </p:grpSpPr>
        <p:sp>
          <p:nvSpPr>
            <p:cNvPr id="380" name="CuadroTexto 395">
              <a:extLst>
                <a:ext uri="{FF2B5EF4-FFF2-40B4-BE49-F238E27FC236}">
                  <a16:creationId xmlns:a16="http://schemas.microsoft.com/office/drawing/2014/main" id="{1523E51A-762C-3A48-9A81-25AD437E9781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1" name="Rectangle 56">
              <a:extLst>
                <a:ext uri="{FF2B5EF4-FFF2-40B4-BE49-F238E27FC236}">
                  <a16:creationId xmlns:a16="http://schemas.microsoft.com/office/drawing/2014/main" id="{E3A481A9-C2F2-A147-8D0B-41556CEFA42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256EB558-F79F-C04B-AF12-EB494DDC363E}"/>
              </a:ext>
            </a:extLst>
          </p:cNvPr>
          <p:cNvGrpSpPr/>
          <p:nvPr/>
        </p:nvGrpSpPr>
        <p:grpSpPr>
          <a:xfrm>
            <a:off x="2668308" y="315363"/>
            <a:ext cx="19041035" cy="2561450"/>
            <a:chOff x="2668308" y="861425"/>
            <a:chExt cx="19041035" cy="2561450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C11AB172-5C62-6E4C-A9A4-D5F000EEA7ED}"/>
                </a:ext>
              </a:extLst>
            </p:cNvPr>
            <p:cNvSpPr txBox="1"/>
            <p:nvPr/>
          </p:nvSpPr>
          <p:spPr>
            <a:xfrm>
              <a:off x="811866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0776EAB9-C300-CB4D-BE7C-6D632C37669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41">
            <a:extLst>
              <a:ext uri="{FF2B5EF4-FFF2-40B4-BE49-F238E27FC236}">
                <a16:creationId xmlns:a16="http://schemas.microsoft.com/office/drawing/2014/main" id="{E05FF81F-8B63-9146-B3B7-CAF2D90DF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133" y="8883071"/>
            <a:ext cx="6067663" cy="3765311"/>
          </a:xfrm>
          <a:custGeom>
            <a:avLst/>
            <a:gdLst>
              <a:gd name="T0" fmla="*/ 4190 w 5580"/>
              <a:gd name="T1" fmla="*/ 9 h 3463"/>
              <a:gd name="T2" fmla="*/ 4182 w 5580"/>
              <a:gd name="T3" fmla="*/ 0 h 3463"/>
              <a:gd name="T4" fmla="*/ 4043 w 5580"/>
              <a:gd name="T5" fmla="*/ 9 h 3463"/>
              <a:gd name="T6" fmla="*/ 0 w 5580"/>
              <a:gd name="T7" fmla="*/ 807 h 3463"/>
              <a:gd name="T8" fmla="*/ 0 w 5580"/>
              <a:gd name="T9" fmla="*/ 3462 h 3463"/>
              <a:gd name="T10" fmla="*/ 9 w 5580"/>
              <a:gd name="T11" fmla="*/ 3462 h 3463"/>
              <a:gd name="T12" fmla="*/ 5579 w 5580"/>
              <a:gd name="T13" fmla="*/ 2421 h 3463"/>
              <a:gd name="T14" fmla="*/ 4190 w 5580"/>
              <a:gd name="T15" fmla="*/ 9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80" h="3463">
                <a:moveTo>
                  <a:pt x="4190" y="9"/>
                </a:moveTo>
                <a:lnTo>
                  <a:pt x="4182" y="0"/>
                </a:lnTo>
                <a:lnTo>
                  <a:pt x="4043" y="9"/>
                </a:lnTo>
                <a:lnTo>
                  <a:pt x="0" y="807"/>
                </a:lnTo>
                <a:lnTo>
                  <a:pt x="0" y="3462"/>
                </a:lnTo>
                <a:lnTo>
                  <a:pt x="9" y="3462"/>
                </a:lnTo>
                <a:lnTo>
                  <a:pt x="5579" y="2421"/>
                </a:lnTo>
                <a:lnTo>
                  <a:pt x="4190" y="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99" name="Freeform 42">
            <a:extLst>
              <a:ext uri="{FF2B5EF4-FFF2-40B4-BE49-F238E27FC236}">
                <a16:creationId xmlns:a16="http://schemas.microsoft.com/office/drawing/2014/main" id="{21D3F5BF-B790-3841-933A-E21513E2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061" y="8883071"/>
            <a:ext cx="6058073" cy="3765311"/>
          </a:xfrm>
          <a:custGeom>
            <a:avLst/>
            <a:gdLst>
              <a:gd name="T0" fmla="*/ 1527 w 5570"/>
              <a:gd name="T1" fmla="*/ 9 h 3463"/>
              <a:gd name="T2" fmla="*/ 1397 w 5570"/>
              <a:gd name="T3" fmla="*/ 0 h 3463"/>
              <a:gd name="T4" fmla="*/ 1388 w 5570"/>
              <a:gd name="T5" fmla="*/ 9 h 3463"/>
              <a:gd name="T6" fmla="*/ 0 w 5570"/>
              <a:gd name="T7" fmla="*/ 2421 h 3463"/>
              <a:gd name="T8" fmla="*/ 5569 w 5570"/>
              <a:gd name="T9" fmla="*/ 3462 h 3463"/>
              <a:gd name="T10" fmla="*/ 5569 w 5570"/>
              <a:gd name="T11" fmla="*/ 807 h 3463"/>
              <a:gd name="T12" fmla="*/ 1527 w 5570"/>
              <a:gd name="T13" fmla="*/ 9 h 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70" h="3463">
                <a:moveTo>
                  <a:pt x="1527" y="9"/>
                </a:moveTo>
                <a:lnTo>
                  <a:pt x="1397" y="0"/>
                </a:lnTo>
                <a:lnTo>
                  <a:pt x="1388" y="9"/>
                </a:lnTo>
                <a:lnTo>
                  <a:pt x="0" y="2421"/>
                </a:lnTo>
                <a:lnTo>
                  <a:pt x="5569" y="3462"/>
                </a:lnTo>
                <a:lnTo>
                  <a:pt x="5569" y="807"/>
                </a:lnTo>
                <a:lnTo>
                  <a:pt x="1527" y="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43">
            <a:extLst>
              <a:ext uri="{FF2B5EF4-FFF2-40B4-BE49-F238E27FC236}">
                <a16:creationId xmlns:a16="http://schemas.microsoft.com/office/drawing/2014/main" id="{49D44CF9-8598-9A49-8ADA-34F92604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576" y="6259347"/>
            <a:ext cx="4537558" cy="3501498"/>
          </a:xfrm>
          <a:custGeom>
            <a:avLst/>
            <a:gdLst>
              <a:gd name="T0" fmla="*/ 4120 w 4173"/>
              <a:gd name="T1" fmla="*/ 581 h 3219"/>
              <a:gd name="T2" fmla="*/ 1475 w 4173"/>
              <a:gd name="T3" fmla="*/ 9 h 3219"/>
              <a:gd name="T4" fmla="*/ 1388 w 4173"/>
              <a:gd name="T5" fmla="*/ 0 h 3219"/>
              <a:gd name="T6" fmla="*/ 1380 w 4173"/>
              <a:gd name="T7" fmla="*/ 9 h 3219"/>
              <a:gd name="T8" fmla="*/ 0 w 4173"/>
              <a:gd name="T9" fmla="*/ 2411 h 3219"/>
              <a:gd name="T10" fmla="*/ 130 w 4173"/>
              <a:gd name="T11" fmla="*/ 2420 h 3219"/>
              <a:gd name="T12" fmla="*/ 4172 w 4173"/>
              <a:gd name="T13" fmla="*/ 3218 h 3219"/>
              <a:gd name="T14" fmla="*/ 4172 w 4173"/>
              <a:gd name="T15" fmla="*/ 2880 h 3219"/>
              <a:gd name="T16" fmla="*/ 4172 w 4173"/>
              <a:gd name="T17" fmla="*/ 2871 h 3219"/>
              <a:gd name="T18" fmla="*/ 4172 w 4173"/>
              <a:gd name="T19" fmla="*/ 572 h 3219"/>
              <a:gd name="T20" fmla="*/ 4120 w 4173"/>
              <a:gd name="T21" fmla="*/ 581 h 3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73" h="3219">
                <a:moveTo>
                  <a:pt x="4120" y="581"/>
                </a:moveTo>
                <a:lnTo>
                  <a:pt x="1475" y="9"/>
                </a:lnTo>
                <a:lnTo>
                  <a:pt x="1388" y="0"/>
                </a:lnTo>
                <a:lnTo>
                  <a:pt x="1380" y="9"/>
                </a:lnTo>
                <a:lnTo>
                  <a:pt x="0" y="2411"/>
                </a:lnTo>
                <a:lnTo>
                  <a:pt x="130" y="2420"/>
                </a:lnTo>
                <a:lnTo>
                  <a:pt x="4172" y="3218"/>
                </a:lnTo>
                <a:lnTo>
                  <a:pt x="4172" y="2880"/>
                </a:lnTo>
                <a:lnTo>
                  <a:pt x="4172" y="2871"/>
                </a:lnTo>
                <a:lnTo>
                  <a:pt x="4172" y="572"/>
                </a:lnTo>
                <a:lnTo>
                  <a:pt x="4120" y="58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44">
            <a:extLst>
              <a:ext uri="{FF2B5EF4-FFF2-40B4-BE49-F238E27FC236}">
                <a16:creationId xmlns:a16="http://schemas.microsoft.com/office/drawing/2014/main" id="{1D97D087-DF5F-0E4C-AC2D-FBE667DC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133" y="6259347"/>
            <a:ext cx="4551946" cy="3501498"/>
          </a:xfrm>
          <a:custGeom>
            <a:avLst/>
            <a:gdLst>
              <a:gd name="T0" fmla="*/ 2794 w 4183"/>
              <a:gd name="T1" fmla="*/ 9 h 3219"/>
              <a:gd name="T2" fmla="*/ 2794 w 4183"/>
              <a:gd name="T3" fmla="*/ 0 h 3219"/>
              <a:gd name="T4" fmla="*/ 2698 w 4183"/>
              <a:gd name="T5" fmla="*/ 9 h 3219"/>
              <a:gd name="T6" fmla="*/ 0 w 4183"/>
              <a:gd name="T7" fmla="*/ 572 h 3219"/>
              <a:gd name="T8" fmla="*/ 0 w 4183"/>
              <a:gd name="T9" fmla="*/ 2871 h 3219"/>
              <a:gd name="T10" fmla="*/ 0 w 4183"/>
              <a:gd name="T11" fmla="*/ 2880 h 3219"/>
              <a:gd name="T12" fmla="*/ 0 w 4183"/>
              <a:gd name="T13" fmla="*/ 3218 h 3219"/>
              <a:gd name="T14" fmla="*/ 4043 w 4183"/>
              <a:gd name="T15" fmla="*/ 2420 h 3219"/>
              <a:gd name="T16" fmla="*/ 4182 w 4183"/>
              <a:gd name="T17" fmla="*/ 2411 h 3219"/>
              <a:gd name="T18" fmla="*/ 2794 w 4183"/>
              <a:gd name="T19" fmla="*/ 9 h 3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3" h="3219">
                <a:moveTo>
                  <a:pt x="2794" y="9"/>
                </a:moveTo>
                <a:lnTo>
                  <a:pt x="2794" y="0"/>
                </a:lnTo>
                <a:lnTo>
                  <a:pt x="2698" y="9"/>
                </a:lnTo>
                <a:lnTo>
                  <a:pt x="0" y="572"/>
                </a:lnTo>
                <a:lnTo>
                  <a:pt x="0" y="2871"/>
                </a:lnTo>
                <a:lnTo>
                  <a:pt x="0" y="2880"/>
                </a:lnTo>
                <a:lnTo>
                  <a:pt x="0" y="3218"/>
                </a:lnTo>
                <a:lnTo>
                  <a:pt x="4043" y="2420"/>
                </a:lnTo>
                <a:lnTo>
                  <a:pt x="4182" y="2411"/>
                </a:lnTo>
                <a:lnTo>
                  <a:pt x="2794" y="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45">
            <a:extLst>
              <a:ext uri="{FF2B5EF4-FFF2-40B4-BE49-F238E27FC236}">
                <a16:creationId xmlns:a16="http://schemas.microsoft.com/office/drawing/2014/main" id="{495BAFFE-3E68-944D-A603-23238CC6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133" y="3654807"/>
            <a:ext cx="3041027" cy="3228095"/>
          </a:xfrm>
          <a:custGeom>
            <a:avLst/>
            <a:gdLst>
              <a:gd name="T0" fmla="*/ 1406 w 2795"/>
              <a:gd name="T1" fmla="*/ 0 h 2967"/>
              <a:gd name="T2" fmla="*/ 9 w 2795"/>
              <a:gd name="T3" fmla="*/ 460 h 2967"/>
              <a:gd name="T4" fmla="*/ 0 w 2795"/>
              <a:gd name="T5" fmla="*/ 460 h 2967"/>
              <a:gd name="T6" fmla="*/ 0 w 2795"/>
              <a:gd name="T7" fmla="*/ 2629 h 2967"/>
              <a:gd name="T8" fmla="*/ 0 w 2795"/>
              <a:gd name="T9" fmla="*/ 2637 h 2967"/>
              <a:gd name="T10" fmla="*/ 0 w 2795"/>
              <a:gd name="T11" fmla="*/ 2966 h 2967"/>
              <a:gd name="T12" fmla="*/ 2698 w 2795"/>
              <a:gd name="T13" fmla="*/ 2403 h 2967"/>
              <a:gd name="T14" fmla="*/ 2794 w 2795"/>
              <a:gd name="T15" fmla="*/ 2394 h 2967"/>
              <a:gd name="T16" fmla="*/ 1406 w 2795"/>
              <a:gd name="T17" fmla="*/ 0 h 2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5" h="2967">
                <a:moveTo>
                  <a:pt x="1406" y="0"/>
                </a:moveTo>
                <a:lnTo>
                  <a:pt x="9" y="460"/>
                </a:lnTo>
                <a:lnTo>
                  <a:pt x="0" y="460"/>
                </a:lnTo>
                <a:lnTo>
                  <a:pt x="0" y="2629"/>
                </a:lnTo>
                <a:lnTo>
                  <a:pt x="0" y="2637"/>
                </a:lnTo>
                <a:lnTo>
                  <a:pt x="0" y="2966"/>
                </a:lnTo>
                <a:lnTo>
                  <a:pt x="2698" y="2403"/>
                </a:lnTo>
                <a:lnTo>
                  <a:pt x="2794" y="2394"/>
                </a:lnTo>
                <a:lnTo>
                  <a:pt x="140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3" name="Freeform 46">
            <a:extLst>
              <a:ext uri="{FF2B5EF4-FFF2-40B4-BE49-F238E27FC236}">
                <a16:creationId xmlns:a16="http://schemas.microsoft.com/office/drawing/2014/main" id="{ECF97BB2-4590-2348-BF4D-A7B8D0A2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699" y="3654807"/>
            <a:ext cx="3031434" cy="3237688"/>
          </a:xfrm>
          <a:custGeom>
            <a:avLst/>
            <a:gdLst>
              <a:gd name="T0" fmla="*/ 1388 w 2785"/>
              <a:gd name="T1" fmla="*/ 0 h 2976"/>
              <a:gd name="T2" fmla="*/ 0 w 2785"/>
              <a:gd name="T3" fmla="*/ 2394 h 2976"/>
              <a:gd name="T4" fmla="*/ 87 w 2785"/>
              <a:gd name="T5" fmla="*/ 2403 h 2976"/>
              <a:gd name="T6" fmla="*/ 2732 w 2785"/>
              <a:gd name="T7" fmla="*/ 2975 h 2976"/>
              <a:gd name="T8" fmla="*/ 2784 w 2785"/>
              <a:gd name="T9" fmla="*/ 2966 h 2976"/>
              <a:gd name="T10" fmla="*/ 2784 w 2785"/>
              <a:gd name="T11" fmla="*/ 2637 h 2976"/>
              <a:gd name="T12" fmla="*/ 2784 w 2785"/>
              <a:gd name="T13" fmla="*/ 2629 h 2976"/>
              <a:gd name="T14" fmla="*/ 2784 w 2785"/>
              <a:gd name="T15" fmla="*/ 460 h 2976"/>
              <a:gd name="T16" fmla="*/ 1388 w 2785"/>
              <a:gd name="T17" fmla="*/ 0 h 2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5" h="2976">
                <a:moveTo>
                  <a:pt x="1388" y="0"/>
                </a:moveTo>
                <a:lnTo>
                  <a:pt x="0" y="2394"/>
                </a:lnTo>
                <a:lnTo>
                  <a:pt x="87" y="2403"/>
                </a:lnTo>
                <a:lnTo>
                  <a:pt x="2732" y="2975"/>
                </a:lnTo>
                <a:lnTo>
                  <a:pt x="2784" y="2966"/>
                </a:lnTo>
                <a:lnTo>
                  <a:pt x="2784" y="2637"/>
                </a:lnTo>
                <a:lnTo>
                  <a:pt x="2784" y="2629"/>
                </a:lnTo>
                <a:lnTo>
                  <a:pt x="2784" y="460"/>
                </a:lnTo>
                <a:lnTo>
                  <a:pt x="138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47">
            <a:extLst>
              <a:ext uri="{FF2B5EF4-FFF2-40B4-BE49-F238E27FC236}">
                <a16:creationId xmlns:a16="http://schemas.microsoft.com/office/drawing/2014/main" id="{157BC365-8E7E-0A49-9956-57F988AF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618" y="1021490"/>
            <a:ext cx="1520515" cy="3136958"/>
          </a:xfrm>
          <a:custGeom>
            <a:avLst/>
            <a:gdLst>
              <a:gd name="T0" fmla="*/ 0 w 1397"/>
              <a:gd name="T1" fmla="*/ 2404 h 2882"/>
              <a:gd name="T2" fmla="*/ 0 w 1397"/>
              <a:gd name="T3" fmla="*/ 2421 h 2882"/>
              <a:gd name="T4" fmla="*/ 1396 w 1397"/>
              <a:gd name="T5" fmla="*/ 2881 h 2882"/>
              <a:gd name="T6" fmla="*/ 1396 w 1397"/>
              <a:gd name="T7" fmla="*/ 2534 h 2882"/>
              <a:gd name="T8" fmla="*/ 1396 w 1397"/>
              <a:gd name="T9" fmla="*/ 2525 h 2882"/>
              <a:gd name="T10" fmla="*/ 1396 w 1397"/>
              <a:gd name="T11" fmla="*/ 0 h 2882"/>
              <a:gd name="T12" fmla="*/ 0 w 1397"/>
              <a:gd name="T13" fmla="*/ 2404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7" h="2882">
                <a:moveTo>
                  <a:pt x="0" y="2404"/>
                </a:moveTo>
                <a:lnTo>
                  <a:pt x="0" y="2421"/>
                </a:lnTo>
                <a:lnTo>
                  <a:pt x="1396" y="2881"/>
                </a:lnTo>
                <a:lnTo>
                  <a:pt x="1396" y="2534"/>
                </a:lnTo>
                <a:lnTo>
                  <a:pt x="1396" y="2525"/>
                </a:lnTo>
                <a:lnTo>
                  <a:pt x="1396" y="0"/>
                </a:lnTo>
                <a:lnTo>
                  <a:pt x="0" y="240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48">
            <a:extLst>
              <a:ext uri="{FF2B5EF4-FFF2-40B4-BE49-F238E27FC236}">
                <a16:creationId xmlns:a16="http://schemas.microsoft.com/office/drawing/2014/main" id="{478EDFB9-D55F-634B-8C9A-31C64453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3133" y="1021490"/>
            <a:ext cx="1530105" cy="3136958"/>
          </a:xfrm>
          <a:custGeom>
            <a:avLst/>
            <a:gdLst>
              <a:gd name="T0" fmla="*/ 1397 w 1407"/>
              <a:gd name="T1" fmla="*/ 2404 h 2882"/>
              <a:gd name="T2" fmla="*/ 9 w 1407"/>
              <a:gd name="T3" fmla="*/ 0 h 2882"/>
              <a:gd name="T4" fmla="*/ 0 w 1407"/>
              <a:gd name="T5" fmla="*/ 0 h 2882"/>
              <a:gd name="T6" fmla="*/ 0 w 1407"/>
              <a:gd name="T7" fmla="*/ 2525 h 2882"/>
              <a:gd name="T8" fmla="*/ 0 w 1407"/>
              <a:gd name="T9" fmla="*/ 2534 h 2882"/>
              <a:gd name="T10" fmla="*/ 0 w 1407"/>
              <a:gd name="T11" fmla="*/ 2881 h 2882"/>
              <a:gd name="T12" fmla="*/ 9 w 1407"/>
              <a:gd name="T13" fmla="*/ 2881 h 2882"/>
              <a:gd name="T14" fmla="*/ 1406 w 1407"/>
              <a:gd name="T15" fmla="*/ 2421 h 2882"/>
              <a:gd name="T16" fmla="*/ 1397 w 1407"/>
              <a:gd name="T17" fmla="*/ 2404 h 2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7" h="2882">
                <a:moveTo>
                  <a:pt x="1397" y="2404"/>
                </a:moveTo>
                <a:lnTo>
                  <a:pt x="9" y="0"/>
                </a:lnTo>
                <a:lnTo>
                  <a:pt x="0" y="0"/>
                </a:lnTo>
                <a:lnTo>
                  <a:pt x="0" y="2525"/>
                </a:lnTo>
                <a:lnTo>
                  <a:pt x="0" y="2534"/>
                </a:lnTo>
                <a:lnTo>
                  <a:pt x="0" y="2881"/>
                </a:lnTo>
                <a:lnTo>
                  <a:pt x="9" y="2881"/>
                </a:lnTo>
                <a:lnTo>
                  <a:pt x="1406" y="2421"/>
                </a:lnTo>
                <a:lnTo>
                  <a:pt x="1397" y="24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49">
            <a:extLst>
              <a:ext uri="{FF2B5EF4-FFF2-40B4-BE49-F238E27FC236}">
                <a16:creationId xmlns:a16="http://schemas.microsoft.com/office/drawing/2014/main" id="{F4E7F20D-4EB7-9E43-905C-33BE3556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2813" y="7568810"/>
            <a:ext cx="810619" cy="494048"/>
          </a:xfrm>
          <a:custGeom>
            <a:avLst/>
            <a:gdLst>
              <a:gd name="T0" fmla="*/ 607 w 747"/>
              <a:gd name="T1" fmla="*/ 451 h 452"/>
              <a:gd name="T2" fmla="*/ 607 w 747"/>
              <a:gd name="T3" fmla="*/ 451 h 452"/>
              <a:gd name="T4" fmla="*/ 286 w 747"/>
              <a:gd name="T5" fmla="*/ 451 h 452"/>
              <a:gd name="T6" fmla="*/ 217 w 747"/>
              <a:gd name="T7" fmla="*/ 391 h 452"/>
              <a:gd name="T8" fmla="*/ 121 w 747"/>
              <a:gd name="T9" fmla="*/ 70 h 452"/>
              <a:gd name="T10" fmla="*/ 35 w 747"/>
              <a:gd name="T11" fmla="*/ 70 h 452"/>
              <a:gd name="T12" fmla="*/ 0 w 747"/>
              <a:gd name="T13" fmla="*/ 35 h 452"/>
              <a:gd name="T14" fmla="*/ 35 w 747"/>
              <a:gd name="T15" fmla="*/ 0 h 452"/>
              <a:gd name="T16" fmla="*/ 147 w 747"/>
              <a:gd name="T17" fmla="*/ 0 h 452"/>
              <a:gd name="T18" fmla="*/ 182 w 747"/>
              <a:gd name="T19" fmla="*/ 18 h 452"/>
              <a:gd name="T20" fmla="*/ 286 w 747"/>
              <a:gd name="T21" fmla="*/ 373 h 452"/>
              <a:gd name="T22" fmla="*/ 286 w 747"/>
              <a:gd name="T23" fmla="*/ 382 h 452"/>
              <a:gd name="T24" fmla="*/ 607 w 747"/>
              <a:gd name="T25" fmla="*/ 382 h 452"/>
              <a:gd name="T26" fmla="*/ 598 w 747"/>
              <a:gd name="T27" fmla="*/ 373 h 452"/>
              <a:gd name="T28" fmla="*/ 659 w 747"/>
              <a:gd name="T29" fmla="*/ 174 h 452"/>
              <a:gd name="T30" fmla="*/ 390 w 747"/>
              <a:gd name="T31" fmla="*/ 174 h 452"/>
              <a:gd name="T32" fmla="*/ 355 w 747"/>
              <a:gd name="T33" fmla="*/ 139 h 452"/>
              <a:gd name="T34" fmla="*/ 390 w 747"/>
              <a:gd name="T35" fmla="*/ 104 h 452"/>
              <a:gd name="T36" fmla="*/ 702 w 747"/>
              <a:gd name="T37" fmla="*/ 104 h 452"/>
              <a:gd name="T38" fmla="*/ 737 w 747"/>
              <a:gd name="T39" fmla="*/ 113 h 452"/>
              <a:gd name="T40" fmla="*/ 737 w 747"/>
              <a:gd name="T41" fmla="*/ 148 h 452"/>
              <a:gd name="T42" fmla="*/ 668 w 747"/>
              <a:gd name="T43" fmla="*/ 391 h 452"/>
              <a:gd name="T44" fmla="*/ 607 w 747"/>
              <a:gd name="T45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7" h="452">
                <a:moveTo>
                  <a:pt x="607" y="451"/>
                </a:moveTo>
                <a:lnTo>
                  <a:pt x="607" y="451"/>
                </a:lnTo>
                <a:cubicBezTo>
                  <a:pt x="286" y="451"/>
                  <a:pt x="286" y="451"/>
                  <a:pt x="286" y="451"/>
                </a:cubicBezTo>
                <a:cubicBezTo>
                  <a:pt x="251" y="451"/>
                  <a:pt x="217" y="425"/>
                  <a:pt x="217" y="391"/>
                </a:cubicBezTo>
                <a:cubicBezTo>
                  <a:pt x="121" y="70"/>
                  <a:pt x="121" y="70"/>
                  <a:pt x="121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17" y="70"/>
                  <a:pt x="0" y="52"/>
                  <a:pt x="0" y="35"/>
                </a:cubicBezTo>
                <a:cubicBezTo>
                  <a:pt x="0" y="9"/>
                  <a:pt x="17" y="0"/>
                  <a:pt x="35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73" y="9"/>
                  <a:pt x="182" y="18"/>
                </a:cubicBezTo>
                <a:cubicBezTo>
                  <a:pt x="286" y="373"/>
                  <a:pt x="286" y="373"/>
                  <a:pt x="286" y="373"/>
                </a:cubicBezTo>
                <a:lnTo>
                  <a:pt x="286" y="382"/>
                </a:lnTo>
                <a:cubicBezTo>
                  <a:pt x="607" y="382"/>
                  <a:pt x="607" y="382"/>
                  <a:pt x="607" y="382"/>
                </a:cubicBezTo>
                <a:cubicBezTo>
                  <a:pt x="607" y="382"/>
                  <a:pt x="598" y="382"/>
                  <a:pt x="598" y="373"/>
                </a:cubicBezTo>
                <a:cubicBezTo>
                  <a:pt x="659" y="174"/>
                  <a:pt x="659" y="174"/>
                  <a:pt x="659" y="174"/>
                </a:cubicBezTo>
                <a:cubicBezTo>
                  <a:pt x="390" y="174"/>
                  <a:pt x="390" y="174"/>
                  <a:pt x="390" y="174"/>
                </a:cubicBezTo>
                <a:cubicBezTo>
                  <a:pt x="373" y="174"/>
                  <a:pt x="355" y="156"/>
                  <a:pt x="355" y="139"/>
                </a:cubicBezTo>
                <a:cubicBezTo>
                  <a:pt x="355" y="113"/>
                  <a:pt x="373" y="104"/>
                  <a:pt x="390" y="104"/>
                </a:cubicBezTo>
                <a:cubicBezTo>
                  <a:pt x="702" y="104"/>
                  <a:pt x="702" y="104"/>
                  <a:pt x="702" y="104"/>
                </a:cubicBezTo>
                <a:cubicBezTo>
                  <a:pt x="720" y="104"/>
                  <a:pt x="729" y="104"/>
                  <a:pt x="737" y="113"/>
                </a:cubicBezTo>
                <a:cubicBezTo>
                  <a:pt x="737" y="122"/>
                  <a:pt x="746" y="139"/>
                  <a:pt x="737" y="148"/>
                </a:cubicBezTo>
                <a:cubicBezTo>
                  <a:pt x="668" y="391"/>
                  <a:pt x="668" y="391"/>
                  <a:pt x="668" y="391"/>
                </a:cubicBezTo>
                <a:cubicBezTo>
                  <a:pt x="668" y="425"/>
                  <a:pt x="642" y="451"/>
                  <a:pt x="607" y="4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50">
            <a:extLst>
              <a:ext uri="{FF2B5EF4-FFF2-40B4-BE49-F238E27FC236}">
                <a16:creationId xmlns:a16="http://schemas.microsoft.com/office/drawing/2014/main" id="{60EC77BE-ACAC-F743-96FF-F27FFA69E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471" y="8134806"/>
            <a:ext cx="153490" cy="163083"/>
          </a:xfrm>
          <a:custGeom>
            <a:avLst/>
            <a:gdLst>
              <a:gd name="T0" fmla="*/ 0 w 140"/>
              <a:gd name="T1" fmla="*/ 69 h 148"/>
              <a:gd name="T2" fmla="*/ 0 w 140"/>
              <a:gd name="T3" fmla="*/ 69 h 148"/>
              <a:gd name="T4" fmla="*/ 69 w 140"/>
              <a:gd name="T5" fmla="*/ 0 h 148"/>
              <a:gd name="T6" fmla="*/ 139 w 140"/>
              <a:gd name="T7" fmla="*/ 69 h 148"/>
              <a:gd name="T8" fmla="*/ 69 w 140"/>
              <a:gd name="T9" fmla="*/ 147 h 148"/>
              <a:gd name="T10" fmla="*/ 0 w 140"/>
              <a:gd name="T11" fmla="*/ 6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" h="148">
                <a:moveTo>
                  <a:pt x="0" y="69"/>
                </a:moveTo>
                <a:lnTo>
                  <a:pt x="0" y="69"/>
                </a:lnTo>
                <a:cubicBezTo>
                  <a:pt x="0" y="35"/>
                  <a:pt x="26" y="0"/>
                  <a:pt x="69" y="0"/>
                </a:cubicBezTo>
                <a:cubicBezTo>
                  <a:pt x="104" y="0"/>
                  <a:pt x="139" y="35"/>
                  <a:pt x="139" y="69"/>
                </a:cubicBezTo>
                <a:cubicBezTo>
                  <a:pt x="139" y="113"/>
                  <a:pt x="104" y="147"/>
                  <a:pt x="69" y="147"/>
                </a:cubicBezTo>
                <a:cubicBezTo>
                  <a:pt x="26" y="147"/>
                  <a:pt x="0" y="113"/>
                  <a:pt x="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51">
            <a:extLst>
              <a:ext uri="{FF2B5EF4-FFF2-40B4-BE49-F238E27FC236}">
                <a16:creationId xmlns:a16="http://schemas.microsoft.com/office/drawing/2014/main" id="{7E844413-01B3-6045-A26B-AB6C9349A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6774" y="8134806"/>
            <a:ext cx="153490" cy="163083"/>
          </a:xfrm>
          <a:custGeom>
            <a:avLst/>
            <a:gdLst>
              <a:gd name="T0" fmla="*/ 0 w 139"/>
              <a:gd name="T1" fmla="*/ 69 h 148"/>
              <a:gd name="T2" fmla="*/ 0 w 139"/>
              <a:gd name="T3" fmla="*/ 69 h 148"/>
              <a:gd name="T4" fmla="*/ 69 w 139"/>
              <a:gd name="T5" fmla="*/ 0 h 148"/>
              <a:gd name="T6" fmla="*/ 138 w 139"/>
              <a:gd name="T7" fmla="*/ 69 h 148"/>
              <a:gd name="T8" fmla="*/ 69 w 139"/>
              <a:gd name="T9" fmla="*/ 147 h 148"/>
              <a:gd name="T10" fmla="*/ 0 w 139"/>
              <a:gd name="T11" fmla="*/ 6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48">
                <a:moveTo>
                  <a:pt x="0" y="69"/>
                </a:moveTo>
                <a:lnTo>
                  <a:pt x="0" y="69"/>
                </a:lnTo>
                <a:cubicBezTo>
                  <a:pt x="0" y="35"/>
                  <a:pt x="34" y="0"/>
                  <a:pt x="69" y="0"/>
                </a:cubicBezTo>
                <a:cubicBezTo>
                  <a:pt x="112" y="0"/>
                  <a:pt x="138" y="35"/>
                  <a:pt x="138" y="69"/>
                </a:cubicBezTo>
                <a:cubicBezTo>
                  <a:pt x="138" y="113"/>
                  <a:pt x="112" y="147"/>
                  <a:pt x="69" y="147"/>
                </a:cubicBezTo>
                <a:cubicBezTo>
                  <a:pt x="34" y="147"/>
                  <a:pt x="0" y="113"/>
                  <a:pt x="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52">
            <a:extLst>
              <a:ext uri="{FF2B5EF4-FFF2-40B4-BE49-F238E27FC236}">
                <a16:creationId xmlns:a16="http://schemas.microsoft.com/office/drawing/2014/main" id="{94459D84-E3EE-4246-8CF1-FB737BAF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705" y="5079391"/>
            <a:ext cx="935330" cy="681113"/>
          </a:xfrm>
          <a:custGeom>
            <a:avLst/>
            <a:gdLst>
              <a:gd name="T0" fmla="*/ 728 w 859"/>
              <a:gd name="T1" fmla="*/ 625 h 626"/>
              <a:gd name="T2" fmla="*/ 728 w 859"/>
              <a:gd name="T3" fmla="*/ 625 h 626"/>
              <a:gd name="T4" fmla="*/ 129 w 859"/>
              <a:gd name="T5" fmla="*/ 625 h 626"/>
              <a:gd name="T6" fmla="*/ 0 w 859"/>
              <a:gd name="T7" fmla="*/ 494 h 626"/>
              <a:gd name="T8" fmla="*/ 0 w 859"/>
              <a:gd name="T9" fmla="*/ 130 h 626"/>
              <a:gd name="T10" fmla="*/ 129 w 859"/>
              <a:gd name="T11" fmla="*/ 0 h 626"/>
              <a:gd name="T12" fmla="*/ 728 w 859"/>
              <a:gd name="T13" fmla="*/ 0 h 626"/>
              <a:gd name="T14" fmla="*/ 858 w 859"/>
              <a:gd name="T15" fmla="*/ 130 h 626"/>
              <a:gd name="T16" fmla="*/ 858 w 859"/>
              <a:gd name="T17" fmla="*/ 494 h 626"/>
              <a:gd name="T18" fmla="*/ 728 w 859"/>
              <a:gd name="T19" fmla="*/ 625 h 626"/>
              <a:gd name="T20" fmla="*/ 129 w 859"/>
              <a:gd name="T21" fmla="*/ 69 h 626"/>
              <a:gd name="T22" fmla="*/ 129 w 859"/>
              <a:gd name="T23" fmla="*/ 69 h 626"/>
              <a:gd name="T24" fmla="*/ 69 w 859"/>
              <a:gd name="T25" fmla="*/ 130 h 626"/>
              <a:gd name="T26" fmla="*/ 69 w 859"/>
              <a:gd name="T27" fmla="*/ 494 h 626"/>
              <a:gd name="T28" fmla="*/ 129 w 859"/>
              <a:gd name="T29" fmla="*/ 555 h 626"/>
              <a:gd name="T30" fmla="*/ 728 w 859"/>
              <a:gd name="T31" fmla="*/ 555 h 626"/>
              <a:gd name="T32" fmla="*/ 789 w 859"/>
              <a:gd name="T33" fmla="*/ 494 h 626"/>
              <a:gd name="T34" fmla="*/ 789 w 859"/>
              <a:gd name="T35" fmla="*/ 130 h 626"/>
              <a:gd name="T36" fmla="*/ 728 w 859"/>
              <a:gd name="T37" fmla="*/ 69 h 626"/>
              <a:gd name="T38" fmla="*/ 129 w 859"/>
              <a:gd name="T39" fmla="*/ 69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9" h="626">
                <a:moveTo>
                  <a:pt x="728" y="625"/>
                </a:moveTo>
                <a:lnTo>
                  <a:pt x="728" y="625"/>
                </a:lnTo>
                <a:cubicBezTo>
                  <a:pt x="129" y="625"/>
                  <a:pt x="129" y="625"/>
                  <a:pt x="129" y="625"/>
                </a:cubicBezTo>
                <a:cubicBezTo>
                  <a:pt x="60" y="625"/>
                  <a:pt x="0" y="564"/>
                  <a:pt x="0" y="49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61"/>
                  <a:pt x="60" y="0"/>
                  <a:pt x="129" y="0"/>
                </a:cubicBezTo>
                <a:cubicBezTo>
                  <a:pt x="728" y="0"/>
                  <a:pt x="728" y="0"/>
                  <a:pt x="728" y="0"/>
                </a:cubicBezTo>
                <a:cubicBezTo>
                  <a:pt x="798" y="0"/>
                  <a:pt x="858" y="61"/>
                  <a:pt x="858" y="130"/>
                </a:cubicBezTo>
                <a:cubicBezTo>
                  <a:pt x="858" y="494"/>
                  <a:pt x="858" y="494"/>
                  <a:pt x="858" y="494"/>
                </a:cubicBezTo>
                <a:cubicBezTo>
                  <a:pt x="858" y="564"/>
                  <a:pt x="798" y="625"/>
                  <a:pt x="728" y="625"/>
                </a:cubicBezTo>
                <a:close/>
                <a:moveTo>
                  <a:pt x="129" y="69"/>
                </a:moveTo>
                <a:lnTo>
                  <a:pt x="129" y="69"/>
                </a:lnTo>
                <a:cubicBezTo>
                  <a:pt x="95" y="69"/>
                  <a:pt x="69" y="95"/>
                  <a:pt x="69" y="130"/>
                </a:cubicBezTo>
                <a:cubicBezTo>
                  <a:pt x="69" y="494"/>
                  <a:pt x="69" y="494"/>
                  <a:pt x="69" y="494"/>
                </a:cubicBezTo>
                <a:cubicBezTo>
                  <a:pt x="69" y="529"/>
                  <a:pt x="95" y="555"/>
                  <a:pt x="129" y="555"/>
                </a:cubicBezTo>
                <a:cubicBezTo>
                  <a:pt x="728" y="555"/>
                  <a:pt x="728" y="555"/>
                  <a:pt x="728" y="555"/>
                </a:cubicBezTo>
                <a:cubicBezTo>
                  <a:pt x="763" y="555"/>
                  <a:pt x="789" y="529"/>
                  <a:pt x="789" y="494"/>
                </a:cubicBezTo>
                <a:cubicBezTo>
                  <a:pt x="789" y="130"/>
                  <a:pt x="789" y="130"/>
                  <a:pt x="789" y="130"/>
                </a:cubicBezTo>
                <a:cubicBezTo>
                  <a:pt x="789" y="95"/>
                  <a:pt x="763" y="69"/>
                  <a:pt x="728" y="69"/>
                </a:cubicBezTo>
                <a:lnTo>
                  <a:pt x="129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53">
            <a:extLst>
              <a:ext uri="{FF2B5EF4-FFF2-40B4-BE49-F238E27FC236}">
                <a16:creationId xmlns:a16="http://schemas.microsoft.com/office/drawing/2014/main" id="{E201D88D-633C-B84E-A25B-E70F6139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7245" y="5276049"/>
            <a:ext cx="196658" cy="282999"/>
          </a:xfrm>
          <a:custGeom>
            <a:avLst/>
            <a:gdLst>
              <a:gd name="T0" fmla="*/ 95 w 183"/>
              <a:gd name="T1" fmla="*/ 260 h 261"/>
              <a:gd name="T2" fmla="*/ 95 w 183"/>
              <a:gd name="T3" fmla="*/ 260 h 261"/>
              <a:gd name="T4" fmla="*/ 34 w 183"/>
              <a:gd name="T5" fmla="*/ 260 h 261"/>
              <a:gd name="T6" fmla="*/ 9 w 183"/>
              <a:gd name="T7" fmla="*/ 234 h 261"/>
              <a:gd name="T8" fmla="*/ 9 w 183"/>
              <a:gd name="T9" fmla="*/ 234 h 261"/>
              <a:gd name="T10" fmla="*/ 34 w 183"/>
              <a:gd name="T11" fmla="*/ 208 h 261"/>
              <a:gd name="T12" fmla="*/ 104 w 183"/>
              <a:gd name="T13" fmla="*/ 208 h 261"/>
              <a:gd name="T14" fmla="*/ 130 w 183"/>
              <a:gd name="T15" fmla="*/ 182 h 261"/>
              <a:gd name="T16" fmla="*/ 104 w 183"/>
              <a:gd name="T17" fmla="*/ 156 h 261"/>
              <a:gd name="T18" fmla="*/ 78 w 183"/>
              <a:gd name="T19" fmla="*/ 156 h 261"/>
              <a:gd name="T20" fmla="*/ 0 w 183"/>
              <a:gd name="T21" fmla="*/ 87 h 261"/>
              <a:gd name="T22" fmla="*/ 78 w 183"/>
              <a:gd name="T23" fmla="*/ 0 h 261"/>
              <a:gd name="T24" fmla="*/ 147 w 183"/>
              <a:gd name="T25" fmla="*/ 0 h 261"/>
              <a:gd name="T26" fmla="*/ 173 w 183"/>
              <a:gd name="T27" fmla="*/ 26 h 261"/>
              <a:gd name="T28" fmla="*/ 173 w 183"/>
              <a:gd name="T29" fmla="*/ 26 h 261"/>
              <a:gd name="T30" fmla="*/ 147 w 183"/>
              <a:gd name="T31" fmla="*/ 52 h 261"/>
              <a:gd name="T32" fmla="*/ 78 w 183"/>
              <a:gd name="T33" fmla="*/ 52 h 261"/>
              <a:gd name="T34" fmla="*/ 52 w 183"/>
              <a:gd name="T35" fmla="*/ 78 h 261"/>
              <a:gd name="T36" fmla="*/ 78 w 183"/>
              <a:gd name="T37" fmla="*/ 104 h 261"/>
              <a:gd name="T38" fmla="*/ 104 w 183"/>
              <a:gd name="T39" fmla="*/ 104 h 261"/>
              <a:gd name="T40" fmla="*/ 173 w 183"/>
              <a:gd name="T41" fmla="*/ 191 h 261"/>
              <a:gd name="T42" fmla="*/ 95 w 183"/>
              <a:gd name="T43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3" h="261">
                <a:moveTo>
                  <a:pt x="95" y="260"/>
                </a:moveTo>
                <a:lnTo>
                  <a:pt x="95" y="260"/>
                </a:lnTo>
                <a:cubicBezTo>
                  <a:pt x="34" y="260"/>
                  <a:pt x="34" y="260"/>
                  <a:pt x="34" y="260"/>
                </a:cubicBezTo>
                <a:cubicBezTo>
                  <a:pt x="17" y="260"/>
                  <a:pt x="9" y="243"/>
                  <a:pt x="9" y="234"/>
                </a:cubicBezTo>
                <a:lnTo>
                  <a:pt x="9" y="234"/>
                </a:lnTo>
                <a:cubicBezTo>
                  <a:pt x="9" y="217"/>
                  <a:pt x="17" y="208"/>
                  <a:pt x="34" y="208"/>
                </a:cubicBezTo>
                <a:cubicBezTo>
                  <a:pt x="104" y="208"/>
                  <a:pt x="104" y="208"/>
                  <a:pt x="104" y="208"/>
                </a:cubicBezTo>
                <a:cubicBezTo>
                  <a:pt x="113" y="208"/>
                  <a:pt x="130" y="191"/>
                  <a:pt x="130" y="182"/>
                </a:cubicBezTo>
                <a:cubicBezTo>
                  <a:pt x="130" y="165"/>
                  <a:pt x="113" y="156"/>
                  <a:pt x="104" y="156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43" y="156"/>
                  <a:pt x="9" y="130"/>
                  <a:pt x="0" y="87"/>
                </a:cubicBezTo>
                <a:cubicBezTo>
                  <a:pt x="0" y="43"/>
                  <a:pt x="34" y="0"/>
                  <a:pt x="7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56" y="0"/>
                  <a:pt x="173" y="18"/>
                  <a:pt x="173" y="26"/>
                </a:cubicBezTo>
                <a:lnTo>
                  <a:pt x="173" y="26"/>
                </a:lnTo>
                <a:cubicBezTo>
                  <a:pt x="173" y="43"/>
                  <a:pt x="156" y="52"/>
                  <a:pt x="147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61" y="52"/>
                  <a:pt x="52" y="61"/>
                  <a:pt x="52" y="78"/>
                </a:cubicBezTo>
                <a:cubicBezTo>
                  <a:pt x="52" y="96"/>
                  <a:pt x="61" y="104"/>
                  <a:pt x="78" y="104"/>
                </a:cubicBezTo>
                <a:cubicBezTo>
                  <a:pt x="104" y="104"/>
                  <a:pt x="104" y="104"/>
                  <a:pt x="104" y="104"/>
                </a:cubicBezTo>
                <a:cubicBezTo>
                  <a:pt x="147" y="104"/>
                  <a:pt x="182" y="139"/>
                  <a:pt x="173" y="191"/>
                </a:cubicBezTo>
                <a:cubicBezTo>
                  <a:pt x="173" y="226"/>
                  <a:pt x="139" y="260"/>
                  <a:pt x="95" y="2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54">
            <a:extLst>
              <a:ext uri="{FF2B5EF4-FFF2-40B4-BE49-F238E27FC236}">
                <a16:creationId xmlns:a16="http://schemas.microsoft.com/office/drawing/2014/main" id="{F36E9B92-1813-F74E-8DA8-7EE76D88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990" y="5242474"/>
            <a:ext cx="47966" cy="67152"/>
          </a:xfrm>
          <a:custGeom>
            <a:avLst/>
            <a:gdLst>
              <a:gd name="T0" fmla="*/ 44 w 45"/>
              <a:gd name="T1" fmla="*/ 61 h 62"/>
              <a:gd name="T2" fmla="*/ 0 w 45"/>
              <a:gd name="T3" fmla="*/ 61 h 62"/>
              <a:gd name="T4" fmla="*/ 0 w 45"/>
              <a:gd name="T5" fmla="*/ 0 h 62"/>
              <a:gd name="T6" fmla="*/ 44 w 45"/>
              <a:gd name="T7" fmla="*/ 0 h 62"/>
              <a:gd name="T8" fmla="*/ 44 w 45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2">
                <a:moveTo>
                  <a:pt x="44" y="61"/>
                </a:moveTo>
                <a:lnTo>
                  <a:pt x="0" y="61"/>
                </a:lnTo>
                <a:lnTo>
                  <a:pt x="0" y="0"/>
                </a:lnTo>
                <a:lnTo>
                  <a:pt x="44" y="0"/>
                </a:lnTo>
                <a:lnTo>
                  <a:pt x="44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55">
            <a:extLst>
              <a:ext uri="{FF2B5EF4-FFF2-40B4-BE49-F238E27FC236}">
                <a16:creationId xmlns:a16="http://schemas.microsoft.com/office/drawing/2014/main" id="{FBD97B60-B291-0E41-8B28-845D6B26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397" y="5535063"/>
            <a:ext cx="57559" cy="67152"/>
          </a:xfrm>
          <a:custGeom>
            <a:avLst/>
            <a:gdLst>
              <a:gd name="T0" fmla="*/ 52 w 53"/>
              <a:gd name="T1" fmla="*/ 61 h 62"/>
              <a:gd name="T2" fmla="*/ 0 w 53"/>
              <a:gd name="T3" fmla="*/ 61 h 62"/>
              <a:gd name="T4" fmla="*/ 0 w 53"/>
              <a:gd name="T5" fmla="*/ 0 h 62"/>
              <a:gd name="T6" fmla="*/ 52 w 53"/>
              <a:gd name="T7" fmla="*/ 0 h 62"/>
              <a:gd name="T8" fmla="*/ 52 w 53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62">
                <a:moveTo>
                  <a:pt x="52" y="61"/>
                </a:moveTo>
                <a:lnTo>
                  <a:pt x="0" y="61"/>
                </a:lnTo>
                <a:lnTo>
                  <a:pt x="0" y="0"/>
                </a:lnTo>
                <a:lnTo>
                  <a:pt x="52" y="0"/>
                </a:lnTo>
                <a:lnTo>
                  <a:pt x="52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56">
            <a:extLst>
              <a:ext uri="{FF2B5EF4-FFF2-40B4-BE49-F238E27FC236}">
                <a16:creationId xmlns:a16="http://schemas.microsoft.com/office/drawing/2014/main" id="{B107CF97-1421-A745-A3AE-91218746A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6986" y="5184915"/>
            <a:ext cx="105525" cy="86338"/>
          </a:xfrm>
          <a:custGeom>
            <a:avLst/>
            <a:gdLst>
              <a:gd name="T0" fmla="*/ 51 w 96"/>
              <a:gd name="T1" fmla="*/ 9 h 79"/>
              <a:gd name="T2" fmla="*/ 51 w 96"/>
              <a:gd name="T3" fmla="*/ 9 h 79"/>
              <a:gd name="T4" fmla="*/ 17 w 96"/>
              <a:gd name="T5" fmla="*/ 26 h 79"/>
              <a:gd name="T6" fmla="*/ 8 w 96"/>
              <a:gd name="T7" fmla="*/ 61 h 79"/>
              <a:gd name="T8" fmla="*/ 8 w 96"/>
              <a:gd name="T9" fmla="*/ 61 h 79"/>
              <a:gd name="T10" fmla="*/ 43 w 96"/>
              <a:gd name="T11" fmla="*/ 70 h 79"/>
              <a:gd name="T12" fmla="*/ 78 w 96"/>
              <a:gd name="T13" fmla="*/ 52 h 79"/>
              <a:gd name="T14" fmla="*/ 86 w 96"/>
              <a:gd name="T15" fmla="*/ 18 h 79"/>
              <a:gd name="T16" fmla="*/ 86 w 96"/>
              <a:gd name="T17" fmla="*/ 18 h 79"/>
              <a:gd name="T18" fmla="*/ 51 w 96"/>
              <a:gd name="T19" fmla="*/ 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79">
                <a:moveTo>
                  <a:pt x="51" y="9"/>
                </a:moveTo>
                <a:lnTo>
                  <a:pt x="51" y="9"/>
                </a:lnTo>
                <a:cubicBezTo>
                  <a:pt x="17" y="26"/>
                  <a:pt x="17" y="26"/>
                  <a:pt x="17" y="26"/>
                </a:cubicBezTo>
                <a:cubicBezTo>
                  <a:pt x="8" y="35"/>
                  <a:pt x="0" y="52"/>
                  <a:pt x="8" y="61"/>
                </a:cubicBezTo>
                <a:lnTo>
                  <a:pt x="8" y="61"/>
                </a:lnTo>
                <a:cubicBezTo>
                  <a:pt x="17" y="78"/>
                  <a:pt x="34" y="78"/>
                  <a:pt x="43" y="70"/>
                </a:cubicBezTo>
                <a:cubicBezTo>
                  <a:pt x="78" y="52"/>
                  <a:pt x="78" y="52"/>
                  <a:pt x="78" y="52"/>
                </a:cubicBezTo>
                <a:cubicBezTo>
                  <a:pt x="86" y="44"/>
                  <a:pt x="95" y="26"/>
                  <a:pt x="86" y="18"/>
                </a:cubicBezTo>
                <a:lnTo>
                  <a:pt x="86" y="18"/>
                </a:lnTo>
                <a:cubicBezTo>
                  <a:pt x="78" y="0"/>
                  <a:pt x="60" y="0"/>
                  <a:pt x="5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57">
            <a:extLst>
              <a:ext uri="{FF2B5EF4-FFF2-40B4-BE49-F238E27FC236}">
                <a16:creationId xmlns:a16="http://schemas.microsoft.com/office/drawing/2014/main" id="{E52F7FB9-05DF-D744-9064-45B9477BC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3432" y="5559048"/>
            <a:ext cx="105525" cy="86338"/>
          </a:xfrm>
          <a:custGeom>
            <a:avLst/>
            <a:gdLst>
              <a:gd name="T0" fmla="*/ 52 w 96"/>
              <a:gd name="T1" fmla="*/ 9 h 79"/>
              <a:gd name="T2" fmla="*/ 52 w 96"/>
              <a:gd name="T3" fmla="*/ 9 h 79"/>
              <a:gd name="T4" fmla="*/ 17 w 96"/>
              <a:gd name="T5" fmla="*/ 35 h 79"/>
              <a:gd name="T6" fmla="*/ 9 w 96"/>
              <a:gd name="T7" fmla="*/ 70 h 79"/>
              <a:gd name="T8" fmla="*/ 9 w 96"/>
              <a:gd name="T9" fmla="*/ 70 h 79"/>
              <a:gd name="T10" fmla="*/ 43 w 96"/>
              <a:gd name="T11" fmla="*/ 78 h 79"/>
              <a:gd name="T12" fmla="*/ 78 w 96"/>
              <a:gd name="T13" fmla="*/ 52 h 79"/>
              <a:gd name="T14" fmla="*/ 87 w 96"/>
              <a:gd name="T15" fmla="*/ 18 h 79"/>
              <a:gd name="T16" fmla="*/ 87 w 96"/>
              <a:gd name="T17" fmla="*/ 18 h 79"/>
              <a:gd name="T18" fmla="*/ 52 w 96"/>
              <a:gd name="T19" fmla="*/ 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79">
                <a:moveTo>
                  <a:pt x="52" y="9"/>
                </a:moveTo>
                <a:lnTo>
                  <a:pt x="52" y="9"/>
                </a:lnTo>
                <a:cubicBezTo>
                  <a:pt x="17" y="35"/>
                  <a:pt x="17" y="35"/>
                  <a:pt x="17" y="35"/>
                </a:cubicBezTo>
                <a:cubicBezTo>
                  <a:pt x="9" y="44"/>
                  <a:pt x="0" y="52"/>
                  <a:pt x="9" y="70"/>
                </a:cubicBezTo>
                <a:lnTo>
                  <a:pt x="9" y="70"/>
                </a:lnTo>
                <a:cubicBezTo>
                  <a:pt x="17" y="78"/>
                  <a:pt x="34" y="78"/>
                  <a:pt x="43" y="78"/>
                </a:cubicBezTo>
                <a:cubicBezTo>
                  <a:pt x="78" y="52"/>
                  <a:pt x="78" y="52"/>
                  <a:pt x="78" y="52"/>
                </a:cubicBezTo>
                <a:cubicBezTo>
                  <a:pt x="95" y="44"/>
                  <a:pt x="95" y="26"/>
                  <a:pt x="87" y="18"/>
                </a:cubicBezTo>
                <a:lnTo>
                  <a:pt x="87" y="18"/>
                </a:lnTo>
                <a:cubicBezTo>
                  <a:pt x="78" y="0"/>
                  <a:pt x="61" y="0"/>
                  <a:pt x="52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58">
            <a:extLst>
              <a:ext uri="{FF2B5EF4-FFF2-40B4-BE49-F238E27FC236}">
                <a16:creationId xmlns:a16="http://schemas.microsoft.com/office/drawing/2014/main" id="{209B74AF-AB99-1544-A88C-BF91111C2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784" y="10676989"/>
            <a:ext cx="729079" cy="76745"/>
          </a:xfrm>
          <a:custGeom>
            <a:avLst/>
            <a:gdLst>
              <a:gd name="T0" fmla="*/ 668 w 669"/>
              <a:gd name="T1" fmla="*/ 69 h 70"/>
              <a:gd name="T2" fmla="*/ 0 w 669"/>
              <a:gd name="T3" fmla="*/ 69 h 70"/>
              <a:gd name="T4" fmla="*/ 0 w 669"/>
              <a:gd name="T5" fmla="*/ 0 h 70"/>
              <a:gd name="T6" fmla="*/ 668 w 669"/>
              <a:gd name="T7" fmla="*/ 0 h 70"/>
              <a:gd name="T8" fmla="*/ 668 w 669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9" h="70">
                <a:moveTo>
                  <a:pt x="668" y="69"/>
                </a:moveTo>
                <a:lnTo>
                  <a:pt x="0" y="69"/>
                </a:lnTo>
                <a:lnTo>
                  <a:pt x="0" y="0"/>
                </a:lnTo>
                <a:lnTo>
                  <a:pt x="668" y="0"/>
                </a:lnTo>
                <a:lnTo>
                  <a:pt x="668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59">
            <a:extLst>
              <a:ext uri="{FF2B5EF4-FFF2-40B4-BE49-F238E27FC236}">
                <a16:creationId xmlns:a16="http://schemas.microsoft.com/office/drawing/2014/main" id="{BF477F75-A753-2440-99F3-7FE965F2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529" y="10883243"/>
            <a:ext cx="153490" cy="57559"/>
          </a:xfrm>
          <a:custGeom>
            <a:avLst/>
            <a:gdLst>
              <a:gd name="T0" fmla="*/ 113 w 140"/>
              <a:gd name="T1" fmla="*/ 51 h 52"/>
              <a:gd name="T2" fmla="*/ 113 w 140"/>
              <a:gd name="T3" fmla="*/ 51 h 52"/>
              <a:gd name="T4" fmla="*/ 35 w 140"/>
              <a:gd name="T5" fmla="*/ 51 h 52"/>
              <a:gd name="T6" fmla="*/ 0 w 140"/>
              <a:gd name="T7" fmla="*/ 25 h 52"/>
              <a:gd name="T8" fmla="*/ 0 w 140"/>
              <a:gd name="T9" fmla="*/ 25 h 52"/>
              <a:gd name="T10" fmla="*/ 35 w 140"/>
              <a:gd name="T11" fmla="*/ 0 h 52"/>
              <a:gd name="T12" fmla="*/ 113 w 140"/>
              <a:gd name="T13" fmla="*/ 0 h 52"/>
              <a:gd name="T14" fmla="*/ 139 w 140"/>
              <a:gd name="T15" fmla="*/ 25 h 52"/>
              <a:gd name="T16" fmla="*/ 139 w 140"/>
              <a:gd name="T17" fmla="*/ 25 h 52"/>
              <a:gd name="T18" fmla="*/ 113 w 140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52">
                <a:moveTo>
                  <a:pt x="113" y="51"/>
                </a:moveTo>
                <a:lnTo>
                  <a:pt x="113" y="51"/>
                </a:lnTo>
                <a:cubicBezTo>
                  <a:pt x="35" y="51"/>
                  <a:pt x="35" y="51"/>
                  <a:pt x="35" y="51"/>
                </a:cubicBezTo>
                <a:cubicBezTo>
                  <a:pt x="17" y="51"/>
                  <a:pt x="0" y="43"/>
                  <a:pt x="0" y="25"/>
                </a:cubicBezTo>
                <a:lnTo>
                  <a:pt x="0" y="25"/>
                </a:lnTo>
                <a:cubicBezTo>
                  <a:pt x="0" y="8"/>
                  <a:pt x="17" y="0"/>
                  <a:pt x="35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30" y="0"/>
                  <a:pt x="139" y="8"/>
                  <a:pt x="139" y="25"/>
                </a:cubicBezTo>
                <a:lnTo>
                  <a:pt x="139" y="25"/>
                </a:lnTo>
                <a:cubicBezTo>
                  <a:pt x="139" y="43"/>
                  <a:pt x="130" y="51"/>
                  <a:pt x="113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60">
            <a:extLst>
              <a:ext uri="{FF2B5EF4-FFF2-40B4-BE49-F238E27FC236}">
                <a16:creationId xmlns:a16="http://schemas.microsoft.com/office/drawing/2014/main" id="{3C56430F-2CD3-EF4D-AF47-D5F96453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11" y="10456347"/>
            <a:ext cx="796231" cy="604368"/>
          </a:xfrm>
          <a:custGeom>
            <a:avLst/>
            <a:gdLst>
              <a:gd name="T0" fmla="*/ 616 w 730"/>
              <a:gd name="T1" fmla="*/ 555 h 556"/>
              <a:gd name="T2" fmla="*/ 616 w 730"/>
              <a:gd name="T3" fmla="*/ 555 h 556"/>
              <a:gd name="T4" fmla="*/ 104 w 730"/>
              <a:gd name="T5" fmla="*/ 555 h 556"/>
              <a:gd name="T6" fmla="*/ 0 w 730"/>
              <a:gd name="T7" fmla="*/ 451 h 556"/>
              <a:gd name="T8" fmla="*/ 0 w 730"/>
              <a:gd name="T9" fmla="*/ 104 h 556"/>
              <a:gd name="T10" fmla="*/ 104 w 730"/>
              <a:gd name="T11" fmla="*/ 0 h 556"/>
              <a:gd name="T12" fmla="*/ 616 w 730"/>
              <a:gd name="T13" fmla="*/ 0 h 556"/>
              <a:gd name="T14" fmla="*/ 729 w 730"/>
              <a:gd name="T15" fmla="*/ 104 h 556"/>
              <a:gd name="T16" fmla="*/ 729 w 730"/>
              <a:gd name="T17" fmla="*/ 451 h 556"/>
              <a:gd name="T18" fmla="*/ 616 w 730"/>
              <a:gd name="T19" fmla="*/ 555 h 556"/>
              <a:gd name="T20" fmla="*/ 104 w 730"/>
              <a:gd name="T21" fmla="*/ 61 h 556"/>
              <a:gd name="T22" fmla="*/ 104 w 730"/>
              <a:gd name="T23" fmla="*/ 61 h 556"/>
              <a:gd name="T24" fmla="*/ 52 w 730"/>
              <a:gd name="T25" fmla="*/ 104 h 556"/>
              <a:gd name="T26" fmla="*/ 52 w 730"/>
              <a:gd name="T27" fmla="*/ 451 h 556"/>
              <a:gd name="T28" fmla="*/ 104 w 730"/>
              <a:gd name="T29" fmla="*/ 503 h 556"/>
              <a:gd name="T30" fmla="*/ 616 w 730"/>
              <a:gd name="T31" fmla="*/ 503 h 556"/>
              <a:gd name="T32" fmla="*/ 668 w 730"/>
              <a:gd name="T33" fmla="*/ 451 h 556"/>
              <a:gd name="T34" fmla="*/ 668 w 730"/>
              <a:gd name="T35" fmla="*/ 104 h 556"/>
              <a:gd name="T36" fmla="*/ 616 w 730"/>
              <a:gd name="T37" fmla="*/ 61 h 556"/>
              <a:gd name="T38" fmla="*/ 104 w 730"/>
              <a:gd name="T39" fmla="*/ 61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0" h="556">
                <a:moveTo>
                  <a:pt x="616" y="555"/>
                </a:moveTo>
                <a:lnTo>
                  <a:pt x="616" y="555"/>
                </a:lnTo>
                <a:cubicBezTo>
                  <a:pt x="104" y="555"/>
                  <a:pt x="104" y="555"/>
                  <a:pt x="104" y="555"/>
                </a:cubicBezTo>
                <a:cubicBezTo>
                  <a:pt x="43" y="555"/>
                  <a:pt x="0" y="512"/>
                  <a:pt x="0" y="45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2"/>
                  <a:pt x="43" y="0"/>
                  <a:pt x="104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76" y="0"/>
                  <a:pt x="729" y="52"/>
                  <a:pt x="729" y="104"/>
                </a:cubicBezTo>
                <a:cubicBezTo>
                  <a:pt x="729" y="451"/>
                  <a:pt x="729" y="451"/>
                  <a:pt x="729" y="451"/>
                </a:cubicBezTo>
                <a:cubicBezTo>
                  <a:pt x="729" y="512"/>
                  <a:pt x="676" y="555"/>
                  <a:pt x="616" y="555"/>
                </a:cubicBezTo>
                <a:close/>
                <a:moveTo>
                  <a:pt x="104" y="61"/>
                </a:moveTo>
                <a:lnTo>
                  <a:pt x="104" y="61"/>
                </a:lnTo>
                <a:cubicBezTo>
                  <a:pt x="78" y="61"/>
                  <a:pt x="52" y="78"/>
                  <a:pt x="52" y="104"/>
                </a:cubicBezTo>
                <a:cubicBezTo>
                  <a:pt x="52" y="451"/>
                  <a:pt x="52" y="451"/>
                  <a:pt x="52" y="451"/>
                </a:cubicBezTo>
                <a:cubicBezTo>
                  <a:pt x="52" y="477"/>
                  <a:pt x="78" y="503"/>
                  <a:pt x="104" y="503"/>
                </a:cubicBezTo>
                <a:cubicBezTo>
                  <a:pt x="616" y="503"/>
                  <a:pt x="616" y="503"/>
                  <a:pt x="616" y="503"/>
                </a:cubicBezTo>
                <a:cubicBezTo>
                  <a:pt x="642" y="503"/>
                  <a:pt x="668" y="477"/>
                  <a:pt x="668" y="451"/>
                </a:cubicBezTo>
                <a:cubicBezTo>
                  <a:pt x="668" y="104"/>
                  <a:pt x="668" y="104"/>
                  <a:pt x="668" y="104"/>
                </a:cubicBezTo>
                <a:cubicBezTo>
                  <a:pt x="668" y="78"/>
                  <a:pt x="642" y="61"/>
                  <a:pt x="616" y="61"/>
                </a:cubicBezTo>
                <a:lnTo>
                  <a:pt x="104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Line 192">
            <a:extLst>
              <a:ext uri="{FF2B5EF4-FFF2-40B4-BE49-F238E27FC236}">
                <a16:creationId xmlns:a16="http://schemas.microsoft.com/office/drawing/2014/main" id="{0A489251-F92B-C54A-B95F-10F6E4A76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1268" y="5021832"/>
            <a:ext cx="3952376" cy="47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0" name="Freeform 193">
            <a:extLst>
              <a:ext uri="{FF2B5EF4-FFF2-40B4-BE49-F238E27FC236}">
                <a16:creationId xmlns:a16="http://schemas.microsoft.com/office/drawing/2014/main" id="{CD4EB161-65E6-D64A-B274-043060ECC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302" y="4973866"/>
            <a:ext cx="95931" cy="95931"/>
          </a:xfrm>
          <a:custGeom>
            <a:avLst/>
            <a:gdLst>
              <a:gd name="T0" fmla="*/ 44 w 88"/>
              <a:gd name="T1" fmla="*/ 87 h 88"/>
              <a:gd name="T2" fmla="*/ 44 w 88"/>
              <a:gd name="T3" fmla="*/ 87 h 88"/>
              <a:gd name="T4" fmla="*/ 0 w 88"/>
              <a:gd name="T5" fmla="*/ 44 h 88"/>
              <a:gd name="T6" fmla="*/ 44 w 88"/>
              <a:gd name="T7" fmla="*/ 0 h 88"/>
              <a:gd name="T8" fmla="*/ 87 w 88"/>
              <a:gd name="T9" fmla="*/ 44 h 88"/>
              <a:gd name="T10" fmla="*/ 44 w 88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44" y="87"/>
                </a:moveTo>
                <a:lnTo>
                  <a:pt x="44" y="87"/>
                </a:lnTo>
                <a:cubicBezTo>
                  <a:pt x="26" y="87"/>
                  <a:pt x="0" y="70"/>
                  <a:pt x="0" y="44"/>
                </a:cubicBezTo>
                <a:cubicBezTo>
                  <a:pt x="0" y="18"/>
                  <a:pt x="26" y="0"/>
                  <a:pt x="44" y="0"/>
                </a:cubicBezTo>
                <a:cubicBezTo>
                  <a:pt x="70" y="0"/>
                  <a:pt x="87" y="18"/>
                  <a:pt x="87" y="44"/>
                </a:cubicBezTo>
                <a:cubicBezTo>
                  <a:pt x="87" y="70"/>
                  <a:pt x="70" y="87"/>
                  <a:pt x="44" y="8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4">
            <a:extLst>
              <a:ext uri="{FF2B5EF4-FFF2-40B4-BE49-F238E27FC236}">
                <a16:creationId xmlns:a16="http://schemas.microsoft.com/office/drawing/2014/main" id="{9E48CC2B-6EAF-B548-B017-ED3E52603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8" y="4973866"/>
            <a:ext cx="153490" cy="95931"/>
          </a:xfrm>
          <a:custGeom>
            <a:avLst/>
            <a:gdLst>
              <a:gd name="T0" fmla="*/ 27 w 140"/>
              <a:gd name="T1" fmla="*/ 44 h 88"/>
              <a:gd name="T2" fmla="*/ 27 w 140"/>
              <a:gd name="T3" fmla="*/ 44 h 88"/>
              <a:gd name="T4" fmla="*/ 0 w 140"/>
              <a:gd name="T5" fmla="*/ 0 h 88"/>
              <a:gd name="T6" fmla="*/ 0 w 140"/>
              <a:gd name="T7" fmla="*/ 0 h 88"/>
              <a:gd name="T8" fmla="*/ 70 w 140"/>
              <a:gd name="T9" fmla="*/ 27 h 88"/>
              <a:gd name="T10" fmla="*/ 139 w 140"/>
              <a:gd name="T11" fmla="*/ 44 h 88"/>
              <a:gd name="T12" fmla="*/ 70 w 140"/>
              <a:gd name="T13" fmla="*/ 61 h 88"/>
              <a:gd name="T14" fmla="*/ 0 w 140"/>
              <a:gd name="T15" fmla="*/ 87 h 88"/>
              <a:gd name="T16" fmla="*/ 0 w 140"/>
              <a:gd name="T17" fmla="*/ 87 h 88"/>
              <a:gd name="T18" fmla="*/ 27 w 140"/>
              <a:gd name="T19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88">
                <a:moveTo>
                  <a:pt x="27" y="44"/>
                </a:moveTo>
                <a:lnTo>
                  <a:pt x="27" y="44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0" y="27"/>
                  <a:pt x="70" y="27"/>
                  <a:pt x="70" y="27"/>
                </a:cubicBezTo>
                <a:cubicBezTo>
                  <a:pt x="87" y="35"/>
                  <a:pt x="113" y="44"/>
                  <a:pt x="139" y="44"/>
                </a:cubicBezTo>
                <a:cubicBezTo>
                  <a:pt x="113" y="53"/>
                  <a:pt x="87" y="53"/>
                  <a:pt x="70" y="61"/>
                </a:cubicBezTo>
                <a:cubicBezTo>
                  <a:pt x="0" y="87"/>
                  <a:pt x="0" y="87"/>
                  <a:pt x="0" y="87"/>
                </a:cubicBezTo>
                <a:lnTo>
                  <a:pt x="0" y="87"/>
                </a:lnTo>
                <a:lnTo>
                  <a:pt x="27" y="4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Line 195">
            <a:extLst>
              <a:ext uri="{FF2B5EF4-FFF2-40B4-BE49-F238E27FC236}">
                <a16:creationId xmlns:a16="http://schemas.microsoft.com/office/drawing/2014/main" id="{294ED0C0-FEC3-D049-B50B-250E7FA1C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955" y="7439304"/>
            <a:ext cx="2954689" cy="47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3" name="Freeform 196">
            <a:extLst>
              <a:ext uri="{FF2B5EF4-FFF2-40B4-BE49-F238E27FC236}">
                <a16:creationId xmlns:a16="http://schemas.microsoft.com/office/drawing/2014/main" id="{78620084-CBD2-8C4D-8D81-949DDAB36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989" y="7391339"/>
            <a:ext cx="95931" cy="95931"/>
          </a:xfrm>
          <a:custGeom>
            <a:avLst/>
            <a:gdLst>
              <a:gd name="T0" fmla="*/ 43 w 88"/>
              <a:gd name="T1" fmla="*/ 87 h 88"/>
              <a:gd name="T2" fmla="*/ 43 w 88"/>
              <a:gd name="T3" fmla="*/ 87 h 88"/>
              <a:gd name="T4" fmla="*/ 0 w 88"/>
              <a:gd name="T5" fmla="*/ 44 h 88"/>
              <a:gd name="T6" fmla="*/ 43 w 88"/>
              <a:gd name="T7" fmla="*/ 0 h 88"/>
              <a:gd name="T8" fmla="*/ 87 w 88"/>
              <a:gd name="T9" fmla="*/ 44 h 88"/>
              <a:gd name="T10" fmla="*/ 43 w 88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43" y="87"/>
                </a:moveTo>
                <a:lnTo>
                  <a:pt x="43" y="87"/>
                </a:lnTo>
                <a:cubicBezTo>
                  <a:pt x="17" y="87"/>
                  <a:pt x="0" y="70"/>
                  <a:pt x="0" y="44"/>
                </a:cubicBezTo>
                <a:cubicBezTo>
                  <a:pt x="0" y="27"/>
                  <a:pt x="17" y="0"/>
                  <a:pt x="43" y="0"/>
                </a:cubicBezTo>
                <a:cubicBezTo>
                  <a:pt x="69" y="0"/>
                  <a:pt x="87" y="27"/>
                  <a:pt x="87" y="44"/>
                </a:cubicBezTo>
                <a:cubicBezTo>
                  <a:pt x="87" y="70"/>
                  <a:pt x="69" y="87"/>
                  <a:pt x="43" y="8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7">
            <a:extLst>
              <a:ext uri="{FF2B5EF4-FFF2-40B4-BE49-F238E27FC236}">
                <a16:creationId xmlns:a16="http://schemas.microsoft.com/office/drawing/2014/main" id="{AC296029-5972-D94A-BDDE-06F987DC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8" y="7391339"/>
            <a:ext cx="153490" cy="95931"/>
          </a:xfrm>
          <a:custGeom>
            <a:avLst/>
            <a:gdLst>
              <a:gd name="T0" fmla="*/ 27 w 140"/>
              <a:gd name="T1" fmla="*/ 44 h 88"/>
              <a:gd name="T2" fmla="*/ 27 w 140"/>
              <a:gd name="T3" fmla="*/ 44 h 88"/>
              <a:gd name="T4" fmla="*/ 0 w 140"/>
              <a:gd name="T5" fmla="*/ 0 h 88"/>
              <a:gd name="T6" fmla="*/ 0 w 140"/>
              <a:gd name="T7" fmla="*/ 0 h 88"/>
              <a:gd name="T8" fmla="*/ 70 w 140"/>
              <a:gd name="T9" fmla="*/ 27 h 88"/>
              <a:gd name="T10" fmla="*/ 139 w 140"/>
              <a:gd name="T11" fmla="*/ 44 h 88"/>
              <a:gd name="T12" fmla="*/ 70 w 140"/>
              <a:gd name="T13" fmla="*/ 61 h 88"/>
              <a:gd name="T14" fmla="*/ 0 w 140"/>
              <a:gd name="T15" fmla="*/ 87 h 88"/>
              <a:gd name="T16" fmla="*/ 0 w 140"/>
              <a:gd name="T17" fmla="*/ 87 h 88"/>
              <a:gd name="T18" fmla="*/ 27 w 140"/>
              <a:gd name="T19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88">
                <a:moveTo>
                  <a:pt x="27" y="44"/>
                </a:moveTo>
                <a:lnTo>
                  <a:pt x="27" y="44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0" y="27"/>
                  <a:pt x="70" y="27"/>
                  <a:pt x="70" y="27"/>
                </a:cubicBezTo>
                <a:cubicBezTo>
                  <a:pt x="87" y="35"/>
                  <a:pt x="113" y="44"/>
                  <a:pt x="139" y="44"/>
                </a:cubicBezTo>
                <a:cubicBezTo>
                  <a:pt x="113" y="53"/>
                  <a:pt x="87" y="53"/>
                  <a:pt x="70" y="61"/>
                </a:cubicBezTo>
                <a:cubicBezTo>
                  <a:pt x="0" y="87"/>
                  <a:pt x="0" y="87"/>
                  <a:pt x="0" y="87"/>
                </a:cubicBezTo>
                <a:lnTo>
                  <a:pt x="0" y="87"/>
                </a:lnTo>
                <a:lnTo>
                  <a:pt x="27" y="4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Line 198">
            <a:extLst>
              <a:ext uri="{FF2B5EF4-FFF2-40B4-BE49-F238E27FC236}">
                <a16:creationId xmlns:a16="http://schemas.microsoft.com/office/drawing/2014/main" id="{C7BE2E7B-6C44-7E47-A5A6-7863999E2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0691" y="9856777"/>
            <a:ext cx="1462953" cy="47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6" name="Freeform 199">
            <a:extLst>
              <a:ext uri="{FF2B5EF4-FFF2-40B4-BE49-F238E27FC236}">
                <a16:creationId xmlns:a16="http://schemas.microsoft.com/office/drawing/2014/main" id="{612E4FA5-E786-394E-9D4E-C4274A0B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725" y="9808811"/>
            <a:ext cx="95931" cy="95931"/>
          </a:xfrm>
          <a:custGeom>
            <a:avLst/>
            <a:gdLst>
              <a:gd name="T0" fmla="*/ 43 w 88"/>
              <a:gd name="T1" fmla="*/ 87 h 88"/>
              <a:gd name="T2" fmla="*/ 43 w 88"/>
              <a:gd name="T3" fmla="*/ 87 h 88"/>
              <a:gd name="T4" fmla="*/ 0 w 88"/>
              <a:gd name="T5" fmla="*/ 44 h 88"/>
              <a:gd name="T6" fmla="*/ 43 w 88"/>
              <a:gd name="T7" fmla="*/ 0 h 88"/>
              <a:gd name="T8" fmla="*/ 87 w 88"/>
              <a:gd name="T9" fmla="*/ 44 h 88"/>
              <a:gd name="T10" fmla="*/ 43 w 88"/>
              <a:gd name="T11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" h="88">
                <a:moveTo>
                  <a:pt x="43" y="87"/>
                </a:moveTo>
                <a:lnTo>
                  <a:pt x="43" y="87"/>
                </a:lnTo>
                <a:cubicBezTo>
                  <a:pt x="17" y="87"/>
                  <a:pt x="0" y="70"/>
                  <a:pt x="0" y="44"/>
                </a:cubicBezTo>
                <a:cubicBezTo>
                  <a:pt x="0" y="26"/>
                  <a:pt x="17" y="0"/>
                  <a:pt x="43" y="0"/>
                </a:cubicBezTo>
                <a:cubicBezTo>
                  <a:pt x="69" y="0"/>
                  <a:pt x="87" y="26"/>
                  <a:pt x="87" y="44"/>
                </a:cubicBezTo>
                <a:cubicBezTo>
                  <a:pt x="87" y="70"/>
                  <a:pt x="69" y="87"/>
                  <a:pt x="43" y="87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0">
            <a:extLst>
              <a:ext uri="{FF2B5EF4-FFF2-40B4-BE49-F238E27FC236}">
                <a16:creationId xmlns:a16="http://schemas.microsoft.com/office/drawing/2014/main" id="{EA8722E6-3096-D64E-8989-ED02AB35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678" y="9808811"/>
            <a:ext cx="153490" cy="95931"/>
          </a:xfrm>
          <a:custGeom>
            <a:avLst/>
            <a:gdLst>
              <a:gd name="T0" fmla="*/ 27 w 140"/>
              <a:gd name="T1" fmla="*/ 44 h 88"/>
              <a:gd name="T2" fmla="*/ 27 w 140"/>
              <a:gd name="T3" fmla="*/ 44 h 88"/>
              <a:gd name="T4" fmla="*/ 0 w 140"/>
              <a:gd name="T5" fmla="*/ 9 h 88"/>
              <a:gd name="T6" fmla="*/ 0 w 140"/>
              <a:gd name="T7" fmla="*/ 0 h 88"/>
              <a:gd name="T8" fmla="*/ 70 w 140"/>
              <a:gd name="T9" fmla="*/ 35 h 88"/>
              <a:gd name="T10" fmla="*/ 139 w 140"/>
              <a:gd name="T11" fmla="*/ 44 h 88"/>
              <a:gd name="T12" fmla="*/ 70 w 140"/>
              <a:gd name="T13" fmla="*/ 61 h 88"/>
              <a:gd name="T14" fmla="*/ 0 w 140"/>
              <a:gd name="T15" fmla="*/ 87 h 88"/>
              <a:gd name="T16" fmla="*/ 0 w 140"/>
              <a:gd name="T17" fmla="*/ 87 h 88"/>
              <a:gd name="T18" fmla="*/ 27 w 140"/>
              <a:gd name="T19" fmla="*/ 4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" h="88">
                <a:moveTo>
                  <a:pt x="27" y="44"/>
                </a:moveTo>
                <a:lnTo>
                  <a:pt x="27" y="44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70" y="35"/>
                  <a:pt x="70" y="35"/>
                  <a:pt x="70" y="35"/>
                </a:cubicBezTo>
                <a:cubicBezTo>
                  <a:pt x="87" y="35"/>
                  <a:pt x="113" y="44"/>
                  <a:pt x="139" y="44"/>
                </a:cubicBezTo>
                <a:cubicBezTo>
                  <a:pt x="113" y="53"/>
                  <a:pt x="87" y="61"/>
                  <a:pt x="70" y="61"/>
                </a:cubicBezTo>
                <a:cubicBezTo>
                  <a:pt x="0" y="87"/>
                  <a:pt x="0" y="87"/>
                  <a:pt x="0" y="87"/>
                </a:cubicBezTo>
                <a:lnTo>
                  <a:pt x="0" y="87"/>
                </a:lnTo>
                <a:lnTo>
                  <a:pt x="27" y="4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9" name="Group 54">
            <a:extLst>
              <a:ext uri="{FF2B5EF4-FFF2-40B4-BE49-F238E27FC236}">
                <a16:creationId xmlns:a16="http://schemas.microsoft.com/office/drawing/2014/main" id="{840DEAE6-D988-B64A-BF5E-4B6E1880863A}"/>
              </a:ext>
            </a:extLst>
          </p:cNvPr>
          <p:cNvGrpSpPr/>
          <p:nvPr/>
        </p:nvGrpSpPr>
        <p:grpSpPr>
          <a:xfrm>
            <a:off x="13995706" y="10096606"/>
            <a:ext cx="3151555" cy="1188463"/>
            <a:chOff x="5517310" y="11234807"/>
            <a:chExt cx="3676939" cy="1188463"/>
          </a:xfrm>
        </p:grpSpPr>
        <p:sp>
          <p:nvSpPr>
            <p:cNvPr id="260" name="CuadroTexto 395">
              <a:extLst>
                <a:ext uri="{FF2B5EF4-FFF2-40B4-BE49-F238E27FC236}">
                  <a16:creationId xmlns:a16="http://schemas.microsoft.com/office/drawing/2014/main" id="{6F98C098-F67F-2240-8210-D92924A7B770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1" name="Rectangle 56">
              <a:extLst>
                <a:ext uri="{FF2B5EF4-FFF2-40B4-BE49-F238E27FC236}">
                  <a16:creationId xmlns:a16="http://schemas.microsoft.com/office/drawing/2014/main" id="{1030D410-84CC-F144-A8E6-499F46654658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2" name="Group 54">
            <a:extLst>
              <a:ext uri="{FF2B5EF4-FFF2-40B4-BE49-F238E27FC236}">
                <a16:creationId xmlns:a16="http://schemas.microsoft.com/office/drawing/2014/main" id="{1F727924-5375-2849-AB7B-93E90FC58DF3}"/>
              </a:ext>
            </a:extLst>
          </p:cNvPr>
          <p:cNvGrpSpPr/>
          <p:nvPr/>
        </p:nvGrpSpPr>
        <p:grpSpPr>
          <a:xfrm>
            <a:off x="13285605" y="7415864"/>
            <a:ext cx="3151555" cy="1188463"/>
            <a:chOff x="5517310" y="11234807"/>
            <a:chExt cx="3676939" cy="1188463"/>
          </a:xfrm>
        </p:grpSpPr>
        <p:sp>
          <p:nvSpPr>
            <p:cNvPr id="263" name="CuadroTexto 395">
              <a:extLst>
                <a:ext uri="{FF2B5EF4-FFF2-40B4-BE49-F238E27FC236}">
                  <a16:creationId xmlns:a16="http://schemas.microsoft.com/office/drawing/2014/main" id="{83A89119-94C3-1640-A3D9-D64C20601CDC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4" name="Rectangle 56">
              <a:extLst>
                <a:ext uri="{FF2B5EF4-FFF2-40B4-BE49-F238E27FC236}">
                  <a16:creationId xmlns:a16="http://schemas.microsoft.com/office/drawing/2014/main" id="{3B3C81FA-131F-F246-A2FA-01379D7459F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5" name="Group 54">
            <a:extLst>
              <a:ext uri="{FF2B5EF4-FFF2-40B4-BE49-F238E27FC236}">
                <a16:creationId xmlns:a16="http://schemas.microsoft.com/office/drawing/2014/main" id="{9DFA965D-E565-9D48-B2DA-79A72522C3FC}"/>
              </a:ext>
            </a:extLst>
          </p:cNvPr>
          <p:cNvGrpSpPr/>
          <p:nvPr/>
        </p:nvGrpSpPr>
        <p:grpSpPr>
          <a:xfrm>
            <a:off x="12902728" y="4937605"/>
            <a:ext cx="2366565" cy="969100"/>
            <a:chOff x="5517310" y="11331059"/>
            <a:chExt cx="3676939" cy="969100"/>
          </a:xfrm>
        </p:grpSpPr>
        <p:sp>
          <p:nvSpPr>
            <p:cNvPr id="266" name="CuadroTexto 395">
              <a:extLst>
                <a:ext uri="{FF2B5EF4-FFF2-40B4-BE49-F238E27FC236}">
                  <a16:creationId xmlns:a16="http://schemas.microsoft.com/office/drawing/2014/main" id="{9012A6E0-2287-EC44-91F6-2AED3961ED53}"/>
                </a:ext>
              </a:extLst>
            </p:cNvPr>
            <p:cNvSpPr txBox="1"/>
            <p:nvPr/>
          </p:nvSpPr>
          <p:spPr>
            <a:xfrm>
              <a:off x="5518985" y="11331059"/>
              <a:ext cx="2382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7" name="Rectangle 56">
              <a:extLst>
                <a:ext uri="{FF2B5EF4-FFF2-40B4-BE49-F238E27FC236}">
                  <a16:creationId xmlns:a16="http://schemas.microsoft.com/office/drawing/2014/main" id="{2EF75C07-E85F-7A42-8AAA-34C16FDAA0D8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68" name="CuadroTexto 395">
            <a:extLst>
              <a:ext uri="{FF2B5EF4-FFF2-40B4-BE49-F238E27FC236}">
                <a16:creationId xmlns:a16="http://schemas.microsoft.com/office/drawing/2014/main" id="{B5DB0D85-FF07-FF43-B153-56877E68ABDE}"/>
              </a:ext>
            </a:extLst>
          </p:cNvPr>
          <p:cNvSpPr txBox="1"/>
          <p:nvPr/>
        </p:nvSpPr>
        <p:spPr>
          <a:xfrm>
            <a:off x="19015418" y="3829609"/>
            <a:ext cx="2042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69" name="CuadroTexto 395">
            <a:extLst>
              <a:ext uri="{FF2B5EF4-FFF2-40B4-BE49-F238E27FC236}">
                <a16:creationId xmlns:a16="http://schemas.microsoft.com/office/drawing/2014/main" id="{5E63DECD-94CE-1741-A390-8751EA67409A}"/>
              </a:ext>
            </a:extLst>
          </p:cNvPr>
          <p:cNvSpPr txBox="1"/>
          <p:nvPr/>
        </p:nvSpPr>
        <p:spPr>
          <a:xfrm>
            <a:off x="19024431" y="6158472"/>
            <a:ext cx="2042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70" name="CuadroTexto 395">
            <a:extLst>
              <a:ext uri="{FF2B5EF4-FFF2-40B4-BE49-F238E27FC236}">
                <a16:creationId xmlns:a16="http://schemas.microsoft.com/office/drawing/2014/main" id="{39741606-DC19-EE43-8DB0-FF48FFDD3222}"/>
              </a:ext>
            </a:extLst>
          </p:cNvPr>
          <p:cNvSpPr txBox="1"/>
          <p:nvPr/>
        </p:nvSpPr>
        <p:spPr>
          <a:xfrm>
            <a:off x="19024431" y="8644889"/>
            <a:ext cx="20422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grpSp>
        <p:nvGrpSpPr>
          <p:cNvPr id="271" name="Group 54">
            <a:extLst>
              <a:ext uri="{FF2B5EF4-FFF2-40B4-BE49-F238E27FC236}">
                <a16:creationId xmlns:a16="http://schemas.microsoft.com/office/drawing/2014/main" id="{D8E06909-F968-BB4C-BF0F-FE80865C3DE8}"/>
              </a:ext>
            </a:extLst>
          </p:cNvPr>
          <p:cNvGrpSpPr/>
          <p:nvPr/>
        </p:nvGrpSpPr>
        <p:grpSpPr>
          <a:xfrm>
            <a:off x="20660561" y="4425854"/>
            <a:ext cx="3151555" cy="1188463"/>
            <a:chOff x="5517310" y="11234807"/>
            <a:chExt cx="3676939" cy="1188463"/>
          </a:xfrm>
        </p:grpSpPr>
        <p:sp>
          <p:nvSpPr>
            <p:cNvPr id="272" name="CuadroTexto 395">
              <a:extLst>
                <a:ext uri="{FF2B5EF4-FFF2-40B4-BE49-F238E27FC236}">
                  <a16:creationId xmlns:a16="http://schemas.microsoft.com/office/drawing/2014/main" id="{B9D8C7BD-F28F-FE4E-BC8A-C412CAC2F4D4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73" name="Rectangle 56">
              <a:extLst>
                <a:ext uri="{FF2B5EF4-FFF2-40B4-BE49-F238E27FC236}">
                  <a16:creationId xmlns:a16="http://schemas.microsoft.com/office/drawing/2014/main" id="{931BB12C-7745-D54B-BCEE-9DCBCAA890C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4" name="Group 54">
            <a:extLst>
              <a:ext uri="{FF2B5EF4-FFF2-40B4-BE49-F238E27FC236}">
                <a16:creationId xmlns:a16="http://schemas.microsoft.com/office/drawing/2014/main" id="{310E21F3-E5E4-6641-BCBC-63983D62C181}"/>
              </a:ext>
            </a:extLst>
          </p:cNvPr>
          <p:cNvGrpSpPr/>
          <p:nvPr/>
        </p:nvGrpSpPr>
        <p:grpSpPr>
          <a:xfrm>
            <a:off x="20645256" y="6672235"/>
            <a:ext cx="3151555" cy="1188463"/>
            <a:chOff x="5517310" y="11234807"/>
            <a:chExt cx="3676939" cy="1188463"/>
          </a:xfrm>
        </p:grpSpPr>
        <p:sp>
          <p:nvSpPr>
            <p:cNvPr id="275" name="CuadroTexto 395">
              <a:extLst>
                <a:ext uri="{FF2B5EF4-FFF2-40B4-BE49-F238E27FC236}">
                  <a16:creationId xmlns:a16="http://schemas.microsoft.com/office/drawing/2014/main" id="{233CD964-65B5-C546-ACF8-7F253EEE4CD8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76" name="Rectangle 56">
              <a:extLst>
                <a:ext uri="{FF2B5EF4-FFF2-40B4-BE49-F238E27FC236}">
                  <a16:creationId xmlns:a16="http://schemas.microsoft.com/office/drawing/2014/main" id="{14529D0F-00B6-DB4C-9466-BB19CB443E60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7" name="Group 54">
            <a:extLst>
              <a:ext uri="{FF2B5EF4-FFF2-40B4-BE49-F238E27FC236}">
                <a16:creationId xmlns:a16="http://schemas.microsoft.com/office/drawing/2014/main" id="{46259622-F223-394A-B8FD-BF948D32CCB3}"/>
              </a:ext>
            </a:extLst>
          </p:cNvPr>
          <p:cNvGrpSpPr/>
          <p:nvPr/>
        </p:nvGrpSpPr>
        <p:grpSpPr>
          <a:xfrm>
            <a:off x="20660560" y="9158652"/>
            <a:ext cx="3151555" cy="1188463"/>
            <a:chOff x="5517310" y="11234807"/>
            <a:chExt cx="3676939" cy="1188463"/>
          </a:xfrm>
        </p:grpSpPr>
        <p:sp>
          <p:nvSpPr>
            <p:cNvPr id="278" name="CuadroTexto 395">
              <a:extLst>
                <a:ext uri="{FF2B5EF4-FFF2-40B4-BE49-F238E27FC236}">
                  <a16:creationId xmlns:a16="http://schemas.microsoft.com/office/drawing/2014/main" id="{FED44D95-2FBE-1E49-BC4B-8121350F7035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79" name="Rectangle 56">
              <a:extLst>
                <a:ext uri="{FF2B5EF4-FFF2-40B4-BE49-F238E27FC236}">
                  <a16:creationId xmlns:a16="http://schemas.microsoft.com/office/drawing/2014/main" id="{46F558F1-E379-6342-BE28-6D0FAB9D63D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oup 71">
            <a:extLst>
              <a:ext uri="{FF2B5EF4-FFF2-40B4-BE49-F238E27FC236}">
                <a16:creationId xmlns:a16="http://schemas.microsoft.com/office/drawing/2014/main" id="{053E51FD-692E-D849-9A9E-EF0E6A589738}"/>
              </a:ext>
            </a:extLst>
          </p:cNvPr>
          <p:cNvGrpSpPr/>
          <p:nvPr/>
        </p:nvGrpSpPr>
        <p:grpSpPr>
          <a:xfrm>
            <a:off x="2145091" y="1263339"/>
            <a:ext cx="5574406" cy="4437322"/>
            <a:chOff x="2236245" y="4944819"/>
            <a:chExt cx="5574406" cy="4437322"/>
          </a:xfrm>
        </p:grpSpPr>
        <p:sp>
          <p:nvSpPr>
            <p:cNvPr id="56" name="CuadroTexto 598">
              <a:extLst>
                <a:ext uri="{FF2B5EF4-FFF2-40B4-BE49-F238E27FC236}">
                  <a16:creationId xmlns:a16="http://schemas.microsoft.com/office/drawing/2014/main" id="{16BC9636-E278-CA44-A1D0-C7689B5426DD}"/>
                </a:ext>
              </a:extLst>
            </p:cNvPr>
            <p:cNvSpPr txBox="1"/>
            <p:nvPr/>
          </p:nvSpPr>
          <p:spPr>
            <a:xfrm>
              <a:off x="2236245" y="4944819"/>
              <a:ext cx="55563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57" name="CuadroTexto 599">
              <a:extLst>
                <a:ext uri="{FF2B5EF4-FFF2-40B4-BE49-F238E27FC236}">
                  <a16:creationId xmlns:a16="http://schemas.microsoft.com/office/drawing/2014/main" id="{3CCAC83A-FE16-B644-8081-635BB2182A57}"/>
                </a:ext>
              </a:extLst>
            </p:cNvPr>
            <p:cNvSpPr txBox="1"/>
            <p:nvPr/>
          </p:nvSpPr>
          <p:spPr>
            <a:xfrm>
              <a:off x="2236245" y="5965821"/>
              <a:ext cx="557440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>
            <a:extLst>
              <a:ext uri="{FF2B5EF4-FFF2-40B4-BE49-F238E27FC236}">
                <a16:creationId xmlns:a16="http://schemas.microsoft.com/office/drawing/2014/main" id="{7F32302B-CA0E-394D-B857-E9AC22272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378" y="5762750"/>
            <a:ext cx="3124748" cy="1727911"/>
          </a:xfrm>
          <a:custGeom>
            <a:avLst/>
            <a:gdLst>
              <a:gd name="T0" fmla="*/ 3037 w 3038"/>
              <a:gd name="T1" fmla="*/ 1681 h 1682"/>
              <a:gd name="T2" fmla="*/ 3037 w 3038"/>
              <a:gd name="T3" fmla="*/ 1681 h 1682"/>
              <a:gd name="T4" fmla="*/ 841 w 3038"/>
              <a:gd name="T5" fmla="*/ 1681 h 1682"/>
              <a:gd name="T6" fmla="*/ 0 w 3038"/>
              <a:gd name="T7" fmla="*/ 841 h 1682"/>
              <a:gd name="T8" fmla="*/ 0 w 3038"/>
              <a:gd name="T9" fmla="*/ 841 h 1682"/>
              <a:gd name="T10" fmla="*/ 841 w 3038"/>
              <a:gd name="T11" fmla="*/ 0 h 1682"/>
              <a:gd name="T12" fmla="*/ 3037 w 3038"/>
              <a:gd name="T13" fmla="*/ 0 h 1682"/>
              <a:gd name="T14" fmla="*/ 3037 w 3038"/>
              <a:gd name="T1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38" h="1682">
                <a:moveTo>
                  <a:pt x="3037" y="1681"/>
                </a:moveTo>
                <a:lnTo>
                  <a:pt x="3037" y="1681"/>
                </a:lnTo>
                <a:cubicBezTo>
                  <a:pt x="841" y="1681"/>
                  <a:pt x="841" y="1681"/>
                  <a:pt x="841" y="1681"/>
                </a:cubicBezTo>
                <a:cubicBezTo>
                  <a:pt x="380" y="1681"/>
                  <a:pt x="0" y="1310"/>
                  <a:pt x="0" y="841"/>
                </a:cubicBezTo>
                <a:lnTo>
                  <a:pt x="0" y="841"/>
                </a:lnTo>
                <a:cubicBezTo>
                  <a:pt x="0" y="380"/>
                  <a:pt x="380" y="0"/>
                  <a:pt x="841" y="0"/>
                </a:cubicBezTo>
                <a:cubicBezTo>
                  <a:pt x="3037" y="0"/>
                  <a:pt x="3037" y="0"/>
                  <a:pt x="3037" y="0"/>
                </a:cubicBezTo>
                <a:lnTo>
                  <a:pt x="3037" y="1681"/>
                </a:ln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">
            <a:extLst>
              <a:ext uri="{FF2B5EF4-FFF2-40B4-BE49-F238E27FC236}">
                <a16:creationId xmlns:a16="http://schemas.microsoft.com/office/drawing/2014/main" id="{238E221A-0AA6-FE4F-BEE0-A823E395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326" y="7871617"/>
            <a:ext cx="3356045" cy="1732445"/>
          </a:xfrm>
          <a:custGeom>
            <a:avLst/>
            <a:gdLst>
              <a:gd name="T0" fmla="*/ 3263 w 3264"/>
              <a:gd name="T1" fmla="*/ 1682 h 1683"/>
              <a:gd name="T2" fmla="*/ 3263 w 3264"/>
              <a:gd name="T3" fmla="*/ 1682 h 1683"/>
              <a:gd name="T4" fmla="*/ 841 w 3264"/>
              <a:gd name="T5" fmla="*/ 1682 h 1683"/>
              <a:gd name="T6" fmla="*/ 0 w 3264"/>
              <a:gd name="T7" fmla="*/ 841 h 1683"/>
              <a:gd name="T8" fmla="*/ 0 w 3264"/>
              <a:gd name="T9" fmla="*/ 841 h 1683"/>
              <a:gd name="T10" fmla="*/ 841 w 3264"/>
              <a:gd name="T11" fmla="*/ 0 h 1683"/>
              <a:gd name="T12" fmla="*/ 3263 w 3264"/>
              <a:gd name="T13" fmla="*/ 0 h 1683"/>
              <a:gd name="T14" fmla="*/ 3263 w 3264"/>
              <a:gd name="T15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4" h="1683">
                <a:moveTo>
                  <a:pt x="3263" y="1682"/>
                </a:moveTo>
                <a:lnTo>
                  <a:pt x="3263" y="1682"/>
                </a:lnTo>
                <a:cubicBezTo>
                  <a:pt x="841" y="1682"/>
                  <a:pt x="841" y="1682"/>
                  <a:pt x="841" y="1682"/>
                </a:cubicBezTo>
                <a:cubicBezTo>
                  <a:pt x="380" y="1682"/>
                  <a:pt x="0" y="1311"/>
                  <a:pt x="0" y="841"/>
                </a:cubicBezTo>
                <a:lnTo>
                  <a:pt x="0" y="841"/>
                </a:lnTo>
                <a:cubicBezTo>
                  <a:pt x="0" y="380"/>
                  <a:pt x="380" y="0"/>
                  <a:pt x="841" y="0"/>
                </a:cubicBezTo>
                <a:cubicBezTo>
                  <a:pt x="3263" y="0"/>
                  <a:pt x="3263" y="0"/>
                  <a:pt x="3263" y="0"/>
                </a:cubicBezTo>
                <a:lnTo>
                  <a:pt x="3263" y="1682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3">
            <a:extLst>
              <a:ext uri="{FF2B5EF4-FFF2-40B4-BE49-F238E27FC236}">
                <a16:creationId xmlns:a16="http://schemas.microsoft.com/office/drawing/2014/main" id="{59FF2497-C414-E24A-AEA0-2D118091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68" y="10066652"/>
            <a:ext cx="3478496" cy="1727908"/>
          </a:xfrm>
          <a:custGeom>
            <a:avLst/>
            <a:gdLst>
              <a:gd name="T0" fmla="*/ 3381 w 3382"/>
              <a:gd name="T1" fmla="*/ 1681 h 1682"/>
              <a:gd name="T2" fmla="*/ 3381 w 3382"/>
              <a:gd name="T3" fmla="*/ 1681 h 1682"/>
              <a:gd name="T4" fmla="*/ 841 w 3382"/>
              <a:gd name="T5" fmla="*/ 1681 h 1682"/>
              <a:gd name="T6" fmla="*/ 0 w 3382"/>
              <a:gd name="T7" fmla="*/ 840 h 1682"/>
              <a:gd name="T8" fmla="*/ 0 w 3382"/>
              <a:gd name="T9" fmla="*/ 840 h 1682"/>
              <a:gd name="T10" fmla="*/ 841 w 3382"/>
              <a:gd name="T11" fmla="*/ 0 h 1682"/>
              <a:gd name="T12" fmla="*/ 3381 w 3382"/>
              <a:gd name="T13" fmla="*/ 0 h 1682"/>
              <a:gd name="T14" fmla="*/ 3381 w 3382"/>
              <a:gd name="T1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2" h="1682">
                <a:moveTo>
                  <a:pt x="3381" y="1681"/>
                </a:moveTo>
                <a:lnTo>
                  <a:pt x="3381" y="1681"/>
                </a:lnTo>
                <a:cubicBezTo>
                  <a:pt x="841" y="1681"/>
                  <a:pt x="841" y="1681"/>
                  <a:pt x="841" y="1681"/>
                </a:cubicBezTo>
                <a:cubicBezTo>
                  <a:pt x="379" y="1681"/>
                  <a:pt x="0" y="1310"/>
                  <a:pt x="0" y="840"/>
                </a:cubicBezTo>
                <a:lnTo>
                  <a:pt x="0" y="840"/>
                </a:lnTo>
                <a:cubicBezTo>
                  <a:pt x="0" y="379"/>
                  <a:pt x="379" y="0"/>
                  <a:pt x="841" y="0"/>
                </a:cubicBezTo>
                <a:cubicBezTo>
                  <a:pt x="3381" y="0"/>
                  <a:pt x="3381" y="0"/>
                  <a:pt x="3381" y="0"/>
                </a:cubicBezTo>
                <a:lnTo>
                  <a:pt x="3381" y="1681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4">
            <a:extLst>
              <a:ext uri="{FF2B5EF4-FFF2-40B4-BE49-F238E27FC236}">
                <a16:creationId xmlns:a16="http://schemas.microsoft.com/office/drawing/2014/main" id="{9A5E3B7C-ACB3-A047-B373-29CE20B2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962" y="5762750"/>
            <a:ext cx="3088470" cy="1727911"/>
          </a:xfrm>
          <a:custGeom>
            <a:avLst/>
            <a:gdLst>
              <a:gd name="T0" fmla="*/ 2160 w 3002"/>
              <a:gd name="T1" fmla="*/ 1681 h 1682"/>
              <a:gd name="T2" fmla="*/ 2160 w 3002"/>
              <a:gd name="T3" fmla="*/ 1681 h 1682"/>
              <a:gd name="T4" fmla="*/ 0 w 3002"/>
              <a:gd name="T5" fmla="*/ 1681 h 1682"/>
              <a:gd name="T6" fmla="*/ 0 w 3002"/>
              <a:gd name="T7" fmla="*/ 0 h 1682"/>
              <a:gd name="T8" fmla="*/ 2160 w 3002"/>
              <a:gd name="T9" fmla="*/ 0 h 1682"/>
              <a:gd name="T10" fmla="*/ 3001 w 3002"/>
              <a:gd name="T11" fmla="*/ 841 h 1682"/>
              <a:gd name="T12" fmla="*/ 3001 w 3002"/>
              <a:gd name="T13" fmla="*/ 841 h 1682"/>
              <a:gd name="T14" fmla="*/ 2160 w 3002"/>
              <a:gd name="T1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2" h="1682">
                <a:moveTo>
                  <a:pt x="2160" y="1681"/>
                </a:moveTo>
                <a:lnTo>
                  <a:pt x="2160" y="1681"/>
                </a:lnTo>
                <a:cubicBezTo>
                  <a:pt x="0" y="1681"/>
                  <a:pt x="0" y="1681"/>
                  <a:pt x="0" y="1681"/>
                </a:cubicBezTo>
                <a:cubicBezTo>
                  <a:pt x="0" y="0"/>
                  <a:pt x="0" y="0"/>
                  <a:pt x="0" y="0"/>
                </a:cubicBezTo>
                <a:cubicBezTo>
                  <a:pt x="2160" y="0"/>
                  <a:pt x="2160" y="0"/>
                  <a:pt x="2160" y="0"/>
                </a:cubicBezTo>
                <a:cubicBezTo>
                  <a:pt x="2622" y="0"/>
                  <a:pt x="3001" y="380"/>
                  <a:pt x="3001" y="841"/>
                </a:cubicBezTo>
                <a:lnTo>
                  <a:pt x="3001" y="841"/>
                </a:lnTo>
                <a:cubicBezTo>
                  <a:pt x="3001" y="1310"/>
                  <a:pt x="2622" y="1681"/>
                  <a:pt x="2160" y="16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B2949316-7392-344C-8FD3-6FFFFF95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5972" y="7871617"/>
            <a:ext cx="3319763" cy="1732445"/>
          </a:xfrm>
          <a:custGeom>
            <a:avLst/>
            <a:gdLst>
              <a:gd name="T0" fmla="*/ 2387 w 3228"/>
              <a:gd name="T1" fmla="*/ 1682 h 1683"/>
              <a:gd name="T2" fmla="*/ 2387 w 3228"/>
              <a:gd name="T3" fmla="*/ 1682 h 1683"/>
              <a:gd name="T4" fmla="*/ 0 w 3228"/>
              <a:gd name="T5" fmla="*/ 1682 h 1683"/>
              <a:gd name="T6" fmla="*/ 0 w 3228"/>
              <a:gd name="T7" fmla="*/ 0 h 1683"/>
              <a:gd name="T8" fmla="*/ 2387 w 3228"/>
              <a:gd name="T9" fmla="*/ 0 h 1683"/>
              <a:gd name="T10" fmla="*/ 3227 w 3228"/>
              <a:gd name="T11" fmla="*/ 841 h 1683"/>
              <a:gd name="T12" fmla="*/ 3227 w 3228"/>
              <a:gd name="T13" fmla="*/ 841 h 1683"/>
              <a:gd name="T14" fmla="*/ 2387 w 3228"/>
              <a:gd name="T15" fmla="*/ 1682 h 1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8" h="1683">
                <a:moveTo>
                  <a:pt x="2387" y="1682"/>
                </a:moveTo>
                <a:lnTo>
                  <a:pt x="2387" y="1682"/>
                </a:lnTo>
                <a:cubicBezTo>
                  <a:pt x="0" y="1682"/>
                  <a:pt x="0" y="1682"/>
                  <a:pt x="0" y="1682"/>
                </a:cubicBezTo>
                <a:cubicBezTo>
                  <a:pt x="0" y="0"/>
                  <a:pt x="0" y="0"/>
                  <a:pt x="0" y="0"/>
                </a:cubicBezTo>
                <a:cubicBezTo>
                  <a:pt x="2387" y="0"/>
                  <a:pt x="2387" y="0"/>
                  <a:pt x="2387" y="0"/>
                </a:cubicBezTo>
                <a:cubicBezTo>
                  <a:pt x="2848" y="0"/>
                  <a:pt x="3227" y="380"/>
                  <a:pt x="3227" y="841"/>
                </a:cubicBezTo>
                <a:lnTo>
                  <a:pt x="3227" y="841"/>
                </a:lnTo>
                <a:cubicBezTo>
                  <a:pt x="3227" y="1311"/>
                  <a:pt x="2848" y="1682"/>
                  <a:pt x="2387" y="168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6">
            <a:extLst>
              <a:ext uri="{FF2B5EF4-FFF2-40B4-BE49-F238E27FC236}">
                <a16:creationId xmlns:a16="http://schemas.microsoft.com/office/drawing/2014/main" id="{CA3A372C-E19A-4F4E-A6C2-108BA190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504" y="10066652"/>
            <a:ext cx="3560127" cy="1727908"/>
          </a:xfrm>
          <a:custGeom>
            <a:avLst/>
            <a:gdLst>
              <a:gd name="T0" fmla="*/ 2621 w 3463"/>
              <a:gd name="T1" fmla="*/ 1681 h 1682"/>
              <a:gd name="T2" fmla="*/ 2621 w 3463"/>
              <a:gd name="T3" fmla="*/ 1681 h 1682"/>
              <a:gd name="T4" fmla="*/ 0 w 3463"/>
              <a:gd name="T5" fmla="*/ 1681 h 1682"/>
              <a:gd name="T6" fmla="*/ 0 w 3463"/>
              <a:gd name="T7" fmla="*/ 0 h 1682"/>
              <a:gd name="T8" fmla="*/ 2621 w 3463"/>
              <a:gd name="T9" fmla="*/ 0 h 1682"/>
              <a:gd name="T10" fmla="*/ 3462 w 3463"/>
              <a:gd name="T11" fmla="*/ 840 h 1682"/>
              <a:gd name="T12" fmla="*/ 3462 w 3463"/>
              <a:gd name="T13" fmla="*/ 840 h 1682"/>
              <a:gd name="T14" fmla="*/ 2621 w 3463"/>
              <a:gd name="T15" fmla="*/ 1681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63" h="1682">
                <a:moveTo>
                  <a:pt x="2621" y="1681"/>
                </a:moveTo>
                <a:lnTo>
                  <a:pt x="2621" y="1681"/>
                </a:lnTo>
                <a:cubicBezTo>
                  <a:pt x="0" y="1681"/>
                  <a:pt x="0" y="1681"/>
                  <a:pt x="0" y="1681"/>
                </a:cubicBezTo>
                <a:cubicBezTo>
                  <a:pt x="0" y="0"/>
                  <a:pt x="0" y="0"/>
                  <a:pt x="0" y="0"/>
                </a:cubicBezTo>
                <a:cubicBezTo>
                  <a:pt x="2621" y="0"/>
                  <a:pt x="2621" y="0"/>
                  <a:pt x="2621" y="0"/>
                </a:cubicBezTo>
                <a:cubicBezTo>
                  <a:pt x="3082" y="0"/>
                  <a:pt x="3462" y="379"/>
                  <a:pt x="3462" y="840"/>
                </a:cubicBezTo>
                <a:lnTo>
                  <a:pt x="3462" y="840"/>
                </a:lnTo>
                <a:cubicBezTo>
                  <a:pt x="3462" y="1310"/>
                  <a:pt x="3082" y="1681"/>
                  <a:pt x="2621" y="16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6">
            <a:extLst>
              <a:ext uri="{FF2B5EF4-FFF2-40B4-BE49-F238E27FC236}">
                <a16:creationId xmlns:a16="http://schemas.microsoft.com/office/drawing/2014/main" id="{D570196E-AF82-304E-88E9-BEFF5075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3318281"/>
            <a:ext cx="18141" cy="9070"/>
          </a:xfrm>
          <a:custGeom>
            <a:avLst/>
            <a:gdLst>
              <a:gd name="T0" fmla="*/ 9 w 18"/>
              <a:gd name="T1" fmla="*/ 0 h 10"/>
              <a:gd name="T2" fmla="*/ 0 w 18"/>
              <a:gd name="T3" fmla="*/ 9 h 10"/>
              <a:gd name="T4" fmla="*/ 17 w 18"/>
              <a:gd name="T5" fmla="*/ 9 h 10"/>
              <a:gd name="T6" fmla="*/ 9 w 18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0">
                <a:moveTo>
                  <a:pt x="9" y="0"/>
                </a:moveTo>
                <a:lnTo>
                  <a:pt x="0" y="9"/>
                </a:lnTo>
                <a:lnTo>
                  <a:pt x="17" y="9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57">
            <a:extLst>
              <a:ext uri="{FF2B5EF4-FFF2-40B4-BE49-F238E27FC236}">
                <a16:creationId xmlns:a16="http://schemas.microsoft.com/office/drawing/2014/main" id="{BDAD950C-EB94-614C-BF2D-B9DBA13F9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9821751"/>
            <a:ext cx="5020460" cy="3115678"/>
          </a:xfrm>
          <a:custGeom>
            <a:avLst/>
            <a:gdLst>
              <a:gd name="T0" fmla="*/ 3669 w 4882"/>
              <a:gd name="T1" fmla="*/ 9 h 3030"/>
              <a:gd name="T2" fmla="*/ 3661 w 4882"/>
              <a:gd name="T3" fmla="*/ 0 h 3030"/>
              <a:gd name="T4" fmla="*/ 3543 w 4882"/>
              <a:gd name="T5" fmla="*/ 9 h 3030"/>
              <a:gd name="T6" fmla="*/ 0 w 4882"/>
              <a:gd name="T7" fmla="*/ 706 h 3030"/>
              <a:gd name="T8" fmla="*/ 0 w 4882"/>
              <a:gd name="T9" fmla="*/ 3020 h 3030"/>
              <a:gd name="T10" fmla="*/ 17 w 4882"/>
              <a:gd name="T11" fmla="*/ 3029 h 3030"/>
              <a:gd name="T12" fmla="*/ 4881 w 4882"/>
              <a:gd name="T13" fmla="*/ 2116 h 3030"/>
              <a:gd name="T14" fmla="*/ 3669 w 4882"/>
              <a:gd name="T15" fmla="*/ 9 h 3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82" h="3030">
                <a:moveTo>
                  <a:pt x="3669" y="9"/>
                </a:moveTo>
                <a:lnTo>
                  <a:pt x="3661" y="0"/>
                </a:lnTo>
                <a:lnTo>
                  <a:pt x="3543" y="9"/>
                </a:lnTo>
                <a:lnTo>
                  <a:pt x="0" y="706"/>
                </a:lnTo>
                <a:lnTo>
                  <a:pt x="0" y="3020"/>
                </a:lnTo>
                <a:lnTo>
                  <a:pt x="17" y="3029"/>
                </a:lnTo>
                <a:lnTo>
                  <a:pt x="4881" y="2116"/>
                </a:lnTo>
                <a:lnTo>
                  <a:pt x="3669" y="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58">
            <a:extLst>
              <a:ext uri="{FF2B5EF4-FFF2-40B4-BE49-F238E27FC236}">
                <a16:creationId xmlns:a16="http://schemas.microsoft.com/office/drawing/2014/main" id="{C9C587CF-2702-7F45-899D-CC230D59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758" y="9821751"/>
            <a:ext cx="5002322" cy="3106608"/>
          </a:xfrm>
          <a:custGeom>
            <a:avLst/>
            <a:gdLst>
              <a:gd name="T0" fmla="*/ 1338 w 4864"/>
              <a:gd name="T1" fmla="*/ 9 h 3021"/>
              <a:gd name="T2" fmla="*/ 1220 w 4864"/>
              <a:gd name="T3" fmla="*/ 0 h 3021"/>
              <a:gd name="T4" fmla="*/ 1211 w 4864"/>
              <a:gd name="T5" fmla="*/ 9 h 3021"/>
              <a:gd name="T6" fmla="*/ 0 w 4864"/>
              <a:gd name="T7" fmla="*/ 2116 h 3021"/>
              <a:gd name="T8" fmla="*/ 4863 w 4864"/>
              <a:gd name="T9" fmla="*/ 3020 h 3021"/>
              <a:gd name="T10" fmla="*/ 4863 w 4864"/>
              <a:gd name="T11" fmla="*/ 706 h 3021"/>
              <a:gd name="T12" fmla="*/ 1338 w 4864"/>
              <a:gd name="T13" fmla="*/ 9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64" h="3021">
                <a:moveTo>
                  <a:pt x="1338" y="9"/>
                </a:moveTo>
                <a:lnTo>
                  <a:pt x="1220" y="0"/>
                </a:lnTo>
                <a:lnTo>
                  <a:pt x="1211" y="9"/>
                </a:lnTo>
                <a:lnTo>
                  <a:pt x="0" y="2116"/>
                </a:lnTo>
                <a:lnTo>
                  <a:pt x="4863" y="3020"/>
                </a:lnTo>
                <a:lnTo>
                  <a:pt x="4863" y="706"/>
                </a:lnTo>
                <a:lnTo>
                  <a:pt x="1338" y="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59">
            <a:extLst>
              <a:ext uri="{FF2B5EF4-FFF2-40B4-BE49-F238E27FC236}">
                <a16:creationId xmlns:a16="http://schemas.microsoft.com/office/drawing/2014/main" id="{33832478-C254-AD4D-8BB4-8564498F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009" y="7658461"/>
            <a:ext cx="3746072" cy="2893455"/>
          </a:xfrm>
          <a:custGeom>
            <a:avLst/>
            <a:gdLst>
              <a:gd name="T0" fmla="*/ 3607 w 3644"/>
              <a:gd name="T1" fmla="*/ 507 h 2813"/>
              <a:gd name="T2" fmla="*/ 1293 w 3644"/>
              <a:gd name="T3" fmla="*/ 9 h 2813"/>
              <a:gd name="T4" fmla="*/ 1221 w 3644"/>
              <a:gd name="T5" fmla="*/ 0 h 2813"/>
              <a:gd name="T6" fmla="*/ 1211 w 3644"/>
              <a:gd name="T7" fmla="*/ 9 h 2813"/>
              <a:gd name="T8" fmla="*/ 0 w 3644"/>
              <a:gd name="T9" fmla="*/ 2106 h 2813"/>
              <a:gd name="T10" fmla="*/ 118 w 3644"/>
              <a:gd name="T11" fmla="*/ 2115 h 2813"/>
              <a:gd name="T12" fmla="*/ 3643 w 3644"/>
              <a:gd name="T13" fmla="*/ 2812 h 2813"/>
              <a:gd name="T14" fmla="*/ 3643 w 3644"/>
              <a:gd name="T15" fmla="*/ 2522 h 2813"/>
              <a:gd name="T16" fmla="*/ 3643 w 3644"/>
              <a:gd name="T17" fmla="*/ 2513 h 2813"/>
              <a:gd name="T18" fmla="*/ 3643 w 3644"/>
              <a:gd name="T19" fmla="*/ 498 h 2813"/>
              <a:gd name="T20" fmla="*/ 3607 w 3644"/>
              <a:gd name="T21" fmla="*/ 507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44" h="2813">
                <a:moveTo>
                  <a:pt x="3607" y="507"/>
                </a:moveTo>
                <a:lnTo>
                  <a:pt x="1293" y="9"/>
                </a:lnTo>
                <a:lnTo>
                  <a:pt x="1221" y="0"/>
                </a:lnTo>
                <a:lnTo>
                  <a:pt x="1211" y="9"/>
                </a:lnTo>
                <a:lnTo>
                  <a:pt x="0" y="2106"/>
                </a:lnTo>
                <a:lnTo>
                  <a:pt x="118" y="2115"/>
                </a:lnTo>
                <a:lnTo>
                  <a:pt x="3643" y="2812"/>
                </a:lnTo>
                <a:lnTo>
                  <a:pt x="3643" y="2522"/>
                </a:lnTo>
                <a:lnTo>
                  <a:pt x="3643" y="2513"/>
                </a:lnTo>
                <a:lnTo>
                  <a:pt x="3643" y="498"/>
                </a:lnTo>
                <a:lnTo>
                  <a:pt x="3607" y="507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0">
            <a:extLst>
              <a:ext uri="{FF2B5EF4-FFF2-40B4-BE49-F238E27FC236}">
                <a16:creationId xmlns:a16="http://schemas.microsoft.com/office/drawing/2014/main" id="{CA8CD422-CD46-FE40-AFD1-90E32B159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7658461"/>
            <a:ext cx="3764212" cy="2893455"/>
          </a:xfrm>
          <a:custGeom>
            <a:avLst/>
            <a:gdLst>
              <a:gd name="T0" fmla="*/ 2449 w 3662"/>
              <a:gd name="T1" fmla="*/ 9 h 2813"/>
              <a:gd name="T2" fmla="*/ 2449 w 3662"/>
              <a:gd name="T3" fmla="*/ 0 h 2813"/>
              <a:gd name="T4" fmla="*/ 2368 w 3662"/>
              <a:gd name="T5" fmla="*/ 9 h 2813"/>
              <a:gd name="T6" fmla="*/ 0 w 3662"/>
              <a:gd name="T7" fmla="*/ 498 h 2813"/>
              <a:gd name="T8" fmla="*/ 0 w 3662"/>
              <a:gd name="T9" fmla="*/ 2513 h 2813"/>
              <a:gd name="T10" fmla="*/ 0 w 3662"/>
              <a:gd name="T11" fmla="*/ 2522 h 2813"/>
              <a:gd name="T12" fmla="*/ 0 w 3662"/>
              <a:gd name="T13" fmla="*/ 2812 h 2813"/>
              <a:gd name="T14" fmla="*/ 3543 w 3662"/>
              <a:gd name="T15" fmla="*/ 2115 h 2813"/>
              <a:gd name="T16" fmla="*/ 3661 w 3662"/>
              <a:gd name="T17" fmla="*/ 2106 h 2813"/>
              <a:gd name="T18" fmla="*/ 2449 w 3662"/>
              <a:gd name="T19" fmla="*/ 9 h 2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62" h="2813">
                <a:moveTo>
                  <a:pt x="2449" y="9"/>
                </a:moveTo>
                <a:lnTo>
                  <a:pt x="2449" y="0"/>
                </a:lnTo>
                <a:lnTo>
                  <a:pt x="2368" y="9"/>
                </a:lnTo>
                <a:lnTo>
                  <a:pt x="0" y="498"/>
                </a:lnTo>
                <a:lnTo>
                  <a:pt x="0" y="2513"/>
                </a:lnTo>
                <a:lnTo>
                  <a:pt x="0" y="2522"/>
                </a:lnTo>
                <a:lnTo>
                  <a:pt x="0" y="2812"/>
                </a:lnTo>
                <a:lnTo>
                  <a:pt x="3543" y="2115"/>
                </a:lnTo>
                <a:lnTo>
                  <a:pt x="3661" y="2106"/>
                </a:lnTo>
                <a:lnTo>
                  <a:pt x="2449" y="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1">
            <a:extLst>
              <a:ext uri="{FF2B5EF4-FFF2-40B4-BE49-F238E27FC236}">
                <a16:creationId xmlns:a16="http://schemas.microsoft.com/office/drawing/2014/main" id="{112119E7-6299-9D47-9B99-AFA51B9E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5499708"/>
            <a:ext cx="2521569" cy="2666695"/>
          </a:xfrm>
          <a:custGeom>
            <a:avLst/>
            <a:gdLst>
              <a:gd name="T0" fmla="*/ 1238 w 2450"/>
              <a:gd name="T1" fmla="*/ 0 h 2595"/>
              <a:gd name="T2" fmla="*/ 17 w 2450"/>
              <a:gd name="T3" fmla="*/ 407 h 2595"/>
              <a:gd name="T4" fmla="*/ 0 w 2450"/>
              <a:gd name="T5" fmla="*/ 398 h 2595"/>
              <a:gd name="T6" fmla="*/ 0 w 2450"/>
              <a:gd name="T7" fmla="*/ 2295 h 2595"/>
              <a:gd name="T8" fmla="*/ 0 w 2450"/>
              <a:gd name="T9" fmla="*/ 2304 h 2595"/>
              <a:gd name="T10" fmla="*/ 0 w 2450"/>
              <a:gd name="T11" fmla="*/ 2594 h 2595"/>
              <a:gd name="T12" fmla="*/ 2368 w 2450"/>
              <a:gd name="T13" fmla="*/ 2105 h 2595"/>
              <a:gd name="T14" fmla="*/ 2449 w 2450"/>
              <a:gd name="T15" fmla="*/ 2096 h 2595"/>
              <a:gd name="T16" fmla="*/ 1238 w 2450"/>
              <a:gd name="T17" fmla="*/ 0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595">
                <a:moveTo>
                  <a:pt x="1238" y="0"/>
                </a:moveTo>
                <a:lnTo>
                  <a:pt x="17" y="407"/>
                </a:lnTo>
                <a:lnTo>
                  <a:pt x="0" y="398"/>
                </a:lnTo>
                <a:lnTo>
                  <a:pt x="0" y="2295"/>
                </a:lnTo>
                <a:lnTo>
                  <a:pt x="0" y="2304"/>
                </a:lnTo>
                <a:lnTo>
                  <a:pt x="0" y="2594"/>
                </a:lnTo>
                <a:lnTo>
                  <a:pt x="2368" y="2105"/>
                </a:lnTo>
                <a:lnTo>
                  <a:pt x="2449" y="2096"/>
                </a:lnTo>
                <a:lnTo>
                  <a:pt x="123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2">
            <a:extLst>
              <a:ext uri="{FF2B5EF4-FFF2-40B4-BE49-F238E27FC236}">
                <a16:creationId xmlns:a16="http://schemas.microsoft.com/office/drawing/2014/main" id="{475562B4-2E25-E248-81AD-7C9454541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257" y="5499708"/>
            <a:ext cx="2489824" cy="2680302"/>
          </a:xfrm>
          <a:custGeom>
            <a:avLst/>
            <a:gdLst>
              <a:gd name="T0" fmla="*/ 1202 w 2423"/>
              <a:gd name="T1" fmla="*/ 0 h 2604"/>
              <a:gd name="T2" fmla="*/ 0 w 2423"/>
              <a:gd name="T3" fmla="*/ 2096 h 2604"/>
              <a:gd name="T4" fmla="*/ 72 w 2423"/>
              <a:gd name="T5" fmla="*/ 2105 h 2604"/>
              <a:gd name="T6" fmla="*/ 2386 w 2423"/>
              <a:gd name="T7" fmla="*/ 2603 h 2604"/>
              <a:gd name="T8" fmla="*/ 2422 w 2423"/>
              <a:gd name="T9" fmla="*/ 2594 h 2604"/>
              <a:gd name="T10" fmla="*/ 2422 w 2423"/>
              <a:gd name="T11" fmla="*/ 2304 h 2604"/>
              <a:gd name="T12" fmla="*/ 2422 w 2423"/>
              <a:gd name="T13" fmla="*/ 2295 h 2604"/>
              <a:gd name="T14" fmla="*/ 2422 w 2423"/>
              <a:gd name="T15" fmla="*/ 398 h 2604"/>
              <a:gd name="T16" fmla="*/ 1202 w 2423"/>
              <a:gd name="T17" fmla="*/ 0 h 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3" h="2604">
                <a:moveTo>
                  <a:pt x="1202" y="0"/>
                </a:moveTo>
                <a:lnTo>
                  <a:pt x="0" y="2096"/>
                </a:lnTo>
                <a:lnTo>
                  <a:pt x="72" y="2105"/>
                </a:lnTo>
                <a:lnTo>
                  <a:pt x="2386" y="2603"/>
                </a:lnTo>
                <a:lnTo>
                  <a:pt x="2422" y="2594"/>
                </a:lnTo>
                <a:lnTo>
                  <a:pt x="2422" y="2304"/>
                </a:lnTo>
                <a:lnTo>
                  <a:pt x="2422" y="2295"/>
                </a:lnTo>
                <a:lnTo>
                  <a:pt x="2422" y="398"/>
                </a:lnTo>
                <a:lnTo>
                  <a:pt x="1202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3">
            <a:extLst>
              <a:ext uri="{FF2B5EF4-FFF2-40B4-BE49-F238E27FC236}">
                <a16:creationId xmlns:a16="http://schemas.microsoft.com/office/drawing/2014/main" id="{69956C55-84E1-1142-B8E7-E814B190F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830" y="3327351"/>
            <a:ext cx="1256251" cy="2585061"/>
          </a:xfrm>
          <a:custGeom>
            <a:avLst/>
            <a:gdLst>
              <a:gd name="T0" fmla="*/ 9 w 1221"/>
              <a:gd name="T1" fmla="*/ 2106 h 2514"/>
              <a:gd name="T2" fmla="*/ 0 w 1221"/>
              <a:gd name="T3" fmla="*/ 2115 h 2514"/>
              <a:gd name="T4" fmla="*/ 1220 w 1221"/>
              <a:gd name="T5" fmla="*/ 2513 h 2514"/>
              <a:gd name="T6" fmla="*/ 1220 w 1221"/>
              <a:gd name="T7" fmla="*/ 2215 h 2514"/>
              <a:gd name="T8" fmla="*/ 1220 w 1221"/>
              <a:gd name="T9" fmla="*/ 2206 h 2514"/>
              <a:gd name="T10" fmla="*/ 1220 w 1221"/>
              <a:gd name="T11" fmla="*/ 0 h 2514"/>
              <a:gd name="T12" fmla="*/ 9 w 1221"/>
              <a:gd name="T13" fmla="*/ 2106 h 2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1" h="2514">
                <a:moveTo>
                  <a:pt x="9" y="2106"/>
                </a:moveTo>
                <a:lnTo>
                  <a:pt x="0" y="2115"/>
                </a:lnTo>
                <a:lnTo>
                  <a:pt x="1220" y="2513"/>
                </a:lnTo>
                <a:lnTo>
                  <a:pt x="1220" y="2215"/>
                </a:lnTo>
                <a:lnTo>
                  <a:pt x="1220" y="2206"/>
                </a:lnTo>
                <a:lnTo>
                  <a:pt x="1220" y="0"/>
                </a:lnTo>
                <a:lnTo>
                  <a:pt x="9" y="2106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4">
            <a:extLst>
              <a:ext uri="{FF2B5EF4-FFF2-40B4-BE49-F238E27FC236}">
                <a16:creationId xmlns:a16="http://schemas.microsoft.com/office/drawing/2014/main" id="{64D1A17C-97F4-384E-B998-30E9B1D0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1" y="3327351"/>
            <a:ext cx="1274389" cy="2594132"/>
          </a:xfrm>
          <a:custGeom>
            <a:avLst/>
            <a:gdLst>
              <a:gd name="T0" fmla="*/ 1229 w 1239"/>
              <a:gd name="T1" fmla="*/ 2106 h 2523"/>
              <a:gd name="T2" fmla="*/ 17 w 1239"/>
              <a:gd name="T3" fmla="*/ 0 h 2523"/>
              <a:gd name="T4" fmla="*/ 0 w 1239"/>
              <a:gd name="T5" fmla="*/ 0 h 2523"/>
              <a:gd name="T6" fmla="*/ 0 w 1239"/>
              <a:gd name="T7" fmla="*/ 2206 h 2523"/>
              <a:gd name="T8" fmla="*/ 0 w 1239"/>
              <a:gd name="T9" fmla="*/ 2215 h 2523"/>
              <a:gd name="T10" fmla="*/ 0 w 1239"/>
              <a:gd name="T11" fmla="*/ 2513 h 2523"/>
              <a:gd name="T12" fmla="*/ 17 w 1239"/>
              <a:gd name="T13" fmla="*/ 2522 h 2523"/>
              <a:gd name="T14" fmla="*/ 1238 w 1239"/>
              <a:gd name="T15" fmla="*/ 2115 h 2523"/>
              <a:gd name="T16" fmla="*/ 1229 w 1239"/>
              <a:gd name="T17" fmla="*/ 2106 h 2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9" h="2523">
                <a:moveTo>
                  <a:pt x="1229" y="2106"/>
                </a:moveTo>
                <a:lnTo>
                  <a:pt x="17" y="0"/>
                </a:lnTo>
                <a:lnTo>
                  <a:pt x="0" y="0"/>
                </a:lnTo>
                <a:lnTo>
                  <a:pt x="0" y="2206"/>
                </a:lnTo>
                <a:lnTo>
                  <a:pt x="0" y="2215"/>
                </a:lnTo>
                <a:lnTo>
                  <a:pt x="0" y="2513"/>
                </a:lnTo>
                <a:lnTo>
                  <a:pt x="17" y="2522"/>
                </a:lnTo>
                <a:lnTo>
                  <a:pt x="1238" y="2115"/>
                </a:lnTo>
                <a:lnTo>
                  <a:pt x="1229" y="21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5">
            <a:extLst>
              <a:ext uri="{FF2B5EF4-FFF2-40B4-BE49-F238E27FC236}">
                <a16:creationId xmlns:a16="http://schemas.microsoft.com/office/drawing/2014/main" id="{73E8357F-9A2A-7340-A889-07CF1FBEB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8737838"/>
            <a:ext cx="671209" cy="408168"/>
          </a:xfrm>
          <a:custGeom>
            <a:avLst/>
            <a:gdLst>
              <a:gd name="T0" fmla="*/ 524 w 652"/>
              <a:gd name="T1" fmla="*/ 398 h 399"/>
              <a:gd name="T2" fmla="*/ 524 w 652"/>
              <a:gd name="T3" fmla="*/ 398 h 399"/>
              <a:gd name="T4" fmla="*/ 244 w 652"/>
              <a:gd name="T5" fmla="*/ 398 h 399"/>
              <a:gd name="T6" fmla="*/ 190 w 652"/>
              <a:gd name="T7" fmla="*/ 343 h 399"/>
              <a:gd name="T8" fmla="*/ 99 w 652"/>
              <a:gd name="T9" fmla="*/ 63 h 399"/>
              <a:gd name="T10" fmla="*/ 36 w 652"/>
              <a:gd name="T11" fmla="*/ 63 h 399"/>
              <a:gd name="T12" fmla="*/ 0 w 652"/>
              <a:gd name="T13" fmla="*/ 27 h 399"/>
              <a:gd name="T14" fmla="*/ 36 w 652"/>
              <a:gd name="T15" fmla="*/ 0 h 399"/>
              <a:gd name="T16" fmla="*/ 127 w 652"/>
              <a:gd name="T17" fmla="*/ 0 h 399"/>
              <a:gd name="T18" fmla="*/ 154 w 652"/>
              <a:gd name="T19" fmla="*/ 27 h 399"/>
              <a:gd name="T20" fmla="*/ 244 w 652"/>
              <a:gd name="T21" fmla="*/ 334 h 399"/>
              <a:gd name="T22" fmla="*/ 253 w 652"/>
              <a:gd name="T23" fmla="*/ 343 h 399"/>
              <a:gd name="T24" fmla="*/ 524 w 652"/>
              <a:gd name="T25" fmla="*/ 334 h 399"/>
              <a:gd name="T26" fmla="*/ 524 w 652"/>
              <a:gd name="T27" fmla="*/ 334 h 399"/>
              <a:gd name="T28" fmla="*/ 579 w 652"/>
              <a:gd name="T29" fmla="*/ 154 h 399"/>
              <a:gd name="T30" fmla="*/ 343 w 652"/>
              <a:gd name="T31" fmla="*/ 154 h 399"/>
              <a:gd name="T32" fmla="*/ 307 w 652"/>
              <a:gd name="T33" fmla="*/ 126 h 399"/>
              <a:gd name="T34" fmla="*/ 343 w 652"/>
              <a:gd name="T35" fmla="*/ 90 h 399"/>
              <a:gd name="T36" fmla="*/ 615 w 652"/>
              <a:gd name="T37" fmla="*/ 90 h 399"/>
              <a:gd name="T38" fmla="*/ 642 w 652"/>
              <a:gd name="T39" fmla="*/ 108 h 399"/>
              <a:gd name="T40" fmla="*/ 651 w 652"/>
              <a:gd name="T41" fmla="*/ 136 h 399"/>
              <a:gd name="T42" fmla="*/ 588 w 652"/>
              <a:gd name="T43" fmla="*/ 343 h 399"/>
              <a:gd name="T44" fmla="*/ 524 w 652"/>
              <a:gd name="T45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52" h="399">
                <a:moveTo>
                  <a:pt x="524" y="398"/>
                </a:moveTo>
                <a:lnTo>
                  <a:pt x="524" y="398"/>
                </a:lnTo>
                <a:cubicBezTo>
                  <a:pt x="244" y="398"/>
                  <a:pt x="244" y="398"/>
                  <a:pt x="244" y="398"/>
                </a:cubicBezTo>
                <a:cubicBezTo>
                  <a:pt x="217" y="398"/>
                  <a:pt x="190" y="379"/>
                  <a:pt x="190" y="343"/>
                </a:cubicBezTo>
                <a:cubicBezTo>
                  <a:pt x="99" y="63"/>
                  <a:pt x="99" y="63"/>
                  <a:pt x="99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5" y="0"/>
                  <a:pt x="154" y="9"/>
                  <a:pt x="154" y="27"/>
                </a:cubicBezTo>
                <a:cubicBezTo>
                  <a:pt x="244" y="334"/>
                  <a:pt x="244" y="334"/>
                  <a:pt x="244" y="334"/>
                </a:cubicBezTo>
                <a:cubicBezTo>
                  <a:pt x="244" y="334"/>
                  <a:pt x="253" y="334"/>
                  <a:pt x="253" y="343"/>
                </a:cubicBezTo>
                <a:cubicBezTo>
                  <a:pt x="524" y="334"/>
                  <a:pt x="524" y="334"/>
                  <a:pt x="524" y="334"/>
                </a:cubicBezTo>
                <a:lnTo>
                  <a:pt x="524" y="334"/>
                </a:lnTo>
                <a:cubicBezTo>
                  <a:pt x="579" y="154"/>
                  <a:pt x="579" y="154"/>
                  <a:pt x="579" y="154"/>
                </a:cubicBezTo>
                <a:cubicBezTo>
                  <a:pt x="343" y="154"/>
                  <a:pt x="343" y="154"/>
                  <a:pt x="343" y="154"/>
                </a:cubicBezTo>
                <a:cubicBezTo>
                  <a:pt x="326" y="154"/>
                  <a:pt x="307" y="145"/>
                  <a:pt x="307" y="126"/>
                </a:cubicBezTo>
                <a:cubicBezTo>
                  <a:pt x="307" y="108"/>
                  <a:pt x="326" y="90"/>
                  <a:pt x="343" y="90"/>
                </a:cubicBezTo>
                <a:cubicBezTo>
                  <a:pt x="615" y="90"/>
                  <a:pt x="615" y="90"/>
                  <a:pt x="615" y="90"/>
                </a:cubicBezTo>
                <a:cubicBezTo>
                  <a:pt x="624" y="90"/>
                  <a:pt x="633" y="99"/>
                  <a:pt x="642" y="108"/>
                </a:cubicBezTo>
                <a:cubicBezTo>
                  <a:pt x="651" y="108"/>
                  <a:pt x="651" y="126"/>
                  <a:pt x="651" y="136"/>
                </a:cubicBezTo>
                <a:cubicBezTo>
                  <a:pt x="588" y="343"/>
                  <a:pt x="588" y="343"/>
                  <a:pt x="588" y="343"/>
                </a:cubicBezTo>
                <a:cubicBezTo>
                  <a:pt x="588" y="379"/>
                  <a:pt x="560" y="398"/>
                  <a:pt x="524" y="39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6">
            <a:extLst>
              <a:ext uri="{FF2B5EF4-FFF2-40B4-BE49-F238E27FC236}">
                <a16:creationId xmlns:a16="http://schemas.microsoft.com/office/drawing/2014/main" id="{E5CA7114-1F2D-2A4C-8045-10C75618A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3818" y="9209498"/>
            <a:ext cx="131522" cy="131522"/>
          </a:xfrm>
          <a:custGeom>
            <a:avLst/>
            <a:gdLst>
              <a:gd name="T0" fmla="*/ 0 w 127"/>
              <a:gd name="T1" fmla="*/ 63 h 127"/>
              <a:gd name="T2" fmla="*/ 0 w 127"/>
              <a:gd name="T3" fmla="*/ 63 h 127"/>
              <a:gd name="T4" fmla="*/ 63 w 127"/>
              <a:gd name="T5" fmla="*/ 0 h 127"/>
              <a:gd name="T6" fmla="*/ 126 w 127"/>
              <a:gd name="T7" fmla="*/ 63 h 127"/>
              <a:gd name="T8" fmla="*/ 63 w 127"/>
              <a:gd name="T9" fmla="*/ 126 h 127"/>
              <a:gd name="T10" fmla="*/ 0 w 127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ubicBezTo>
                  <a:pt x="27" y="126"/>
                  <a:pt x="0" y="99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7">
            <a:extLst>
              <a:ext uri="{FF2B5EF4-FFF2-40B4-BE49-F238E27FC236}">
                <a16:creationId xmlns:a16="http://schemas.microsoft.com/office/drawing/2014/main" id="{E3C763FE-4E96-F147-9ACB-9EF000FD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029" y="9209498"/>
            <a:ext cx="122449" cy="131522"/>
          </a:xfrm>
          <a:custGeom>
            <a:avLst/>
            <a:gdLst>
              <a:gd name="T0" fmla="*/ 0 w 119"/>
              <a:gd name="T1" fmla="*/ 63 h 127"/>
              <a:gd name="T2" fmla="*/ 0 w 119"/>
              <a:gd name="T3" fmla="*/ 63 h 127"/>
              <a:gd name="T4" fmla="*/ 63 w 119"/>
              <a:gd name="T5" fmla="*/ 0 h 127"/>
              <a:gd name="T6" fmla="*/ 118 w 119"/>
              <a:gd name="T7" fmla="*/ 63 h 127"/>
              <a:gd name="T8" fmla="*/ 63 w 119"/>
              <a:gd name="T9" fmla="*/ 126 h 127"/>
              <a:gd name="T10" fmla="*/ 0 w 119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9"/>
                  <a:pt x="91" y="126"/>
                  <a:pt x="63" y="126"/>
                </a:cubicBezTo>
                <a:cubicBezTo>
                  <a:pt x="27" y="126"/>
                  <a:pt x="0" y="99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8">
            <a:extLst>
              <a:ext uri="{FF2B5EF4-FFF2-40B4-BE49-F238E27FC236}">
                <a16:creationId xmlns:a16="http://schemas.microsoft.com/office/drawing/2014/main" id="{10E998C9-3D30-6F4A-8447-D0E5E5EC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126" y="6683396"/>
            <a:ext cx="775520" cy="557828"/>
          </a:xfrm>
          <a:custGeom>
            <a:avLst/>
            <a:gdLst>
              <a:gd name="T0" fmla="*/ 633 w 752"/>
              <a:gd name="T1" fmla="*/ 542 h 543"/>
              <a:gd name="T2" fmla="*/ 633 w 752"/>
              <a:gd name="T3" fmla="*/ 542 h 543"/>
              <a:gd name="T4" fmla="*/ 109 w 752"/>
              <a:gd name="T5" fmla="*/ 542 h 543"/>
              <a:gd name="T6" fmla="*/ 0 w 752"/>
              <a:gd name="T7" fmla="*/ 433 h 543"/>
              <a:gd name="T8" fmla="*/ 0 w 752"/>
              <a:gd name="T9" fmla="*/ 118 h 543"/>
              <a:gd name="T10" fmla="*/ 109 w 752"/>
              <a:gd name="T11" fmla="*/ 0 h 543"/>
              <a:gd name="T12" fmla="*/ 633 w 752"/>
              <a:gd name="T13" fmla="*/ 0 h 543"/>
              <a:gd name="T14" fmla="*/ 751 w 752"/>
              <a:gd name="T15" fmla="*/ 118 h 543"/>
              <a:gd name="T16" fmla="*/ 751 w 752"/>
              <a:gd name="T17" fmla="*/ 433 h 543"/>
              <a:gd name="T18" fmla="*/ 633 w 752"/>
              <a:gd name="T19" fmla="*/ 542 h 543"/>
              <a:gd name="T20" fmla="*/ 109 w 752"/>
              <a:gd name="T21" fmla="*/ 63 h 543"/>
              <a:gd name="T22" fmla="*/ 109 w 752"/>
              <a:gd name="T23" fmla="*/ 63 h 543"/>
              <a:gd name="T24" fmla="*/ 55 w 752"/>
              <a:gd name="T25" fmla="*/ 118 h 543"/>
              <a:gd name="T26" fmla="*/ 55 w 752"/>
              <a:gd name="T27" fmla="*/ 433 h 543"/>
              <a:gd name="T28" fmla="*/ 109 w 752"/>
              <a:gd name="T29" fmla="*/ 487 h 543"/>
              <a:gd name="T30" fmla="*/ 633 w 752"/>
              <a:gd name="T31" fmla="*/ 487 h 543"/>
              <a:gd name="T32" fmla="*/ 687 w 752"/>
              <a:gd name="T33" fmla="*/ 433 h 543"/>
              <a:gd name="T34" fmla="*/ 687 w 752"/>
              <a:gd name="T35" fmla="*/ 118 h 543"/>
              <a:gd name="T36" fmla="*/ 633 w 752"/>
              <a:gd name="T37" fmla="*/ 63 h 543"/>
              <a:gd name="T38" fmla="*/ 109 w 752"/>
              <a:gd name="T39" fmla="*/ 63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2" h="543">
                <a:moveTo>
                  <a:pt x="633" y="542"/>
                </a:moveTo>
                <a:lnTo>
                  <a:pt x="633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96"/>
                  <a:pt x="0" y="433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6" y="0"/>
                  <a:pt x="109" y="0"/>
                </a:cubicBezTo>
                <a:cubicBezTo>
                  <a:pt x="633" y="0"/>
                  <a:pt x="633" y="0"/>
                  <a:pt x="633" y="0"/>
                </a:cubicBezTo>
                <a:cubicBezTo>
                  <a:pt x="697" y="0"/>
                  <a:pt x="751" y="54"/>
                  <a:pt x="751" y="118"/>
                </a:cubicBezTo>
                <a:cubicBezTo>
                  <a:pt x="751" y="433"/>
                  <a:pt x="751" y="433"/>
                  <a:pt x="751" y="433"/>
                </a:cubicBezTo>
                <a:cubicBezTo>
                  <a:pt x="751" y="496"/>
                  <a:pt x="697" y="542"/>
                  <a:pt x="633" y="542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2" y="63"/>
                  <a:pt x="55" y="82"/>
                  <a:pt x="55" y="118"/>
                </a:cubicBezTo>
                <a:cubicBezTo>
                  <a:pt x="55" y="433"/>
                  <a:pt x="55" y="433"/>
                  <a:pt x="55" y="433"/>
                </a:cubicBezTo>
                <a:cubicBezTo>
                  <a:pt x="55" y="460"/>
                  <a:pt x="82" y="487"/>
                  <a:pt x="109" y="487"/>
                </a:cubicBezTo>
                <a:cubicBezTo>
                  <a:pt x="633" y="487"/>
                  <a:pt x="633" y="487"/>
                  <a:pt x="633" y="487"/>
                </a:cubicBezTo>
                <a:cubicBezTo>
                  <a:pt x="661" y="487"/>
                  <a:pt x="687" y="460"/>
                  <a:pt x="687" y="433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2"/>
                  <a:pt x="661" y="63"/>
                  <a:pt x="633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9">
            <a:extLst>
              <a:ext uri="{FF2B5EF4-FFF2-40B4-BE49-F238E27FC236}">
                <a16:creationId xmlns:a16="http://schemas.microsoft.com/office/drawing/2014/main" id="{8070E3A9-EE68-FE4B-A381-EB3FC1DC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4915" y="6851196"/>
            <a:ext cx="167801" cy="231296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9 h 227"/>
              <a:gd name="T8" fmla="*/ 9 w 164"/>
              <a:gd name="T9" fmla="*/ 199 h 227"/>
              <a:gd name="T10" fmla="*/ 36 w 164"/>
              <a:gd name="T11" fmla="*/ 181 h 227"/>
              <a:gd name="T12" fmla="*/ 90 w 164"/>
              <a:gd name="T13" fmla="*/ 181 h 227"/>
              <a:gd name="T14" fmla="*/ 117 w 164"/>
              <a:gd name="T15" fmla="*/ 154 h 227"/>
              <a:gd name="T16" fmla="*/ 90 w 164"/>
              <a:gd name="T17" fmla="*/ 136 h 227"/>
              <a:gd name="T18" fmla="*/ 72 w 164"/>
              <a:gd name="T19" fmla="*/ 136 h 227"/>
              <a:gd name="T20" fmla="*/ 9 w 164"/>
              <a:gd name="T21" fmla="*/ 72 h 227"/>
              <a:gd name="T22" fmla="*/ 72 w 164"/>
              <a:gd name="T23" fmla="*/ 0 h 227"/>
              <a:gd name="T24" fmla="*/ 135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5 w 164"/>
              <a:gd name="T31" fmla="*/ 45 h 227"/>
              <a:gd name="T32" fmla="*/ 72 w 164"/>
              <a:gd name="T33" fmla="*/ 45 h 227"/>
              <a:gd name="T34" fmla="*/ 54 w 164"/>
              <a:gd name="T35" fmla="*/ 63 h 227"/>
              <a:gd name="T36" fmla="*/ 72 w 164"/>
              <a:gd name="T37" fmla="*/ 90 h 227"/>
              <a:gd name="T38" fmla="*/ 90 w 164"/>
              <a:gd name="T39" fmla="*/ 90 h 227"/>
              <a:gd name="T40" fmla="*/ 163 w 164"/>
              <a:gd name="T41" fmla="*/ 163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08"/>
                  <a:pt x="9" y="199"/>
                </a:cubicBezTo>
                <a:lnTo>
                  <a:pt x="9" y="199"/>
                </a:lnTo>
                <a:cubicBezTo>
                  <a:pt x="9" y="190"/>
                  <a:pt x="18" y="181"/>
                  <a:pt x="36" y="181"/>
                </a:cubicBezTo>
                <a:cubicBezTo>
                  <a:pt x="90" y="181"/>
                  <a:pt x="90" y="181"/>
                  <a:pt x="90" y="181"/>
                </a:cubicBezTo>
                <a:cubicBezTo>
                  <a:pt x="108" y="181"/>
                  <a:pt x="117" y="163"/>
                  <a:pt x="117" y="154"/>
                </a:cubicBezTo>
                <a:cubicBezTo>
                  <a:pt x="117" y="145"/>
                  <a:pt x="108" y="136"/>
                  <a:pt x="90" y="136"/>
                </a:cubicBezTo>
                <a:cubicBezTo>
                  <a:pt x="72" y="136"/>
                  <a:pt x="72" y="136"/>
                  <a:pt x="72" y="136"/>
                </a:cubicBezTo>
                <a:cubicBezTo>
                  <a:pt x="45" y="136"/>
                  <a:pt x="9" y="108"/>
                  <a:pt x="9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4" y="45"/>
                  <a:pt x="135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54" y="54"/>
                  <a:pt x="54" y="63"/>
                </a:cubicBezTo>
                <a:cubicBezTo>
                  <a:pt x="54" y="81"/>
                  <a:pt x="63" y="90"/>
                  <a:pt x="72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5" y="90"/>
                  <a:pt x="163" y="117"/>
                  <a:pt x="163" y="163"/>
                </a:cubicBezTo>
                <a:cubicBezTo>
                  <a:pt x="154" y="199"/>
                  <a:pt x="126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0">
            <a:extLst>
              <a:ext uri="{FF2B5EF4-FFF2-40B4-BE49-F238E27FC236}">
                <a16:creationId xmlns:a16="http://schemas.microsoft.com/office/drawing/2014/main" id="{7408506A-5D14-4845-939C-1FBEAFE7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942" y="6814915"/>
            <a:ext cx="45352" cy="54422"/>
          </a:xfrm>
          <a:custGeom>
            <a:avLst/>
            <a:gdLst>
              <a:gd name="T0" fmla="*/ 45 w 46"/>
              <a:gd name="T1" fmla="*/ 53 h 54"/>
              <a:gd name="T2" fmla="*/ 0 w 46"/>
              <a:gd name="T3" fmla="*/ 53 h 54"/>
              <a:gd name="T4" fmla="*/ 0 w 46"/>
              <a:gd name="T5" fmla="*/ 0 h 54"/>
              <a:gd name="T6" fmla="*/ 45 w 46"/>
              <a:gd name="T7" fmla="*/ 0 h 54"/>
              <a:gd name="T8" fmla="*/ 45 w 46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4">
                <a:moveTo>
                  <a:pt x="45" y="53"/>
                </a:moveTo>
                <a:lnTo>
                  <a:pt x="0" y="53"/>
                </a:lnTo>
                <a:lnTo>
                  <a:pt x="0" y="0"/>
                </a:lnTo>
                <a:lnTo>
                  <a:pt x="45" y="0"/>
                </a:lnTo>
                <a:lnTo>
                  <a:pt x="45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1">
            <a:extLst>
              <a:ext uri="{FF2B5EF4-FFF2-40B4-BE49-F238E27FC236}">
                <a16:creationId xmlns:a16="http://schemas.microsoft.com/office/drawing/2014/main" id="{8D7622BC-B151-284A-A20F-16D3EB50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942" y="7055282"/>
            <a:ext cx="45352" cy="54422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2">
            <a:extLst>
              <a:ext uri="{FF2B5EF4-FFF2-40B4-BE49-F238E27FC236}">
                <a16:creationId xmlns:a16="http://schemas.microsoft.com/office/drawing/2014/main" id="{C152915F-9B75-4646-B529-A62E3D899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308" y="6765029"/>
            <a:ext cx="86167" cy="72563"/>
          </a:xfrm>
          <a:custGeom>
            <a:avLst/>
            <a:gdLst>
              <a:gd name="T0" fmla="*/ 36 w 82"/>
              <a:gd name="T1" fmla="*/ 9 h 72"/>
              <a:gd name="T2" fmla="*/ 36 w 82"/>
              <a:gd name="T3" fmla="*/ 9 h 72"/>
              <a:gd name="T4" fmla="*/ 9 w 82"/>
              <a:gd name="T5" fmla="*/ 27 h 72"/>
              <a:gd name="T6" fmla="*/ 0 w 82"/>
              <a:gd name="T7" fmla="*/ 62 h 72"/>
              <a:gd name="T8" fmla="*/ 0 w 82"/>
              <a:gd name="T9" fmla="*/ 62 h 72"/>
              <a:gd name="T10" fmla="*/ 36 w 82"/>
              <a:gd name="T11" fmla="*/ 62 h 72"/>
              <a:gd name="T12" fmla="*/ 63 w 82"/>
              <a:gd name="T13" fmla="*/ 45 h 72"/>
              <a:gd name="T14" fmla="*/ 73 w 82"/>
              <a:gd name="T15" fmla="*/ 18 h 72"/>
              <a:gd name="T16" fmla="*/ 73 w 82"/>
              <a:gd name="T17" fmla="*/ 18 h 72"/>
              <a:gd name="T18" fmla="*/ 36 w 82"/>
              <a:gd name="T1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2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0" y="62"/>
                </a:cubicBezTo>
                <a:lnTo>
                  <a:pt x="0" y="62"/>
                </a:lnTo>
                <a:cubicBezTo>
                  <a:pt x="9" y="71"/>
                  <a:pt x="27" y="71"/>
                  <a:pt x="36" y="62"/>
                </a:cubicBezTo>
                <a:cubicBezTo>
                  <a:pt x="63" y="45"/>
                  <a:pt x="63" y="45"/>
                  <a:pt x="63" y="45"/>
                </a:cubicBezTo>
                <a:cubicBezTo>
                  <a:pt x="73" y="36"/>
                  <a:pt x="81" y="27"/>
                  <a:pt x="73" y="18"/>
                </a:cubicBezTo>
                <a:lnTo>
                  <a:pt x="73" y="18"/>
                </a:lnTo>
                <a:cubicBezTo>
                  <a:pt x="63" y="0"/>
                  <a:pt x="54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3">
            <a:extLst>
              <a:ext uri="{FF2B5EF4-FFF2-40B4-BE49-F238E27FC236}">
                <a16:creationId xmlns:a16="http://schemas.microsoft.com/office/drawing/2014/main" id="{B2880C9E-73A9-BD40-9F3E-4EE8B27D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760" y="7082493"/>
            <a:ext cx="86170" cy="77097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18 w 82"/>
              <a:gd name="T5" fmla="*/ 27 h 73"/>
              <a:gd name="T6" fmla="*/ 9 w 82"/>
              <a:gd name="T7" fmla="*/ 54 h 73"/>
              <a:gd name="T8" fmla="*/ 9 w 82"/>
              <a:gd name="T9" fmla="*/ 54 h 73"/>
              <a:gd name="T10" fmla="*/ 45 w 82"/>
              <a:gd name="T11" fmla="*/ 63 h 73"/>
              <a:gd name="T12" fmla="*/ 72 w 82"/>
              <a:gd name="T13" fmla="*/ 45 h 73"/>
              <a:gd name="T14" fmla="*/ 81 w 82"/>
              <a:gd name="T15" fmla="*/ 9 h 73"/>
              <a:gd name="T16" fmla="*/ 81 w 82"/>
              <a:gd name="T17" fmla="*/ 9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45"/>
                  <a:pt x="9" y="54"/>
                </a:cubicBezTo>
                <a:lnTo>
                  <a:pt x="9" y="54"/>
                </a:lnTo>
                <a:cubicBezTo>
                  <a:pt x="18" y="63"/>
                  <a:pt x="36" y="72"/>
                  <a:pt x="45" y="63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36"/>
                  <a:pt x="81" y="18"/>
                  <a:pt x="81" y="9"/>
                </a:cubicBezTo>
                <a:lnTo>
                  <a:pt x="81" y="9"/>
                </a:lnTo>
                <a:cubicBezTo>
                  <a:pt x="72" y="0"/>
                  <a:pt x="54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4">
            <a:extLst>
              <a:ext uri="{FF2B5EF4-FFF2-40B4-BE49-F238E27FC236}">
                <a16:creationId xmlns:a16="http://schemas.microsoft.com/office/drawing/2014/main" id="{D16A983C-777B-294D-B92F-39F83DE70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949" y="11300225"/>
            <a:ext cx="598646" cy="68027"/>
          </a:xfrm>
          <a:custGeom>
            <a:avLst/>
            <a:gdLst>
              <a:gd name="T0" fmla="*/ 579 w 580"/>
              <a:gd name="T1" fmla="*/ 63 h 64"/>
              <a:gd name="T2" fmla="*/ 0 w 580"/>
              <a:gd name="T3" fmla="*/ 63 h 64"/>
              <a:gd name="T4" fmla="*/ 0 w 580"/>
              <a:gd name="T5" fmla="*/ 0 h 64"/>
              <a:gd name="T6" fmla="*/ 579 w 580"/>
              <a:gd name="T7" fmla="*/ 0 h 64"/>
              <a:gd name="T8" fmla="*/ 579 w 580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64">
                <a:moveTo>
                  <a:pt x="579" y="63"/>
                </a:moveTo>
                <a:lnTo>
                  <a:pt x="0" y="63"/>
                </a:lnTo>
                <a:lnTo>
                  <a:pt x="0" y="0"/>
                </a:lnTo>
                <a:lnTo>
                  <a:pt x="579" y="0"/>
                </a:lnTo>
                <a:lnTo>
                  <a:pt x="57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5">
            <a:extLst>
              <a:ext uri="{FF2B5EF4-FFF2-40B4-BE49-F238E27FC236}">
                <a16:creationId xmlns:a16="http://schemas.microsoft.com/office/drawing/2014/main" id="{23BF6FCF-56CB-EB4D-9AAD-92D06C80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975" y="11477096"/>
            <a:ext cx="122452" cy="45352"/>
          </a:xfrm>
          <a:custGeom>
            <a:avLst/>
            <a:gdLst>
              <a:gd name="T0" fmla="*/ 90 w 118"/>
              <a:gd name="T1" fmla="*/ 45 h 46"/>
              <a:gd name="T2" fmla="*/ 90 w 118"/>
              <a:gd name="T3" fmla="*/ 45 h 46"/>
              <a:gd name="T4" fmla="*/ 17 w 118"/>
              <a:gd name="T5" fmla="*/ 45 h 46"/>
              <a:gd name="T6" fmla="*/ 0 w 118"/>
              <a:gd name="T7" fmla="*/ 18 h 46"/>
              <a:gd name="T8" fmla="*/ 0 w 118"/>
              <a:gd name="T9" fmla="*/ 18 h 46"/>
              <a:gd name="T10" fmla="*/ 17 w 118"/>
              <a:gd name="T11" fmla="*/ 0 h 46"/>
              <a:gd name="T12" fmla="*/ 90 w 118"/>
              <a:gd name="T13" fmla="*/ 0 h 46"/>
              <a:gd name="T14" fmla="*/ 117 w 118"/>
              <a:gd name="T15" fmla="*/ 18 h 46"/>
              <a:gd name="T16" fmla="*/ 117 w 118"/>
              <a:gd name="T17" fmla="*/ 18 h 46"/>
              <a:gd name="T18" fmla="*/ 90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0" y="45"/>
                </a:moveTo>
                <a:lnTo>
                  <a:pt x="90" y="45"/>
                </a:lnTo>
                <a:cubicBezTo>
                  <a:pt x="17" y="45"/>
                  <a:pt x="17" y="45"/>
                  <a:pt x="17" y="45"/>
                </a:cubicBezTo>
                <a:cubicBezTo>
                  <a:pt x="8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108" y="45"/>
                  <a:pt x="90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6">
            <a:extLst>
              <a:ext uri="{FF2B5EF4-FFF2-40B4-BE49-F238E27FC236}">
                <a16:creationId xmlns:a16="http://schemas.microsoft.com/office/drawing/2014/main" id="{B0050F7C-AE62-594D-85A4-7EB8C407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667" y="11123351"/>
            <a:ext cx="662139" cy="503408"/>
          </a:xfrm>
          <a:custGeom>
            <a:avLst/>
            <a:gdLst>
              <a:gd name="T0" fmla="*/ 542 w 643"/>
              <a:gd name="T1" fmla="*/ 488 h 489"/>
              <a:gd name="T2" fmla="*/ 542 w 643"/>
              <a:gd name="T3" fmla="*/ 488 h 489"/>
              <a:gd name="T4" fmla="*/ 100 w 643"/>
              <a:gd name="T5" fmla="*/ 488 h 489"/>
              <a:gd name="T6" fmla="*/ 0 w 643"/>
              <a:gd name="T7" fmla="*/ 398 h 489"/>
              <a:gd name="T8" fmla="*/ 0 w 643"/>
              <a:gd name="T9" fmla="*/ 99 h 489"/>
              <a:gd name="T10" fmla="*/ 100 w 643"/>
              <a:gd name="T11" fmla="*/ 0 h 489"/>
              <a:gd name="T12" fmla="*/ 542 w 643"/>
              <a:gd name="T13" fmla="*/ 0 h 489"/>
              <a:gd name="T14" fmla="*/ 642 w 643"/>
              <a:gd name="T15" fmla="*/ 99 h 489"/>
              <a:gd name="T16" fmla="*/ 642 w 643"/>
              <a:gd name="T17" fmla="*/ 398 h 489"/>
              <a:gd name="T18" fmla="*/ 542 w 643"/>
              <a:gd name="T19" fmla="*/ 488 h 489"/>
              <a:gd name="T20" fmla="*/ 100 w 643"/>
              <a:gd name="T21" fmla="*/ 54 h 489"/>
              <a:gd name="T22" fmla="*/ 100 w 643"/>
              <a:gd name="T23" fmla="*/ 54 h 489"/>
              <a:gd name="T24" fmla="*/ 54 w 643"/>
              <a:gd name="T25" fmla="*/ 99 h 489"/>
              <a:gd name="T26" fmla="*/ 54 w 643"/>
              <a:gd name="T27" fmla="*/ 398 h 489"/>
              <a:gd name="T28" fmla="*/ 100 w 643"/>
              <a:gd name="T29" fmla="*/ 443 h 489"/>
              <a:gd name="T30" fmla="*/ 542 w 643"/>
              <a:gd name="T31" fmla="*/ 443 h 489"/>
              <a:gd name="T32" fmla="*/ 588 w 643"/>
              <a:gd name="T33" fmla="*/ 398 h 489"/>
              <a:gd name="T34" fmla="*/ 588 w 643"/>
              <a:gd name="T35" fmla="*/ 99 h 489"/>
              <a:gd name="T36" fmla="*/ 542 w 643"/>
              <a:gd name="T37" fmla="*/ 54 h 489"/>
              <a:gd name="T38" fmla="*/ 100 w 643"/>
              <a:gd name="T39" fmla="*/ 5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3" h="489">
                <a:moveTo>
                  <a:pt x="542" y="488"/>
                </a:moveTo>
                <a:lnTo>
                  <a:pt x="542" y="488"/>
                </a:lnTo>
                <a:cubicBezTo>
                  <a:pt x="100" y="488"/>
                  <a:pt x="100" y="488"/>
                  <a:pt x="100" y="488"/>
                </a:cubicBezTo>
                <a:cubicBezTo>
                  <a:pt x="45" y="488"/>
                  <a:pt x="0" y="452"/>
                  <a:pt x="0" y="39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97" y="0"/>
                  <a:pt x="642" y="45"/>
                  <a:pt x="642" y="99"/>
                </a:cubicBezTo>
                <a:cubicBezTo>
                  <a:pt x="642" y="398"/>
                  <a:pt x="642" y="398"/>
                  <a:pt x="642" y="398"/>
                </a:cubicBezTo>
                <a:cubicBezTo>
                  <a:pt x="642" y="452"/>
                  <a:pt x="597" y="488"/>
                  <a:pt x="542" y="488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72" y="54"/>
                  <a:pt x="54" y="72"/>
                  <a:pt x="54" y="99"/>
                </a:cubicBezTo>
                <a:cubicBezTo>
                  <a:pt x="54" y="398"/>
                  <a:pt x="54" y="398"/>
                  <a:pt x="54" y="398"/>
                </a:cubicBezTo>
                <a:cubicBezTo>
                  <a:pt x="54" y="416"/>
                  <a:pt x="72" y="443"/>
                  <a:pt x="100" y="443"/>
                </a:cubicBezTo>
                <a:cubicBezTo>
                  <a:pt x="542" y="443"/>
                  <a:pt x="542" y="443"/>
                  <a:pt x="542" y="443"/>
                </a:cubicBezTo>
                <a:cubicBezTo>
                  <a:pt x="570" y="443"/>
                  <a:pt x="588" y="416"/>
                  <a:pt x="588" y="398"/>
                </a:cubicBezTo>
                <a:cubicBezTo>
                  <a:pt x="588" y="99"/>
                  <a:pt x="588" y="99"/>
                  <a:pt x="588" y="99"/>
                </a:cubicBezTo>
                <a:cubicBezTo>
                  <a:pt x="588" y="72"/>
                  <a:pt x="570" y="54"/>
                  <a:pt x="542" y="54"/>
                </a:cubicBezTo>
                <a:lnTo>
                  <a:pt x="100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CuadroTexto 395">
            <a:extLst>
              <a:ext uri="{FF2B5EF4-FFF2-40B4-BE49-F238E27FC236}">
                <a16:creationId xmlns:a16="http://schemas.microsoft.com/office/drawing/2014/main" id="{84E9CA11-8A41-9D4D-A90B-41DB18ECC3C5}"/>
              </a:ext>
            </a:extLst>
          </p:cNvPr>
          <p:cNvSpPr txBox="1"/>
          <p:nvPr/>
        </p:nvSpPr>
        <p:spPr>
          <a:xfrm>
            <a:off x="8260678" y="5896957"/>
            <a:ext cx="87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342" name="CuadroTexto 395">
            <a:extLst>
              <a:ext uri="{FF2B5EF4-FFF2-40B4-BE49-F238E27FC236}">
                <a16:creationId xmlns:a16="http://schemas.microsoft.com/office/drawing/2014/main" id="{77E5C152-C1FD-D34D-AF72-D06F9879FD50}"/>
              </a:ext>
            </a:extLst>
          </p:cNvPr>
          <p:cNvSpPr txBox="1"/>
          <p:nvPr/>
        </p:nvSpPr>
        <p:spPr>
          <a:xfrm>
            <a:off x="6810617" y="8005822"/>
            <a:ext cx="87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343" name="CuadroTexto 395">
            <a:extLst>
              <a:ext uri="{FF2B5EF4-FFF2-40B4-BE49-F238E27FC236}">
                <a16:creationId xmlns:a16="http://schemas.microsoft.com/office/drawing/2014/main" id="{75CC9AF1-E2C9-3347-BA35-EE8BEE4AE58E}"/>
              </a:ext>
            </a:extLst>
          </p:cNvPr>
          <p:cNvSpPr txBox="1"/>
          <p:nvPr/>
        </p:nvSpPr>
        <p:spPr>
          <a:xfrm>
            <a:off x="5380421" y="10247996"/>
            <a:ext cx="87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grpSp>
        <p:nvGrpSpPr>
          <p:cNvPr id="344" name="Group 54">
            <a:extLst>
              <a:ext uri="{FF2B5EF4-FFF2-40B4-BE49-F238E27FC236}">
                <a16:creationId xmlns:a16="http://schemas.microsoft.com/office/drawing/2014/main" id="{D978F286-563E-E74C-84D9-7E1795941E4F}"/>
              </a:ext>
            </a:extLst>
          </p:cNvPr>
          <p:cNvGrpSpPr/>
          <p:nvPr/>
        </p:nvGrpSpPr>
        <p:grpSpPr>
          <a:xfrm>
            <a:off x="13091533" y="10904285"/>
            <a:ext cx="3151555" cy="1188463"/>
            <a:chOff x="5517310" y="11234807"/>
            <a:chExt cx="3676939" cy="1188463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204A1444-18C3-F54B-9032-60FAFEA36339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6" name="Rectangle 56">
              <a:extLst>
                <a:ext uri="{FF2B5EF4-FFF2-40B4-BE49-F238E27FC236}">
                  <a16:creationId xmlns:a16="http://schemas.microsoft.com/office/drawing/2014/main" id="{BF2D634F-05C9-CC44-898D-B6D0FB0F260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7" name="Group 54">
            <a:extLst>
              <a:ext uri="{FF2B5EF4-FFF2-40B4-BE49-F238E27FC236}">
                <a16:creationId xmlns:a16="http://schemas.microsoft.com/office/drawing/2014/main" id="{A83F8988-7ED3-8F41-88CF-3ADEB6520854}"/>
              </a:ext>
            </a:extLst>
          </p:cNvPr>
          <p:cNvGrpSpPr/>
          <p:nvPr/>
        </p:nvGrpSpPr>
        <p:grpSpPr>
          <a:xfrm>
            <a:off x="12595527" y="8570309"/>
            <a:ext cx="3151555" cy="1069758"/>
            <a:chOff x="5517310" y="11291957"/>
            <a:chExt cx="3676939" cy="1069758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3B5C438D-5F0D-274B-9067-3762C04C535F}"/>
                </a:ext>
              </a:extLst>
            </p:cNvPr>
            <p:cNvSpPr txBox="1"/>
            <p:nvPr/>
          </p:nvSpPr>
          <p:spPr>
            <a:xfrm>
              <a:off x="5518985" y="1129195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9" name="Rectangle 56">
              <a:extLst>
                <a:ext uri="{FF2B5EF4-FFF2-40B4-BE49-F238E27FC236}">
                  <a16:creationId xmlns:a16="http://schemas.microsoft.com/office/drawing/2014/main" id="{DAFF810D-D1D7-FE40-B358-B4428216142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0" name="Group 54">
            <a:extLst>
              <a:ext uri="{FF2B5EF4-FFF2-40B4-BE49-F238E27FC236}">
                <a16:creationId xmlns:a16="http://schemas.microsoft.com/office/drawing/2014/main" id="{DAA6CC07-A6BA-2148-A26A-A1E0A1B67883}"/>
              </a:ext>
            </a:extLst>
          </p:cNvPr>
          <p:cNvGrpSpPr/>
          <p:nvPr/>
        </p:nvGrpSpPr>
        <p:grpSpPr>
          <a:xfrm>
            <a:off x="12403179" y="6557864"/>
            <a:ext cx="1876720" cy="808892"/>
            <a:chOff x="5517310" y="11368157"/>
            <a:chExt cx="3676939" cy="808892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DD3B5D42-5A17-D74F-90DF-19D26DB066C0}"/>
                </a:ext>
              </a:extLst>
            </p:cNvPr>
            <p:cNvSpPr txBox="1"/>
            <p:nvPr/>
          </p:nvSpPr>
          <p:spPr>
            <a:xfrm>
              <a:off x="5518985" y="11368157"/>
              <a:ext cx="2382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2" name="Rectangle 56">
              <a:extLst>
                <a:ext uri="{FF2B5EF4-FFF2-40B4-BE49-F238E27FC236}">
                  <a16:creationId xmlns:a16="http://schemas.microsoft.com/office/drawing/2014/main" id="{6BA79BB0-E2C6-504A-88C5-FA66D023B67D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3" name="Group 54">
            <a:extLst>
              <a:ext uri="{FF2B5EF4-FFF2-40B4-BE49-F238E27FC236}">
                <a16:creationId xmlns:a16="http://schemas.microsoft.com/office/drawing/2014/main" id="{09999411-C884-AF42-8CE9-0627A3249F55}"/>
              </a:ext>
            </a:extLst>
          </p:cNvPr>
          <p:cNvGrpSpPr/>
          <p:nvPr/>
        </p:nvGrpSpPr>
        <p:grpSpPr>
          <a:xfrm>
            <a:off x="14279899" y="6191481"/>
            <a:ext cx="2332140" cy="870447"/>
            <a:chOff x="5517310" y="11368157"/>
            <a:chExt cx="3676939" cy="870447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52EEB3DE-3329-0947-A9A9-DCDEDEC00A9D}"/>
                </a:ext>
              </a:extLst>
            </p:cNvPr>
            <p:cNvSpPr txBox="1"/>
            <p:nvPr/>
          </p:nvSpPr>
          <p:spPr>
            <a:xfrm>
              <a:off x="5518985" y="11368157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5" name="Rectangle 56">
              <a:extLst>
                <a:ext uri="{FF2B5EF4-FFF2-40B4-BE49-F238E27FC236}">
                  <a16:creationId xmlns:a16="http://schemas.microsoft.com/office/drawing/2014/main" id="{6C8C8828-DF2A-0249-9DFC-B1F7A3FCA7A0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oup 54">
            <a:extLst>
              <a:ext uri="{FF2B5EF4-FFF2-40B4-BE49-F238E27FC236}">
                <a16:creationId xmlns:a16="http://schemas.microsoft.com/office/drawing/2014/main" id="{ADDA0E1E-014C-6249-8E11-34EA27F771E2}"/>
              </a:ext>
            </a:extLst>
          </p:cNvPr>
          <p:cNvGrpSpPr/>
          <p:nvPr/>
        </p:nvGrpSpPr>
        <p:grpSpPr>
          <a:xfrm>
            <a:off x="15643595" y="8230587"/>
            <a:ext cx="2332140" cy="870447"/>
            <a:chOff x="5517310" y="11368157"/>
            <a:chExt cx="3676939" cy="870447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C2F459AD-404F-BB43-B9A7-0E2FD650BACE}"/>
                </a:ext>
              </a:extLst>
            </p:cNvPr>
            <p:cNvSpPr txBox="1"/>
            <p:nvPr/>
          </p:nvSpPr>
          <p:spPr>
            <a:xfrm>
              <a:off x="5518985" y="11368157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8" name="Rectangle 56">
              <a:extLst>
                <a:ext uri="{FF2B5EF4-FFF2-40B4-BE49-F238E27FC236}">
                  <a16:creationId xmlns:a16="http://schemas.microsoft.com/office/drawing/2014/main" id="{D8B0AE2D-C039-F942-BC08-296573D3D82E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oup 54">
            <a:extLst>
              <a:ext uri="{FF2B5EF4-FFF2-40B4-BE49-F238E27FC236}">
                <a16:creationId xmlns:a16="http://schemas.microsoft.com/office/drawing/2014/main" id="{637F2D94-3702-FF4D-9D92-07CABDE34981}"/>
              </a:ext>
            </a:extLst>
          </p:cNvPr>
          <p:cNvGrpSpPr/>
          <p:nvPr/>
        </p:nvGrpSpPr>
        <p:grpSpPr>
          <a:xfrm>
            <a:off x="17038692" y="10476216"/>
            <a:ext cx="2332140" cy="870447"/>
            <a:chOff x="5517310" y="11368157"/>
            <a:chExt cx="3676939" cy="870447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1C2879D4-1261-A44E-8719-149A388A09D3}"/>
                </a:ext>
              </a:extLst>
            </p:cNvPr>
            <p:cNvSpPr txBox="1"/>
            <p:nvPr/>
          </p:nvSpPr>
          <p:spPr>
            <a:xfrm>
              <a:off x="5518985" y="11368157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1" name="Rectangle 56">
              <a:extLst>
                <a:ext uri="{FF2B5EF4-FFF2-40B4-BE49-F238E27FC236}">
                  <a16:creationId xmlns:a16="http://schemas.microsoft.com/office/drawing/2014/main" id="{6FE87ED0-0FED-4248-B2DC-BF5E4D59731C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A02E884-DB74-A24D-9687-3538900899C2}"/>
              </a:ext>
            </a:extLst>
          </p:cNvPr>
          <p:cNvGrpSpPr/>
          <p:nvPr/>
        </p:nvGrpSpPr>
        <p:grpSpPr>
          <a:xfrm>
            <a:off x="2668308" y="378425"/>
            <a:ext cx="19041035" cy="2561450"/>
            <a:chOff x="2668308" y="861425"/>
            <a:chExt cx="19041035" cy="2561450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C67221AD-3E6A-0146-8220-AC465E03CB84}"/>
                </a:ext>
              </a:extLst>
            </p:cNvPr>
            <p:cNvSpPr txBox="1"/>
            <p:nvPr/>
          </p:nvSpPr>
          <p:spPr>
            <a:xfrm>
              <a:off x="811866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F43F7434-5FA3-BB41-8B1D-45550933D0D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50">
            <a:extLst>
              <a:ext uri="{FF2B5EF4-FFF2-40B4-BE49-F238E27FC236}">
                <a16:creationId xmlns:a16="http://schemas.microsoft.com/office/drawing/2014/main" id="{1A42FA98-8D13-D44E-A423-8105256E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801" y="3548198"/>
            <a:ext cx="5345050" cy="4626992"/>
          </a:xfrm>
          <a:custGeom>
            <a:avLst/>
            <a:gdLst>
              <a:gd name="T0" fmla="*/ 2620 w 5251"/>
              <a:gd name="T1" fmla="*/ 0 h 4545"/>
              <a:gd name="T2" fmla="*/ 3940 w 5251"/>
              <a:gd name="T3" fmla="*/ 2268 h 4545"/>
              <a:gd name="T4" fmla="*/ 5250 w 5251"/>
              <a:gd name="T5" fmla="*/ 4544 h 4545"/>
              <a:gd name="T6" fmla="*/ 2620 w 5251"/>
              <a:gd name="T7" fmla="*/ 4544 h 4545"/>
              <a:gd name="T8" fmla="*/ 0 w 5251"/>
              <a:gd name="T9" fmla="*/ 4544 h 4545"/>
              <a:gd name="T10" fmla="*/ 1310 w 5251"/>
              <a:gd name="T11" fmla="*/ 2268 h 4545"/>
              <a:gd name="T12" fmla="*/ 2620 w 5251"/>
              <a:gd name="T13" fmla="*/ 0 h 4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1" h="4545">
                <a:moveTo>
                  <a:pt x="2620" y="0"/>
                </a:moveTo>
                <a:lnTo>
                  <a:pt x="3940" y="2268"/>
                </a:lnTo>
                <a:lnTo>
                  <a:pt x="5250" y="4544"/>
                </a:lnTo>
                <a:lnTo>
                  <a:pt x="2620" y="4544"/>
                </a:lnTo>
                <a:lnTo>
                  <a:pt x="0" y="4544"/>
                </a:lnTo>
                <a:lnTo>
                  <a:pt x="1310" y="2268"/>
                </a:lnTo>
                <a:lnTo>
                  <a:pt x="262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51">
            <a:extLst>
              <a:ext uri="{FF2B5EF4-FFF2-40B4-BE49-F238E27FC236}">
                <a16:creationId xmlns:a16="http://schemas.microsoft.com/office/drawing/2014/main" id="{D5245761-D762-0046-B55A-462786B1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522" y="8161724"/>
            <a:ext cx="5336071" cy="4626992"/>
          </a:xfrm>
          <a:custGeom>
            <a:avLst/>
            <a:gdLst>
              <a:gd name="T0" fmla="*/ 2620 w 5241"/>
              <a:gd name="T1" fmla="*/ 0 h 4546"/>
              <a:gd name="T2" fmla="*/ 3930 w 5241"/>
              <a:gd name="T3" fmla="*/ 2277 h 4546"/>
              <a:gd name="T4" fmla="*/ 5240 w 5241"/>
              <a:gd name="T5" fmla="*/ 4545 h 4546"/>
              <a:gd name="T6" fmla="*/ 2620 w 5241"/>
              <a:gd name="T7" fmla="*/ 4545 h 4546"/>
              <a:gd name="T8" fmla="*/ 0 w 5241"/>
              <a:gd name="T9" fmla="*/ 4545 h 4546"/>
              <a:gd name="T10" fmla="*/ 1310 w 5241"/>
              <a:gd name="T11" fmla="*/ 2277 h 4546"/>
              <a:gd name="T12" fmla="*/ 2620 w 5241"/>
              <a:gd name="T13" fmla="*/ 0 h 4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41" h="4546">
                <a:moveTo>
                  <a:pt x="2620" y="0"/>
                </a:moveTo>
                <a:lnTo>
                  <a:pt x="3930" y="2277"/>
                </a:lnTo>
                <a:lnTo>
                  <a:pt x="5240" y="4545"/>
                </a:lnTo>
                <a:lnTo>
                  <a:pt x="2620" y="4545"/>
                </a:lnTo>
                <a:lnTo>
                  <a:pt x="0" y="4545"/>
                </a:lnTo>
                <a:lnTo>
                  <a:pt x="1310" y="2277"/>
                </a:lnTo>
                <a:lnTo>
                  <a:pt x="262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52">
            <a:extLst>
              <a:ext uri="{FF2B5EF4-FFF2-40B4-BE49-F238E27FC236}">
                <a16:creationId xmlns:a16="http://schemas.microsoft.com/office/drawing/2014/main" id="{1A98A132-B916-A541-B523-906AE92D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594" y="8161724"/>
            <a:ext cx="5345050" cy="4626992"/>
          </a:xfrm>
          <a:custGeom>
            <a:avLst/>
            <a:gdLst>
              <a:gd name="T0" fmla="*/ 2630 w 5250"/>
              <a:gd name="T1" fmla="*/ 0 h 4546"/>
              <a:gd name="T2" fmla="*/ 3939 w 5250"/>
              <a:gd name="T3" fmla="*/ 2277 h 4546"/>
              <a:gd name="T4" fmla="*/ 5249 w 5250"/>
              <a:gd name="T5" fmla="*/ 4545 h 4546"/>
              <a:gd name="T6" fmla="*/ 2630 w 5250"/>
              <a:gd name="T7" fmla="*/ 4545 h 4546"/>
              <a:gd name="T8" fmla="*/ 0 w 5250"/>
              <a:gd name="T9" fmla="*/ 4545 h 4546"/>
              <a:gd name="T10" fmla="*/ 1320 w 5250"/>
              <a:gd name="T11" fmla="*/ 2277 h 4546"/>
              <a:gd name="T12" fmla="*/ 2630 w 5250"/>
              <a:gd name="T13" fmla="*/ 0 h 4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0" h="4546">
                <a:moveTo>
                  <a:pt x="2630" y="0"/>
                </a:moveTo>
                <a:lnTo>
                  <a:pt x="3939" y="2277"/>
                </a:lnTo>
                <a:lnTo>
                  <a:pt x="5249" y="4545"/>
                </a:lnTo>
                <a:lnTo>
                  <a:pt x="2630" y="4545"/>
                </a:lnTo>
                <a:lnTo>
                  <a:pt x="0" y="4545"/>
                </a:lnTo>
                <a:lnTo>
                  <a:pt x="1320" y="2277"/>
                </a:lnTo>
                <a:lnTo>
                  <a:pt x="263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53">
            <a:extLst>
              <a:ext uri="{FF2B5EF4-FFF2-40B4-BE49-F238E27FC236}">
                <a16:creationId xmlns:a16="http://schemas.microsoft.com/office/drawing/2014/main" id="{85D3DB95-71E1-4E4C-9BBA-8EA7AA19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801" y="8161724"/>
            <a:ext cx="5345050" cy="4626992"/>
          </a:xfrm>
          <a:custGeom>
            <a:avLst/>
            <a:gdLst>
              <a:gd name="T0" fmla="*/ 2620 w 5251"/>
              <a:gd name="T1" fmla="*/ 4545 h 4546"/>
              <a:gd name="T2" fmla="*/ 3940 w 5251"/>
              <a:gd name="T3" fmla="*/ 2277 h 4546"/>
              <a:gd name="T4" fmla="*/ 5250 w 5251"/>
              <a:gd name="T5" fmla="*/ 0 h 4546"/>
              <a:gd name="T6" fmla="*/ 2620 w 5251"/>
              <a:gd name="T7" fmla="*/ 0 h 4546"/>
              <a:gd name="T8" fmla="*/ 0 w 5251"/>
              <a:gd name="T9" fmla="*/ 0 h 4546"/>
              <a:gd name="T10" fmla="*/ 1310 w 5251"/>
              <a:gd name="T11" fmla="*/ 2277 h 4546"/>
              <a:gd name="T12" fmla="*/ 2620 w 5251"/>
              <a:gd name="T13" fmla="*/ 4545 h 4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51" h="4546">
                <a:moveTo>
                  <a:pt x="2620" y="4545"/>
                </a:moveTo>
                <a:lnTo>
                  <a:pt x="3940" y="2277"/>
                </a:lnTo>
                <a:lnTo>
                  <a:pt x="5250" y="0"/>
                </a:lnTo>
                <a:lnTo>
                  <a:pt x="2620" y="0"/>
                </a:lnTo>
                <a:lnTo>
                  <a:pt x="0" y="0"/>
                </a:lnTo>
                <a:lnTo>
                  <a:pt x="1310" y="2277"/>
                </a:lnTo>
                <a:lnTo>
                  <a:pt x="2620" y="454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5">
            <a:extLst>
              <a:ext uri="{FF2B5EF4-FFF2-40B4-BE49-F238E27FC236}">
                <a16:creationId xmlns:a16="http://schemas.microsoft.com/office/drawing/2014/main" id="{2E71094D-B28D-3144-9B67-0CAD6252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149" y="4495139"/>
            <a:ext cx="139122" cy="1234162"/>
          </a:xfrm>
          <a:custGeom>
            <a:avLst/>
            <a:gdLst>
              <a:gd name="T0" fmla="*/ 136 w 137"/>
              <a:gd name="T1" fmla="*/ 1211 h 1212"/>
              <a:gd name="T2" fmla="*/ 0 w 137"/>
              <a:gd name="T3" fmla="*/ 1211 h 1212"/>
              <a:gd name="T4" fmla="*/ 0 w 137"/>
              <a:gd name="T5" fmla="*/ 0 h 1212"/>
              <a:gd name="T6" fmla="*/ 136 w 137"/>
              <a:gd name="T7" fmla="*/ 0 h 1212"/>
              <a:gd name="T8" fmla="*/ 136 w 137"/>
              <a:gd name="T9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212">
                <a:moveTo>
                  <a:pt x="136" y="1211"/>
                </a:moveTo>
                <a:lnTo>
                  <a:pt x="0" y="1211"/>
                </a:lnTo>
                <a:lnTo>
                  <a:pt x="0" y="0"/>
                </a:lnTo>
                <a:lnTo>
                  <a:pt x="136" y="0"/>
                </a:lnTo>
                <a:lnTo>
                  <a:pt x="136" y="121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9">
            <a:extLst>
              <a:ext uri="{FF2B5EF4-FFF2-40B4-BE49-F238E27FC236}">
                <a16:creationId xmlns:a16="http://schemas.microsoft.com/office/drawing/2014/main" id="{4FAB573D-3528-ED4A-83D7-F6A71145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149" y="6433897"/>
            <a:ext cx="139122" cy="1225186"/>
          </a:xfrm>
          <a:custGeom>
            <a:avLst/>
            <a:gdLst>
              <a:gd name="T0" fmla="*/ 136 w 137"/>
              <a:gd name="T1" fmla="*/ 1201 h 1202"/>
              <a:gd name="T2" fmla="*/ 0 w 137"/>
              <a:gd name="T3" fmla="*/ 1201 h 1202"/>
              <a:gd name="T4" fmla="*/ 0 w 137"/>
              <a:gd name="T5" fmla="*/ 0 h 1202"/>
              <a:gd name="T6" fmla="*/ 136 w 137"/>
              <a:gd name="T7" fmla="*/ 0 h 1202"/>
              <a:gd name="T8" fmla="*/ 136 w 137"/>
              <a:gd name="T9" fmla="*/ 1201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202">
                <a:moveTo>
                  <a:pt x="136" y="1201"/>
                </a:moveTo>
                <a:lnTo>
                  <a:pt x="0" y="1201"/>
                </a:lnTo>
                <a:lnTo>
                  <a:pt x="0" y="0"/>
                </a:lnTo>
                <a:lnTo>
                  <a:pt x="136" y="0"/>
                </a:lnTo>
                <a:lnTo>
                  <a:pt x="136" y="120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43">
            <a:extLst>
              <a:ext uri="{FF2B5EF4-FFF2-40B4-BE49-F238E27FC236}">
                <a16:creationId xmlns:a16="http://schemas.microsoft.com/office/drawing/2014/main" id="{261BB792-3ACE-4146-A640-67EE27C9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149" y="8363680"/>
            <a:ext cx="139122" cy="1234162"/>
          </a:xfrm>
          <a:custGeom>
            <a:avLst/>
            <a:gdLst>
              <a:gd name="T0" fmla="*/ 136 w 137"/>
              <a:gd name="T1" fmla="*/ 1210 h 1211"/>
              <a:gd name="T2" fmla="*/ 0 w 137"/>
              <a:gd name="T3" fmla="*/ 1210 h 1211"/>
              <a:gd name="T4" fmla="*/ 0 w 137"/>
              <a:gd name="T5" fmla="*/ 0 h 1211"/>
              <a:gd name="T6" fmla="*/ 136 w 137"/>
              <a:gd name="T7" fmla="*/ 0 h 1211"/>
              <a:gd name="T8" fmla="*/ 136 w 137"/>
              <a:gd name="T9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211">
                <a:moveTo>
                  <a:pt x="136" y="1210"/>
                </a:moveTo>
                <a:lnTo>
                  <a:pt x="0" y="1210"/>
                </a:lnTo>
                <a:lnTo>
                  <a:pt x="0" y="0"/>
                </a:lnTo>
                <a:lnTo>
                  <a:pt x="136" y="0"/>
                </a:lnTo>
                <a:lnTo>
                  <a:pt x="136" y="121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7">
            <a:extLst>
              <a:ext uri="{FF2B5EF4-FFF2-40B4-BE49-F238E27FC236}">
                <a16:creationId xmlns:a16="http://schemas.microsoft.com/office/drawing/2014/main" id="{098E6FF1-A6A7-1149-A72D-1B4287EC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149" y="10306925"/>
            <a:ext cx="139122" cy="1225189"/>
          </a:xfrm>
          <a:custGeom>
            <a:avLst/>
            <a:gdLst>
              <a:gd name="T0" fmla="*/ 136 w 137"/>
              <a:gd name="T1" fmla="*/ 1202 h 1203"/>
              <a:gd name="T2" fmla="*/ 0 w 137"/>
              <a:gd name="T3" fmla="*/ 1202 h 1203"/>
              <a:gd name="T4" fmla="*/ 0 w 137"/>
              <a:gd name="T5" fmla="*/ 0 h 1203"/>
              <a:gd name="T6" fmla="*/ 136 w 137"/>
              <a:gd name="T7" fmla="*/ 0 h 1203"/>
              <a:gd name="T8" fmla="*/ 136 w 137"/>
              <a:gd name="T9" fmla="*/ 1202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203">
                <a:moveTo>
                  <a:pt x="136" y="1202"/>
                </a:moveTo>
                <a:lnTo>
                  <a:pt x="0" y="1202"/>
                </a:lnTo>
                <a:lnTo>
                  <a:pt x="0" y="0"/>
                </a:lnTo>
                <a:lnTo>
                  <a:pt x="136" y="0"/>
                </a:lnTo>
                <a:lnTo>
                  <a:pt x="136" y="12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8">
            <a:extLst>
              <a:ext uri="{FF2B5EF4-FFF2-40B4-BE49-F238E27FC236}">
                <a16:creationId xmlns:a16="http://schemas.microsoft.com/office/drawing/2014/main" id="{C6FC017E-9694-6E43-B8C7-BAD5AD62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0337" y="10257559"/>
            <a:ext cx="489176" cy="489176"/>
          </a:xfrm>
          <a:custGeom>
            <a:avLst/>
            <a:gdLst>
              <a:gd name="T0" fmla="*/ 243 w 479"/>
              <a:gd name="T1" fmla="*/ 479 h 480"/>
              <a:gd name="T2" fmla="*/ 243 w 479"/>
              <a:gd name="T3" fmla="*/ 479 h 480"/>
              <a:gd name="T4" fmla="*/ 172 w 479"/>
              <a:gd name="T5" fmla="*/ 452 h 480"/>
              <a:gd name="T6" fmla="*/ 36 w 479"/>
              <a:gd name="T7" fmla="*/ 316 h 480"/>
              <a:gd name="T8" fmla="*/ 36 w 479"/>
              <a:gd name="T9" fmla="*/ 181 h 480"/>
              <a:gd name="T10" fmla="*/ 207 w 479"/>
              <a:gd name="T11" fmla="*/ 9 h 480"/>
              <a:gd name="T12" fmla="*/ 225 w 479"/>
              <a:gd name="T13" fmla="*/ 9 h 480"/>
              <a:gd name="T14" fmla="*/ 433 w 479"/>
              <a:gd name="T15" fmla="*/ 9 h 480"/>
              <a:gd name="T16" fmla="*/ 478 w 479"/>
              <a:gd name="T17" fmla="*/ 54 h 480"/>
              <a:gd name="T18" fmla="*/ 478 w 479"/>
              <a:gd name="T19" fmla="*/ 262 h 480"/>
              <a:gd name="T20" fmla="*/ 469 w 479"/>
              <a:gd name="T21" fmla="*/ 280 h 480"/>
              <a:gd name="T22" fmla="*/ 306 w 479"/>
              <a:gd name="T23" fmla="*/ 443 h 480"/>
              <a:gd name="T24" fmla="*/ 243 w 479"/>
              <a:gd name="T25" fmla="*/ 479 h 480"/>
              <a:gd name="T26" fmla="*/ 234 w 479"/>
              <a:gd name="T27" fmla="*/ 54 h 480"/>
              <a:gd name="T28" fmla="*/ 234 w 479"/>
              <a:gd name="T29" fmla="*/ 54 h 480"/>
              <a:gd name="T30" fmla="*/ 72 w 479"/>
              <a:gd name="T31" fmla="*/ 217 h 480"/>
              <a:gd name="T32" fmla="*/ 72 w 479"/>
              <a:gd name="T33" fmla="*/ 280 h 480"/>
              <a:gd name="T34" fmla="*/ 207 w 479"/>
              <a:gd name="T35" fmla="*/ 416 h 480"/>
              <a:gd name="T36" fmla="*/ 270 w 479"/>
              <a:gd name="T37" fmla="*/ 416 h 480"/>
              <a:gd name="T38" fmla="*/ 433 w 479"/>
              <a:gd name="T39" fmla="*/ 253 h 480"/>
              <a:gd name="T40" fmla="*/ 433 w 479"/>
              <a:gd name="T41" fmla="*/ 54 h 480"/>
              <a:gd name="T42" fmla="*/ 234 w 479"/>
              <a:gd name="T43" fmla="*/ 54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79" h="480">
                <a:moveTo>
                  <a:pt x="243" y="479"/>
                </a:moveTo>
                <a:lnTo>
                  <a:pt x="243" y="479"/>
                </a:lnTo>
                <a:cubicBezTo>
                  <a:pt x="216" y="479"/>
                  <a:pt x="189" y="470"/>
                  <a:pt x="172" y="452"/>
                </a:cubicBezTo>
                <a:cubicBezTo>
                  <a:pt x="36" y="316"/>
                  <a:pt x="36" y="316"/>
                  <a:pt x="36" y="316"/>
                </a:cubicBezTo>
                <a:cubicBezTo>
                  <a:pt x="0" y="280"/>
                  <a:pt x="0" y="217"/>
                  <a:pt x="36" y="181"/>
                </a:cubicBezTo>
                <a:cubicBezTo>
                  <a:pt x="207" y="9"/>
                  <a:pt x="207" y="9"/>
                  <a:pt x="207" y="9"/>
                </a:cubicBezTo>
                <a:cubicBezTo>
                  <a:pt x="207" y="9"/>
                  <a:pt x="216" y="9"/>
                  <a:pt x="225" y="9"/>
                </a:cubicBezTo>
                <a:cubicBezTo>
                  <a:pt x="433" y="9"/>
                  <a:pt x="433" y="9"/>
                  <a:pt x="433" y="9"/>
                </a:cubicBezTo>
                <a:cubicBezTo>
                  <a:pt x="460" y="0"/>
                  <a:pt x="478" y="27"/>
                  <a:pt x="478" y="54"/>
                </a:cubicBezTo>
                <a:cubicBezTo>
                  <a:pt x="478" y="262"/>
                  <a:pt x="478" y="262"/>
                  <a:pt x="478" y="262"/>
                </a:cubicBezTo>
                <a:cubicBezTo>
                  <a:pt x="478" y="271"/>
                  <a:pt x="478" y="271"/>
                  <a:pt x="469" y="280"/>
                </a:cubicBezTo>
                <a:cubicBezTo>
                  <a:pt x="306" y="443"/>
                  <a:pt x="306" y="443"/>
                  <a:pt x="306" y="443"/>
                </a:cubicBezTo>
                <a:cubicBezTo>
                  <a:pt x="288" y="461"/>
                  <a:pt x="261" y="479"/>
                  <a:pt x="243" y="479"/>
                </a:cubicBezTo>
                <a:close/>
                <a:moveTo>
                  <a:pt x="234" y="54"/>
                </a:moveTo>
                <a:lnTo>
                  <a:pt x="234" y="54"/>
                </a:lnTo>
                <a:cubicBezTo>
                  <a:pt x="72" y="217"/>
                  <a:pt x="72" y="217"/>
                  <a:pt x="72" y="217"/>
                </a:cubicBezTo>
                <a:cubicBezTo>
                  <a:pt x="54" y="235"/>
                  <a:pt x="54" y="262"/>
                  <a:pt x="72" y="280"/>
                </a:cubicBezTo>
                <a:cubicBezTo>
                  <a:pt x="207" y="416"/>
                  <a:pt x="207" y="416"/>
                  <a:pt x="207" y="416"/>
                </a:cubicBezTo>
                <a:cubicBezTo>
                  <a:pt x="225" y="434"/>
                  <a:pt x="252" y="434"/>
                  <a:pt x="270" y="416"/>
                </a:cubicBezTo>
                <a:cubicBezTo>
                  <a:pt x="433" y="253"/>
                  <a:pt x="433" y="253"/>
                  <a:pt x="433" y="253"/>
                </a:cubicBezTo>
                <a:cubicBezTo>
                  <a:pt x="433" y="54"/>
                  <a:pt x="433" y="54"/>
                  <a:pt x="433" y="54"/>
                </a:cubicBezTo>
                <a:lnTo>
                  <a:pt x="234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9">
            <a:extLst>
              <a:ext uri="{FF2B5EF4-FFF2-40B4-BE49-F238E27FC236}">
                <a16:creationId xmlns:a16="http://schemas.microsoft.com/office/drawing/2014/main" id="{45C5C0D4-9711-B64D-95A8-38CD0B49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487" y="10369755"/>
            <a:ext cx="85268" cy="76295"/>
          </a:xfrm>
          <a:custGeom>
            <a:avLst/>
            <a:gdLst>
              <a:gd name="T0" fmla="*/ 64 w 83"/>
              <a:gd name="T1" fmla="*/ 64 h 74"/>
              <a:gd name="T2" fmla="*/ 64 w 83"/>
              <a:gd name="T3" fmla="*/ 64 h 74"/>
              <a:gd name="T4" fmla="*/ 9 w 83"/>
              <a:gd name="T5" fmla="*/ 64 h 74"/>
              <a:gd name="T6" fmla="*/ 9 w 83"/>
              <a:gd name="T7" fmla="*/ 10 h 74"/>
              <a:gd name="T8" fmla="*/ 64 w 83"/>
              <a:gd name="T9" fmla="*/ 10 h 74"/>
              <a:gd name="T10" fmla="*/ 64 w 83"/>
              <a:gd name="T11" fmla="*/ 6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74">
                <a:moveTo>
                  <a:pt x="64" y="64"/>
                </a:moveTo>
                <a:lnTo>
                  <a:pt x="64" y="64"/>
                </a:lnTo>
                <a:cubicBezTo>
                  <a:pt x="55" y="73"/>
                  <a:pt x="28" y="73"/>
                  <a:pt x="9" y="64"/>
                </a:cubicBezTo>
                <a:cubicBezTo>
                  <a:pt x="0" y="46"/>
                  <a:pt x="0" y="28"/>
                  <a:pt x="9" y="10"/>
                </a:cubicBezTo>
                <a:cubicBezTo>
                  <a:pt x="28" y="0"/>
                  <a:pt x="46" y="0"/>
                  <a:pt x="64" y="10"/>
                </a:cubicBezTo>
                <a:cubicBezTo>
                  <a:pt x="82" y="28"/>
                  <a:pt x="82" y="46"/>
                  <a:pt x="64" y="6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60">
            <a:extLst>
              <a:ext uri="{FF2B5EF4-FFF2-40B4-BE49-F238E27FC236}">
                <a16:creationId xmlns:a16="http://schemas.microsoft.com/office/drawing/2014/main" id="{045EA43E-A888-544E-A534-DDAADC554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622" y="5792131"/>
            <a:ext cx="139122" cy="130150"/>
          </a:xfrm>
          <a:custGeom>
            <a:avLst/>
            <a:gdLst>
              <a:gd name="T0" fmla="*/ 100 w 137"/>
              <a:gd name="T1" fmla="*/ 126 h 127"/>
              <a:gd name="T2" fmla="*/ 100 w 137"/>
              <a:gd name="T3" fmla="*/ 126 h 127"/>
              <a:gd name="T4" fmla="*/ 36 w 137"/>
              <a:gd name="T5" fmla="*/ 126 h 127"/>
              <a:gd name="T6" fmla="*/ 0 w 137"/>
              <a:gd name="T7" fmla="*/ 90 h 127"/>
              <a:gd name="T8" fmla="*/ 0 w 137"/>
              <a:gd name="T9" fmla="*/ 36 h 127"/>
              <a:gd name="T10" fmla="*/ 36 w 137"/>
              <a:gd name="T11" fmla="*/ 0 h 127"/>
              <a:gd name="T12" fmla="*/ 100 w 137"/>
              <a:gd name="T13" fmla="*/ 0 h 127"/>
              <a:gd name="T14" fmla="*/ 136 w 137"/>
              <a:gd name="T15" fmla="*/ 36 h 127"/>
              <a:gd name="T16" fmla="*/ 136 w 137"/>
              <a:gd name="T17" fmla="*/ 90 h 127"/>
              <a:gd name="T18" fmla="*/ 100 w 137"/>
              <a:gd name="T19" fmla="*/ 126 h 127"/>
              <a:gd name="T20" fmla="*/ 100 w 137"/>
              <a:gd name="T21" fmla="*/ 36 h 127"/>
              <a:gd name="T22" fmla="*/ 100 w 137"/>
              <a:gd name="T23" fmla="*/ 36 h 127"/>
              <a:gd name="T24" fmla="*/ 36 w 137"/>
              <a:gd name="T25" fmla="*/ 36 h 127"/>
              <a:gd name="T26" fmla="*/ 36 w 137"/>
              <a:gd name="T27" fmla="*/ 90 h 127"/>
              <a:gd name="T28" fmla="*/ 100 w 137"/>
              <a:gd name="T29" fmla="*/ 90 h 127"/>
              <a:gd name="T30" fmla="*/ 100 w 137"/>
              <a:gd name="T31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27">
                <a:moveTo>
                  <a:pt x="100" y="126"/>
                </a:moveTo>
                <a:lnTo>
                  <a:pt x="100" y="126"/>
                </a:lnTo>
                <a:cubicBezTo>
                  <a:pt x="36" y="126"/>
                  <a:pt x="36" y="126"/>
                  <a:pt x="36" y="126"/>
                </a:cubicBezTo>
                <a:cubicBezTo>
                  <a:pt x="18" y="126"/>
                  <a:pt x="0" y="108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7" y="0"/>
                  <a:pt x="136" y="9"/>
                  <a:pt x="136" y="36"/>
                </a:cubicBezTo>
                <a:cubicBezTo>
                  <a:pt x="136" y="90"/>
                  <a:pt x="136" y="90"/>
                  <a:pt x="136" y="90"/>
                </a:cubicBezTo>
                <a:cubicBezTo>
                  <a:pt x="136" y="108"/>
                  <a:pt x="117" y="126"/>
                  <a:pt x="100" y="126"/>
                </a:cubicBezTo>
                <a:close/>
                <a:moveTo>
                  <a:pt x="100" y="36"/>
                </a:moveTo>
                <a:lnTo>
                  <a:pt x="100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100" y="90"/>
                  <a:pt x="100" y="90"/>
                  <a:pt x="100" y="90"/>
                </a:cubicBezTo>
                <a:lnTo>
                  <a:pt x="100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61">
            <a:extLst>
              <a:ext uri="{FF2B5EF4-FFF2-40B4-BE49-F238E27FC236}">
                <a16:creationId xmlns:a16="http://schemas.microsoft.com/office/drawing/2014/main" id="{6B2357D6-789D-CA4E-8756-62CA8E818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738" y="5617106"/>
            <a:ext cx="560982" cy="444297"/>
          </a:xfrm>
          <a:custGeom>
            <a:avLst/>
            <a:gdLst>
              <a:gd name="T0" fmla="*/ 460 w 552"/>
              <a:gd name="T1" fmla="*/ 434 h 435"/>
              <a:gd name="T2" fmla="*/ 460 w 552"/>
              <a:gd name="T3" fmla="*/ 434 h 435"/>
              <a:gd name="T4" fmla="*/ 90 w 552"/>
              <a:gd name="T5" fmla="*/ 434 h 435"/>
              <a:gd name="T6" fmla="*/ 0 w 552"/>
              <a:gd name="T7" fmla="*/ 344 h 435"/>
              <a:gd name="T8" fmla="*/ 0 w 552"/>
              <a:gd name="T9" fmla="*/ 0 h 435"/>
              <a:gd name="T10" fmla="*/ 54 w 552"/>
              <a:gd name="T11" fmla="*/ 0 h 435"/>
              <a:gd name="T12" fmla="*/ 54 w 552"/>
              <a:gd name="T13" fmla="*/ 344 h 435"/>
              <a:gd name="T14" fmla="*/ 90 w 552"/>
              <a:gd name="T15" fmla="*/ 380 h 435"/>
              <a:gd name="T16" fmla="*/ 460 w 552"/>
              <a:gd name="T17" fmla="*/ 380 h 435"/>
              <a:gd name="T18" fmla="*/ 497 w 552"/>
              <a:gd name="T19" fmla="*/ 344 h 435"/>
              <a:gd name="T20" fmla="*/ 497 w 552"/>
              <a:gd name="T21" fmla="*/ 118 h 435"/>
              <a:gd name="T22" fmla="*/ 460 w 552"/>
              <a:gd name="T23" fmla="*/ 81 h 435"/>
              <a:gd name="T24" fmla="*/ 90 w 552"/>
              <a:gd name="T25" fmla="*/ 81 h 435"/>
              <a:gd name="T26" fmla="*/ 90 w 552"/>
              <a:gd name="T27" fmla="*/ 36 h 435"/>
              <a:gd name="T28" fmla="*/ 460 w 552"/>
              <a:gd name="T29" fmla="*/ 36 h 435"/>
              <a:gd name="T30" fmla="*/ 551 w 552"/>
              <a:gd name="T31" fmla="*/ 118 h 435"/>
              <a:gd name="T32" fmla="*/ 551 w 552"/>
              <a:gd name="T33" fmla="*/ 344 h 435"/>
              <a:gd name="T34" fmla="*/ 460 w 552"/>
              <a:gd name="T3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2" h="435">
                <a:moveTo>
                  <a:pt x="460" y="434"/>
                </a:moveTo>
                <a:lnTo>
                  <a:pt x="460" y="434"/>
                </a:lnTo>
                <a:cubicBezTo>
                  <a:pt x="90" y="434"/>
                  <a:pt x="90" y="434"/>
                  <a:pt x="90" y="434"/>
                </a:cubicBezTo>
                <a:cubicBezTo>
                  <a:pt x="45" y="434"/>
                  <a:pt x="0" y="389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44"/>
                  <a:pt x="54" y="344"/>
                  <a:pt x="54" y="344"/>
                </a:cubicBezTo>
                <a:cubicBezTo>
                  <a:pt x="54" y="362"/>
                  <a:pt x="72" y="380"/>
                  <a:pt x="90" y="380"/>
                </a:cubicBezTo>
                <a:cubicBezTo>
                  <a:pt x="460" y="380"/>
                  <a:pt x="460" y="380"/>
                  <a:pt x="460" y="380"/>
                </a:cubicBezTo>
                <a:cubicBezTo>
                  <a:pt x="478" y="380"/>
                  <a:pt x="497" y="362"/>
                  <a:pt x="497" y="344"/>
                </a:cubicBezTo>
                <a:cubicBezTo>
                  <a:pt x="497" y="118"/>
                  <a:pt x="497" y="118"/>
                  <a:pt x="497" y="118"/>
                </a:cubicBezTo>
                <a:cubicBezTo>
                  <a:pt x="497" y="100"/>
                  <a:pt x="478" y="81"/>
                  <a:pt x="460" y="81"/>
                </a:cubicBezTo>
                <a:cubicBezTo>
                  <a:pt x="90" y="81"/>
                  <a:pt x="90" y="81"/>
                  <a:pt x="90" y="81"/>
                </a:cubicBezTo>
                <a:cubicBezTo>
                  <a:pt x="90" y="36"/>
                  <a:pt x="90" y="36"/>
                  <a:pt x="90" y="36"/>
                </a:cubicBezTo>
                <a:cubicBezTo>
                  <a:pt x="460" y="36"/>
                  <a:pt x="460" y="36"/>
                  <a:pt x="460" y="36"/>
                </a:cubicBezTo>
                <a:cubicBezTo>
                  <a:pt x="506" y="36"/>
                  <a:pt x="551" y="72"/>
                  <a:pt x="551" y="118"/>
                </a:cubicBezTo>
                <a:cubicBezTo>
                  <a:pt x="551" y="344"/>
                  <a:pt x="551" y="344"/>
                  <a:pt x="551" y="344"/>
                </a:cubicBezTo>
                <a:cubicBezTo>
                  <a:pt x="551" y="389"/>
                  <a:pt x="506" y="434"/>
                  <a:pt x="460" y="4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62">
            <a:extLst>
              <a:ext uri="{FF2B5EF4-FFF2-40B4-BE49-F238E27FC236}">
                <a16:creationId xmlns:a16="http://schemas.microsoft.com/office/drawing/2014/main" id="{215D9C7B-3A0C-5C40-A314-1CFA6FB1F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738" y="5513883"/>
            <a:ext cx="507127" cy="184004"/>
          </a:xfrm>
          <a:custGeom>
            <a:avLst/>
            <a:gdLst>
              <a:gd name="T0" fmla="*/ 90 w 498"/>
              <a:gd name="T1" fmla="*/ 180 h 181"/>
              <a:gd name="T2" fmla="*/ 90 w 498"/>
              <a:gd name="T3" fmla="*/ 180 h 181"/>
              <a:gd name="T4" fmla="*/ 0 w 498"/>
              <a:gd name="T5" fmla="*/ 81 h 181"/>
              <a:gd name="T6" fmla="*/ 99 w 498"/>
              <a:gd name="T7" fmla="*/ 0 h 181"/>
              <a:gd name="T8" fmla="*/ 424 w 498"/>
              <a:gd name="T9" fmla="*/ 0 h 181"/>
              <a:gd name="T10" fmla="*/ 497 w 498"/>
              <a:gd name="T11" fmla="*/ 72 h 181"/>
              <a:gd name="T12" fmla="*/ 497 w 498"/>
              <a:gd name="T13" fmla="*/ 90 h 181"/>
              <a:gd name="T14" fmla="*/ 469 w 498"/>
              <a:gd name="T15" fmla="*/ 117 h 181"/>
              <a:gd name="T16" fmla="*/ 469 w 498"/>
              <a:gd name="T17" fmla="*/ 117 h 181"/>
              <a:gd name="T18" fmla="*/ 451 w 498"/>
              <a:gd name="T19" fmla="*/ 90 h 181"/>
              <a:gd name="T20" fmla="*/ 451 w 498"/>
              <a:gd name="T21" fmla="*/ 72 h 181"/>
              <a:gd name="T22" fmla="*/ 424 w 498"/>
              <a:gd name="T23" fmla="*/ 45 h 181"/>
              <a:gd name="T24" fmla="*/ 99 w 498"/>
              <a:gd name="T25" fmla="*/ 45 h 181"/>
              <a:gd name="T26" fmla="*/ 54 w 498"/>
              <a:gd name="T27" fmla="*/ 81 h 181"/>
              <a:gd name="T28" fmla="*/ 90 w 498"/>
              <a:gd name="T29" fmla="*/ 135 h 181"/>
              <a:gd name="T30" fmla="*/ 90 w 498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8" h="181">
                <a:moveTo>
                  <a:pt x="90" y="180"/>
                </a:moveTo>
                <a:lnTo>
                  <a:pt x="90" y="180"/>
                </a:lnTo>
                <a:cubicBezTo>
                  <a:pt x="36" y="180"/>
                  <a:pt x="0" y="135"/>
                  <a:pt x="0" y="81"/>
                </a:cubicBezTo>
                <a:cubicBezTo>
                  <a:pt x="9" y="27"/>
                  <a:pt x="54" y="0"/>
                  <a:pt x="99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60" y="0"/>
                  <a:pt x="497" y="36"/>
                  <a:pt x="497" y="72"/>
                </a:cubicBezTo>
                <a:cubicBezTo>
                  <a:pt x="497" y="90"/>
                  <a:pt x="497" y="90"/>
                  <a:pt x="497" y="90"/>
                </a:cubicBezTo>
                <a:cubicBezTo>
                  <a:pt x="497" y="99"/>
                  <a:pt x="487" y="117"/>
                  <a:pt x="469" y="117"/>
                </a:cubicBezTo>
                <a:lnTo>
                  <a:pt x="469" y="117"/>
                </a:lnTo>
                <a:cubicBezTo>
                  <a:pt x="460" y="117"/>
                  <a:pt x="451" y="99"/>
                  <a:pt x="451" y="90"/>
                </a:cubicBezTo>
                <a:cubicBezTo>
                  <a:pt x="451" y="72"/>
                  <a:pt x="451" y="72"/>
                  <a:pt x="451" y="72"/>
                </a:cubicBezTo>
                <a:cubicBezTo>
                  <a:pt x="451" y="54"/>
                  <a:pt x="433" y="45"/>
                  <a:pt x="424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72" y="45"/>
                  <a:pt x="54" y="63"/>
                  <a:pt x="54" y="81"/>
                </a:cubicBezTo>
                <a:cubicBezTo>
                  <a:pt x="45" y="108"/>
                  <a:pt x="63" y="135"/>
                  <a:pt x="90" y="135"/>
                </a:cubicBezTo>
                <a:lnTo>
                  <a:pt x="90" y="1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63">
            <a:extLst>
              <a:ext uri="{FF2B5EF4-FFF2-40B4-BE49-F238E27FC236}">
                <a16:creationId xmlns:a16="http://schemas.microsoft.com/office/drawing/2014/main" id="{C5A4C875-1D31-7C4F-9786-E13A19EB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748" y="10131899"/>
            <a:ext cx="560985" cy="534055"/>
          </a:xfrm>
          <a:custGeom>
            <a:avLst/>
            <a:gdLst>
              <a:gd name="T0" fmla="*/ 479 w 552"/>
              <a:gd name="T1" fmla="*/ 523 h 524"/>
              <a:gd name="T2" fmla="*/ 479 w 552"/>
              <a:gd name="T3" fmla="*/ 523 h 524"/>
              <a:gd name="T4" fmla="*/ 81 w 552"/>
              <a:gd name="T5" fmla="*/ 523 h 524"/>
              <a:gd name="T6" fmla="*/ 0 w 552"/>
              <a:gd name="T7" fmla="*/ 451 h 524"/>
              <a:gd name="T8" fmla="*/ 0 w 552"/>
              <a:gd name="T9" fmla="*/ 72 h 524"/>
              <a:gd name="T10" fmla="*/ 81 w 552"/>
              <a:gd name="T11" fmla="*/ 0 h 524"/>
              <a:gd name="T12" fmla="*/ 117 w 552"/>
              <a:gd name="T13" fmla="*/ 0 h 524"/>
              <a:gd name="T14" fmla="*/ 117 w 552"/>
              <a:gd name="T15" fmla="*/ 45 h 524"/>
              <a:gd name="T16" fmla="*/ 81 w 552"/>
              <a:gd name="T17" fmla="*/ 45 h 524"/>
              <a:gd name="T18" fmla="*/ 45 w 552"/>
              <a:gd name="T19" fmla="*/ 72 h 524"/>
              <a:gd name="T20" fmla="*/ 45 w 552"/>
              <a:gd name="T21" fmla="*/ 451 h 524"/>
              <a:gd name="T22" fmla="*/ 81 w 552"/>
              <a:gd name="T23" fmla="*/ 478 h 524"/>
              <a:gd name="T24" fmla="*/ 479 w 552"/>
              <a:gd name="T25" fmla="*/ 478 h 524"/>
              <a:gd name="T26" fmla="*/ 506 w 552"/>
              <a:gd name="T27" fmla="*/ 451 h 524"/>
              <a:gd name="T28" fmla="*/ 506 w 552"/>
              <a:gd name="T29" fmla="*/ 72 h 524"/>
              <a:gd name="T30" fmla="*/ 479 w 552"/>
              <a:gd name="T31" fmla="*/ 45 h 524"/>
              <a:gd name="T32" fmla="*/ 433 w 552"/>
              <a:gd name="T33" fmla="*/ 45 h 524"/>
              <a:gd name="T34" fmla="*/ 433 w 552"/>
              <a:gd name="T35" fmla="*/ 0 h 524"/>
              <a:gd name="T36" fmla="*/ 479 w 552"/>
              <a:gd name="T37" fmla="*/ 0 h 524"/>
              <a:gd name="T38" fmla="*/ 551 w 552"/>
              <a:gd name="T39" fmla="*/ 72 h 524"/>
              <a:gd name="T40" fmla="*/ 551 w 552"/>
              <a:gd name="T41" fmla="*/ 451 h 524"/>
              <a:gd name="T42" fmla="*/ 479 w 552"/>
              <a:gd name="T43" fmla="*/ 523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524">
                <a:moveTo>
                  <a:pt x="479" y="523"/>
                </a:moveTo>
                <a:lnTo>
                  <a:pt x="479" y="523"/>
                </a:lnTo>
                <a:cubicBezTo>
                  <a:pt x="81" y="523"/>
                  <a:pt x="81" y="523"/>
                  <a:pt x="81" y="523"/>
                </a:cubicBezTo>
                <a:cubicBezTo>
                  <a:pt x="36" y="523"/>
                  <a:pt x="0" y="487"/>
                  <a:pt x="0" y="45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45" y="63"/>
                  <a:pt x="45" y="72"/>
                </a:cubicBezTo>
                <a:cubicBezTo>
                  <a:pt x="45" y="451"/>
                  <a:pt x="45" y="451"/>
                  <a:pt x="45" y="451"/>
                </a:cubicBezTo>
                <a:cubicBezTo>
                  <a:pt x="45" y="460"/>
                  <a:pt x="63" y="478"/>
                  <a:pt x="81" y="478"/>
                </a:cubicBezTo>
                <a:cubicBezTo>
                  <a:pt x="479" y="478"/>
                  <a:pt x="479" y="478"/>
                  <a:pt x="479" y="478"/>
                </a:cubicBezTo>
                <a:cubicBezTo>
                  <a:pt x="488" y="478"/>
                  <a:pt x="506" y="460"/>
                  <a:pt x="506" y="451"/>
                </a:cubicBezTo>
                <a:cubicBezTo>
                  <a:pt x="506" y="72"/>
                  <a:pt x="506" y="72"/>
                  <a:pt x="506" y="72"/>
                </a:cubicBezTo>
                <a:cubicBezTo>
                  <a:pt x="506" y="63"/>
                  <a:pt x="488" y="45"/>
                  <a:pt x="479" y="45"/>
                </a:cubicBezTo>
                <a:cubicBezTo>
                  <a:pt x="433" y="45"/>
                  <a:pt x="433" y="45"/>
                  <a:pt x="433" y="45"/>
                </a:cubicBezTo>
                <a:cubicBezTo>
                  <a:pt x="433" y="0"/>
                  <a:pt x="433" y="0"/>
                  <a:pt x="433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15" y="0"/>
                  <a:pt x="551" y="36"/>
                  <a:pt x="551" y="72"/>
                </a:cubicBezTo>
                <a:cubicBezTo>
                  <a:pt x="551" y="451"/>
                  <a:pt x="551" y="451"/>
                  <a:pt x="551" y="451"/>
                </a:cubicBezTo>
                <a:cubicBezTo>
                  <a:pt x="551" y="487"/>
                  <a:pt x="515" y="523"/>
                  <a:pt x="479" y="5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64">
            <a:extLst>
              <a:ext uri="{FF2B5EF4-FFF2-40B4-BE49-F238E27FC236}">
                <a16:creationId xmlns:a16="http://schemas.microsoft.com/office/drawing/2014/main" id="{8585F3BE-6498-274C-916A-8AC10F223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824" y="10055604"/>
            <a:ext cx="251321" cy="44879"/>
          </a:xfrm>
          <a:custGeom>
            <a:avLst/>
            <a:gdLst>
              <a:gd name="T0" fmla="*/ 244 w 245"/>
              <a:gd name="T1" fmla="*/ 45 h 46"/>
              <a:gd name="T2" fmla="*/ 0 w 245"/>
              <a:gd name="T3" fmla="*/ 45 h 46"/>
              <a:gd name="T4" fmla="*/ 0 w 245"/>
              <a:gd name="T5" fmla="*/ 0 h 46"/>
              <a:gd name="T6" fmla="*/ 244 w 245"/>
              <a:gd name="T7" fmla="*/ 0 h 46"/>
              <a:gd name="T8" fmla="*/ 244 w 24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46">
                <a:moveTo>
                  <a:pt x="244" y="45"/>
                </a:moveTo>
                <a:lnTo>
                  <a:pt x="0" y="45"/>
                </a:lnTo>
                <a:lnTo>
                  <a:pt x="0" y="0"/>
                </a:lnTo>
                <a:lnTo>
                  <a:pt x="244" y="0"/>
                </a:lnTo>
                <a:lnTo>
                  <a:pt x="244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65">
            <a:extLst>
              <a:ext uri="{FF2B5EF4-FFF2-40B4-BE49-F238E27FC236}">
                <a16:creationId xmlns:a16="http://schemas.microsoft.com/office/drawing/2014/main" id="{C9FE710D-B343-A141-8106-EE8E062A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412" y="10055604"/>
            <a:ext cx="157074" cy="130150"/>
          </a:xfrm>
          <a:custGeom>
            <a:avLst/>
            <a:gdLst>
              <a:gd name="T0" fmla="*/ 36 w 154"/>
              <a:gd name="T1" fmla="*/ 109 h 128"/>
              <a:gd name="T2" fmla="*/ 36 w 154"/>
              <a:gd name="T3" fmla="*/ 109 h 128"/>
              <a:gd name="T4" fmla="*/ 0 w 154"/>
              <a:gd name="T5" fmla="*/ 82 h 128"/>
              <a:gd name="T6" fmla="*/ 72 w 154"/>
              <a:gd name="T7" fmla="*/ 9 h 128"/>
              <a:gd name="T8" fmla="*/ 90 w 154"/>
              <a:gd name="T9" fmla="*/ 0 h 128"/>
              <a:gd name="T10" fmla="*/ 108 w 154"/>
              <a:gd name="T11" fmla="*/ 9 h 128"/>
              <a:gd name="T12" fmla="*/ 145 w 154"/>
              <a:gd name="T13" fmla="*/ 82 h 128"/>
              <a:gd name="T14" fmla="*/ 136 w 154"/>
              <a:gd name="T15" fmla="*/ 118 h 128"/>
              <a:gd name="T16" fmla="*/ 136 w 154"/>
              <a:gd name="T17" fmla="*/ 118 h 128"/>
              <a:gd name="T18" fmla="*/ 108 w 154"/>
              <a:gd name="T19" fmla="*/ 109 h 128"/>
              <a:gd name="T20" fmla="*/ 81 w 154"/>
              <a:gd name="T21" fmla="*/ 64 h 128"/>
              <a:gd name="T22" fmla="*/ 36 w 154"/>
              <a:gd name="T23" fmla="*/ 109 h 128"/>
              <a:gd name="T24" fmla="*/ 108 w 154"/>
              <a:gd name="T25" fmla="*/ 36 h 128"/>
              <a:gd name="T26" fmla="*/ 108 w 154"/>
              <a:gd name="T27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8">
                <a:moveTo>
                  <a:pt x="36" y="109"/>
                </a:moveTo>
                <a:lnTo>
                  <a:pt x="36" y="109"/>
                </a:lnTo>
                <a:cubicBezTo>
                  <a:pt x="0" y="82"/>
                  <a:pt x="0" y="82"/>
                  <a:pt x="0" y="82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81" y="0"/>
                  <a:pt x="90" y="0"/>
                </a:cubicBezTo>
                <a:cubicBezTo>
                  <a:pt x="99" y="0"/>
                  <a:pt x="108" y="9"/>
                  <a:pt x="108" y="9"/>
                </a:cubicBezTo>
                <a:cubicBezTo>
                  <a:pt x="145" y="82"/>
                  <a:pt x="145" y="82"/>
                  <a:pt x="145" y="82"/>
                </a:cubicBezTo>
                <a:cubicBezTo>
                  <a:pt x="153" y="100"/>
                  <a:pt x="145" y="109"/>
                  <a:pt x="136" y="118"/>
                </a:cubicBezTo>
                <a:lnTo>
                  <a:pt x="136" y="118"/>
                </a:lnTo>
                <a:cubicBezTo>
                  <a:pt x="126" y="127"/>
                  <a:pt x="108" y="118"/>
                  <a:pt x="108" y="109"/>
                </a:cubicBezTo>
                <a:cubicBezTo>
                  <a:pt x="81" y="64"/>
                  <a:pt x="81" y="64"/>
                  <a:pt x="81" y="64"/>
                </a:cubicBezTo>
                <a:lnTo>
                  <a:pt x="36" y="109"/>
                </a:lnTo>
                <a:close/>
                <a:moveTo>
                  <a:pt x="108" y="36"/>
                </a:moveTo>
                <a:lnTo>
                  <a:pt x="108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66">
            <a:extLst>
              <a:ext uri="{FF2B5EF4-FFF2-40B4-BE49-F238E27FC236}">
                <a16:creationId xmlns:a16="http://schemas.microsoft.com/office/drawing/2014/main" id="{75F01D05-9E4E-264F-87C3-32995E707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582" y="10131899"/>
            <a:ext cx="219904" cy="157074"/>
          </a:xfrm>
          <a:custGeom>
            <a:avLst/>
            <a:gdLst>
              <a:gd name="T0" fmla="*/ 90 w 217"/>
              <a:gd name="T1" fmla="*/ 153 h 154"/>
              <a:gd name="T2" fmla="*/ 90 w 217"/>
              <a:gd name="T3" fmla="*/ 153 h 154"/>
              <a:gd name="T4" fmla="*/ 90 w 217"/>
              <a:gd name="T5" fmla="*/ 153 h 154"/>
              <a:gd name="T6" fmla="*/ 54 w 217"/>
              <a:gd name="T7" fmla="*/ 135 h 154"/>
              <a:gd name="T8" fmla="*/ 0 w 217"/>
              <a:gd name="T9" fmla="*/ 72 h 154"/>
              <a:gd name="T10" fmla="*/ 63 w 217"/>
              <a:gd name="T11" fmla="*/ 9 h 154"/>
              <a:gd name="T12" fmla="*/ 99 w 217"/>
              <a:gd name="T13" fmla="*/ 36 h 154"/>
              <a:gd name="T14" fmla="*/ 63 w 217"/>
              <a:gd name="T15" fmla="*/ 72 h 154"/>
              <a:gd name="T16" fmla="*/ 90 w 217"/>
              <a:gd name="T17" fmla="*/ 99 h 154"/>
              <a:gd name="T18" fmla="*/ 171 w 217"/>
              <a:gd name="T19" fmla="*/ 9 h 154"/>
              <a:gd name="T20" fmla="*/ 208 w 217"/>
              <a:gd name="T21" fmla="*/ 9 h 154"/>
              <a:gd name="T22" fmla="*/ 208 w 217"/>
              <a:gd name="T23" fmla="*/ 9 h 154"/>
              <a:gd name="T24" fmla="*/ 208 w 217"/>
              <a:gd name="T25" fmla="*/ 36 h 154"/>
              <a:gd name="T26" fmla="*/ 117 w 217"/>
              <a:gd name="T27" fmla="*/ 135 h 154"/>
              <a:gd name="T28" fmla="*/ 90 w 217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7" h="154">
                <a:moveTo>
                  <a:pt x="90" y="153"/>
                </a:moveTo>
                <a:lnTo>
                  <a:pt x="90" y="153"/>
                </a:lnTo>
                <a:lnTo>
                  <a:pt x="90" y="153"/>
                </a:lnTo>
                <a:cubicBezTo>
                  <a:pt x="72" y="153"/>
                  <a:pt x="63" y="144"/>
                  <a:pt x="54" y="135"/>
                </a:cubicBezTo>
                <a:cubicBezTo>
                  <a:pt x="0" y="72"/>
                  <a:pt x="0" y="72"/>
                  <a:pt x="0" y="72"/>
                </a:cubicBezTo>
                <a:cubicBezTo>
                  <a:pt x="63" y="9"/>
                  <a:pt x="63" y="9"/>
                  <a:pt x="63" y="9"/>
                </a:cubicBezTo>
                <a:cubicBezTo>
                  <a:pt x="99" y="36"/>
                  <a:pt x="99" y="36"/>
                  <a:pt x="99" y="36"/>
                </a:cubicBezTo>
                <a:cubicBezTo>
                  <a:pt x="63" y="72"/>
                  <a:pt x="63" y="72"/>
                  <a:pt x="63" y="72"/>
                </a:cubicBezTo>
                <a:cubicBezTo>
                  <a:pt x="90" y="99"/>
                  <a:pt x="90" y="99"/>
                  <a:pt x="90" y="99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99" y="0"/>
                  <a:pt x="208" y="9"/>
                </a:cubicBezTo>
                <a:lnTo>
                  <a:pt x="208" y="9"/>
                </a:lnTo>
                <a:cubicBezTo>
                  <a:pt x="216" y="18"/>
                  <a:pt x="216" y="27"/>
                  <a:pt x="208" y="36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08" y="144"/>
                  <a:pt x="99" y="153"/>
                  <a:pt x="90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7">
            <a:extLst>
              <a:ext uri="{FF2B5EF4-FFF2-40B4-BE49-F238E27FC236}">
                <a16:creationId xmlns:a16="http://schemas.microsoft.com/office/drawing/2014/main" id="{27E68B69-81DE-2347-8F21-7B790FFC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505" y="10055604"/>
            <a:ext cx="157077" cy="130150"/>
          </a:xfrm>
          <a:custGeom>
            <a:avLst/>
            <a:gdLst>
              <a:gd name="T0" fmla="*/ 126 w 155"/>
              <a:gd name="T1" fmla="*/ 109 h 128"/>
              <a:gd name="T2" fmla="*/ 126 w 155"/>
              <a:gd name="T3" fmla="*/ 109 h 128"/>
              <a:gd name="T4" fmla="*/ 154 w 155"/>
              <a:gd name="T5" fmla="*/ 82 h 128"/>
              <a:gd name="T6" fmla="*/ 81 w 155"/>
              <a:gd name="T7" fmla="*/ 9 h 128"/>
              <a:gd name="T8" fmla="*/ 63 w 155"/>
              <a:gd name="T9" fmla="*/ 0 h 128"/>
              <a:gd name="T10" fmla="*/ 45 w 155"/>
              <a:gd name="T11" fmla="*/ 9 h 128"/>
              <a:gd name="T12" fmla="*/ 9 w 155"/>
              <a:gd name="T13" fmla="*/ 82 h 128"/>
              <a:gd name="T14" fmla="*/ 18 w 155"/>
              <a:gd name="T15" fmla="*/ 118 h 128"/>
              <a:gd name="T16" fmla="*/ 18 w 155"/>
              <a:gd name="T17" fmla="*/ 118 h 128"/>
              <a:gd name="T18" fmla="*/ 54 w 155"/>
              <a:gd name="T19" fmla="*/ 109 h 128"/>
              <a:gd name="T20" fmla="*/ 72 w 155"/>
              <a:gd name="T21" fmla="*/ 64 h 128"/>
              <a:gd name="T22" fmla="*/ 126 w 155"/>
              <a:gd name="T23" fmla="*/ 109 h 128"/>
              <a:gd name="T24" fmla="*/ 45 w 155"/>
              <a:gd name="T25" fmla="*/ 36 h 128"/>
              <a:gd name="T26" fmla="*/ 45 w 155"/>
              <a:gd name="T27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5" h="128">
                <a:moveTo>
                  <a:pt x="126" y="109"/>
                </a:moveTo>
                <a:lnTo>
                  <a:pt x="126" y="109"/>
                </a:lnTo>
                <a:cubicBezTo>
                  <a:pt x="154" y="82"/>
                  <a:pt x="154" y="82"/>
                  <a:pt x="154" y="82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63" y="0"/>
                </a:cubicBezTo>
                <a:cubicBezTo>
                  <a:pt x="54" y="0"/>
                  <a:pt x="45" y="9"/>
                  <a:pt x="45" y="9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100"/>
                  <a:pt x="9" y="109"/>
                  <a:pt x="18" y="118"/>
                </a:cubicBezTo>
                <a:lnTo>
                  <a:pt x="18" y="118"/>
                </a:lnTo>
                <a:cubicBezTo>
                  <a:pt x="27" y="127"/>
                  <a:pt x="45" y="118"/>
                  <a:pt x="54" y="109"/>
                </a:cubicBezTo>
                <a:cubicBezTo>
                  <a:pt x="72" y="64"/>
                  <a:pt x="72" y="64"/>
                  <a:pt x="72" y="64"/>
                </a:cubicBezTo>
                <a:lnTo>
                  <a:pt x="126" y="109"/>
                </a:lnTo>
                <a:close/>
                <a:moveTo>
                  <a:pt x="45" y="36"/>
                </a:moveTo>
                <a:lnTo>
                  <a:pt x="4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8">
            <a:extLst>
              <a:ext uri="{FF2B5EF4-FFF2-40B4-BE49-F238E27FC236}">
                <a16:creationId xmlns:a16="http://schemas.microsoft.com/office/drawing/2014/main" id="{260750F3-2196-CF4F-8B9E-70491B04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505" y="10131899"/>
            <a:ext cx="219907" cy="157074"/>
          </a:xfrm>
          <a:custGeom>
            <a:avLst/>
            <a:gdLst>
              <a:gd name="T0" fmla="*/ 126 w 218"/>
              <a:gd name="T1" fmla="*/ 153 h 154"/>
              <a:gd name="T2" fmla="*/ 126 w 218"/>
              <a:gd name="T3" fmla="*/ 153 h 154"/>
              <a:gd name="T4" fmla="*/ 126 w 218"/>
              <a:gd name="T5" fmla="*/ 153 h 154"/>
              <a:gd name="T6" fmla="*/ 163 w 218"/>
              <a:gd name="T7" fmla="*/ 135 h 154"/>
              <a:gd name="T8" fmla="*/ 217 w 218"/>
              <a:gd name="T9" fmla="*/ 72 h 154"/>
              <a:gd name="T10" fmla="*/ 154 w 218"/>
              <a:gd name="T11" fmla="*/ 9 h 154"/>
              <a:gd name="T12" fmla="*/ 126 w 218"/>
              <a:gd name="T13" fmla="*/ 36 h 154"/>
              <a:gd name="T14" fmla="*/ 154 w 218"/>
              <a:gd name="T15" fmla="*/ 72 h 154"/>
              <a:gd name="T16" fmla="*/ 126 w 218"/>
              <a:gd name="T17" fmla="*/ 99 h 154"/>
              <a:gd name="T18" fmla="*/ 45 w 218"/>
              <a:gd name="T19" fmla="*/ 9 h 154"/>
              <a:gd name="T20" fmla="*/ 9 w 218"/>
              <a:gd name="T21" fmla="*/ 9 h 154"/>
              <a:gd name="T22" fmla="*/ 9 w 218"/>
              <a:gd name="T23" fmla="*/ 9 h 154"/>
              <a:gd name="T24" fmla="*/ 9 w 218"/>
              <a:gd name="T25" fmla="*/ 36 h 154"/>
              <a:gd name="T26" fmla="*/ 100 w 218"/>
              <a:gd name="T27" fmla="*/ 135 h 154"/>
              <a:gd name="T28" fmla="*/ 126 w 218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54">
                <a:moveTo>
                  <a:pt x="126" y="153"/>
                </a:moveTo>
                <a:lnTo>
                  <a:pt x="126" y="153"/>
                </a:lnTo>
                <a:lnTo>
                  <a:pt x="126" y="153"/>
                </a:lnTo>
                <a:cubicBezTo>
                  <a:pt x="145" y="153"/>
                  <a:pt x="154" y="144"/>
                  <a:pt x="163" y="135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154" y="9"/>
                  <a:pt x="154" y="9"/>
                  <a:pt x="154" y="9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7" y="0"/>
                  <a:pt x="9" y="9"/>
                </a:cubicBezTo>
                <a:lnTo>
                  <a:pt x="9" y="9"/>
                </a:lnTo>
                <a:cubicBezTo>
                  <a:pt x="0" y="18"/>
                  <a:pt x="0" y="27"/>
                  <a:pt x="9" y="36"/>
                </a:cubicBezTo>
                <a:cubicBezTo>
                  <a:pt x="100" y="135"/>
                  <a:pt x="100" y="135"/>
                  <a:pt x="100" y="135"/>
                </a:cubicBezTo>
                <a:cubicBezTo>
                  <a:pt x="109" y="144"/>
                  <a:pt x="117" y="153"/>
                  <a:pt x="126" y="1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9">
            <a:extLst>
              <a:ext uri="{FF2B5EF4-FFF2-40B4-BE49-F238E27FC236}">
                <a16:creationId xmlns:a16="http://schemas.microsoft.com/office/drawing/2014/main" id="{B9E4BAC6-1414-534E-9053-BC5D7378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77" y="10351803"/>
            <a:ext cx="112198" cy="40392"/>
          </a:xfrm>
          <a:custGeom>
            <a:avLst/>
            <a:gdLst>
              <a:gd name="T0" fmla="*/ 0 w 109"/>
              <a:gd name="T1" fmla="*/ 18 h 38"/>
              <a:gd name="T2" fmla="*/ 0 w 109"/>
              <a:gd name="T3" fmla="*/ 18 h 38"/>
              <a:gd name="T4" fmla="*/ 0 w 109"/>
              <a:gd name="T5" fmla="*/ 18 h 38"/>
              <a:gd name="T6" fmla="*/ 18 w 109"/>
              <a:gd name="T7" fmla="*/ 0 h 38"/>
              <a:gd name="T8" fmla="*/ 91 w 109"/>
              <a:gd name="T9" fmla="*/ 0 h 38"/>
              <a:gd name="T10" fmla="*/ 108 w 109"/>
              <a:gd name="T11" fmla="*/ 18 h 38"/>
              <a:gd name="T12" fmla="*/ 108 w 109"/>
              <a:gd name="T13" fmla="*/ 18 h 38"/>
              <a:gd name="T14" fmla="*/ 91 w 109"/>
              <a:gd name="T15" fmla="*/ 37 h 38"/>
              <a:gd name="T16" fmla="*/ 18 w 109"/>
              <a:gd name="T17" fmla="*/ 37 h 38"/>
              <a:gd name="T18" fmla="*/ 0 w 109"/>
              <a:gd name="T1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8"/>
                  <a:pt x="100" y="37"/>
                  <a:pt x="91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0" y="37"/>
                  <a:pt x="0" y="28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70">
            <a:extLst>
              <a:ext uri="{FF2B5EF4-FFF2-40B4-BE49-F238E27FC236}">
                <a16:creationId xmlns:a16="http://schemas.microsoft.com/office/drawing/2014/main" id="{5DCA9A39-FB46-814A-9017-DD9C7BDC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57" y="10360779"/>
            <a:ext cx="35903" cy="287223"/>
          </a:xfrm>
          <a:custGeom>
            <a:avLst/>
            <a:gdLst>
              <a:gd name="T0" fmla="*/ 36 w 37"/>
              <a:gd name="T1" fmla="*/ 281 h 282"/>
              <a:gd name="T2" fmla="*/ 36 w 37"/>
              <a:gd name="T3" fmla="*/ 281 h 282"/>
              <a:gd name="T4" fmla="*/ 0 w 37"/>
              <a:gd name="T5" fmla="*/ 281 h 282"/>
              <a:gd name="T6" fmla="*/ 0 w 37"/>
              <a:gd name="T7" fmla="*/ 19 h 282"/>
              <a:gd name="T8" fmla="*/ 18 w 37"/>
              <a:gd name="T9" fmla="*/ 0 h 282"/>
              <a:gd name="T10" fmla="*/ 18 w 37"/>
              <a:gd name="T11" fmla="*/ 0 h 282"/>
              <a:gd name="T12" fmla="*/ 36 w 37"/>
              <a:gd name="T13" fmla="*/ 19 h 282"/>
              <a:gd name="T14" fmla="*/ 36 w 37"/>
              <a:gd name="T15" fmla="*/ 28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2">
                <a:moveTo>
                  <a:pt x="36" y="281"/>
                </a:moveTo>
                <a:lnTo>
                  <a:pt x="36" y="281"/>
                </a:lnTo>
                <a:cubicBezTo>
                  <a:pt x="0" y="281"/>
                  <a:pt x="0" y="281"/>
                  <a:pt x="0" y="28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9"/>
                </a:cubicBezTo>
                <a:lnTo>
                  <a:pt x="36" y="28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71">
            <a:extLst>
              <a:ext uri="{FF2B5EF4-FFF2-40B4-BE49-F238E27FC236}">
                <a16:creationId xmlns:a16="http://schemas.microsoft.com/office/drawing/2014/main" id="{2AC902C4-1FB2-6E4B-9902-F970FD7B9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618" y="8722709"/>
            <a:ext cx="201955" cy="219904"/>
          </a:xfrm>
          <a:custGeom>
            <a:avLst/>
            <a:gdLst>
              <a:gd name="T0" fmla="*/ 9 w 200"/>
              <a:gd name="T1" fmla="*/ 208 h 218"/>
              <a:gd name="T2" fmla="*/ 9 w 200"/>
              <a:gd name="T3" fmla="*/ 208 h 218"/>
              <a:gd name="T4" fmla="*/ 9 w 200"/>
              <a:gd name="T5" fmla="*/ 208 h 218"/>
              <a:gd name="T6" fmla="*/ 9 w 200"/>
              <a:gd name="T7" fmla="*/ 181 h 218"/>
              <a:gd name="T8" fmla="*/ 163 w 200"/>
              <a:gd name="T9" fmla="*/ 9 h 218"/>
              <a:gd name="T10" fmla="*/ 190 w 200"/>
              <a:gd name="T11" fmla="*/ 0 h 218"/>
              <a:gd name="T12" fmla="*/ 190 w 200"/>
              <a:gd name="T13" fmla="*/ 0 h 218"/>
              <a:gd name="T14" fmla="*/ 190 w 200"/>
              <a:gd name="T15" fmla="*/ 27 h 218"/>
              <a:gd name="T16" fmla="*/ 37 w 200"/>
              <a:gd name="T17" fmla="*/ 208 h 218"/>
              <a:gd name="T18" fmla="*/ 9 w 200"/>
              <a:gd name="T19" fmla="*/ 2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18">
                <a:moveTo>
                  <a:pt x="9" y="208"/>
                </a:moveTo>
                <a:lnTo>
                  <a:pt x="9" y="208"/>
                </a:lnTo>
                <a:lnTo>
                  <a:pt x="9" y="208"/>
                </a:lnTo>
                <a:cubicBezTo>
                  <a:pt x="0" y="208"/>
                  <a:pt x="0" y="190"/>
                  <a:pt x="9" y="181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0"/>
                </a:cubicBezTo>
                <a:lnTo>
                  <a:pt x="190" y="0"/>
                </a:lnTo>
                <a:cubicBezTo>
                  <a:pt x="199" y="9"/>
                  <a:pt x="199" y="18"/>
                  <a:pt x="190" y="27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8" y="217"/>
                  <a:pt x="19" y="217"/>
                  <a:pt x="9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72">
            <a:extLst>
              <a:ext uri="{FF2B5EF4-FFF2-40B4-BE49-F238E27FC236}">
                <a16:creationId xmlns:a16="http://schemas.microsoft.com/office/drawing/2014/main" id="{14E45EE3-E4EB-644C-AC6D-88A72693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327" y="8843880"/>
            <a:ext cx="121174" cy="121174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63 h 118"/>
              <a:gd name="T6" fmla="*/ 54 w 118"/>
              <a:gd name="T7" fmla="*/ 0 h 118"/>
              <a:gd name="T8" fmla="*/ 117 w 118"/>
              <a:gd name="T9" fmla="*/ 63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63 h 118"/>
              <a:gd name="T18" fmla="*/ 54 w 118"/>
              <a:gd name="T19" fmla="*/ 81 h 118"/>
              <a:gd name="T20" fmla="*/ 81 w 118"/>
              <a:gd name="T21" fmla="*/ 63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73">
            <a:extLst>
              <a:ext uri="{FF2B5EF4-FFF2-40B4-BE49-F238E27FC236}">
                <a16:creationId xmlns:a16="http://schemas.microsoft.com/office/drawing/2014/main" id="{B77FA0A1-523E-264E-9B07-90AC7AF51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715" y="8695782"/>
            <a:ext cx="121174" cy="130147"/>
          </a:xfrm>
          <a:custGeom>
            <a:avLst/>
            <a:gdLst>
              <a:gd name="T0" fmla="*/ 64 w 119"/>
              <a:gd name="T1" fmla="*/ 126 h 127"/>
              <a:gd name="T2" fmla="*/ 64 w 119"/>
              <a:gd name="T3" fmla="*/ 126 h 127"/>
              <a:gd name="T4" fmla="*/ 0 w 119"/>
              <a:gd name="T5" fmla="*/ 63 h 127"/>
              <a:gd name="T6" fmla="*/ 64 w 119"/>
              <a:gd name="T7" fmla="*/ 0 h 127"/>
              <a:gd name="T8" fmla="*/ 118 w 119"/>
              <a:gd name="T9" fmla="*/ 63 h 127"/>
              <a:gd name="T10" fmla="*/ 64 w 119"/>
              <a:gd name="T11" fmla="*/ 126 h 127"/>
              <a:gd name="T12" fmla="*/ 64 w 119"/>
              <a:gd name="T13" fmla="*/ 36 h 127"/>
              <a:gd name="T14" fmla="*/ 64 w 119"/>
              <a:gd name="T15" fmla="*/ 36 h 127"/>
              <a:gd name="T16" fmla="*/ 36 w 119"/>
              <a:gd name="T17" fmla="*/ 63 h 127"/>
              <a:gd name="T18" fmla="*/ 64 w 119"/>
              <a:gd name="T19" fmla="*/ 90 h 127"/>
              <a:gd name="T20" fmla="*/ 81 w 119"/>
              <a:gd name="T21" fmla="*/ 63 h 127"/>
              <a:gd name="T22" fmla="*/ 64 w 119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27">
                <a:moveTo>
                  <a:pt x="64" y="126"/>
                </a:moveTo>
                <a:lnTo>
                  <a:pt x="64" y="126"/>
                </a:lnTo>
                <a:cubicBezTo>
                  <a:pt x="27" y="126"/>
                  <a:pt x="0" y="100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100" y="0"/>
                  <a:pt x="118" y="27"/>
                  <a:pt x="118" y="63"/>
                </a:cubicBezTo>
                <a:cubicBezTo>
                  <a:pt x="118" y="100"/>
                  <a:pt x="100" y="126"/>
                  <a:pt x="64" y="126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72"/>
                  <a:pt x="45" y="90"/>
                  <a:pt x="64" y="90"/>
                </a:cubicBezTo>
                <a:cubicBezTo>
                  <a:pt x="73" y="90"/>
                  <a:pt x="81" y="72"/>
                  <a:pt x="81" y="63"/>
                </a:cubicBezTo>
                <a:cubicBezTo>
                  <a:pt x="81" y="54"/>
                  <a:pt x="73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74">
            <a:extLst>
              <a:ext uri="{FF2B5EF4-FFF2-40B4-BE49-F238E27FC236}">
                <a16:creationId xmlns:a16="http://schemas.microsoft.com/office/drawing/2014/main" id="{8D75C216-4EC2-4447-8957-F6C10024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47" y="8668855"/>
            <a:ext cx="26927" cy="35903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75">
            <a:extLst>
              <a:ext uri="{FF2B5EF4-FFF2-40B4-BE49-F238E27FC236}">
                <a16:creationId xmlns:a16="http://schemas.microsoft.com/office/drawing/2014/main" id="{FFBCA061-8EDD-D04B-B9CE-9D78DEDA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47" y="8740661"/>
            <a:ext cx="26927" cy="76292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76">
            <a:extLst>
              <a:ext uri="{FF2B5EF4-FFF2-40B4-BE49-F238E27FC236}">
                <a16:creationId xmlns:a16="http://schemas.microsoft.com/office/drawing/2014/main" id="{35D62D2C-0EE6-0244-97F7-257BE3A7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47" y="8852856"/>
            <a:ext cx="26927" cy="76295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77">
            <a:extLst>
              <a:ext uri="{FF2B5EF4-FFF2-40B4-BE49-F238E27FC236}">
                <a16:creationId xmlns:a16="http://schemas.microsoft.com/office/drawing/2014/main" id="{9BFDE743-8D54-5140-93C6-6380A4632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447" y="8956078"/>
            <a:ext cx="26927" cy="44879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78">
            <a:extLst>
              <a:ext uri="{FF2B5EF4-FFF2-40B4-BE49-F238E27FC236}">
                <a16:creationId xmlns:a16="http://schemas.microsoft.com/office/drawing/2014/main" id="{212A8A92-E2A7-5449-AD6C-2A9B256B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419" y="8606025"/>
            <a:ext cx="619326" cy="453273"/>
          </a:xfrm>
          <a:custGeom>
            <a:avLst/>
            <a:gdLst>
              <a:gd name="T0" fmla="*/ 533 w 607"/>
              <a:gd name="T1" fmla="*/ 443 h 444"/>
              <a:gd name="T2" fmla="*/ 533 w 607"/>
              <a:gd name="T3" fmla="*/ 443 h 444"/>
              <a:gd name="T4" fmla="*/ 27 w 607"/>
              <a:gd name="T5" fmla="*/ 443 h 444"/>
              <a:gd name="T6" fmla="*/ 0 w 607"/>
              <a:gd name="T7" fmla="*/ 415 h 444"/>
              <a:gd name="T8" fmla="*/ 0 w 607"/>
              <a:gd name="T9" fmla="*/ 325 h 444"/>
              <a:gd name="T10" fmla="*/ 27 w 607"/>
              <a:gd name="T11" fmla="*/ 298 h 444"/>
              <a:gd name="T12" fmla="*/ 91 w 607"/>
              <a:gd name="T13" fmla="*/ 226 h 444"/>
              <a:gd name="T14" fmla="*/ 27 w 607"/>
              <a:gd name="T15" fmla="*/ 144 h 444"/>
              <a:gd name="T16" fmla="*/ 0 w 607"/>
              <a:gd name="T17" fmla="*/ 126 h 444"/>
              <a:gd name="T18" fmla="*/ 0 w 607"/>
              <a:gd name="T19" fmla="*/ 27 h 444"/>
              <a:gd name="T20" fmla="*/ 27 w 607"/>
              <a:gd name="T21" fmla="*/ 0 h 444"/>
              <a:gd name="T22" fmla="*/ 533 w 607"/>
              <a:gd name="T23" fmla="*/ 0 h 444"/>
              <a:gd name="T24" fmla="*/ 606 w 607"/>
              <a:gd name="T25" fmla="*/ 72 h 444"/>
              <a:gd name="T26" fmla="*/ 606 w 607"/>
              <a:gd name="T27" fmla="*/ 370 h 444"/>
              <a:gd name="T28" fmla="*/ 533 w 607"/>
              <a:gd name="T29" fmla="*/ 443 h 444"/>
              <a:gd name="T30" fmla="*/ 45 w 607"/>
              <a:gd name="T31" fmla="*/ 397 h 444"/>
              <a:gd name="T32" fmla="*/ 45 w 607"/>
              <a:gd name="T33" fmla="*/ 397 h 444"/>
              <a:gd name="T34" fmla="*/ 533 w 607"/>
              <a:gd name="T35" fmla="*/ 397 h 444"/>
              <a:gd name="T36" fmla="*/ 551 w 607"/>
              <a:gd name="T37" fmla="*/ 370 h 444"/>
              <a:gd name="T38" fmla="*/ 551 w 607"/>
              <a:gd name="T39" fmla="*/ 72 h 444"/>
              <a:gd name="T40" fmla="*/ 533 w 607"/>
              <a:gd name="T41" fmla="*/ 45 h 444"/>
              <a:gd name="T42" fmla="*/ 45 w 607"/>
              <a:gd name="T43" fmla="*/ 45 h 444"/>
              <a:gd name="T44" fmla="*/ 45 w 607"/>
              <a:gd name="T45" fmla="*/ 108 h 444"/>
              <a:gd name="T46" fmla="*/ 136 w 607"/>
              <a:gd name="T47" fmla="*/ 226 h 444"/>
              <a:gd name="T48" fmla="*/ 45 w 607"/>
              <a:gd name="T49" fmla="*/ 343 h 444"/>
              <a:gd name="T50" fmla="*/ 45 w 607"/>
              <a:gd name="T51" fmla="*/ 39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7" h="444">
                <a:moveTo>
                  <a:pt x="533" y="443"/>
                </a:moveTo>
                <a:lnTo>
                  <a:pt x="533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9" y="443"/>
                  <a:pt x="0" y="433"/>
                  <a:pt x="0" y="41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07"/>
                  <a:pt x="9" y="298"/>
                  <a:pt x="27" y="298"/>
                </a:cubicBezTo>
                <a:cubicBezTo>
                  <a:pt x="64" y="289"/>
                  <a:pt x="91" y="262"/>
                  <a:pt x="91" y="226"/>
                </a:cubicBezTo>
                <a:cubicBezTo>
                  <a:pt x="91" y="180"/>
                  <a:pt x="64" y="153"/>
                  <a:pt x="27" y="144"/>
                </a:cubicBezTo>
                <a:cubicBezTo>
                  <a:pt x="9" y="144"/>
                  <a:pt x="0" y="135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0" y="0"/>
                  <a:pt x="606" y="27"/>
                  <a:pt x="606" y="72"/>
                </a:cubicBezTo>
                <a:cubicBezTo>
                  <a:pt x="606" y="370"/>
                  <a:pt x="606" y="370"/>
                  <a:pt x="606" y="370"/>
                </a:cubicBezTo>
                <a:cubicBezTo>
                  <a:pt x="606" y="415"/>
                  <a:pt x="570" y="443"/>
                  <a:pt x="533" y="443"/>
                </a:cubicBezTo>
                <a:close/>
                <a:moveTo>
                  <a:pt x="45" y="397"/>
                </a:moveTo>
                <a:lnTo>
                  <a:pt x="45" y="397"/>
                </a:lnTo>
                <a:cubicBezTo>
                  <a:pt x="533" y="397"/>
                  <a:pt x="533" y="397"/>
                  <a:pt x="533" y="397"/>
                </a:cubicBezTo>
                <a:cubicBezTo>
                  <a:pt x="542" y="397"/>
                  <a:pt x="551" y="388"/>
                  <a:pt x="551" y="370"/>
                </a:cubicBezTo>
                <a:cubicBezTo>
                  <a:pt x="551" y="72"/>
                  <a:pt x="551" y="72"/>
                  <a:pt x="551" y="72"/>
                </a:cubicBezTo>
                <a:cubicBezTo>
                  <a:pt x="551" y="54"/>
                  <a:pt x="542" y="45"/>
                  <a:pt x="533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00" y="117"/>
                  <a:pt x="136" y="171"/>
                  <a:pt x="136" y="226"/>
                </a:cubicBezTo>
                <a:cubicBezTo>
                  <a:pt x="136" y="280"/>
                  <a:pt x="100" y="325"/>
                  <a:pt x="45" y="343"/>
                </a:cubicBezTo>
                <a:lnTo>
                  <a:pt x="45" y="3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3" name="Group 54">
            <a:extLst>
              <a:ext uri="{FF2B5EF4-FFF2-40B4-BE49-F238E27FC236}">
                <a16:creationId xmlns:a16="http://schemas.microsoft.com/office/drawing/2014/main" id="{0A2CFAD2-319E-6348-9933-1AD844534234}"/>
              </a:ext>
            </a:extLst>
          </p:cNvPr>
          <p:cNvGrpSpPr/>
          <p:nvPr/>
        </p:nvGrpSpPr>
        <p:grpSpPr>
          <a:xfrm>
            <a:off x="7765522" y="6303642"/>
            <a:ext cx="3555414" cy="1615843"/>
            <a:chOff x="5517310" y="11299870"/>
            <a:chExt cx="3676939" cy="1615843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1DEC8F16-8B81-4B48-AB75-678D3EBFB85F}"/>
                </a:ext>
              </a:extLst>
            </p:cNvPr>
            <p:cNvSpPr txBox="1"/>
            <p:nvPr/>
          </p:nvSpPr>
          <p:spPr>
            <a:xfrm>
              <a:off x="6164441" y="1129987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5" name="Rectangle 56">
              <a:extLst>
                <a:ext uri="{FF2B5EF4-FFF2-40B4-BE49-F238E27FC236}">
                  <a16:creationId xmlns:a16="http://schemas.microsoft.com/office/drawing/2014/main" id="{D9E4EC1E-35B2-804E-906A-5B9BC06C0E03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6" name="Group 54">
            <a:extLst>
              <a:ext uri="{FF2B5EF4-FFF2-40B4-BE49-F238E27FC236}">
                <a16:creationId xmlns:a16="http://schemas.microsoft.com/office/drawing/2014/main" id="{8F79D335-36F1-2B4C-A60C-DB1E97E1E8F9}"/>
              </a:ext>
            </a:extLst>
          </p:cNvPr>
          <p:cNvGrpSpPr/>
          <p:nvPr/>
        </p:nvGrpSpPr>
        <p:grpSpPr>
          <a:xfrm>
            <a:off x="4998238" y="10885858"/>
            <a:ext cx="3555414" cy="1615843"/>
            <a:chOff x="5517310" y="11299870"/>
            <a:chExt cx="3676939" cy="1615843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055D3280-2679-FB47-A9DE-F6813D9B4CED}"/>
                </a:ext>
              </a:extLst>
            </p:cNvPr>
            <p:cNvSpPr txBox="1"/>
            <p:nvPr/>
          </p:nvSpPr>
          <p:spPr>
            <a:xfrm>
              <a:off x="6164441" y="1129987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38" name="Rectangle 56">
              <a:extLst>
                <a:ext uri="{FF2B5EF4-FFF2-40B4-BE49-F238E27FC236}">
                  <a16:creationId xmlns:a16="http://schemas.microsoft.com/office/drawing/2014/main" id="{399EFD64-E050-624F-BAFD-60A9A9B761C7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oup 54">
            <a:extLst>
              <a:ext uri="{FF2B5EF4-FFF2-40B4-BE49-F238E27FC236}">
                <a16:creationId xmlns:a16="http://schemas.microsoft.com/office/drawing/2014/main" id="{84E403C4-1AB5-0A4F-B45A-8C8E1D124B47}"/>
              </a:ext>
            </a:extLst>
          </p:cNvPr>
          <p:cNvGrpSpPr/>
          <p:nvPr/>
        </p:nvGrpSpPr>
        <p:grpSpPr>
          <a:xfrm>
            <a:off x="7746404" y="9180468"/>
            <a:ext cx="3555414" cy="1615843"/>
            <a:chOff x="5517310" y="11299870"/>
            <a:chExt cx="3676939" cy="1615843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14CAF763-6ADC-C242-BE14-1B08FB5CB942}"/>
                </a:ext>
              </a:extLst>
            </p:cNvPr>
            <p:cNvSpPr txBox="1"/>
            <p:nvPr/>
          </p:nvSpPr>
          <p:spPr>
            <a:xfrm>
              <a:off x="6164441" y="1129987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1" name="Rectangle 56">
              <a:extLst>
                <a:ext uri="{FF2B5EF4-FFF2-40B4-BE49-F238E27FC236}">
                  <a16:creationId xmlns:a16="http://schemas.microsoft.com/office/drawing/2014/main" id="{AF01745F-C101-664A-9CC6-503954550072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5" name="Group 54">
            <a:extLst>
              <a:ext uri="{FF2B5EF4-FFF2-40B4-BE49-F238E27FC236}">
                <a16:creationId xmlns:a16="http://schemas.microsoft.com/office/drawing/2014/main" id="{9D80FAE6-3682-FD49-A5B1-FBD641D0DA1A}"/>
              </a:ext>
            </a:extLst>
          </p:cNvPr>
          <p:cNvGrpSpPr/>
          <p:nvPr/>
        </p:nvGrpSpPr>
        <p:grpSpPr>
          <a:xfrm>
            <a:off x="10467218" y="10922765"/>
            <a:ext cx="3555414" cy="1615843"/>
            <a:chOff x="5517310" y="11299870"/>
            <a:chExt cx="3676939" cy="1615843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FD45B32E-4A40-1444-B1B9-771587344B75}"/>
                </a:ext>
              </a:extLst>
            </p:cNvPr>
            <p:cNvSpPr txBox="1"/>
            <p:nvPr/>
          </p:nvSpPr>
          <p:spPr>
            <a:xfrm>
              <a:off x="6164441" y="11299870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7" name="Rectangle 56">
              <a:extLst>
                <a:ext uri="{FF2B5EF4-FFF2-40B4-BE49-F238E27FC236}">
                  <a16:creationId xmlns:a16="http://schemas.microsoft.com/office/drawing/2014/main" id="{7BDF484F-DE60-104A-A488-7A7D99DC4AC3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8" name="Group 54">
            <a:extLst>
              <a:ext uri="{FF2B5EF4-FFF2-40B4-BE49-F238E27FC236}">
                <a16:creationId xmlns:a16="http://schemas.microsoft.com/office/drawing/2014/main" id="{C6658C0E-F204-8B4C-BB61-083726CF5084}"/>
              </a:ext>
            </a:extLst>
          </p:cNvPr>
          <p:cNvGrpSpPr/>
          <p:nvPr/>
        </p:nvGrpSpPr>
        <p:grpSpPr>
          <a:xfrm>
            <a:off x="16555890" y="4522643"/>
            <a:ext cx="3151555" cy="1188463"/>
            <a:chOff x="5517310" y="11234807"/>
            <a:chExt cx="3676939" cy="1188463"/>
          </a:xfrm>
        </p:grpSpPr>
        <p:sp>
          <p:nvSpPr>
            <p:cNvPr id="349" name="CuadroTexto 395">
              <a:extLst>
                <a:ext uri="{FF2B5EF4-FFF2-40B4-BE49-F238E27FC236}">
                  <a16:creationId xmlns:a16="http://schemas.microsoft.com/office/drawing/2014/main" id="{5B4AD86B-E18E-2742-B403-C9ACA2A15482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0" name="Rectangle 56">
              <a:extLst>
                <a:ext uri="{FF2B5EF4-FFF2-40B4-BE49-F238E27FC236}">
                  <a16:creationId xmlns:a16="http://schemas.microsoft.com/office/drawing/2014/main" id="{F8AF1490-B7A8-2A49-B4C8-6CE19FD1042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1" name="Group 54">
            <a:extLst>
              <a:ext uri="{FF2B5EF4-FFF2-40B4-BE49-F238E27FC236}">
                <a16:creationId xmlns:a16="http://schemas.microsoft.com/office/drawing/2014/main" id="{4399ACAE-E81B-114C-937D-2D37F654B6A5}"/>
              </a:ext>
            </a:extLst>
          </p:cNvPr>
          <p:cNvGrpSpPr/>
          <p:nvPr/>
        </p:nvGrpSpPr>
        <p:grpSpPr>
          <a:xfrm>
            <a:off x="16548317" y="6452258"/>
            <a:ext cx="3151555" cy="1188463"/>
            <a:chOff x="5517310" y="11234807"/>
            <a:chExt cx="3676939" cy="1188463"/>
          </a:xfrm>
        </p:grpSpPr>
        <p:sp>
          <p:nvSpPr>
            <p:cNvPr id="352" name="CuadroTexto 395">
              <a:extLst>
                <a:ext uri="{FF2B5EF4-FFF2-40B4-BE49-F238E27FC236}">
                  <a16:creationId xmlns:a16="http://schemas.microsoft.com/office/drawing/2014/main" id="{E1F5AD43-6165-AC47-A3AC-C3F41F89FE03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3" name="Rectangle 56">
              <a:extLst>
                <a:ext uri="{FF2B5EF4-FFF2-40B4-BE49-F238E27FC236}">
                  <a16:creationId xmlns:a16="http://schemas.microsoft.com/office/drawing/2014/main" id="{01DE86A6-3F21-8F46-964C-C4A94A1FDFE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4" name="Group 54">
            <a:extLst>
              <a:ext uri="{FF2B5EF4-FFF2-40B4-BE49-F238E27FC236}">
                <a16:creationId xmlns:a16="http://schemas.microsoft.com/office/drawing/2014/main" id="{0B96ECC2-E7AF-E94A-861F-17A774E728D8}"/>
              </a:ext>
            </a:extLst>
          </p:cNvPr>
          <p:cNvGrpSpPr/>
          <p:nvPr/>
        </p:nvGrpSpPr>
        <p:grpSpPr>
          <a:xfrm>
            <a:off x="16554597" y="8384285"/>
            <a:ext cx="3151555" cy="1188463"/>
            <a:chOff x="5517310" y="11234807"/>
            <a:chExt cx="3676939" cy="1188463"/>
          </a:xfrm>
        </p:grpSpPr>
        <p:sp>
          <p:nvSpPr>
            <p:cNvPr id="355" name="CuadroTexto 395">
              <a:extLst>
                <a:ext uri="{FF2B5EF4-FFF2-40B4-BE49-F238E27FC236}">
                  <a16:creationId xmlns:a16="http://schemas.microsoft.com/office/drawing/2014/main" id="{E68F6904-B8D6-E64B-88B4-CDBFEA7AF661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56" name="Rectangle 56">
              <a:extLst>
                <a:ext uri="{FF2B5EF4-FFF2-40B4-BE49-F238E27FC236}">
                  <a16:creationId xmlns:a16="http://schemas.microsoft.com/office/drawing/2014/main" id="{F422E74E-18B7-C344-9855-F011AAE7766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7" name="Group 54">
            <a:extLst>
              <a:ext uri="{FF2B5EF4-FFF2-40B4-BE49-F238E27FC236}">
                <a16:creationId xmlns:a16="http://schemas.microsoft.com/office/drawing/2014/main" id="{7D0E1C5B-0D7C-5C4F-BC01-53F6EA18FCB9}"/>
              </a:ext>
            </a:extLst>
          </p:cNvPr>
          <p:cNvGrpSpPr/>
          <p:nvPr/>
        </p:nvGrpSpPr>
        <p:grpSpPr>
          <a:xfrm>
            <a:off x="16554597" y="10323507"/>
            <a:ext cx="3151555" cy="1188463"/>
            <a:chOff x="5517310" y="11234807"/>
            <a:chExt cx="3676939" cy="1188463"/>
          </a:xfrm>
        </p:grpSpPr>
        <p:sp>
          <p:nvSpPr>
            <p:cNvPr id="358" name="CuadroTexto 395">
              <a:extLst>
                <a:ext uri="{FF2B5EF4-FFF2-40B4-BE49-F238E27FC236}">
                  <a16:creationId xmlns:a16="http://schemas.microsoft.com/office/drawing/2014/main" id="{7C636BDA-98D0-C246-B725-340C1D8A2CF3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9" name="Rectangle 56">
              <a:extLst>
                <a:ext uri="{FF2B5EF4-FFF2-40B4-BE49-F238E27FC236}">
                  <a16:creationId xmlns:a16="http://schemas.microsoft.com/office/drawing/2014/main" id="{174D3EB6-F85C-D04A-AAFB-0A66DEB3A76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37E7947-153B-EA41-8F31-CB33D7BC79E9}"/>
              </a:ext>
            </a:extLst>
          </p:cNvPr>
          <p:cNvGrpSpPr/>
          <p:nvPr/>
        </p:nvGrpSpPr>
        <p:grpSpPr>
          <a:xfrm>
            <a:off x="2668308" y="378425"/>
            <a:ext cx="19041035" cy="2561450"/>
            <a:chOff x="2668308" y="861425"/>
            <a:chExt cx="19041035" cy="2561450"/>
          </a:xfrm>
        </p:grpSpPr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65A25B1B-FDF1-E041-B8B8-1453575CCE51}"/>
                </a:ext>
              </a:extLst>
            </p:cNvPr>
            <p:cNvSpPr txBox="1"/>
            <p:nvPr/>
          </p:nvSpPr>
          <p:spPr>
            <a:xfrm>
              <a:off x="811866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7E5A7F6F-709C-D446-9DC3-17D4267507D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50">
            <a:extLst>
              <a:ext uri="{FF2B5EF4-FFF2-40B4-BE49-F238E27FC236}">
                <a16:creationId xmlns:a16="http://schemas.microsoft.com/office/drawing/2014/main" id="{F8002454-0F85-3446-A8A7-D31208E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488" y="3125655"/>
            <a:ext cx="11286322" cy="9772849"/>
          </a:xfrm>
          <a:custGeom>
            <a:avLst/>
            <a:gdLst>
              <a:gd name="T0" fmla="*/ 4954 w 11147"/>
              <a:gd name="T1" fmla="*/ 479 h 9655"/>
              <a:gd name="T2" fmla="*/ 4954 w 11147"/>
              <a:gd name="T3" fmla="*/ 479 h 9655"/>
              <a:gd name="T4" fmla="*/ 6193 w 11147"/>
              <a:gd name="T5" fmla="*/ 479 h 9655"/>
              <a:gd name="T6" fmla="*/ 8534 w 11147"/>
              <a:gd name="T7" fmla="*/ 4528 h 9655"/>
              <a:gd name="T8" fmla="*/ 10866 w 11147"/>
              <a:gd name="T9" fmla="*/ 8578 h 9655"/>
              <a:gd name="T10" fmla="*/ 10251 w 11147"/>
              <a:gd name="T11" fmla="*/ 9654 h 9655"/>
              <a:gd name="T12" fmla="*/ 5569 w 11147"/>
              <a:gd name="T13" fmla="*/ 9654 h 9655"/>
              <a:gd name="T14" fmla="*/ 895 w 11147"/>
              <a:gd name="T15" fmla="*/ 9654 h 9655"/>
              <a:gd name="T16" fmla="*/ 272 w 11147"/>
              <a:gd name="T17" fmla="*/ 8578 h 9655"/>
              <a:gd name="T18" fmla="*/ 2613 w 11147"/>
              <a:gd name="T19" fmla="*/ 4528 h 9655"/>
              <a:gd name="T20" fmla="*/ 4954 w 11147"/>
              <a:gd name="T21" fmla="*/ 479 h 9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147" h="9655">
                <a:moveTo>
                  <a:pt x="4954" y="479"/>
                </a:moveTo>
                <a:lnTo>
                  <a:pt x="4954" y="479"/>
                </a:lnTo>
                <a:cubicBezTo>
                  <a:pt x="5225" y="0"/>
                  <a:pt x="5913" y="0"/>
                  <a:pt x="6193" y="479"/>
                </a:cubicBezTo>
                <a:cubicBezTo>
                  <a:pt x="8534" y="4528"/>
                  <a:pt x="8534" y="4528"/>
                  <a:pt x="8534" y="4528"/>
                </a:cubicBezTo>
                <a:cubicBezTo>
                  <a:pt x="10866" y="8578"/>
                  <a:pt x="10866" y="8578"/>
                  <a:pt x="10866" y="8578"/>
                </a:cubicBezTo>
                <a:cubicBezTo>
                  <a:pt x="11146" y="9057"/>
                  <a:pt x="10802" y="9654"/>
                  <a:pt x="10251" y="9654"/>
                </a:cubicBezTo>
                <a:cubicBezTo>
                  <a:pt x="5569" y="9654"/>
                  <a:pt x="5569" y="9654"/>
                  <a:pt x="5569" y="9654"/>
                </a:cubicBezTo>
                <a:cubicBezTo>
                  <a:pt x="895" y="9654"/>
                  <a:pt x="895" y="9654"/>
                  <a:pt x="895" y="9654"/>
                </a:cubicBezTo>
                <a:cubicBezTo>
                  <a:pt x="344" y="9654"/>
                  <a:pt x="0" y="9057"/>
                  <a:pt x="272" y="8578"/>
                </a:cubicBezTo>
                <a:cubicBezTo>
                  <a:pt x="2613" y="4528"/>
                  <a:pt x="2613" y="4528"/>
                  <a:pt x="2613" y="4528"/>
                </a:cubicBezTo>
                <a:lnTo>
                  <a:pt x="4954" y="479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3">
            <a:extLst>
              <a:ext uri="{FF2B5EF4-FFF2-40B4-BE49-F238E27FC236}">
                <a16:creationId xmlns:a16="http://schemas.microsoft.com/office/drawing/2014/main" id="{6E178D77-0894-904A-9EEC-F97F6C0A7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313" y="10099245"/>
            <a:ext cx="11165781" cy="1245604"/>
          </a:xfrm>
          <a:custGeom>
            <a:avLst/>
            <a:gdLst>
              <a:gd name="T0" fmla="*/ 10413 w 11029"/>
              <a:gd name="T1" fmla="*/ 1229 h 1230"/>
              <a:gd name="T2" fmla="*/ 10413 w 11029"/>
              <a:gd name="T3" fmla="*/ 1229 h 1230"/>
              <a:gd name="T4" fmla="*/ 614 w 11029"/>
              <a:gd name="T5" fmla="*/ 1229 h 1230"/>
              <a:gd name="T6" fmla="*/ 0 w 11029"/>
              <a:gd name="T7" fmla="*/ 614 h 1230"/>
              <a:gd name="T8" fmla="*/ 0 w 11029"/>
              <a:gd name="T9" fmla="*/ 614 h 1230"/>
              <a:gd name="T10" fmla="*/ 614 w 11029"/>
              <a:gd name="T11" fmla="*/ 0 h 1230"/>
              <a:gd name="T12" fmla="*/ 10413 w 11029"/>
              <a:gd name="T13" fmla="*/ 0 h 1230"/>
              <a:gd name="T14" fmla="*/ 11028 w 11029"/>
              <a:gd name="T15" fmla="*/ 614 h 1230"/>
              <a:gd name="T16" fmla="*/ 11028 w 11029"/>
              <a:gd name="T17" fmla="*/ 614 h 1230"/>
              <a:gd name="T18" fmla="*/ 10413 w 11029"/>
              <a:gd name="T1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29" h="1230">
                <a:moveTo>
                  <a:pt x="10413" y="1229"/>
                </a:moveTo>
                <a:lnTo>
                  <a:pt x="10413" y="1229"/>
                </a:lnTo>
                <a:cubicBezTo>
                  <a:pt x="614" y="1229"/>
                  <a:pt x="614" y="1229"/>
                  <a:pt x="614" y="1229"/>
                </a:cubicBezTo>
                <a:cubicBezTo>
                  <a:pt x="271" y="1229"/>
                  <a:pt x="0" y="958"/>
                  <a:pt x="0" y="614"/>
                </a:cubicBezTo>
                <a:lnTo>
                  <a:pt x="0" y="614"/>
                </a:lnTo>
                <a:cubicBezTo>
                  <a:pt x="0" y="280"/>
                  <a:pt x="271" y="0"/>
                  <a:pt x="614" y="0"/>
                </a:cubicBezTo>
                <a:cubicBezTo>
                  <a:pt x="10413" y="0"/>
                  <a:pt x="10413" y="0"/>
                  <a:pt x="10413" y="0"/>
                </a:cubicBezTo>
                <a:cubicBezTo>
                  <a:pt x="10748" y="0"/>
                  <a:pt x="11028" y="280"/>
                  <a:pt x="11028" y="614"/>
                </a:cubicBezTo>
                <a:lnTo>
                  <a:pt x="11028" y="614"/>
                </a:lnTo>
                <a:cubicBezTo>
                  <a:pt x="11028" y="958"/>
                  <a:pt x="10748" y="1229"/>
                  <a:pt x="10413" y="12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4">
            <a:extLst>
              <a:ext uri="{FF2B5EF4-FFF2-40B4-BE49-F238E27FC236}">
                <a16:creationId xmlns:a16="http://schemas.microsoft.com/office/drawing/2014/main" id="{A366B339-8A7D-B44A-A95B-232F1AF19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542" y="8210751"/>
            <a:ext cx="9335323" cy="1245601"/>
          </a:xfrm>
          <a:custGeom>
            <a:avLst/>
            <a:gdLst>
              <a:gd name="T0" fmla="*/ 8605 w 9221"/>
              <a:gd name="T1" fmla="*/ 1230 h 1231"/>
              <a:gd name="T2" fmla="*/ 8605 w 9221"/>
              <a:gd name="T3" fmla="*/ 1230 h 1231"/>
              <a:gd name="T4" fmla="*/ 614 w 9221"/>
              <a:gd name="T5" fmla="*/ 1230 h 1231"/>
              <a:gd name="T6" fmla="*/ 0 w 9221"/>
              <a:gd name="T7" fmla="*/ 615 h 1231"/>
              <a:gd name="T8" fmla="*/ 0 w 9221"/>
              <a:gd name="T9" fmla="*/ 615 h 1231"/>
              <a:gd name="T10" fmla="*/ 614 w 9221"/>
              <a:gd name="T11" fmla="*/ 0 h 1231"/>
              <a:gd name="T12" fmla="*/ 8605 w 9221"/>
              <a:gd name="T13" fmla="*/ 0 h 1231"/>
              <a:gd name="T14" fmla="*/ 9220 w 9221"/>
              <a:gd name="T15" fmla="*/ 615 h 1231"/>
              <a:gd name="T16" fmla="*/ 9220 w 9221"/>
              <a:gd name="T17" fmla="*/ 615 h 1231"/>
              <a:gd name="T18" fmla="*/ 8605 w 9221"/>
              <a:gd name="T19" fmla="*/ 1230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21" h="1231">
                <a:moveTo>
                  <a:pt x="8605" y="1230"/>
                </a:moveTo>
                <a:lnTo>
                  <a:pt x="8605" y="1230"/>
                </a:lnTo>
                <a:cubicBezTo>
                  <a:pt x="614" y="1230"/>
                  <a:pt x="614" y="1230"/>
                  <a:pt x="614" y="1230"/>
                </a:cubicBezTo>
                <a:cubicBezTo>
                  <a:pt x="271" y="1230"/>
                  <a:pt x="0" y="959"/>
                  <a:pt x="0" y="615"/>
                </a:cubicBezTo>
                <a:lnTo>
                  <a:pt x="0" y="615"/>
                </a:lnTo>
                <a:cubicBezTo>
                  <a:pt x="0" y="281"/>
                  <a:pt x="271" y="0"/>
                  <a:pt x="614" y="0"/>
                </a:cubicBezTo>
                <a:cubicBezTo>
                  <a:pt x="8605" y="0"/>
                  <a:pt x="8605" y="0"/>
                  <a:pt x="8605" y="0"/>
                </a:cubicBezTo>
                <a:cubicBezTo>
                  <a:pt x="8940" y="0"/>
                  <a:pt x="9220" y="281"/>
                  <a:pt x="9220" y="615"/>
                </a:cubicBezTo>
                <a:lnTo>
                  <a:pt x="9220" y="615"/>
                </a:lnTo>
                <a:cubicBezTo>
                  <a:pt x="9220" y="959"/>
                  <a:pt x="8940" y="1230"/>
                  <a:pt x="8605" y="1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5">
            <a:extLst>
              <a:ext uri="{FF2B5EF4-FFF2-40B4-BE49-F238E27FC236}">
                <a16:creationId xmlns:a16="http://schemas.microsoft.com/office/drawing/2014/main" id="{2016A7BB-74DB-6946-8B65-AE7E636A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41" y="6326721"/>
            <a:ext cx="7250390" cy="1245601"/>
          </a:xfrm>
          <a:custGeom>
            <a:avLst/>
            <a:gdLst>
              <a:gd name="T0" fmla="*/ 6545 w 7161"/>
              <a:gd name="T1" fmla="*/ 1229 h 1230"/>
              <a:gd name="T2" fmla="*/ 6545 w 7161"/>
              <a:gd name="T3" fmla="*/ 1229 h 1230"/>
              <a:gd name="T4" fmla="*/ 615 w 7161"/>
              <a:gd name="T5" fmla="*/ 1229 h 1230"/>
              <a:gd name="T6" fmla="*/ 0 w 7161"/>
              <a:gd name="T7" fmla="*/ 614 h 1230"/>
              <a:gd name="T8" fmla="*/ 0 w 7161"/>
              <a:gd name="T9" fmla="*/ 614 h 1230"/>
              <a:gd name="T10" fmla="*/ 615 w 7161"/>
              <a:gd name="T11" fmla="*/ 0 h 1230"/>
              <a:gd name="T12" fmla="*/ 6545 w 7161"/>
              <a:gd name="T13" fmla="*/ 0 h 1230"/>
              <a:gd name="T14" fmla="*/ 7160 w 7161"/>
              <a:gd name="T15" fmla="*/ 614 h 1230"/>
              <a:gd name="T16" fmla="*/ 7160 w 7161"/>
              <a:gd name="T17" fmla="*/ 614 h 1230"/>
              <a:gd name="T18" fmla="*/ 6545 w 7161"/>
              <a:gd name="T1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61" h="1230">
                <a:moveTo>
                  <a:pt x="6545" y="1229"/>
                </a:moveTo>
                <a:lnTo>
                  <a:pt x="6545" y="1229"/>
                </a:lnTo>
                <a:cubicBezTo>
                  <a:pt x="615" y="1229"/>
                  <a:pt x="615" y="1229"/>
                  <a:pt x="615" y="1229"/>
                </a:cubicBezTo>
                <a:cubicBezTo>
                  <a:pt x="271" y="1229"/>
                  <a:pt x="0" y="957"/>
                  <a:pt x="0" y="614"/>
                </a:cubicBezTo>
                <a:lnTo>
                  <a:pt x="0" y="614"/>
                </a:lnTo>
                <a:cubicBezTo>
                  <a:pt x="0" y="271"/>
                  <a:pt x="271" y="0"/>
                  <a:pt x="615" y="0"/>
                </a:cubicBezTo>
                <a:cubicBezTo>
                  <a:pt x="6545" y="0"/>
                  <a:pt x="6545" y="0"/>
                  <a:pt x="6545" y="0"/>
                </a:cubicBezTo>
                <a:cubicBezTo>
                  <a:pt x="6880" y="0"/>
                  <a:pt x="7160" y="271"/>
                  <a:pt x="7160" y="614"/>
                </a:cubicBezTo>
                <a:lnTo>
                  <a:pt x="7160" y="614"/>
                </a:lnTo>
                <a:cubicBezTo>
                  <a:pt x="7160" y="957"/>
                  <a:pt x="6880" y="1229"/>
                  <a:pt x="6545" y="12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6">
            <a:extLst>
              <a:ext uri="{FF2B5EF4-FFF2-40B4-BE49-F238E27FC236}">
                <a16:creationId xmlns:a16="http://schemas.microsoft.com/office/drawing/2014/main" id="{2FE241AF-D345-5446-B20B-197D59BE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089" y="4442691"/>
            <a:ext cx="4933300" cy="1245601"/>
          </a:xfrm>
          <a:custGeom>
            <a:avLst/>
            <a:gdLst>
              <a:gd name="T0" fmla="*/ 4258 w 4874"/>
              <a:gd name="T1" fmla="*/ 1229 h 1230"/>
              <a:gd name="T2" fmla="*/ 4258 w 4874"/>
              <a:gd name="T3" fmla="*/ 1229 h 1230"/>
              <a:gd name="T4" fmla="*/ 615 w 4874"/>
              <a:gd name="T5" fmla="*/ 1229 h 1230"/>
              <a:gd name="T6" fmla="*/ 0 w 4874"/>
              <a:gd name="T7" fmla="*/ 615 h 1230"/>
              <a:gd name="T8" fmla="*/ 0 w 4874"/>
              <a:gd name="T9" fmla="*/ 615 h 1230"/>
              <a:gd name="T10" fmla="*/ 615 w 4874"/>
              <a:gd name="T11" fmla="*/ 0 h 1230"/>
              <a:gd name="T12" fmla="*/ 4258 w 4874"/>
              <a:gd name="T13" fmla="*/ 0 h 1230"/>
              <a:gd name="T14" fmla="*/ 4873 w 4874"/>
              <a:gd name="T15" fmla="*/ 615 h 1230"/>
              <a:gd name="T16" fmla="*/ 4873 w 4874"/>
              <a:gd name="T17" fmla="*/ 615 h 1230"/>
              <a:gd name="T18" fmla="*/ 4258 w 4874"/>
              <a:gd name="T1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4" h="1230">
                <a:moveTo>
                  <a:pt x="4258" y="1229"/>
                </a:moveTo>
                <a:lnTo>
                  <a:pt x="4258" y="1229"/>
                </a:lnTo>
                <a:cubicBezTo>
                  <a:pt x="615" y="1229"/>
                  <a:pt x="615" y="1229"/>
                  <a:pt x="615" y="1229"/>
                </a:cubicBezTo>
                <a:cubicBezTo>
                  <a:pt x="281" y="1229"/>
                  <a:pt x="0" y="949"/>
                  <a:pt x="0" y="615"/>
                </a:cubicBezTo>
                <a:lnTo>
                  <a:pt x="0" y="615"/>
                </a:lnTo>
                <a:cubicBezTo>
                  <a:pt x="0" y="271"/>
                  <a:pt x="281" y="0"/>
                  <a:pt x="615" y="0"/>
                </a:cubicBezTo>
                <a:cubicBezTo>
                  <a:pt x="4258" y="0"/>
                  <a:pt x="4258" y="0"/>
                  <a:pt x="4258" y="0"/>
                </a:cubicBezTo>
                <a:cubicBezTo>
                  <a:pt x="4602" y="0"/>
                  <a:pt x="4873" y="271"/>
                  <a:pt x="4873" y="615"/>
                </a:cubicBezTo>
                <a:lnTo>
                  <a:pt x="4873" y="615"/>
                </a:lnTo>
                <a:cubicBezTo>
                  <a:pt x="4873" y="949"/>
                  <a:pt x="4602" y="1229"/>
                  <a:pt x="4258" y="122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Line 239">
            <a:extLst>
              <a:ext uri="{FF2B5EF4-FFF2-40B4-BE49-F238E27FC236}">
                <a16:creationId xmlns:a16="http://schemas.microsoft.com/office/drawing/2014/main" id="{064A89CC-84E1-E148-A4F4-8A466837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76388" y="10719815"/>
            <a:ext cx="2866226" cy="44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5" name="Freeform 240">
            <a:extLst>
              <a:ext uri="{FF2B5EF4-FFF2-40B4-BE49-F238E27FC236}">
                <a16:creationId xmlns:a16="http://schemas.microsoft.com/office/drawing/2014/main" id="{295CEFBA-FD5B-E84D-A9E6-8461AF0B4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743" y="10675170"/>
            <a:ext cx="93756" cy="93754"/>
          </a:xfrm>
          <a:custGeom>
            <a:avLst/>
            <a:gdLst>
              <a:gd name="T0" fmla="*/ 46 w 92"/>
              <a:gd name="T1" fmla="*/ 90 h 91"/>
              <a:gd name="T2" fmla="*/ 46 w 92"/>
              <a:gd name="T3" fmla="*/ 90 h 91"/>
              <a:gd name="T4" fmla="*/ 0 w 92"/>
              <a:gd name="T5" fmla="*/ 45 h 91"/>
              <a:gd name="T6" fmla="*/ 46 w 92"/>
              <a:gd name="T7" fmla="*/ 0 h 91"/>
              <a:gd name="T8" fmla="*/ 91 w 92"/>
              <a:gd name="T9" fmla="*/ 45 h 91"/>
              <a:gd name="T10" fmla="*/ 46 w 92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1">
                <a:moveTo>
                  <a:pt x="46" y="90"/>
                </a:moveTo>
                <a:lnTo>
                  <a:pt x="46" y="90"/>
                </a:lnTo>
                <a:cubicBezTo>
                  <a:pt x="19" y="90"/>
                  <a:pt x="0" y="73"/>
                  <a:pt x="0" y="45"/>
                </a:cubicBezTo>
                <a:cubicBezTo>
                  <a:pt x="0" y="27"/>
                  <a:pt x="19" y="0"/>
                  <a:pt x="46" y="0"/>
                </a:cubicBezTo>
                <a:cubicBezTo>
                  <a:pt x="73" y="0"/>
                  <a:pt x="91" y="27"/>
                  <a:pt x="91" y="45"/>
                </a:cubicBezTo>
                <a:cubicBezTo>
                  <a:pt x="91" y="73"/>
                  <a:pt x="73" y="90"/>
                  <a:pt x="46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41">
            <a:extLst>
              <a:ext uri="{FF2B5EF4-FFF2-40B4-BE49-F238E27FC236}">
                <a16:creationId xmlns:a16="http://schemas.microsoft.com/office/drawing/2014/main" id="{318BDD31-4BFD-3B4D-9AF9-1F156BF4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968" y="10675170"/>
            <a:ext cx="147331" cy="93754"/>
          </a:xfrm>
          <a:custGeom>
            <a:avLst/>
            <a:gdLst>
              <a:gd name="T0" fmla="*/ 27 w 146"/>
              <a:gd name="T1" fmla="*/ 45 h 91"/>
              <a:gd name="T2" fmla="*/ 27 w 146"/>
              <a:gd name="T3" fmla="*/ 45 h 91"/>
              <a:gd name="T4" fmla="*/ 0 w 146"/>
              <a:gd name="T5" fmla="*/ 9 h 91"/>
              <a:gd name="T6" fmla="*/ 0 w 146"/>
              <a:gd name="T7" fmla="*/ 0 h 91"/>
              <a:gd name="T8" fmla="*/ 72 w 146"/>
              <a:gd name="T9" fmla="*/ 36 h 91"/>
              <a:gd name="T10" fmla="*/ 145 w 146"/>
              <a:gd name="T11" fmla="*/ 45 h 91"/>
              <a:gd name="T12" fmla="*/ 72 w 146"/>
              <a:gd name="T13" fmla="*/ 63 h 91"/>
              <a:gd name="T14" fmla="*/ 0 w 146"/>
              <a:gd name="T15" fmla="*/ 90 h 91"/>
              <a:gd name="T16" fmla="*/ 0 w 146"/>
              <a:gd name="T17" fmla="*/ 90 h 91"/>
              <a:gd name="T18" fmla="*/ 27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27" y="45"/>
                </a:moveTo>
                <a:lnTo>
                  <a:pt x="27" y="45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72" y="36"/>
                  <a:pt x="72" y="36"/>
                  <a:pt x="72" y="36"/>
                </a:cubicBezTo>
                <a:cubicBezTo>
                  <a:pt x="90" y="36"/>
                  <a:pt x="118" y="45"/>
                  <a:pt x="145" y="45"/>
                </a:cubicBezTo>
                <a:cubicBezTo>
                  <a:pt x="118" y="54"/>
                  <a:pt x="90" y="63"/>
                  <a:pt x="72" y="63"/>
                </a:cubicBezTo>
                <a:cubicBezTo>
                  <a:pt x="0" y="90"/>
                  <a:pt x="0" y="90"/>
                  <a:pt x="0" y="90"/>
                </a:cubicBezTo>
                <a:lnTo>
                  <a:pt x="0" y="90"/>
                </a:lnTo>
                <a:lnTo>
                  <a:pt x="27" y="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Line 242">
            <a:extLst>
              <a:ext uri="{FF2B5EF4-FFF2-40B4-BE49-F238E27FC236}">
                <a16:creationId xmlns:a16="http://schemas.microsoft.com/office/drawing/2014/main" id="{0D839AF4-F987-B04E-8071-9E29D198F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54915" y="8782211"/>
            <a:ext cx="3687699" cy="446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8" name="Freeform 243">
            <a:extLst>
              <a:ext uri="{FF2B5EF4-FFF2-40B4-BE49-F238E27FC236}">
                <a16:creationId xmlns:a16="http://schemas.microsoft.com/office/drawing/2014/main" id="{991A5FC1-4ECA-164E-A250-E6FB20AF6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807" y="8733100"/>
            <a:ext cx="93754" cy="93756"/>
          </a:xfrm>
          <a:custGeom>
            <a:avLst/>
            <a:gdLst>
              <a:gd name="T0" fmla="*/ 45 w 91"/>
              <a:gd name="T1" fmla="*/ 90 h 91"/>
              <a:gd name="T2" fmla="*/ 45 w 91"/>
              <a:gd name="T3" fmla="*/ 90 h 91"/>
              <a:gd name="T4" fmla="*/ 0 w 91"/>
              <a:gd name="T5" fmla="*/ 45 h 91"/>
              <a:gd name="T6" fmla="*/ 45 w 91"/>
              <a:gd name="T7" fmla="*/ 0 h 91"/>
              <a:gd name="T8" fmla="*/ 90 w 91"/>
              <a:gd name="T9" fmla="*/ 45 h 91"/>
              <a:gd name="T10" fmla="*/ 45 w 91"/>
              <a:gd name="T11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90"/>
                </a:moveTo>
                <a:lnTo>
                  <a:pt x="45" y="90"/>
                </a:lnTo>
                <a:cubicBezTo>
                  <a:pt x="18" y="90"/>
                  <a:pt x="0" y="63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63"/>
                  <a:pt x="72" y="90"/>
                  <a:pt x="45" y="9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44">
            <a:extLst>
              <a:ext uri="{FF2B5EF4-FFF2-40B4-BE49-F238E27FC236}">
                <a16:creationId xmlns:a16="http://schemas.microsoft.com/office/drawing/2014/main" id="{561E1CDB-3588-5F43-A1D2-9EBA1F11E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968" y="8733100"/>
            <a:ext cx="147331" cy="93756"/>
          </a:xfrm>
          <a:custGeom>
            <a:avLst/>
            <a:gdLst>
              <a:gd name="T0" fmla="*/ 27 w 146"/>
              <a:gd name="T1" fmla="*/ 45 h 91"/>
              <a:gd name="T2" fmla="*/ 27 w 146"/>
              <a:gd name="T3" fmla="*/ 45 h 91"/>
              <a:gd name="T4" fmla="*/ 0 w 146"/>
              <a:gd name="T5" fmla="*/ 0 h 91"/>
              <a:gd name="T6" fmla="*/ 0 w 146"/>
              <a:gd name="T7" fmla="*/ 0 h 91"/>
              <a:gd name="T8" fmla="*/ 72 w 146"/>
              <a:gd name="T9" fmla="*/ 27 h 91"/>
              <a:gd name="T10" fmla="*/ 145 w 146"/>
              <a:gd name="T11" fmla="*/ 45 h 91"/>
              <a:gd name="T12" fmla="*/ 72 w 146"/>
              <a:gd name="T13" fmla="*/ 54 h 91"/>
              <a:gd name="T14" fmla="*/ 0 w 146"/>
              <a:gd name="T15" fmla="*/ 90 h 91"/>
              <a:gd name="T16" fmla="*/ 0 w 146"/>
              <a:gd name="T17" fmla="*/ 81 h 91"/>
              <a:gd name="T18" fmla="*/ 27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27" y="45"/>
                </a:moveTo>
                <a:lnTo>
                  <a:pt x="27" y="45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27"/>
                  <a:pt x="118" y="36"/>
                  <a:pt x="145" y="45"/>
                </a:cubicBezTo>
                <a:cubicBezTo>
                  <a:pt x="118" y="45"/>
                  <a:pt x="90" y="54"/>
                  <a:pt x="72" y="54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81"/>
                  <a:pt x="0" y="81"/>
                  <a:pt x="0" y="81"/>
                </a:cubicBezTo>
                <a:lnTo>
                  <a:pt x="27" y="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Line 245">
            <a:extLst>
              <a:ext uri="{FF2B5EF4-FFF2-40B4-BE49-F238E27FC236}">
                <a16:creationId xmlns:a16="http://schemas.microsoft.com/office/drawing/2014/main" id="{61751E7A-28B2-AF43-9ADB-BA510680C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10216" y="6902644"/>
            <a:ext cx="4732398" cy="44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1" name="Freeform 246">
            <a:extLst>
              <a:ext uri="{FF2B5EF4-FFF2-40B4-BE49-F238E27FC236}">
                <a16:creationId xmlns:a16="http://schemas.microsoft.com/office/drawing/2014/main" id="{5E0397C1-F48F-0546-A24D-0EA42301C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571" y="6857999"/>
            <a:ext cx="93756" cy="93756"/>
          </a:xfrm>
          <a:custGeom>
            <a:avLst/>
            <a:gdLst>
              <a:gd name="T0" fmla="*/ 45 w 92"/>
              <a:gd name="T1" fmla="*/ 91 h 92"/>
              <a:gd name="T2" fmla="*/ 45 w 92"/>
              <a:gd name="T3" fmla="*/ 91 h 92"/>
              <a:gd name="T4" fmla="*/ 0 w 92"/>
              <a:gd name="T5" fmla="*/ 46 h 92"/>
              <a:gd name="T6" fmla="*/ 45 w 92"/>
              <a:gd name="T7" fmla="*/ 0 h 92"/>
              <a:gd name="T8" fmla="*/ 91 w 92"/>
              <a:gd name="T9" fmla="*/ 46 h 92"/>
              <a:gd name="T10" fmla="*/ 45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5" y="91"/>
                </a:moveTo>
                <a:lnTo>
                  <a:pt x="45" y="91"/>
                </a:lnTo>
                <a:cubicBezTo>
                  <a:pt x="18" y="91"/>
                  <a:pt x="0" y="73"/>
                  <a:pt x="0" y="46"/>
                </a:cubicBezTo>
                <a:cubicBezTo>
                  <a:pt x="0" y="28"/>
                  <a:pt x="18" y="0"/>
                  <a:pt x="45" y="0"/>
                </a:cubicBezTo>
                <a:cubicBezTo>
                  <a:pt x="73" y="0"/>
                  <a:pt x="91" y="28"/>
                  <a:pt x="91" y="46"/>
                </a:cubicBezTo>
                <a:cubicBezTo>
                  <a:pt x="91" y="73"/>
                  <a:pt x="73" y="91"/>
                  <a:pt x="45" y="9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47">
            <a:extLst>
              <a:ext uri="{FF2B5EF4-FFF2-40B4-BE49-F238E27FC236}">
                <a16:creationId xmlns:a16="http://schemas.microsoft.com/office/drawing/2014/main" id="{C0E2ECF6-957E-A140-B302-9988A6AB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968" y="6857999"/>
            <a:ext cx="147331" cy="93756"/>
          </a:xfrm>
          <a:custGeom>
            <a:avLst/>
            <a:gdLst>
              <a:gd name="T0" fmla="*/ 27 w 146"/>
              <a:gd name="T1" fmla="*/ 46 h 92"/>
              <a:gd name="T2" fmla="*/ 27 w 146"/>
              <a:gd name="T3" fmla="*/ 46 h 92"/>
              <a:gd name="T4" fmla="*/ 0 w 146"/>
              <a:gd name="T5" fmla="*/ 0 h 92"/>
              <a:gd name="T6" fmla="*/ 0 w 146"/>
              <a:gd name="T7" fmla="*/ 0 h 92"/>
              <a:gd name="T8" fmla="*/ 72 w 146"/>
              <a:gd name="T9" fmla="*/ 28 h 92"/>
              <a:gd name="T10" fmla="*/ 145 w 146"/>
              <a:gd name="T11" fmla="*/ 46 h 92"/>
              <a:gd name="T12" fmla="*/ 72 w 146"/>
              <a:gd name="T13" fmla="*/ 64 h 92"/>
              <a:gd name="T14" fmla="*/ 0 w 146"/>
              <a:gd name="T15" fmla="*/ 91 h 92"/>
              <a:gd name="T16" fmla="*/ 0 w 146"/>
              <a:gd name="T17" fmla="*/ 91 h 92"/>
              <a:gd name="T18" fmla="*/ 27 w 146"/>
              <a:gd name="T19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2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8"/>
                  <a:pt x="72" y="28"/>
                  <a:pt x="72" y="28"/>
                </a:cubicBezTo>
                <a:cubicBezTo>
                  <a:pt x="90" y="37"/>
                  <a:pt x="118" y="46"/>
                  <a:pt x="145" y="46"/>
                </a:cubicBezTo>
                <a:cubicBezTo>
                  <a:pt x="118" y="55"/>
                  <a:pt x="90" y="55"/>
                  <a:pt x="72" y="64"/>
                </a:cubicBezTo>
                <a:cubicBezTo>
                  <a:pt x="0" y="91"/>
                  <a:pt x="0" y="91"/>
                  <a:pt x="0" y="91"/>
                </a:cubicBezTo>
                <a:lnTo>
                  <a:pt x="0" y="91"/>
                </a:lnTo>
                <a:lnTo>
                  <a:pt x="27" y="4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Line 248">
            <a:extLst>
              <a:ext uri="{FF2B5EF4-FFF2-40B4-BE49-F238E27FC236}">
                <a16:creationId xmlns:a16="http://schemas.microsoft.com/office/drawing/2014/main" id="{E8C45046-A204-7C44-B633-7D5A088CC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4085" y="5036472"/>
            <a:ext cx="5848529" cy="44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4" name="Freeform 249">
            <a:extLst>
              <a:ext uri="{FF2B5EF4-FFF2-40B4-BE49-F238E27FC236}">
                <a16:creationId xmlns:a16="http://schemas.microsoft.com/office/drawing/2014/main" id="{D8706A4F-D690-B243-BD13-CF6BA6636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439" y="4991827"/>
            <a:ext cx="93756" cy="93756"/>
          </a:xfrm>
          <a:custGeom>
            <a:avLst/>
            <a:gdLst>
              <a:gd name="T0" fmla="*/ 46 w 92"/>
              <a:gd name="T1" fmla="*/ 91 h 92"/>
              <a:gd name="T2" fmla="*/ 46 w 92"/>
              <a:gd name="T3" fmla="*/ 91 h 92"/>
              <a:gd name="T4" fmla="*/ 0 w 92"/>
              <a:gd name="T5" fmla="*/ 46 h 92"/>
              <a:gd name="T6" fmla="*/ 46 w 92"/>
              <a:gd name="T7" fmla="*/ 0 h 92"/>
              <a:gd name="T8" fmla="*/ 91 w 92"/>
              <a:gd name="T9" fmla="*/ 46 h 92"/>
              <a:gd name="T10" fmla="*/ 46 w 92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46" y="91"/>
                </a:moveTo>
                <a:lnTo>
                  <a:pt x="46" y="91"/>
                </a:lnTo>
                <a:cubicBezTo>
                  <a:pt x="18" y="91"/>
                  <a:pt x="0" y="73"/>
                  <a:pt x="0" y="46"/>
                </a:cubicBezTo>
                <a:cubicBezTo>
                  <a:pt x="0" y="18"/>
                  <a:pt x="18" y="0"/>
                  <a:pt x="46" y="0"/>
                </a:cubicBezTo>
                <a:cubicBezTo>
                  <a:pt x="73" y="0"/>
                  <a:pt x="91" y="18"/>
                  <a:pt x="91" y="46"/>
                </a:cubicBezTo>
                <a:cubicBezTo>
                  <a:pt x="91" y="73"/>
                  <a:pt x="73" y="91"/>
                  <a:pt x="46" y="9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50">
            <a:extLst>
              <a:ext uri="{FF2B5EF4-FFF2-40B4-BE49-F238E27FC236}">
                <a16:creationId xmlns:a16="http://schemas.microsoft.com/office/drawing/2014/main" id="{D48B91B0-A0F7-2B49-9A34-C6E1C5C9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7968" y="4991827"/>
            <a:ext cx="147331" cy="93756"/>
          </a:xfrm>
          <a:custGeom>
            <a:avLst/>
            <a:gdLst>
              <a:gd name="T0" fmla="*/ 27 w 146"/>
              <a:gd name="T1" fmla="*/ 46 h 92"/>
              <a:gd name="T2" fmla="*/ 27 w 146"/>
              <a:gd name="T3" fmla="*/ 46 h 92"/>
              <a:gd name="T4" fmla="*/ 0 w 146"/>
              <a:gd name="T5" fmla="*/ 0 h 92"/>
              <a:gd name="T6" fmla="*/ 0 w 146"/>
              <a:gd name="T7" fmla="*/ 0 h 92"/>
              <a:gd name="T8" fmla="*/ 72 w 146"/>
              <a:gd name="T9" fmla="*/ 27 h 92"/>
              <a:gd name="T10" fmla="*/ 145 w 146"/>
              <a:gd name="T11" fmla="*/ 46 h 92"/>
              <a:gd name="T12" fmla="*/ 72 w 146"/>
              <a:gd name="T13" fmla="*/ 64 h 92"/>
              <a:gd name="T14" fmla="*/ 0 w 146"/>
              <a:gd name="T15" fmla="*/ 91 h 92"/>
              <a:gd name="T16" fmla="*/ 0 w 146"/>
              <a:gd name="T17" fmla="*/ 91 h 92"/>
              <a:gd name="T18" fmla="*/ 27 w 146"/>
              <a:gd name="T19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2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72" y="27"/>
                  <a:pt x="72" y="27"/>
                  <a:pt x="72" y="27"/>
                </a:cubicBezTo>
                <a:cubicBezTo>
                  <a:pt x="90" y="36"/>
                  <a:pt x="118" y="36"/>
                  <a:pt x="145" y="46"/>
                </a:cubicBezTo>
                <a:cubicBezTo>
                  <a:pt x="118" y="46"/>
                  <a:pt x="90" y="55"/>
                  <a:pt x="72" y="64"/>
                </a:cubicBezTo>
                <a:cubicBezTo>
                  <a:pt x="0" y="91"/>
                  <a:pt x="0" y="91"/>
                  <a:pt x="0" y="91"/>
                </a:cubicBezTo>
                <a:lnTo>
                  <a:pt x="0" y="91"/>
                </a:lnTo>
                <a:lnTo>
                  <a:pt x="27" y="4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51">
            <a:extLst>
              <a:ext uri="{FF2B5EF4-FFF2-40B4-BE49-F238E27FC236}">
                <a16:creationId xmlns:a16="http://schemas.microsoft.com/office/drawing/2014/main" id="{0212ADED-6E81-5742-8112-A4622001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894" y="6768708"/>
            <a:ext cx="183044" cy="263408"/>
          </a:xfrm>
          <a:custGeom>
            <a:avLst/>
            <a:gdLst>
              <a:gd name="T0" fmla="*/ 181 w 182"/>
              <a:gd name="T1" fmla="*/ 261 h 262"/>
              <a:gd name="T2" fmla="*/ 181 w 182"/>
              <a:gd name="T3" fmla="*/ 261 h 262"/>
              <a:gd name="T4" fmla="*/ 0 w 182"/>
              <a:gd name="T5" fmla="*/ 261 h 262"/>
              <a:gd name="T6" fmla="*/ 0 w 182"/>
              <a:gd name="T7" fmla="*/ 36 h 262"/>
              <a:gd name="T8" fmla="*/ 37 w 182"/>
              <a:gd name="T9" fmla="*/ 0 h 262"/>
              <a:gd name="T10" fmla="*/ 145 w 182"/>
              <a:gd name="T11" fmla="*/ 0 h 262"/>
              <a:gd name="T12" fmla="*/ 181 w 182"/>
              <a:gd name="T13" fmla="*/ 36 h 262"/>
              <a:gd name="T14" fmla="*/ 181 w 182"/>
              <a:gd name="T15" fmla="*/ 261 h 262"/>
              <a:gd name="T16" fmla="*/ 37 w 182"/>
              <a:gd name="T17" fmla="*/ 225 h 262"/>
              <a:gd name="T18" fmla="*/ 37 w 182"/>
              <a:gd name="T19" fmla="*/ 225 h 262"/>
              <a:gd name="T20" fmla="*/ 145 w 182"/>
              <a:gd name="T21" fmla="*/ 225 h 262"/>
              <a:gd name="T22" fmla="*/ 145 w 182"/>
              <a:gd name="T23" fmla="*/ 36 h 262"/>
              <a:gd name="T24" fmla="*/ 145 w 182"/>
              <a:gd name="T25" fmla="*/ 36 h 262"/>
              <a:gd name="T26" fmla="*/ 37 w 182"/>
              <a:gd name="T27" fmla="*/ 36 h 262"/>
              <a:gd name="T28" fmla="*/ 37 w 182"/>
              <a:gd name="T29" fmla="*/ 36 h 262"/>
              <a:gd name="T30" fmla="*/ 37 w 182"/>
              <a:gd name="T31" fmla="*/ 225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62">
                <a:moveTo>
                  <a:pt x="181" y="261"/>
                </a:moveTo>
                <a:lnTo>
                  <a:pt x="181" y="261"/>
                </a:lnTo>
                <a:cubicBezTo>
                  <a:pt x="0" y="261"/>
                  <a:pt x="0" y="261"/>
                  <a:pt x="0" y="2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36"/>
                </a:cubicBezTo>
                <a:lnTo>
                  <a:pt x="181" y="261"/>
                </a:lnTo>
                <a:close/>
                <a:moveTo>
                  <a:pt x="37" y="225"/>
                </a:moveTo>
                <a:lnTo>
                  <a:pt x="37" y="225"/>
                </a:lnTo>
                <a:cubicBezTo>
                  <a:pt x="145" y="225"/>
                  <a:pt x="145" y="225"/>
                  <a:pt x="145" y="225"/>
                </a:cubicBezTo>
                <a:cubicBezTo>
                  <a:pt x="145" y="36"/>
                  <a:pt x="145" y="36"/>
                  <a:pt x="145" y="36"/>
                </a:cubicBezTo>
                <a:lnTo>
                  <a:pt x="145" y="36"/>
                </a:lnTo>
                <a:cubicBezTo>
                  <a:pt x="37" y="36"/>
                  <a:pt x="37" y="36"/>
                  <a:pt x="37" y="36"/>
                </a:cubicBezTo>
                <a:lnTo>
                  <a:pt x="37" y="36"/>
                </a:lnTo>
                <a:lnTo>
                  <a:pt x="37" y="22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52">
            <a:extLst>
              <a:ext uri="{FF2B5EF4-FFF2-40B4-BE49-F238E27FC236}">
                <a16:creationId xmlns:a16="http://schemas.microsoft.com/office/drawing/2014/main" id="{7A74210E-0AF2-AD4D-B956-92FF04976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705" y="6692813"/>
            <a:ext cx="531280" cy="339304"/>
          </a:xfrm>
          <a:custGeom>
            <a:avLst/>
            <a:gdLst>
              <a:gd name="T0" fmla="*/ 470 w 525"/>
              <a:gd name="T1" fmla="*/ 333 h 334"/>
              <a:gd name="T2" fmla="*/ 470 w 525"/>
              <a:gd name="T3" fmla="*/ 333 h 334"/>
              <a:gd name="T4" fmla="*/ 54 w 525"/>
              <a:gd name="T5" fmla="*/ 333 h 334"/>
              <a:gd name="T6" fmla="*/ 0 w 525"/>
              <a:gd name="T7" fmla="*/ 279 h 334"/>
              <a:gd name="T8" fmla="*/ 0 w 525"/>
              <a:gd name="T9" fmla="*/ 63 h 334"/>
              <a:gd name="T10" fmla="*/ 27 w 525"/>
              <a:gd name="T11" fmla="*/ 45 h 334"/>
              <a:gd name="T12" fmla="*/ 27 w 525"/>
              <a:gd name="T13" fmla="*/ 45 h 334"/>
              <a:gd name="T14" fmla="*/ 45 w 525"/>
              <a:gd name="T15" fmla="*/ 63 h 334"/>
              <a:gd name="T16" fmla="*/ 45 w 525"/>
              <a:gd name="T17" fmla="*/ 279 h 334"/>
              <a:gd name="T18" fmla="*/ 54 w 525"/>
              <a:gd name="T19" fmla="*/ 288 h 334"/>
              <a:gd name="T20" fmla="*/ 470 w 525"/>
              <a:gd name="T21" fmla="*/ 288 h 334"/>
              <a:gd name="T22" fmla="*/ 479 w 525"/>
              <a:gd name="T23" fmla="*/ 279 h 334"/>
              <a:gd name="T24" fmla="*/ 479 w 525"/>
              <a:gd name="T25" fmla="*/ 0 h 334"/>
              <a:gd name="T26" fmla="*/ 524 w 525"/>
              <a:gd name="T27" fmla="*/ 0 h 334"/>
              <a:gd name="T28" fmla="*/ 524 w 525"/>
              <a:gd name="T29" fmla="*/ 279 h 334"/>
              <a:gd name="T30" fmla="*/ 470 w 525"/>
              <a:gd name="T31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334">
                <a:moveTo>
                  <a:pt x="470" y="333"/>
                </a:moveTo>
                <a:lnTo>
                  <a:pt x="470" y="333"/>
                </a:lnTo>
                <a:cubicBezTo>
                  <a:pt x="54" y="333"/>
                  <a:pt x="54" y="333"/>
                  <a:pt x="54" y="333"/>
                </a:cubicBezTo>
                <a:cubicBezTo>
                  <a:pt x="27" y="333"/>
                  <a:pt x="0" y="315"/>
                  <a:pt x="0" y="27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9" y="45"/>
                  <a:pt x="27" y="45"/>
                </a:cubicBezTo>
                <a:lnTo>
                  <a:pt x="27" y="45"/>
                </a:lnTo>
                <a:cubicBezTo>
                  <a:pt x="36" y="45"/>
                  <a:pt x="45" y="54"/>
                  <a:pt x="45" y="63"/>
                </a:cubicBezTo>
                <a:cubicBezTo>
                  <a:pt x="45" y="279"/>
                  <a:pt x="45" y="279"/>
                  <a:pt x="45" y="279"/>
                </a:cubicBezTo>
                <a:cubicBezTo>
                  <a:pt x="45" y="288"/>
                  <a:pt x="54" y="288"/>
                  <a:pt x="54" y="288"/>
                </a:cubicBezTo>
                <a:cubicBezTo>
                  <a:pt x="470" y="288"/>
                  <a:pt x="470" y="288"/>
                  <a:pt x="470" y="288"/>
                </a:cubicBezTo>
                <a:cubicBezTo>
                  <a:pt x="479" y="288"/>
                  <a:pt x="479" y="288"/>
                  <a:pt x="479" y="279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79"/>
                  <a:pt x="524" y="279"/>
                  <a:pt x="524" y="279"/>
                </a:cubicBezTo>
                <a:cubicBezTo>
                  <a:pt x="524" y="315"/>
                  <a:pt x="506" y="333"/>
                  <a:pt x="470" y="3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3">
            <a:extLst>
              <a:ext uri="{FF2B5EF4-FFF2-40B4-BE49-F238E27FC236}">
                <a16:creationId xmlns:a16="http://schemas.microsoft.com/office/drawing/2014/main" id="{31BD8409-7C66-D745-9791-F589588C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9597" y="6474049"/>
            <a:ext cx="616105" cy="258943"/>
          </a:xfrm>
          <a:custGeom>
            <a:avLst/>
            <a:gdLst>
              <a:gd name="T0" fmla="*/ 516 w 607"/>
              <a:gd name="T1" fmla="*/ 253 h 254"/>
              <a:gd name="T2" fmla="*/ 516 w 607"/>
              <a:gd name="T3" fmla="*/ 253 h 254"/>
              <a:gd name="T4" fmla="*/ 444 w 607"/>
              <a:gd name="T5" fmla="*/ 217 h 254"/>
              <a:gd name="T6" fmla="*/ 371 w 607"/>
              <a:gd name="T7" fmla="*/ 244 h 254"/>
              <a:gd name="T8" fmla="*/ 308 w 607"/>
              <a:gd name="T9" fmla="*/ 217 h 254"/>
              <a:gd name="T10" fmla="*/ 236 w 607"/>
              <a:gd name="T11" fmla="*/ 244 h 254"/>
              <a:gd name="T12" fmla="*/ 163 w 607"/>
              <a:gd name="T13" fmla="*/ 217 h 254"/>
              <a:gd name="T14" fmla="*/ 91 w 607"/>
              <a:gd name="T15" fmla="*/ 244 h 254"/>
              <a:gd name="T16" fmla="*/ 0 w 607"/>
              <a:gd name="T17" fmla="*/ 153 h 254"/>
              <a:gd name="T18" fmla="*/ 0 w 607"/>
              <a:gd name="T19" fmla="*/ 145 h 254"/>
              <a:gd name="T20" fmla="*/ 82 w 607"/>
              <a:gd name="T21" fmla="*/ 18 h 254"/>
              <a:gd name="T22" fmla="*/ 127 w 607"/>
              <a:gd name="T23" fmla="*/ 0 h 254"/>
              <a:gd name="T24" fmla="*/ 489 w 607"/>
              <a:gd name="T25" fmla="*/ 0 h 254"/>
              <a:gd name="T26" fmla="*/ 489 w 607"/>
              <a:gd name="T27" fmla="*/ 0 h 254"/>
              <a:gd name="T28" fmla="*/ 525 w 607"/>
              <a:gd name="T29" fmla="*/ 18 h 254"/>
              <a:gd name="T30" fmla="*/ 606 w 607"/>
              <a:gd name="T31" fmla="*/ 145 h 254"/>
              <a:gd name="T32" fmla="*/ 606 w 607"/>
              <a:gd name="T33" fmla="*/ 153 h 254"/>
              <a:gd name="T34" fmla="*/ 516 w 607"/>
              <a:gd name="T35" fmla="*/ 253 h 254"/>
              <a:gd name="T36" fmla="*/ 444 w 607"/>
              <a:gd name="T37" fmla="*/ 153 h 254"/>
              <a:gd name="T38" fmla="*/ 444 w 607"/>
              <a:gd name="T39" fmla="*/ 153 h 254"/>
              <a:gd name="T40" fmla="*/ 444 w 607"/>
              <a:gd name="T41" fmla="*/ 153 h 254"/>
              <a:gd name="T42" fmla="*/ 471 w 607"/>
              <a:gd name="T43" fmla="*/ 172 h 254"/>
              <a:gd name="T44" fmla="*/ 516 w 607"/>
              <a:gd name="T45" fmla="*/ 199 h 254"/>
              <a:gd name="T46" fmla="*/ 561 w 607"/>
              <a:gd name="T47" fmla="*/ 162 h 254"/>
              <a:gd name="T48" fmla="*/ 489 w 607"/>
              <a:gd name="T49" fmla="*/ 45 h 254"/>
              <a:gd name="T50" fmla="*/ 127 w 607"/>
              <a:gd name="T51" fmla="*/ 45 h 254"/>
              <a:gd name="T52" fmla="*/ 127 w 607"/>
              <a:gd name="T53" fmla="*/ 45 h 254"/>
              <a:gd name="T54" fmla="*/ 55 w 607"/>
              <a:gd name="T55" fmla="*/ 153 h 254"/>
              <a:gd name="T56" fmla="*/ 91 w 607"/>
              <a:gd name="T57" fmla="*/ 199 h 254"/>
              <a:gd name="T58" fmla="*/ 136 w 607"/>
              <a:gd name="T59" fmla="*/ 172 h 254"/>
              <a:gd name="T60" fmla="*/ 163 w 607"/>
              <a:gd name="T61" fmla="*/ 153 h 254"/>
              <a:gd name="T62" fmla="*/ 163 w 607"/>
              <a:gd name="T63" fmla="*/ 153 h 254"/>
              <a:gd name="T64" fmla="*/ 191 w 607"/>
              <a:gd name="T65" fmla="*/ 172 h 254"/>
              <a:gd name="T66" fmla="*/ 236 w 607"/>
              <a:gd name="T67" fmla="*/ 199 h 254"/>
              <a:gd name="T68" fmla="*/ 281 w 607"/>
              <a:gd name="T69" fmla="*/ 172 h 254"/>
              <a:gd name="T70" fmla="*/ 308 w 607"/>
              <a:gd name="T71" fmla="*/ 153 h 254"/>
              <a:gd name="T72" fmla="*/ 308 w 607"/>
              <a:gd name="T73" fmla="*/ 153 h 254"/>
              <a:gd name="T74" fmla="*/ 335 w 607"/>
              <a:gd name="T75" fmla="*/ 172 h 254"/>
              <a:gd name="T76" fmla="*/ 371 w 607"/>
              <a:gd name="T77" fmla="*/ 199 h 254"/>
              <a:gd name="T78" fmla="*/ 416 w 607"/>
              <a:gd name="T79" fmla="*/ 172 h 254"/>
              <a:gd name="T80" fmla="*/ 444 w 607"/>
              <a:gd name="T81" fmla="*/ 1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7" h="254">
                <a:moveTo>
                  <a:pt x="516" y="253"/>
                </a:moveTo>
                <a:lnTo>
                  <a:pt x="516" y="253"/>
                </a:lnTo>
                <a:cubicBezTo>
                  <a:pt x="489" y="253"/>
                  <a:pt x="462" y="235"/>
                  <a:pt x="444" y="217"/>
                </a:cubicBezTo>
                <a:cubicBezTo>
                  <a:pt x="425" y="235"/>
                  <a:pt x="398" y="244"/>
                  <a:pt x="371" y="244"/>
                </a:cubicBezTo>
                <a:cubicBezTo>
                  <a:pt x="344" y="244"/>
                  <a:pt x="326" y="235"/>
                  <a:pt x="308" y="217"/>
                </a:cubicBezTo>
                <a:cubicBezTo>
                  <a:pt x="290" y="235"/>
                  <a:pt x="263" y="244"/>
                  <a:pt x="236" y="244"/>
                </a:cubicBezTo>
                <a:cubicBezTo>
                  <a:pt x="208" y="244"/>
                  <a:pt x="181" y="235"/>
                  <a:pt x="163" y="217"/>
                </a:cubicBezTo>
                <a:cubicBezTo>
                  <a:pt x="145" y="235"/>
                  <a:pt x="118" y="253"/>
                  <a:pt x="91" y="244"/>
                </a:cubicBezTo>
                <a:cubicBezTo>
                  <a:pt x="37" y="244"/>
                  <a:pt x="0" y="199"/>
                  <a:pt x="0" y="153"/>
                </a:cubicBezTo>
                <a:cubicBezTo>
                  <a:pt x="0" y="145"/>
                  <a:pt x="0" y="145"/>
                  <a:pt x="0" y="145"/>
                </a:cubicBezTo>
                <a:cubicBezTo>
                  <a:pt x="82" y="18"/>
                  <a:pt x="82" y="18"/>
                  <a:pt x="82" y="18"/>
                </a:cubicBezTo>
                <a:cubicBezTo>
                  <a:pt x="91" y="9"/>
                  <a:pt x="109" y="0"/>
                  <a:pt x="127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498" y="0"/>
                  <a:pt x="516" y="9"/>
                  <a:pt x="525" y="18"/>
                </a:cubicBezTo>
                <a:cubicBezTo>
                  <a:pt x="606" y="145"/>
                  <a:pt x="606" y="145"/>
                  <a:pt x="606" y="145"/>
                </a:cubicBezTo>
                <a:cubicBezTo>
                  <a:pt x="606" y="153"/>
                  <a:pt x="606" y="153"/>
                  <a:pt x="606" y="153"/>
                </a:cubicBezTo>
                <a:cubicBezTo>
                  <a:pt x="606" y="199"/>
                  <a:pt x="570" y="244"/>
                  <a:pt x="516" y="253"/>
                </a:cubicBezTo>
                <a:close/>
                <a:moveTo>
                  <a:pt x="444" y="153"/>
                </a:moveTo>
                <a:lnTo>
                  <a:pt x="444" y="153"/>
                </a:lnTo>
                <a:lnTo>
                  <a:pt x="444" y="153"/>
                </a:lnTo>
                <a:cubicBezTo>
                  <a:pt x="453" y="153"/>
                  <a:pt x="462" y="162"/>
                  <a:pt x="471" y="172"/>
                </a:cubicBezTo>
                <a:cubicBezTo>
                  <a:pt x="480" y="190"/>
                  <a:pt x="498" y="199"/>
                  <a:pt x="516" y="199"/>
                </a:cubicBezTo>
                <a:cubicBezTo>
                  <a:pt x="534" y="199"/>
                  <a:pt x="552" y="181"/>
                  <a:pt x="561" y="162"/>
                </a:cubicBezTo>
                <a:cubicBezTo>
                  <a:pt x="489" y="45"/>
                  <a:pt x="489" y="45"/>
                  <a:pt x="489" y="45"/>
                </a:cubicBezTo>
                <a:cubicBezTo>
                  <a:pt x="127" y="45"/>
                  <a:pt x="127" y="45"/>
                  <a:pt x="127" y="45"/>
                </a:cubicBezTo>
                <a:lnTo>
                  <a:pt x="127" y="45"/>
                </a:lnTo>
                <a:cubicBezTo>
                  <a:pt x="55" y="153"/>
                  <a:pt x="55" y="153"/>
                  <a:pt x="55" y="153"/>
                </a:cubicBezTo>
                <a:cubicBezTo>
                  <a:pt x="55" y="181"/>
                  <a:pt x="73" y="199"/>
                  <a:pt x="91" y="199"/>
                </a:cubicBezTo>
                <a:cubicBezTo>
                  <a:pt x="109" y="199"/>
                  <a:pt x="127" y="190"/>
                  <a:pt x="136" y="172"/>
                </a:cubicBezTo>
                <a:cubicBezTo>
                  <a:pt x="145" y="162"/>
                  <a:pt x="154" y="153"/>
                  <a:pt x="163" y="153"/>
                </a:cubicBezTo>
                <a:lnTo>
                  <a:pt x="163" y="153"/>
                </a:lnTo>
                <a:cubicBezTo>
                  <a:pt x="181" y="153"/>
                  <a:pt x="191" y="162"/>
                  <a:pt x="191" y="172"/>
                </a:cubicBezTo>
                <a:cubicBezTo>
                  <a:pt x="200" y="190"/>
                  <a:pt x="217" y="199"/>
                  <a:pt x="236" y="199"/>
                </a:cubicBezTo>
                <a:cubicBezTo>
                  <a:pt x="254" y="199"/>
                  <a:pt x="272" y="190"/>
                  <a:pt x="281" y="172"/>
                </a:cubicBezTo>
                <a:cubicBezTo>
                  <a:pt x="281" y="162"/>
                  <a:pt x="290" y="153"/>
                  <a:pt x="308" y="153"/>
                </a:cubicBezTo>
                <a:lnTo>
                  <a:pt x="308" y="153"/>
                </a:lnTo>
                <a:cubicBezTo>
                  <a:pt x="317" y="153"/>
                  <a:pt x="326" y="162"/>
                  <a:pt x="335" y="172"/>
                </a:cubicBezTo>
                <a:cubicBezTo>
                  <a:pt x="344" y="190"/>
                  <a:pt x="353" y="199"/>
                  <a:pt x="371" y="199"/>
                </a:cubicBezTo>
                <a:cubicBezTo>
                  <a:pt x="389" y="199"/>
                  <a:pt x="408" y="190"/>
                  <a:pt x="416" y="172"/>
                </a:cubicBezTo>
                <a:cubicBezTo>
                  <a:pt x="416" y="162"/>
                  <a:pt x="434" y="153"/>
                  <a:pt x="444" y="1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4">
            <a:extLst>
              <a:ext uri="{FF2B5EF4-FFF2-40B4-BE49-F238E27FC236}">
                <a16:creationId xmlns:a16="http://schemas.microsoft.com/office/drawing/2014/main" id="{74965175-3301-DF4B-B5CA-7EF96B36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583" y="5036472"/>
            <a:ext cx="156260" cy="35716"/>
          </a:xfrm>
          <a:custGeom>
            <a:avLst/>
            <a:gdLst>
              <a:gd name="T0" fmla="*/ 154 w 155"/>
              <a:gd name="T1" fmla="*/ 36 h 37"/>
              <a:gd name="T2" fmla="*/ 0 w 155"/>
              <a:gd name="T3" fmla="*/ 36 h 37"/>
              <a:gd name="T4" fmla="*/ 0 w 155"/>
              <a:gd name="T5" fmla="*/ 0 h 37"/>
              <a:gd name="T6" fmla="*/ 154 w 155"/>
              <a:gd name="T7" fmla="*/ 0 h 37"/>
              <a:gd name="T8" fmla="*/ 154 w 155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7">
                <a:moveTo>
                  <a:pt x="154" y="36"/>
                </a:moveTo>
                <a:lnTo>
                  <a:pt x="0" y="36"/>
                </a:lnTo>
                <a:lnTo>
                  <a:pt x="0" y="0"/>
                </a:lnTo>
                <a:lnTo>
                  <a:pt x="154" y="0"/>
                </a:lnTo>
                <a:lnTo>
                  <a:pt x="154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5">
            <a:extLst>
              <a:ext uri="{FF2B5EF4-FFF2-40B4-BE49-F238E27FC236}">
                <a16:creationId xmlns:a16="http://schemas.microsoft.com/office/drawing/2014/main" id="{8240F7E2-EAD0-B040-BDF3-3DCCA7DC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441" y="4938252"/>
            <a:ext cx="156260" cy="294659"/>
          </a:xfrm>
          <a:custGeom>
            <a:avLst/>
            <a:gdLst>
              <a:gd name="T0" fmla="*/ 63 w 154"/>
              <a:gd name="T1" fmla="*/ 0 h 290"/>
              <a:gd name="T2" fmla="*/ 63 w 154"/>
              <a:gd name="T3" fmla="*/ 0 h 290"/>
              <a:gd name="T4" fmla="*/ 0 w 154"/>
              <a:gd name="T5" fmla="*/ 0 h 290"/>
              <a:gd name="T6" fmla="*/ 0 w 154"/>
              <a:gd name="T7" fmla="*/ 27 h 290"/>
              <a:gd name="T8" fmla="*/ 45 w 154"/>
              <a:gd name="T9" fmla="*/ 27 h 290"/>
              <a:gd name="T10" fmla="*/ 63 w 154"/>
              <a:gd name="T11" fmla="*/ 36 h 290"/>
              <a:gd name="T12" fmla="*/ 117 w 154"/>
              <a:gd name="T13" fmla="*/ 109 h 290"/>
              <a:gd name="T14" fmla="*/ 117 w 154"/>
              <a:gd name="T15" fmla="*/ 253 h 290"/>
              <a:gd name="T16" fmla="*/ 27 w 154"/>
              <a:gd name="T17" fmla="*/ 253 h 290"/>
              <a:gd name="T18" fmla="*/ 27 w 154"/>
              <a:gd name="T19" fmla="*/ 271 h 290"/>
              <a:gd name="T20" fmla="*/ 18 w 154"/>
              <a:gd name="T21" fmla="*/ 289 h 290"/>
              <a:gd name="T22" fmla="*/ 117 w 154"/>
              <a:gd name="T23" fmla="*/ 289 h 290"/>
              <a:gd name="T24" fmla="*/ 153 w 154"/>
              <a:gd name="T25" fmla="*/ 253 h 290"/>
              <a:gd name="T26" fmla="*/ 153 w 154"/>
              <a:gd name="T27" fmla="*/ 100 h 290"/>
              <a:gd name="T28" fmla="*/ 153 w 154"/>
              <a:gd name="T29" fmla="*/ 90 h 290"/>
              <a:gd name="T30" fmla="*/ 81 w 154"/>
              <a:gd name="T31" fmla="*/ 0 h 290"/>
              <a:gd name="T32" fmla="*/ 63 w 154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54" y="27"/>
                  <a:pt x="54" y="36"/>
                  <a:pt x="63" y="36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53"/>
                  <a:pt x="27" y="262"/>
                  <a:pt x="27" y="271"/>
                </a:cubicBezTo>
                <a:cubicBezTo>
                  <a:pt x="27" y="271"/>
                  <a:pt x="27" y="280"/>
                  <a:pt x="18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35" y="289"/>
                  <a:pt x="153" y="271"/>
                  <a:pt x="153" y="253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81" y="0"/>
                  <a:pt x="81" y="0"/>
                  <a:pt x="81" y="0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6">
            <a:extLst>
              <a:ext uri="{FF2B5EF4-FFF2-40B4-BE49-F238E27FC236}">
                <a16:creationId xmlns:a16="http://schemas.microsoft.com/office/drawing/2014/main" id="{AED03ED5-0222-5C40-B2E5-391D3A095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2823" y="5183803"/>
            <a:ext cx="183044" cy="53574"/>
          </a:xfrm>
          <a:custGeom>
            <a:avLst/>
            <a:gdLst>
              <a:gd name="T0" fmla="*/ 172 w 182"/>
              <a:gd name="T1" fmla="*/ 0 h 55"/>
              <a:gd name="T2" fmla="*/ 172 w 182"/>
              <a:gd name="T3" fmla="*/ 0 h 55"/>
              <a:gd name="T4" fmla="*/ 0 w 182"/>
              <a:gd name="T5" fmla="*/ 0 h 55"/>
              <a:gd name="T6" fmla="*/ 10 w 182"/>
              <a:gd name="T7" fmla="*/ 27 h 55"/>
              <a:gd name="T8" fmla="*/ 0 w 182"/>
              <a:gd name="T9" fmla="*/ 54 h 55"/>
              <a:gd name="T10" fmla="*/ 181 w 182"/>
              <a:gd name="T11" fmla="*/ 54 h 55"/>
              <a:gd name="T12" fmla="*/ 172 w 182"/>
              <a:gd name="T13" fmla="*/ 27 h 55"/>
              <a:gd name="T14" fmla="*/ 172 w 182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55">
                <a:moveTo>
                  <a:pt x="172" y="0"/>
                </a:moveTo>
                <a:lnTo>
                  <a:pt x="172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10" y="18"/>
                  <a:pt x="10" y="27"/>
                </a:cubicBezTo>
                <a:cubicBezTo>
                  <a:pt x="10" y="36"/>
                  <a:pt x="0" y="45"/>
                  <a:pt x="0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72" y="45"/>
                  <a:pt x="172" y="36"/>
                  <a:pt x="172" y="27"/>
                </a:cubicBezTo>
                <a:cubicBezTo>
                  <a:pt x="172" y="18"/>
                  <a:pt x="172" y="9"/>
                  <a:pt x="17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57">
            <a:extLst>
              <a:ext uri="{FF2B5EF4-FFF2-40B4-BE49-F238E27FC236}">
                <a16:creationId xmlns:a16="http://schemas.microsoft.com/office/drawing/2014/main" id="{EBCFCC8F-4B93-DF47-80AE-FA859C09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131" y="4844499"/>
            <a:ext cx="468777" cy="330375"/>
          </a:xfrm>
          <a:custGeom>
            <a:avLst/>
            <a:gdLst>
              <a:gd name="T0" fmla="*/ 442 w 462"/>
              <a:gd name="T1" fmla="*/ 307 h 326"/>
              <a:gd name="T2" fmla="*/ 442 w 462"/>
              <a:gd name="T3" fmla="*/ 307 h 326"/>
              <a:gd name="T4" fmla="*/ 461 w 462"/>
              <a:gd name="T5" fmla="*/ 316 h 326"/>
              <a:gd name="T6" fmla="*/ 461 w 462"/>
              <a:gd name="T7" fmla="*/ 117 h 326"/>
              <a:gd name="T8" fmla="*/ 461 w 462"/>
              <a:gd name="T9" fmla="*/ 90 h 326"/>
              <a:gd name="T10" fmla="*/ 461 w 462"/>
              <a:gd name="T11" fmla="*/ 36 h 326"/>
              <a:gd name="T12" fmla="*/ 416 w 462"/>
              <a:gd name="T13" fmla="*/ 0 h 326"/>
              <a:gd name="T14" fmla="*/ 27 w 462"/>
              <a:gd name="T15" fmla="*/ 0 h 326"/>
              <a:gd name="T16" fmla="*/ 0 w 462"/>
              <a:gd name="T17" fmla="*/ 18 h 326"/>
              <a:gd name="T18" fmla="*/ 27 w 462"/>
              <a:gd name="T19" fmla="*/ 45 h 326"/>
              <a:gd name="T20" fmla="*/ 416 w 462"/>
              <a:gd name="T21" fmla="*/ 45 h 326"/>
              <a:gd name="T22" fmla="*/ 416 w 462"/>
              <a:gd name="T23" fmla="*/ 325 h 326"/>
              <a:gd name="T24" fmla="*/ 442 w 462"/>
              <a:gd name="T25" fmla="*/ 307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2" h="326">
                <a:moveTo>
                  <a:pt x="442" y="307"/>
                </a:moveTo>
                <a:lnTo>
                  <a:pt x="442" y="307"/>
                </a:lnTo>
                <a:cubicBezTo>
                  <a:pt x="452" y="307"/>
                  <a:pt x="452" y="316"/>
                  <a:pt x="461" y="316"/>
                </a:cubicBezTo>
                <a:cubicBezTo>
                  <a:pt x="461" y="117"/>
                  <a:pt x="461" y="117"/>
                  <a:pt x="461" y="117"/>
                </a:cubicBezTo>
                <a:cubicBezTo>
                  <a:pt x="461" y="90"/>
                  <a:pt x="461" y="90"/>
                  <a:pt x="461" y="90"/>
                </a:cubicBezTo>
                <a:cubicBezTo>
                  <a:pt x="461" y="36"/>
                  <a:pt x="461" y="36"/>
                  <a:pt x="461" y="36"/>
                </a:cubicBezTo>
                <a:cubicBezTo>
                  <a:pt x="461" y="18"/>
                  <a:pt x="442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36"/>
                  <a:pt x="18" y="45"/>
                  <a:pt x="27" y="45"/>
                </a:cubicBezTo>
                <a:cubicBezTo>
                  <a:pt x="416" y="45"/>
                  <a:pt x="416" y="45"/>
                  <a:pt x="416" y="45"/>
                </a:cubicBezTo>
                <a:cubicBezTo>
                  <a:pt x="416" y="325"/>
                  <a:pt x="416" y="325"/>
                  <a:pt x="416" y="325"/>
                </a:cubicBezTo>
                <a:cubicBezTo>
                  <a:pt x="424" y="316"/>
                  <a:pt x="433" y="307"/>
                  <a:pt x="442" y="30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58">
            <a:extLst>
              <a:ext uri="{FF2B5EF4-FFF2-40B4-BE49-F238E27FC236}">
                <a16:creationId xmlns:a16="http://schemas.microsoft.com/office/drawing/2014/main" id="{F3327E74-C8F1-AD4B-B6AA-D88C0340F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705" y="5018614"/>
            <a:ext cx="93756" cy="218763"/>
          </a:xfrm>
          <a:custGeom>
            <a:avLst/>
            <a:gdLst>
              <a:gd name="T0" fmla="*/ 90 w 91"/>
              <a:gd name="T1" fmla="*/ 163 h 218"/>
              <a:gd name="T2" fmla="*/ 90 w 91"/>
              <a:gd name="T3" fmla="*/ 163 h 218"/>
              <a:gd name="T4" fmla="*/ 45 w 91"/>
              <a:gd name="T5" fmla="*/ 163 h 218"/>
              <a:gd name="T6" fmla="*/ 45 w 91"/>
              <a:gd name="T7" fmla="*/ 0 h 218"/>
              <a:gd name="T8" fmla="*/ 0 w 91"/>
              <a:gd name="T9" fmla="*/ 0 h 218"/>
              <a:gd name="T10" fmla="*/ 0 w 91"/>
              <a:gd name="T11" fmla="*/ 172 h 218"/>
              <a:gd name="T12" fmla="*/ 9 w 91"/>
              <a:gd name="T13" fmla="*/ 199 h 218"/>
              <a:gd name="T14" fmla="*/ 45 w 91"/>
              <a:gd name="T15" fmla="*/ 217 h 218"/>
              <a:gd name="T16" fmla="*/ 45 w 91"/>
              <a:gd name="T17" fmla="*/ 217 h 218"/>
              <a:gd name="T18" fmla="*/ 90 w 91"/>
              <a:gd name="T19" fmla="*/ 217 h 218"/>
              <a:gd name="T20" fmla="*/ 81 w 91"/>
              <a:gd name="T21" fmla="*/ 190 h 218"/>
              <a:gd name="T22" fmla="*/ 90 w 91"/>
              <a:gd name="T23" fmla="*/ 16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18">
                <a:moveTo>
                  <a:pt x="90" y="163"/>
                </a:moveTo>
                <a:lnTo>
                  <a:pt x="90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1"/>
                  <a:pt x="0" y="190"/>
                  <a:pt x="9" y="199"/>
                </a:cubicBezTo>
                <a:cubicBezTo>
                  <a:pt x="18" y="208"/>
                  <a:pt x="27" y="217"/>
                  <a:pt x="45" y="217"/>
                </a:cubicBezTo>
                <a:lnTo>
                  <a:pt x="45" y="217"/>
                </a:lnTo>
                <a:cubicBezTo>
                  <a:pt x="90" y="217"/>
                  <a:pt x="90" y="217"/>
                  <a:pt x="90" y="217"/>
                </a:cubicBezTo>
                <a:cubicBezTo>
                  <a:pt x="90" y="208"/>
                  <a:pt x="81" y="199"/>
                  <a:pt x="81" y="190"/>
                </a:cubicBezTo>
                <a:cubicBezTo>
                  <a:pt x="81" y="181"/>
                  <a:pt x="81" y="172"/>
                  <a:pt x="90" y="1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59">
            <a:extLst>
              <a:ext uri="{FF2B5EF4-FFF2-40B4-BE49-F238E27FC236}">
                <a16:creationId xmlns:a16="http://schemas.microsoft.com/office/drawing/2014/main" id="{D6E2F08A-ADF5-7943-B227-C183EE13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9080" y="5139157"/>
            <a:ext cx="129473" cy="138399"/>
          </a:xfrm>
          <a:custGeom>
            <a:avLst/>
            <a:gdLst>
              <a:gd name="T0" fmla="*/ 63 w 128"/>
              <a:gd name="T1" fmla="*/ 136 h 137"/>
              <a:gd name="T2" fmla="*/ 63 w 128"/>
              <a:gd name="T3" fmla="*/ 136 h 137"/>
              <a:gd name="T4" fmla="*/ 0 w 128"/>
              <a:gd name="T5" fmla="*/ 72 h 137"/>
              <a:gd name="T6" fmla="*/ 63 w 128"/>
              <a:gd name="T7" fmla="*/ 0 h 137"/>
              <a:gd name="T8" fmla="*/ 127 w 128"/>
              <a:gd name="T9" fmla="*/ 72 h 137"/>
              <a:gd name="T10" fmla="*/ 63 w 128"/>
              <a:gd name="T11" fmla="*/ 136 h 137"/>
              <a:gd name="T12" fmla="*/ 63 w 128"/>
              <a:gd name="T13" fmla="*/ 36 h 137"/>
              <a:gd name="T14" fmla="*/ 63 w 128"/>
              <a:gd name="T15" fmla="*/ 36 h 137"/>
              <a:gd name="T16" fmla="*/ 37 w 128"/>
              <a:gd name="T17" fmla="*/ 72 h 137"/>
              <a:gd name="T18" fmla="*/ 63 w 128"/>
              <a:gd name="T19" fmla="*/ 99 h 137"/>
              <a:gd name="T20" fmla="*/ 91 w 128"/>
              <a:gd name="T21" fmla="*/ 72 h 137"/>
              <a:gd name="T22" fmla="*/ 63 w 128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37">
                <a:moveTo>
                  <a:pt x="63" y="136"/>
                </a:moveTo>
                <a:lnTo>
                  <a:pt x="63" y="136"/>
                </a:lnTo>
                <a:cubicBezTo>
                  <a:pt x="27" y="136"/>
                  <a:pt x="0" y="99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0" y="0"/>
                  <a:pt x="127" y="36"/>
                  <a:pt x="127" y="72"/>
                </a:cubicBezTo>
                <a:cubicBezTo>
                  <a:pt x="127" y="99"/>
                  <a:pt x="100" y="136"/>
                  <a:pt x="63" y="13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7" y="54"/>
                  <a:pt x="37" y="72"/>
                </a:cubicBezTo>
                <a:cubicBezTo>
                  <a:pt x="37" y="81"/>
                  <a:pt x="45" y="99"/>
                  <a:pt x="63" y="99"/>
                </a:cubicBezTo>
                <a:cubicBezTo>
                  <a:pt x="82" y="99"/>
                  <a:pt x="91" y="81"/>
                  <a:pt x="91" y="72"/>
                </a:cubicBezTo>
                <a:cubicBezTo>
                  <a:pt x="91" y="54"/>
                  <a:pt x="82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60">
            <a:extLst>
              <a:ext uri="{FF2B5EF4-FFF2-40B4-BE49-F238E27FC236}">
                <a16:creationId xmlns:a16="http://schemas.microsoft.com/office/drawing/2014/main" id="{50488D74-A1A1-A346-AFBD-91BF9C06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08" y="5139157"/>
            <a:ext cx="138402" cy="138399"/>
          </a:xfrm>
          <a:custGeom>
            <a:avLst/>
            <a:gdLst>
              <a:gd name="T0" fmla="*/ 63 w 137"/>
              <a:gd name="T1" fmla="*/ 136 h 137"/>
              <a:gd name="T2" fmla="*/ 63 w 137"/>
              <a:gd name="T3" fmla="*/ 136 h 137"/>
              <a:gd name="T4" fmla="*/ 0 w 137"/>
              <a:gd name="T5" fmla="*/ 72 h 137"/>
              <a:gd name="T6" fmla="*/ 63 w 137"/>
              <a:gd name="T7" fmla="*/ 0 h 137"/>
              <a:gd name="T8" fmla="*/ 136 w 137"/>
              <a:gd name="T9" fmla="*/ 72 h 137"/>
              <a:gd name="T10" fmla="*/ 63 w 137"/>
              <a:gd name="T11" fmla="*/ 136 h 137"/>
              <a:gd name="T12" fmla="*/ 63 w 137"/>
              <a:gd name="T13" fmla="*/ 36 h 137"/>
              <a:gd name="T14" fmla="*/ 63 w 137"/>
              <a:gd name="T15" fmla="*/ 36 h 137"/>
              <a:gd name="T16" fmla="*/ 36 w 137"/>
              <a:gd name="T17" fmla="*/ 72 h 137"/>
              <a:gd name="T18" fmla="*/ 63 w 137"/>
              <a:gd name="T19" fmla="*/ 99 h 137"/>
              <a:gd name="T20" fmla="*/ 99 w 137"/>
              <a:gd name="T21" fmla="*/ 72 h 137"/>
              <a:gd name="T22" fmla="*/ 63 w 137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7">
                <a:moveTo>
                  <a:pt x="63" y="136"/>
                </a:moveTo>
                <a:lnTo>
                  <a:pt x="63" y="136"/>
                </a:lnTo>
                <a:cubicBezTo>
                  <a:pt x="27" y="136"/>
                  <a:pt x="0" y="99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99" y="0"/>
                  <a:pt x="136" y="36"/>
                  <a:pt x="136" y="72"/>
                </a:cubicBezTo>
                <a:cubicBezTo>
                  <a:pt x="136" y="99"/>
                  <a:pt x="99" y="136"/>
                  <a:pt x="63" y="13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81"/>
                  <a:pt x="54" y="99"/>
                  <a:pt x="63" y="99"/>
                </a:cubicBezTo>
                <a:cubicBezTo>
                  <a:pt x="82" y="99"/>
                  <a:pt x="99" y="81"/>
                  <a:pt x="99" y="72"/>
                </a:cubicBezTo>
                <a:cubicBezTo>
                  <a:pt x="99" y="54"/>
                  <a:pt x="82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61">
            <a:extLst>
              <a:ext uri="{FF2B5EF4-FFF2-40B4-BE49-F238E27FC236}">
                <a16:creationId xmlns:a16="http://schemas.microsoft.com/office/drawing/2014/main" id="{A29DB99C-1097-8F42-97F0-2AEA077B3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989" y="4929323"/>
            <a:ext cx="191976" cy="44645"/>
          </a:xfrm>
          <a:custGeom>
            <a:avLst/>
            <a:gdLst>
              <a:gd name="T0" fmla="*/ 162 w 191"/>
              <a:gd name="T1" fmla="*/ 45 h 46"/>
              <a:gd name="T2" fmla="*/ 162 w 191"/>
              <a:gd name="T3" fmla="*/ 45 h 46"/>
              <a:gd name="T4" fmla="*/ 18 w 191"/>
              <a:gd name="T5" fmla="*/ 45 h 46"/>
              <a:gd name="T6" fmla="*/ 0 w 191"/>
              <a:gd name="T7" fmla="*/ 18 h 46"/>
              <a:gd name="T8" fmla="*/ 0 w 191"/>
              <a:gd name="T9" fmla="*/ 18 h 46"/>
              <a:gd name="T10" fmla="*/ 18 w 191"/>
              <a:gd name="T11" fmla="*/ 0 h 46"/>
              <a:gd name="T12" fmla="*/ 162 w 191"/>
              <a:gd name="T13" fmla="*/ 0 h 46"/>
              <a:gd name="T14" fmla="*/ 190 w 191"/>
              <a:gd name="T15" fmla="*/ 18 h 46"/>
              <a:gd name="T16" fmla="*/ 190 w 191"/>
              <a:gd name="T17" fmla="*/ 18 h 46"/>
              <a:gd name="T18" fmla="*/ 162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62" y="45"/>
                </a:moveTo>
                <a:lnTo>
                  <a:pt x="162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36"/>
                  <a:pt x="181" y="45"/>
                  <a:pt x="162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62">
            <a:extLst>
              <a:ext uri="{FF2B5EF4-FFF2-40B4-BE49-F238E27FC236}">
                <a16:creationId xmlns:a16="http://schemas.microsoft.com/office/drawing/2014/main" id="{2605D6EC-F2AF-4E48-8699-952FFB215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9776" y="5000756"/>
            <a:ext cx="102686" cy="35716"/>
          </a:xfrm>
          <a:custGeom>
            <a:avLst/>
            <a:gdLst>
              <a:gd name="T0" fmla="*/ 81 w 100"/>
              <a:gd name="T1" fmla="*/ 36 h 37"/>
              <a:gd name="T2" fmla="*/ 81 w 100"/>
              <a:gd name="T3" fmla="*/ 36 h 37"/>
              <a:gd name="T4" fmla="*/ 18 w 100"/>
              <a:gd name="T5" fmla="*/ 36 h 37"/>
              <a:gd name="T6" fmla="*/ 0 w 100"/>
              <a:gd name="T7" fmla="*/ 17 h 37"/>
              <a:gd name="T8" fmla="*/ 0 w 100"/>
              <a:gd name="T9" fmla="*/ 17 h 37"/>
              <a:gd name="T10" fmla="*/ 18 w 100"/>
              <a:gd name="T11" fmla="*/ 0 h 37"/>
              <a:gd name="T12" fmla="*/ 81 w 100"/>
              <a:gd name="T13" fmla="*/ 0 h 37"/>
              <a:gd name="T14" fmla="*/ 99 w 100"/>
              <a:gd name="T15" fmla="*/ 17 h 37"/>
              <a:gd name="T16" fmla="*/ 99 w 100"/>
              <a:gd name="T17" fmla="*/ 17 h 37"/>
              <a:gd name="T18" fmla="*/ 81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8"/>
                  <a:pt x="99" y="17"/>
                </a:cubicBezTo>
                <a:lnTo>
                  <a:pt x="99" y="17"/>
                </a:lnTo>
                <a:cubicBezTo>
                  <a:pt x="99" y="26"/>
                  <a:pt x="90" y="36"/>
                  <a:pt x="81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63">
            <a:extLst>
              <a:ext uri="{FF2B5EF4-FFF2-40B4-BE49-F238E27FC236}">
                <a16:creationId xmlns:a16="http://schemas.microsoft.com/office/drawing/2014/main" id="{D0CF661C-A22A-4441-A9AD-5E9F0579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6036" y="10938576"/>
            <a:ext cx="401807" cy="44645"/>
          </a:xfrm>
          <a:custGeom>
            <a:avLst/>
            <a:gdLst>
              <a:gd name="T0" fmla="*/ 397 w 398"/>
              <a:gd name="T1" fmla="*/ 45 h 46"/>
              <a:gd name="T2" fmla="*/ 0 w 398"/>
              <a:gd name="T3" fmla="*/ 45 h 46"/>
              <a:gd name="T4" fmla="*/ 0 w 398"/>
              <a:gd name="T5" fmla="*/ 0 h 46"/>
              <a:gd name="T6" fmla="*/ 397 w 398"/>
              <a:gd name="T7" fmla="*/ 0 h 46"/>
              <a:gd name="T8" fmla="*/ 397 w 39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46">
                <a:moveTo>
                  <a:pt x="397" y="45"/>
                </a:moveTo>
                <a:lnTo>
                  <a:pt x="0" y="45"/>
                </a:lnTo>
                <a:lnTo>
                  <a:pt x="0" y="0"/>
                </a:lnTo>
                <a:lnTo>
                  <a:pt x="397" y="0"/>
                </a:lnTo>
                <a:lnTo>
                  <a:pt x="397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64">
            <a:extLst>
              <a:ext uri="{FF2B5EF4-FFF2-40B4-BE49-F238E27FC236}">
                <a16:creationId xmlns:a16="http://schemas.microsoft.com/office/drawing/2014/main" id="{225B5149-6386-EB43-8363-16C83ABF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208" y="10416227"/>
            <a:ext cx="566996" cy="566993"/>
          </a:xfrm>
          <a:custGeom>
            <a:avLst/>
            <a:gdLst>
              <a:gd name="T0" fmla="*/ 479 w 562"/>
              <a:gd name="T1" fmla="*/ 560 h 561"/>
              <a:gd name="T2" fmla="*/ 479 w 562"/>
              <a:gd name="T3" fmla="*/ 560 h 561"/>
              <a:gd name="T4" fmla="*/ 479 w 562"/>
              <a:gd name="T5" fmla="*/ 515 h 561"/>
              <a:gd name="T6" fmla="*/ 506 w 562"/>
              <a:gd name="T7" fmla="*/ 479 h 561"/>
              <a:gd name="T8" fmla="*/ 506 w 562"/>
              <a:gd name="T9" fmla="*/ 443 h 561"/>
              <a:gd name="T10" fmla="*/ 181 w 562"/>
              <a:gd name="T11" fmla="*/ 443 h 561"/>
              <a:gd name="T12" fmla="*/ 181 w 562"/>
              <a:gd name="T13" fmla="*/ 470 h 561"/>
              <a:gd name="T14" fmla="*/ 91 w 562"/>
              <a:gd name="T15" fmla="*/ 560 h 561"/>
              <a:gd name="T16" fmla="*/ 0 w 562"/>
              <a:gd name="T17" fmla="*/ 470 h 561"/>
              <a:gd name="T18" fmla="*/ 0 w 562"/>
              <a:gd name="T19" fmla="*/ 45 h 561"/>
              <a:gd name="T20" fmla="*/ 45 w 562"/>
              <a:gd name="T21" fmla="*/ 0 h 561"/>
              <a:gd name="T22" fmla="*/ 434 w 562"/>
              <a:gd name="T23" fmla="*/ 0 h 561"/>
              <a:gd name="T24" fmla="*/ 470 w 562"/>
              <a:gd name="T25" fmla="*/ 45 h 561"/>
              <a:gd name="T26" fmla="*/ 470 w 562"/>
              <a:gd name="T27" fmla="*/ 389 h 561"/>
              <a:gd name="T28" fmla="*/ 533 w 562"/>
              <a:gd name="T29" fmla="*/ 389 h 561"/>
              <a:gd name="T30" fmla="*/ 561 w 562"/>
              <a:gd name="T31" fmla="*/ 416 h 561"/>
              <a:gd name="T32" fmla="*/ 561 w 562"/>
              <a:gd name="T33" fmla="*/ 479 h 561"/>
              <a:gd name="T34" fmla="*/ 479 w 562"/>
              <a:gd name="T35" fmla="*/ 560 h 561"/>
              <a:gd name="T36" fmla="*/ 54 w 562"/>
              <a:gd name="T37" fmla="*/ 54 h 561"/>
              <a:gd name="T38" fmla="*/ 54 w 562"/>
              <a:gd name="T39" fmla="*/ 54 h 561"/>
              <a:gd name="T40" fmla="*/ 54 w 562"/>
              <a:gd name="T41" fmla="*/ 470 h 561"/>
              <a:gd name="T42" fmla="*/ 91 w 562"/>
              <a:gd name="T43" fmla="*/ 515 h 561"/>
              <a:gd name="T44" fmla="*/ 136 w 562"/>
              <a:gd name="T45" fmla="*/ 470 h 561"/>
              <a:gd name="T46" fmla="*/ 136 w 562"/>
              <a:gd name="T47" fmla="*/ 416 h 561"/>
              <a:gd name="T48" fmla="*/ 163 w 562"/>
              <a:gd name="T49" fmla="*/ 389 h 561"/>
              <a:gd name="T50" fmla="*/ 425 w 562"/>
              <a:gd name="T51" fmla="*/ 389 h 561"/>
              <a:gd name="T52" fmla="*/ 425 w 562"/>
              <a:gd name="T53" fmla="*/ 54 h 561"/>
              <a:gd name="T54" fmla="*/ 54 w 562"/>
              <a:gd name="T55" fmla="*/ 54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62" h="561">
                <a:moveTo>
                  <a:pt x="479" y="560"/>
                </a:moveTo>
                <a:lnTo>
                  <a:pt x="479" y="560"/>
                </a:lnTo>
                <a:cubicBezTo>
                  <a:pt x="479" y="515"/>
                  <a:pt x="479" y="515"/>
                  <a:pt x="479" y="515"/>
                </a:cubicBezTo>
                <a:cubicBezTo>
                  <a:pt x="497" y="515"/>
                  <a:pt x="506" y="497"/>
                  <a:pt x="506" y="479"/>
                </a:cubicBezTo>
                <a:cubicBezTo>
                  <a:pt x="506" y="443"/>
                  <a:pt x="506" y="443"/>
                  <a:pt x="506" y="443"/>
                </a:cubicBezTo>
                <a:cubicBezTo>
                  <a:pt x="181" y="443"/>
                  <a:pt x="181" y="443"/>
                  <a:pt x="181" y="443"/>
                </a:cubicBezTo>
                <a:cubicBezTo>
                  <a:pt x="181" y="470"/>
                  <a:pt x="181" y="470"/>
                  <a:pt x="181" y="470"/>
                </a:cubicBezTo>
                <a:cubicBezTo>
                  <a:pt x="181" y="524"/>
                  <a:pt x="145" y="560"/>
                  <a:pt x="91" y="560"/>
                </a:cubicBezTo>
                <a:cubicBezTo>
                  <a:pt x="45" y="560"/>
                  <a:pt x="0" y="524"/>
                  <a:pt x="0" y="47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2" y="0"/>
                  <a:pt x="470" y="18"/>
                  <a:pt x="470" y="45"/>
                </a:cubicBezTo>
                <a:cubicBezTo>
                  <a:pt x="470" y="389"/>
                  <a:pt x="470" y="389"/>
                  <a:pt x="470" y="389"/>
                </a:cubicBezTo>
                <a:cubicBezTo>
                  <a:pt x="533" y="389"/>
                  <a:pt x="533" y="389"/>
                  <a:pt x="533" y="389"/>
                </a:cubicBezTo>
                <a:cubicBezTo>
                  <a:pt x="542" y="389"/>
                  <a:pt x="561" y="407"/>
                  <a:pt x="561" y="416"/>
                </a:cubicBezTo>
                <a:cubicBezTo>
                  <a:pt x="561" y="479"/>
                  <a:pt x="561" y="479"/>
                  <a:pt x="561" y="479"/>
                </a:cubicBezTo>
                <a:cubicBezTo>
                  <a:pt x="561" y="524"/>
                  <a:pt x="524" y="560"/>
                  <a:pt x="479" y="560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54" y="470"/>
                  <a:pt x="54" y="470"/>
                  <a:pt x="54" y="470"/>
                </a:cubicBezTo>
                <a:cubicBezTo>
                  <a:pt x="54" y="497"/>
                  <a:pt x="72" y="515"/>
                  <a:pt x="91" y="515"/>
                </a:cubicBezTo>
                <a:cubicBezTo>
                  <a:pt x="118" y="515"/>
                  <a:pt x="136" y="497"/>
                  <a:pt x="136" y="470"/>
                </a:cubicBezTo>
                <a:cubicBezTo>
                  <a:pt x="136" y="416"/>
                  <a:pt x="136" y="416"/>
                  <a:pt x="136" y="416"/>
                </a:cubicBezTo>
                <a:cubicBezTo>
                  <a:pt x="136" y="407"/>
                  <a:pt x="145" y="389"/>
                  <a:pt x="163" y="389"/>
                </a:cubicBezTo>
                <a:cubicBezTo>
                  <a:pt x="425" y="389"/>
                  <a:pt x="425" y="389"/>
                  <a:pt x="425" y="389"/>
                </a:cubicBezTo>
                <a:cubicBezTo>
                  <a:pt x="425" y="54"/>
                  <a:pt x="425" y="54"/>
                  <a:pt x="425" y="54"/>
                </a:cubicBezTo>
                <a:lnTo>
                  <a:pt x="54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5">
            <a:extLst>
              <a:ext uri="{FF2B5EF4-FFF2-40B4-BE49-F238E27FC236}">
                <a16:creationId xmlns:a16="http://schemas.microsoft.com/office/drawing/2014/main" id="{6DAA8E19-7488-5449-9FDA-5B29D2545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752" y="10554626"/>
            <a:ext cx="241084" cy="35716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66">
            <a:extLst>
              <a:ext uri="{FF2B5EF4-FFF2-40B4-BE49-F238E27FC236}">
                <a16:creationId xmlns:a16="http://schemas.microsoft.com/office/drawing/2014/main" id="{0071D636-A8AB-E040-A3B0-4B121904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752" y="10639454"/>
            <a:ext cx="241084" cy="35716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7">
            <a:extLst>
              <a:ext uri="{FF2B5EF4-FFF2-40B4-BE49-F238E27FC236}">
                <a16:creationId xmlns:a16="http://schemas.microsoft.com/office/drawing/2014/main" id="{3DE2657C-F4DC-9742-88E1-5F3E5F42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1752" y="10710886"/>
            <a:ext cx="156257" cy="40179"/>
          </a:xfrm>
          <a:custGeom>
            <a:avLst/>
            <a:gdLst>
              <a:gd name="T0" fmla="*/ 135 w 154"/>
              <a:gd name="T1" fmla="*/ 37 h 38"/>
              <a:gd name="T2" fmla="*/ 135 w 154"/>
              <a:gd name="T3" fmla="*/ 37 h 38"/>
              <a:gd name="T4" fmla="*/ 18 w 154"/>
              <a:gd name="T5" fmla="*/ 37 h 38"/>
              <a:gd name="T6" fmla="*/ 0 w 154"/>
              <a:gd name="T7" fmla="*/ 18 h 38"/>
              <a:gd name="T8" fmla="*/ 0 w 154"/>
              <a:gd name="T9" fmla="*/ 18 h 38"/>
              <a:gd name="T10" fmla="*/ 18 w 154"/>
              <a:gd name="T11" fmla="*/ 0 h 38"/>
              <a:gd name="T12" fmla="*/ 135 w 154"/>
              <a:gd name="T13" fmla="*/ 0 h 38"/>
              <a:gd name="T14" fmla="*/ 153 w 154"/>
              <a:gd name="T15" fmla="*/ 18 h 38"/>
              <a:gd name="T16" fmla="*/ 153 w 154"/>
              <a:gd name="T17" fmla="*/ 18 h 38"/>
              <a:gd name="T18" fmla="*/ 135 w 154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38">
                <a:moveTo>
                  <a:pt x="135" y="37"/>
                </a:moveTo>
                <a:lnTo>
                  <a:pt x="135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lnTo>
                  <a:pt x="153" y="18"/>
                </a:lnTo>
                <a:cubicBezTo>
                  <a:pt x="153" y="27"/>
                  <a:pt x="144" y="37"/>
                  <a:pt x="135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68">
            <a:extLst>
              <a:ext uri="{FF2B5EF4-FFF2-40B4-BE49-F238E27FC236}">
                <a16:creationId xmlns:a16="http://schemas.microsoft.com/office/drawing/2014/main" id="{9D762BC0-F570-BB41-A0B3-D85987C0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894" y="8496481"/>
            <a:ext cx="147328" cy="165186"/>
          </a:xfrm>
          <a:custGeom>
            <a:avLst/>
            <a:gdLst>
              <a:gd name="T0" fmla="*/ 145 w 146"/>
              <a:gd name="T1" fmla="*/ 162 h 163"/>
              <a:gd name="T2" fmla="*/ 145 w 146"/>
              <a:gd name="T3" fmla="*/ 162 h 163"/>
              <a:gd name="T4" fmla="*/ 73 w 146"/>
              <a:gd name="T5" fmla="*/ 162 h 163"/>
              <a:gd name="T6" fmla="*/ 0 w 146"/>
              <a:gd name="T7" fmla="*/ 81 h 163"/>
              <a:gd name="T8" fmla="*/ 0 w 146"/>
              <a:gd name="T9" fmla="*/ 72 h 163"/>
              <a:gd name="T10" fmla="*/ 73 w 146"/>
              <a:gd name="T11" fmla="*/ 0 h 163"/>
              <a:gd name="T12" fmla="*/ 145 w 146"/>
              <a:gd name="T13" fmla="*/ 72 h 163"/>
              <a:gd name="T14" fmla="*/ 145 w 146"/>
              <a:gd name="T15" fmla="*/ 162 h 163"/>
              <a:gd name="T16" fmla="*/ 73 w 146"/>
              <a:gd name="T17" fmla="*/ 45 h 163"/>
              <a:gd name="T18" fmla="*/ 73 w 146"/>
              <a:gd name="T19" fmla="*/ 45 h 163"/>
              <a:gd name="T20" fmla="*/ 46 w 146"/>
              <a:gd name="T21" fmla="*/ 72 h 163"/>
              <a:gd name="T22" fmla="*/ 46 w 146"/>
              <a:gd name="T23" fmla="*/ 81 h 163"/>
              <a:gd name="T24" fmla="*/ 73 w 146"/>
              <a:gd name="T25" fmla="*/ 108 h 163"/>
              <a:gd name="T26" fmla="*/ 100 w 146"/>
              <a:gd name="T27" fmla="*/ 108 h 163"/>
              <a:gd name="T28" fmla="*/ 100 w 146"/>
              <a:gd name="T29" fmla="*/ 72 h 163"/>
              <a:gd name="T30" fmla="*/ 73 w 146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63">
                <a:moveTo>
                  <a:pt x="145" y="162"/>
                </a:moveTo>
                <a:lnTo>
                  <a:pt x="145" y="162"/>
                </a:lnTo>
                <a:cubicBezTo>
                  <a:pt x="73" y="162"/>
                  <a:pt x="73" y="162"/>
                  <a:pt x="73" y="162"/>
                </a:cubicBezTo>
                <a:cubicBezTo>
                  <a:pt x="28" y="162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73" y="0"/>
                </a:cubicBezTo>
                <a:cubicBezTo>
                  <a:pt x="118" y="0"/>
                  <a:pt x="145" y="27"/>
                  <a:pt x="145" y="72"/>
                </a:cubicBezTo>
                <a:lnTo>
                  <a:pt x="145" y="162"/>
                </a:ln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4"/>
                  <a:pt x="46" y="72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99"/>
                  <a:pt x="55" y="108"/>
                  <a:pt x="73" y="108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54"/>
                  <a:pt x="91" y="45"/>
                  <a:pt x="73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69">
            <a:extLst>
              <a:ext uri="{FF2B5EF4-FFF2-40B4-BE49-F238E27FC236}">
                <a16:creationId xmlns:a16="http://schemas.microsoft.com/office/drawing/2014/main" id="{488191E1-823B-4843-AF6A-CF3F445B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759" y="8496481"/>
            <a:ext cx="147328" cy="165186"/>
          </a:xfrm>
          <a:custGeom>
            <a:avLst/>
            <a:gdLst>
              <a:gd name="T0" fmla="*/ 72 w 146"/>
              <a:gd name="T1" fmla="*/ 162 h 163"/>
              <a:gd name="T2" fmla="*/ 72 w 146"/>
              <a:gd name="T3" fmla="*/ 162 h 163"/>
              <a:gd name="T4" fmla="*/ 0 w 146"/>
              <a:gd name="T5" fmla="*/ 162 h 163"/>
              <a:gd name="T6" fmla="*/ 0 w 146"/>
              <a:gd name="T7" fmla="*/ 72 h 163"/>
              <a:gd name="T8" fmla="*/ 72 w 146"/>
              <a:gd name="T9" fmla="*/ 0 h 163"/>
              <a:gd name="T10" fmla="*/ 145 w 146"/>
              <a:gd name="T11" fmla="*/ 72 h 163"/>
              <a:gd name="T12" fmla="*/ 145 w 146"/>
              <a:gd name="T13" fmla="*/ 81 h 163"/>
              <a:gd name="T14" fmla="*/ 72 w 146"/>
              <a:gd name="T15" fmla="*/ 162 h 163"/>
              <a:gd name="T16" fmla="*/ 45 w 146"/>
              <a:gd name="T17" fmla="*/ 108 h 163"/>
              <a:gd name="T18" fmla="*/ 45 w 146"/>
              <a:gd name="T19" fmla="*/ 108 h 163"/>
              <a:gd name="T20" fmla="*/ 72 w 146"/>
              <a:gd name="T21" fmla="*/ 108 h 163"/>
              <a:gd name="T22" fmla="*/ 100 w 146"/>
              <a:gd name="T23" fmla="*/ 81 h 163"/>
              <a:gd name="T24" fmla="*/ 100 w 146"/>
              <a:gd name="T25" fmla="*/ 72 h 163"/>
              <a:gd name="T26" fmla="*/ 72 w 146"/>
              <a:gd name="T27" fmla="*/ 45 h 163"/>
              <a:gd name="T28" fmla="*/ 45 w 146"/>
              <a:gd name="T29" fmla="*/ 72 h 163"/>
              <a:gd name="T30" fmla="*/ 45 w 146"/>
              <a:gd name="T31" fmla="*/ 10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63">
                <a:moveTo>
                  <a:pt x="72" y="162"/>
                </a:moveTo>
                <a:lnTo>
                  <a:pt x="72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7" y="0"/>
                  <a:pt x="72" y="0"/>
                </a:cubicBezTo>
                <a:cubicBezTo>
                  <a:pt x="118" y="0"/>
                  <a:pt x="145" y="36"/>
                  <a:pt x="145" y="72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45" y="126"/>
                  <a:pt x="118" y="162"/>
                  <a:pt x="72" y="162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72" y="108"/>
                  <a:pt x="72" y="108"/>
                  <a:pt x="72" y="108"/>
                </a:cubicBezTo>
                <a:cubicBezTo>
                  <a:pt x="91" y="108"/>
                  <a:pt x="100" y="99"/>
                  <a:pt x="100" y="81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54"/>
                  <a:pt x="91" y="45"/>
                  <a:pt x="72" y="45"/>
                </a:cubicBezTo>
                <a:cubicBezTo>
                  <a:pt x="55" y="45"/>
                  <a:pt x="45" y="54"/>
                  <a:pt x="45" y="72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70">
            <a:extLst>
              <a:ext uri="{FF2B5EF4-FFF2-40B4-BE49-F238E27FC236}">
                <a16:creationId xmlns:a16="http://schemas.microsoft.com/office/drawing/2014/main" id="{B2A9775A-C42F-E048-A50D-3E79231E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9971" y="8808998"/>
            <a:ext cx="44645" cy="227689"/>
          </a:xfrm>
          <a:custGeom>
            <a:avLst/>
            <a:gdLst>
              <a:gd name="T0" fmla="*/ 45 w 46"/>
              <a:gd name="T1" fmla="*/ 226 h 227"/>
              <a:gd name="T2" fmla="*/ 45 w 46"/>
              <a:gd name="T3" fmla="*/ 226 h 227"/>
              <a:gd name="T4" fmla="*/ 0 w 46"/>
              <a:gd name="T5" fmla="*/ 226 h 227"/>
              <a:gd name="T6" fmla="*/ 0 w 46"/>
              <a:gd name="T7" fmla="*/ 27 h 227"/>
              <a:gd name="T8" fmla="*/ 18 w 46"/>
              <a:gd name="T9" fmla="*/ 0 h 227"/>
              <a:gd name="T10" fmla="*/ 18 w 46"/>
              <a:gd name="T11" fmla="*/ 0 h 227"/>
              <a:gd name="T12" fmla="*/ 45 w 46"/>
              <a:gd name="T13" fmla="*/ 27 h 227"/>
              <a:gd name="T14" fmla="*/ 45 w 46"/>
              <a:gd name="T15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7">
                <a:moveTo>
                  <a:pt x="45" y="226"/>
                </a:moveTo>
                <a:lnTo>
                  <a:pt x="45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5" y="9"/>
                  <a:pt x="45" y="27"/>
                </a:cubicBezTo>
                <a:lnTo>
                  <a:pt x="45" y="22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71">
            <a:extLst>
              <a:ext uri="{FF2B5EF4-FFF2-40B4-BE49-F238E27FC236}">
                <a16:creationId xmlns:a16="http://schemas.microsoft.com/office/drawing/2014/main" id="{5634CE78-F774-E54E-803A-42D8B14C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9971" y="8634880"/>
            <a:ext cx="44645" cy="129473"/>
          </a:xfrm>
          <a:custGeom>
            <a:avLst/>
            <a:gdLst>
              <a:gd name="T0" fmla="*/ 45 w 46"/>
              <a:gd name="T1" fmla="*/ 127 h 128"/>
              <a:gd name="T2" fmla="*/ 0 w 46"/>
              <a:gd name="T3" fmla="*/ 127 h 128"/>
              <a:gd name="T4" fmla="*/ 0 w 46"/>
              <a:gd name="T5" fmla="*/ 0 h 128"/>
              <a:gd name="T6" fmla="*/ 45 w 46"/>
              <a:gd name="T7" fmla="*/ 0 h 128"/>
              <a:gd name="T8" fmla="*/ 45 w 46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8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lnTo>
                  <a:pt x="45" y="12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72">
            <a:extLst>
              <a:ext uri="{FF2B5EF4-FFF2-40B4-BE49-F238E27FC236}">
                <a16:creationId xmlns:a16="http://schemas.microsoft.com/office/drawing/2014/main" id="{AFEB1388-EF89-AC43-BDE2-C62E1546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2279" y="8733100"/>
            <a:ext cx="513422" cy="330375"/>
          </a:xfrm>
          <a:custGeom>
            <a:avLst/>
            <a:gdLst>
              <a:gd name="T0" fmla="*/ 54 w 507"/>
              <a:gd name="T1" fmla="*/ 0 h 326"/>
              <a:gd name="T2" fmla="*/ 54 w 507"/>
              <a:gd name="T3" fmla="*/ 0 h 326"/>
              <a:gd name="T4" fmla="*/ 54 w 507"/>
              <a:gd name="T5" fmla="*/ 54 h 326"/>
              <a:gd name="T6" fmla="*/ 452 w 507"/>
              <a:gd name="T7" fmla="*/ 54 h 326"/>
              <a:gd name="T8" fmla="*/ 452 w 507"/>
              <a:gd name="T9" fmla="*/ 271 h 326"/>
              <a:gd name="T10" fmla="*/ 452 w 507"/>
              <a:gd name="T11" fmla="*/ 271 h 326"/>
              <a:gd name="T12" fmla="*/ 54 w 507"/>
              <a:gd name="T13" fmla="*/ 271 h 326"/>
              <a:gd name="T14" fmla="*/ 54 w 507"/>
              <a:gd name="T15" fmla="*/ 90 h 326"/>
              <a:gd name="T16" fmla="*/ 27 w 507"/>
              <a:gd name="T17" fmla="*/ 63 h 326"/>
              <a:gd name="T18" fmla="*/ 27 w 507"/>
              <a:gd name="T19" fmla="*/ 63 h 326"/>
              <a:gd name="T20" fmla="*/ 0 w 507"/>
              <a:gd name="T21" fmla="*/ 90 h 326"/>
              <a:gd name="T22" fmla="*/ 0 w 507"/>
              <a:gd name="T23" fmla="*/ 271 h 326"/>
              <a:gd name="T24" fmla="*/ 54 w 507"/>
              <a:gd name="T25" fmla="*/ 325 h 326"/>
              <a:gd name="T26" fmla="*/ 452 w 507"/>
              <a:gd name="T27" fmla="*/ 325 h 326"/>
              <a:gd name="T28" fmla="*/ 506 w 507"/>
              <a:gd name="T29" fmla="*/ 271 h 326"/>
              <a:gd name="T30" fmla="*/ 506 w 507"/>
              <a:gd name="T31" fmla="*/ 0 h 326"/>
              <a:gd name="T32" fmla="*/ 54 w 507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326">
                <a:moveTo>
                  <a:pt x="54" y="0"/>
                </a:moveTo>
                <a:lnTo>
                  <a:pt x="54" y="0"/>
                </a:lnTo>
                <a:cubicBezTo>
                  <a:pt x="54" y="54"/>
                  <a:pt x="54" y="54"/>
                  <a:pt x="54" y="54"/>
                </a:cubicBezTo>
                <a:cubicBezTo>
                  <a:pt x="452" y="54"/>
                  <a:pt x="452" y="54"/>
                  <a:pt x="452" y="54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54" y="271"/>
                  <a:pt x="54" y="271"/>
                  <a:pt x="54" y="271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81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81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27" y="325"/>
                  <a:pt x="54" y="325"/>
                </a:cubicBezTo>
                <a:cubicBezTo>
                  <a:pt x="452" y="325"/>
                  <a:pt x="452" y="325"/>
                  <a:pt x="452" y="325"/>
                </a:cubicBezTo>
                <a:cubicBezTo>
                  <a:pt x="479" y="325"/>
                  <a:pt x="506" y="298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73">
            <a:extLst>
              <a:ext uri="{FF2B5EF4-FFF2-40B4-BE49-F238E27FC236}">
                <a16:creationId xmlns:a16="http://schemas.microsoft.com/office/drawing/2014/main" id="{C85BE58B-9A9B-854D-B860-A4270FF42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705" y="8608093"/>
            <a:ext cx="625034" cy="174118"/>
          </a:xfrm>
          <a:custGeom>
            <a:avLst/>
            <a:gdLst>
              <a:gd name="T0" fmla="*/ 542 w 616"/>
              <a:gd name="T1" fmla="*/ 172 h 173"/>
              <a:gd name="T2" fmla="*/ 542 w 616"/>
              <a:gd name="T3" fmla="*/ 172 h 173"/>
              <a:gd name="T4" fmla="*/ 72 w 616"/>
              <a:gd name="T5" fmla="*/ 172 h 173"/>
              <a:gd name="T6" fmla="*/ 0 w 616"/>
              <a:gd name="T7" fmla="*/ 109 h 173"/>
              <a:gd name="T8" fmla="*/ 0 w 616"/>
              <a:gd name="T9" fmla="*/ 72 h 173"/>
              <a:gd name="T10" fmla="*/ 72 w 616"/>
              <a:gd name="T11" fmla="*/ 0 h 173"/>
              <a:gd name="T12" fmla="*/ 542 w 616"/>
              <a:gd name="T13" fmla="*/ 0 h 173"/>
              <a:gd name="T14" fmla="*/ 615 w 616"/>
              <a:gd name="T15" fmla="*/ 72 h 173"/>
              <a:gd name="T16" fmla="*/ 615 w 616"/>
              <a:gd name="T17" fmla="*/ 109 h 173"/>
              <a:gd name="T18" fmla="*/ 542 w 616"/>
              <a:gd name="T19" fmla="*/ 172 h 173"/>
              <a:gd name="T20" fmla="*/ 72 w 616"/>
              <a:gd name="T21" fmla="*/ 54 h 173"/>
              <a:gd name="T22" fmla="*/ 72 w 616"/>
              <a:gd name="T23" fmla="*/ 54 h 173"/>
              <a:gd name="T24" fmla="*/ 54 w 616"/>
              <a:gd name="T25" fmla="*/ 72 h 173"/>
              <a:gd name="T26" fmla="*/ 54 w 616"/>
              <a:gd name="T27" fmla="*/ 109 h 173"/>
              <a:gd name="T28" fmla="*/ 72 w 616"/>
              <a:gd name="T29" fmla="*/ 127 h 173"/>
              <a:gd name="T30" fmla="*/ 542 w 616"/>
              <a:gd name="T31" fmla="*/ 127 h 173"/>
              <a:gd name="T32" fmla="*/ 569 w 616"/>
              <a:gd name="T33" fmla="*/ 109 h 173"/>
              <a:gd name="T34" fmla="*/ 569 w 616"/>
              <a:gd name="T35" fmla="*/ 72 h 173"/>
              <a:gd name="T36" fmla="*/ 542 w 616"/>
              <a:gd name="T37" fmla="*/ 54 h 173"/>
              <a:gd name="T38" fmla="*/ 72 w 616"/>
              <a:gd name="T39" fmla="*/ 54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173">
                <a:moveTo>
                  <a:pt x="542" y="172"/>
                </a:moveTo>
                <a:lnTo>
                  <a:pt x="542" y="172"/>
                </a:lnTo>
                <a:cubicBezTo>
                  <a:pt x="72" y="172"/>
                  <a:pt x="72" y="172"/>
                  <a:pt x="72" y="172"/>
                </a:cubicBezTo>
                <a:cubicBezTo>
                  <a:pt x="36" y="172"/>
                  <a:pt x="0" y="145"/>
                  <a:pt x="0" y="109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87" y="0"/>
                  <a:pt x="615" y="36"/>
                  <a:pt x="615" y="72"/>
                </a:cubicBezTo>
                <a:cubicBezTo>
                  <a:pt x="615" y="109"/>
                  <a:pt x="615" y="109"/>
                  <a:pt x="615" y="109"/>
                </a:cubicBezTo>
                <a:cubicBezTo>
                  <a:pt x="615" y="145"/>
                  <a:pt x="587" y="172"/>
                  <a:pt x="542" y="172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63" y="54"/>
                  <a:pt x="54" y="63"/>
                  <a:pt x="54" y="72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18"/>
                  <a:pt x="63" y="127"/>
                  <a:pt x="72" y="127"/>
                </a:cubicBezTo>
                <a:cubicBezTo>
                  <a:pt x="542" y="127"/>
                  <a:pt x="542" y="127"/>
                  <a:pt x="542" y="127"/>
                </a:cubicBezTo>
                <a:cubicBezTo>
                  <a:pt x="560" y="127"/>
                  <a:pt x="569" y="118"/>
                  <a:pt x="569" y="109"/>
                </a:cubicBezTo>
                <a:cubicBezTo>
                  <a:pt x="569" y="72"/>
                  <a:pt x="569" y="72"/>
                  <a:pt x="569" y="72"/>
                </a:cubicBezTo>
                <a:cubicBezTo>
                  <a:pt x="569" y="63"/>
                  <a:pt x="560" y="54"/>
                  <a:pt x="542" y="54"/>
                </a:cubicBezTo>
                <a:lnTo>
                  <a:pt x="72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2" name="Group 54">
            <a:extLst>
              <a:ext uri="{FF2B5EF4-FFF2-40B4-BE49-F238E27FC236}">
                <a16:creationId xmlns:a16="http://schemas.microsoft.com/office/drawing/2014/main" id="{BCAD322E-5C9E-F34F-A0EB-059E7918CAFF}"/>
              </a:ext>
            </a:extLst>
          </p:cNvPr>
          <p:cNvGrpSpPr/>
          <p:nvPr/>
        </p:nvGrpSpPr>
        <p:grpSpPr>
          <a:xfrm>
            <a:off x="17604224" y="4471259"/>
            <a:ext cx="3151555" cy="1188463"/>
            <a:chOff x="5517310" y="11234807"/>
            <a:chExt cx="3676939" cy="1188463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8D6F2135-1EFC-2E42-BD12-D3B3A8A14807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4" name="Rectangle 56">
              <a:extLst>
                <a:ext uri="{FF2B5EF4-FFF2-40B4-BE49-F238E27FC236}">
                  <a16:creationId xmlns:a16="http://schemas.microsoft.com/office/drawing/2014/main" id="{5E7D66DD-F7AF-FC40-A59A-8A8A8AA90DCA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5" name="Group 54">
            <a:extLst>
              <a:ext uri="{FF2B5EF4-FFF2-40B4-BE49-F238E27FC236}">
                <a16:creationId xmlns:a16="http://schemas.microsoft.com/office/drawing/2014/main" id="{36D9C5CE-34CA-EB49-A173-2DBA05E2A4E0}"/>
              </a:ext>
            </a:extLst>
          </p:cNvPr>
          <p:cNvGrpSpPr/>
          <p:nvPr/>
        </p:nvGrpSpPr>
        <p:grpSpPr>
          <a:xfrm>
            <a:off x="17589073" y="6129334"/>
            <a:ext cx="3151555" cy="1188463"/>
            <a:chOff x="5517310" y="11234807"/>
            <a:chExt cx="3676939" cy="1188463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37BC6BD9-E7FC-914E-BAAC-F36231A95B0F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7" name="Rectangle 56">
              <a:extLst>
                <a:ext uri="{FF2B5EF4-FFF2-40B4-BE49-F238E27FC236}">
                  <a16:creationId xmlns:a16="http://schemas.microsoft.com/office/drawing/2014/main" id="{4B11AD27-8C1E-8247-BF16-1510D1EA7CD0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8" name="Group 54">
            <a:extLst>
              <a:ext uri="{FF2B5EF4-FFF2-40B4-BE49-F238E27FC236}">
                <a16:creationId xmlns:a16="http://schemas.microsoft.com/office/drawing/2014/main" id="{1A7EA645-7474-5A46-974A-4DA674F6A125}"/>
              </a:ext>
            </a:extLst>
          </p:cNvPr>
          <p:cNvGrpSpPr/>
          <p:nvPr/>
        </p:nvGrpSpPr>
        <p:grpSpPr>
          <a:xfrm>
            <a:off x="17599818" y="8185746"/>
            <a:ext cx="3151555" cy="1188463"/>
            <a:chOff x="5517310" y="11234807"/>
            <a:chExt cx="3676939" cy="1188463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361B4436-E66A-5249-BD96-19F52AB123A4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0" name="Rectangle 56">
              <a:extLst>
                <a:ext uri="{FF2B5EF4-FFF2-40B4-BE49-F238E27FC236}">
                  <a16:creationId xmlns:a16="http://schemas.microsoft.com/office/drawing/2014/main" id="{D1D4AEED-D52C-B144-95B0-BCB6B3C5C050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1" name="Group 54">
            <a:extLst>
              <a:ext uri="{FF2B5EF4-FFF2-40B4-BE49-F238E27FC236}">
                <a16:creationId xmlns:a16="http://schemas.microsoft.com/office/drawing/2014/main" id="{B9889F0C-875D-B443-96A6-A87697E418AA}"/>
              </a:ext>
            </a:extLst>
          </p:cNvPr>
          <p:cNvGrpSpPr/>
          <p:nvPr/>
        </p:nvGrpSpPr>
        <p:grpSpPr>
          <a:xfrm>
            <a:off x="17599464" y="10057492"/>
            <a:ext cx="3151555" cy="1188463"/>
            <a:chOff x="5517310" y="11234807"/>
            <a:chExt cx="3676939" cy="1188463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15583DF9-07C2-2F41-BAF8-6B68BDDDF115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43" name="Rectangle 56">
              <a:extLst>
                <a:ext uri="{FF2B5EF4-FFF2-40B4-BE49-F238E27FC236}">
                  <a16:creationId xmlns:a16="http://schemas.microsoft.com/office/drawing/2014/main" id="{EA926025-C967-2741-A7E0-D02479913912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44" name="CuadroTexto 395">
            <a:extLst>
              <a:ext uri="{FF2B5EF4-FFF2-40B4-BE49-F238E27FC236}">
                <a16:creationId xmlns:a16="http://schemas.microsoft.com/office/drawing/2014/main" id="{24077CDD-29C5-BA43-8CFB-00D1D1AF6B36}"/>
              </a:ext>
            </a:extLst>
          </p:cNvPr>
          <p:cNvSpPr txBox="1"/>
          <p:nvPr/>
        </p:nvSpPr>
        <p:spPr>
          <a:xfrm>
            <a:off x="6931280" y="4713306"/>
            <a:ext cx="26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45" name="CuadroTexto 395">
            <a:extLst>
              <a:ext uri="{FF2B5EF4-FFF2-40B4-BE49-F238E27FC236}">
                <a16:creationId xmlns:a16="http://schemas.microsoft.com/office/drawing/2014/main" id="{103B6320-05BF-E746-A0BD-7B62D859F2D9}"/>
              </a:ext>
            </a:extLst>
          </p:cNvPr>
          <p:cNvSpPr txBox="1"/>
          <p:nvPr/>
        </p:nvSpPr>
        <p:spPr>
          <a:xfrm>
            <a:off x="6951370" y="6626355"/>
            <a:ext cx="26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346" name="CuadroTexto 395">
            <a:extLst>
              <a:ext uri="{FF2B5EF4-FFF2-40B4-BE49-F238E27FC236}">
                <a16:creationId xmlns:a16="http://schemas.microsoft.com/office/drawing/2014/main" id="{877BB449-610B-0C47-AC05-4C7D2F026937}"/>
              </a:ext>
            </a:extLst>
          </p:cNvPr>
          <p:cNvSpPr txBox="1"/>
          <p:nvPr/>
        </p:nvSpPr>
        <p:spPr>
          <a:xfrm>
            <a:off x="6931280" y="8516439"/>
            <a:ext cx="26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347" name="CuadroTexto 395">
            <a:extLst>
              <a:ext uri="{FF2B5EF4-FFF2-40B4-BE49-F238E27FC236}">
                <a16:creationId xmlns:a16="http://schemas.microsoft.com/office/drawing/2014/main" id="{A2AE31B7-DDB6-C943-9763-E9E486928819}"/>
              </a:ext>
            </a:extLst>
          </p:cNvPr>
          <p:cNvSpPr txBox="1"/>
          <p:nvPr/>
        </p:nvSpPr>
        <p:spPr>
          <a:xfrm>
            <a:off x="6951370" y="10407809"/>
            <a:ext cx="263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0B9C33E5-EF6D-CA45-91CE-A9740C23577F}"/>
              </a:ext>
            </a:extLst>
          </p:cNvPr>
          <p:cNvGrpSpPr/>
          <p:nvPr/>
        </p:nvGrpSpPr>
        <p:grpSpPr>
          <a:xfrm>
            <a:off x="2668308" y="283832"/>
            <a:ext cx="19041035" cy="2561450"/>
            <a:chOff x="2668308" y="861425"/>
            <a:chExt cx="19041035" cy="2561450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CDBFAC21-4B57-7549-956E-69A25F1B43A7}"/>
                </a:ext>
              </a:extLst>
            </p:cNvPr>
            <p:cNvSpPr txBox="1"/>
            <p:nvPr/>
          </p:nvSpPr>
          <p:spPr>
            <a:xfrm>
              <a:off x="811866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FBF46744-25BC-444A-99D3-FDCBB72C74A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reeform 198">
            <a:extLst>
              <a:ext uri="{FF2B5EF4-FFF2-40B4-BE49-F238E27FC236}">
                <a16:creationId xmlns:a16="http://schemas.microsoft.com/office/drawing/2014/main" id="{01C75EAC-92AA-D445-8CE6-108DD640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5982" y="5097218"/>
            <a:ext cx="8961" cy="17921"/>
          </a:xfrm>
          <a:custGeom>
            <a:avLst/>
            <a:gdLst>
              <a:gd name="T0" fmla="*/ 9 w 10"/>
              <a:gd name="T1" fmla="*/ 18 h 19"/>
              <a:gd name="T2" fmla="*/ 0 w 10"/>
              <a:gd name="T3" fmla="*/ 0 h 19"/>
              <a:gd name="T4" fmla="*/ 0 w 10"/>
              <a:gd name="T5" fmla="*/ 18 h 19"/>
              <a:gd name="T6" fmla="*/ 9 w 10"/>
              <a:gd name="T7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18"/>
                </a:moveTo>
                <a:lnTo>
                  <a:pt x="0" y="0"/>
                </a:lnTo>
                <a:lnTo>
                  <a:pt x="0" y="18"/>
                </a:lnTo>
                <a:lnTo>
                  <a:pt x="9" y="18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9">
            <a:extLst>
              <a:ext uri="{FF2B5EF4-FFF2-40B4-BE49-F238E27FC236}">
                <a16:creationId xmlns:a16="http://schemas.microsoft.com/office/drawing/2014/main" id="{F476486A-614E-F241-BFD2-042FC7AF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822" y="5097218"/>
            <a:ext cx="8961" cy="17921"/>
          </a:xfrm>
          <a:custGeom>
            <a:avLst/>
            <a:gdLst>
              <a:gd name="T0" fmla="*/ 9 w 10"/>
              <a:gd name="T1" fmla="*/ 0 h 19"/>
              <a:gd name="T2" fmla="*/ 0 w 10"/>
              <a:gd name="T3" fmla="*/ 18 h 19"/>
              <a:gd name="T4" fmla="*/ 9 w 10"/>
              <a:gd name="T5" fmla="*/ 18 h 19"/>
              <a:gd name="T6" fmla="*/ 9 w 10"/>
              <a:gd name="T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9">
                <a:moveTo>
                  <a:pt x="9" y="0"/>
                </a:moveTo>
                <a:lnTo>
                  <a:pt x="0" y="18"/>
                </a:lnTo>
                <a:lnTo>
                  <a:pt x="9" y="18"/>
                </a:lnTo>
                <a:lnTo>
                  <a:pt x="9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00">
            <a:extLst>
              <a:ext uri="{FF2B5EF4-FFF2-40B4-BE49-F238E27FC236}">
                <a16:creationId xmlns:a16="http://schemas.microsoft.com/office/drawing/2014/main" id="{C8539A6A-D759-FD47-9BEF-8DA2D52B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262" y="7628624"/>
            <a:ext cx="17921" cy="26882"/>
          </a:xfrm>
          <a:custGeom>
            <a:avLst/>
            <a:gdLst>
              <a:gd name="T0" fmla="*/ 18 w 19"/>
              <a:gd name="T1" fmla="*/ 0 h 28"/>
              <a:gd name="T2" fmla="*/ 0 w 19"/>
              <a:gd name="T3" fmla="*/ 27 h 28"/>
              <a:gd name="T4" fmla="*/ 18 w 19"/>
              <a:gd name="T5" fmla="*/ 27 h 28"/>
              <a:gd name="T6" fmla="*/ 18 w 19"/>
              <a:gd name="T7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0"/>
                </a:moveTo>
                <a:lnTo>
                  <a:pt x="0" y="27"/>
                </a:lnTo>
                <a:lnTo>
                  <a:pt x="18" y="27"/>
                </a:lnTo>
                <a:lnTo>
                  <a:pt x="18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01">
            <a:extLst>
              <a:ext uri="{FF2B5EF4-FFF2-40B4-BE49-F238E27FC236}">
                <a16:creationId xmlns:a16="http://schemas.microsoft.com/office/drawing/2014/main" id="{4DAAC3E4-7F83-9E4F-9EC8-865ADAFE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102" y="12718320"/>
            <a:ext cx="26882" cy="26882"/>
          </a:xfrm>
          <a:custGeom>
            <a:avLst/>
            <a:gdLst>
              <a:gd name="T0" fmla="*/ 9 w 28"/>
              <a:gd name="T1" fmla="*/ 27 h 28"/>
              <a:gd name="T2" fmla="*/ 9 w 28"/>
              <a:gd name="T3" fmla="*/ 27 h 28"/>
              <a:gd name="T4" fmla="*/ 9 w 28"/>
              <a:gd name="T5" fmla="*/ 27 h 28"/>
              <a:gd name="T6" fmla="*/ 27 w 28"/>
              <a:gd name="T7" fmla="*/ 18 h 28"/>
              <a:gd name="T8" fmla="*/ 27 w 28"/>
              <a:gd name="T9" fmla="*/ 18 h 28"/>
              <a:gd name="T10" fmla="*/ 0 w 28"/>
              <a:gd name="T11" fmla="*/ 8 h 28"/>
              <a:gd name="T12" fmla="*/ 0 w 28"/>
              <a:gd name="T13" fmla="*/ 8 h 28"/>
              <a:gd name="T14" fmla="*/ 9 w 2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9" y="27"/>
                </a:moveTo>
                <a:lnTo>
                  <a:pt x="9" y="27"/>
                </a:lnTo>
                <a:lnTo>
                  <a:pt x="9" y="27"/>
                </a:lnTo>
                <a:cubicBezTo>
                  <a:pt x="18" y="27"/>
                  <a:pt x="27" y="18"/>
                  <a:pt x="27" y="18"/>
                </a:cubicBezTo>
                <a:lnTo>
                  <a:pt x="27" y="18"/>
                </a:lnTo>
                <a:cubicBezTo>
                  <a:pt x="27" y="0"/>
                  <a:pt x="9" y="0"/>
                  <a:pt x="0" y="8"/>
                </a:cubicBezTo>
                <a:lnTo>
                  <a:pt x="0" y="8"/>
                </a:lnTo>
                <a:cubicBezTo>
                  <a:pt x="0" y="18"/>
                  <a:pt x="0" y="27"/>
                  <a:pt x="9" y="27"/>
                </a:cubicBez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02">
            <a:extLst>
              <a:ext uri="{FF2B5EF4-FFF2-40B4-BE49-F238E27FC236}">
                <a16:creationId xmlns:a16="http://schemas.microsoft.com/office/drawing/2014/main" id="{8F9DDDA7-5AD4-9E46-B091-7BD121A0A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2702" y="10155550"/>
            <a:ext cx="26882" cy="49285"/>
          </a:xfrm>
          <a:custGeom>
            <a:avLst/>
            <a:gdLst>
              <a:gd name="T0" fmla="*/ 27 w 28"/>
              <a:gd name="T1" fmla="*/ 46 h 47"/>
              <a:gd name="T2" fmla="*/ 27 w 28"/>
              <a:gd name="T3" fmla="*/ 46 h 47"/>
              <a:gd name="T4" fmla="*/ 0 w 28"/>
              <a:gd name="T5" fmla="*/ 0 h 47"/>
              <a:gd name="T6" fmla="*/ 0 w 28"/>
              <a:gd name="T7" fmla="*/ 37 h 47"/>
              <a:gd name="T8" fmla="*/ 9 w 28"/>
              <a:gd name="T9" fmla="*/ 46 h 47"/>
              <a:gd name="T10" fmla="*/ 27 w 28"/>
              <a:gd name="T1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47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7"/>
                  <a:pt x="0" y="46"/>
                  <a:pt x="9" y="46"/>
                </a:cubicBezTo>
                <a:lnTo>
                  <a:pt x="27" y="46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03">
            <a:extLst>
              <a:ext uri="{FF2B5EF4-FFF2-40B4-BE49-F238E27FC236}">
                <a16:creationId xmlns:a16="http://schemas.microsoft.com/office/drawing/2014/main" id="{B9982D21-4B92-0B4C-AEDF-15378957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102" y="7628624"/>
            <a:ext cx="17921" cy="26882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0 h 28"/>
              <a:gd name="T4" fmla="*/ 0 w 19"/>
              <a:gd name="T5" fmla="*/ 27 h 28"/>
              <a:gd name="T6" fmla="*/ 18 w 19"/>
              <a:gd name="T7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0"/>
                </a:lnTo>
                <a:lnTo>
                  <a:pt x="0" y="27"/>
                </a:lnTo>
                <a:lnTo>
                  <a:pt x="18" y="27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04">
            <a:extLst>
              <a:ext uri="{FF2B5EF4-FFF2-40B4-BE49-F238E27FC236}">
                <a16:creationId xmlns:a16="http://schemas.microsoft.com/office/drawing/2014/main" id="{9B365A46-9B38-1147-A24D-C905689FE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702" y="10155550"/>
            <a:ext cx="26882" cy="49285"/>
          </a:xfrm>
          <a:custGeom>
            <a:avLst/>
            <a:gdLst>
              <a:gd name="T0" fmla="*/ 27 w 28"/>
              <a:gd name="T1" fmla="*/ 0 h 47"/>
              <a:gd name="T2" fmla="*/ 27 w 28"/>
              <a:gd name="T3" fmla="*/ 0 h 47"/>
              <a:gd name="T4" fmla="*/ 0 w 28"/>
              <a:gd name="T5" fmla="*/ 46 h 47"/>
              <a:gd name="T6" fmla="*/ 9 w 28"/>
              <a:gd name="T7" fmla="*/ 46 h 47"/>
              <a:gd name="T8" fmla="*/ 27 w 28"/>
              <a:gd name="T9" fmla="*/ 37 h 47"/>
              <a:gd name="T10" fmla="*/ 27 w 28"/>
              <a:gd name="T1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47">
                <a:moveTo>
                  <a:pt x="27" y="0"/>
                </a:moveTo>
                <a:lnTo>
                  <a:pt x="27" y="0"/>
                </a:lnTo>
                <a:cubicBezTo>
                  <a:pt x="0" y="46"/>
                  <a:pt x="0" y="46"/>
                  <a:pt x="0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18" y="46"/>
                  <a:pt x="27" y="37"/>
                  <a:pt x="27" y="37"/>
                </a:cubicBezTo>
                <a:lnTo>
                  <a:pt x="27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05">
            <a:extLst>
              <a:ext uri="{FF2B5EF4-FFF2-40B4-BE49-F238E27FC236}">
                <a16:creationId xmlns:a16="http://schemas.microsoft.com/office/drawing/2014/main" id="{E6E390E6-17C6-6241-A39A-E7BFEC4B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3301" y="12718320"/>
            <a:ext cx="26882" cy="26882"/>
          </a:xfrm>
          <a:custGeom>
            <a:avLst/>
            <a:gdLst>
              <a:gd name="T0" fmla="*/ 0 w 28"/>
              <a:gd name="T1" fmla="*/ 18 h 28"/>
              <a:gd name="T2" fmla="*/ 0 w 28"/>
              <a:gd name="T3" fmla="*/ 18 h 28"/>
              <a:gd name="T4" fmla="*/ 0 w 28"/>
              <a:gd name="T5" fmla="*/ 18 h 28"/>
              <a:gd name="T6" fmla="*/ 9 w 28"/>
              <a:gd name="T7" fmla="*/ 27 h 28"/>
              <a:gd name="T8" fmla="*/ 9 w 28"/>
              <a:gd name="T9" fmla="*/ 27 h 28"/>
              <a:gd name="T10" fmla="*/ 18 w 28"/>
              <a:gd name="T11" fmla="*/ 8 h 28"/>
              <a:gd name="T12" fmla="*/ 18 w 28"/>
              <a:gd name="T13" fmla="*/ 8 h 28"/>
              <a:gd name="T14" fmla="*/ 0 w 28"/>
              <a:gd name="T15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18"/>
                  <a:pt x="0" y="27"/>
                  <a:pt x="9" y="27"/>
                </a:cubicBezTo>
                <a:lnTo>
                  <a:pt x="9" y="27"/>
                </a:lnTo>
                <a:cubicBezTo>
                  <a:pt x="18" y="27"/>
                  <a:pt x="27" y="18"/>
                  <a:pt x="18" y="8"/>
                </a:cubicBezTo>
                <a:lnTo>
                  <a:pt x="18" y="8"/>
                </a:lnTo>
                <a:cubicBezTo>
                  <a:pt x="18" y="0"/>
                  <a:pt x="0" y="0"/>
                  <a:pt x="0" y="18"/>
                </a:cubicBez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6">
            <a:extLst>
              <a:ext uri="{FF2B5EF4-FFF2-40B4-BE49-F238E27FC236}">
                <a16:creationId xmlns:a16="http://schemas.microsoft.com/office/drawing/2014/main" id="{E05DDC21-811B-1444-8BE6-A17C719DE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9126" y="3417079"/>
            <a:ext cx="2388034" cy="2065450"/>
          </a:xfrm>
          <a:custGeom>
            <a:avLst/>
            <a:gdLst>
              <a:gd name="T0" fmla="*/ 1183 w 2351"/>
              <a:gd name="T1" fmla="*/ 0 h 2034"/>
              <a:gd name="T2" fmla="*/ 1183 w 2351"/>
              <a:gd name="T3" fmla="*/ 0 h 2034"/>
              <a:gd name="T4" fmla="*/ 1166 w 2351"/>
              <a:gd name="T5" fmla="*/ 0 h 2034"/>
              <a:gd name="T6" fmla="*/ 0 w 2351"/>
              <a:gd name="T7" fmla="*/ 2025 h 2034"/>
              <a:gd name="T8" fmla="*/ 0 w 2351"/>
              <a:gd name="T9" fmla="*/ 2033 h 2034"/>
              <a:gd name="T10" fmla="*/ 1174 w 2351"/>
              <a:gd name="T11" fmla="*/ 2033 h 2034"/>
              <a:gd name="T12" fmla="*/ 2350 w 2351"/>
              <a:gd name="T13" fmla="*/ 2033 h 2034"/>
              <a:gd name="T14" fmla="*/ 2350 w 2351"/>
              <a:gd name="T15" fmla="*/ 2025 h 2034"/>
              <a:gd name="T16" fmla="*/ 1183 w 2351"/>
              <a:gd name="T17" fmla="*/ 0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51" h="2034">
                <a:moveTo>
                  <a:pt x="1183" y="0"/>
                </a:moveTo>
                <a:lnTo>
                  <a:pt x="1183" y="0"/>
                </a:lnTo>
                <a:cubicBezTo>
                  <a:pt x="1174" y="0"/>
                  <a:pt x="1166" y="0"/>
                  <a:pt x="1166" y="0"/>
                </a:cubicBezTo>
                <a:cubicBezTo>
                  <a:pt x="0" y="2025"/>
                  <a:pt x="0" y="2025"/>
                  <a:pt x="0" y="2025"/>
                </a:cubicBezTo>
                <a:cubicBezTo>
                  <a:pt x="0" y="2033"/>
                  <a:pt x="0" y="2033"/>
                  <a:pt x="0" y="2033"/>
                </a:cubicBezTo>
                <a:cubicBezTo>
                  <a:pt x="1174" y="2033"/>
                  <a:pt x="1174" y="2033"/>
                  <a:pt x="1174" y="2033"/>
                </a:cubicBezTo>
                <a:cubicBezTo>
                  <a:pt x="2350" y="2033"/>
                  <a:pt x="2350" y="2033"/>
                  <a:pt x="2350" y="2033"/>
                </a:cubicBezTo>
                <a:cubicBezTo>
                  <a:pt x="2350" y="2025"/>
                  <a:pt x="2350" y="2025"/>
                  <a:pt x="2350" y="2025"/>
                </a:cubicBezTo>
                <a:lnTo>
                  <a:pt x="118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07">
            <a:extLst>
              <a:ext uri="{FF2B5EF4-FFF2-40B4-BE49-F238E27FC236}">
                <a16:creationId xmlns:a16="http://schemas.microsoft.com/office/drawing/2014/main" id="{F73F36E5-61B9-5240-A064-08CF96BE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241" y="7767516"/>
            <a:ext cx="8369324" cy="2437319"/>
          </a:xfrm>
          <a:custGeom>
            <a:avLst/>
            <a:gdLst>
              <a:gd name="T0" fmla="*/ 6888 w 8236"/>
              <a:gd name="T1" fmla="*/ 9 h 2397"/>
              <a:gd name="T2" fmla="*/ 6888 w 8236"/>
              <a:gd name="T3" fmla="*/ 9 h 2397"/>
              <a:gd name="T4" fmla="*/ 6879 w 8236"/>
              <a:gd name="T5" fmla="*/ 0 h 2397"/>
              <a:gd name="T6" fmla="*/ 6870 w 8236"/>
              <a:gd name="T7" fmla="*/ 0 h 2397"/>
              <a:gd name="T8" fmla="*/ 5496 w 8236"/>
              <a:gd name="T9" fmla="*/ 0 h 2397"/>
              <a:gd name="T10" fmla="*/ 4121 w 8236"/>
              <a:gd name="T11" fmla="*/ 0 h 2397"/>
              <a:gd name="T12" fmla="*/ 2748 w 8236"/>
              <a:gd name="T13" fmla="*/ 0 h 2397"/>
              <a:gd name="T14" fmla="*/ 1374 w 8236"/>
              <a:gd name="T15" fmla="*/ 0 h 2397"/>
              <a:gd name="T16" fmla="*/ 1365 w 8236"/>
              <a:gd name="T17" fmla="*/ 0 h 2397"/>
              <a:gd name="T18" fmla="*/ 1356 w 8236"/>
              <a:gd name="T19" fmla="*/ 9 h 2397"/>
              <a:gd name="T20" fmla="*/ 0 w 8236"/>
              <a:gd name="T21" fmla="*/ 2350 h 2397"/>
              <a:gd name="T22" fmla="*/ 0 w 8236"/>
              <a:gd name="T23" fmla="*/ 2360 h 2397"/>
              <a:gd name="T24" fmla="*/ 0 w 8236"/>
              <a:gd name="T25" fmla="*/ 2387 h 2397"/>
              <a:gd name="T26" fmla="*/ 18 w 8236"/>
              <a:gd name="T27" fmla="*/ 2396 h 2397"/>
              <a:gd name="T28" fmla="*/ 1374 w 8236"/>
              <a:gd name="T29" fmla="*/ 2396 h 2397"/>
              <a:gd name="T30" fmla="*/ 2748 w 8236"/>
              <a:gd name="T31" fmla="*/ 2396 h 2397"/>
              <a:gd name="T32" fmla="*/ 4121 w 8236"/>
              <a:gd name="T33" fmla="*/ 2396 h 2397"/>
              <a:gd name="T34" fmla="*/ 5496 w 8236"/>
              <a:gd name="T35" fmla="*/ 2396 h 2397"/>
              <a:gd name="T36" fmla="*/ 6870 w 8236"/>
              <a:gd name="T37" fmla="*/ 2396 h 2397"/>
              <a:gd name="T38" fmla="*/ 8226 w 8236"/>
              <a:gd name="T39" fmla="*/ 2396 h 2397"/>
              <a:gd name="T40" fmla="*/ 8235 w 8236"/>
              <a:gd name="T41" fmla="*/ 2387 h 2397"/>
              <a:gd name="T42" fmla="*/ 8235 w 8236"/>
              <a:gd name="T43" fmla="*/ 2360 h 2397"/>
              <a:gd name="T44" fmla="*/ 8235 w 8236"/>
              <a:gd name="T45" fmla="*/ 2350 h 2397"/>
              <a:gd name="T46" fmla="*/ 6888 w 8236"/>
              <a:gd name="T47" fmla="*/ 9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36" h="2397">
                <a:moveTo>
                  <a:pt x="6888" y="9"/>
                </a:moveTo>
                <a:lnTo>
                  <a:pt x="6888" y="9"/>
                </a:lnTo>
                <a:cubicBezTo>
                  <a:pt x="6879" y="9"/>
                  <a:pt x="6879" y="0"/>
                  <a:pt x="6879" y="0"/>
                </a:cubicBezTo>
                <a:cubicBezTo>
                  <a:pt x="6870" y="0"/>
                  <a:pt x="6870" y="0"/>
                  <a:pt x="6870" y="0"/>
                </a:cubicBezTo>
                <a:cubicBezTo>
                  <a:pt x="5496" y="0"/>
                  <a:pt x="5496" y="0"/>
                  <a:pt x="5496" y="0"/>
                </a:cubicBezTo>
                <a:cubicBezTo>
                  <a:pt x="4121" y="0"/>
                  <a:pt x="4121" y="0"/>
                  <a:pt x="4121" y="0"/>
                </a:cubicBezTo>
                <a:cubicBezTo>
                  <a:pt x="2748" y="0"/>
                  <a:pt x="2748" y="0"/>
                  <a:pt x="2748" y="0"/>
                </a:cubicBezTo>
                <a:cubicBezTo>
                  <a:pt x="1374" y="0"/>
                  <a:pt x="1374" y="0"/>
                  <a:pt x="1374" y="0"/>
                </a:cubicBezTo>
                <a:cubicBezTo>
                  <a:pt x="1365" y="0"/>
                  <a:pt x="1365" y="0"/>
                  <a:pt x="1365" y="0"/>
                </a:cubicBezTo>
                <a:lnTo>
                  <a:pt x="1356" y="9"/>
                </a:lnTo>
                <a:cubicBezTo>
                  <a:pt x="0" y="2350"/>
                  <a:pt x="0" y="2350"/>
                  <a:pt x="0" y="2350"/>
                </a:cubicBezTo>
                <a:cubicBezTo>
                  <a:pt x="0" y="2350"/>
                  <a:pt x="0" y="2350"/>
                  <a:pt x="0" y="2360"/>
                </a:cubicBezTo>
                <a:cubicBezTo>
                  <a:pt x="0" y="2387"/>
                  <a:pt x="0" y="2387"/>
                  <a:pt x="0" y="2387"/>
                </a:cubicBezTo>
                <a:cubicBezTo>
                  <a:pt x="0" y="2387"/>
                  <a:pt x="9" y="2396"/>
                  <a:pt x="18" y="2396"/>
                </a:cubicBezTo>
                <a:cubicBezTo>
                  <a:pt x="1374" y="2396"/>
                  <a:pt x="1374" y="2396"/>
                  <a:pt x="1374" y="2396"/>
                </a:cubicBezTo>
                <a:cubicBezTo>
                  <a:pt x="2748" y="2396"/>
                  <a:pt x="2748" y="2396"/>
                  <a:pt x="2748" y="2396"/>
                </a:cubicBezTo>
                <a:cubicBezTo>
                  <a:pt x="4121" y="2396"/>
                  <a:pt x="4121" y="2396"/>
                  <a:pt x="4121" y="2396"/>
                </a:cubicBezTo>
                <a:cubicBezTo>
                  <a:pt x="5496" y="2396"/>
                  <a:pt x="5496" y="2396"/>
                  <a:pt x="5496" y="2396"/>
                </a:cubicBezTo>
                <a:cubicBezTo>
                  <a:pt x="6870" y="2396"/>
                  <a:pt x="6870" y="2396"/>
                  <a:pt x="6870" y="2396"/>
                </a:cubicBezTo>
                <a:cubicBezTo>
                  <a:pt x="8226" y="2396"/>
                  <a:pt x="8226" y="2396"/>
                  <a:pt x="8226" y="2396"/>
                </a:cubicBezTo>
                <a:cubicBezTo>
                  <a:pt x="8235" y="2396"/>
                  <a:pt x="8235" y="2387"/>
                  <a:pt x="8235" y="2387"/>
                </a:cubicBezTo>
                <a:cubicBezTo>
                  <a:pt x="8235" y="2360"/>
                  <a:pt x="8235" y="2360"/>
                  <a:pt x="8235" y="2360"/>
                </a:cubicBezTo>
                <a:cubicBezTo>
                  <a:pt x="8235" y="2350"/>
                  <a:pt x="8235" y="2350"/>
                  <a:pt x="8235" y="2350"/>
                </a:cubicBezTo>
                <a:lnTo>
                  <a:pt x="6888" y="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8">
            <a:extLst>
              <a:ext uri="{FF2B5EF4-FFF2-40B4-BE49-F238E27FC236}">
                <a16:creationId xmlns:a16="http://schemas.microsoft.com/office/drawing/2014/main" id="{DF49F138-F339-6B42-BD77-75557D35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409" y="5482529"/>
            <a:ext cx="5255468" cy="2284987"/>
          </a:xfrm>
          <a:custGeom>
            <a:avLst/>
            <a:gdLst>
              <a:gd name="T0" fmla="*/ 3886 w 5171"/>
              <a:gd name="T1" fmla="*/ 0 h 2251"/>
              <a:gd name="T2" fmla="*/ 3886 w 5171"/>
              <a:gd name="T3" fmla="*/ 0 h 2251"/>
              <a:gd name="T4" fmla="*/ 3877 w 5171"/>
              <a:gd name="T5" fmla="*/ 0 h 2251"/>
              <a:gd name="T6" fmla="*/ 2584 w 5171"/>
              <a:gd name="T7" fmla="*/ 0 h 2251"/>
              <a:gd name="T8" fmla="*/ 1293 w 5171"/>
              <a:gd name="T9" fmla="*/ 0 h 2251"/>
              <a:gd name="T10" fmla="*/ 1284 w 5171"/>
              <a:gd name="T11" fmla="*/ 0 h 2251"/>
              <a:gd name="T12" fmla="*/ 0 w 5171"/>
              <a:gd name="T13" fmla="*/ 2223 h 2251"/>
              <a:gd name="T14" fmla="*/ 0 w 5171"/>
              <a:gd name="T15" fmla="*/ 2232 h 2251"/>
              <a:gd name="T16" fmla="*/ 0 w 5171"/>
              <a:gd name="T17" fmla="*/ 2241 h 2251"/>
              <a:gd name="T18" fmla="*/ 9 w 5171"/>
              <a:gd name="T19" fmla="*/ 2250 h 2251"/>
              <a:gd name="T20" fmla="*/ 1293 w 5171"/>
              <a:gd name="T21" fmla="*/ 2250 h 2251"/>
              <a:gd name="T22" fmla="*/ 2584 w 5171"/>
              <a:gd name="T23" fmla="*/ 2250 h 2251"/>
              <a:gd name="T24" fmla="*/ 3877 w 5171"/>
              <a:gd name="T25" fmla="*/ 2250 h 2251"/>
              <a:gd name="T26" fmla="*/ 5152 w 5171"/>
              <a:gd name="T27" fmla="*/ 2250 h 2251"/>
              <a:gd name="T28" fmla="*/ 5170 w 5171"/>
              <a:gd name="T29" fmla="*/ 2241 h 2251"/>
              <a:gd name="T30" fmla="*/ 5170 w 5171"/>
              <a:gd name="T31" fmla="*/ 2232 h 2251"/>
              <a:gd name="T32" fmla="*/ 5170 w 5171"/>
              <a:gd name="T33" fmla="*/ 2223 h 2251"/>
              <a:gd name="T34" fmla="*/ 3886 w 5171"/>
              <a:gd name="T35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71" h="2251">
                <a:moveTo>
                  <a:pt x="3886" y="0"/>
                </a:moveTo>
                <a:lnTo>
                  <a:pt x="3886" y="0"/>
                </a:lnTo>
                <a:cubicBezTo>
                  <a:pt x="3877" y="0"/>
                  <a:pt x="3877" y="0"/>
                  <a:pt x="3877" y="0"/>
                </a:cubicBezTo>
                <a:cubicBezTo>
                  <a:pt x="2584" y="0"/>
                  <a:pt x="2584" y="0"/>
                  <a:pt x="2584" y="0"/>
                </a:cubicBezTo>
                <a:cubicBezTo>
                  <a:pt x="1293" y="0"/>
                  <a:pt x="1293" y="0"/>
                  <a:pt x="1293" y="0"/>
                </a:cubicBezTo>
                <a:cubicBezTo>
                  <a:pt x="1284" y="0"/>
                  <a:pt x="1284" y="0"/>
                  <a:pt x="1284" y="0"/>
                </a:cubicBezTo>
                <a:cubicBezTo>
                  <a:pt x="0" y="2223"/>
                  <a:pt x="0" y="2223"/>
                  <a:pt x="0" y="2223"/>
                </a:cubicBezTo>
                <a:lnTo>
                  <a:pt x="0" y="2232"/>
                </a:lnTo>
                <a:cubicBezTo>
                  <a:pt x="0" y="2241"/>
                  <a:pt x="0" y="2241"/>
                  <a:pt x="0" y="2241"/>
                </a:cubicBezTo>
                <a:cubicBezTo>
                  <a:pt x="0" y="2250"/>
                  <a:pt x="9" y="2250"/>
                  <a:pt x="9" y="2250"/>
                </a:cubicBezTo>
                <a:cubicBezTo>
                  <a:pt x="1293" y="2250"/>
                  <a:pt x="1293" y="2250"/>
                  <a:pt x="1293" y="2250"/>
                </a:cubicBezTo>
                <a:cubicBezTo>
                  <a:pt x="2584" y="2250"/>
                  <a:pt x="2584" y="2250"/>
                  <a:pt x="2584" y="2250"/>
                </a:cubicBezTo>
                <a:cubicBezTo>
                  <a:pt x="3877" y="2250"/>
                  <a:pt x="3877" y="2250"/>
                  <a:pt x="3877" y="2250"/>
                </a:cubicBezTo>
                <a:cubicBezTo>
                  <a:pt x="5152" y="2250"/>
                  <a:pt x="5152" y="2250"/>
                  <a:pt x="5152" y="2250"/>
                </a:cubicBezTo>
                <a:cubicBezTo>
                  <a:pt x="5161" y="2250"/>
                  <a:pt x="5170" y="2250"/>
                  <a:pt x="5170" y="2241"/>
                </a:cubicBezTo>
                <a:cubicBezTo>
                  <a:pt x="5170" y="2232"/>
                  <a:pt x="5170" y="2232"/>
                  <a:pt x="5170" y="2232"/>
                </a:cubicBezTo>
                <a:lnTo>
                  <a:pt x="5170" y="2223"/>
                </a:lnTo>
                <a:lnTo>
                  <a:pt x="388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9">
            <a:extLst>
              <a:ext uri="{FF2B5EF4-FFF2-40B4-BE49-F238E27FC236}">
                <a16:creationId xmlns:a16="http://schemas.microsoft.com/office/drawing/2014/main" id="{BCA41C0D-8E6E-B14D-B766-61A6255F4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985" y="10200354"/>
            <a:ext cx="11684796" cy="2544848"/>
          </a:xfrm>
          <a:custGeom>
            <a:avLst/>
            <a:gdLst>
              <a:gd name="T0" fmla="*/ 10088 w 11499"/>
              <a:gd name="T1" fmla="*/ 9 h 2505"/>
              <a:gd name="T2" fmla="*/ 10088 w 11499"/>
              <a:gd name="T3" fmla="*/ 9 h 2505"/>
              <a:gd name="T4" fmla="*/ 10078 w 11499"/>
              <a:gd name="T5" fmla="*/ 0 h 2505"/>
              <a:gd name="T6" fmla="*/ 10061 w 11499"/>
              <a:gd name="T7" fmla="*/ 0 h 2505"/>
              <a:gd name="T8" fmla="*/ 8623 w 11499"/>
              <a:gd name="T9" fmla="*/ 0 h 2505"/>
              <a:gd name="T10" fmla="*/ 7186 w 11499"/>
              <a:gd name="T11" fmla="*/ 0 h 2505"/>
              <a:gd name="T12" fmla="*/ 5748 w 11499"/>
              <a:gd name="T13" fmla="*/ 0 h 2505"/>
              <a:gd name="T14" fmla="*/ 4312 w 11499"/>
              <a:gd name="T15" fmla="*/ 0 h 2505"/>
              <a:gd name="T16" fmla="*/ 2875 w 11499"/>
              <a:gd name="T17" fmla="*/ 0 h 2505"/>
              <a:gd name="T18" fmla="*/ 1437 w 11499"/>
              <a:gd name="T19" fmla="*/ 0 h 2505"/>
              <a:gd name="T20" fmla="*/ 1419 w 11499"/>
              <a:gd name="T21" fmla="*/ 0 h 2505"/>
              <a:gd name="T22" fmla="*/ 1410 w 11499"/>
              <a:gd name="T23" fmla="*/ 9 h 2505"/>
              <a:gd name="T24" fmla="*/ 0 w 11499"/>
              <a:gd name="T25" fmla="*/ 2440 h 2505"/>
              <a:gd name="T26" fmla="*/ 0 w 11499"/>
              <a:gd name="T27" fmla="*/ 2449 h 2505"/>
              <a:gd name="T28" fmla="*/ 0 w 11499"/>
              <a:gd name="T29" fmla="*/ 2495 h 2505"/>
              <a:gd name="T30" fmla="*/ 9 w 11499"/>
              <a:gd name="T31" fmla="*/ 2504 h 2505"/>
              <a:gd name="T32" fmla="*/ 2875 w 11499"/>
              <a:gd name="T33" fmla="*/ 2504 h 2505"/>
              <a:gd name="T34" fmla="*/ 5748 w 11499"/>
              <a:gd name="T35" fmla="*/ 2504 h 2505"/>
              <a:gd name="T36" fmla="*/ 8623 w 11499"/>
              <a:gd name="T37" fmla="*/ 2504 h 2505"/>
              <a:gd name="T38" fmla="*/ 11489 w 11499"/>
              <a:gd name="T39" fmla="*/ 2504 h 2505"/>
              <a:gd name="T40" fmla="*/ 11498 w 11499"/>
              <a:gd name="T41" fmla="*/ 2495 h 2505"/>
              <a:gd name="T42" fmla="*/ 11498 w 11499"/>
              <a:gd name="T43" fmla="*/ 2449 h 2505"/>
              <a:gd name="T44" fmla="*/ 11498 w 11499"/>
              <a:gd name="T45" fmla="*/ 2440 h 2505"/>
              <a:gd name="T46" fmla="*/ 10088 w 11499"/>
              <a:gd name="T47" fmla="*/ 9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99" h="2505">
                <a:moveTo>
                  <a:pt x="10088" y="9"/>
                </a:moveTo>
                <a:lnTo>
                  <a:pt x="10088" y="9"/>
                </a:lnTo>
                <a:cubicBezTo>
                  <a:pt x="10088" y="0"/>
                  <a:pt x="10078" y="0"/>
                  <a:pt x="10078" y="0"/>
                </a:cubicBezTo>
                <a:cubicBezTo>
                  <a:pt x="10061" y="0"/>
                  <a:pt x="10061" y="0"/>
                  <a:pt x="10061" y="0"/>
                </a:cubicBezTo>
                <a:cubicBezTo>
                  <a:pt x="8623" y="0"/>
                  <a:pt x="8623" y="0"/>
                  <a:pt x="8623" y="0"/>
                </a:cubicBezTo>
                <a:cubicBezTo>
                  <a:pt x="7186" y="0"/>
                  <a:pt x="7186" y="0"/>
                  <a:pt x="7186" y="0"/>
                </a:cubicBezTo>
                <a:cubicBezTo>
                  <a:pt x="5748" y="0"/>
                  <a:pt x="5748" y="0"/>
                  <a:pt x="5748" y="0"/>
                </a:cubicBezTo>
                <a:cubicBezTo>
                  <a:pt x="4312" y="0"/>
                  <a:pt x="4312" y="0"/>
                  <a:pt x="4312" y="0"/>
                </a:cubicBezTo>
                <a:cubicBezTo>
                  <a:pt x="2875" y="0"/>
                  <a:pt x="2875" y="0"/>
                  <a:pt x="2875" y="0"/>
                </a:cubicBezTo>
                <a:cubicBezTo>
                  <a:pt x="1437" y="0"/>
                  <a:pt x="1437" y="0"/>
                  <a:pt x="1437" y="0"/>
                </a:cubicBezTo>
                <a:cubicBezTo>
                  <a:pt x="1419" y="0"/>
                  <a:pt x="1419" y="0"/>
                  <a:pt x="1419" y="0"/>
                </a:cubicBezTo>
                <a:cubicBezTo>
                  <a:pt x="1410" y="0"/>
                  <a:pt x="1410" y="0"/>
                  <a:pt x="1410" y="9"/>
                </a:cubicBezTo>
                <a:cubicBezTo>
                  <a:pt x="0" y="2440"/>
                  <a:pt x="0" y="2440"/>
                  <a:pt x="0" y="2440"/>
                </a:cubicBezTo>
                <a:lnTo>
                  <a:pt x="0" y="2449"/>
                </a:lnTo>
                <a:cubicBezTo>
                  <a:pt x="0" y="2495"/>
                  <a:pt x="0" y="2495"/>
                  <a:pt x="0" y="2495"/>
                </a:cubicBezTo>
                <a:cubicBezTo>
                  <a:pt x="0" y="2495"/>
                  <a:pt x="0" y="2504"/>
                  <a:pt x="9" y="2504"/>
                </a:cubicBezTo>
                <a:cubicBezTo>
                  <a:pt x="2875" y="2504"/>
                  <a:pt x="2875" y="2504"/>
                  <a:pt x="2875" y="2504"/>
                </a:cubicBezTo>
                <a:cubicBezTo>
                  <a:pt x="5748" y="2504"/>
                  <a:pt x="5748" y="2504"/>
                  <a:pt x="5748" y="2504"/>
                </a:cubicBezTo>
                <a:cubicBezTo>
                  <a:pt x="8623" y="2504"/>
                  <a:pt x="8623" y="2504"/>
                  <a:pt x="8623" y="2504"/>
                </a:cubicBezTo>
                <a:cubicBezTo>
                  <a:pt x="11489" y="2504"/>
                  <a:pt x="11489" y="2504"/>
                  <a:pt x="11489" y="2504"/>
                </a:cubicBezTo>
                <a:lnTo>
                  <a:pt x="11498" y="2495"/>
                </a:lnTo>
                <a:cubicBezTo>
                  <a:pt x="11498" y="2449"/>
                  <a:pt x="11498" y="2449"/>
                  <a:pt x="11498" y="2449"/>
                </a:cubicBezTo>
                <a:lnTo>
                  <a:pt x="11498" y="2440"/>
                </a:lnTo>
                <a:lnTo>
                  <a:pt x="10088" y="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Line 210">
            <a:extLst>
              <a:ext uri="{FF2B5EF4-FFF2-40B4-BE49-F238E27FC236}">
                <a16:creationId xmlns:a16="http://schemas.microsoft.com/office/drawing/2014/main" id="{D3EE2753-B346-FA46-8928-D8708FF58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3951" y="4783592"/>
            <a:ext cx="5869280" cy="447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Freeform 211">
            <a:extLst>
              <a:ext uri="{FF2B5EF4-FFF2-40B4-BE49-F238E27FC236}">
                <a16:creationId xmlns:a16="http://schemas.microsoft.com/office/drawing/2014/main" id="{DE57CC27-029F-FB4C-97BD-6A072D43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147" y="4738789"/>
            <a:ext cx="94089" cy="94086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0 w 91"/>
              <a:gd name="T5" fmla="*/ 46 h 92"/>
              <a:gd name="T6" fmla="*/ 45 w 91"/>
              <a:gd name="T7" fmla="*/ 0 h 92"/>
              <a:gd name="T8" fmla="*/ 90 w 91"/>
              <a:gd name="T9" fmla="*/ 46 h 92"/>
              <a:gd name="T10" fmla="*/ 45 w 9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18" y="91"/>
                  <a:pt x="0" y="73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6"/>
                </a:cubicBezTo>
                <a:cubicBezTo>
                  <a:pt x="90" y="73"/>
                  <a:pt x="72" y="91"/>
                  <a:pt x="45" y="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12">
            <a:extLst>
              <a:ext uri="{FF2B5EF4-FFF2-40B4-BE49-F238E27FC236}">
                <a16:creationId xmlns:a16="http://schemas.microsoft.com/office/drawing/2014/main" id="{C4571932-496D-8740-AEAC-485F6ACB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9466" y="4738789"/>
            <a:ext cx="156814" cy="94086"/>
          </a:xfrm>
          <a:custGeom>
            <a:avLst/>
            <a:gdLst>
              <a:gd name="T0" fmla="*/ 27 w 155"/>
              <a:gd name="T1" fmla="*/ 46 h 92"/>
              <a:gd name="T2" fmla="*/ 27 w 155"/>
              <a:gd name="T3" fmla="*/ 46 h 92"/>
              <a:gd name="T4" fmla="*/ 0 w 155"/>
              <a:gd name="T5" fmla="*/ 0 h 92"/>
              <a:gd name="T6" fmla="*/ 9 w 155"/>
              <a:gd name="T7" fmla="*/ 0 h 92"/>
              <a:gd name="T8" fmla="*/ 73 w 155"/>
              <a:gd name="T9" fmla="*/ 28 h 92"/>
              <a:gd name="T10" fmla="*/ 154 w 155"/>
              <a:gd name="T11" fmla="*/ 46 h 92"/>
              <a:gd name="T12" fmla="*/ 73 w 155"/>
              <a:gd name="T13" fmla="*/ 64 h 92"/>
              <a:gd name="T14" fmla="*/ 9 w 155"/>
              <a:gd name="T15" fmla="*/ 91 h 92"/>
              <a:gd name="T16" fmla="*/ 0 w 155"/>
              <a:gd name="T17" fmla="*/ 91 h 92"/>
              <a:gd name="T18" fmla="*/ 27 w 155"/>
              <a:gd name="T19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92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73" y="28"/>
                  <a:pt x="73" y="28"/>
                  <a:pt x="73" y="28"/>
                </a:cubicBezTo>
                <a:cubicBezTo>
                  <a:pt x="100" y="37"/>
                  <a:pt x="127" y="37"/>
                  <a:pt x="154" y="46"/>
                </a:cubicBezTo>
                <a:cubicBezTo>
                  <a:pt x="127" y="46"/>
                  <a:pt x="100" y="54"/>
                  <a:pt x="73" y="64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91"/>
                  <a:pt x="0" y="91"/>
                  <a:pt x="0" y="91"/>
                </a:cubicBezTo>
                <a:lnTo>
                  <a:pt x="27" y="4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Line 213">
            <a:extLst>
              <a:ext uri="{FF2B5EF4-FFF2-40B4-BE49-F238E27FC236}">
                <a16:creationId xmlns:a16="http://schemas.microsoft.com/office/drawing/2014/main" id="{2C335449-765A-B84D-804D-514D7106A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3951" y="8954812"/>
            <a:ext cx="5869280" cy="448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7" name="Freeform 214">
            <a:extLst>
              <a:ext uri="{FF2B5EF4-FFF2-40B4-BE49-F238E27FC236}">
                <a16:creationId xmlns:a16="http://schemas.microsoft.com/office/drawing/2014/main" id="{336E6370-777B-DE46-846E-768C2CF77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147" y="8905529"/>
            <a:ext cx="94089" cy="94086"/>
          </a:xfrm>
          <a:custGeom>
            <a:avLst/>
            <a:gdLst>
              <a:gd name="T0" fmla="*/ 45 w 91"/>
              <a:gd name="T1" fmla="*/ 91 h 92"/>
              <a:gd name="T2" fmla="*/ 45 w 91"/>
              <a:gd name="T3" fmla="*/ 91 h 92"/>
              <a:gd name="T4" fmla="*/ 0 w 91"/>
              <a:gd name="T5" fmla="*/ 46 h 92"/>
              <a:gd name="T6" fmla="*/ 45 w 91"/>
              <a:gd name="T7" fmla="*/ 0 h 92"/>
              <a:gd name="T8" fmla="*/ 90 w 91"/>
              <a:gd name="T9" fmla="*/ 46 h 92"/>
              <a:gd name="T10" fmla="*/ 45 w 91"/>
              <a:gd name="T1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2">
                <a:moveTo>
                  <a:pt x="45" y="91"/>
                </a:moveTo>
                <a:lnTo>
                  <a:pt x="45" y="91"/>
                </a:lnTo>
                <a:cubicBezTo>
                  <a:pt x="18" y="91"/>
                  <a:pt x="0" y="63"/>
                  <a:pt x="0" y="46"/>
                </a:cubicBezTo>
                <a:cubicBezTo>
                  <a:pt x="0" y="18"/>
                  <a:pt x="18" y="0"/>
                  <a:pt x="45" y="0"/>
                </a:cubicBezTo>
                <a:cubicBezTo>
                  <a:pt x="72" y="0"/>
                  <a:pt x="90" y="18"/>
                  <a:pt x="90" y="46"/>
                </a:cubicBezTo>
                <a:cubicBezTo>
                  <a:pt x="90" y="63"/>
                  <a:pt x="72" y="91"/>
                  <a:pt x="45" y="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15">
            <a:extLst>
              <a:ext uri="{FF2B5EF4-FFF2-40B4-BE49-F238E27FC236}">
                <a16:creationId xmlns:a16="http://schemas.microsoft.com/office/drawing/2014/main" id="{414F564E-4207-F34F-8E85-48FB7BF6E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9466" y="8905529"/>
            <a:ext cx="156814" cy="85126"/>
          </a:xfrm>
          <a:custGeom>
            <a:avLst/>
            <a:gdLst>
              <a:gd name="T0" fmla="*/ 27 w 155"/>
              <a:gd name="T1" fmla="*/ 46 h 83"/>
              <a:gd name="T2" fmla="*/ 27 w 155"/>
              <a:gd name="T3" fmla="*/ 46 h 83"/>
              <a:gd name="T4" fmla="*/ 0 w 155"/>
              <a:gd name="T5" fmla="*/ 0 h 83"/>
              <a:gd name="T6" fmla="*/ 9 w 155"/>
              <a:gd name="T7" fmla="*/ 0 h 83"/>
              <a:gd name="T8" fmla="*/ 73 w 155"/>
              <a:gd name="T9" fmla="*/ 27 h 83"/>
              <a:gd name="T10" fmla="*/ 154 w 155"/>
              <a:gd name="T11" fmla="*/ 46 h 83"/>
              <a:gd name="T12" fmla="*/ 73 w 155"/>
              <a:gd name="T13" fmla="*/ 54 h 83"/>
              <a:gd name="T14" fmla="*/ 9 w 155"/>
              <a:gd name="T15" fmla="*/ 82 h 83"/>
              <a:gd name="T16" fmla="*/ 0 w 155"/>
              <a:gd name="T17" fmla="*/ 82 h 83"/>
              <a:gd name="T18" fmla="*/ 27 w 155"/>
              <a:gd name="T19" fmla="*/ 46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83">
                <a:moveTo>
                  <a:pt x="27" y="46"/>
                </a:moveTo>
                <a:lnTo>
                  <a:pt x="27" y="46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73" y="27"/>
                  <a:pt x="73" y="27"/>
                  <a:pt x="73" y="27"/>
                </a:cubicBezTo>
                <a:cubicBezTo>
                  <a:pt x="100" y="27"/>
                  <a:pt x="127" y="36"/>
                  <a:pt x="154" y="46"/>
                </a:cubicBezTo>
                <a:cubicBezTo>
                  <a:pt x="127" y="46"/>
                  <a:pt x="100" y="54"/>
                  <a:pt x="73" y="54"/>
                </a:cubicBezTo>
                <a:cubicBezTo>
                  <a:pt x="9" y="82"/>
                  <a:pt x="9" y="82"/>
                  <a:pt x="9" y="82"/>
                </a:cubicBezTo>
                <a:cubicBezTo>
                  <a:pt x="0" y="82"/>
                  <a:pt x="0" y="82"/>
                  <a:pt x="0" y="82"/>
                </a:cubicBezTo>
                <a:lnTo>
                  <a:pt x="27" y="4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Line 216">
            <a:extLst>
              <a:ext uri="{FF2B5EF4-FFF2-40B4-BE49-F238E27FC236}">
                <a16:creationId xmlns:a16="http://schemas.microsoft.com/office/drawing/2014/main" id="{206CFE27-39D5-F847-8162-4ADC05332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6102" y="6866961"/>
            <a:ext cx="5878241" cy="448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0" name="Freeform 217">
            <a:extLst>
              <a:ext uri="{FF2B5EF4-FFF2-40B4-BE49-F238E27FC236}">
                <a16:creationId xmlns:a16="http://schemas.microsoft.com/office/drawing/2014/main" id="{1D3B513D-4050-BB4F-8AA0-D34D14C61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061" y="6822158"/>
            <a:ext cx="94086" cy="94089"/>
          </a:xfrm>
          <a:custGeom>
            <a:avLst/>
            <a:gdLst>
              <a:gd name="T0" fmla="*/ 44 w 91"/>
              <a:gd name="T1" fmla="*/ 0 h 91"/>
              <a:gd name="T2" fmla="*/ 44 w 91"/>
              <a:gd name="T3" fmla="*/ 0 h 91"/>
              <a:gd name="T4" fmla="*/ 90 w 91"/>
              <a:gd name="T5" fmla="*/ 45 h 91"/>
              <a:gd name="T6" fmla="*/ 44 w 91"/>
              <a:gd name="T7" fmla="*/ 90 h 91"/>
              <a:gd name="T8" fmla="*/ 0 w 91"/>
              <a:gd name="T9" fmla="*/ 45 h 91"/>
              <a:gd name="T10" fmla="*/ 44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4" y="0"/>
                </a:moveTo>
                <a:lnTo>
                  <a:pt x="44" y="0"/>
                </a:lnTo>
                <a:cubicBezTo>
                  <a:pt x="72" y="0"/>
                  <a:pt x="90" y="17"/>
                  <a:pt x="90" y="45"/>
                </a:cubicBezTo>
                <a:cubicBezTo>
                  <a:pt x="90" y="62"/>
                  <a:pt x="72" y="90"/>
                  <a:pt x="44" y="90"/>
                </a:cubicBezTo>
                <a:cubicBezTo>
                  <a:pt x="18" y="90"/>
                  <a:pt x="0" y="62"/>
                  <a:pt x="0" y="45"/>
                </a:cubicBezTo>
                <a:cubicBezTo>
                  <a:pt x="0" y="17"/>
                  <a:pt x="18" y="0"/>
                  <a:pt x="4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8">
            <a:extLst>
              <a:ext uri="{FF2B5EF4-FFF2-40B4-BE49-F238E27FC236}">
                <a16:creationId xmlns:a16="http://schemas.microsoft.com/office/drawing/2014/main" id="{A89BF271-93B3-DF4B-8BCB-FF3AAA69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016" y="6822158"/>
            <a:ext cx="147851" cy="94089"/>
          </a:xfrm>
          <a:custGeom>
            <a:avLst/>
            <a:gdLst>
              <a:gd name="T0" fmla="*/ 118 w 146"/>
              <a:gd name="T1" fmla="*/ 45 h 91"/>
              <a:gd name="T2" fmla="*/ 118 w 146"/>
              <a:gd name="T3" fmla="*/ 45 h 91"/>
              <a:gd name="T4" fmla="*/ 145 w 146"/>
              <a:gd name="T5" fmla="*/ 90 h 91"/>
              <a:gd name="T6" fmla="*/ 145 w 146"/>
              <a:gd name="T7" fmla="*/ 90 h 91"/>
              <a:gd name="T8" fmla="*/ 73 w 146"/>
              <a:gd name="T9" fmla="*/ 62 h 91"/>
              <a:gd name="T10" fmla="*/ 0 w 146"/>
              <a:gd name="T11" fmla="*/ 45 h 91"/>
              <a:gd name="T12" fmla="*/ 73 w 146"/>
              <a:gd name="T13" fmla="*/ 26 h 91"/>
              <a:gd name="T14" fmla="*/ 145 w 146"/>
              <a:gd name="T15" fmla="*/ 0 h 91"/>
              <a:gd name="T16" fmla="*/ 145 w 146"/>
              <a:gd name="T17" fmla="*/ 0 h 91"/>
              <a:gd name="T18" fmla="*/ 118 w 146"/>
              <a:gd name="T1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91">
                <a:moveTo>
                  <a:pt x="118" y="45"/>
                </a:moveTo>
                <a:lnTo>
                  <a:pt x="118" y="45"/>
                </a:lnTo>
                <a:cubicBezTo>
                  <a:pt x="145" y="90"/>
                  <a:pt x="145" y="90"/>
                  <a:pt x="145" y="90"/>
                </a:cubicBezTo>
                <a:lnTo>
                  <a:pt x="145" y="90"/>
                </a:lnTo>
                <a:cubicBezTo>
                  <a:pt x="73" y="62"/>
                  <a:pt x="73" y="62"/>
                  <a:pt x="73" y="62"/>
                </a:cubicBezTo>
                <a:cubicBezTo>
                  <a:pt x="55" y="53"/>
                  <a:pt x="27" y="45"/>
                  <a:pt x="0" y="45"/>
                </a:cubicBezTo>
                <a:cubicBezTo>
                  <a:pt x="27" y="36"/>
                  <a:pt x="55" y="36"/>
                  <a:pt x="73" y="26"/>
                </a:cubicBezTo>
                <a:cubicBezTo>
                  <a:pt x="145" y="0"/>
                  <a:pt x="145" y="0"/>
                  <a:pt x="145" y="0"/>
                </a:cubicBezTo>
                <a:lnTo>
                  <a:pt x="145" y="0"/>
                </a:lnTo>
                <a:lnTo>
                  <a:pt x="118" y="4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Line 219">
            <a:extLst>
              <a:ext uri="{FF2B5EF4-FFF2-40B4-BE49-F238E27FC236}">
                <a16:creationId xmlns:a16="http://schemas.microsoft.com/office/drawing/2014/main" id="{4A977A04-EED1-FD4C-9CCC-FA3ED757B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6102" y="11396613"/>
            <a:ext cx="5878241" cy="447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3" name="Freeform 220">
            <a:extLst>
              <a:ext uri="{FF2B5EF4-FFF2-40B4-BE49-F238E27FC236}">
                <a16:creationId xmlns:a16="http://schemas.microsoft.com/office/drawing/2014/main" id="{4DC18D19-8334-1E45-BB1A-466CF2C6D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061" y="11351809"/>
            <a:ext cx="94086" cy="94086"/>
          </a:xfrm>
          <a:custGeom>
            <a:avLst/>
            <a:gdLst>
              <a:gd name="T0" fmla="*/ 44 w 91"/>
              <a:gd name="T1" fmla="*/ 0 h 91"/>
              <a:gd name="T2" fmla="*/ 44 w 91"/>
              <a:gd name="T3" fmla="*/ 0 h 91"/>
              <a:gd name="T4" fmla="*/ 90 w 91"/>
              <a:gd name="T5" fmla="*/ 45 h 91"/>
              <a:gd name="T6" fmla="*/ 44 w 91"/>
              <a:gd name="T7" fmla="*/ 90 h 91"/>
              <a:gd name="T8" fmla="*/ 0 w 91"/>
              <a:gd name="T9" fmla="*/ 45 h 91"/>
              <a:gd name="T10" fmla="*/ 44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4" y="0"/>
                </a:moveTo>
                <a:lnTo>
                  <a:pt x="44" y="0"/>
                </a:lnTo>
                <a:cubicBezTo>
                  <a:pt x="72" y="0"/>
                  <a:pt x="90" y="27"/>
                  <a:pt x="90" y="45"/>
                </a:cubicBezTo>
                <a:cubicBezTo>
                  <a:pt x="90" y="72"/>
                  <a:pt x="72" y="90"/>
                  <a:pt x="44" y="90"/>
                </a:cubicBezTo>
                <a:cubicBezTo>
                  <a:pt x="18" y="90"/>
                  <a:pt x="0" y="72"/>
                  <a:pt x="0" y="45"/>
                </a:cubicBezTo>
                <a:cubicBezTo>
                  <a:pt x="0" y="27"/>
                  <a:pt x="18" y="0"/>
                  <a:pt x="4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1">
            <a:extLst>
              <a:ext uri="{FF2B5EF4-FFF2-40B4-BE49-F238E27FC236}">
                <a16:creationId xmlns:a16="http://schemas.microsoft.com/office/drawing/2014/main" id="{6492B20F-9269-8847-B870-DCA0E2C8A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016" y="11360770"/>
            <a:ext cx="147851" cy="85126"/>
          </a:xfrm>
          <a:custGeom>
            <a:avLst/>
            <a:gdLst>
              <a:gd name="T0" fmla="*/ 118 w 146"/>
              <a:gd name="T1" fmla="*/ 36 h 82"/>
              <a:gd name="T2" fmla="*/ 118 w 146"/>
              <a:gd name="T3" fmla="*/ 36 h 82"/>
              <a:gd name="T4" fmla="*/ 145 w 146"/>
              <a:gd name="T5" fmla="*/ 81 h 82"/>
              <a:gd name="T6" fmla="*/ 145 w 146"/>
              <a:gd name="T7" fmla="*/ 81 h 82"/>
              <a:gd name="T8" fmla="*/ 73 w 146"/>
              <a:gd name="T9" fmla="*/ 54 h 82"/>
              <a:gd name="T10" fmla="*/ 0 w 146"/>
              <a:gd name="T11" fmla="*/ 36 h 82"/>
              <a:gd name="T12" fmla="*/ 73 w 146"/>
              <a:gd name="T13" fmla="*/ 27 h 82"/>
              <a:gd name="T14" fmla="*/ 145 w 146"/>
              <a:gd name="T15" fmla="*/ 0 h 82"/>
              <a:gd name="T16" fmla="*/ 145 w 146"/>
              <a:gd name="T17" fmla="*/ 0 h 82"/>
              <a:gd name="T18" fmla="*/ 118 w 146"/>
              <a:gd name="T19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82">
                <a:moveTo>
                  <a:pt x="118" y="36"/>
                </a:moveTo>
                <a:lnTo>
                  <a:pt x="118" y="36"/>
                </a:lnTo>
                <a:cubicBezTo>
                  <a:pt x="145" y="81"/>
                  <a:pt x="145" y="81"/>
                  <a:pt x="145" y="81"/>
                </a:cubicBezTo>
                <a:lnTo>
                  <a:pt x="145" y="81"/>
                </a:lnTo>
                <a:cubicBezTo>
                  <a:pt x="73" y="54"/>
                  <a:pt x="73" y="54"/>
                  <a:pt x="73" y="54"/>
                </a:cubicBezTo>
                <a:cubicBezTo>
                  <a:pt x="55" y="54"/>
                  <a:pt x="27" y="45"/>
                  <a:pt x="0" y="36"/>
                </a:cubicBezTo>
                <a:cubicBezTo>
                  <a:pt x="27" y="36"/>
                  <a:pt x="55" y="27"/>
                  <a:pt x="73" y="27"/>
                </a:cubicBezTo>
                <a:cubicBezTo>
                  <a:pt x="145" y="0"/>
                  <a:pt x="145" y="0"/>
                  <a:pt x="145" y="0"/>
                </a:cubicBezTo>
                <a:lnTo>
                  <a:pt x="145" y="0"/>
                </a:lnTo>
                <a:lnTo>
                  <a:pt x="118" y="3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2">
            <a:extLst>
              <a:ext uri="{FF2B5EF4-FFF2-40B4-BE49-F238E27FC236}">
                <a16:creationId xmlns:a16="http://schemas.microsoft.com/office/drawing/2014/main" id="{B0D6574D-6900-D746-B3AF-11CB8CB3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99" y="4250427"/>
            <a:ext cx="1057366" cy="1057366"/>
          </a:xfrm>
          <a:custGeom>
            <a:avLst/>
            <a:gdLst>
              <a:gd name="T0" fmla="*/ 1038 w 1039"/>
              <a:gd name="T1" fmla="*/ 525 h 1041"/>
              <a:gd name="T2" fmla="*/ 1038 w 1039"/>
              <a:gd name="T3" fmla="*/ 525 h 1041"/>
              <a:gd name="T4" fmla="*/ 524 w 1039"/>
              <a:gd name="T5" fmla="*/ 1040 h 1041"/>
              <a:gd name="T6" fmla="*/ 0 w 1039"/>
              <a:gd name="T7" fmla="*/ 525 h 1041"/>
              <a:gd name="T8" fmla="*/ 524 w 1039"/>
              <a:gd name="T9" fmla="*/ 0 h 1041"/>
              <a:gd name="T10" fmla="*/ 1038 w 1039"/>
              <a:gd name="T11" fmla="*/ 525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" h="1041">
                <a:moveTo>
                  <a:pt x="1038" y="525"/>
                </a:moveTo>
                <a:lnTo>
                  <a:pt x="1038" y="525"/>
                </a:lnTo>
                <a:cubicBezTo>
                  <a:pt x="1038" y="814"/>
                  <a:pt x="813" y="1040"/>
                  <a:pt x="524" y="1040"/>
                </a:cubicBezTo>
                <a:cubicBezTo>
                  <a:pt x="235" y="1040"/>
                  <a:pt x="0" y="814"/>
                  <a:pt x="0" y="525"/>
                </a:cubicBezTo>
                <a:cubicBezTo>
                  <a:pt x="0" y="235"/>
                  <a:pt x="235" y="0"/>
                  <a:pt x="524" y="0"/>
                </a:cubicBezTo>
                <a:cubicBezTo>
                  <a:pt x="813" y="0"/>
                  <a:pt x="1038" y="235"/>
                  <a:pt x="1038" y="5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3">
            <a:extLst>
              <a:ext uri="{FF2B5EF4-FFF2-40B4-BE49-F238E27FC236}">
                <a16:creationId xmlns:a16="http://schemas.microsoft.com/office/drawing/2014/main" id="{C9F03FB3-9644-EF43-BB80-DB70422A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99" y="6163545"/>
            <a:ext cx="1057366" cy="1057366"/>
          </a:xfrm>
          <a:custGeom>
            <a:avLst/>
            <a:gdLst>
              <a:gd name="T0" fmla="*/ 1038 w 1039"/>
              <a:gd name="T1" fmla="*/ 515 h 1039"/>
              <a:gd name="T2" fmla="*/ 1038 w 1039"/>
              <a:gd name="T3" fmla="*/ 515 h 1039"/>
              <a:gd name="T4" fmla="*/ 524 w 1039"/>
              <a:gd name="T5" fmla="*/ 1038 h 1039"/>
              <a:gd name="T6" fmla="*/ 0 w 1039"/>
              <a:gd name="T7" fmla="*/ 515 h 1039"/>
              <a:gd name="T8" fmla="*/ 524 w 1039"/>
              <a:gd name="T9" fmla="*/ 0 h 1039"/>
              <a:gd name="T10" fmla="*/ 1038 w 1039"/>
              <a:gd name="T11" fmla="*/ 515 h 1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" h="1039">
                <a:moveTo>
                  <a:pt x="1038" y="515"/>
                </a:moveTo>
                <a:lnTo>
                  <a:pt x="1038" y="515"/>
                </a:lnTo>
                <a:cubicBezTo>
                  <a:pt x="1038" y="803"/>
                  <a:pt x="813" y="1038"/>
                  <a:pt x="524" y="1038"/>
                </a:cubicBezTo>
                <a:cubicBezTo>
                  <a:pt x="235" y="1038"/>
                  <a:pt x="0" y="803"/>
                  <a:pt x="0" y="515"/>
                </a:cubicBezTo>
                <a:cubicBezTo>
                  <a:pt x="0" y="234"/>
                  <a:pt x="235" y="0"/>
                  <a:pt x="524" y="0"/>
                </a:cubicBezTo>
                <a:cubicBezTo>
                  <a:pt x="813" y="0"/>
                  <a:pt x="1038" y="234"/>
                  <a:pt x="1038" y="5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24">
            <a:extLst>
              <a:ext uri="{FF2B5EF4-FFF2-40B4-BE49-F238E27FC236}">
                <a16:creationId xmlns:a16="http://schemas.microsoft.com/office/drawing/2014/main" id="{80F20FB3-D88E-F24F-ABCD-56C4A8291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99" y="8511257"/>
            <a:ext cx="1057366" cy="1057366"/>
          </a:xfrm>
          <a:custGeom>
            <a:avLst/>
            <a:gdLst>
              <a:gd name="T0" fmla="*/ 1038 w 1039"/>
              <a:gd name="T1" fmla="*/ 524 h 1040"/>
              <a:gd name="T2" fmla="*/ 1038 w 1039"/>
              <a:gd name="T3" fmla="*/ 524 h 1040"/>
              <a:gd name="T4" fmla="*/ 524 w 1039"/>
              <a:gd name="T5" fmla="*/ 1039 h 1040"/>
              <a:gd name="T6" fmla="*/ 0 w 1039"/>
              <a:gd name="T7" fmla="*/ 524 h 1040"/>
              <a:gd name="T8" fmla="*/ 524 w 1039"/>
              <a:gd name="T9" fmla="*/ 0 h 1040"/>
              <a:gd name="T10" fmla="*/ 1038 w 1039"/>
              <a:gd name="T11" fmla="*/ 524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" h="1040">
                <a:moveTo>
                  <a:pt x="1038" y="524"/>
                </a:moveTo>
                <a:lnTo>
                  <a:pt x="1038" y="524"/>
                </a:lnTo>
                <a:cubicBezTo>
                  <a:pt x="1038" y="813"/>
                  <a:pt x="813" y="1039"/>
                  <a:pt x="524" y="1039"/>
                </a:cubicBezTo>
                <a:cubicBezTo>
                  <a:pt x="235" y="1039"/>
                  <a:pt x="0" y="813"/>
                  <a:pt x="0" y="524"/>
                </a:cubicBezTo>
                <a:cubicBezTo>
                  <a:pt x="0" y="235"/>
                  <a:pt x="235" y="0"/>
                  <a:pt x="524" y="0"/>
                </a:cubicBezTo>
                <a:cubicBezTo>
                  <a:pt x="813" y="0"/>
                  <a:pt x="1038" y="235"/>
                  <a:pt x="1038" y="5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25">
            <a:extLst>
              <a:ext uri="{FF2B5EF4-FFF2-40B4-BE49-F238E27FC236}">
                <a16:creationId xmlns:a16="http://schemas.microsoft.com/office/drawing/2014/main" id="{4C4913CA-0181-0B4D-885D-66F4D314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299" y="10845527"/>
            <a:ext cx="1057366" cy="1057366"/>
          </a:xfrm>
          <a:custGeom>
            <a:avLst/>
            <a:gdLst>
              <a:gd name="T0" fmla="*/ 1038 w 1039"/>
              <a:gd name="T1" fmla="*/ 516 h 1041"/>
              <a:gd name="T2" fmla="*/ 1038 w 1039"/>
              <a:gd name="T3" fmla="*/ 516 h 1041"/>
              <a:gd name="T4" fmla="*/ 524 w 1039"/>
              <a:gd name="T5" fmla="*/ 1040 h 1041"/>
              <a:gd name="T6" fmla="*/ 0 w 1039"/>
              <a:gd name="T7" fmla="*/ 516 h 1041"/>
              <a:gd name="T8" fmla="*/ 524 w 1039"/>
              <a:gd name="T9" fmla="*/ 0 h 1041"/>
              <a:gd name="T10" fmla="*/ 1038 w 1039"/>
              <a:gd name="T11" fmla="*/ 516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9" h="1041">
                <a:moveTo>
                  <a:pt x="1038" y="516"/>
                </a:moveTo>
                <a:lnTo>
                  <a:pt x="1038" y="516"/>
                </a:lnTo>
                <a:cubicBezTo>
                  <a:pt x="1038" y="805"/>
                  <a:pt x="813" y="1040"/>
                  <a:pt x="524" y="1040"/>
                </a:cubicBezTo>
                <a:cubicBezTo>
                  <a:pt x="235" y="1040"/>
                  <a:pt x="0" y="805"/>
                  <a:pt x="0" y="516"/>
                </a:cubicBezTo>
                <a:cubicBezTo>
                  <a:pt x="0" y="226"/>
                  <a:pt x="235" y="0"/>
                  <a:pt x="524" y="0"/>
                </a:cubicBezTo>
                <a:cubicBezTo>
                  <a:pt x="813" y="0"/>
                  <a:pt x="1038" y="226"/>
                  <a:pt x="1038" y="5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6">
            <a:extLst>
              <a:ext uri="{FF2B5EF4-FFF2-40B4-BE49-F238E27FC236}">
                <a16:creationId xmlns:a16="http://schemas.microsoft.com/office/drawing/2014/main" id="{BD96068A-F75E-1746-A2DD-17D99C67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364" y="8860726"/>
            <a:ext cx="403233" cy="250901"/>
          </a:xfrm>
          <a:custGeom>
            <a:avLst/>
            <a:gdLst>
              <a:gd name="T0" fmla="*/ 325 w 398"/>
              <a:gd name="T1" fmla="*/ 244 h 245"/>
              <a:gd name="T2" fmla="*/ 325 w 398"/>
              <a:gd name="T3" fmla="*/ 244 h 245"/>
              <a:gd name="T4" fmla="*/ 145 w 398"/>
              <a:gd name="T5" fmla="*/ 244 h 245"/>
              <a:gd name="T6" fmla="*/ 109 w 398"/>
              <a:gd name="T7" fmla="*/ 208 h 245"/>
              <a:gd name="T8" fmla="*/ 55 w 398"/>
              <a:gd name="T9" fmla="*/ 36 h 245"/>
              <a:gd name="T10" fmla="*/ 18 w 398"/>
              <a:gd name="T11" fmla="*/ 36 h 245"/>
              <a:gd name="T12" fmla="*/ 0 w 398"/>
              <a:gd name="T13" fmla="*/ 18 h 245"/>
              <a:gd name="T14" fmla="*/ 18 w 398"/>
              <a:gd name="T15" fmla="*/ 0 h 245"/>
              <a:gd name="T16" fmla="*/ 73 w 398"/>
              <a:gd name="T17" fmla="*/ 0 h 245"/>
              <a:gd name="T18" fmla="*/ 91 w 398"/>
              <a:gd name="T19" fmla="*/ 9 h 245"/>
              <a:gd name="T20" fmla="*/ 145 w 398"/>
              <a:gd name="T21" fmla="*/ 199 h 245"/>
              <a:gd name="T22" fmla="*/ 154 w 398"/>
              <a:gd name="T23" fmla="*/ 208 h 245"/>
              <a:gd name="T24" fmla="*/ 325 w 398"/>
              <a:gd name="T25" fmla="*/ 208 h 245"/>
              <a:gd name="T26" fmla="*/ 325 w 398"/>
              <a:gd name="T27" fmla="*/ 208 h 245"/>
              <a:gd name="T28" fmla="*/ 352 w 398"/>
              <a:gd name="T29" fmla="*/ 91 h 245"/>
              <a:gd name="T30" fmla="*/ 208 w 398"/>
              <a:gd name="T31" fmla="*/ 91 h 245"/>
              <a:gd name="T32" fmla="*/ 190 w 398"/>
              <a:gd name="T33" fmla="*/ 72 h 245"/>
              <a:gd name="T34" fmla="*/ 208 w 398"/>
              <a:gd name="T35" fmla="*/ 54 h 245"/>
              <a:gd name="T36" fmla="*/ 379 w 398"/>
              <a:gd name="T37" fmla="*/ 54 h 245"/>
              <a:gd name="T38" fmla="*/ 397 w 398"/>
              <a:gd name="T39" fmla="*/ 63 h 245"/>
              <a:gd name="T40" fmla="*/ 397 w 398"/>
              <a:gd name="T41" fmla="*/ 81 h 245"/>
              <a:gd name="T42" fmla="*/ 361 w 398"/>
              <a:gd name="T43" fmla="*/ 208 h 245"/>
              <a:gd name="T44" fmla="*/ 325 w 398"/>
              <a:gd name="T4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8" h="245">
                <a:moveTo>
                  <a:pt x="325" y="244"/>
                </a:moveTo>
                <a:lnTo>
                  <a:pt x="325" y="244"/>
                </a:lnTo>
                <a:cubicBezTo>
                  <a:pt x="145" y="244"/>
                  <a:pt x="145" y="244"/>
                  <a:pt x="145" y="244"/>
                </a:cubicBezTo>
                <a:cubicBezTo>
                  <a:pt x="127" y="244"/>
                  <a:pt x="118" y="235"/>
                  <a:pt x="109" y="208"/>
                </a:cubicBezTo>
                <a:cubicBezTo>
                  <a:pt x="55" y="36"/>
                  <a:pt x="55" y="36"/>
                  <a:pt x="55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0"/>
                  <a:pt x="91" y="9"/>
                </a:cubicBezTo>
                <a:cubicBezTo>
                  <a:pt x="145" y="199"/>
                  <a:pt x="145" y="199"/>
                  <a:pt x="145" y="199"/>
                </a:cubicBezTo>
                <a:cubicBezTo>
                  <a:pt x="154" y="208"/>
                  <a:pt x="154" y="208"/>
                  <a:pt x="154" y="208"/>
                </a:cubicBezTo>
                <a:cubicBezTo>
                  <a:pt x="325" y="208"/>
                  <a:pt x="325" y="208"/>
                  <a:pt x="325" y="208"/>
                </a:cubicBezTo>
                <a:lnTo>
                  <a:pt x="325" y="208"/>
                </a:lnTo>
                <a:cubicBezTo>
                  <a:pt x="352" y="91"/>
                  <a:pt x="352" y="91"/>
                  <a:pt x="352" y="91"/>
                </a:cubicBezTo>
                <a:cubicBezTo>
                  <a:pt x="208" y="91"/>
                  <a:pt x="208" y="91"/>
                  <a:pt x="208" y="91"/>
                </a:cubicBezTo>
                <a:cubicBezTo>
                  <a:pt x="199" y="91"/>
                  <a:pt x="190" y="81"/>
                  <a:pt x="190" y="72"/>
                </a:cubicBezTo>
                <a:cubicBezTo>
                  <a:pt x="190" y="63"/>
                  <a:pt x="199" y="54"/>
                  <a:pt x="208" y="54"/>
                </a:cubicBezTo>
                <a:cubicBezTo>
                  <a:pt x="379" y="54"/>
                  <a:pt x="379" y="54"/>
                  <a:pt x="379" y="54"/>
                </a:cubicBezTo>
                <a:cubicBezTo>
                  <a:pt x="388" y="54"/>
                  <a:pt x="388" y="54"/>
                  <a:pt x="397" y="63"/>
                </a:cubicBezTo>
                <a:cubicBezTo>
                  <a:pt x="397" y="63"/>
                  <a:pt x="397" y="72"/>
                  <a:pt x="397" y="81"/>
                </a:cubicBezTo>
                <a:cubicBezTo>
                  <a:pt x="361" y="208"/>
                  <a:pt x="361" y="208"/>
                  <a:pt x="361" y="208"/>
                </a:cubicBezTo>
                <a:cubicBezTo>
                  <a:pt x="361" y="235"/>
                  <a:pt x="343" y="244"/>
                  <a:pt x="325" y="2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7">
            <a:extLst>
              <a:ext uri="{FF2B5EF4-FFF2-40B4-BE49-F238E27FC236}">
                <a16:creationId xmlns:a16="http://schemas.microsoft.com/office/drawing/2014/main" id="{C3A6F485-CF69-5742-98E9-4A170597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53" y="9156430"/>
            <a:ext cx="85126" cy="76165"/>
          </a:xfrm>
          <a:custGeom>
            <a:avLst/>
            <a:gdLst>
              <a:gd name="T0" fmla="*/ 0 w 82"/>
              <a:gd name="T1" fmla="*/ 36 h 74"/>
              <a:gd name="T2" fmla="*/ 0 w 82"/>
              <a:gd name="T3" fmla="*/ 36 h 74"/>
              <a:gd name="T4" fmla="*/ 36 w 82"/>
              <a:gd name="T5" fmla="*/ 0 h 74"/>
              <a:gd name="T6" fmla="*/ 81 w 82"/>
              <a:gd name="T7" fmla="*/ 36 h 74"/>
              <a:gd name="T8" fmla="*/ 36 w 82"/>
              <a:gd name="T9" fmla="*/ 73 h 74"/>
              <a:gd name="T10" fmla="*/ 0 w 82"/>
              <a:gd name="T11" fmla="*/ 3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74">
                <a:moveTo>
                  <a:pt x="0" y="36"/>
                </a:moveTo>
                <a:lnTo>
                  <a:pt x="0" y="36"/>
                </a:lnTo>
                <a:cubicBezTo>
                  <a:pt x="0" y="9"/>
                  <a:pt x="18" y="0"/>
                  <a:pt x="36" y="0"/>
                </a:cubicBezTo>
                <a:cubicBezTo>
                  <a:pt x="63" y="0"/>
                  <a:pt x="81" y="9"/>
                  <a:pt x="81" y="36"/>
                </a:cubicBezTo>
                <a:cubicBezTo>
                  <a:pt x="81" y="55"/>
                  <a:pt x="63" y="73"/>
                  <a:pt x="36" y="73"/>
                </a:cubicBezTo>
                <a:cubicBezTo>
                  <a:pt x="18" y="73"/>
                  <a:pt x="0" y="55"/>
                  <a:pt x="0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8">
            <a:extLst>
              <a:ext uri="{FF2B5EF4-FFF2-40B4-BE49-F238E27FC236}">
                <a16:creationId xmlns:a16="http://schemas.microsoft.com/office/drawing/2014/main" id="{2809FF5D-ABFA-6B4F-A79D-EF320AB3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4990" y="9156430"/>
            <a:ext cx="76168" cy="76165"/>
          </a:xfrm>
          <a:custGeom>
            <a:avLst/>
            <a:gdLst>
              <a:gd name="T0" fmla="*/ 0 w 73"/>
              <a:gd name="T1" fmla="*/ 36 h 74"/>
              <a:gd name="T2" fmla="*/ 0 w 73"/>
              <a:gd name="T3" fmla="*/ 36 h 74"/>
              <a:gd name="T4" fmla="*/ 36 w 73"/>
              <a:gd name="T5" fmla="*/ 0 h 74"/>
              <a:gd name="T6" fmla="*/ 72 w 73"/>
              <a:gd name="T7" fmla="*/ 36 h 74"/>
              <a:gd name="T8" fmla="*/ 36 w 73"/>
              <a:gd name="T9" fmla="*/ 73 h 74"/>
              <a:gd name="T10" fmla="*/ 0 w 73"/>
              <a:gd name="T11" fmla="*/ 36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4">
                <a:moveTo>
                  <a:pt x="0" y="36"/>
                </a:moveTo>
                <a:lnTo>
                  <a:pt x="0" y="36"/>
                </a:lnTo>
                <a:cubicBezTo>
                  <a:pt x="0" y="9"/>
                  <a:pt x="9" y="0"/>
                  <a:pt x="36" y="0"/>
                </a:cubicBezTo>
                <a:cubicBezTo>
                  <a:pt x="54" y="0"/>
                  <a:pt x="72" y="9"/>
                  <a:pt x="72" y="36"/>
                </a:cubicBezTo>
                <a:cubicBezTo>
                  <a:pt x="72" y="55"/>
                  <a:pt x="54" y="73"/>
                  <a:pt x="36" y="73"/>
                </a:cubicBezTo>
                <a:cubicBezTo>
                  <a:pt x="9" y="73"/>
                  <a:pt x="0" y="55"/>
                  <a:pt x="0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9">
            <a:extLst>
              <a:ext uri="{FF2B5EF4-FFF2-40B4-BE49-F238E27FC236}">
                <a16:creationId xmlns:a16="http://schemas.microsoft.com/office/drawing/2014/main" id="{4E003071-7022-A349-8665-A7A4C622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561" y="11186034"/>
            <a:ext cx="497322" cy="367390"/>
          </a:xfrm>
          <a:custGeom>
            <a:avLst/>
            <a:gdLst>
              <a:gd name="T0" fmla="*/ 415 w 488"/>
              <a:gd name="T1" fmla="*/ 361 h 362"/>
              <a:gd name="T2" fmla="*/ 415 w 488"/>
              <a:gd name="T3" fmla="*/ 361 h 362"/>
              <a:gd name="T4" fmla="*/ 72 w 488"/>
              <a:gd name="T5" fmla="*/ 361 h 362"/>
              <a:gd name="T6" fmla="*/ 0 w 488"/>
              <a:gd name="T7" fmla="*/ 289 h 362"/>
              <a:gd name="T8" fmla="*/ 0 w 488"/>
              <a:gd name="T9" fmla="*/ 81 h 362"/>
              <a:gd name="T10" fmla="*/ 72 w 488"/>
              <a:gd name="T11" fmla="*/ 0 h 362"/>
              <a:gd name="T12" fmla="*/ 415 w 488"/>
              <a:gd name="T13" fmla="*/ 0 h 362"/>
              <a:gd name="T14" fmla="*/ 487 w 488"/>
              <a:gd name="T15" fmla="*/ 81 h 362"/>
              <a:gd name="T16" fmla="*/ 487 w 488"/>
              <a:gd name="T17" fmla="*/ 289 h 362"/>
              <a:gd name="T18" fmla="*/ 415 w 488"/>
              <a:gd name="T19" fmla="*/ 361 h 362"/>
              <a:gd name="T20" fmla="*/ 72 w 488"/>
              <a:gd name="T21" fmla="*/ 45 h 362"/>
              <a:gd name="T22" fmla="*/ 72 w 488"/>
              <a:gd name="T23" fmla="*/ 45 h 362"/>
              <a:gd name="T24" fmla="*/ 36 w 488"/>
              <a:gd name="T25" fmla="*/ 81 h 362"/>
              <a:gd name="T26" fmla="*/ 36 w 488"/>
              <a:gd name="T27" fmla="*/ 289 h 362"/>
              <a:gd name="T28" fmla="*/ 72 w 488"/>
              <a:gd name="T29" fmla="*/ 316 h 362"/>
              <a:gd name="T30" fmla="*/ 415 w 488"/>
              <a:gd name="T31" fmla="*/ 316 h 362"/>
              <a:gd name="T32" fmla="*/ 442 w 488"/>
              <a:gd name="T33" fmla="*/ 289 h 362"/>
              <a:gd name="T34" fmla="*/ 442 w 488"/>
              <a:gd name="T35" fmla="*/ 81 h 362"/>
              <a:gd name="T36" fmla="*/ 415 w 488"/>
              <a:gd name="T37" fmla="*/ 45 h 362"/>
              <a:gd name="T38" fmla="*/ 72 w 488"/>
              <a:gd name="T39" fmla="*/ 4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8" h="362">
                <a:moveTo>
                  <a:pt x="415" y="361"/>
                </a:moveTo>
                <a:lnTo>
                  <a:pt x="415" y="361"/>
                </a:lnTo>
                <a:cubicBezTo>
                  <a:pt x="72" y="361"/>
                  <a:pt x="72" y="361"/>
                  <a:pt x="72" y="361"/>
                </a:cubicBezTo>
                <a:cubicBezTo>
                  <a:pt x="36" y="361"/>
                  <a:pt x="0" y="325"/>
                  <a:pt x="0" y="28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51" y="0"/>
                  <a:pt x="487" y="36"/>
                  <a:pt x="487" y="81"/>
                </a:cubicBezTo>
                <a:cubicBezTo>
                  <a:pt x="487" y="289"/>
                  <a:pt x="487" y="289"/>
                  <a:pt x="487" y="289"/>
                </a:cubicBezTo>
                <a:cubicBezTo>
                  <a:pt x="487" y="325"/>
                  <a:pt x="451" y="361"/>
                  <a:pt x="415" y="361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54"/>
                  <a:pt x="36" y="81"/>
                </a:cubicBezTo>
                <a:cubicBezTo>
                  <a:pt x="36" y="289"/>
                  <a:pt x="36" y="289"/>
                  <a:pt x="36" y="289"/>
                </a:cubicBezTo>
                <a:cubicBezTo>
                  <a:pt x="36" y="307"/>
                  <a:pt x="54" y="316"/>
                  <a:pt x="72" y="316"/>
                </a:cubicBezTo>
                <a:cubicBezTo>
                  <a:pt x="415" y="316"/>
                  <a:pt x="415" y="316"/>
                  <a:pt x="415" y="316"/>
                </a:cubicBezTo>
                <a:cubicBezTo>
                  <a:pt x="433" y="316"/>
                  <a:pt x="442" y="307"/>
                  <a:pt x="442" y="289"/>
                </a:cubicBezTo>
                <a:cubicBezTo>
                  <a:pt x="442" y="81"/>
                  <a:pt x="442" y="81"/>
                  <a:pt x="442" y="81"/>
                </a:cubicBezTo>
                <a:cubicBezTo>
                  <a:pt x="442" y="54"/>
                  <a:pt x="433" y="45"/>
                  <a:pt x="415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30">
            <a:extLst>
              <a:ext uri="{FF2B5EF4-FFF2-40B4-BE49-F238E27FC236}">
                <a16:creationId xmlns:a16="http://schemas.microsoft.com/office/drawing/2014/main" id="{0C371217-CA33-8940-BC7F-474F2602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218" y="11293563"/>
            <a:ext cx="112008" cy="147854"/>
          </a:xfrm>
          <a:custGeom>
            <a:avLst/>
            <a:gdLst>
              <a:gd name="T0" fmla="*/ 54 w 109"/>
              <a:gd name="T1" fmla="*/ 145 h 146"/>
              <a:gd name="T2" fmla="*/ 54 w 109"/>
              <a:gd name="T3" fmla="*/ 145 h 146"/>
              <a:gd name="T4" fmla="*/ 18 w 109"/>
              <a:gd name="T5" fmla="*/ 145 h 146"/>
              <a:gd name="T6" fmla="*/ 9 w 109"/>
              <a:gd name="T7" fmla="*/ 127 h 146"/>
              <a:gd name="T8" fmla="*/ 9 w 109"/>
              <a:gd name="T9" fmla="*/ 127 h 146"/>
              <a:gd name="T10" fmla="*/ 18 w 109"/>
              <a:gd name="T11" fmla="*/ 118 h 146"/>
              <a:gd name="T12" fmla="*/ 63 w 109"/>
              <a:gd name="T13" fmla="*/ 118 h 146"/>
              <a:gd name="T14" fmla="*/ 71 w 109"/>
              <a:gd name="T15" fmla="*/ 100 h 146"/>
              <a:gd name="T16" fmla="*/ 63 w 109"/>
              <a:gd name="T17" fmla="*/ 91 h 146"/>
              <a:gd name="T18" fmla="*/ 45 w 109"/>
              <a:gd name="T19" fmla="*/ 91 h 146"/>
              <a:gd name="T20" fmla="*/ 0 w 109"/>
              <a:gd name="T21" fmla="*/ 46 h 146"/>
              <a:gd name="T22" fmla="*/ 45 w 109"/>
              <a:gd name="T23" fmla="*/ 0 h 146"/>
              <a:gd name="T24" fmla="*/ 80 w 109"/>
              <a:gd name="T25" fmla="*/ 0 h 146"/>
              <a:gd name="T26" fmla="*/ 98 w 109"/>
              <a:gd name="T27" fmla="*/ 19 h 146"/>
              <a:gd name="T28" fmla="*/ 98 w 109"/>
              <a:gd name="T29" fmla="*/ 19 h 146"/>
              <a:gd name="T30" fmla="*/ 80 w 109"/>
              <a:gd name="T31" fmla="*/ 28 h 146"/>
              <a:gd name="T32" fmla="*/ 45 w 109"/>
              <a:gd name="T33" fmla="*/ 28 h 146"/>
              <a:gd name="T34" fmla="*/ 36 w 109"/>
              <a:gd name="T35" fmla="*/ 46 h 146"/>
              <a:gd name="T36" fmla="*/ 45 w 109"/>
              <a:gd name="T37" fmla="*/ 55 h 146"/>
              <a:gd name="T38" fmla="*/ 63 w 109"/>
              <a:gd name="T39" fmla="*/ 55 h 146"/>
              <a:gd name="T40" fmla="*/ 98 w 109"/>
              <a:gd name="T41" fmla="*/ 109 h 146"/>
              <a:gd name="T42" fmla="*/ 54 w 109"/>
              <a:gd name="T43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9" h="146">
                <a:moveTo>
                  <a:pt x="54" y="145"/>
                </a:moveTo>
                <a:lnTo>
                  <a:pt x="54" y="145"/>
                </a:lnTo>
                <a:cubicBezTo>
                  <a:pt x="18" y="145"/>
                  <a:pt x="18" y="145"/>
                  <a:pt x="18" y="145"/>
                </a:cubicBezTo>
                <a:cubicBezTo>
                  <a:pt x="9" y="145"/>
                  <a:pt x="9" y="136"/>
                  <a:pt x="9" y="127"/>
                </a:cubicBezTo>
                <a:lnTo>
                  <a:pt x="9" y="127"/>
                </a:lnTo>
                <a:cubicBezTo>
                  <a:pt x="9" y="127"/>
                  <a:pt x="9" y="118"/>
                  <a:pt x="18" y="118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118"/>
                  <a:pt x="71" y="109"/>
                  <a:pt x="71" y="100"/>
                </a:cubicBezTo>
                <a:cubicBezTo>
                  <a:pt x="71" y="91"/>
                  <a:pt x="63" y="91"/>
                  <a:pt x="63" y="91"/>
                </a:cubicBezTo>
                <a:cubicBezTo>
                  <a:pt x="45" y="91"/>
                  <a:pt x="45" y="91"/>
                  <a:pt x="45" y="91"/>
                </a:cubicBezTo>
                <a:cubicBezTo>
                  <a:pt x="27" y="91"/>
                  <a:pt x="9" y="73"/>
                  <a:pt x="0" y="46"/>
                </a:cubicBezTo>
                <a:cubicBezTo>
                  <a:pt x="0" y="19"/>
                  <a:pt x="18" y="0"/>
                  <a:pt x="45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9" y="0"/>
                  <a:pt x="98" y="10"/>
                  <a:pt x="98" y="19"/>
                </a:cubicBezTo>
                <a:lnTo>
                  <a:pt x="98" y="19"/>
                </a:lnTo>
                <a:cubicBezTo>
                  <a:pt x="98" y="28"/>
                  <a:pt x="89" y="28"/>
                  <a:pt x="80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36" y="28"/>
                  <a:pt x="36" y="37"/>
                  <a:pt x="36" y="46"/>
                </a:cubicBezTo>
                <a:cubicBezTo>
                  <a:pt x="36" y="55"/>
                  <a:pt x="36" y="55"/>
                  <a:pt x="4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80" y="55"/>
                  <a:pt x="108" y="82"/>
                  <a:pt x="98" y="109"/>
                </a:cubicBezTo>
                <a:cubicBezTo>
                  <a:pt x="98" y="127"/>
                  <a:pt x="80" y="145"/>
                  <a:pt x="54" y="1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31">
            <a:extLst>
              <a:ext uri="{FF2B5EF4-FFF2-40B4-BE49-F238E27FC236}">
                <a16:creationId xmlns:a16="http://schemas.microsoft.com/office/drawing/2014/main" id="{77F67323-79AF-4341-87F1-66DFB210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061" y="11275642"/>
            <a:ext cx="35843" cy="40325"/>
          </a:xfrm>
          <a:custGeom>
            <a:avLst/>
            <a:gdLst>
              <a:gd name="T0" fmla="*/ 35 w 36"/>
              <a:gd name="T1" fmla="*/ 37 h 38"/>
              <a:gd name="T2" fmla="*/ 0 w 36"/>
              <a:gd name="T3" fmla="*/ 37 h 38"/>
              <a:gd name="T4" fmla="*/ 0 w 36"/>
              <a:gd name="T5" fmla="*/ 0 h 38"/>
              <a:gd name="T6" fmla="*/ 35 w 36"/>
              <a:gd name="T7" fmla="*/ 0 h 38"/>
              <a:gd name="T8" fmla="*/ 35 w 36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8">
                <a:moveTo>
                  <a:pt x="35" y="37"/>
                </a:moveTo>
                <a:lnTo>
                  <a:pt x="0" y="37"/>
                </a:lnTo>
                <a:lnTo>
                  <a:pt x="0" y="0"/>
                </a:lnTo>
                <a:lnTo>
                  <a:pt x="35" y="0"/>
                </a:lnTo>
                <a:lnTo>
                  <a:pt x="35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32">
            <a:extLst>
              <a:ext uri="{FF2B5EF4-FFF2-40B4-BE49-F238E27FC236}">
                <a16:creationId xmlns:a16="http://schemas.microsoft.com/office/drawing/2014/main" id="{BCFBE96C-C224-8440-B034-737EF6C2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061" y="11432456"/>
            <a:ext cx="35843" cy="35843"/>
          </a:xfrm>
          <a:custGeom>
            <a:avLst/>
            <a:gdLst>
              <a:gd name="T0" fmla="*/ 35 w 36"/>
              <a:gd name="T1" fmla="*/ 36 h 37"/>
              <a:gd name="T2" fmla="*/ 0 w 36"/>
              <a:gd name="T3" fmla="*/ 36 h 37"/>
              <a:gd name="T4" fmla="*/ 0 w 36"/>
              <a:gd name="T5" fmla="*/ 0 h 37"/>
              <a:gd name="T6" fmla="*/ 35 w 36"/>
              <a:gd name="T7" fmla="*/ 0 h 37"/>
              <a:gd name="T8" fmla="*/ 35 w 36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7">
                <a:moveTo>
                  <a:pt x="35" y="36"/>
                </a:moveTo>
                <a:lnTo>
                  <a:pt x="0" y="36"/>
                </a:lnTo>
                <a:lnTo>
                  <a:pt x="0" y="0"/>
                </a:lnTo>
                <a:lnTo>
                  <a:pt x="35" y="0"/>
                </a:lnTo>
                <a:lnTo>
                  <a:pt x="35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33">
            <a:extLst>
              <a:ext uri="{FF2B5EF4-FFF2-40B4-BE49-F238E27FC236}">
                <a16:creationId xmlns:a16="http://schemas.microsoft.com/office/drawing/2014/main" id="{0CA92F2A-0DE7-BE48-9494-5A206371C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872" y="11239799"/>
            <a:ext cx="53764" cy="44804"/>
          </a:xfrm>
          <a:custGeom>
            <a:avLst/>
            <a:gdLst>
              <a:gd name="T0" fmla="*/ 27 w 55"/>
              <a:gd name="T1" fmla="*/ 9 h 46"/>
              <a:gd name="T2" fmla="*/ 27 w 55"/>
              <a:gd name="T3" fmla="*/ 9 h 46"/>
              <a:gd name="T4" fmla="*/ 9 w 55"/>
              <a:gd name="T5" fmla="*/ 18 h 46"/>
              <a:gd name="T6" fmla="*/ 9 w 55"/>
              <a:gd name="T7" fmla="*/ 36 h 46"/>
              <a:gd name="T8" fmla="*/ 9 w 55"/>
              <a:gd name="T9" fmla="*/ 36 h 46"/>
              <a:gd name="T10" fmla="*/ 27 w 55"/>
              <a:gd name="T11" fmla="*/ 45 h 46"/>
              <a:gd name="T12" fmla="*/ 45 w 55"/>
              <a:gd name="T13" fmla="*/ 36 h 46"/>
              <a:gd name="T14" fmla="*/ 45 w 55"/>
              <a:gd name="T15" fmla="*/ 9 h 46"/>
              <a:gd name="T16" fmla="*/ 45 w 55"/>
              <a:gd name="T17" fmla="*/ 9 h 46"/>
              <a:gd name="T18" fmla="*/ 27 w 55"/>
              <a:gd name="T19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6">
                <a:moveTo>
                  <a:pt x="27" y="9"/>
                </a:moveTo>
                <a:lnTo>
                  <a:pt x="27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36"/>
                </a:cubicBezTo>
                <a:lnTo>
                  <a:pt x="9" y="36"/>
                </a:lnTo>
                <a:cubicBezTo>
                  <a:pt x="9" y="45"/>
                  <a:pt x="18" y="45"/>
                  <a:pt x="27" y="45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27"/>
                  <a:pt x="54" y="18"/>
                  <a:pt x="45" y="9"/>
                </a:cubicBezTo>
                <a:lnTo>
                  <a:pt x="45" y="9"/>
                </a:lnTo>
                <a:cubicBezTo>
                  <a:pt x="45" y="9"/>
                  <a:pt x="36" y="0"/>
                  <a:pt x="27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34">
            <a:extLst>
              <a:ext uri="{FF2B5EF4-FFF2-40B4-BE49-F238E27FC236}">
                <a16:creationId xmlns:a16="http://schemas.microsoft.com/office/drawing/2014/main" id="{AA1FE931-BD62-244A-8597-110BB3DF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325" y="11441417"/>
            <a:ext cx="58246" cy="44804"/>
          </a:xfrm>
          <a:custGeom>
            <a:avLst/>
            <a:gdLst>
              <a:gd name="T0" fmla="*/ 28 w 56"/>
              <a:gd name="T1" fmla="*/ 9 h 46"/>
              <a:gd name="T2" fmla="*/ 28 w 56"/>
              <a:gd name="T3" fmla="*/ 9 h 46"/>
              <a:gd name="T4" fmla="*/ 9 w 56"/>
              <a:gd name="T5" fmla="*/ 18 h 46"/>
              <a:gd name="T6" fmla="*/ 9 w 56"/>
              <a:gd name="T7" fmla="*/ 36 h 46"/>
              <a:gd name="T8" fmla="*/ 9 w 56"/>
              <a:gd name="T9" fmla="*/ 36 h 46"/>
              <a:gd name="T10" fmla="*/ 28 w 56"/>
              <a:gd name="T11" fmla="*/ 45 h 46"/>
              <a:gd name="T12" fmla="*/ 46 w 56"/>
              <a:gd name="T13" fmla="*/ 27 h 46"/>
              <a:gd name="T14" fmla="*/ 46 w 56"/>
              <a:gd name="T15" fmla="*/ 9 h 46"/>
              <a:gd name="T16" fmla="*/ 46 w 56"/>
              <a:gd name="T17" fmla="*/ 9 h 46"/>
              <a:gd name="T18" fmla="*/ 28 w 56"/>
              <a:gd name="T19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46">
                <a:moveTo>
                  <a:pt x="28" y="9"/>
                </a:moveTo>
                <a:lnTo>
                  <a:pt x="28" y="9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9" y="36"/>
                </a:cubicBezTo>
                <a:lnTo>
                  <a:pt x="9" y="36"/>
                </a:lnTo>
                <a:cubicBezTo>
                  <a:pt x="9" y="45"/>
                  <a:pt x="18" y="45"/>
                  <a:pt x="28" y="45"/>
                </a:cubicBezTo>
                <a:cubicBezTo>
                  <a:pt x="46" y="27"/>
                  <a:pt x="46" y="27"/>
                  <a:pt x="46" y="27"/>
                </a:cubicBezTo>
                <a:cubicBezTo>
                  <a:pt x="55" y="27"/>
                  <a:pt x="55" y="18"/>
                  <a:pt x="46" y="9"/>
                </a:cubicBezTo>
                <a:lnTo>
                  <a:pt x="46" y="9"/>
                </a:lnTo>
                <a:cubicBezTo>
                  <a:pt x="46" y="0"/>
                  <a:pt x="37" y="0"/>
                  <a:pt x="28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35">
            <a:extLst>
              <a:ext uri="{FF2B5EF4-FFF2-40B4-BE49-F238E27FC236}">
                <a16:creationId xmlns:a16="http://schemas.microsoft.com/office/drawing/2014/main" id="{2E8CA43F-4862-BE44-A123-7DC13066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443" y="4729828"/>
            <a:ext cx="448037" cy="49283"/>
          </a:xfrm>
          <a:custGeom>
            <a:avLst/>
            <a:gdLst>
              <a:gd name="T0" fmla="*/ 442 w 443"/>
              <a:gd name="T1" fmla="*/ 46 h 47"/>
              <a:gd name="T2" fmla="*/ 0 w 443"/>
              <a:gd name="T3" fmla="*/ 46 h 47"/>
              <a:gd name="T4" fmla="*/ 0 w 443"/>
              <a:gd name="T5" fmla="*/ 0 h 47"/>
              <a:gd name="T6" fmla="*/ 442 w 443"/>
              <a:gd name="T7" fmla="*/ 0 h 47"/>
              <a:gd name="T8" fmla="*/ 442 w 443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47">
                <a:moveTo>
                  <a:pt x="442" y="46"/>
                </a:moveTo>
                <a:lnTo>
                  <a:pt x="0" y="46"/>
                </a:lnTo>
                <a:lnTo>
                  <a:pt x="0" y="0"/>
                </a:lnTo>
                <a:lnTo>
                  <a:pt x="442" y="0"/>
                </a:lnTo>
                <a:lnTo>
                  <a:pt x="442" y="4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36">
            <a:extLst>
              <a:ext uri="{FF2B5EF4-FFF2-40B4-BE49-F238E27FC236}">
                <a16:creationId xmlns:a16="http://schemas.microsoft.com/office/drawing/2014/main" id="{27590A7E-3204-A445-AD80-A0C013A0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728" y="4859757"/>
            <a:ext cx="94086" cy="35843"/>
          </a:xfrm>
          <a:custGeom>
            <a:avLst/>
            <a:gdLst>
              <a:gd name="T0" fmla="*/ 73 w 92"/>
              <a:gd name="T1" fmla="*/ 36 h 37"/>
              <a:gd name="T2" fmla="*/ 73 w 92"/>
              <a:gd name="T3" fmla="*/ 36 h 37"/>
              <a:gd name="T4" fmla="*/ 19 w 92"/>
              <a:gd name="T5" fmla="*/ 36 h 37"/>
              <a:gd name="T6" fmla="*/ 0 w 92"/>
              <a:gd name="T7" fmla="*/ 18 h 37"/>
              <a:gd name="T8" fmla="*/ 0 w 92"/>
              <a:gd name="T9" fmla="*/ 18 h 37"/>
              <a:gd name="T10" fmla="*/ 19 w 92"/>
              <a:gd name="T11" fmla="*/ 0 h 37"/>
              <a:gd name="T12" fmla="*/ 73 w 92"/>
              <a:gd name="T13" fmla="*/ 0 h 37"/>
              <a:gd name="T14" fmla="*/ 91 w 92"/>
              <a:gd name="T15" fmla="*/ 18 h 37"/>
              <a:gd name="T16" fmla="*/ 91 w 92"/>
              <a:gd name="T17" fmla="*/ 18 h 37"/>
              <a:gd name="T18" fmla="*/ 73 w 9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37">
                <a:moveTo>
                  <a:pt x="73" y="36"/>
                </a:moveTo>
                <a:lnTo>
                  <a:pt x="73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lnTo>
                  <a:pt x="91" y="18"/>
                </a:lnTo>
                <a:cubicBezTo>
                  <a:pt x="91" y="27"/>
                  <a:pt x="82" y="36"/>
                  <a:pt x="73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37">
            <a:extLst>
              <a:ext uri="{FF2B5EF4-FFF2-40B4-BE49-F238E27FC236}">
                <a16:creationId xmlns:a16="http://schemas.microsoft.com/office/drawing/2014/main" id="{C7A414C3-B6DD-274C-8585-FA7AC2C8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561" y="4590935"/>
            <a:ext cx="497322" cy="385312"/>
          </a:xfrm>
          <a:custGeom>
            <a:avLst/>
            <a:gdLst>
              <a:gd name="T0" fmla="*/ 415 w 488"/>
              <a:gd name="T1" fmla="*/ 379 h 380"/>
              <a:gd name="T2" fmla="*/ 415 w 488"/>
              <a:gd name="T3" fmla="*/ 379 h 380"/>
              <a:gd name="T4" fmla="*/ 72 w 488"/>
              <a:gd name="T5" fmla="*/ 379 h 380"/>
              <a:gd name="T6" fmla="*/ 0 w 488"/>
              <a:gd name="T7" fmla="*/ 298 h 380"/>
              <a:gd name="T8" fmla="*/ 0 w 488"/>
              <a:gd name="T9" fmla="*/ 72 h 380"/>
              <a:gd name="T10" fmla="*/ 72 w 488"/>
              <a:gd name="T11" fmla="*/ 0 h 380"/>
              <a:gd name="T12" fmla="*/ 415 w 488"/>
              <a:gd name="T13" fmla="*/ 0 h 380"/>
              <a:gd name="T14" fmla="*/ 487 w 488"/>
              <a:gd name="T15" fmla="*/ 72 h 380"/>
              <a:gd name="T16" fmla="*/ 487 w 488"/>
              <a:gd name="T17" fmla="*/ 298 h 380"/>
              <a:gd name="T18" fmla="*/ 415 w 488"/>
              <a:gd name="T19" fmla="*/ 379 h 380"/>
              <a:gd name="T20" fmla="*/ 72 w 488"/>
              <a:gd name="T21" fmla="*/ 45 h 380"/>
              <a:gd name="T22" fmla="*/ 72 w 488"/>
              <a:gd name="T23" fmla="*/ 45 h 380"/>
              <a:gd name="T24" fmla="*/ 36 w 488"/>
              <a:gd name="T25" fmla="*/ 72 h 380"/>
              <a:gd name="T26" fmla="*/ 36 w 488"/>
              <a:gd name="T27" fmla="*/ 298 h 380"/>
              <a:gd name="T28" fmla="*/ 72 w 488"/>
              <a:gd name="T29" fmla="*/ 334 h 380"/>
              <a:gd name="T30" fmla="*/ 415 w 488"/>
              <a:gd name="T31" fmla="*/ 334 h 380"/>
              <a:gd name="T32" fmla="*/ 442 w 488"/>
              <a:gd name="T33" fmla="*/ 298 h 380"/>
              <a:gd name="T34" fmla="*/ 442 w 488"/>
              <a:gd name="T35" fmla="*/ 72 h 380"/>
              <a:gd name="T36" fmla="*/ 415 w 488"/>
              <a:gd name="T37" fmla="*/ 45 h 380"/>
              <a:gd name="T38" fmla="*/ 72 w 488"/>
              <a:gd name="T39" fmla="*/ 45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8" h="380">
                <a:moveTo>
                  <a:pt x="415" y="379"/>
                </a:moveTo>
                <a:lnTo>
                  <a:pt x="415" y="379"/>
                </a:lnTo>
                <a:cubicBezTo>
                  <a:pt x="72" y="379"/>
                  <a:pt x="72" y="379"/>
                  <a:pt x="72" y="379"/>
                </a:cubicBezTo>
                <a:cubicBezTo>
                  <a:pt x="36" y="379"/>
                  <a:pt x="0" y="343"/>
                  <a:pt x="0" y="2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415" y="0"/>
                  <a:pt x="415" y="0"/>
                  <a:pt x="415" y="0"/>
                </a:cubicBezTo>
                <a:cubicBezTo>
                  <a:pt x="451" y="0"/>
                  <a:pt x="487" y="36"/>
                  <a:pt x="487" y="72"/>
                </a:cubicBezTo>
                <a:cubicBezTo>
                  <a:pt x="487" y="298"/>
                  <a:pt x="487" y="298"/>
                  <a:pt x="487" y="298"/>
                </a:cubicBezTo>
                <a:cubicBezTo>
                  <a:pt x="487" y="343"/>
                  <a:pt x="451" y="379"/>
                  <a:pt x="415" y="379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54"/>
                  <a:pt x="36" y="72"/>
                </a:cubicBezTo>
                <a:cubicBezTo>
                  <a:pt x="36" y="298"/>
                  <a:pt x="36" y="298"/>
                  <a:pt x="36" y="298"/>
                </a:cubicBezTo>
                <a:cubicBezTo>
                  <a:pt x="36" y="325"/>
                  <a:pt x="54" y="334"/>
                  <a:pt x="72" y="334"/>
                </a:cubicBezTo>
                <a:cubicBezTo>
                  <a:pt x="415" y="334"/>
                  <a:pt x="415" y="334"/>
                  <a:pt x="415" y="334"/>
                </a:cubicBezTo>
                <a:cubicBezTo>
                  <a:pt x="433" y="334"/>
                  <a:pt x="442" y="325"/>
                  <a:pt x="442" y="298"/>
                </a:cubicBezTo>
                <a:cubicBezTo>
                  <a:pt x="442" y="72"/>
                  <a:pt x="442" y="72"/>
                  <a:pt x="442" y="72"/>
                </a:cubicBezTo>
                <a:cubicBezTo>
                  <a:pt x="442" y="54"/>
                  <a:pt x="433" y="45"/>
                  <a:pt x="415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8">
            <a:extLst>
              <a:ext uri="{FF2B5EF4-FFF2-40B4-BE49-F238E27FC236}">
                <a16:creationId xmlns:a16="http://schemas.microsoft.com/office/drawing/2014/main" id="{288BC840-0BDB-0544-81C6-570D9291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7532" y="6822158"/>
            <a:ext cx="282262" cy="26882"/>
          </a:xfrm>
          <a:custGeom>
            <a:avLst/>
            <a:gdLst>
              <a:gd name="T0" fmla="*/ 279 w 280"/>
              <a:gd name="T1" fmla="*/ 26 h 27"/>
              <a:gd name="T2" fmla="*/ 279 w 280"/>
              <a:gd name="T3" fmla="*/ 26 h 27"/>
              <a:gd name="T4" fmla="*/ 18 w 280"/>
              <a:gd name="T5" fmla="*/ 26 h 27"/>
              <a:gd name="T6" fmla="*/ 0 w 280"/>
              <a:gd name="T7" fmla="*/ 17 h 27"/>
              <a:gd name="T8" fmla="*/ 0 w 280"/>
              <a:gd name="T9" fmla="*/ 17 h 27"/>
              <a:gd name="T10" fmla="*/ 18 w 280"/>
              <a:gd name="T11" fmla="*/ 0 h 27"/>
              <a:gd name="T12" fmla="*/ 279 w 280"/>
              <a:gd name="T13" fmla="*/ 0 h 27"/>
              <a:gd name="T14" fmla="*/ 279 w 280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0" h="27">
                <a:moveTo>
                  <a:pt x="279" y="26"/>
                </a:moveTo>
                <a:lnTo>
                  <a:pt x="279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279" y="0"/>
                  <a:pt x="279" y="0"/>
                  <a:pt x="279" y="0"/>
                </a:cubicBezTo>
                <a:lnTo>
                  <a:pt x="279" y="2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9">
            <a:extLst>
              <a:ext uri="{FF2B5EF4-FFF2-40B4-BE49-F238E27FC236}">
                <a16:creationId xmlns:a16="http://schemas.microsoft.com/office/drawing/2014/main" id="{D8464D18-AD22-014B-A148-88F6CD961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3767" y="6530935"/>
            <a:ext cx="358429" cy="412194"/>
          </a:xfrm>
          <a:custGeom>
            <a:avLst/>
            <a:gdLst>
              <a:gd name="T0" fmla="*/ 271 w 353"/>
              <a:gd name="T1" fmla="*/ 406 h 407"/>
              <a:gd name="T2" fmla="*/ 271 w 353"/>
              <a:gd name="T3" fmla="*/ 406 h 407"/>
              <a:gd name="T4" fmla="*/ 82 w 353"/>
              <a:gd name="T5" fmla="*/ 406 h 407"/>
              <a:gd name="T6" fmla="*/ 28 w 353"/>
              <a:gd name="T7" fmla="*/ 379 h 407"/>
              <a:gd name="T8" fmla="*/ 0 w 353"/>
              <a:gd name="T9" fmla="*/ 315 h 407"/>
              <a:gd name="T10" fmla="*/ 19 w 353"/>
              <a:gd name="T11" fmla="*/ 54 h 407"/>
              <a:gd name="T12" fmla="*/ 82 w 353"/>
              <a:gd name="T13" fmla="*/ 0 h 407"/>
              <a:gd name="T14" fmla="*/ 280 w 353"/>
              <a:gd name="T15" fmla="*/ 0 h 407"/>
              <a:gd name="T16" fmla="*/ 343 w 353"/>
              <a:gd name="T17" fmla="*/ 54 h 407"/>
              <a:gd name="T18" fmla="*/ 352 w 353"/>
              <a:gd name="T19" fmla="*/ 315 h 407"/>
              <a:gd name="T20" fmla="*/ 334 w 353"/>
              <a:gd name="T21" fmla="*/ 379 h 407"/>
              <a:gd name="T22" fmla="*/ 271 w 353"/>
              <a:gd name="T23" fmla="*/ 406 h 407"/>
              <a:gd name="T24" fmla="*/ 82 w 353"/>
              <a:gd name="T25" fmla="*/ 36 h 407"/>
              <a:gd name="T26" fmla="*/ 82 w 353"/>
              <a:gd name="T27" fmla="*/ 36 h 407"/>
              <a:gd name="T28" fmla="*/ 55 w 353"/>
              <a:gd name="T29" fmla="*/ 63 h 407"/>
              <a:gd name="T30" fmla="*/ 46 w 353"/>
              <a:gd name="T31" fmla="*/ 315 h 407"/>
              <a:gd name="T32" fmla="*/ 55 w 353"/>
              <a:gd name="T33" fmla="*/ 351 h 407"/>
              <a:gd name="T34" fmla="*/ 82 w 353"/>
              <a:gd name="T35" fmla="*/ 361 h 407"/>
              <a:gd name="T36" fmla="*/ 271 w 353"/>
              <a:gd name="T37" fmla="*/ 361 h 407"/>
              <a:gd name="T38" fmla="*/ 307 w 353"/>
              <a:gd name="T39" fmla="*/ 351 h 407"/>
              <a:gd name="T40" fmla="*/ 316 w 353"/>
              <a:gd name="T41" fmla="*/ 315 h 407"/>
              <a:gd name="T42" fmla="*/ 298 w 353"/>
              <a:gd name="T43" fmla="*/ 63 h 407"/>
              <a:gd name="T44" fmla="*/ 280 w 353"/>
              <a:gd name="T45" fmla="*/ 36 h 407"/>
              <a:gd name="T46" fmla="*/ 82 w 353"/>
              <a:gd name="T47" fmla="*/ 3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3" h="407">
                <a:moveTo>
                  <a:pt x="271" y="406"/>
                </a:moveTo>
                <a:lnTo>
                  <a:pt x="271" y="406"/>
                </a:lnTo>
                <a:cubicBezTo>
                  <a:pt x="82" y="406"/>
                  <a:pt x="82" y="406"/>
                  <a:pt x="82" y="406"/>
                </a:cubicBezTo>
                <a:cubicBezTo>
                  <a:pt x="64" y="406"/>
                  <a:pt x="46" y="397"/>
                  <a:pt x="28" y="379"/>
                </a:cubicBezTo>
                <a:cubicBezTo>
                  <a:pt x="9" y="361"/>
                  <a:pt x="0" y="342"/>
                  <a:pt x="0" y="315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27"/>
                  <a:pt x="46" y="0"/>
                  <a:pt x="82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316" y="0"/>
                  <a:pt x="334" y="27"/>
                  <a:pt x="343" y="54"/>
                </a:cubicBezTo>
                <a:cubicBezTo>
                  <a:pt x="352" y="315"/>
                  <a:pt x="352" y="315"/>
                  <a:pt x="352" y="315"/>
                </a:cubicBezTo>
                <a:cubicBezTo>
                  <a:pt x="352" y="342"/>
                  <a:pt x="352" y="361"/>
                  <a:pt x="334" y="379"/>
                </a:cubicBezTo>
                <a:cubicBezTo>
                  <a:pt x="316" y="397"/>
                  <a:pt x="298" y="406"/>
                  <a:pt x="271" y="406"/>
                </a:cubicBezTo>
                <a:close/>
                <a:moveTo>
                  <a:pt x="82" y="36"/>
                </a:moveTo>
                <a:lnTo>
                  <a:pt x="82" y="36"/>
                </a:lnTo>
                <a:cubicBezTo>
                  <a:pt x="64" y="36"/>
                  <a:pt x="55" y="45"/>
                  <a:pt x="55" y="63"/>
                </a:cubicBezTo>
                <a:cubicBezTo>
                  <a:pt x="46" y="315"/>
                  <a:pt x="46" y="315"/>
                  <a:pt x="46" y="315"/>
                </a:cubicBezTo>
                <a:cubicBezTo>
                  <a:pt x="46" y="334"/>
                  <a:pt x="46" y="342"/>
                  <a:pt x="55" y="351"/>
                </a:cubicBezTo>
                <a:cubicBezTo>
                  <a:pt x="64" y="361"/>
                  <a:pt x="73" y="361"/>
                  <a:pt x="82" y="361"/>
                </a:cubicBezTo>
                <a:cubicBezTo>
                  <a:pt x="271" y="361"/>
                  <a:pt x="271" y="361"/>
                  <a:pt x="271" y="361"/>
                </a:cubicBezTo>
                <a:cubicBezTo>
                  <a:pt x="289" y="361"/>
                  <a:pt x="298" y="361"/>
                  <a:pt x="307" y="351"/>
                </a:cubicBezTo>
                <a:cubicBezTo>
                  <a:pt x="316" y="342"/>
                  <a:pt x="316" y="334"/>
                  <a:pt x="316" y="315"/>
                </a:cubicBezTo>
                <a:cubicBezTo>
                  <a:pt x="298" y="63"/>
                  <a:pt x="298" y="63"/>
                  <a:pt x="298" y="63"/>
                </a:cubicBezTo>
                <a:cubicBezTo>
                  <a:pt x="298" y="45"/>
                  <a:pt x="289" y="36"/>
                  <a:pt x="280" y="36"/>
                </a:cubicBezTo>
                <a:lnTo>
                  <a:pt x="82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40">
            <a:extLst>
              <a:ext uri="{FF2B5EF4-FFF2-40B4-BE49-F238E27FC236}">
                <a16:creationId xmlns:a16="http://schemas.microsoft.com/office/drawing/2014/main" id="{41E3612B-ACB1-654A-B8D9-B44A0194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375" y="6436846"/>
            <a:ext cx="183694" cy="183696"/>
          </a:xfrm>
          <a:custGeom>
            <a:avLst/>
            <a:gdLst>
              <a:gd name="T0" fmla="*/ 162 w 181"/>
              <a:gd name="T1" fmla="*/ 180 h 181"/>
              <a:gd name="T2" fmla="*/ 162 w 181"/>
              <a:gd name="T3" fmla="*/ 180 h 181"/>
              <a:gd name="T4" fmla="*/ 162 w 181"/>
              <a:gd name="T5" fmla="*/ 180 h 181"/>
              <a:gd name="T6" fmla="*/ 134 w 181"/>
              <a:gd name="T7" fmla="*/ 162 h 181"/>
              <a:gd name="T8" fmla="*/ 134 w 181"/>
              <a:gd name="T9" fmla="*/ 90 h 181"/>
              <a:gd name="T10" fmla="*/ 99 w 181"/>
              <a:gd name="T11" fmla="*/ 36 h 181"/>
              <a:gd name="T12" fmla="*/ 45 w 181"/>
              <a:gd name="T13" fmla="*/ 90 h 181"/>
              <a:gd name="T14" fmla="*/ 45 w 181"/>
              <a:gd name="T15" fmla="*/ 162 h 181"/>
              <a:gd name="T16" fmla="*/ 27 w 181"/>
              <a:gd name="T17" fmla="*/ 180 h 181"/>
              <a:gd name="T18" fmla="*/ 27 w 181"/>
              <a:gd name="T19" fmla="*/ 180 h 181"/>
              <a:gd name="T20" fmla="*/ 0 w 181"/>
              <a:gd name="T21" fmla="*/ 162 h 181"/>
              <a:gd name="T22" fmla="*/ 0 w 181"/>
              <a:gd name="T23" fmla="*/ 90 h 181"/>
              <a:gd name="T24" fmla="*/ 81 w 181"/>
              <a:gd name="T25" fmla="*/ 0 h 181"/>
              <a:gd name="T26" fmla="*/ 180 w 181"/>
              <a:gd name="T27" fmla="*/ 90 h 181"/>
              <a:gd name="T28" fmla="*/ 180 w 181"/>
              <a:gd name="T29" fmla="*/ 162 h 181"/>
              <a:gd name="T30" fmla="*/ 162 w 181"/>
              <a:gd name="T3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181">
                <a:moveTo>
                  <a:pt x="162" y="180"/>
                </a:moveTo>
                <a:lnTo>
                  <a:pt x="162" y="180"/>
                </a:lnTo>
                <a:lnTo>
                  <a:pt x="162" y="180"/>
                </a:lnTo>
                <a:cubicBezTo>
                  <a:pt x="144" y="180"/>
                  <a:pt x="134" y="171"/>
                  <a:pt x="134" y="162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4" y="63"/>
                  <a:pt x="116" y="45"/>
                  <a:pt x="99" y="36"/>
                </a:cubicBezTo>
                <a:cubicBezTo>
                  <a:pt x="63" y="36"/>
                  <a:pt x="45" y="63"/>
                  <a:pt x="45" y="90"/>
                </a:cubicBezTo>
                <a:cubicBezTo>
                  <a:pt x="45" y="162"/>
                  <a:pt x="45" y="162"/>
                  <a:pt x="45" y="162"/>
                </a:cubicBezTo>
                <a:cubicBezTo>
                  <a:pt x="45" y="171"/>
                  <a:pt x="36" y="180"/>
                  <a:pt x="27" y="180"/>
                </a:cubicBezTo>
                <a:lnTo>
                  <a:pt x="27" y="180"/>
                </a:lnTo>
                <a:cubicBezTo>
                  <a:pt x="9" y="180"/>
                  <a:pt x="0" y="171"/>
                  <a:pt x="0" y="16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134" y="0"/>
                  <a:pt x="180" y="36"/>
                  <a:pt x="180" y="90"/>
                </a:cubicBezTo>
                <a:cubicBezTo>
                  <a:pt x="180" y="162"/>
                  <a:pt x="180" y="162"/>
                  <a:pt x="180" y="162"/>
                </a:cubicBezTo>
                <a:cubicBezTo>
                  <a:pt x="180" y="171"/>
                  <a:pt x="171" y="180"/>
                  <a:pt x="162" y="1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7" name="Group 54">
            <a:extLst>
              <a:ext uri="{FF2B5EF4-FFF2-40B4-BE49-F238E27FC236}">
                <a16:creationId xmlns:a16="http://schemas.microsoft.com/office/drawing/2014/main" id="{4F84D825-2004-9643-A42F-816C06B37764}"/>
              </a:ext>
            </a:extLst>
          </p:cNvPr>
          <p:cNvGrpSpPr/>
          <p:nvPr/>
        </p:nvGrpSpPr>
        <p:grpSpPr>
          <a:xfrm>
            <a:off x="18512503" y="4191599"/>
            <a:ext cx="3151555" cy="1188463"/>
            <a:chOff x="5517310" y="11234807"/>
            <a:chExt cx="3676939" cy="1188463"/>
          </a:xfrm>
        </p:grpSpPr>
        <p:sp>
          <p:nvSpPr>
            <p:cNvPr id="298" name="CuadroTexto 395">
              <a:extLst>
                <a:ext uri="{FF2B5EF4-FFF2-40B4-BE49-F238E27FC236}">
                  <a16:creationId xmlns:a16="http://schemas.microsoft.com/office/drawing/2014/main" id="{91F15CD9-C4E9-CC44-AB12-6096804352D9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9" name="Rectangle 56">
              <a:extLst>
                <a:ext uri="{FF2B5EF4-FFF2-40B4-BE49-F238E27FC236}">
                  <a16:creationId xmlns:a16="http://schemas.microsoft.com/office/drawing/2014/main" id="{56FC068A-3201-B646-B2DF-2C125EE829D1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0" name="Group 54">
            <a:extLst>
              <a:ext uri="{FF2B5EF4-FFF2-40B4-BE49-F238E27FC236}">
                <a16:creationId xmlns:a16="http://schemas.microsoft.com/office/drawing/2014/main" id="{B480D2B6-0569-5442-9755-A6B6A19F886B}"/>
              </a:ext>
            </a:extLst>
          </p:cNvPr>
          <p:cNvGrpSpPr/>
          <p:nvPr/>
        </p:nvGrpSpPr>
        <p:grpSpPr>
          <a:xfrm>
            <a:off x="18512503" y="8360580"/>
            <a:ext cx="3151555" cy="1188463"/>
            <a:chOff x="5517310" y="11234807"/>
            <a:chExt cx="3676939" cy="1188463"/>
          </a:xfrm>
        </p:grpSpPr>
        <p:sp>
          <p:nvSpPr>
            <p:cNvPr id="301" name="CuadroTexto 395">
              <a:extLst>
                <a:ext uri="{FF2B5EF4-FFF2-40B4-BE49-F238E27FC236}">
                  <a16:creationId xmlns:a16="http://schemas.microsoft.com/office/drawing/2014/main" id="{48CB27C9-BA9D-B749-836E-E7602171918F}"/>
                </a:ext>
              </a:extLst>
            </p:cNvPr>
            <p:cNvSpPr txBox="1"/>
            <p:nvPr/>
          </p:nvSpPr>
          <p:spPr>
            <a:xfrm>
              <a:off x="5518985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2" name="Rectangle 56">
              <a:extLst>
                <a:ext uri="{FF2B5EF4-FFF2-40B4-BE49-F238E27FC236}">
                  <a16:creationId xmlns:a16="http://schemas.microsoft.com/office/drawing/2014/main" id="{69217CD0-304B-3D4B-9BA1-91A80DF8174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3" name="Group 54">
            <a:extLst>
              <a:ext uri="{FF2B5EF4-FFF2-40B4-BE49-F238E27FC236}">
                <a16:creationId xmlns:a16="http://schemas.microsoft.com/office/drawing/2014/main" id="{F75316D1-5987-884E-B791-F6A198688FCD}"/>
              </a:ext>
            </a:extLst>
          </p:cNvPr>
          <p:cNvGrpSpPr/>
          <p:nvPr/>
        </p:nvGrpSpPr>
        <p:grpSpPr>
          <a:xfrm>
            <a:off x="2675149" y="10773258"/>
            <a:ext cx="3151555" cy="1188463"/>
            <a:chOff x="5517310" y="11234807"/>
            <a:chExt cx="3676939" cy="1188463"/>
          </a:xfrm>
        </p:grpSpPr>
        <p:sp>
          <p:nvSpPr>
            <p:cNvPr id="304" name="CuadroTexto 395">
              <a:extLst>
                <a:ext uri="{FF2B5EF4-FFF2-40B4-BE49-F238E27FC236}">
                  <a16:creationId xmlns:a16="http://schemas.microsoft.com/office/drawing/2014/main" id="{707427CD-A216-3C4A-9C9A-D4D20FF29357}"/>
                </a:ext>
              </a:extLst>
            </p:cNvPr>
            <p:cNvSpPr txBox="1"/>
            <p:nvPr/>
          </p:nvSpPr>
          <p:spPr>
            <a:xfrm>
              <a:off x="6809106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5" name="Rectangle 56">
              <a:extLst>
                <a:ext uri="{FF2B5EF4-FFF2-40B4-BE49-F238E27FC236}">
                  <a16:creationId xmlns:a16="http://schemas.microsoft.com/office/drawing/2014/main" id="{4CF1F930-A259-A045-BC25-41EBF6F4BE28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6" name="Group 54">
            <a:extLst>
              <a:ext uri="{FF2B5EF4-FFF2-40B4-BE49-F238E27FC236}">
                <a16:creationId xmlns:a16="http://schemas.microsoft.com/office/drawing/2014/main" id="{4177F7D3-3BAD-9849-BA40-202F07CFF2CB}"/>
              </a:ext>
            </a:extLst>
          </p:cNvPr>
          <p:cNvGrpSpPr/>
          <p:nvPr/>
        </p:nvGrpSpPr>
        <p:grpSpPr>
          <a:xfrm>
            <a:off x="2656223" y="6272729"/>
            <a:ext cx="3151555" cy="1188463"/>
            <a:chOff x="5517310" y="11234807"/>
            <a:chExt cx="3676939" cy="1188463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EC208FB4-9F23-1945-9786-331DEDBEC712}"/>
                </a:ext>
              </a:extLst>
            </p:cNvPr>
            <p:cNvSpPr txBox="1"/>
            <p:nvPr/>
          </p:nvSpPr>
          <p:spPr>
            <a:xfrm>
              <a:off x="6809106" y="1123480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08" name="Rectangle 56">
              <a:extLst>
                <a:ext uri="{FF2B5EF4-FFF2-40B4-BE49-F238E27FC236}">
                  <a16:creationId xmlns:a16="http://schemas.microsoft.com/office/drawing/2014/main" id="{D2F3C67F-3A91-1740-B431-038A0D6AC7A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4EA8AEB4-005C-1545-821C-0816A7C68C57}"/>
              </a:ext>
            </a:extLst>
          </p:cNvPr>
          <p:cNvGrpSpPr/>
          <p:nvPr/>
        </p:nvGrpSpPr>
        <p:grpSpPr>
          <a:xfrm>
            <a:off x="2668308" y="283832"/>
            <a:ext cx="19041035" cy="2561450"/>
            <a:chOff x="2668308" y="861425"/>
            <a:chExt cx="19041035" cy="2561450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CE61763F-2E28-4749-8806-875A235796BB}"/>
                </a:ext>
              </a:extLst>
            </p:cNvPr>
            <p:cNvSpPr txBox="1"/>
            <p:nvPr/>
          </p:nvSpPr>
          <p:spPr>
            <a:xfrm>
              <a:off x="811866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AE7668F0-72F4-0A4E-B5D5-299F08B2F09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s 346">
      <a:dk1>
        <a:srgbClr val="989997"/>
      </a:dk1>
      <a:lt1>
        <a:srgbClr val="FFFFFF"/>
      </a:lt1>
      <a:dk2>
        <a:srgbClr val="353E48"/>
      </a:dk2>
      <a:lt2>
        <a:srgbClr val="FEFFFF"/>
      </a:lt2>
      <a:accent1>
        <a:srgbClr val="61DAFC"/>
      </a:accent1>
      <a:accent2>
        <a:srgbClr val="5CB8FB"/>
      </a:accent2>
      <a:accent3>
        <a:srgbClr val="2D5CBF"/>
      </a:accent3>
      <a:accent4>
        <a:srgbClr val="0C4886"/>
      </a:accent4>
      <a:accent5>
        <a:srgbClr val="CBCBCB"/>
      </a:accent5>
      <a:accent6>
        <a:srgbClr val="50B3F9"/>
      </a:accent6>
      <a:hlink>
        <a:srgbClr val="919191"/>
      </a:hlink>
      <a:folHlink>
        <a:srgbClr val="5E5E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93763</TotalTime>
  <Words>832</Words>
  <Application>Microsoft Macintosh PowerPoint</Application>
  <PresentationFormat>Personalizado</PresentationFormat>
  <Paragraphs>221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16157</cp:revision>
  <dcterms:created xsi:type="dcterms:W3CDTF">2014-11-12T21:47:38Z</dcterms:created>
  <dcterms:modified xsi:type="dcterms:W3CDTF">2019-10-02T16:35:20Z</dcterms:modified>
  <cp:category/>
</cp:coreProperties>
</file>