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50000" autoAdjust="0"/>
  </p:normalViewPr>
  <p:slideViewPr>
    <p:cSldViewPr snapToGrid="0" snapToObjects="1">
      <p:cViewPr varScale="1">
        <p:scale>
          <a:sx n="48" d="100"/>
          <a:sy n="48" d="100"/>
        </p:scale>
        <p:origin x="1136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1">
            <a:extLst>
              <a:ext uri="{FF2B5EF4-FFF2-40B4-BE49-F238E27FC236}">
                <a16:creationId xmlns:a16="http://schemas.microsoft.com/office/drawing/2014/main" id="{C1336730-1371-D542-ABB6-13C19B3BD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4284" y="2206951"/>
            <a:ext cx="4235218" cy="1759467"/>
          </a:xfrm>
          <a:custGeom>
            <a:avLst/>
            <a:gdLst>
              <a:gd name="T0" fmla="*/ 3883 w 3884"/>
              <a:gd name="T1" fmla="*/ 1611 h 1612"/>
              <a:gd name="T2" fmla="*/ 0 w 3884"/>
              <a:gd name="T3" fmla="*/ 1611 h 1612"/>
              <a:gd name="T4" fmla="*/ 0 w 3884"/>
              <a:gd name="T5" fmla="*/ 0 h 1612"/>
              <a:gd name="T6" fmla="*/ 2951 w 3884"/>
              <a:gd name="T7" fmla="*/ 0 h 1612"/>
              <a:gd name="T8" fmla="*/ 3883 w 3884"/>
              <a:gd name="T9" fmla="*/ 1611 h 1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84" h="1612">
                <a:moveTo>
                  <a:pt x="3883" y="1611"/>
                </a:moveTo>
                <a:lnTo>
                  <a:pt x="0" y="1611"/>
                </a:lnTo>
                <a:lnTo>
                  <a:pt x="0" y="0"/>
                </a:lnTo>
                <a:lnTo>
                  <a:pt x="2951" y="0"/>
                </a:lnTo>
                <a:lnTo>
                  <a:pt x="3883" y="161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">
            <a:extLst>
              <a:ext uri="{FF2B5EF4-FFF2-40B4-BE49-F238E27FC236}">
                <a16:creationId xmlns:a16="http://schemas.microsoft.com/office/drawing/2014/main" id="{9BA38B92-CC53-C748-A747-4224831BD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370" y="4725969"/>
            <a:ext cx="4244836" cy="1749852"/>
          </a:xfrm>
          <a:custGeom>
            <a:avLst/>
            <a:gdLst>
              <a:gd name="T0" fmla="*/ 3892 w 3893"/>
              <a:gd name="T1" fmla="*/ 1602 h 1603"/>
              <a:gd name="T2" fmla="*/ 0 w 3893"/>
              <a:gd name="T3" fmla="*/ 1602 h 1603"/>
              <a:gd name="T4" fmla="*/ 0 w 3893"/>
              <a:gd name="T5" fmla="*/ 0 h 1603"/>
              <a:gd name="T6" fmla="*/ 2960 w 3893"/>
              <a:gd name="T7" fmla="*/ 0 h 1603"/>
              <a:gd name="T8" fmla="*/ 3892 w 3893"/>
              <a:gd name="T9" fmla="*/ 1602 h 1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3" h="1603">
                <a:moveTo>
                  <a:pt x="3892" y="1602"/>
                </a:moveTo>
                <a:lnTo>
                  <a:pt x="0" y="1602"/>
                </a:lnTo>
                <a:lnTo>
                  <a:pt x="0" y="0"/>
                </a:lnTo>
                <a:lnTo>
                  <a:pt x="2960" y="0"/>
                </a:lnTo>
                <a:lnTo>
                  <a:pt x="3892" y="160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3">
            <a:extLst>
              <a:ext uri="{FF2B5EF4-FFF2-40B4-BE49-F238E27FC236}">
                <a16:creationId xmlns:a16="http://schemas.microsoft.com/office/drawing/2014/main" id="{E3C4091F-F127-BB4B-83FC-ECD9D62D9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025" y="7249793"/>
            <a:ext cx="4244836" cy="1749852"/>
          </a:xfrm>
          <a:custGeom>
            <a:avLst/>
            <a:gdLst>
              <a:gd name="T0" fmla="*/ 3892 w 3893"/>
              <a:gd name="T1" fmla="*/ 1602 h 1603"/>
              <a:gd name="T2" fmla="*/ 0 w 3893"/>
              <a:gd name="T3" fmla="*/ 1602 h 1603"/>
              <a:gd name="T4" fmla="*/ 0 w 3893"/>
              <a:gd name="T5" fmla="*/ 0 h 1603"/>
              <a:gd name="T6" fmla="*/ 2960 w 3893"/>
              <a:gd name="T7" fmla="*/ 0 h 1603"/>
              <a:gd name="T8" fmla="*/ 3892 w 3893"/>
              <a:gd name="T9" fmla="*/ 1602 h 1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3" h="1603">
                <a:moveTo>
                  <a:pt x="3892" y="1602"/>
                </a:moveTo>
                <a:lnTo>
                  <a:pt x="0" y="1602"/>
                </a:lnTo>
                <a:lnTo>
                  <a:pt x="0" y="0"/>
                </a:lnTo>
                <a:lnTo>
                  <a:pt x="2960" y="0"/>
                </a:lnTo>
                <a:lnTo>
                  <a:pt x="3892" y="160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4">
            <a:extLst>
              <a:ext uri="{FF2B5EF4-FFF2-40B4-BE49-F238E27FC236}">
                <a16:creationId xmlns:a16="http://schemas.microsoft.com/office/drawing/2014/main" id="{BE1DD11E-6AD1-9743-8F85-E8E8DB181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8957" y="9764006"/>
            <a:ext cx="4244833" cy="1754658"/>
          </a:xfrm>
          <a:custGeom>
            <a:avLst/>
            <a:gdLst>
              <a:gd name="T0" fmla="*/ 3892 w 3893"/>
              <a:gd name="T1" fmla="*/ 1610 h 1611"/>
              <a:gd name="T2" fmla="*/ 0 w 3893"/>
              <a:gd name="T3" fmla="*/ 1610 h 1611"/>
              <a:gd name="T4" fmla="*/ 0 w 3893"/>
              <a:gd name="T5" fmla="*/ 0 h 1611"/>
              <a:gd name="T6" fmla="*/ 2960 w 3893"/>
              <a:gd name="T7" fmla="*/ 0 h 1611"/>
              <a:gd name="T8" fmla="*/ 3892 w 3893"/>
              <a:gd name="T9" fmla="*/ 1610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3" h="1611">
                <a:moveTo>
                  <a:pt x="3892" y="1610"/>
                </a:moveTo>
                <a:lnTo>
                  <a:pt x="0" y="1610"/>
                </a:lnTo>
                <a:lnTo>
                  <a:pt x="0" y="0"/>
                </a:lnTo>
                <a:lnTo>
                  <a:pt x="2960" y="0"/>
                </a:lnTo>
                <a:lnTo>
                  <a:pt x="3892" y="161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5">
            <a:extLst>
              <a:ext uri="{FF2B5EF4-FFF2-40B4-BE49-F238E27FC236}">
                <a16:creationId xmlns:a16="http://schemas.microsoft.com/office/drawing/2014/main" id="{FF3CB015-D729-9646-8DA3-6F7EA29FA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3610" y="4326963"/>
            <a:ext cx="9615" cy="9615"/>
          </a:xfrm>
          <a:custGeom>
            <a:avLst/>
            <a:gdLst>
              <a:gd name="T0" fmla="*/ 9 w 10"/>
              <a:gd name="T1" fmla="*/ 9 h 10"/>
              <a:gd name="T2" fmla="*/ 0 w 10"/>
              <a:gd name="T3" fmla="*/ 0 h 10"/>
              <a:gd name="T4" fmla="*/ 0 w 10"/>
              <a:gd name="T5" fmla="*/ 9 h 10"/>
              <a:gd name="T6" fmla="*/ 9 w 10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10">
                <a:moveTo>
                  <a:pt x="9" y="9"/>
                </a:moveTo>
                <a:lnTo>
                  <a:pt x="0" y="0"/>
                </a:lnTo>
                <a:lnTo>
                  <a:pt x="0" y="9"/>
                </a:lnTo>
                <a:lnTo>
                  <a:pt x="9" y="9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6">
            <a:extLst>
              <a:ext uri="{FF2B5EF4-FFF2-40B4-BE49-F238E27FC236}">
                <a16:creationId xmlns:a16="http://schemas.microsoft.com/office/drawing/2014/main" id="{473CB6CE-69EB-A043-B52E-17D0E3DEF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2685" y="4326963"/>
            <a:ext cx="9615" cy="9615"/>
          </a:xfrm>
          <a:custGeom>
            <a:avLst/>
            <a:gdLst>
              <a:gd name="T0" fmla="*/ 8 w 9"/>
              <a:gd name="T1" fmla="*/ 0 h 10"/>
              <a:gd name="T2" fmla="*/ 0 w 9"/>
              <a:gd name="T3" fmla="*/ 9 h 10"/>
              <a:gd name="T4" fmla="*/ 8 w 9"/>
              <a:gd name="T5" fmla="*/ 9 h 10"/>
              <a:gd name="T6" fmla="*/ 8 w 9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10">
                <a:moveTo>
                  <a:pt x="8" y="0"/>
                </a:moveTo>
                <a:lnTo>
                  <a:pt x="0" y="9"/>
                </a:lnTo>
                <a:lnTo>
                  <a:pt x="8" y="9"/>
                </a:lnTo>
                <a:lnTo>
                  <a:pt x="8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7">
            <a:extLst>
              <a:ext uri="{FF2B5EF4-FFF2-40B4-BE49-F238E27FC236}">
                <a16:creationId xmlns:a16="http://schemas.microsoft.com/office/drawing/2014/main" id="{45F68E84-9E12-9640-86D7-81778BA55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2610" y="6831561"/>
            <a:ext cx="19229" cy="28844"/>
          </a:xfrm>
          <a:custGeom>
            <a:avLst/>
            <a:gdLst>
              <a:gd name="T0" fmla="*/ 17 w 18"/>
              <a:gd name="T1" fmla="*/ 0 h 27"/>
              <a:gd name="T2" fmla="*/ 0 w 18"/>
              <a:gd name="T3" fmla="*/ 26 h 27"/>
              <a:gd name="T4" fmla="*/ 17 w 18"/>
              <a:gd name="T5" fmla="*/ 26 h 27"/>
              <a:gd name="T6" fmla="*/ 17 w 18"/>
              <a:gd name="T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7">
                <a:moveTo>
                  <a:pt x="17" y="0"/>
                </a:moveTo>
                <a:lnTo>
                  <a:pt x="0" y="26"/>
                </a:lnTo>
                <a:lnTo>
                  <a:pt x="17" y="26"/>
                </a:lnTo>
                <a:lnTo>
                  <a:pt x="17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8">
            <a:extLst>
              <a:ext uri="{FF2B5EF4-FFF2-40B4-BE49-F238E27FC236}">
                <a16:creationId xmlns:a16="http://schemas.microsoft.com/office/drawing/2014/main" id="{FD132D83-A4ED-4444-9C69-EBB95767C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686" y="11840754"/>
            <a:ext cx="28844" cy="57687"/>
          </a:xfrm>
          <a:custGeom>
            <a:avLst/>
            <a:gdLst>
              <a:gd name="T0" fmla="*/ 0 w 27"/>
              <a:gd name="T1" fmla="*/ 53 h 54"/>
              <a:gd name="T2" fmla="*/ 26 w 27"/>
              <a:gd name="T3" fmla="*/ 53 h 54"/>
              <a:gd name="T4" fmla="*/ 26 w 27"/>
              <a:gd name="T5" fmla="*/ 0 h 54"/>
              <a:gd name="T6" fmla="*/ 0 w 27"/>
              <a:gd name="T7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54">
                <a:moveTo>
                  <a:pt x="0" y="53"/>
                </a:moveTo>
                <a:lnTo>
                  <a:pt x="26" y="53"/>
                </a:lnTo>
                <a:lnTo>
                  <a:pt x="26" y="0"/>
                </a:lnTo>
                <a:lnTo>
                  <a:pt x="0" y="53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9">
            <a:extLst>
              <a:ext uri="{FF2B5EF4-FFF2-40B4-BE49-F238E27FC236}">
                <a16:creationId xmlns:a16="http://schemas.microsoft.com/office/drawing/2014/main" id="{A3BF19EB-B55F-F64E-AE48-C53102D30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728" y="9336156"/>
            <a:ext cx="19229" cy="48073"/>
          </a:xfrm>
          <a:custGeom>
            <a:avLst/>
            <a:gdLst>
              <a:gd name="T0" fmla="*/ 17 w 18"/>
              <a:gd name="T1" fmla="*/ 44 h 45"/>
              <a:gd name="T2" fmla="*/ 0 w 18"/>
              <a:gd name="T3" fmla="*/ 0 h 45"/>
              <a:gd name="T4" fmla="*/ 0 w 18"/>
              <a:gd name="T5" fmla="*/ 44 h 45"/>
              <a:gd name="T6" fmla="*/ 17 w 18"/>
              <a:gd name="T7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45">
                <a:moveTo>
                  <a:pt x="17" y="44"/>
                </a:moveTo>
                <a:lnTo>
                  <a:pt x="0" y="0"/>
                </a:lnTo>
                <a:lnTo>
                  <a:pt x="0" y="44"/>
                </a:lnTo>
                <a:lnTo>
                  <a:pt x="17" y="44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10">
            <a:extLst>
              <a:ext uri="{FF2B5EF4-FFF2-40B4-BE49-F238E27FC236}">
                <a16:creationId xmlns:a16="http://schemas.microsoft.com/office/drawing/2014/main" id="{768D727F-3572-8746-983E-A4F5F3C4C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9264" y="6831561"/>
            <a:ext cx="19229" cy="28844"/>
          </a:xfrm>
          <a:custGeom>
            <a:avLst/>
            <a:gdLst>
              <a:gd name="T0" fmla="*/ 18 w 19"/>
              <a:gd name="T1" fmla="*/ 26 h 27"/>
              <a:gd name="T2" fmla="*/ 0 w 19"/>
              <a:gd name="T3" fmla="*/ 0 h 27"/>
              <a:gd name="T4" fmla="*/ 0 w 19"/>
              <a:gd name="T5" fmla="*/ 26 h 27"/>
              <a:gd name="T6" fmla="*/ 18 w 19"/>
              <a:gd name="T7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27">
                <a:moveTo>
                  <a:pt x="18" y="26"/>
                </a:moveTo>
                <a:lnTo>
                  <a:pt x="0" y="0"/>
                </a:lnTo>
                <a:lnTo>
                  <a:pt x="0" y="26"/>
                </a:lnTo>
                <a:lnTo>
                  <a:pt x="18" y="26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11">
            <a:extLst>
              <a:ext uri="{FF2B5EF4-FFF2-40B4-BE49-F238E27FC236}">
                <a16:creationId xmlns:a16="http://schemas.microsoft.com/office/drawing/2014/main" id="{A5444AB5-B3B6-9646-B845-38E98717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6955" y="9336156"/>
            <a:ext cx="19229" cy="48073"/>
          </a:xfrm>
          <a:custGeom>
            <a:avLst/>
            <a:gdLst>
              <a:gd name="T0" fmla="*/ 17 w 18"/>
              <a:gd name="T1" fmla="*/ 0 h 45"/>
              <a:gd name="T2" fmla="*/ 0 w 18"/>
              <a:gd name="T3" fmla="*/ 44 h 45"/>
              <a:gd name="T4" fmla="*/ 17 w 18"/>
              <a:gd name="T5" fmla="*/ 44 h 45"/>
              <a:gd name="T6" fmla="*/ 17 w 18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45">
                <a:moveTo>
                  <a:pt x="17" y="0"/>
                </a:moveTo>
                <a:lnTo>
                  <a:pt x="0" y="44"/>
                </a:lnTo>
                <a:lnTo>
                  <a:pt x="17" y="44"/>
                </a:lnTo>
                <a:lnTo>
                  <a:pt x="17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2">
            <a:extLst>
              <a:ext uri="{FF2B5EF4-FFF2-40B4-BE49-F238E27FC236}">
                <a16:creationId xmlns:a16="http://schemas.microsoft.com/office/drawing/2014/main" id="{383D621C-E918-734B-BC08-AF6A4BF32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5383" y="11840754"/>
            <a:ext cx="28844" cy="57687"/>
          </a:xfrm>
          <a:custGeom>
            <a:avLst/>
            <a:gdLst>
              <a:gd name="T0" fmla="*/ 0 w 27"/>
              <a:gd name="T1" fmla="*/ 0 h 54"/>
              <a:gd name="T2" fmla="*/ 0 w 27"/>
              <a:gd name="T3" fmla="*/ 53 h 54"/>
              <a:gd name="T4" fmla="*/ 26 w 27"/>
              <a:gd name="T5" fmla="*/ 53 h 54"/>
              <a:gd name="T6" fmla="*/ 0 w 27"/>
              <a:gd name="T7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54">
                <a:moveTo>
                  <a:pt x="0" y="0"/>
                </a:moveTo>
                <a:lnTo>
                  <a:pt x="0" y="53"/>
                </a:lnTo>
                <a:lnTo>
                  <a:pt x="26" y="53"/>
                </a:lnTo>
                <a:lnTo>
                  <a:pt x="0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13">
            <a:extLst>
              <a:ext uri="{FF2B5EF4-FFF2-40B4-BE49-F238E27FC236}">
                <a16:creationId xmlns:a16="http://schemas.microsoft.com/office/drawing/2014/main" id="{219C228C-1BF5-A946-878A-7A7A3E6C9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7088" y="1817559"/>
            <a:ext cx="2716116" cy="2514213"/>
          </a:xfrm>
          <a:custGeom>
            <a:avLst/>
            <a:gdLst>
              <a:gd name="T0" fmla="*/ 1245 w 2491"/>
              <a:gd name="T1" fmla="*/ 0 h 2308"/>
              <a:gd name="T2" fmla="*/ 0 w 2491"/>
              <a:gd name="T3" fmla="*/ 2298 h 2308"/>
              <a:gd name="T4" fmla="*/ 0 w 2491"/>
              <a:gd name="T5" fmla="*/ 2307 h 2308"/>
              <a:gd name="T6" fmla="*/ 1245 w 2491"/>
              <a:gd name="T7" fmla="*/ 2307 h 2308"/>
              <a:gd name="T8" fmla="*/ 2490 w 2491"/>
              <a:gd name="T9" fmla="*/ 2307 h 2308"/>
              <a:gd name="T10" fmla="*/ 2490 w 2491"/>
              <a:gd name="T11" fmla="*/ 2298 h 2308"/>
              <a:gd name="T12" fmla="*/ 1245 w 2491"/>
              <a:gd name="T13" fmla="*/ 0 h 2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1" h="2308">
                <a:moveTo>
                  <a:pt x="1245" y="0"/>
                </a:moveTo>
                <a:lnTo>
                  <a:pt x="0" y="2298"/>
                </a:lnTo>
                <a:lnTo>
                  <a:pt x="0" y="2307"/>
                </a:lnTo>
                <a:lnTo>
                  <a:pt x="1245" y="2307"/>
                </a:lnTo>
                <a:lnTo>
                  <a:pt x="2490" y="2307"/>
                </a:lnTo>
                <a:lnTo>
                  <a:pt x="2490" y="2298"/>
                </a:lnTo>
                <a:lnTo>
                  <a:pt x="124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14">
            <a:extLst>
              <a:ext uri="{FF2B5EF4-FFF2-40B4-BE49-F238E27FC236}">
                <a16:creationId xmlns:a16="http://schemas.microsoft.com/office/drawing/2014/main" id="{D724004C-03C8-9B4F-A45A-CE7EAF070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5958" y="6860404"/>
            <a:ext cx="8143544" cy="2523824"/>
          </a:xfrm>
          <a:custGeom>
            <a:avLst/>
            <a:gdLst>
              <a:gd name="T0" fmla="*/ 6242 w 7471"/>
              <a:gd name="T1" fmla="*/ 0 h 2316"/>
              <a:gd name="T2" fmla="*/ 6225 w 7471"/>
              <a:gd name="T3" fmla="*/ 0 h 2316"/>
              <a:gd name="T4" fmla="*/ 4980 w 7471"/>
              <a:gd name="T5" fmla="*/ 0 h 2316"/>
              <a:gd name="T6" fmla="*/ 3735 w 7471"/>
              <a:gd name="T7" fmla="*/ 0 h 2316"/>
              <a:gd name="T8" fmla="*/ 2490 w 7471"/>
              <a:gd name="T9" fmla="*/ 0 h 2316"/>
              <a:gd name="T10" fmla="*/ 1244 w 7471"/>
              <a:gd name="T11" fmla="*/ 0 h 2316"/>
              <a:gd name="T12" fmla="*/ 1228 w 7471"/>
              <a:gd name="T13" fmla="*/ 0 h 2316"/>
              <a:gd name="T14" fmla="*/ 0 w 7471"/>
              <a:gd name="T15" fmla="*/ 2271 h 2316"/>
              <a:gd name="T16" fmla="*/ 0 w 7471"/>
              <a:gd name="T17" fmla="*/ 2315 h 2316"/>
              <a:gd name="T18" fmla="*/ 1244 w 7471"/>
              <a:gd name="T19" fmla="*/ 2315 h 2316"/>
              <a:gd name="T20" fmla="*/ 2490 w 7471"/>
              <a:gd name="T21" fmla="*/ 2315 h 2316"/>
              <a:gd name="T22" fmla="*/ 3735 w 7471"/>
              <a:gd name="T23" fmla="*/ 2315 h 2316"/>
              <a:gd name="T24" fmla="*/ 4980 w 7471"/>
              <a:gd name="T25" fmla="*/ 2315 h 2316"/>
              <a:gd name="T26" fmla="*/ 6225 w 7471"/>
              <a:gd name="T27" fmla="*/ 2315 h 2316"/>
              <a:gd name="T28" fmla="*/ 7470 w 7471"/>
              <a:gd name="T29" fmla="*/ 2315 h 2316"/>
              <a:gd name="T30" fmla="*/ 7470 w 7471"/>
              <a:gd name="T31" fmla="*/ 2271 h 2316"/>
              <a:gd name="T32" fmla="*/ 6242 w 7471"/>
              <a:gd name="T33" fmla="*/ 0 h 2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71" h="2316">
                <a:moveTo>
                  <a:pt x="6242" y="0"/>
                </a:moveTo>
                <a:lnTo>
                  <a:pt x="6225" y="0"/>
                </a:lnTo>
                <a:lnTo>
                  <a:pt x="4980" y="0"/>
                </a:lnTo>
                <a:lnTo>
                  <a:pt x="3735" y="0"/>
                </a:lnTo>
                <a:lnTo>
                  <a:pt x="2490" y="0"/>
                </a:lnTo>
                <a:lnTo>
                  <a:pt x="1244" y="0"/>
                </a:lnTo>
                <a:lnTo>
                  <a:pt x="1228" y="0"/>
                </a:lnTo>
                <a:lnTo>
                  <a:pt x="0" y="2271"/>
                </a:lnTo>
                <a:lnTo>
                  <a:pt x="0" y="2315"/>
                </a:lnTo>
                <a:lnTo>
                  <a:pt x="1244" y="2315"/>
                </a:lnTo>
                <a:lnTo>
                  <a:pt x="2490" y="2315"/>
                </a:lnTo>
                <a:lnTo>
                  <a:pt x="3735" y="2315"/>
                </a:lnTo>
                <a:lnTo>
                  <a:pt x="4980" y="2315"/>
                </a:lnTo>
                <a:lnTo>
                  <a:pt x="6225" y="2315"/>
                </a:lnTo>
                <a:lnTo>
                  <a:pt x="7470" y="2315"/>
                </a:lnTo>
                <a:lnTo>
                  <a:pt x="7470" y="2271"/>
                </a:lnTo>
                <a:lnTo>
                  <a:pt x="624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15">
            <a:extLst>
              <a:ext uri="{FF2B5EF4-FFF2-40B4-BE49-F238E27FC236}">
                <a16:creationId xmlns:a16="http://schemas.microsoft.com/office/drawing/2014/main" id="{9F0FA8D3-6AE7-3440-B146-B425F6D31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1839" y="4336577"/>
            <a:ext cx="5427425" cy="2523827"/>
          </a:xfrm>
          <a:custGeom>
            <a:avLst/>
            <a:gdLst>
              <a:gd name="T0" fmla="*/ 3743 w 4980"/>
              <a:gd name="T1" fmla="*/ 0 h 2317"/>
              <a:gd name="T2" fmla="*/ 3734 w 4980"/>
              <a:gd name="T3" fmla="*/ 0 h 2317"/>
              <a:gd name="T4" fmla="*/ 2489 w 4980"/>
              <a:gd name="T5" fmla="*/ 0 h 2317"/>
              <a:gd name="T6" fmla="*/ 1244 w 4980"/>
              <a:gd name="T7" fmla="*/ 0 h 2317"/>
              <a:gd name="T8" fmla="*/ 1236 w 4980"/>
              <a:gd name="T9" fmla="*/ 0 h 2317"/>
              <a:gd name="T10" fmla="*/ 0 w 4980"/>
              <a:gd name="T11" fmla="*/ 2290 h 2317"/>
              <a:gd name="T12" fmla="*/ 0 w 4980"/>
              <a:gd name="T13" fmla="*/ 2316 h 2317"/>
              <a:gd name="T14" fmla="*/ 1244 w 4980"/>
              <a:gd name="T15" fmla="*/ 2316 h 2317"/>
              <a:gd name="T16" fmla="*/ 2489 w 4980"/>
              <a:gd name="T17" fmla="*/ 2316 h 2317"/>
              <a:gd name="T18" fmla="*/ 3734 w 4980"/>
              <a:gd name="T19" fmla="*/ 2316 h 2317"/>
              <a:gd name="T20" fmla="*/ 4979 w 4980"/>
              <a:gd name="T21" fmla="*/ 2316 h 2317"/>
              <a:gd name="T22" fmla="*/ 4979 w 4980"/>
              <a:gd name="T23" fmla="*/ 2290 h 2317"/>
              <a:gd name="T24" fmla="*/ 3743 w 4980"/>
              <a:gd name="T25" fmla="*/ 0 h 2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80" h="2317">
                <a:moveTo>
                  <a:pt x="3743" y="0"/>
                </a:moveTo>
                <a:lnTo>
                  <a:pt x="3734" y="0"/>
                </a:lnTo>
                <a:lnTo>
                  <a:pt x="2489" y="0"/>
                </a:lnTo>
                <a:lnTo>
                  <a:pt x="1244" y="0"/>
                </a:lnTo>
                <a:lnTo>
                  <a:pt x="1236" y="0"/>
                </a:lnTo>
                <a:lnTo>
                  <a:pt x="0" y="2290"/>
                </a:lnTo>
                <a:lnTo>
                  <a:pt x="0" y="2316"/>
                </a:lnTo>
                <a:lnTo>
                  <a:pt x="1244" y="2316"/>
                </a:lnTo>
                <a:lnTo>
                  <a:pt x="2489" y="2316"/>
                </a:lnTo>
                <a:lnTo>
                  <a:pt x="3734" y="2316"/>
                </a:lnTo>
                <a:lnTo>
                  <a:pt x="4979" y="2316"/>
                </a:lnTo>
                <a:lnTo>
                  <a:pt x="4979" y="2290"/>
                </a:lnTo>
                <a:lnTo>
                  <a:pt x="374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16">
            <a:extLst>
              <a:ext uri="{FF2B5EF4-FFF2-40B4-BE49-F238E27FC236}">
                <a16:creationId xmlns:a16="http://schemas.microsoft.com/office/drawing/2014/main" id="{6AFA1263-E3F9-6644-A6C1-4991B90DB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529" y="9384228"/>
            <a:ext cx="10859659" cy="2514213"/>
          </a:xfrm>
          <a:custGeom>
            <a:avLst/>
            <a:gdLst>
              <a:gd name="T0" fmla="*/ 8732 w 9961"/>
              <a:gd name="T1" fmla="*/ 0 h 2308"/>
              <a:gd name="T2" fmla="*/ 8715 w 9961"/>
              <a:gd name="T3" fmla="*/ 0 h 2308"/>
              <a:gd name="T4" fmla="*/ 7469 w 9961"/>
              <a:gd name="T5" fmla="*/ 0 h 2308"/>
              <a:gd name="T6" fmla="*/ 6224 w 9961"/>
              <a:gd name="T7" fmla="*/ 0 h 2308"/>
              <a:gd name="T8" fmla="*/ 4979 w 9961"/>
              <a:gd name="T9" fmla="*/ 0 h 2308"/>
              <a:gd name="T10" fmla="*/ 3734 w 9961"/>
              <a:gd name="T11" fmla="*/ 0 h 2308"/>
              <a:gd name="T12" fmla="*/ 2490 w 9961"/>
              <a:gd name="T13" fmla="*/ 0 h 2308"/>
              <a:gd name="T14" fmla="*/ 1245 w 9961"/>
              <a:gd name="T15" fmla="*/ 0 h 2308"/>
              <a:gd name="T16" fmla="*/ 1228 w 9961"/>
              <a:gd name="T17" fmla="*/ 0 h 2308"/>
              <a:gd name="T18" fmla="*/ 0 w 9961"/>
              <a:gd name="T19" fmla="*/ 2254 h 2308"/>
              <a:gd name="T20" fmla="*/ 0 w 9961"/>
              <a:gd name="T21" fmla="*/ 2307 h 2308"/>
              <a:gd name="T22" fmla="*/ 2490 w 9961"/>
              <a:gd name="T23" fmla="*/ 2307 h 2308"/>
              <a:gd name="T24" fmla="*/ 4979 w 9961"/>
              <a:gd name="T25" fmla="*/ 2307 h 2308"/>
              <a:gd name="T26" fmla="*/ 7469 w 9961"/>
              <a:gd name="T27" fmla="*/ 2307 h 2308"/>
              <a:gd name="T28" fmla="*/ 9960 w 9961"/>
              <a:gd name="T29" fmla="*/ 2307 h 2308"/>
              <a:gd name="T30" fmla="*/ 9960 w 9961"/>
              <a:gd name="T31" fmla="*/ 2254 h 2308"/>
              <a:gd name="T32" fmla="*/ 8732 w 9961"/>
              <a:gd name="T33" fmla="*/ 0 h 2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961" h="2308">
                <a:moveTo>
                  <a:pt x="8732" y="0"/>
                </a:moveTo>
                <a:lnTo>
                  <a:pt x="8715" y="0"/>
                </a:lnTo>
                <a:lnTo>
                  <a:pt x="7469" y="0"/>
                </a:lnTo>
                <a:lnTo>
                  <a:pt x="6224" y="0"/>
                </a:lnTo>
                <a:lnTo>
                  <a:pt x="4979" y="0"/>
                </a:lnTo>
                <a:lnTo>
                  <a:pt x="3734" y="0"/>
                </a:lnTo>
                <a:lnTo>
                  <a:pt x="2490" y="0"/>
                </a:lnTo>
                <a:lnTo>
                  <a:pt x="1245" y="0"/>
                </a:lnTo>
                <a:lnTo>
                  <a:pt x="1228" y="0"/>
                </a:lnTo>
                <a:lnTo>
                  <a:pt x="0" y="2254"/>
                </a:lnTo>
                <a:lnTo>
                  <a:pt x="0" y="2307"/>
                </a:lnTo>
                <a:lnTo>
                  <a:pt x="2490" y="2307"/>
                </a:lnTo>
                <a:lnTo>
                  <a:pt x="4979" y="2307"/>
                </a:lnTo>
                <a:lnTo>
                  <a:pt x="7469" y="2307"/>
                </a:lnTo>
                <a:lnTo>
                  <a:pt x="9960" y="2307"/>
                </a:lnTo>
                <a:lnTo>
                  <a:pt x="9960" y="2254"/>
                </a:lnTo>
                <a:lnTo>
                  <a:pt x="873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10">
            <a:extLst>
              <a:ext uri="{FF2B5EF4-FFF2-40B4-BE49-F238E27FC236}">
                <a16:creationId xmlns:a16="http://schemas.microsoft.com/office/drawing/2014/main" id="{381744B1-25D2-A645-B736-0D11258E1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1719" y="5302843"/>
            <a:ext cx="610524" cy="600909"/>
          </a:xfrm>
          <a:custGeom>
            <a:avLst/>
            <a:gdLst>
              <a:gd name="T0" fmla="*/ 279 w 558"/>
              <a:gd name="T1" fmla="*/ 549 h 550"/>
              <a:gd name="T2" fmla="*/ 279 w 558"/>
              <a:gd name="T3" fmla="*/ 549 h 550"/>
              <a:gd name="T4" fmla="*/ 200 w 558"/>
              <a:gd name="T5" fmla="*/ 514 h 550"/>
              <a:gd name="T6" fmla="*/ 44 w 558"/>
              <a:gd name="T7" fmla="*/ 357 h 550"/>
              <a:gd name="T8" fmla="*/ 44 w 558"/>
              <a:gd name="T9" fmla="*/ 200 h 550"/>
              <a:gd name="T10" fmla="*/ 235 w 558"/>
              <a:gd name="T11" fmla="*/ 9 h 550"/>
              <a:gd name="T12" fmla="*/ 253 w 558"/>
              <a:gd name="T13" fmla="*/ 0 h 550"/>
              <a:gd name="T14" fmla="*/ 505 w 558"/>
              <a:gd name="T15" fmla="*/ 0 h 550"/>
              <a:gd name="T16" fmla="*/ 557 w 558"/>
              <a:gd name="T17" fmla="*/ 52 h 550"/>
              <a:gd name="T18" fmla="*/ 557 w 558"/>
              <a:gd name="T19" fmla="*/ 296 h 550"/>
              <a:gd name="T20" fmla="*/ 549 w 558"/>
              <a:gd name="T21" fmla="*/ 314 h 550"/>
              <a:gd name="T22" fmla="*/ 357 w 558"/>
              <a:gd name="T23" fmla="*/ 514 h 550"/>
              <a:gd name="T24" fmla="*/ 279 w 558"/>
              <a:gd name="T25" fmla="*/ 549 h 550"/>
              <a:gd name="T26" fmla="*/ 261 w 558"/>
              <a:gd name="T27" fmla="*/ 52 h 550"/>
              <a:gd name="T28" fmla="*/ 261 w 558"/>
              <a:gd name="T29" fmla="*/ 52 h 550"/>
              <a:gd name="T30" fmla="*/ 78 w 558"/>
              <a:gd name="T31" fmla="*/ 244 h 550"/>
              <a:gd name="T32" fmla="*/ 78 w 558"/>
              <a:gd name="T33" fmla="*/ 322 h 550"/>
              <a:gd name="T34" fmla="*/ 235 w 558"/>
              <a:gd name="T35" fmla="*/ 479 h 550"/>
              <a:gd name="T36" fmla="*/ 314 w 558"/>
              <a:gd name="T37" fmla="*/ 479 h 550"/>
              <a:gd name="T38" fmla="*/ 505 w 558"/>
              <a:gd name="T39" fmla="*/ 287 h 550"/>
              <a:gd name="T40" fmla="*/ 496 w 558"/>
              <a:gd name="T41" fmla="*/ 52 h 550"/>
              <a:gd name="T42" fmla="*/ 261 w 558"/>
              <a:gd name="T43" fmla="*/ 52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8" h="550">
                <a:moveTo>
                  <a:pt x="279" y="549"/>
                </a:moveTo>
                <a:lnTo>
                  <a:pt x="279" y="549"/>
                </a:lnTo>
                <a:cubicBezTo>
                  <a:pt x="244" y="549"/>
                  <a:pt x="218" y="540"/>
                  <a:pt x="200" y="514"/>
                </a:cubicBezTo>
                <a:cubicBezTo>
                  <a:pt x="44" y="357"/>
                  <a:pt x="44" y="357"/>
                  <a:pt x="44" y="357"/>
                </a:cubicBezTo>
                <a:cubicBezTo>
                  <a:pt x="0" y="314"/>
                  <a:pt x="0" y="244"/>
                  <a:pt x="44" y="200"/>
                </a:cubicBezTo>
                <a:cubicBezTo>
                  <a:pt x="235" y="9"/>
                  <a:pt x="235" y="9"/>
                  <a:pt x="235" y="9"/>
                </a:cubicBezTo>
                <a:cubicBezTo>
                  <a:pt x="235" y="0"/>
                  <a:pt x="244" y="0"/>
                  <a:pt x="253" y="0"/>
                </a:cubicBezTo>
                <a:cubicBezTo>
                  <a:pt x="505" y="0"/>
                  <a:pt x="505" y="0"/>
                  <a:pt x="505" y="0"/>
                </a:cubicBezTo>
                <a:cubicBezTo>
                  <a:pt x="531" y="0"/>
                  <a:pt x="557" y="18"/>
                  <a:pt x="557" y="52"/>
                </a:cubicBezTo>
                <a:cubicBezTo>
                  <a:pt x="557" y="296"/>
                  <a:pt x="557" y="296"/>
                  <a:pt x="557" y="296"/>
                </a:cubicBezTo>
                <a:cubicBezTo>
                  <a:pt x="557" y="305"/>
                  <a:pt x="557" y="314"/>
                  <a:pt x="549" y="314"/>
                </a:cubicBezTo>
                <a:cubicBezTo>
                  <a:pt x="357" y="514"/>
                  <a:pt x="357" y="514"/>
                  <a:pt x="357" y="514"/>
                </a:cubicBezTo>
                <a:cubicBezTo>
                  <a:pt x="331" y="540"/>
                  <a:pt x="305" y="549"/>
                  <a:pt x="279" y="549"/>
                </a:cubicBezTo>
                <a:close/>
                <a:moveTo>
                  <a:pt x="261" y="52"/>
                </a:moveTo>
                <a:lnTo>
                  <a:pt x="261" y="52"/>
                </a:lnTo>
                <a:cubicBezTo>
                  <a:pt x="78" y="244"/>
                  <a:pt x="78" y="244"/>
                  <a:pt x="78" y="244"/>
                </a:cubicBezTo>
                <a:cubicBezTo>
                  <a:pt x="61" y="261"/>
                  <a:pt x="61" y="296"/>
                  <a:pt x="78" y="322"/>
                </a:cubicBezTo>
                <a:cubicBezTo>
                  <a:pt x="235" y="479"/>
                  <a:pt x="235" y="479"/>
                  <a:pt x="235" y="479"/>
                </a:cubicBezTo>
                <a:cubicBezTo>
                  <a:pt x="261" y="496"/>
                  <a:pt x="296" y="496"/>
                  <a:pt x="314" y="479"/>
                </a:cubicBezTo>
                <a:cubicBezTo>
                  <a:pt x="505" y="287"/>
                  <a:pt x="505" y="287"/>
                  <a:pt x="505" y="287"/>
                </a:cubicBezTo>
                <a:cubicBezTo>
                  <a:pt x="496" y="52"/>
                  <a:pt x="496" y="52"/>
                  <a:pt x="496" y="52"/>
                </a:cubicBezTo>
                <a:lnTo>
                  <a:pt x="261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11">
            <a:extLst>
              <a:ext uri="{FF2B5EF4-FFF2-40B4-BE49-F238E27FC236}">
                <a16:creationId xmlns:a16="http://schemas.microsoft.com/office/drawing/2014/main" id="{A4ECFCE9-D0CA-B74C-A1B3-D287C7CF9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1493" y="5427833"/>
            <a:ext cx="105760" cy="105760"/>
          </a:xfrm>
          <a:custGeom>
            <a:avLst/>
            <a:gdLst>
              <a:gd name="T0" fmla="*/ 79 w 97"/>
              <a:gd name="T1" fmla="*/ 79 h 97"/>
              <a:gd name="T2" fmla="*/ 79 w 97"/>
              <a:gd name="T3" fmla="*/ 79 h 97"/>
              <a:gd name="T4" fmla="*/ 18 w 97"/>
              <a:gd name="T5" fmla="*/ 79 h 97"/>
              <a:gd name="T6" fmla="*/ 18 w 97"/>
              <a:gd name="T7" fmla="*/ 18 h 97"/>
              <a:gd name="T8" fmla="*/ 79 w 97"/>
              <a:gd name="T9" fmla="*/ 18 h 97"/>
              <a:gd name="T10" fmla="*/ 79 w 97"/>
              <a:gd name="T11" fmla="*/ 7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" h="97">
                <a:moveTo>
                  <a:pt x="79" y="79"/>
                </a:moveTo>
                <a:lnTo>
                  <a:pt x="79" y="79"/>
                </a:lnTo>
                <a:cubicBezTo>
                  <a:pt x="61" y="96"/>
                  <a:pt x="35" y="96"/>
                  <a:pt x="18" y="79"/>
                </a:cubicBezTo>
                <a:cubicBezTo>
                  <a:pt x="0" y="61"/>
                  <a:pt x="0" y="35"/>
                  <a:pt x="18" y="18"/>
                </a:cubicBezTo>
                <a:cubicBezTo>
                  <a:pt x="35" y="0"/>
                  <a:pt x="61" y="0"/>
                  <a:pt x="79" y="18"/>
                </a:cubicBezTo>
                <a:cubicBezTo>
                  <a:pt x="96" y="35"/>
                  <a:pt x="96" y="61"/>
                  <a:pt x="79" y="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12">
            <a:extLst>
              <a:ext uri="{FF2B5EF4-FFF2-40B4-BE49-F238E27FC236}">
                <a16:creationId xmlns:a16="http://schemas.microsoft.com/office/drawing/2014/main" id="{90DA2920-CA43-7547-8421-AC2E721BC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1962" y="3081877"/>
            <a:ext cx="182677" cy="173062"/>
          </a:xfrm>
          <a:custGeom>
            <a:avLst/>
            <a:gdLst>
              <a:gd name="T0" fmla="*/ 122 w 167"/>
              <a:gd name="T1" fmla="*/ 157 h 158"/>
              <a:gd name="T2" fmla="*/ 122 w 167"/>
              <a:gd name="T3" fmla="*/ 157 h 158"/>
              <a:gd name="T4" fmla="*/ 44 w 167"/>
              <a:gd name="T5" fmla="*/ 157 h 158"/>
              <a:gd name="T6" fmla="*/ 0 w 167"/>
              <a:gd name="T7" fmla="*/ 113 h 158"/>
              <a:gd name="T8" fmla="*/ 0 w 167"/>
              <a:gd name="T9" fmla="*/ 44 h 158"/>
              <a:gd name="T10" fmla="*/ 44 w 167"/>
              <a:gd name="T11" fmla="*/ 0 h 158"/>
              <a:gd name="T12" fmla="*/ 122 w 167"/>
              <a:gd name="T13" fmla="*/ 0 h 158"/>
              <a:gd name="T14" fmla="*/ 166 w 167"/>
              <a:gd name="T15" fmla="*/ 44 h 158"/>
              <a:gd name="T16" fmla="*/ 166 w 167"/>
              <a:gd name="T17" fmla="*/ 113 h 158"/>
              <a:gd name="T18" fmla="*/ 122 w 167"/>
              <a:gd name="T19" fmla="*/ 157 h 158"/>
              <a:gd name="T20" fmla="*/ 122 w 167"/>
              <a:gd name="T21" fmla="*/ 44 h 158"/>
              <a:gd name="T22" fmla="*/ 122 w 167"/>
              <a:gd name="T23" fmla="*/ 44 h 158"/>
              <a:gd name="T24" fmla="*/ 44 w 167"/>
              <a:gd name="T25" fmla="*/ 44 h 158"/>
              <a:gd name="T26" fmla="*/ 44 w 167"/>
              <a:gd name="T27" fmla="*/ 113 h 158"/>
              <a:gd name="T28" fmla="*/ 122 w 167"/>
              <a:gd name="T29" fmla="*/ 113 h 158"/>
              <a:gd name="T30" fmla="*/ 122 w 167"/>
              <a:gd name="T31" fmla="*/ 44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7" h="158">
                <a:moveTo>
                  <a:pt x="122" y="157"/>
                </a:moveTo>
                <a:lnTo>
                  <a:pt x="122" y="157"/>
                </a:lnTo>
                <a:cubicBezTo>
                  <a:pt x="44" y="157"/>
                  <a:pt x="44" y="157"/>
                  <a:pt x="44" y="157"/>
                </a:cubicBezTo>
                <a:cubicBezTo>
                  <a:pt x="27" y="157"/>
                  <a:pt x="0" y="139"/>
                  <a:pt x="0" y="113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7"/>
                  <a:pt x="27" y="0"/>
                  <a:pt x="44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40" y="0"/>
                  <a:pt x="166" y="17"/>
                  <a:pt x="166" y="44"/>
                </a:cubicBezTo>
                <a:cubicBezTo>
                  <a:pt x="166" y="113"/>
                  <a:pt x="166" y="113"/>
                  <a:pt x="166" y="113"/>
                </a:cubicBezTo>
                <a:cubicBezTo>
                  <a:pt x="166" y="139"/>
                  <a:pt x="140" y="157"/>
                  <a:pt x="122" y="157"/>
                </a:cubicBezTo>
                <a:close/>
                <a:moveTo>
                  <a:pt x="122" y="44"/>
                </a:moveTo>
                <a:lnTo>
                  <a:pt x="122" y="44"/>
                </a:lnTo>
                <a:cubicBezTo>
                  <a:pt x="44" y="44"/>
                  <a:pt x="44" y="44"/>
                  <a:pt x="44" y="44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122" y="113"/>
                  <a:pt x="122" y="113"/>
                  <a:pt x="122" y="113"/>
                </a:cubicBezTo>
                <a:lnTo>
                  <a:pt x="122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13">
            <a:extLst>
              <a:ext uri="{FF2B5EF4-FFF2-40B4-BE49-F238E27FC236}">
                <a16:creationId xmlns:a16="http://schemas.microsoft.com/office/drawing/2014/main" id="{4439F48C-9A58-754C-9346-B9D96DC83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2390" y="2865548"/>
            <a:ext cx="692249" cy="552839"/>
          </a:xfrm>
          <a:custGeom>
            <a:avLst/>
            <a:gdLst>
              <a:gd name="T0" fmla="*/ 531 w 637"/>
              <a:gd name="T1" fmla="*/ 505 h 506"/>
              <a:gd name="T2" fmla="*/ 531 w 637"/>
              <a:gd name="T3" fmla="*/ 505 h 506"/>
              <a:gd name="T4" fmla="*/ 105 w 637"/>
              <a:gd name="T5" fmla="*/ 505 h 506"/>
              <a:gd name="T6" fmla="*/ 0 w 637"/>
              <a:gd name="T7" fmla="*/ 400 h 506"/>
              <a:gd name="T8" fmla="*/ 0 w 637"/>
              <a:gd name="T9" fmla="*/ 0 h 506"/>
              <a:gd name="T10" fmla="*/ 52 w 637"/>
              <a:gd name="T11" fmla="*/ 0 h 506"/>
              <a:gd name="T12" fmla="*/ 52 w 637"/>
              <a:gd name="T13" fmla="*/ 400 h 506"/>
              <a:gd name="T14" fmla="*/ 105 w 637"/>
              <a:gd name="T15" fmla="*/ 452 h 506"/>
              <a:gd name="T16" fmla="*/ 531 w 637"/>
              <a:gd name="T17" fmla="*/ 452 h 506"/>
              <a:gd name="T18" fmla="*/ 584 w 637"/>
              <a:gd name="T19" fmla="*/ 400 h 506"/>
              <a:gd name="T20" fmla="*/ 584 w 637"/>
              <a:gd name="T21" fmla="*/ 148 h 506"/>
              <a:gd name="T22" fmla="*/ 531 w 637"/>
              <a:gd name="T23" fmla="*/ 96 h 506"/>
              <a:gd name="T24" fmla="*/ 105 w 637"/>
              <a:gd name="T25" fmla="*/ 96 h 506"/>
              <a:gd name="T26" fmla="*/ 105 w 637"/>
              <a:gd name="T27" fmla="*/ 43 h 506"/>
              <a:gd name="T28" fmla="*/ 531 w 637"/>
              <a:gd name="T29" fmla="*/ 43 h 506"/>
              <a:gd name="T30" fmla="*/ 636 w 637"/>
              <a:gd name="T31" fmla="*/ 148 h 506"/>
              <a:gd name="T32" fmla="*/ 636 w 637"/>
              <a:gd name="T33" fmla="*/ 400 h 506"/>
              <a:gd name="T34" fmla="*/ 531 w 637"/>
              <a:gd name="T35" fmla="*/ 50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7" h="506">
                <a:moveTo>
                  <a:pt x="531" y="505"/>
                </a:moveTo>
                <a:lnTo>
                  <a:pt x="531" y="505"/>
                </a:lnTo>
                <a:cubicBezTo>
                  <a:pt x="105" y="505"/>
                  <a:pt x="105" y="505"/>
                  <a:pt x="105" y="505"/>
                </a:cubicBezTo>
                <a:cubicBezTo>
                  <a:pt x="44" y="505"/>
                  <a:pt x="0" y="461"/>
                  <a:pt x="0" y="400"/>
                </a:cubicBezTo>
                <a:cubicBezTo>
                  <a:pt x="0" y="0"/>
                  <a:pt x="0" y="0"/>
                  <a:pt x="0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400"/>
                  <a:pt x="52" y="400"/>
                  <a:pt x="52" y="400"/>
                </a:cubicBezTo>
                <a:cubicBezTo>
                  <a:pt x="52" y="426"/>
                  <a:pt x="79" y="452"/>
                  <a:pt x="105" y="452"/>
                </a:cubicBezTo>
                <a:cubicBezTo>
                  <a:pt x="531" y="452"/>
                  <a:pt x="531" y="452"/>
                  <a:pt x="531" y="452"/>
                </a:cubicBezTo>
                <a:cubicBezTo>
                  <a:pt x="558" y="452"/>
                  <a:pt x="584" y="426"/>
                  <a:pt x="584" y="400"/>
                </a:cubicBezTo>
                <a:cubicBezTo>
                  <a:pt x="584" y="148"/>
                  <a:pt x="584" y="148"/>
                  <a:pt x="584" y="148"/>
                </a:cubicBezTo>
                <a:cubicBezTo>
                  <a:pt x="584" y="122"/>
                  <a:pt x="558" y="96"/>
                  <a:pt x="531" y="96"/>
                </a:cubicBezTo>
                <a:cubicBezTo>
                  <a:pt x="105" y="96"/>
                  <a:pt x="105" y="96"/>
                  <a:pt x="105" y="96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531" y="43"/>
                  <a:pt x="531" y="43"/>
                  <a:pt x="531" y="43"/>
                </a:cubicBezTo>
                <a:cubicBezTo>
                  <a:pt x="592" y="43"/>
                  <a:pt x="636" y="87"/>
                  <a:pt x="636" y="148"/>
                </a:cubicBezTo>
                <a:cubicBezTo>
                  <a:pt x="636" y="400"/>
                  <a:pt x="636" y="400"/>
                  <a:pt x="636" y="400"/>
                </a:cubicBezTo>
                <a:cubicBezTo>
                  <a:pt x="636" y="461"/>
                  <a:pt x="592" y="505"/>
                  <a:pt x="531" y="5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14">
            <a:extLst>
              <a:ext uri="{FF2B5EF4-FFF2-40B4-BE49-F238E27FC236}">
                <a16:creationId xmlns:a16="http://schemas.microsoft.com/office/drawing/2014/main" id="{175968FA-E7E6-4B44-9D4F-171479C1B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775" y="2740558"/>
            <a:ext cx="634562" cy="230750"/>
          </a:xfrm>
          <a:custGeom>
            <a:avLst/>
            <a:gdLst>
              <a:gd name="T0" fmla="*/ 113 w 584"/>
              <a:gd name="T1" fmla="*/ 209 h 210"/>
              <a:gd name="T2" fmla="*/ 113 w 584"/>
              <a:gd name="T3" fmla="*/ 209 h 210"/>
              <a:gd name="T4" fmla="*/ 8 w 584"/>
              <a:gd name="T5" fmla="*/ 87 h 210"/>
              <a:gd name="T6" fmla="*/ 113 w 584"/>
              <a:gd name="T7" fmla="*/ 0 h 210"/>
              <a:gd name="T8" fmla="*/ 496 w 584"/>
              <a:gd name="T9" fmla="*/ 0 h 210"/>
              <a:gd name="T10" fmla="*/ 583 w 584"/>
              <a:gd name="T11" fmla="*/ 87 h 210"/>
              <a:gd name="T12" fmla="*/ 583 w 584"/>
              <a:gd name="T13" fmla="*/ 104 h 210"/>
              <a:gd name="T14" fmla="*/ 557 w 584"/>
              <a:gd name="T15" fmla="*/ 130 h 210"/>
              <a:gd name="T16" fmla="*/ 557 w 584"/>
              <a:gd name="T17" fmla="*/ 130 h 210"/>
              <a:gd name="T18" fmla="*/ 531 w 584"/>
              <a:gd name="T19" fmla="*/ 104 h 210"/>
              <a:gd name="T20" fmla="*/ 531 w 584"/>
              <a:gd name="T21" fmla="*/ 87 h 210"/>
              <a:gd name="T22" fmla="*/ 496 w 584"/>
              <a:gd name="T23" fmla="*/ 52 h 210"/>
              <a:gd name="T24" fmla="*/ 113 w 584"/>
              <a:gd name="T25" fmla="*/ 52 h 210"/>
              <a:gd name="T26" fmla="*/ 60 w 584"/>
              <a:gd name="T27" fmla="*/ 95 h 210"/>
              <a:gd name="T28" fmla="*/ 113 w 584"/>
              <a:gd name="T29" fmla="*/ 156 h 210"/>
              <a:gd name="T30" fmla="*/ 113 w 584"/>
              <a:gd name="T31" fmla="*/ 20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4" h="210">
                <a:moveTo>
                  <a:pt x="113" y="209"/>
                </a:moveTo>
                <a:lnTo>
                  <a:pt x="113" y="209"/>
                </a:lnTo>
                <a:cubicBezTo>
                  <a:pt x="52" y="209"/>
                  <a:pt x="0" y="156"/>
                  <a:pt x="8" y="87"/>
                </a:cubicBezTo>
                <a:cubicBezTo>
                  <a:pt x="17" y="34"/>
                  <a:pt x="60" y="0"/>
                  <a:pt x="113" y="0"/>
                </a:cubicBezTo>
                <a:cubicBezTo>
                  <a:pt x="496" y="0"/>
                  <a:pt x="496" y="0"/>
                  <a:pt x="496" y="0"/>
                </a:cubicBezTo>
                <a:cubicBezTo>
                  <a:pt x="548" y="0"/>
                  <a:pt x="583" y="34"/>
                  <a:pt x="583" y="87"/>
                </a:cubicBezTo>
                <a:cubicBezTo>
                  <a:pt x="583" y="104"/>
                  <a:pt x="583" y="104"/>
                  <a:pt x="583" y="104"/>
                </a:cubicBezTo>
                <a:cubicBezTo>
                  <a:pt x="583" y="121"/>
                  <a:pt x="574" y="130"/>
                  <a:pt x="557" y="130"/>
                </a:cubicBezTo>
                <a:lnTo>
                  <a:pt x="557" y="130"/>
                </a:lnTo>
                <a:cubicBezTo>
                  <a:pt x="539" y="130"/>
                  <a:pt x="531" y="121"/>
                  <a:pt x="531" y="104"/>
                </a:cubicBezTo>
                <a:cubicBezTo>
                  <a:pt x="531" y="87"/>
                  <a:pt x="531" y="87"/>
                  <a:pt x="531" y="87"/>
                </a:cubicBezTo>
                <a:cubicBezTo>
                  <a:pt x="531" y="69"/>
                  <a:pt x="513" y="52"/>
                  <a:pt x="496" y="52"/>
                </a:cubicBezTo>
                <a:cubicBezTo>
                  <a:pt x="113" y="52"/>
                  <a:pt x="113" y="52"/>
                  <a:pt x="113" y="52"/>
                </a:cubicBezTo>
                <a:cubicBezTo>
                  <a:pt x="87" y="52"/>
                  <a:pt x="69" y="69"/>
                  <a:pt x="60" y="95"/>
                </a:cubicBezTo>
                <a:cubicBezTo>
                  <a:pt x="60" y="130"/>
                  <a:pt x="78" y="156"/>
                  <a:pt x="113" y="156"/>
                </a:cubicBezTo>
                <a:lnTo>
                  <a:pt x="113" y="20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15">
            <a:extLst>
              <a:ext uri="{FF2B5EF4-FFF2-40B4-BE49-F238E27FC236}">
                <a16:creationId xmlns:a16="http://schemas.microsoft.com/office/drawing/2014/main" id="{66709622-73B4-2E43-AE82-28F0433BF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3230" y="10350495"/>
            <a:ext cx="711478" cy="673020"/>
          </a:xfrm>
          <a:custGeom>
            <a:avLst/>
            <a:gdLst>
              <a:gd name="T0" fmla="*/ 558 w 654"/>
              <a:gd name="T1" fmla="*/ 618 h 619"/>
              <a:gd name="T2" fmla="*/ 558 w 654"/>
              <a:gd name="T3" fmla="*/ 618 h 619"/>
              <a:gd name="T4" fmla="*/ 96 w 654"/>
              <a:gd name="T5" fmla="*/ 618 h 619"/>
              <a:gd name="T6" fmla="*/ 0 w 654"/>
              <a:gd name="T7" fmla="*/ 531 h 619"/>
              <a:gd name="T8" fmla="*/ 0 w 654"/>
              <a:gd name="T9" fmla="*/ 87 h 619"/>
              <a:gd name="T10" fmla="*/ 96 w 654"/>
              <a:gd name="T11" fmla="*/ 0 h 619"/>
              <a:gd name="T12" fmla="*/ 140 w 654"/>
              <a:gd name="T13" fmla="*/ 0 h 619"/>
              <a:gd name="T14" fmla="*/ 140 w 654"/>
              <a:gd name="T15" fmla="*/ 52 h 619"/>
              <a:gd name="T16" fmla="*/ 96 w 654"/>
              <a:gd name="T17" fmla="*/ 52 h 619"/>
              <a:gd name="T18" fmla="*/ 61 w 654"/>
              <a:gd name="T19" fmla="*/ 87 h 619"/>
              <a:gd name="T20" fmla="*/ 61 w 654"/>
              <a:gd name="T21" fmla="*/ 531 h 619"/>
              <a:gd name="T22" fmla="*/ 96 w 654"/>
              <a:gd name="T23" fmla="*/ 557 h 619"/>
              <a:gd name="T24" fmla="*/ 558 w 654"/>
              <a:gd name="T25" fmla="*/ 557 h 619"/>
              <a:gd name="T26" fmla="*/ 592 w 654"/>
              <a:gd name="T27" fmla="*/ 531 h 619"/>
              <a:gd name="T28" fmla="*/ 592 w 654"/>
              <a:gd name="T29" fmla="*/ 87 h 619"/>
              <a:gd name="T30" fmla="*/ 558 w 654"/>
              <a:gd name="T31" fmla="*/ 52 h 619"/>
              <a:gd name="T32" fmla="*/ 514 w 654"/>
              <a:gd name="T33" fmla="*/ 52 h 619"/>
              <a:gd name="T34" fmla="*/ 514 w 654"/>
              <a:gd name="T35" fmla="*/ 0 h 619"/>
              <a:gd name="T36" fmla="*/ 558 w 654"/>
              <a:gd name="T37" fmla="*/ 0 h 619"/>
              <a:gd name="T38" fmla="*/ 653 w 654"/>
              <a:gd name="T39" fmla="*/ 87 h 619"/>
              <a:gd name="T40" fmla="*/ 653 w 654"/>
              <a:gd name="T41" fmla="*/ 531 h 619"/>
              <a:gd name="T42" fmla="*/ 558 w 654"/>
              <a:gd name="T43" fmla="*/ 618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54" h="619">
                <a:moveTo>
                  <a:pt x="558" y="618"/>
                </a:moveTo>
                <a:lnTo>
                  <a:pt x="558" y="618"/>
                </a:lnTo>
                <a:cubicBezTo>
                  <a:pt x="96" y="618"/>
                  <a:pt x="96" y="618"/>
                  <a:pt x="96" y="618"/>
                </a:cubicBezTo>
                <a:cubicBezTo>
                  <a:pt x="44" y="618"/>
                  <a:pt x="0" y="574"/>
                  <a:pt x="0" y="531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43"/>
                  <a:pt x="44" y="0"/>
                  <a:pt x="96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52"/>
                  <a:pt x="140" y="52"/>
                  <a:pt x="140" y="52"/>
                </a:cubicBezTo>
                <a:cubicBezTo>
                  <a:pt x="96" y="52"/>
                  <a:pt x="96" y="52"/>
                  <a:pt x="96" y="52"/>
                </a:cubicBezTo>
                <a:cubicBezTo>
                  <a:pt x="79" y="52"/>
                  <a:pt x="61" y="69"/>
                  <a:pt x="61" y="87"/>
                </a:cubicBezTo>
                <a:cubicBezTo>
                  <a:pt x="61" y="531"/>
                  <a:pt x="61" y="531"/>
                  <a:pt x="61" y="531"/>
                </a:cubicBezTo>
                <a:cubicBezTo>
                  <a:pt x="61" y="548"/>
                  <a:pt x="79" y="557"/>
                  <a:pt x="96" y="557"/>
                </a:cubicBezTo>
                <a:cubicBezTo>
                  <a:pt x="558" y="557"/>
                  <a:pt x="558" y="557"/>
                  <a:pt x="558" y="557"/>
                </a:cubicBezTo>
                <a:cubicBezTo>
                  <a:pt x="575" y="557"/>
                  <a:pt x="592" y="548"/>
                  <a:pt x="592" y="531"/>
                </a:cubicBezTo>
                <a:cubicBezTo>
                  <a:pt x="592" y="87"/>
                  <a:pt x="592" y="87"/>
                  <a:pt x="592" y="87"/>
                </a:cubicBezTo>
                <a:cubicBezTo>
                  <a:pt x="592" y="69"/>
                  <a:pt x="575" y="52"/>
                  <a:pt x="558" y="52"/>
                </a:cubicBezTo>
                <a:cubicBezTo>
                  <a:pt x="514" y="52"/>
                  <a:pt x="514" y="52"/>
                  <a:pt x="514" y="52"/>
                </a:cubicBezTo>
                <a:cubicBezTo>
                  <a:pt x="514" y="0"/>
                  <a:pt x="514" y="0"/>
                  <a:pt x="514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610" y="0"/>
                  <a:pt x="653" y="43"/>
                  <a:pt x="653" y="87"/>
                </a:cubicBezTo>
                <a:cubicBezTo>
                  <a:pt x="653" y="531"/>
                  <a:pt x="653" y="531"/>
                  <a:pt x="653" y="531"/>
                </a:cubicBezTo>
                <a:cubicBezTo>
                  <a:pt x="653" y="574"/>
                  <a:pt x="610" y="618"/>
                  <a:pt x="558" y="6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16">
            <a:extLst>
              <a:ext uri="{FF2B5EF4-FFF2-40B4-BE49-F238E27FC236}">
                <a16:creationId xmlns:a16="http://schemas.microsoft.com/office/drawing/2014/main" id="{E461FE98-EF1F-AA48-B78D-848037AE3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0330" y="10254349"/>
            <a:ext cx="312472" cy="57687"/>
          </a:xfrm>
          <a:custGeom>
            <a:avLst/>
            <a:gdLst>
              <a:gd name="T0" fmla="*/ 287 w 288"/>
              <a:gd name="T1" fmla="*/ 52 h 53"/>
              <a:gd name="T2" fmla="*/ 0 w 288"/>
              <a:gd name="T3" fmla="*/ 52 h 53"/>
              <a:gd name="T4" fmla="*/ 0 w 288"/>
              <a:gd name="T5" fmla="*/ 0 h 53"/>
              <a:gd name="T6" fmla="*/ 287 w 288"/>
              <a:gd name="T7" fmla="*/ 0 h 53"/>
              <a:gd name="T8" fmla="*/ 287 w 288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53">
                <a:moveTo>
                  <a:pt x="287" y="52"/>
                </a:moveTo>
                <a:lnTo>
                  <a:pt x="0" y="52"/>
                </a:lnTo>
                <a:lnTo>
                  <a:pt x="0" y="0"/>
                </a:lnTo>
                <a:lnTo>
                  <a:pt x="287" y="0"/>
                </a:lnTo>
                <a:lnTo>
                  <a:pt x="287" y="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17">
            <a:extLst>
              <a:ext uri="{FF2B5EF4-FFF2-40B4-BE49-F238E27FC236}">
                <a16:creationId xmlns:a16="http://schemas.microsoft.com/office/drawing/2014/main" id="{50AE2427-0316-4346-9C71-D2082397E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2622" y="10254349"/>
            <a:ext cx="201906" cy="163448"/>
          </a:xfrm>
          <a:custGeom>
            <a:avLst/>
            <a:gdLst>
              <a:gd name="T0" fmla="*/ 44 w 184"/>
              <a:gd name="T1" fmla="*/ 130 h 149"/>
              <a:gd name="T2" fmla="*/ 44 w 184"/>
              <a:gd name="T3" fmla="*/ 130 h 149"/>
              <a:gd name="T4" fmla="*/ 0 w 184"/>
              <a:gd name="T5" fmla="*/ 95 h 149"/>
              <a:gd name="T6" fmla="*/ 87 w 184"/>
              <a:gd name="T7" fmla="*/ 8 h 149"/>
              <a:gd name="T8" fmla="*/ 113 w 184"/>
              <a:gd name="T9" fmla="*/ 0 h 149"/>
              <a:gd name="T10" fmla="*/ 140 w 184"/>
              <a:gd name="T11" fmla="*/ 17 h 149"/>
              <a:gd name="T12" fmla="*/ 183 w 184"/>
              <a:gd name="T13" fmla="*/ 104 h 149"/>
              <a:gd name="T14" fmla="*/ 166 w 184"/>
              <a:gd name="T15" fmla="*/ 139 h 149"/>
              <a:gd name="T16" fmla="*/ 166 w 184"/>
              <a:gd name="T17" fmla="*/ 139 h 149"/>
              <a:gd name="T18" fmla="*/ 131 w 184"/>
              <a:gd name="T19" fmla="*/ 130 h 149"/>
              <a:gd name="T20" fmla="*/ 105 w 184"/>
              <a:gd name="T21" fmla="*/ 78 h 149"/>
              <a:gd name="T22" fmla="*/ 44 w 184"/>
              <a:gd name="T23" fmla="*/ 130 h 149"/>
              <a:gd name="T24" fmla="*/ 131 w 184"/>
              <a:gd name="T25" fmla="*/ 52 h 149"/>
              <a:gd name="T26" fmla="*/ 131 w 184"/>
              <a:gd name="T27" fmla="*/ 5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49">
                <a:moveTo>
                  <a:pt x="44" y="130"/>
                </a:moveTo>
                <a:lnTo>
                  <a:pt x="44" y="130"/>
                </a:lnTo>
                <a:cubicBezTo>
                  <a:pt x="0" y="95"/>
                  <a:pt x="0" y="95"/>
                  <a:pt x="0" y="95"/>
                </a:cubicBezTo>
                <a:cubicBezTo>
                  <a:pt x="87" y="8"/>
                  <a:pt x="87" y="8"/>
                  <a:pt x="87" y="8"/>
                </a:cubicBezTo>
                <a:cubicBezTo>
                  <a:pt x="96" y="0"/>
                  <a:pt x="105" y="0"/>
                  <a:pt x="113" y="0"/>
                </a:cubicBezTo>
                <a:cubicBezTo>
                  <a:pt x="122" y="0"/>
                  <a:pt x="131" y="8"/>
                  <a:pt x="140" y="17"/>
                </a:cubicBezTo>
                <a:cubicBezTo>
                  <a:pt x="183" y="104"/>
                  <a:pt x="183" y="104"/>
                  <a:pt x="183" y="104"/>
                </a:cubicBezTo>
                <a:cubicBezTo>
                  <a:pt x="183" y="113"/>
                  <a:pt x="183" y="130"/>
                  <a:pt x="166" y="139"/>
                </a:cubicBezTo>
                <a:lnTo>
                  <a:pt x="166" y="139"/>
                </a:lnTo>
                <a:cubicBezTo>
                  <a:pt x="148" y="148"/>
                  <a:pt x="131" y="139"/>
                  <a:pt x="131" y="130"/>
                </a:cubicBezTo>
                <a:cubicBezTo>
                  <a:pt x="105" y="78"/>
                  <a:pt x="105" y="78"/>
                  <a:pt x="105" y="78"/>
                </a:cubicBezTo>
                <a:lnTo>
                  <a:pt x="44" y="130"/>
                </a:lnTo>
                <a:close/>
                <a:moveTo>
                  <a:pt x="131" y="52"/>
                </a:moveTo>
                <a:lnTo>
                  <a:pt x="131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18">
            <a:extLst>
              <a:ext uri="{FF2B5EF4-FFF2-40B4-BE49-F238E27FC236}">
                <a16:creationId xmlns:a16="http://schemas.microsoft.com/office/drawing/2014/main" id="{BD51F7F9-58F5-E240-91A6-41B66CC05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705" y="10350495"/>
            <a:ext cx="274014" cy="192291"/>
          </a:xfrm>
          <a:custGeom>
            <a:avLst/>
            <a:gdLst>
              <a:gd name="T0" fmla="*/ 104 w 253"/>
              <a:gd name="T1" fmla="*/ 174 h 175"/>
              <a:gd name="T2" fmla="*/ 104 w 253"/>
              <a:gd name="T3" fmla="*/ 174 h 175"/>
              <a:gd name="T4" fmla="*/ 104 w 253"/>
              <a:gd name="T5" fmla="*/ 174 h 175"/>
              <a:gd name="T6" fmla="*/ 69 w 253"/>
              <a:gd name="T7" fmla="*/ 156 h 175"/>
              <a:gd name="T8" fmla="*/ 0 w 253"/>
              <a:gd name="T9" fmla="*/ 78 h 175"/>
              <a:gd name="T10" fmla="*/ 69 w 253"/>
              <a:gd name="T11" fmla="*/ 8 h 175"/>
              <a:gd name="T12" fmla="*/ 113 w 253"/>
              <a:gd name="T13" fmla="*/ 43 h 175"/>
              <a:gd name="T14" fmla="*/ 78 w 253"/>
              <a:gd name="T15" fmla="*/ 87 h 175"/>
              <a:gd name="T16" fmla="*/ 104 w 253"/>
              <a:gd name="T17" fmla="*/ 113 h 175"/>
              <a:gd name="T18" fmla="*/ 200 w 253"/>
              <a:gd name="T19" fmla="*/ 8 h 175"/>
              <a:gd name="T20" fmla="*/ 243 w 253"/>
              <a:gd name="T21" fmla="*/ 8 h 175"/>
              <a:gd name="T22" fmla="*/ 243 w 253"/>
              <a:gd name="T23" fmla="*/ 8 h 175"/>
              <a:gd name="T24" fmla="*/ 243 w 253"/>
              <a:gd name="T25" fmla="*/ 43 h 175"/>
              <a:gd name="T26" fmla="*/ 139 w 253"/>
              <a:gd name="T27" fmla="*/ 156 h 175"/>
              <a:gd name="T28" fmla="*/ 104 w 253"/>
              <a:gd name="T2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3" h="175">
                <a:moveTo>
                  <a:pt x="104" y="174"/>
                </a:moveTo>
                <a:lnTo>
                  <a:pt x="104" y="174"/>
                </a:lnTo>
                <a:lnTo>
                  <a:pt x="104" y="174"/>
                </a:lnTo>
                <a:cubicBezTo>
                  <a:pt x="87" y="174"/>
                  <a:pt x="78" y="165"/>
                  <a:pt x="69" y="156"/>
                </a:cubicBezTo>
                <a:cubicBezTo>
                  <a:pt x="0" y="78"/>
                  <a:pt x="0" y="78"/>
                  <a:pt x="0" y="78"/>
                </a:cubicBezTo>
                <a:cubicBezTo>
                  <a:pt x="69" y="8"/>
                  <a:pt x="69" y="8"/>
                  <a:pt x="69" y="8"/>
                </a:cubicBezTo>
                <a:cubicBezTo>
                  <a:pt x="113" y="43"/>
                  <a:pt x="113" y="43"/>
                  <a:pt x="113" y="43"/>
                </a:cubicBezTo>
                <a:cubicBezTo>
                  <a:pt x="78" y="87"/>
                  <a:pt x="78" y="87"/>
                  <a:pt x="78" y="87"/>
                </a:cubicBezTo>
                <a:cubicBezTo>
                  <a:pt x="104" y="113"/>
                  <a:pt x="104" y="113"/>
                  <a:pt x="104" y="113"/>
                </a:cubicBezTo>
                <a:cubicBezTo>
                  <a:pt x="200" y="8"/>
                  <a:pt x="200" y="8"/>
                  <a:pt x="200" y="8"/>
                </a:cubicBezTo>
                <a:cubicBezTo>
                  <a:pt x="209" y="0"/>
                  <a:pt x="226" y="0"/>
                  <a:pt x="243" y="8"/>
                </a:cubicBezTo>
                <a:lnTo>
                  <a:pt x="243" y="8"/>
                </a:lnTo>
                <a:cubicBezTo>
                  <a:pt x="252" y="17"/>
                  <a:pt x="252" y="34"/>
                  <a:pt x="243" y="43"/>
                </a:cubicBezTo>
                <a:cubicBezTo>
                  <a:pt x="139" y="156"/>
                  <a:pt x="139" y="156"/>
                  <a:pt x="139" y="156"/>
                </a:cubicBezTo>
                <a:cubicBezTo>
                  <a:pt x="130" y="165"/>
                  <a:pt x="113" y="174"/>
                  <a:pt x="104" y="1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19">
            <a:extLst>
              <a:ext uri="{FF2B5EF4-FFF2-40B4-BE49-F238E27FC236}">
                <a16:creationId xmlns:a16="http://schemas.microsoft.com/office/drawing/2014/main" id="{50804200-2568-644B-BE15-6B0785852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8605" y="10254349"/>
            <a:ext cx="211521" cy="163448"/>
          </a:xfrm>
          <a:custGeom>
            <a:avLst/>
            <a:gdLst>
              <a:gd name="T0" fmla="*/ 148 w 192"/>
              <a:gd name="T1" fmla="*/ 130 h 149"/>
              <a:gd name="T2" fmla="*/ 148 w 192"/>
              <a:gd name="T3" fmla="*/ 130 h 149"/>
              <a:gd name="T4" fmla="*/ 191 w 192"/>
              <a:gd name="T5" fmla="*/ 95 h 149"/>
              <a:gd name="T6" fmla="*/ 104 w 192"/>
              <a:gd name="T7" fmla="*/ 8 h 149"/>
              <a:gd name="T8" fmla="*/ 78 w 192"/>
              <a:gd name="T9" fmla="*/ 0 h 149"/>
              <a:gd name="T10" fmla="*/ 52 w 192"/>
              <a:gd name="T11" fmla="*/ 17 h 149"/>
              <a:gd name="T12" fmla="*/ 8 w 192"/>
              <a:gd name="T13" fmla="*/ 104 h 149"/>
              <a:gd name="T14" fmla="*/ 26 w 192"/>
              <a:gd name="T15" fmla="*/ 139 h 149"/>
              <a:gd name="T16" fmla="*/ 26 w 192"/>
              <a:gd name="T17" fmla="*/ 139 h 149"/>
              <a:gd name="T18" fmla="*/ 61 w 192"/>
              <a:gd name="T19" fmla="*/ 130 h 149"/>
              <a:gd name="T20" fmla="*/ 87 w 192"/>
              <a:gd name="T21" fmla="*/ 78 h 149"/>
              <a:gd name="T22" fmla="*/ 148 w 192"/>
              <a:gd name="T23" fmla="*/ 130 h 149"/>
              <a:gd name="T24" fmla="*/ 61 w 192"/>
              <a:gd name="T25" fmla="*/ 52 h 149"/>
              <a:gd name="T26" fmla="*/ 61 w 192"/>
              <a:gd name="T27" fmla="*/ 52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2" h="149">
                <a:moveTo>
                  <a:pt x="148" y="130"/>
                </a:moveTo>
                <a:lnTo>
                  <a:pt x="148" y="130"/>
                </a:lnTo>
                <a:cubicBezTo>
                  <a:pt x="191" y="95"/>
                  <a:pt x="191" y="95"/>
                  <a:pt x="191" y="95"/>
                </a:cubicBezTo>
                <a:cubicBezTo>
                  <a:pt x="104" y="8"/>
                  <a:pt x="104" y="8"/>
                  <a:pt x="104" y="8"/>
                </a:cubicBezTo>
                <a:cubicBezTo>
                  <a:pt x="96" y="0"/>
                  <a:pt x="87" y="0"/>
                  <a:pt x="78" y="0"/>
                </a:cubicBezTo>
                <a:cubicBezTo>
                  <a:pt x="69" y="0"/>
                  <a:pt x="61" y="8"/>
                  <a:pt x="52" y="17"/>
                </a:cubicBezTo>
                <a:cubicBezTo>
                  <a:pt x="8" y="104"/>
                  <a:pt x="8" y="104"/>
                  <a:pt x="8" y="104"/>
                </a:cubicBezTo>
                <a:cubicBezTo>
                  <a:pt x="0" y="113"/>
                  <a:pt x="8" y="130"/>
                  <a:pt x="26" y="139"/>
                </a:cubicBezTo>
                <a:lnTo>
                  <a:pt x="26" y="139"/>
                </a:lnTo>
                <a:cubicBezTo>
                  <a:pt x="35" y="148"/>
                  <a:pt x="52" y="139"/>
                  <a:pt x="61" y="130"/>
                </a:cubicBezTo>
                <a:cubicBezTo>
                  <a:pt x="87" y="78"/>
                  <a:pt x="87" y="78"/>
                  <a:pt x="87" y="78"/>
                </a:cubicBezTo>
                <a:lnTo>
                  <a:pt x="148" y="130"/>
                </a:lnTo>
                <a:close/>
                <a:moveTo>
                  <a:pt x="61" y="52"/>
                </a:moveTo>
                <a:lnTo>
                  <a:pt x="61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20">
            <a:extLst>
              <a:ext uri="{FF2B5EF4-FFF2-40B4-BE49-F238E27FC236}">
                <a16:creationId xmlns:a16="http://schemas.microsoft.com/office/drawing/2014/main" id="{F2436171-D17E-5047-9E92-7DEC2E43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3414" y="10350495"/>
            <a:ext cx="278823" cy="192291"/>
          </a:xfrm>
          <a:custGeom>
            <a:avLst/>
            <a:gdLst>
              <a:gd name="T0" fmla="*/ 148 w 254"/>
              <a:gd name="T1" fmla="*/ 174 h 175"/>
              <a:gd name="T2" fmla="*/ 148 w 254"/>
              <a:gd name="T3" fmla="*/ 174 h 175"/>
              <a:gd name="T4" fmla="*/ 148 w 254"/>
              <a:gd name="T5" fmla="*/ 174 h 175"/>
              <a:gd name="T6" fmla="*/ 183 w 254"/>
              <a:gd name="T7" fmla="*/ 156 h 175"/>
              <a:gd name="T8" fmla="*/ 253 w 254"/>
              <a:gd name="T9" fmla="*/ 78 h 175"/>
              <a:gd name="T10" fmla="*/ 183 w 254"/>
              <a:gd name="T11" fmla="*/ 8 h 175"/>
              <a:gd name="T12" fmla="*/ 140 w 254"/>
              <a:gd name="T13" fmla="*/ 43 h 175"/>
              <a:gd name="T14" fmla="*/ 175 w 254"/>
              <a:gd name="T15" fmla="*/ 87 h 175"/>
              <a:gd name="T16" fmla="*/ 148 w 254"/>
              <a:gd name="T17" fmla="*/ 113 h 175"/>
              <a:gd name="T18" fmla="*/ 53 w 254"/>
              <a:gd name="T19" fmla="*/ 8 h 175"/>
              <a:gd name="T20" fmla="*/ 9 w 254"/>
              <a:gd name="T21" fmla="*/ 8 h 175"/>
              <a:gd name="T22" fmla="*/ 9 w 254"/>
              <a:gd name="T23" fmla="*/ 8 h 175"/>
              <a:gd name="T24" fmla="*/ 9 w 254"/>
              <a:gd name="T25" fmla="*/ 43 h 175"/>
              <a:gd name="T26" fmla="*/ 114 w 254"/>
              <a:gd name="T27" fmla="*/ 156 h 175"/>
              <a:gd name="T28" fmla="*/ 148 w 254"/>
              <a:gd name="T29" fmla="*/ 1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4" h="175">
                <a:moveTo>
                  <a:pt x="148" y="174"/>
                </a:moveTo>
                <a:lnTo>
                  <a:pt x="148" y="174"/>
                </a:lnTo>
                <a:lnTo>
                  <a:pt x="148" y="174"/>
                </a:lnTo>
                <a:cubicBezTo>
                  <a:pt x="166" y="174"/>
                  <a:pt x="175" y="165"/>
                  <a:pt x="183" y="156"/>
                </a:cubicBezTo>
                <a:cubicBezTo>
                  <a:pt x="253" y="78"/>
                  <a:pt x="253" y="78"/>
                  <a:pt x="253" y="78"/>
                </a:cubicBezTo>
                <a:cubicBezTo>
                  <a:pt x="183" y="8"/>
                  <a:pt x="183" y="8"/>
                  <a:pt x="183" y="8"/>
                </a:cubicBezTo>
                <a:cubicBezTo>
                  <a:pt x="140" y="43"/>
                  <a:pt x="140" y="43"/>
                  <a:pt x="140" y="43"/>
                </a:cubicBezTo>
                <a:cubicBezTo>
                  <a:pt x="175" y="87"/>
                  <a:pt x="175" y="87"/>
                  <a:pt x="175" y="87"/>
                </a:cubicBezTo>
                <a:cubicBezTo>
                  <a:pt x="148" y="113"/>
                  <a:pt x="148" y="113"/>
                  <a:pt x="148" y="113"/>
                </a:cubicBezTo>
                <a:cubicBezTo>
                  <a:pt x="53" y="8"/>
                  <a:pt x="53" y="8"/>
                  <a:pt x="53" y="8"/>
                </a:cubicBezTo>
                <a:cubicBezTo>
                  <a:pt x="44" y="0"/>
                  <a:pt x="18" y="0"/>
                  <a:pt x="9" y="8"/>
                </a:cubicBezTo>
                <a:lnTo>
                  <a:pt x="9" y="8"/>
                </a:lnTo>
                <a:cubicBezTo>
                  <a:pt x="0" y="17"/>
                  <a:pt x="0" y="34"/>
                  <a:pt x="9" y="43"/>
                </a:cubicBezTo>
                <a:cubicBezTo>
                  <a:pt x="114" y="156"/>
                  <a:pt x="114" y="156"/>
                  <a:pt x="114" y="156"/>
                </a:cubicBezTo>
                <a:cubicBezTo>
                  <a:pt x="123" y="165"/>
                  <a:pt x="131" y="174"/>
                  <a:pt x="148" y="1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21">
            <a:extLst>
              <a:ext uri="{FF2B5EF4-FFF2-40B4-BE49-F238E27FC236}">
                <a16:creationId xmlns:a16="http://schemas.microsoft.com/office/drawing/2014/main" id="{2A83F368-42FD-8B43-B7A7-7793C29BE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0309" y="10624508"/>
            <a:ext cx="144219" cy="48073"/>
          </a:xfrm>
          <a:custGeom>
            <a:avLst/>
            <a:gdLst>
              <a:gd name="T0" fmla="*/ 0 w 131"/>
              <a:gd name="T1" fmla="*/ 26 h 45"/>
              <a:gd name="T2" fmla="*/ 0 w 131"/>
              <a:gd name="T3" fmla="*/ 26 h 45"/>
              <a:gd name="T4" fmla="*/ 0 w 131"/>
              <a:gd name="T5" fmla="*/ 26 h 45"/>
              <a:gd name="T6" fmla="*/ 17 w 131"/>
              <a:gd name="T7" fmla="*/ 0 h 45"/>
              <a:gd name="T8" fmla="*/ 113 w 131"/>
              <a:gd name="T9" fmla="*/ 0 h 45"/>
              <a:gd name="T10" fmla="*/ 130 w 131"/>
              <a:gd name="T11" fmla="*/ 26 h 45"/>
              <a:gd name="T12" fmla="*/ 130 w 131"/>
              <a:gd name="T13" fmla="*/ 26 h 45"/>
              <a:gd name="T14" fmla="*/ 113 w 131"/>
              <a:gd name="T15" fmla="*/ 44 h 45"/>
              <a:gd name="T16" fmla="*/ 26 w 131"/>
              <a:gd name="T17" fmla="*/ 44 h 45"/>
              <a:gd name="T18" fmla="*/ 0 w 131"/>
              <a:gd name="T19" fmla="*/ 2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45">
                <a:moveTo>
                  <a:pt x="0" y="26"/>
                </a:moveTo>
                <a:lnTo>
                  <a:pt x="0" y="26"/>
                </a:lnTo>
                <a:lnTo>
                  <a:pt x="0" y="26"/>
                </a:lnTo>
                <a:cubicBezTo>
                  <a:pt x="0" y="9"/>
                  <a:pt x="8" y="0"/>
                  <a:pt x="17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1" y="0"/>
                  <a:pt x="130" y="9"/>
                  <a:pt x="130" y="26"/>
                </a:cubicBezTo>
                <a:lnTo>
                  <a:pt x="130" y="26"/>
                </a:lnTo>
                <a:cubicBezTo>
                  <a:pt x="130" y="35"/>
                  <a:pt x="121" y="44"/>
                  <a:pt x="113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8" y="44"/>
                  <a:pt x="0" y="35"/>
                  <a:pt x="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122">
            <a:extLst>
              <a:ext uri="{FF2B5EF4-FFF2-40B4-BE49-F238E27FC236}">
                <a16:creationId xmlns:a16="http://schemas.microsoft.com/office/drawing/2014/main" id="{0D9EA4AC-B48E-5F4F-8ADC-02F6BA1BD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5320" y="10643738"/>
            <a:ext cx="48073" cy="350933"/>
          </a:xfrm>
          <a:custGeom>
            <a:avLst/>
            <a:gdLst>
              <a:gd name="T0" fmla="*/ 44 w 45"/>
              <a:gd name="T1" fmla="*/ 322 h 323"/>
              <a:gd name="T2" fmla="*/ 44 w 45"/>
              <a:gd name="T3" fmla="*/ 322 h 323"/>
              <a:gd name="T4" fmla="*/ 0 w 45"/>
              <a:gd name="T5" fmla="*/ 322 h 323"/>
              <a:gd name="T6" fmla="*/ 0 w 45"/>
              <a:gd name="T7" fmla="*/ 17 h 323"/>
              <a:gd name="T8" fmla="*/ 26 w 45"/>
              <a:gd name="T9" fmla="*/ 0 h 323"/>
              <a:gd name="T10" fmla="*/ 26 w 45"/>
              <a:gd name="T11" fmla="*/ 0 h 323"/>
              <a:gd name="T12" fmla="*/ 44 w 45"/>
              <a:gd name="T13" fmla="*/ 17 h 323"/>
              <a:gd name="T14" fmla="*/ 44 w 45"/>
              <a:gd name="T15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323">
                <a:moveTo>
                  <a:pt x="44" y="322"/>
                </a:moveTo>
                <a:lnTo>
                  <a:pt x="44" y="322"/>
                </a:lnTo>
                <a:cubicBezTo>
                  <a:pt x="0" y="322"/>
                  <a:pt x="0" y="322"/>
                  <a:pt x="0" y="32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26" y="0"/>
                </a:cubicBezTo>
                <a:lnTo>
                  <a:pt x="26" y="0"/>
                </a:lnTo>
                <a:cubicBezTo>
                  <a:pt x="35" y="0"/>
                  <a:pt x="44" y="8"/>
                  <a:pt x="44" y="17"/>
                </a:cubicBezTo>
                <a:lnTo>
                  <a:pt x="44" y="32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123">
            <a:extLst>
              <a:ext uri="{FF2B5EF4-FFF2-40B4-BE49-F238E27FC236}">
                <a16:creationId xmlns:a16="http://schemas.microsoft.com/office/drawing/2014/main" id="{8212142F-653F-F342-B4F0-369ACC720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5220" y="7975695"/>
            <a:ext cx="259593" cy="283628"/>
          </a:xfrm>
          <a:custGeom>
            <a:avLst/>
            <a:gdLst>
              <a:gd name="T0" fmla="*/ 9 w 236"/>
              <a:gd name="T1" fmla="*/ 253 h 262"/>
              <a:gd name="T2" fmla="*/ 9 w 236"/>
              <a:gd name="T3" fmla="*/ 253 h 262"/>
              <a:gd name="T4" fmla="*/ 9 w 236"/>
              <a:gd name="T5" fmla="*/ 253 h 262"/>
              <a:gd name="T6" fmla="*/ 9 w 236"/>
              <a:gd name="T7" fmla="*/ 226 h 262"/>
              <a:gd name="T8" fmla="*/ 191 w 236"/>
              <a:gd name="T9" fmla="*/ 9 h 262"/>
              <a:gd name="T10" fmla="*/ 218 w 236"/>
              <a:gd name="T11" fmla="*/ 9 h 262"/>
              <a:gd name="T12" fmla="*/ 218 w 236"/>
              <a:gd name="T13" fmla="*/ 9 h 262"/>
              <a:gd name="T14" fmla="*/ 226 w 236"/>
              <a:gd name="T15" fmla="*/ 44 h 262"/>
              <a:gd name="T16" fmla="*/ 43 w 236"/>
              <a:gd name="T17" fmla="*/ 253 h 262"/>
              <a:gd name="T18" fmla="*/ 9 w 236"/>
              <a:gd name="T19" fmla="*/ 253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262">
                <a:moveTo>
                  <a:pt x="9" y="253"/>
                </a:moveTo>
                <a:lnTo>
                  <a:pt x="9" y="253"/>
                </a:lnTo>
                <a:lnTo>
                  <a:pt x="9" y="253"/>
                </a:lnTo>
                <a:cubicBezTo>
                  <a:pt x="0" y="244"/>
                  <a:pt x="0" y="235"/>
                  <a:pt x="9" y="226"/>
                </a:cubicBezTo>
                <a:cubicBezTo>
                  <a:pt x="191" y="9"/>
                  <a:pt x="191" y="9"/>
                  <a:pt x="191" y="9"/>
                </a:cubicBezTo>
                <a:cubicBezTo>
                  <a:pt x="200" y="0"/>
                  <a:pt x="209" y="0"/>
                  <a:pt x="218" y="9"/>
                </a:cubicBezTo>
                <a:lnTo>
                  <a:pt x="218" y="9"/>
                </a:lnTo>
                <a:cubicBezTo>
                  <a:pt x="226" y="18"/>
                  <a:pt x="235" y="35"/>
                  <a:pt x="226" y="44"/>
                </a:cubicBezTo>
                <a:cubicBezTo>
                  <a:pt x="43" y="253"/>
                  <a:pt x="43" y="253"/>
                  <a:pt x="43" y="253"/>
                </a:cubicBezTo>
                <a:cubicBezTo>
                  <a:pt x="35" y="261"/>
                  <a:pt x="17" y="261"/>
                  <a:pt x="9" y="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124">
            <a:extLst>
              <a:ext uri="{FF2B5EF4-FFF2-40B4-BE49-F238E27FC236}">
                <a16:creationId xmlns:a16="http://schemas.microsoft.com/office/drawing/2014/main" id="{C2191B4C-7D9A-094A-BFA0-B2C56A63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9824" y="8139143"/>
            <a:ext cx="153833" cy="153833"/>
          </a:xfrm>
          <a:custGeom>
            <a:avLst/>
            <a:gdLst>
              <a:gd name="T0" fmla="*/ 69 w 140"/>
              <a:gd name="T1" fmla="*/ 140 h 141"/>
              <a:gd name="T2" fmla="*/ 69 w 140"/>
              <a:gd name="T3" fmla="*/ 140 h 141"/>
              <a:gd name="T4" fmla="*/ 0 w 140"/>
              <a:gd name="T5" fmla="*/ 70 h 141"/>
              <a:gd name="T6" fmla="*/ 69 w 140"/>
              <a:gd name="T7" fmla="*/ 0 h 141"/>
              <a:gd name="T8" fmla="*/ 139 w 140"/>
              <a:gd name="T9" fmla="*/ 70 h 141"/>
              <a:gd name="T10" fmla="*/ 69 w 140"/>
              <a:gd name="T11" fmla="*/ 140 h 141"/>
              <a:gd name="T12" fmla="*/ 69 w 140"/>
              <a:gd name="T13" fmla="*/ 35 h 141"/>
              <a:gd name="T14" fmla="*/ 69 w 140"/>
              <a:gd name="T15" fmla="*/ 35 h 141"/>
              <a:gd name="T16" fmla="*/ 44 w 140"/>
              <a:gd name="T17" fmla="*/ 70 h 141"/>
              <a:gd name="T18" fmla="*/ 69 w 140"/>
              <a:gd name="T19" fmla="*/ 96 h 141"/>
              <a:gd name="T20" fmla="*/ 96 w 140"/>
              <a:gd name="T21" fmla="*/ 70 h 141"/>
              <a:gd name="T22" fmla="*/ 69 w 140"/>
              <a:gd name="T23" fmla="*/ 35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0" h="141">
                <a:moveTo>
                  <a:pt x="69" y="140"/>
                </a:moveTo>
                <a:lnTo>
                  <a:pt x="69" y="140"/>
                </a:lnTo>
                <a:cubicBezTo>
                  <a:pt x="35" y="140"/>
                  <a:pt x="0" y="105"/>
                  <a:pt x="0" y="70"/>
                </a:cubicBezTo>
                <a:cubicBezTo>
                  <a:pt x="0" y="26"/>
                  <a:pt x="35" y="0"/>
                  <a:pt x="69" y="0"/>
                </a:cubicBezTo>
                <a:cubicBezTo>
                  <a:pt x="104" y="0"/>
                  <a:pt x="139" y="26"/>
                  <a:pt x="139" y="70"/>
                </a:cubicBezTo>
                <a:cubicBezTo>
                  <a:pt x="139" y="105"/>
                  <a:pt x="104" y="140"/>
                  <a:pt x="69" y="140"/>
                </a:cubicBezTo>
                <a:close/>
                <a:moveTo>
                  <a:pt x="69" y="35"/>
                </a:moveTo>
                <a:lnTo>
                  <a:pt x="69" y="35"/>
                </a:lnTo>
                <a:cubicBezTo>
                  <a:pt x="52" y="35"/>
                  <a:pt x="44" y="52"/>
                  <a:pt x="44" y="70"/>
                </a:cubicBezTo>
                <a:cubicBezTo>
                  <a:pt x="44" y="78"/>
                  <a:pt x="52" y="96"/>
                  <a:pt x="69" y="96"/>
                </a:cubicBezTo>
                <a:cubicBezTo>
                  <a:pt x="87" y="96"/>
                  <a:pt x="96" y="78"/>
                  <a:pt x="96" y="70"/>
                </a:cubicBezTo>
                <a:cubicBezTo>
                  <a:pt x="96" y="52"/>
                  <a:pt x="87" y="35"/>
                  <a:pt x="69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125">
            <a:extLst>
              <a:ext uri="{FF2B5EF4-FFF2-40B4-BE49-F238E27FC236}">
                <a16:creationId xmlns:a16="http://schemas.microsoft.com/office/drawing/2014/main" id="{3DAA0BB3-6951-A44A-9FDC-D71DDF19A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7148" y="7961272"/>
            <a:ext cx="153833" cy="153833"/>
          </a:xfrm>
          <a:custGeom>
            <a:avLst/>
            <a:gdLst>
              <a:gd name="T0" fmla="*/ 69 w 140"/>
              <a:gd name="T1" fmla="*/ 139 h 140"/>
              <a:gd name="T2" fmla="*/ 69 w 140"/>
              <a:gd name="T3" fmla="*/ 139 h 140"/>
              <a:gd name="T4" fmla="*/ 0 w 140"/>
              <a:gd name="T5" fmla="*/ 69 h 140"/>
              <a:gd name="T6" fmla="*/ 69 w 140"/>
              <a:gd name="T7" fmla="*/ 0 h 140"/>
              <a:gd name="T8" fmla="*/ 139 w 140"/>
              <a:gd name="T9" fmla="*/ 69 h 140"/>
              <a:gd name="T10" fmla="*/ 69 w 140"/>
              <a:gd name="T11" fmla="*/ 139 h 140"/>
              <a:gd name="T12" fmla="*/ 69 w 140"/>
              <a:gd name="T13" fmla="*/ 35 h 140"/>
              <a:gd name="T14" fmla="*/ 69 w 140"/>
              <a:gd name="T15" fmla="*/ 35 h 140"/>
              <a:gd name="T16" fmla="*/ 43 w 140"/>
              <a:gd name="T17" fmla="*/ 69 h 140"/>
              <a:gd name="T18" fmla="*/ 69 w 140"/>
              <a:gd name="T19" fmla="*/ 96 h 140"/>
              <a:gd name="T20" fmla="*/ 95 w 140"/>
              <a:gd name="T21" fmla="*/ 69 h 140"/>
              <a:gd name="T22" fmla="*/ 69 w 140"/>
              <a:gd name="T23" fmla="*/ 3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0" h="140">
                <a:moveTo>
                  <a:pt x="69" y="139"/>
                </a:moveTo>
                <a:lnTo>
                  <a:pt x="69" y="139"/>
                </a:lnTo>
                <a:cubicBezTo>
                  <a:pt x="34" y="139"/>
                  <a:pt x="0" y="104"/>
                  <a:pt x="0" y="69"/>
                </a:cubicBezTo>
                <a:cubicBezTo>
                  <a:pt x="0" y="26"/>
                  <a:pt x="34" y="0"/>
                  <a:pt x="69" y="0"/>
                </a:cubicBezTo>
                <a:cubicBezTo>
                  <a:pt x="113" y="0"/>
                  <a:pt x="139" y="26"/>
                  <a:pt x="139" y="69"/>
                </a:cubicBezTo>
                <a:cubicBezTo>
                  <a:pt x="139" y="104"/>
                  <a:pt x="113" y="139"/>
                  <a:pt x="69" y="139"/>
                </a:cubicBezTo>
                <a:close/>
                <a:moveTo>
                  <a:pt x="69" y="35"/>
                </a:moveTo>
                <a:lnTo>
                  <a:pt x="69" y="35"/>
                </a:lnTo>
                <a:cubicBezTo>
                  <a:pt x="60" y="35"/>
                  <a:pt x="43" y="52"/>
                  <a:pt x="43" y="69"/>
                </a:cubicBezTo>
                <a:cubicBezTo>
                  <a:pt x="43" y="78"/>
                  <a:pt x="60" y="96"/>
                  <a:pt x="69" y="96"/>
                </a:cubicBezTo>
                <a:cubicBezTo>
                  <a:pt x="86" y="96"/>
                  <a:pt x="95" y="78"/>
                  <a:pt x="95" y="69"/>
                </a:cubicBezTo>
                <a:cubicBezTo>
                  <a:pt x="95" y="52"/>
                  <a:pt x="86" y="35"/>
                  <a:pt x="69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26">
            <a:extLst>
              <a:ext uri="{FF2B5EF4-FFF2-40B4-BE49-F238E27FC236}">
                <a16:creationId xmlns:a16="http://schemas.microsoft.com/office/drawing/2014/main" id="{5EFD4B43-E50B-DF44-B7FD-F278D7138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6196" y="7913199"/>
            <a:ext cx="38458" cy="48073"/>
          </a:xfrm>
          <a:custGeom>
            <a:avLst/>
            <a:gdLst>
              <a:gd name="T0" fmla="*/ 35 w 36"/>
              <a:gd name="T1" fmla="*/ 44 h 45"/>
              <a:gd name="T2" fmla="*/ 0 w 36"/>
              <a:gd name="T3" fmla="*/ 44 h 45"/>
              <a:gd name="T4" fmla="*/ 0 w 36"/>
              <a:gd name="T5" fmla="*/ 0 h 45"/>
              <a:gd name="T6" fmla="*/ 35 w 36"/>
              <a:gd name="T7" fmla="*/ 0 h 45"/>
              <a:gd name="T8" fmla="*/ 35 w 36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45">
                <a:moveTo>
                  <a:pt x="35" y="44"/>
                </a:moveTo>
                <a:lnTo>
                  <a:pt x="0" y="44"/>
                </a:lnTo>
                <a:lnTo>
                  <a:pt x="0" y="0"/>
                </a:lnTo>
                <a:lnTo>
                  <a:pt x="35" y="0"/>
                </a:lnTo>
                <a:lnTo>
                  <a:pt x="35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27">
            <a:extLst>
              <a:ext uri="{FF2B5EF4-FFF2-40B4-BE49-F238E27FC236}">
                <a16:creationId xmlns:a16="http://schemas.microsoft.com/office/drawing/2014/main" id="{86E6DFA0-5AE9-654C-AC49-89E716AC4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6196" y="8004539"/>
            <a:ext cx="38458" cy="86531"/>
          </a:xfrm>
          <a:custGeom>
            <a:avLst/>
            <a:gdLst>
              <a:gd name="T0" fmla="*/ 35 w 36"/>
              <a:gd name="T1" fmla="*/ 79 h 80"/>
              <a:gd name="T2" fmla="*/ 0 w 36"/>
              <a:gd name="T3" fmla="*/ 79 h 80"/>
              <a:gd name="T4" fmla="*/ 0 w 36"/>
              <a:gd name="T5" fmla="*/ 0 h 80"/>
              <a:gd name="T6" fmla="*/ 35 w 36"/>
              <a:gd name="T7" fmla="*/ 0 h 80"/>
              <a:gd name="T8" fmla="*/ 35 w 36"/>
              <a:gd name="T9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80">
                <a:moveTo>
                  <a:pt x="35" y="79"/>
                </a:moveTo>
                <a:lnTo>
                  <a:pt x="0" y="79"/>
                </a:lnTo>
                <a:lnTo>
                  <a:pt x="0" y="0"/>
                </a:lnTo>
                <a:lnTo>
                  <a:pt x="35" y="0"/>
                </a:lnTo>
                <a:lnTo>
                  <a:pt x="35" y="7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128">
            <a:extLst>
              <a:ext uri="{FF2B5EF4-FFF2-40B4-BE49-F238E27FC236}">
                <a16:creationId xmlns:a16="http://schemas.microsoft.com/office/drawing/2014/main" id="{59526D56-9202-694D-992D-9E7096A55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6196" y="8139143"/>
            <a:ext cx="38458" cy="96146"/>
          </a:xfrm>
          <a:custGeom>
            <a:avLst/>
            <a:gdLst>
              <a:gd name="T0" fmla="*/ 35 w 36"/>
              <a:gd name="T1" fmla="*/ 87 h 88"/>
              <a:gd name="T2" fmla="*/ 0 w 36"/>
              <a:gd name="T3" fmla="*/ 87 h 88"/>
              <a:gd name="T4" fmla="*/ 0 w 36"/>
              <a:gd name="T5" fmla="*/ 0 h 88"/>
              <a:gd name="T6" fmla="*/ 35 w 36"/>
              <a:gd name="T7" fmla="*/ 0 h 88"/>
              <a:gd name="T8" fmla="*/ 35 w 36"/>
              <a:gd name="T9" fmla="*/ 8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88">
                <a:moveTo>
                  <a:pt x="35" y="87"/>
                </a:moveTo>
                <a:lnTo>
                  <a:pt x="0" y="87"/>
                </a:lnTo>
                <a:lnTo>
                  <a:pt x="0" y="0"/>
                </a:lnTo>
                <a:lnTo>
                  <a:pt x="35" y="0"/>
                </a:lnTo>
                <a:lnTo>
                  <a:pt x="35" y="8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129">
            <a:extLst>
              <a:ext uri="{FF2B5EF4-FFF2-40B4-BE49-F238E27FC236}">
                <a16:creationId xmlns:a16="http://schemas.microsoft.com/office/drawing/2014/main" id="{5EB66D63-1133-5B47-BDBC-04F13D2D5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6196" y="8273747"/>
            <a:ext cx="38458" cy="67302"/>
          </a:xfrm>
          <a:custGeom>
            <a:avLst/>
            <a:gdLst>
              <a:gd name="T0" fmla="*/ 35 w 36"/>
              <a:gd name="T1" fmla="*/ 61 h 62"/>
              <a:gd name="T2" fmla="*/ 0 w 36"/>
              <a:gd name="T3" fmla="*/ 61 h 62"/>
              <a:gd name="T4" fmla="*/ 0 w 36"/>
              <a:gd name="T5" fmla="*/ 0 h 62"/>
              <a:gd name="T6" fmla="*/ 35 w 36"/>
              <a:gd name="T7" fmla="*/ 0 h 62"/>
              <a:gd name="T8" fmla="*/ 35 w 36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62">
                <a:moveTo>
                  <a:pt x="35" y="61"/>
                </a:moveTo>
                <a:lnTo>
                  <a:pt x="0" y="61"/>
                </a:lnTo>
                <a:lnTo>
                  <a:pt x="0" y="0"/>
                </a:lnTo>
                <a:lnTo>
                  <a:pt x="35" y="0"/>
                </a:lnTo>
                <a:lnTo>
                  <a:pt x="35" y="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130">
            <a:extLst>
              <a:ext uri="{FF2B5EF4-FFF2-40B4-BE49-F238E27FC236}">
                <a16:creationId xmlns:a16="http://schemas.microsoft.com/office/drawing/2014/main" id="{762B52D9-5EEB-E74C-B6F1-05FC7382C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5061" y="7836282"/>
            <a:ext cx="769166" cy="572069"/>
          </a:xfrm>
          <a:custGeom>
            <a:avLst/>
            <a:gdLst>
              <a:gd name="T0" fmla="*/ 627 w 707"/>
              <a:gd name="T1" fmla="*/ 522 h 523"/>
              <a:gd name="T2" fmla="*/ 627 w 707"/>
              <a:gd name="T3" fmla="*/ 522 h 523"/>
              <a:gd name="T4" fmla="*/ 27 w 707"/>
              <a:gd name="T5" fmla="*/ 522 h 523"/>
              <a:gd name="T6" fmla="*/ 0 w 707"/>
              <a:gd name="T7" fmla="*/ 487 h 523"/>
              <a:gd name="T8" fmla="*/ 0 w 707"/>
              <a:gd name="T9" fmla="*/ 374 h 523"/>
              <a:gd name="T10" fmla="*/ 27 w 707"/>
              <a:gd name="T11" fmla="*/ 348 h 523"/>
              <a:gd name="T12" fmla="*/ 105 w 707"/>
              <a:gd name="T13" fmla="*/ 261 h 523"/>
              <a:gd name="T14" fmla="*/ 27 w 707"/>
              <a:gd name="T15" fmla="*/ 174 h 523"/>
              <a:gd name="T16" fmla="*/ 0 w 707"/>
              <a:gd name="T17" fmla="*/ 139 h 523"/>
              <a:gd name="T18" fmla="*/ 0 w 707"/>
              <a:gd name="T19" fmla="*/ 26 h 523"/>
              <a:gd name="T20" fmla="*/ 27 w 707"/>
              <a:gd name="T21" fmla="*/ 0 h 523"/>
              <a:gd name="T22" fmla="*/ 627 w 707"/>
              <a:gd name="T23" fmla="*/ 0 h 523"/>
              <a:gd name="T24" fmla="*/ 706 w 707"/>
              <a:gd name="T25" fmla="*/ 78 h 523"/>
              <a:gd name="T26" fmla="*/ 706 w 707"/>
              <a:gd name="T27" fmla="*/ 435 h 523"/>
              <a:gd name="T28" fmla="*/ 627 w 707"/>
              <a:gd name="T29" fmla="*/ 522 h 523"/>
              <a:gd name="T30" fmla="*/ 52 w 707"/>
              <a:gd name="T31" fmla="*/ 461 h 523"/>
              <a:gd name="T32" fmla="*/ 52 w 707"/>
              <a:gd name="T33" fmla="*/ 461 h 523"/>
              <a:gd name="T34" fmla="*/ 627 w 707"/>
              <a:gd name="T35" fmla="*/ 461 h 523"/>
              <a:gd name="T36" fmla="*/ 653 w 707"/>
              <a:gd name="T37" fmla="*/ 435 h 523"/>
              <a:gd name="T38" fmla="*/ 653 w 707"/>
              <a:gd name="T39" fmla="*/ 78 h 523"/>
              <a:gd name="T40" fmla="*/ 627 w 707"/>
              <a:gd name="T41" fmla="*/ 52 h 523"/>
              <a:gd name="T42" fmla="*/ 52 w 707"/>
              <a:gd name="T43" fmla="*/ 52 h 523"/>
              <a:gd name="T44" fmla="*/ 52 w 707"/>
              <a:gd name="T45" fmla="*/ 121 h 523"/>
              <a:gd name="T46" fmla="*/ 157 w 707"/>
              <a:gd name="T47" fmla="*/ 261 h 523"/>
              <a:gd name="T48" fmla="*/ 52 w 707"/>
              <a:gd name="T49" fmla="*/ 400 h 523"/>
              <a:gd name="T50" fmla="*/ 52 w 707"/>
              <a:gd name="T51" fmla="*/ 461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07" h="523">
                <a:moveTo>
                  <a:pt x="627" y="522"/>
                </a:moveTo>
                <a:lnTo>
                  <a:pt x="627" y="522"/>
                </a:lnTo>
                <a:cubicBezTo>
                  <a:pt x="27" y="522"/>
                  <a:pt x="27" y="522"/>
                  <a:pt x="27" y="522"/>
                </a:cubicBezTo>
                <a:cubicBezTo>
                  <a:pt x="18" y="522"/>
                  <a:pt x="0" y="504"/>
                  <a:pt x="0" y="487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56"/>
                  <a:pt x="9" y="348"/>
                  <a:pt x="27" y="348"/>
                </a:cubicBezTo>
                <a:cubicBezTo>
                  <a:pt x="70" y="339"/>
                  <a:pt x="105" y="304"/>
                  <a:pt x="105" y="261"/>
                </a:cubicBezTo>
                <a:cubicBezTo>
                  <a:pt x="105" y="217"/>
                  <a:pt x="70" y="182"/>
                  <a:pt x="27" y="174"/>
                </a:cubicBezTo>
                <a:cubicBezTo>
                  <a:pt x="9" y="174"/>
                  <a:pt x="0" y="156"/>
                  <a:pt x="0" y="13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8" y="0"/>
                  <a:pt x="27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71" y="0"/>
                  <a:pt x="706" y="34"/>
                  <a:pt x="706" y="78"/>
                </a:cubicBezTo>
                <a:cubicBezTo>
                  <a:pt x="706" y="435"/>
                  <a:pt x="706" y="435"/>
                  <a:pt x="706" y="435"/>
                </a:cubicBezTo>
                <a:cubicBezTo>
                  <a:pt x="706" y="487"/>
                  <a:pt x="671" y="522"/>
                  <a:pt x="627" y="522"/>
                </a:cubicBezTo>
                <a:close/>
                <a:moveTo>
                  <a:pt x="52" y="461"/>
                </a:moveTo>
                <a:lnTo>
                  <a:pt x="52" y="461"/>
                </a:lnTo>
                <a:cubicBezTo>
                  <a:pt x="627" y="461"/>
                  <a:pt x="627" y="461"/>
                  <a:pt x="627" y="461"/>
                </a:cubicBezTo>
                <a:cubicBezTo>
                  <a:pt x="636" y="461"/>
                  <a:pt x="653" y="452"/>
                  <a:pt x="653" y="435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653" y="69"/>
                  <a:pt x="636" y="52"/>
                  <a:pt x="627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121"/>
                  <a:pt x="52" y="121"/>
                  <a:pt x="52" y="121"/>
                </a:cubicBezTo>
                <a:cubicBezTo>
                  <a:pt x="114" y="139"/>
                  <a:pt x="157" y="191"/>
                  <a:pt x="157" y="261"/>
                </a:cubicBezTo>
                <a:cubicBezTo>
                  <a:pt x="157" y="322"/>
                  <a:pt x="114" y="383"/>
                  <a:pt x="52" y="400"/>
                </a:cubicBezTo>
                <a:lnTo>
                  <a:pt x="52" y="4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0" name="Group 54">
            <a:extLst>
              <a:ext uri="{FF2B5EF4-FFF2-40B4-BE49-F238E27FC236}">
                <a16:creationId xmlns:a16="http://schemas.microsoft.com/office/drawing/2014/main" id="{E62859D5-4853-AD43-848F-25DB9EBD0107}"/>
              </a:ext>
            </a:extLst>
          </p:cNvPr>
          <p:cNvGrpSpPr/>
          <p:nvPr/>
        </p:nvGrpSpPr>
        <p:grpSpPr>
          <a:xfrm>
            <a:off x="13620742" y="3144472"/>
            <a:ext cx="2308808" cy="757910"/>
            <a:chOff x="5517310" y="11388361"/>
            <a:chExt cx="3676939" cy="757910"/>
          </a:xfrm>
        </p:grpSpPr>
        <p:sp>
          <p:nvSpPr>
            <p:cNvPr id="351" name="CuadroTexto 395">
              <a:extLst>
                <a:ext uri="{FF2B5EF4-FFF2-40B4-BE49-F238E27FC236}">
                  <a16:creationId xmlns:a16="http://schemas.microsoft.com/office/drawing/2014/main" id="{F67DF879-43AA-BE42-92AA-AAFA514F18E3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52" name="Rectangle 56">
              <a:extLst>
                <a:ext uri="{FF2B5EF4-FFF2-40B4-BE49-F238E27FC236}">
                  <a16:creationId xmlns:a16="http://schemas.microsoft.com/office/drawing/2014/main" id="{7CDD9161-A86D-3E46-B8DD-0FF4A8499CB7}"/>
                </a:ext>
              </a:extLst>
            </p:cNvPr>
            <p:cNvSpPr/>
            <p:nvPr/>
          </p:nvSpPr>
          <p:spPr>
            <a:xfrm>
              <a:off x="5517310" y="11715384"/>
              <a:ext cx="36769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1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3" name="Group 54">
            <a:extLst>
              <a:ext uri="{FF2B5EF4-FFF2-40B4-BE49-F238E27FC236}">
                <a16:creationId xmlns:a16="http://schemas.microsoft.com/office/drawing/2014/main" id="{0549DF76-E688-504C-8375-0D78E58EBC5A}"/>
              </a:ext>
            </a:extLst>
          </p:cNvPr>
          <p:cNvGrpSpPr/>
          <p:nvPr/>
        </p:nvGrpSpPr>
        <p:grpSpPr>
          <a:xfrm>
            <a:off x="13361147" y="5255591"/>
            <a:ext cx="2308808" cy="788688"/>
            <a:chOff x="5517310" y="11388361"/>
            <a:chExt cx="3676939" cy="788688"/>
          </a:xfrm>
        </p:grpSpPr>
        <p:sp>
          <p:nvSpPr>
            <p:cNvPr id="354" name="CuadroTexto 395">
              <a:extLst>
                <a:ext uri="{FF2B5EF4-FFF2-40B4-BE49-F238E27FC236}">
                  <a16:creationId xmlns:a16="http://schemas.microsoft.com/office/drawing/2014/main" id="{04607586-276F-5A4F-9105-0CB5A23006F1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55" name="Rectangle 56">
              <a:extLst>
                <a:ext uri="{FF2B5EF4-FFF2-40B4-BE49-F238E27FC236}">
                  <a16:creationId xmlns:a16="http://schemas.microsoft.com/office/drawing/2014/main" id="{28F45202-086D-4644-BCAA-99A0ADF2957D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6" name="Group 54">
            <a:extLst>
              <a:ext uri="{FF2B5EF4-FFF2-40B4-BE49-F238E27FC236}">
                <a16:creationId xmlns:a16="http://schemas.microsoft.com/office/drawing/2014/main" id="{DF476407-43C2-314D-ACAA-6C911F470886}"/>
              </a:ext>
            </a:extLst>
          </p:cNvPr>
          <p:cNvGrpSpPr/>
          <p:nvPr/>
        </p:nvGrpSpPr>
        <p:grpSpPr>
          <a:xfrm>
            <a:off x="13620742" y="7696726"/>
            <a:ext cx="2308808" cy="850243"/>
            <a:chOff x="5517310" y="11388361"/>
            <a:chExt cx="3676939" cy="850243"/>
          </a:xfrm>
        </p:grpSpPr>
        <p:sp>
          <p:nvSpPr>
            <p:cNvPr id="357" name="CuadroTexto 395">
              <a:extLst>
                <a:ext uri="{FF2B5EF4-FFF2-40B4-BE49-F238E27FC236}">
                  <a16:creationId xmlns:a16="http://schemas.microsoft.com/office/drawing/2014/main" id="{09D35DEC-6AE9-1946-B3C1-E323A7884F9A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58" name="Rectangle 56">
              <a:extLst>
                <a:ext uri="{FF2B5EF4-FFF2-40B4-BE49-F238E27FC236}">
                  <a16:creationId xmlns:a16="http://schemas.microsoft.com/office/drawing/2014/main" id="{02820300-7C7F-ED4F-A183-3DBCA38ABD0A}"/>
                </a:ext>
              </a:extLst>
            </p:cNvPr>
            <p:cNvSpPr/>
            <p:nvPr/>
          </p:nvSpPr>
          <p:spPr>
            <a:xfrm>
              <a:off x="5517310" y="11715384"/>
              <a:ext cx="36769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9" name="Group 54">
            <a:extLst>
              <a:ext uri="{FF2B5EF4-FFF2-40B4-BE49-F238E27FC236}">
                <a16:creationId xmlns:a16="http://schemas.microsoft.com/office/drawing/2014/main" id="{84516DFD-4939-FE45-8241-51D495FF4FAA}"/>
              </a:ext>
            </a:extLst>
          </p:cNvPr>
          <p:cNvGrpSpPr/>
          <p:nvPr/>
        </p:nvGrpSpPr>
        <p:grpSpPr>
          <a:xfrm>
            <a:off x="12874737" y="10186406"/>
            <a:ext cx="3281628" cy="1211808"/>
            <a:chOff x="5517310" y="11334573"/>
            <a:chExt cx="3676939" cy="1211808"/>
          </a:xfrm>
        </p:grpSpPr>
        <p:sp>
          <p:nvSpPr>
            <p:cNvPr id="360" name="CuadroTexto 395">
              <a:extLst>
                <a:ext uri="{FF2B5EF4-FFF2-40B4-BE49-F238E27FC236}">
                  <a16:creationId xmlns:a16="http://schemas.microsoft.com/office/drawing/2014/main" id="{DC029910-FEC2-E947-93C5-7AAB1300A5CF}"/>
                </a:ext>
              </a:extLst>
            </p:cNvPr>
            <p:cNvSpPr txBox="1"/>
            <p:nvPr/>
          </p:nvSpPr>
          <p:spPr>
            <a:xfrm>
              <a:off x="6164441" y="11334573"/>
              <a:ext cx="2382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61" name="Rectangle 56">
              <a:extLst>
                <a:ext uri="{FF2B5EF4-FFF2-40B4-BE49-F238E27FC236}">
                  <a16:creationId xmlns:a16="http://schemas.microsoft.com/office/drawing/2014/main" id="{EC513C2E-FBAA-524D-884D-78C0B0178BA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" name="Group 71">
            <a:extLst>
              <a:ext uri="{FF2B5EF4-FFF2-40B4-BE49-F238E27FC236}">
                <a16:creationId xmlns:a16="http://schemas.microsoft.com/office/drawing/2014/main" id="{D18CA806-0A28-3647-A726-20B5FAB6A631}"/>
              </a:ext>
            </a:extLst>
          </p:cNvPr>
          <p:cNvGrpSpPr/>
          <p:nvPr/>
        </p:nvGrpSpPr>
        <p:grpSpPr>
          <a:xfrm>
            <a:off x="2660576" y="1606957"/>
            <a:ext cx="5574406" cy="4437322"/>
            <a:chOff x="2236245" y="4944819"/>
            <a:chExt cx="5574406" cy="4437322"/>
          </a:xfrm>
        </p:grpSpPr>
        <p:sp>
          <p:nvSpPr>
            <p:cNvPr id="61" name="CuadroTexto 598">
              <a:extLst>
                <a:ext uri="{FF2B5EF4-FFF2-40B4-BE49-F238E27FC236}">
                  <a16:creationId xmlns:a16="http://schemas.microsoft.com/office/drawing/2014/main" id="{F3B4DD60-C8D6-174E-B209-6C9F2331E29C}"/>
                </a:ext>
              </a:extLst>
            </p:cNvPr>
            <p:cNvSpPr txBox="1"/>
            <p:nvPr/>
          </p:nvSpPr>
          <p:spPr>
            <a:xfrm>
              <a:off x="2236245" y="4944819"/>
              <a:ext cx="55563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62" name="CuadroTexto 599">
              <a:extLst>
                <a:ext uri="{FF2B5EF4-FFF2-40B4-BE49-F238E27FC236}">
                  <a16:creationId xmlns:a16="http://schemas.microsoft.com/office/drawing/2014/main" id="{BC002126-5EFC-A34C-AF62-CF2AC8260FF5}"/>
                </a:ext>
              </a:extLst>
            </p:cNvPr>
            <p:cNvSpPr txBox="1"/>
            <p:nvPr/>
          </p:nvSpPr>
          <p:spPr>
            <a:xfrm>
              <a:off x="2236245" y="5965821"/>
              <a:ext cx="5574406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Freeform 159">
            <a:extLst>
              <a:ext uri="{FF2B5EF4-FFF2-40B4-BE49-F238E27FC236}">
                <a16:creationId xmlns:a16="http://schemas.microsoft.com/office/drawing/2014/main" id="{84D32C27-7F18-8A4A-B24A-74AB39878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0677" y="2454976"/>
            <a:ext cx="1697322" cy="2107349"/>
          </a:xfrm>
          <a:custGeom>
            <a:avLst/>
            <a:gdLst>
              <a:gd name="T0" fmla="*/ 0 w 1571"/>
              <a:gd name="T1" fmla="*/ 1755 h 1949"/>
              <a:gd name="T2" fmla="*/ 328 w 1571"/>
              <a:gd name="T3" fmla="*/ 0 h 1949"/>
              <a:gd name="T4" fmla="*/ 1570 w 1571"/>
              <a:gd name="T5" fmla="*/ 1948 h 1949"/>
              <a:gd name="T6" fmla="*/ 0 w 1571"/>
              <a:gd name="T7" fmla="*/ 1755 h 1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1" h="1949">
                <a:moveTo>
                  <a:pt x="0" y="1755"/>
                </a:moveTo>
                <a:lnTo>
                  <a:pt x="328" y="0"/>
                </a:lnTo>
                <a:lnTo>
                  <a:pt x="1570" y="1948"/>
                </a:lnTo>
                <a:lnTo>
                  <a:pt x="0" y="175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60">
            <a:extLst>
              <a:ext uri="{FF2B5EF4-FFF2-40B4-BE49-F238E27FC236}">
                <a16:creationId xmlns:a16="http://schemas.microsoft.com/office/drawing/2014/main" id="{240641D3-CA91-614B-9716-6EF1B0B9C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4311" y="2454976"/>
            <a:ext cx="1663946" cy="2445859"/>
          </a:xfrm>
          <a:custGeom>
            <a:avLst/>
            <a:gdLst>
              <a:gd name="T0" fmla="*/ 0 w 1537"/>
              <a:gd name="T1" fmla="*/ 2259 h 2260"/>
              <a:gd name="T2" fmla="*/ 1208 w 1537"/>
              <a:gd name="T3" fmla="*/ 1755 h 2260"/>
              <a:gd name="T4" fmla="*/ 1536 w 1537"/>
              <a:gd name="T5" fmla="*/ 0 h 2260"/>
              <a:gd name="T6" fmla="*/ 0 w 1537"/>
              <a:gd name="T7" fmla="*/ 2259 h 2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7" h="2260">
                <a:moveTo>
                  <a:pt x="0" y="2259"/>
                </a:moveTo>
                <a:lnTo>
                  <a:pt x="1208" y="1755"/>
                </a:lnTo>
                <a:lnTo>
                  <a:pt x="1536" y="0"/>
                </a:lnTo>
                <a:lnTo>
                  <a:pt x="0" y="2259"/>
                </a:ln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61">
            <a:extLst>
              <a:ext uri="{FF2B5EF4-FFF2-40B4-BE49-F238E27FC236}">
                <a16:creationId xmlns:a16="http://schemas.microsoft.com/office/drawing/2014/main" id="{02A85ED1-1BE2-2D43-A612-C2A495456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4311" y="4352544"/>
            <a:ext cx="3003688" cy="700859"/>
          </a:xfrm>
          <a:custGeom>
            <a:avLst/>
            <a:gdLst>
              <a:gd name="T0" fmla="*/ 0 w 2779"/>
              <a:gd name="T1" fmla="*/ 504 h 647"/>
              <a:gd name="T2" fmla="*/ 2056 w 2779"/>
              <a:gd name="T3" fmla="*/ 646 h 647"/>
              <a:gd name="T4" fmla="*/ 2778 w 2779"/>
              <a:gd name="T5" fmla="*/ 193 h 647"/>
              <a:gd name="T6" fmla="*/ 1208 w 2779"/>
              <a:gd name="T7" fmla="*/ 0 h 647"/>
              <a:gd name="T8" fmla="*/ 0 w 2779"/>
              <a:gd name="T9" fmla="*/ 504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9" h="647">
                <a:moveTo>
                  <a:pt x="0" y="504"/>
                </a:moveTo>
                <a:lnTo>
                  <a:pt x="2056" y="646"/>
                </a:lnTo>
                <a:lnTo>
                  <a:pt x="2778" y="193"/>
                </a:lnTo>
                <a:lnTo>
                  <a:pt x="1208" y="0"/>
                </a:lnTo>
                <a:lnTo>
                  <a:pt x="0" y="504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62">
            <a:extLst>
              <a:ext uri="{FF2B5EF4-FFF2-40B4-BE49-F238E27FC236}">
                <a16:creationId xmlns:a16="http://schemas.microsoft.com/office/drawing/2014/main" id="{E49ED2EC-E7B2-7048-9173-D2E619F09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5076" y="5344238"/>
            <a:ext cx="2898797" cy="629344"/>
          </a:xfrm>
          <a:custGeom>
            <a:avLst/>
            <a:gdLst>
              <a:gd name="T0" fmla="*/ 118 w 2680"/>
              <a:gd name="T1" fmla="*/ 0 h 580"/>
              <a:gd name="T2" fmla="*/ 0 w 2680"/>
              <a:gd name="T3" fmla="*/ 496 h 580"/>
              <a:gd name="T4" fmla="*/ 2679 w 2680"/>
              <a:gd name="T5" fmla="*/ 579 h 580"/>
              <a:gd name="T6" fmla="*/ 2385 w 2680"/>
              <a:gd name="T7" fmla="*/ 76 h 580"/>
              <a:gd name="T8" fmla="*/ 118 w 2680"/>
              <a:gd name="T9" fmla="*/ 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0" h="580">
                <a:moveTo>
                  <a:pt x="118" y="0"/>
                </a:moveTo>
                <a:lnTo>
                  <a:pt x="0" y="496"/>
                </a:lnTo>
                <a:lnTo>
                  <a:pt x="2679" y="579"/>
                </a:lnTo>
                <a:lnTo>
                  <a:pt x="2385" y="76"/>
                </a:lnTo>
                <a:lnTo>
                  <a:pt x="118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63">
            <a:extLst>
              <a:ext uri="{FF2B5EF4-FFF2-40B4-BE49-F238E27FC236}">
                <a16:creationId xmlns:a16="http://schemas.microsoft.com/office/drawing/2014/main" id="{64C6FBDE-9CB5-E24A-84B5-A05ED4F9A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9487" y="5344238"/>
            <a:ext cx="1959550" cy="820055"/>
          </a:xfrm>
          <a:custGeom>
            <a:avLst/>
            <a:gdLst>
              <a:gd name="T0" fmla="*/ 0 w 1814"/>
              <a:gd name="T1" fmla="*/ 756 h 757"/>
              <a:gd name="T2" fmla="*/ 294 w 1814"/>
              <a:gd name="T3" fmla="*/ 294 h 757"/>
              <a:gd name="T4" fmla="*/ 1813 w 1814"/>
              <a:gd name="T5" fmla="*/ 0 h 757"/>
              <a:gd name="T6" fmla="*/ 1695 w 1814"/>
              <a:gd name="T7" fmla="*/ 496 h 757"/>
              <a:gd name="T8" fmla="*/ 0 w 1814"/>
              <a:gd name="T9" fmla="*/ 756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757">
                <a:moveTo>
                  <a:pt x="0" y="756"/>
                </a:moveTo>
                <a:lnTo>
                  <a:pt x="294" y="294"/>
                </a:lnTo>
                <a:lnTo>
                  <a:pt x="1813" y="0"/>
                </a:lnTo>
                <a:lnTo>
                  <a:pt x="1695" y="496"/>
                </a:lnTo>
                <a:lnTo>
                  <a:pt x="0" y="756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64">
            <a:extLst>
              <a:ext uri="{FF2B5EF4-FFF2-40B4-BE49-F238E27FC236}">
                <a16:creationId xmlns:a16="http://schemas.microsoft.com/office/drawing/2014/main" id="{53241914-E857-8A4F-A4B5-28969D133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9487" y="5878227"/>
            <a:ext cx="4729617" cy="438634"/>
          </a:xfrm>
          <a:custGeom>
            <a:avLst/>
            <a:gdLst>
              <a:gd name="T0" fmla="*/ 0 w 4375"/>
              <a:gd name="T1" fmla="*/ 260 h 404"/>
              <a:gd name="T2" fmla="*/ 3131 w 4375"/>
              <a:gd name="T3" fmla="*/ 403 h 404"/>
              <a:gd name="T4" fmla="*/ 4374 w 4375"/>
              <a:gd name="T5" fmla="*/ 83 h 404"/>
              <a:gd name="T6" fmla="*/ 1695 w 4375"/>
              <a:gd name="T7" fmla="*/ 0 h 404"/>
              <a:gd name="T8" fmla="*/ 0 w 4375"/>
              <a:gd name="T9" fmla="*/ 26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5" h="404">
                <a:moveTo>
                  <a:pt x="0" y="260"/>
                </a:moveTo>
                <a:lnTo>
                  <a:pt x="3131" y="403"/>
                </a:lnTo>
                <a:lnTo>
                  <a:pt x="4374" y="83"/>
                </a:lnTo>
                <a:lnTo>
                  <a:pt x="1695" y="0"/>
                </a:lnTo>
                <a:lnTo>
                  <a:pt x="0" y="26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65">
            <a:extLst>
              <a:ext uri="{FF2B5EF4-FFF2-40B4-BE49-F238E27FC236}">
                <a16:creationId xmlns:a16="http://schemas.microsoft.com/office/drawing/2014/main" id="{9ADF3FC0-AD57-184B-848A-4B3AF05C5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4311" y="8338390"/>
            <a:ext cx="4766" cy="476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66">
            <a:extLst>
              <a:ext uri="{FF2B5EF4-FFF2-40B4-BE49-F238E27FC236}">
                <a16:creationId xmlns:a16="http://schemas.microsoft.com/office/drawing/2014/main" id="{E8730894-506D-A448-83A7-52E5DBE7F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4311" y="8338390"/>
            <a:ext cx="4766" cy="476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67">
            <a:extLst>
              <a:ext uri="{FF2B5EF4-FFF2-40B4-BE49-F238E27FC236}">
                <a16:creationId xmlns:a16="http://schemas.microsoft.com/office/drawing/2014/main" id="{FE35DFB3-B0B6-4144-A80D-46DA71573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6989" y="6922364"/>
            <a:ext cx="2579356" cy="772377"/>
          </a:xfrm>
          <a:custGeom>
            <a:avLst/>
            <a:gdLst>
              <a:gd name="T0" fmla="*/ 0 w 2385"/>
              <a:gd name="T1" fmla="*/ 714 h 715"/>
              <a:gd name="T2" fmla="*/ 277 w 2385"/>
              <a:gd name="T3" fmla="*/ 260 h 715"/>
              <a:gd name="T4" fmla="*/ 2384 w 2385"/>
              <a:gd name="T5" fmla="*/ 0 h 715"/>
              <a:gd name="T6" fmla="*/ 2292 w 2385"/>
              <a:gd name="T7" fmla="*/ 470 h 715"/>
              <a:gd name="T8" fmla="*/ 0 w 2385"/>
              <a:gd name="T9" fmla="*/ 714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5" h="715">
                <a:moveTo>
                  <a:pt x="0" y="714"/>
                </a:moveTo>
                <a:lnTo>
                  <a:pt x="277" y="260"/>
                </a:lnTo>
                <a:lnTo>
                  <a:pt x="2384" y="0"/>
                </a:lnTo>
                <a:lnTo>
                  <a:pt x="2292" y="470"/>
                </a:lnTo>
                <a:lnTo>
                  <a:pt x="0" y="714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68">
            <a:extLst>
              <a:ext uri="{FF2B5EF4-FFF2-40B4-BE49-F238E27FC236}">
                <a16:creationId xmlns:a16="http://schemas.microsoft.com/office/drawing/2014/main" id="{F9582031-D159-064C-8108-AC712E3E7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6223" y="6922364"/>
            <a:ext cx="3976311" cy="619809"/>
          </a:xfrm>
          <a:custGeom>
            <a:avLst/>
            <a:gdLst>
              <a:gd name="T0" fmla="*/ 92 w 3678"/>
              <a:gd name="T1" fmla="*/ 0 h 572"/>
              <a:gd name="T2" fmla="*/ 3408 w 3678"/>
              <a:gd name="T3" fmla="*/ 92 h 572"/>
              <a:gd name="T4" fmla="*/ 3677 w 3678"/>
              <a:gd name="T5" fmla="*/ 571 h 572"/>
              <a:gd name="T6" fmla="*/ 0 w 3678"/>
              <a:gd name="T7" fmla="*/ 470 h 572"/>
              <a:gd name="T8" fmla="*/ 92 w 3678"/>
              <a:gd name="T9" fmla="*/ 0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8" h="572">
                <a:moveTo>
                  <a:pt x="92" y="0"/>
                </a:moveTo>
                <a:lnTo>
                  <a:pt x="3408" y="92"/>
                </a:lnTo>
                <a:lnTo>
                  <a:pt x="3677" y="571"/>
                </a:lnTo>
                <a:lnTo>
                  <a:pt x="0" y="470"/>
                </a:lnTo>
                <a:lnTo>
                  <a:pt x="9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69">
            <a:extLst>
              <a:ext uri="{FF2B5EF4-FFF2-40B4-BE49-F238E27FC236}">
                <a16:creationId xmlns:a16="http://schemas.microsoft.com/office/drawing/2014/main" id="{7B30C671-D70C-7E45-BDBE-272222B94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6989" y="7427747"/>
            <a:ext cx="6455545" cy="381421"/>
          </a:xfrm>
          <a:custGeom>
            <a:avLst/>
            <a:gdLst>
              <a:gd name="T0" fmla="*/ 0 w 5970"/>
              <a:gd name="T1" fmla="*/ 244 h 354"/>
              <a:gd name="T2" fmla="*/ 4130 w 5970"/>
              <a:gd name="T3" fmla="*/ 353 h 354"/>
              <a:gd name="T4" fmla="*/ 5969 w 5970"/>
              <a:gd name="T5" fmla="*/ 101 h 354"/>
              <a:gd name="T6" fmla="*/ 2292 w 5970"/>
              <a:gd name="T7" fmla="*/ 0 h 354"/>
              <a:gd name="T8" fmla="*/ 0 w 5970"/>
              <a:gd name="T9" fmla="*/ 24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70" h="354">
                <a:moveTo>
                  <a:pt x="0" y="244"/>
                </a:moveTo>
                <a:lnTo>
                  <a:pt x="4130" y="353"/>
                </a:lnTo>
                <a:lnTo>
                  <a:pt x="5969" y="101"/>
                </a:lnTo>
                <a:lnTo>
                  <a:pt x="2292" y="0"/>
                </a:lnTo>
                <a:lnTo>
                  <a:pt x="0" y="244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170">
            <a:extLst>
              <a:ext uri="{FF2B5EF4-FFF2-40B4-BE49-F238E27FC236}">
                <a16:creationId xmlns:a16="http://schemas.microsoft.com/office/drawing/2014/main" id="{D8DDBA4A-9FFC-FA4E-8BA5-88E19A473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4803" y="8681669"/>
            <a:ext cx="5563973" cy="638880"/>
          </a:xfrm>
          <a:custGeom>
            <a:avLst/>
            <a:gdLst>
              <a:gd name="T0" fmla="*/ 84 w 5147"/>
              <a:gd name="T1" fmla="*/ 126 h 589"/>
              <a:gd name="T2" fmla="*/ 0 w 5147"/>
              <a:gd name="T3" fmla="*/ 588 h 589"/>
              <a:gd name="T4" fmla="*/ 5146 w 5147"/>
              <a:gd name="T5" fmla="*/ 529 h 589"/>
              <a:gd name="T6" fmla="*/ 4776 w 5147"/>
              <a:gd name="T7" fmla="*/ 0 h 589"/>
              <a:gd name="T8" fmla="*/ 84 w 5147"/>
              <a:gd name="T9" fmla="*/ 126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47" h="589">
                <a:moveTo>
                  <a:pt x="84" y="126"/>
                </a:moveTo>
                <a:lnTo>
                  <a:pt x="0" y="588"/>
                </a:lnTo>
                <a:lnTo>
                  <a:pt x="5146" y="529"/>
                </a:lnTo>
                <a:lnTo>
                  <a:pt x="4776" y="0"/>
                </a:lnTo>
                <a:lnTo>
                  <a:pt x="84" y="12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171">
            <a:extLst>
              <a:ext uri="{FF2B5EF4-FFF2-40B4-BE49-F238E27FC236}">
                <a16:creationId xmlns:a16="http://schemas.microsoft.com/office/drawing/2014/main" id="{A33B9B43-4E3F-574F-8B95-0B2561449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455" y="8490959"/>
            <a:ext cx="3203934" cy="824821"/>
          </a:xfrm>
          <a:custGeom>
            <a:avLst/>
            <a:gdLst>
              <a:gd name="T0" fmla="*/ 0 w 2965"/>
              <a:gd name="T1" fmla="*/ 470 h 765"/>
              <a:gd name="T2" fmla="*/ 293 w 2965"/>
              <a:gd name="T3" fmla="*/ 0 h 765"/>
              <a:gd name="T4" fmla="*/ 2964 w 2965"/>
              <a:gd name="T5" fmla="*/ 302 h 765"/>
              <a:gd name="T6" fmla="*/ 2880 w 2965"/>
              <a:gd name="T7" fmla="*/ 764 h 765"/>
              <a:gd name="T8" fmla="*/ 0 w 2965"/>
              <a:gd name="T9" fmla="*/ 470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5" h="765">
                <a:moveTo>
                  <a:pt x="0" y="470"/>
                </a:moveTo>
                <a:lnTo>
                  <a:pt x="293" y="0"/>
                </a:lnTo>
                <a:lnTo>
                  <a:pt x="2964" y="302"/>
                </a:lnTo>
                <a:lnTo>
                  <a:pt x="2880" y="764"/>
                </a:lnTo>
                <a:lnTo>
                  <a:pt x="0" y="47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172">
            <a:extLst>
              <a:ext uri="{FF2B5EF4-FFF2-40B4-BE49-F238E27FC236}">
                <a16:creationId xmlns:a16="http://schemas.microsoft.com/office/drawing/2014/main" id="{5BAC55E6-03DE-B240-9775-075EC6CB3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896" y="8381299"/>
            <a:ext cx="7962157" cy="438634"/>
          </a:xfrm>
          <a:custGeom>
            <a:avLst/>
            <a:gdLst>
              <a:gd name="T0" fmla="*/ 0 w 7364"/>
              <a:gd name="T1" fmla="*/ 101 h 404"/>
              <a:gd name="T2" fmla="*/ 2704 w 7364"/>
              <a:gd name="T3" fmla="*/ 403 h 404"/>
              <a:gd name="T4" fmla="*/ 7363 w 7364"/>
              <a:gd name="T5" fmla="*/ 277 h 404"/>
              <a:gd name="T6" fmla="*/ 4903 w 7364"/>
              <a:gd name="T7" fmla="*/ 0 h 404"/>
              <a:gd name="T8" fmla="*/ 0 w 7364"/>
              <a:gd name="T9" fmla="*/ 10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64" h="404">
                <a:moveTo>
                  <a:pt x="0" y="101"/>
                </a:moveTo>
                <a:lnTo>
                  <a:pt x="2704" y="403"/>
                </a:lnTo>
                <a:lnTo>
                  <a:pt x="7363" y="277"/>
                </a:lnTo>
                <a:lnTo>
                  <a:pt x="4903" y="0"/>
                </a:lnTo>
                <a:lnTo>
                  <a:pt x="0" y="101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173">
            <a:extLst>
              <a:ext uri="{FF2B5EF4-FFF2-40B4-BE49-F238E27FC236}">
                <a16:creationId xmlns:a16="http://schemas.microsoft.com/office/drawing/2014/main" id="{68C2B69E-6BE7-6441-9B80-D7D7C0798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0595" y="10350385"/>
            <a:ext cx="6937087" cy="762841"/>
          </a:xfrm>
          <a:custGeom>
            <a:avLst/>
            <a:gdLst>
              <a:gd name="T0" fmla="*/ 76 w 6416"/>
              <a:gd name="T1" fmla="*/ 210 h 706"/>
              <a:gd name="T2" fmla="*/ 0 w 6416"/>
              <a:gd name="T3" fmla="*/ 705 h 706"/>
              <a:gd name="T4" fmla="*/ 6415 w 6416"/>
              <a:gd name="T5" fmla="*/ 504 h 706"/>
              <a:gd name="T6" fmla="*/ 6053 w 6416"/>
              <a:gd name="T7" fmla="*/ 0 h 706"/>
              <a:gd name="T8" fmla="*/ 76 w 6416"/>
              <a:gd name="T9" fmla="*/ 210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16" h="706">
                <a:moveTo>
                  <a:pt x="76" y="210"/>
                </a:moveTo>
                <a:lnTo>
                  <a:pt x="0" y="705"/>
                </a:lnTo>
                <a:lnTo>
                  <a:pt x="6415" y="504"/>
                </a:lnTo>
                <a:lnTo>
                  <a:pt x="6053" y="0"/>
                </a:lnTo>
                <a:lnTo>
                  <a:pt x="76" y="21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74">
            <a:extLst>
              <a:ext uri="{FF2B5EF4-FFF2-40B4-BE49-F238E27FC236}">
                <a16:creationId xmlns:a16="http://schemas.microsoft.com/office/drawing/2014/main" id="{A3C62329-DE35-1943-9BA8-EE99B5342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870" y="10035712"/>
            <a:ext cx="3966775" cy="1082280"/>
          </a:xfrm>
          <a:custGeom>
            <a:avLst/>
            <a:gdLst>
              <a:gd name="T0" fmla="*/ 0 w 3670"/>
              <a:gd name="T1" fmla="*/ 478 h 1000"/>
              <a:gd name="T2" fmla="*/ 335 w 3670"/>
              <a:gd name="T3" fmla="*/ 0 h 1000"/>
              <a:gd name="T4" fmla="*/ 3669 w 3670"/>
              <a:gd name="T5" fmla="*/ 504 h 1000"/>
              <a:gd name="T6" fmla="*/ 3593 w 3670"/>
              <a:gd name="T7" fmla="*/ 999 h 1000"/>
              <a:gd name="T8" fmla="*/ 0 w 3670"/>
              <a:gd name="T9" fmla="*/ 478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0" h="1000">
                <a:moveTo>
                  <a:pt x="0" y="478"/>
                </a:moveTo>
                <a:lnTo>
                  <a:pt x="335" y="0"/>
                </a:lnTo>
                <a:lnTo>
                  <a:pt x="3669" y="504"/>
                </a:lnTo>
                <a:lnTo>
                  <a:pt x="3593" y="999"/>
                </a:lnTo>
                <a:lnTo>
                  <a:pt x="0" y="47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75">
            <a:extLst>
              <a:ext uri="{FF2B5EF4-FFF2-40B4-BE49-F238E27FC236}">
                <a16:creationId xmlns:a16="http://schemas.microsoft.com/office/drawing/2014/main" id="{206E2182-582B-F84D-9338-546DF3AB7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220" y="9873609"/>
            <a:ext cx="10069506" cy="710395"/>
          </a:xfrm>
          <a:custGeom>
            <a:avLst/>
            <a:gdLst>
              <a:gd name="T0" fmla="*/ 0 w 9312"/>
              <a:gd name="T1" fmla="*/ 151 h 656"/>
              <a:gd name="T2" fmla="*/ 6465 w 9312"/>
              <a:gd name="T3" fmla="*/ 0 h 656"/>
              <a:gd name="T4" fmla="*/ 9311 w 9312"/>
              <a:gd name="T5" fmla="*/ 445 h 656"/>
              <a:gd name="T6" fmla="*/ 3334 w 9312"/>
              <a:gd name="T7" fmla="*/ 655 h 656"/>
              <a:gd name="T8" fmla="*/ 0 w 9312"/>
              <a:gd name="T9" fmla="*/ 151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2" h="656">
                <a:moveTo>
                  <a:pt x="0" y="151"/>
                </a:moveTo>
                <a:lnTo>
                  <a:pt x="6465" y="0"/>
                </a:lnTo>
                <a:lnTo>
                  <a:pt x="9311" y="445"/>
                </a:lnTo>
                <a:lnTo>
                  <a:pt x="3334" y="655"/>
                </a:lnTo>
                <a:lnTo>
                  <a:pt x="0" y="1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Line 176">
            <a:extLst>
              <a:ext uri="{FF2B5EF4-FFF2-40B4-BE49-F238E27FC236}">
                <a16:creationId xmlns:a16="http://schemas.microsoft.com/office/drawing/2014/main" id="{F58B9E7E-E874-9C40-A4E2-9177B5169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2246" y="3680289"/>
            <a:ext cx="6446010" cy="476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0" name="Freeform 177">
            <a:extLst>
              <a:ext uri="{FF2B5EF4-FFF2-40B4-BE49-F238E27FC236}">
                <a16:creationId xmlns:a16="http://schemas.microsoft.com/office/drawing/2014/main" id="{131B340C-0F89-8748-B50B-150646DE9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569" y="3637380"/>
            <a:ext cx="90589" cy="90586"/>
          </a:xfrm>
          <a:custGeom>
            <a:avLst/>
            <a:gdLst>
              <a:gd name="T0" fmla="*/ 42 w 85"/>
              <a:gd name="T1" fmla="*/ 83 h 84"/>
              <a:gd name="T2" fmla="*/ 42 w 85"/>
              <a:gd name="T3" fmla="*/ 83 h 84"/>
              <a:gd name="T4" fmla="*/ 0 w 85"/>
              <a:gd name="T5" fmla="*/ 42 h 84"/>
              <a:gd name="T6" fmla="*/ 42 w 85"/>
              <a:gd name="T7" fmla="*/ 0 h 84"/>
              <a:gd name="T8" fmla="*/ 84 w 85"/>
              <a:gd name="T9" fmla="*/ 42 h 84"/>
              <a:gd name="T10" fmla="*/ 42 w 85"/>
              <a:gd name="T11" fmla="*/ 8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84">
                <a:moveTo>
                  <a:pt x="42" y="83"/>
                </a:moveTo>
                <a:lnTo>
                  <a:pt x="42" y="83"/>
                </a:lnTo>
                <a:cubicBezTo>
                  <a:pt x="25" y="83"/>
                  <a:pt x="0" y="58"/>
                  <a:pt x="0" y="42"/>
                </a:cubicBezTo>
                <a:cubicBezTo>
                  <a:pt x="0" y="16"/>
                  <a:pt x="25" y="0"/>
                  <a:pt x="42" y="0"/>
                </a:cubicBezTo>
                <a:cubicBezTo>
                  <a:pt x="67" y="0"/>
                  <a:pt x="84" y="16"/>
                  <a:pt x="84" y="42"/>
                </a:cubicBezTo>
                <a:cubicBezTo>
                  <a:pt x="84" y="58"/>
                  <a:pt x="67" y="83"/>
                  <a:pt x="42" y="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178">
            <a:extLst>
              <a:ext uri="{FF2B5EF4-FFF2-40B4-BE49-F238E27FC236}">
                <a16:creationId xmlns:a16="http://schemas.microsoft.com/office/drawing/2014/main" id="{341F079E-CA5F-714D-A2F3-21AF6C18E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5812" y="3637380"/>
            <a:ext cx="152568" cy="90586"/>
          </a:xfrm>
          <a:custGeom>
            <a:avLst/>
            <a:gdLst>
              <a:gd name="T0" fmla="*/ 25 w 143"/>
              <a:gd name="T1" fmla="*/ 42 h 84"/>
              <a:gd name="T2" fmla="*/ 25 w 143"/>
              <a:gd name="T3" fmla="*/ 42 h 84"/>
              <a:gd name="T4" fmla="*/ 0 w 143"/>
              <a:gd name="T5" fmla="*/ 0 h 84"/>
              <a:gd name="T6" fmla="*/ 8 w 143"/>
              <a:gd name="T7" fmla="*/ 0 h 84"/>
              <a:gd name="T8" fmla="*/ 67 w 143"/>
              <a:gd name="T9" fmla="*/ 25 h 84"/>
              <a:gd name="T10" fmla="*/ 142 w 143"/>
              <a:gd name="T11" fmla="*/ 42 h 84"/>
              <a:gd name="T12" fmla="*/ 67 w 143"/>
              <a:gd name="T13" fmla="*/ 50 h 84"/>
              <a:gd name="T14" fmla="*/ 8 w 143"/>
              <a:gd name="T15" fmla="*/ 83 h 84"/>
              <a:gd name="T16" fmla="*/ 0 w 143"/>
              <a:gd name="T17" fmla="*/ 75 h 84"/>
              <a:gd name="T18" fmla="*/ 25 w 143"/>
              <a:gd name="T19" fmla="*/ 4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" h="84">
                <a:moveTo>
                  <a:pt x="25" y="42"/>
                </a:moveTo>
                <a:lnTo>
                  <a:pt x="25" y="42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67" y="25"/>
                  <a:pt x="67" y="25"/>
                  <a:pt x="67" y="25"/>
                </a:cubicBezTo>
                <a:cubicBezTo>
                  <a:pt x="92" y="25"/>
                  <a:pt x="117" y="33"/>
                  <a:pt x="142" y="42"/>
                </a:cubicBezTo>
                <a:cubicBezTo>
                  <a:pt x="117" y="42"/>
                  <a:pt x="92" y="50"/>
                  <a:pt x="67" y="50"/>
                </a:cubicBezTo>
                <a:cubicBezTo>
                  <a:pt x="8" y="83"/>
                  <a:pt x="8" y="83"/>
                  <a:pt x="8" y="83"/>
                </a:cubicBezTo>
                <a:cubicBezTo>
                  <a:pt x="0" y="75"/>
                  <a:pt x="0" y="75"/>
                  <a:pt x="0" y="75"/>
                </a:cubicBezTo>
                <a:lnTo>
                  <a:pt x="25" y="4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Line 179">
            <a:extLst>
              <a:ext uri="{FF2B5EF4-FFF2-40B4-BE49-F238E27FC236}">
                <a16:creationId xmlns:a16="http://schemas.microsoft.com/office/drawing/2014/main" id="{EC3B713E-A1C7-9F40-A214-1499F1CB6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50758" y="5615999"/>
            <a:ext cx="6107497" cy="476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3" name="Freeform 180">
            <a:extLst>
              <a:ext uri="{FF2B5EF4-FFF2-40B4-BE49-F238E27FC236}">
                <a16:creationId xmlns:a16="http://schemas.microsoft.com/office/drawing/2014/main" id="{E5FF4E6E-30D6-1740-B6C3-8BC29F8F9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3081" y="5568321"/>
            <a:ext cx="90586" cy="90589"/>
          </a:xfrm>
          <a:custGeom>
            <a:avLst/>
            <a:gdLst>
              <a:gd name="T0" fmla="*/ 42 w 85"/>
              <a:gd name="T1" fmla="*/ 84 h 85"/>
              <a:gd name="T2" fmla="*/ 42 w 85"/>
              <a:gd name="T3" fmla="*/ 84 h 85"/>
              <a:gd name="T4" fmla="*/ 0 w 85"/>
              <a:gd name="T5" fmla="*/ 42 h 85"/>
              <a:gd name="T6" fmla="*/ 42 w 85"/>
              <a:gd name="T7" fmla="*/ 0 h 85"/>
              <a:gd name="T8" fmla="*/ 84 w 85"/>
              <a:gd name="T9" fmla="*/ 42 h 85"/>
              <a:gd name="T10" fmla="*/ 42 w 85"/>
              <a:gd name="T11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85">
                <a:moveTo>
                  <a:pt x="42" y="84"/>
                </a:moveTo>
                <a:lnTo>
                  <a:pt x="42" y="84"/>
                </a:lnTo>
                <a:cubicBezTo>
                  <a:pt x="17" y="84"/>
                  <a:pt x="0" y="67"/>
                  <a:pt x="0" y="42"/>
                </a:cubicBezTo>
                <a:cubicBezTo>
                  <a:pt x="0" y="25"/>
                  <a:pt x="17" y="0"/>
                  <a:pt x="42" y="0"/>
                </a:cubicBezTo>
                <a:cubicBezTo>
                  <a:pt x="67" y="0"/>
                  <a:pt x="84" y="25"/>
                  <a:pt x="84" y="42"/>
                </a:cubicBezTo>
                <a:cubicBezTo>
                  <a:pt x="84" y="67"/>
                  <a:pt x="67" y="84"/>
                  <a:pt x="42" y="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181">
            <a:extLst>
              <a:ext uri="{FF2B5EF4-FFF2-40B4-BE49-F238E27FC236}">
                <a16:creationId xmlns:a16="http://schemas.microsoft.com/office/drawing/2014/main" id="{997B85AF-7208-5B44-90DB-594211FE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5812" y="5568321"/>
            <a:ext cx="152568" cy="90589"/>
          </a:xfrm>
          <a:custGeom>
            <a:avLst/>
            <a:gdLst>
              <a:gd name="T0" fmla="*/ 25 w 143"/>
              <a:gd name="T1" fmla="*/ 42 h 85"/>
              <a:gd name="T2" fmla="*/ 25 w 143"/>
              <a:gd name="T3" fmla="*/ 42 h 85"/>
              <a:gd name="T4" fmla="*/ 0 w 143"/>
              <a:gd name="T5" fmla="*/ 0 h 85"/>
              <a:gd name="T6" fmla="*/ 8 w 143"/>
              <a:gd name="T7" fmla="*/ 0 h 85"/>
              <a:gd name="T8" fmla="*/ 67 w 143"/>
              <a:gd name="T9" fmla="*/ 25 h 85"/>
              <a:gd name="T10" fmla="*/ 142 w 143"/>
              <a:gd name="T11" fmla="*/ 42 h 85"/>
              <a:gd name="T12" fmla="*/ 67 w 143"/>
              <a:gd name="T13" fmla="*/ 59 h 85"/>
              <a:gd name="T14" fmla="*/ 8 w 143"/>
              <a:gd name="T15" fmla="*/ 84 h 85"/>
              <a:gd name="T16" fmla="*/ 0 w 143"/>
              <a:gd name="T17" fmla="*/ 84 h 85"/>
              <a:gd name="T18" fmla="*/ 25 w 143"/>
              <a:gd name="T19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" h="85">
                <a:moveTo>
                  <a:pt x="25" y="42"/>
                </a:moveTo>
                <a:lnTo>
                  <a:pt x="25" y="42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67" y="25"/>
                  <a:pt x="67" y="25"/>
                  <a:pt x="67" y="25"/>
                </a:cubicBezTo>
                <a:cubicBezTo>
                  <a:pt x="92" y="34"/>
                  <a:pt x="117" y="42"/>
                  <a:pt x="142" y="42"/>
                </a:cubicBezTo>
                <a:cubicBezTo>
                  <a:pt x="117" y="50"/>
                  <a:pt x="92" y="50"/>
                  <a:pt x="67" y="59"/>
                </a:cubicBezTo>
                <a:cubicBezTo>
                  <a:pt x="8" y="84"/>
                  <a:pt x="8" y="84"/>
                  <a:pt x="8" y="84"/>
                </a:cubicBezTo>
                <a:cubicBezTo>
                  <a:pt x="0" y="84"/>
                  <a:pt x="0" y="84"/>
                  <a:pt x="0" y="84"/>
                </a:cubicBezTo>
                <a:lnTo>
                  <a:pt x="25" y="4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Line 182">
            <a:extLst>
              <a:ext uri="{FF2B5EF4-FFF2-40B4-BE49-F238E27FC236}">
                <a16:creationId xmlns:a16="http://schemas.microsoft.com/office/drawing/2014/main" id="{1B743237-B1DD-E745-969B-68B46D252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27288" y="7232270"/>
            <a:ext cx="5830967" cy="47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6" name="Freeform 183">
            <a:extLst>
              <a:ext uri="{FF2B5EF4-FFF2-40B4-BE49-F238E27FC236}">
                <a16:creationId xmlns:a16="http://schemas.microsoft.com/office/drawing/2014/main" id="{C52A986A-12DC-3649-8A71-C8A495B12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4377" y="7184593"/>
            <a:ext cx="90589" cy="90586"/>
          </a:xfrm>
          <a:custGeom>
            <a:avLst/>
            <a:gdLst>
              <a:gd name="T0" fmla="*/ 42 w 85"/>
              <a:gd name="T1" fmla="*/ 83 h 84"/>
              <a:gd name="T2" fmla="*/ 42 w 85"/>
              <a:gd name="T3" fmla="*/ 83 h 84"/>
              <a:gd name="T4" fmla="*/ 0 w 85"/>
              <a:gd name="T5" fmla="*/ 42 h 84"/>
              <a:gd name="T6" fmla="*/ 42 w 85"/>
              <a:gd name="T7" fmla="*/ 0 h 84"/>
              <a:gd name="T8" fmla="*/ 84 w 85"/>
              <a:gd name="T9" fmla="*/ 42 h 84"/>
              <a:gd name="T10" fmla="*/ 42 w 85"/>
              <a:gd name="T11" fmla="*/ 8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84">
                <a:moveTo>
                  <a:pt x="42" y="83"/>
                </a:moveTo>
                <a:lnTo>
                  <a:pt x="42" y="83"/>
                </a:lnTo>
                <a:cubicBezTo>
                  <a:pt x="17" y="83"/>
                  <a:pt x="0" y="67"/>
                  <a:pt x="0" y="42"/>
                </a:cubicBezTo>
                <a:cubicBezTo>
                  <a:pt x="0" y="16"/>
                  <a:pt x="17" y="0"/>
                  <a:pt x="42" y="0"/>
                </a:cubicBezTo>
                <a:cubicBezTo>
                  <a:pt x="67" y="0"/>
                  <a:pt x="84" y="16"/>
                  <a:pt x="84" y="42"/>
                </a:cubicBezTo>
                <a:cubicBezTo>
                  <a:pt x="84" y="67"/>
                  <a:pt x="67" y="83"/>
                  <a:pt x="42" y="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184">
            <a:extLst>
              <a:ext uri="{FF2B5EF4-FFF2-40B4-BE49-F238E27FC236}">
                <a16:creationId xmlns:a16="http://schemas.microsoft.com/office/drawing/2014/main" id="{3319E50A-E30C-BE40-AA83-8DF17E3AB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5812" y="7184593"/>
            <a:ext cx="152568" cy="90586"/>
          </a:xfrm>
          <a:custGeom>
            <a:avLst/>
            <a:gdLst>
              <a:gd name="T0" fmla="*/ 25 w 143"/>
              <a:gd name="T1" fmla="*/ 42 h 84"/>
              <a:gd name="T2" fmla="*/ 25 w 143"/>
              <a:gd name="T3" fmla="*/ 42 h 84"/>
              <a:gd name="T4" fmla="*/ 0 w 143"/>
              <a:gd name="T5" fmla="*/ 0 h 84"/>
              <a:gd name="T6" fmla="*/ 8 w 143"/>
              <a:gd name="T7" fmla="*/ 0 h 84"/>
              <a:gd name="T8" fmla="*/ 67 w 143"/>
              <a:gd name="T9" fmla="*/ 25 h 84"/>
              <a:gd name="T10" fmla="*/ 142 w 143"/>
              <a:gd name="T11" fmla="*/ 42 h 84"/>
              <a:gd name="T12" fmla="*/ 67 w 143"/>
              <a:gd name="T13" fmla="*/ 58 h 84"/>
              <a:gd name="T14" fmla="*/ 8 w 143"/>
              <a:gd name="T15" fmla="*/ 83 h 84"/>
              <a:gd name="T16" fmla="*/ 0 w 143"/>
              <a:gd name="T17" fmla="*/ 83 h 84"/>
              <a:gd name="T18" fmla="*/ 25 w 143"/>
              <a:gd name="T19" fmla="*/ 4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" h="84">
                <a:moveTo>
                  <a:pt x="25" y="42"/>
                </a:moveTo>
                <a:lnTo>
                  <a:pt x="25" y="42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67" y="25"/>
                  <a:pt x="67" y="25"/>
                  <a:pt x="67" y="25"/>
                </a:cubicBezTo>
                <a:cubicBezTo>
                  <a:pt x="92" y="33"/>
                  <a:pt x="117" y="33"/>
                  <a:pt x="142" y="42"/>
                </a:cubicBezTo>
                <a:cubicBezTo>
                  <a:pt x="117" y="50"/>
                  <a:pt x="92" y="50"/>
                  <a:pt x="67" y="58"/>
                </a:cubicBezTo>
                <a:cubicBezTo>
                  <a:pt x="8" y="83"/>
                  <a:pt x="8" y="83"/>
                  <a:pt x="8" y="83"/>
                </a:cubicBezTo>
                <a:cubicBezTo>
                  <a:pt x="0" y="83"/>
                  <a:pt x="0" y="83"/>
                  <a:pt x="0" y="83"/>
                </a:cubicBezTo>
                <a:lnTo>
                  <a:pt x="25" y="4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185">
            <a:extLst>
              <a:ext uri="{FF2B5EF4-FFF2-40B4-BE49-F238E27FC236}">
                <a16:creationId xmlns:a16="http://schemas.microsoft.com/office/drawing/2014/main" id="{308B2B3C-96BD-774E-A1D9-56FB3F6BE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9092" y="5115385"/>
            <a:ext cx="1010765" cy="1010765"/>
          </a:xfrm>
          <a:custGeom>
            <a:avLst/>
            <a:gdLst>
              <a:gd name="T0" fmla="*/ 932 w 933"/>
              <a:gd name="T1" fmla="*/ 462 h 933"/>
              <a:gd name="T2" fmla="*/ 932 w 933"/>
              <a:gd name="T3" fmla="*/ 462 h 933"/>
              <a:gd name="T4" fmla="*/ 462 w 933"/>
              <a:gd name="T5" fmla="*/ 932 h 933"/>
              <a:gd name="T6" fmla="*/ 0 w 933"/>
              <a:gd name="T7" fmla="*/ 462 h 933"/>
              <a:gd name="T8" fmla="*/ 462 w 933"/>
              <a:gd name="T9" fmla="*/ 0 h 933"/>
              <a:gd name="T10" fmla="*/ 932 w 933"/>
              <a:gd name="T11" fmla="*/ 462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933">
                <a:moveTo>
                  <a:pt x="932" y="462"/>
                </a:moveTo>
                <a:lnTo>
                  <a:pt x="932" y="462"/>
                </a:lnTo>
                <a:cubicBezTo>
                  <a:pt x="932" y="722"/>
                  <a:pt x="723" y="932"/>
                  <a:pt x="462" y="932"/>
                </a:cubicBezTo>
                <a:cubicBezTo>
                  <a:pt x="210" y="932"/>
                  <a:pt x="0" y="722"/>
                  <a:pt x="0" y="462"/>
                </a:cubicBezTo>
                <a:cubicBezTo>
                  <a:pt x="0" y="210"/>
                  <a:pt x="210" y="0"/>
                  <a:pt x="462" y="0"/>
                </a:cubicBezTo>
                <a:cubicBezTo>
                  <a:pt x="723" y="0"/>
                  <a:pt x="932" y="210"/>
                  <a:pt x="932" y="46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186">
            <a:extLst>
              <a:ext uri="{FF2B5EF4-FFF2-40B4-BE49-F238E27FC236}">
                <a16:creationId xmlns:a16="http://schemas.microsoft.com/office/drawing/2014/main" id="{BB665D84-50E7-D747-A690-134C57865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228" y="6722119"/>
            <a:ext cx="1015531" cy="1015534"/>
          </a:xfrm>
          <a:custGeom>
            <a:avLst/>
            <a:gdLst>
              <a:gd name="T0" fmla="*/ 940 w 941"/>
              <a:gd name="T1" fmla="*/ 470 h 941"/>
              <a:gd name="T2" fmla="*/ 940 w 941"/>
              <a:gd name="T3" fmla="*/ 470 h 941"/>
              <a:gd name="T4" fmla="*/ 470 w 941"/>
              <a:gd name="T5" fmla="*/ 940 h 941"/>
              <a:gd name="T6" fmla="*/ 0 w 941"/>
              <a:gd name="T7" fmla="*/ 470 h 941"/>
              <a:gd name="T8" fmla="*/ 470 w 941"/>
              <a:gd name="T9" fmla="*/ 0 h 941"/>
              <a:gd name="T10" fmla="*/ 940 w 941"/>
              <a:gd name="T11" fmla="*/ 47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1" h="941">
                <a:moveTo>
                  <a:pt x="940" y="470"/>
                </a:moveTo>
                <a:lnTo>
                  <a:pt x="940" y="470"/>
                </a:lnTo>
                <a:cubicBezTo>
                  <a:pt x="940" y="730"/>
                  <a:pt x="731" y="940"/>
                  <a:pt x="470" y="940"/>
                </a:cubicBezTo>
                <a:cubicBezTo>
                  <a:pt x="210" y="940"/>
                  <a:pt x="0" y="730"/>
                  <a:pt x="0" y="470"/>
                </a:cubicBezTo>
                <a:cubicBezTo>
                  <a:pt x="0" y="209"/>
                  <a:pt x="210" y="0"/>
                  <a:pt x="470" y="0"/>
                </a:cubicBezTo>
                <a:cubicBezTo>
                  <a:pt x="731" y="0"/>
                  <a:pt x="940" y="209"/>
                  <a:pt x="940" y="47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187">
            <a:extLst>
              <a:ext uri="{FF2B5EF4-FFF2-40B4-BE49-F238E27FC236}">
                <a16:creationId xmlns:a16="http://schemas.microsoft.com/office/drawing/2014/main" id="{45BAE7AF-892D-A848-A5C5-2A21ADFA6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722" y="3170140"/>
            <a:ext cx="1010765" cy="1010765"/>
          </a:xfrm>
          <a:custGeom>
            <a:avLst/>
            <a:gdLst>
              <a:gd name="T0" fmla="*/ 932 w 933"/>
              <a:gd name="T1" fmla="*/ 471 h 933"/>
              <a:gd name="T2" fmla="*/ 932 w 933"/>
              <a:gd name="T3" fmla="*/ 471 h 933"/>
              <a:gd name="T4" fmla="*/ 462 w 933"/>
              <a:gd name="T5" fmla="*/ 932 h 933"/>
              <a:gd name="T6" fmla="*/ 0 w 933"/>
              <a:gd name="T7" fmla="*/ 471 h 933"/>
              <a:gd name="T8" fmla="*/ 462 w 933"/>
              <a:gd name="T9" fmla="*/ 0 h 933"/>
              <a:gd name="T10" fmla="*/ 932 w 933"/>
              <a:gd name="T11" fmla="*/ 471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933">
                <a:moveTo>
                  <a:pt x="932" y="471"/>
                </a:moveTo>
                <a:lnTo>
                  <a:pt x="932" y="471"/>
                </a:lnTo>
                <a:cubicBezTo>
                  <a:pt x="932" y="723"/>
                  <a:pt x="723" y="932"/>
                  <a:pt x="462" y="932"/>
                </a:cubicBezTo>
                <a:cubicBezTo>
                  <a:pt x="210" y="932"/>
                  <a:pt x="0" y="723"/>
                  <a:pt x="0" y="471"/>
                </a:cubicBezTo>
                <a:cubicBezTo>
                  <a:pt x="0" y="210"/>
                  <a:pt x="210" y="0"/>
                  <a:pt x="462" y="0"/>
                </a:cubicBezTo>
                <a:cubicBezTo>
                  <a:pt x="723" y="0"/>
                  <a:pt x="932" y="210"/>
                  <a:pt x="932" y="471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Line 188">
            <a:extLst>
              <a:ext uri="{FF2B5EF4-FFF2-40B4-BE49-F238E27FC236}">
                <a16:creationId xmlns:a16="http://schemas.microsoft.com/office/drawing/2014/main" id="{8C2485EA-B47B-EE43-B01A-3DD4789B0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37316" y="9110767"/>
            <a:ext cx="5420940" cy="47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2" name="Freeform 189">
            <a:extLst>
              <a:ext uri="{FF2B5EF4-FFF2-40B4-BE49-F238E27FC236}">
                <a16:creationId xmlns:a16="http://schemas.microsoft.com/office/drawing/2014/main" id="{C333C734-EA8E-FD49-831A-39491E684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9174" y="9063090"/>
            <a:ext cx="90586" cy="95355"/>
          </a:xfrm>
          <a:custGeom>
            <a:avLst/>
            <a:gdLst>
              <a:gd name="T0" fmla="*/ 43 w 85"/>
              <a:gd name="T1" fmla="*/ 85 h 86"/>
              <a:gd name="T2" fmla="*/ 43 w 85"/>
              <a:gd name="T3" fmla="*/ 85 h 86"/>
              <a:gd name="T4" fmla="*/ 0 w 85"/>
              <a:gd name="T5" fmla="*/ 43 h 86"/>
              <a:gd name="T6" fmla="*/ 43 w 85"/>
              <a:gd name="T7" fmla="*/ 0 h 86"/>
              <a:gd name="T8" fmla="*/ 84 w 85"/>
              <a:gd name="T9" fmla="*/ 43 h 86"/>
              <a:gd name="T10" fmla="*/ 43 w 85"/>
              <a:gd name="T11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86">
                <a:moveTo>
                  <a:pt x="43" y="85"/>
                </a:moveTo>
                <a:lnTo>
                  <a:pt x="43" y="85"/>
                </a:lnTo>
                <a:cubicBezTo>
                  <a:pt x="17" y="85"/>
                  <a:pt x="0" y="59"/>
                  <a:pt x="0" y="43"/>
                </a:cubicBezTo>
                <a:cubicBezTo>
                  <a:pt x="0" y="17"/>
                  <a:pt x="17" y="0"/>
                  <a:pt x="43" y="0"/>
                </a:cubicBezTo>
                <a:cubicBezTo>
                  <a:pt x="59" y="0"/>
                  <a:pt x="84" y="17"/>
                  <a:pt x="84" y="43"/>
                </a:cubicBezTo>
                <a:cubicBezTo>
                  <a:pt x="84" y="59"/>
                  <a:pt x="59" y="85"/>
                  <a:pt x="43" y="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190">
            <a:extLst>
              <a:ext uri="{FF2B5EF4-FFF2-40B4-BE49-F238E27FC236}">
                <a16:creationId xmlns:a16="http://schemas.microsoft.com/office/drawing/2014/main" id="{2DA158EF-C83E-C94C-A197-65793751B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5812" y="9063090"/>
            <a:ext cx="152568" cy="95355"/>
          </a:xfrm>
          <a:custGeom>
            <a:avLst/>
            <a:gdLst>
              <a:gd name="T0" fmla="*/ 25 w 143"/>
              <a:gd name="T1" fmla="*/ 43 h 86"/>
              <a:gd name="T2" fmla="*/ 25 w 143"/>
              <a:gd name="T3" fmla="*/ 43 h 86"/>
              <a:gd name="T4" fmla="*/ 0 w 143"/>
              <a:gd name="T5" fmla="*/ 0 h 86"/>
              <a:gd name="T6" fmla="*/ 8 w 143"/>
              <a:gd name="T7" fmla="*/ 0 h 86"/>
              <a:gd name="T8" fmla="*/ 67 w 143"/>
              <a:gd name="T9" fmla="*/ 26 h 86"/>
              <a:gd name="T10" fmla="*/ 142 w 143"/>
              <a:gd name="T11" fmla="*/ 43 h 86"/>
              <a:gd name="T12" fmla="*/ 67 w 143"/>
              <a:gd name="T13" fmla="*/ 51 h 86"/>
              <a:gd name="T14" fmla="*/ 8 w 143"/>
              <a:gd name="T15" fmla="*/ 85 h 86"/>
              <a:gd name="T16" fmla="*/ 0 w 143"/>
              <a:gd name="T17" fmla="*/ 76 h 86"/>
              <a:gd name="T18" fmla="*/ 25 w 143"/>
              <a:gd name="T19" fmla="*/ 4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" h="86">
                <a:moveTo>
                  <a:pt x="25" y="43"/>
                </a:moveTo>
                <a:lnTo>
                  <a:pt x="25" y="43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67" y="26"/>
                  <a:pt x="67" y="26"/>
                  <a:pt x="67" y="26"/>
                </a:cubicBezTo>
                <a:cubicBezTo>
                  <a:pt x="92" y="26"/>
                  <a:pt x="117" y="34"/>
                  <a:pt x="142" y="43"/>
                </a:cubicBezTo>
                <a:cubicBezTo>
                  <a:pt x="117" y="43"/>
                  <a:pt x="92" y="51"/>
                  <a:pt x="67" y="51"/>
                </a:cubicBezTo>
                <a:cubicBezTo>
                  <a:pt x="8" y="85"/>
                  <a:pt x="8" y="85"/>
                  <a:pt x="8" y="85"/>
                </a:cubicBezTo>
                <a:cubicBezTo>
                  <a:pt x="0" y="76"/>
                  <a:pt x="0" y="76"/>
                  <a:pt x="0" y="76"/>
                </a:cubicBezTo>
                <a:lnTo>
                  <a:pt x="25" y="4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Line 191">
            <a:extLst>
              <a:ext uri="{FF2B5EF4-FFF2-40B4-BE49-F238E27FC236}">
                <a16:creationId xmlns:a16="http://schemas.microsoft.com/office/drawing/2014/main" id="{533CC83D-56B1-B343-B72F-E7A75852D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9665" y="10769947"/>
            <a:ext cx="5058590" cy="47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5" name="Freeform 192">
            <a:extLst>
              <a:ext uri="{FF2B5EF4-FFF2-40B4-BE49-F238E27FC236}">
                <a16:creationId xmlns:a16="http://schemas.microsoft.com/office/drawing/2014/main" id="{D018A020-86CA-D942-A8AE-E7C1DEB10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6754" y="10722270"/>
            <a:ext cx="90589" cy="90586"/>
          </a:xfrm>
          <a:custGeom>
            <a:avLst/>
            <a:gdLst>
              <a:gd name="T0" fmla="*/ 42 w 85"/>
              <a:gd name="T1" fmla="*/ 84 h 85"/>
              <a:gd name="T2" fmla="*/ 42 w 85"/>
              <a:gd name="T3" fmla="*/ 84 h 85"/>
              <a:gd name="T4" fmla="*/ 0 w 85"/>
              <a:gd name="T5" fmla="*/ 42 h 85"/>
              <a:gd name="T6" fmla="*/ 42 w 85"/>
              <a:gd name="T7" fmla="*/ 0 h 85"/>
              <a:gd name="T8" fmla="*/ 84 w 85"/>
              <a:gd name="T9" fmla="*/ 42 h 85"/>
              <a:gd name="T10" fmla="*/ 42 w 85"/>
              <a:gd name="T11" fmla="*/ 8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5" h="85">
                <a:moveTo>
                  <a:pt x="42" y="84"/>
                </a:moveTo>
                <a:lnTo>
                  <a:pt x="42" y="84"/>
                </a:lnTo>
                <a:cubicBezTo>
                  <a:pt x="17" y="84"/>
                  <a:pt x="0" y="67"/>
                  <a:pt x="0" y="42"/>
                </a:cubicBezTo>
                <a:cubicBezTo>
                  <a:pt x="0" y="17"/>
                  <a:pt x="17" y="0"/>
                  <a:pt x="42" y="0"/>
                </a:cubicBezTo>
                <a:cubicBezTo>
                  <a:pt x="67" y="0"/>
                  <a:pt x="84" y="17"/>
                  <a:pt x="84" y="42"/>
                </a:cubicBezTo>
                <a:cubicBezTo>
                  <a:pt x="84" y="67"/>
                  <a:pt x="67" y="84"/>
                  <a:pt x="42" y="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193">
            <a:extLst>
              <a:ext uri="{FF2B5EF4-FFF2-40B4-BE49-F238E27FC236}">
                <a16:creationId xmlns:a16="http://schemas.microsoft.com/office/drawing/2014/main" id="{C5C12638-7C10-E440-9C08-3F85CF69B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5812" y="10722270"/>
            <a:ext cx="152568" cy="90586"/>
          </a:xfrm>
          <a:custGeom>
            <a:avLst/>
            <a:gdLst>
              <a:gd name="T0" fmla="*/ 25 w 143"/>
              <a:gd name="T1" fmla="*/ 42 h 85"/>
              <a:gd name="T2" fmla="*/ 25 w 143"/>
              <a:gd name="T3" fmla="*/ 42 h 85"/>
              <a:gd name="T4" fmla="*/ 0 w 143"/>
              <a:gd name="T5" fmla="*/ 0 h 85"/>
              <a:gd name="T6" fmla="*/ 8 w 143"/>
              <a:gd name="T7" fmla="*/ 0 h 85"/>
              <a:gd name="T8" fmla="*/ 67 w 143"/>
              <a:gd name="T9" fmla="*/ 25 h 85"/>
              <a:gd name="T10" fmla="*/ 142 w 143"/>
              <a:gd name="T11" fmla="*/ 42 h 85"/>
              <a:gd name="T12" fmla="*/ 67 w 143"/>
              <a:gd name="T13" fmla="*/ 59 h 85"/>
              <a:gd name="T14" fmla="*/ 8 w 143"/>
              <a:gd name="T15" fmla="*/ 84 h 85"/>
              <a:gd name="T16" fmla="*/ 0 w 143"/>
              <a:gd name="T17" fmla="*/ 84 h 85"/>
              <a:gd name="T18" fmla="*/ 25 w 143"/>
              <a:gd name="T19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3" h="85">
                <a:moveTo>
                  <a:pt x="25" y="42"/>
                </a:moveTo>
                <a:lnTo>
                  <a:pt x="25" y="42"/>
                </a:lnTo>
                <a:cubicBezTo>
                  <a:pt x="0" y="0"/>
                  <a:pt x="0" y="0"/>
                  <a:pt x="0" y="0"/>
                </a:cubicBezTo>
                <a:cubicBezTo>
                  <a:pt x="8" y="0"/>
                  <a:pt x="8" y="0"/>
                  <a:pt x="8" y="0"/>
                </a:cubicBezTo>
                <a:cubicBezTo>
                  <a:pt x="67" y="25"/>
                  <a:pt x="67" y="25"/>
                  <a:pt x="67" y="25"/>
                </a:cubicBezTo>
                <a:cubicBezTo>
                  <a:pt x="92" y="34"/>
                  <a:pt x="117" y="42"/>
                  <a:pt x="142" y="42"/>
                </a:cubicBezTo>
                <a:cubicBezTo>
                  <a:pt x="117" y="51"/>
                  <a:pt x="92" y="51"/>
                  <a:pt x="67" y="59"/>
                </a:cubicBezTo>
                <a:cubicBezTo>
                  <a:pt x="8" y="84"/>
                  <a:pt x="8" y="84"/>
                  <a:pt x="8" y="84"/>
                </a:cubicBezTo>
                <a:cubicBezTo>
                  <a:pt x="0" y="84"/>
                  <a:pt x="0" y="84"/>
                  <a:pt x="0" y="84"/>
                </a:cubicBezTo>
                <a:lnTo>
                  <a:pt x="25" y="4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194">
            <a:extLst>
              <a:ext uri="{FF2B5EF4-FFF2-40B4-BE49-F238E27FC236}">
                <a16:creationId xmlns:a16="http://schemas.microsoft.com/office/drawing/2014/main" id="{F86E5486-3124-C74C-AF00-AF3C4D813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3791" y="8600616"/>
            <a:ext cx="1010765" cy="1010765"/>
          </a:xfrm>
          <a:custGeom>
            <a:avLst/>
            <a:gdLst>
              <a:gd name="T0" fmla="*/ 932 w 933"/>
              <a:gd name="T1" fmla="*/ 471 h 933"/>
              <a:gd name="T2" fmla="*/ 932 w 933"/>
              <a:gd name="T3" fmla="*/ 471 h 933"/>
              <a:gd name="T4" fmla="*/ 470 w 933"/>
              <a:gd name="T5" fmla="*/ 932 h 933"/>
              <a:gd name="T6" fmla="*/ 0 w 933"/>
              <a:gd name="T7" fmla="*/ 471 h 933"/>
              <a:gd name="T8" fmla="*/ 470 w 933"/>
              <a:gd name="T9" fmla="*/ 0 h 933"/>
              <a:gd name="T10" fmla="*/ 932 w 933"/>
              <a:gd name="T11" fmla="*/ 471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3" h="933">
                <a:moveTo>
                  <a:pt x="932" y="471"/>
                </a:moveTo>
                <a:lnTo>
                  <a:pt x="932" y="471"/>
                </a:lnTo>
                <a:cubicBezTo>
                  <a:pt x="932" y="722"/>
                  <a:pt x="722" y="932"/>
                  <a:pt x="470" y="932"/>
                </a:cubicBezTo>
                <a:cubicBezTo>
                  <a:pt x="210" y="932"/>
                  <a:pt x="0" y="722"/>
                  <a:pt x="0" y="471"/>
                </a:cubicBezTo>
                <a:cubicBezTo>
                  <a:pt x="0" y="210"/>
                  <a:pt x="210" y="0"/>
                  <a:pt x="470" y="0"/>
                </a:cubicBezTo>
                <a:cubicBezTo>
                  <a:pt x="722" y="0"/>
                  <a:pt x="932" y="210"/>
                  <a:pt x="932" y="47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195">
            <a:extLst>
              <a:ext uri="{FF2B5EF4-FFF2-40B4-BE49-F238E27FC236}">
                <a16:creationId xmlns:a16="http://schemas.microsoft.com/office/drawing/2014/main" id="{A9CDB40A-0C71-7F49-8A58-A4CD614B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6605" y="10250260"/>
            <a:ext cx="1015531" cy="1010765"/>
          </a:xfrm>
          <a:custGeom>
            <a:avLst/>
            <a:gdLst>
              <a:gd name="T0" fmla="*/ 940 w 941"/>
              <a:gd name="T1" fmla="*/ 462 h 933"/>
              <a:gd name="T2" fmla="*/ 940 w 941"/>
              <a:gd name="T3" fmla="*/ 462 h 933"/>
              <a:gd name="T4" fmla="*/ 470 w 941"/>
              <a:gd name="T5" fmla="*/ 932 h 933"/>
              <a:gd name="T6" fmla="*/ 0 w 941"/>
              <a:gd name="T7" fmla="*/ 462 h 933"/>
              <a:gd name="T8" fmla="*/ 470 w 941"/>
              <a:gd name="T9" fmla="*/ 0 h 933"/>
              <a:gd name="T10" fmla="*/ 940 w 941"/>
              <a:gd name="T11" fmla="*/ 462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1" h="933">
                <a:moveTo>
                  <a:pt x="940" y="462"/>
                </a:moveTo>
                <a:lnTo>
                  <a:pt x="940" y="462"/>
                </a:lnTo>
                <a:cubicBezTo>
                  <a:pt x="940" y="723"/>
                  <a:pt x="730" y="932"/>
                  <a:pt x="470" y="932"/>
                </a:cubicBezTo>
                <a:cubicBezTo>
                  <a:pt x="210" y="932"/>
                  <a:pt x="0" y="723"/>
                  <a:pt x="0" y="462"/>
                </a:cubicBezTo>
                <a:cubicBezTo>
                  <a:pt x="0" y="210"/>
                  <a:pt x="210" y="0"/>
                  <a:pt x="470" y="0"/>
                </a:cubicBezTo>
                <a:cubicBezTo>
                  <a:pt x="730" y="0"/>
                  <a:pt x="940" y="210"/>
                  <a:pt x="940" y="46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196">
            <a:extLst>
              <a:ext uri="{FF2B5EF4-FFF2-40B4-BE49-F238E27FC236}">
                <a16:creationId xmlns:a16="http://schemas.microsoft.com/office/drawing/2014/main" id="{1DCC88C0-1D84-7C4A-84CC-7501389DC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3983" y="3689824"/>
            <a:ext cx="181175" cy="266994"/>
          </a:xfrm>
          <a:custGeom>
            <a:avLst/>
            <a:gdLst>
              <a:gd name="T0" fmla="*/ 168 w 169"/>
              <a:gd name="T1" fmla="*/ 244 h 245"/>
              <a:gd name="T2" fmla="*/ 168 w 169"/>
              <a:gd name="T3" fmla="*/ 244 h 245"/>
              <a:gd name="T4" fmla="*/ 0 w 169"/>
              <a:gd name="T5" fmla="*/ 244 h 245"/>
              <a:gd name="T6" fmla="*/ 0 w 169"/>
              <a:gd name="T7" fmla="*/ 33 h 245"/>
              <a:gd name="T8" fmla="*/ 34 w 169"/>
              <a:gd name="T9" fmla="*/ 0 h 245"/>
              <a:gd name="T10" fmla="*/ 134 w 169"/>
              <a:gd name="T11" fmla="*/ 0 h 245"/>
              <a:gd name="T12" fmla="*/ 168 w 169"/>
              <a:gd name="T13" fmla="*/ 33 h 245"/>
              <a:gd name="T14" fmla="*/ 168 w 169"/>
              <a:gd name="T15" fmla="*/ 244 h 245"/>
              <a:gd name="T16" fmla="*/ 34 w 169"/>
              <a:gd name="T17" fmla="*/ 210 h 245"/>
              <a:gd name="T18" fmla="*/ 34 w 169"/>
              <a:gd name="T19" fmla="*/ 210 h 245"/>
              <a:gd name="T20" fmla="*/ 134 w 169"/>
              <a:gd name="T21" fmla="*/ 210 h 245"/>
              <a:gd name="T22" fmla="*/ 134 w 169"/>
              <a:gd name="T23" fmla="*/ 33 h 245"/>
              <a:gd name="T24" fmla="*/ 134 w 169"/>
              <a:gd name="T25" fmla="*/ 33 h 245"/>
              <a:gd name="T26" fmla="*/ 34 w 169"/>
              <a:gd name="T27" fmla="*/ 33 h 245"/>
              <a:gd name="T28" fmla="*/ 34 w 169"/>
              <a:gd name="T29" fmla="*/ 33 h 245"/>
              <a:gd name="T30" fmla="*/ 34 w 169"/>
              <a:gd name="T31" fmla="*/ 21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9" h="245">
                <a:moveTo>
                  <a:pt x="168" y="244"/>
                </a:moveTo>
                <a:lnTo>
                  <a:pt x="168" y="244"/>
                </a:lnTo>
                <a:cubicBezTo>
                  <a:pt x="0" y="244"/>
                  <a:pt x="0" y="244"/>
                  <a:pt x="0" y="244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7" y="0"/>
                  <a:pt x="34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51" y="0"/>
                  <a:pt x="168" y="17"/>
                  <a:pt x="168" y="33"/>
                </a:cubicBezTo>
                <a:lnTo>
                  <a:pt x="168" y="244"/>
                </a:lnTo>
                <a:close/>
                <a:moveTo>
                  <a:pt x="34" y="210"/>
                </a:moveTo>
                <a:lnTo>
                  <a:pt x="34" y="210"/>
                </a:lnTo>
                <a:cubicBezTo>
                  <a:pt x="134" y="210"/>
                  <a:pt x="134" y="210"/>
                  <a:pt x="134" y="210"/>
                </a:cubicBezTo>
                <a:cubicBezTo>
                  <a:pt x="134" y="33"/>
                  <a:pt x="134" y="33"/>
                  <a:pt x="134" y="33"/>
                </a:cubicBezTo>
                <a:lnTo>
                  <a:pt x="134" y="33"/>
                </a:lnTo>
                <a:cubicBezTo>
                  <a:pt x="34" y="33"/>
                  <a:pt x="34" y="33"/>
                  <a:pt x="34" y="33"/>
                </a:cubicBezTo>
                <a:lnTo>
                  <a:pt x="34" y="33"/>
                </a:lnTo>
                <a:lnTo>
                  <a:pt x="34" y="21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197">
            <a:extLst>
              <a:ext uri="{FF2B5EF4-FFF2-40B4-BE49-F238E27FC236}">
                <a16:creationId xmlns:a16="http://schemas.microsoft.com/office/drawing/2014/main" id="{5748604C-29EB-5048-81DF-C10E39AE7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1879" y="3618309"/>
            <a:ext cx="529220" cy="338509"/>
          </a:xfrm>
          <a:custGeom>
            <a:avLst/>
            <a:gdLst>
              <a:gd name="T0" fmla="*/ 437 w 488"/>
              <a:gd name="T1" fmla="*/ 311 h 312"/>
              <a:gd name="T2" fmla="*/ 437 w 488"/>
              <a:gd name="T3" fmla="*/ 311 h 312"/>
              <a:gd name="T4" fmla="*/ 50 w 488"/>
              <a:gd name="T5" fmla="*/ 311 h 312"/>
              <a:gd name="T6" fmla="*/ 0 w 488"/>
              <a:gd name="T7" fmla="*/ 260 h 312"/>
              <a:gd name="T8" fmla="*/ 0 w 488"/>
              <a:gd name="T9" fmla="*/ 59 h 312"/>
              <a:gd name="T10" fmla="*/ 17 w 488"/>
              <a:gd name="T11" fmla="*/ 42 h 312"/>
              <a:gd name="T12" fmla="*/ 17 w 488"/>
              <a:gd name="T13" fmla="*/ 42 h 312"/>
              <a:gd name="T14" fmla="*/ 42 w 488"/>
              <a:gd name="T15" fmla="*/ 59 h 312"/>
              <a:gd name="T16" fmla="*/ 42 w 488"/>
              <a:gd name="T17" fmla="*/ 260 h 312"/>
              <a:gd name="T18" fmla="*/ 50 w 488"/>
              <a:gd name="T19" fmla="*/ 268 h 312"/>
              <a:gd name="T20" fmla="*/ 437 w 488"/>
              <a:gd name="T21" fmla="*/ 268 h 312"/>
              <a:gd name="T22" fmla="*/ 445 w 488"/>
              <a:gd name="T23" fmla="*/ 260 h 312"/>
              <a:gd name="T24" fmla="*/ 445 w 488"/>
              <a:gd name="T25" fmla="*/ 0 h 312"/>
              <a:gd name="T26" fmla="*/ 487 w 488"/>
              <a:gd name="T27" fmla="*/ 0 h 312"/>
              <a:gd name="T28" fmla="*/ 487 w 488"/>
              <a:gd name="T29" fmla="*/ 260 h 312"/>
              <a:gd name="T30" fmla="*/ 437 w 488"/>
              <a:gd name="T31" fmla="*/ 31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8" h="312">
                <a:moveTo>
                  <a:pt x="437" y="311"/>
                </a:moveTo>
                <a:lnTo>
                  <a:pt x="437" y="311"/>
                </a:lnTo>
                <a:cubicBezTo>
                  <a:pt x="50" y="311"/>
                  <a:pt x="50" y="311"/>
                  <a:pt x="50" y="311"/>
                </a:cubicBezTo>
                <a:cubicBezTo>
                  <a:pt x="17" y="311"/>
                  <a:pt x="0" y="294"/>
                  <a:pt x="0" y="260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0"/>
                  <a:pt x="8" y="42"/>
                  <a:pt x="17" y="42"/>
                </a:cubicBezTo>
                <a:lnTo>
                  <a:pt x="17" y="42"/>
                </a:lnTo>
                <a:cubicBezTo>
                  <a:pt x="34" y="42"/>
                  <a:pt x="42" y="50"/>
                  <a:pt x="42" y="59"/>
                </a:cubicBezTo>
                <a:cubicBezTo>
                  <a:pt x="42" y="260"/>
                  <a:pt x="42" y="260"/>
                  <a:pt x="42" y="260"/>
                </a:cubicBezTo>
                <a:cubicBezTo>
                  <a:pt x="42" y="268"/>
                  <a:pt x="42" y="268"/>
                  <a:pt x="50" y="268"/>
                </a:cubicBezTo>
                <a:cubicBezTo>
                  <a:pt x="437" y="268"/>
                  <a:pt x="437" y="268"/>
                  <a:pt x="437" y="268"/>
                </a:cubicBezTo>
                <a:cubicBezTo>
                  <a:pt x="437" y="268"/>
                  <a:pt x="445" y="268"/>
                  <a:pt x="445" y="260"/>
                </a:cubicBezTo>
                <a:cubicBezTo>
                  <a:pt x="445" y="0"/>
                  <a:pt x="445" y="0"/>
                  <a:pt x="445" y="0"/>
                </a:cubicBezTo>
                <a:cubicBezTo>
                  <a:pt x="487" y="0"/>
                  <a:pt x="487" y="0"/>
                  <a:pt x="487" y="0"/>
                </a:cubicBezTo>
                <a:cubicBezTo>
                  <a:pt x="487" y="260"/>
                  <a:pt x="487" y="260"/>
                  <a:pt x="487" y="260"/>
                </a:cubicBezTo>
                <a:cubicBezTo>
                  <a:pt x="487" y="294"/>
                  <a:pt x="462" y="311"/>
                  <a:pt x="437" y="3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198">
            <a:extLst>
              <a:ext uri="{FF2B5EF4-FFF2-40B4-BE49-F238E27FC236}">
                <a16:creationId xmlns:a16="http://schemas.microsoft.com/office/drawing/2014/main" id="{1910CA3D-7165-C04F-91D0-D5751D961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8967" y="3398992"/>
            <a:ext cx="610273" cy="257459"/>
          </a:xfrm>
          <a:custGeom>
            <a:avLst/>
            <a:gdLst>
              <a:gd name="T0" fmla="*/ 470 w 564"/>
              <a:gd name="T1" fmla="*/ 235 h 236"/>
              <a:gd name="T2" fmla="*/ 470 w 564"/>
              <a:gd name="T3" fmla="*/ 235 h 236"/>
              <a:gd name="T4" fmla="*/ 412 w 564"/>
              <a:gd name="T5" fmla="*/ 202 h 236"/>
              <a:gd name="T6" fmla="*/ 344 w 564"/>
              <a:gd name="T7" fmla="*/ 227 h 236"/>
              <a:gd name="T8" fmla="*/ 277 w 564"/>
              <a:gd name="T9" fmla="*/ 202 h 236"/>
              <a:gd name="T10" fmla="*/ 218 w 564"/>
              <a:gd name="T11" fmla="*/ 227 h 236"/>
              <a:gd name="T12" fmla="*/ 151 w 564"/>
              <a:gd name="T13" fmla="*/ 202 h 236"/>
              <a:gd name="T14" fmla="*/ 84 w 564"/>
              <a:gd name="T15" fmla="*/ 227 h 236"/>
              <a:gd name="T16" fmla="*/ 0 w 564"/>
              <a:gd name="T17" fmla="*/ 143 h 236"/>
              <a:gd name="T18" fmla="*/ 0 w 564"/>
              <a:gd name="T19" fmla="*/ 135 h 236"/>
              <a:gd name="T20" fmla="*/ 76 w 564"/>
              <a:gd name="T21" fmla="*/ 17 h 236"/>
              <a:gd name="T22" fmla="*/ 109 w 564"/>
              <a:gd name="T23" fmla="*/ 0 h 236"/>
              <a:gd name="T24" fmla="*/ 445 w 564"/>
              <a:gd name="T25" fmla="*/ 0 h 236"/>
              <a:gd name="T26" fmla="*/ 445 w 564"/>
              <a:gd name="T27" fmla="*/ 0 h 236"/>
              <a:gd name="T28" fmla="*/ 487 w 564"/>
              <a:gd name="T29" fmla="*/ 17 h 236"/>
              <a:gd name="T30" fmla="*/ 563 w 564"/>
              <a:gd name="T31" fmla="*/ 135 h 236"/>
              <a:gd name="T32" fmla="*/ 563 w 564"/>
              <a:gd name="T33" fmla="*/ 143 h 236"/>
              <a:gd name="T34" fmla="*/ 479 w 564"/>
              <a:gd name="T35" fmla="*/ 235 h 236"/>
              <a:gd name="T36" fmla="*/ 470 w 564"/>
              <a:gd name="T37" fmla="*/ 235 h 236"/>
              <a:gd name="T38" fmla="*/ 412 w 564"/>
              <a:gd name="T39" fmla="*/ 143 h 236"/>
              <a:gd name="T40" fmla="*/ 412 w 564"/>
              <a:gd name="T41" fmla="*/ 143 h 236"/>
              <a:gd name="T42" fmla="*/ 412 w 564"/>
              <a:gd name="T43" fmla="*/ 143 h 236"/>
              <a:gd name="T44" fmla="*/ 437 w 564"/>
              <a:gd name="T45" fmla="*/ 160 h 236"/>
              <a:gd name="T46" fmla="*/ 479 w 564"/>
              <a:gd name="T47" fmla="*/ 185 h 236"/>
              <a:gd name="T48" fmla="*/ 512 w 564"/>
              <a:gd name="T49" fmla="*/ 143 h 236"/>
              <a:gd name="T50" fmla="*/ 445 w 564"/>
              <a:gd name="T51" fmla="*/ 42 h 236"/>
              <a:gd name="T52" fmla="*/ 109 w 564"/>
              <a:gd name="T53" fmla="*/ 42 h 236"/>
              <a:gd name="T54" fmla="*/ 109 w 564"/>
              <a:gd name="T55" fmla="*/ 42 h 236"/>
              <a:gd name="T56" fmla="*/ 42 w 564"/>
              <a:gd name="T57" fmla="*/ 143 h 236"/>
              <a:gd name="T58" fmla="*/ 84 w 564"/>
              <a:gd name="T59" fmla="*/ 185 h 236"/>
              <a:gd name="T60" fmla="*/ 126 w 564"/>
              <a:gd name="T61" fmla="*/ 160 h 236"/>
              <a:gd name="T62" fmla="*/ 151 w 564"/>
              <a:gd name="T63" fmla="*/ 143 h 236"/>
              <a:gd name="T64" fmla="*/ 151 w 564"/>
              <a:gd name="T65" fmla="*/ 143 h 236"/>
              <a:gd name="T66" fmla="*/ 176 w 564"/>
              <a:gd name="T67" fmla="*/ 160 h 236"/>
              <a:gd name="T68" fmla="*/ 218 w 564"/>
              <a:gd name="T69" fmla="*/ 185 h 236"/>
              <a:gd name="T70" fmla="*/ 252 w 564"/>
              <a:gd name="T71" fmla="*/ 160 h 236"/>
              <a:gd name="T72" fmla="*/ 277 w 564"/>
              <a:gd name="T73" fmla="*/ 143 h 236"/>
              <a:gd name="T74" fmla="*/ 277 w 564"/>
              <a:gd name="T75" fmla="*/ 143 h 236"/>
              <a:gd name="T76" fmla="*/ 302 w 564"/>
              <a:gd name="T77" fmla="*/ 160 h 236"/>
              <a:gd name="T78" fmla="*/ 344 w 564"/>
              <a:gd name="T79" fmla="*/ 185 h 236"/>
              <a:gd name="T80" fmla="*/ 386 w 564"/>
              <a:gd name="T81" fmla="*/ 160 h 236"/>
              <a:gd name="T82" fmla="*/ 412 w 564"/>
              <a:gd name="T83" fmla="*/ 14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4" h="236">
                <a:moveTo>
                  <a:pt x="470" y="235"/>
                </a:moveTo>
                <a:lnTo>
                  <a:pt x="470" y="235"/>
                </a:lnTo>
                <a:cubicBezTo>
                  <a:pt x="445" y="235"/>
                  <a:pt x="428" y="219"/>
                  <a:pt x="412" y="202"/>
                </a:cubicBezTo>
                <a:cubicBezTo>
                  <a:pt x="395" y="219"/>
                  <a:pt x="369" y="227"/>
                  <a:pt x="344" y="227"/>
                </a:cubicBezTo>
                <a:cubicBezTo>
                  <a:pt x="319" y="227"/>
                  <a:pt x="294" y="219"/>
                  <a:pt x="277" y="202"/>
                </a:cubicBezTo>
                <a:cubicBezTo>
                  <a:pt x="269" y="219"/>
                  <a:pt x="244" y="227"/>
                  <a:pt x="218" y="227"/>
                </a:cubicBezTo>
                <a:cubicBezTo>
                  <a:pt x="193" y="227"/>
                  <a:pt x="168" y="219"/>
                  <a:pt x="151" y="202"/>
                </a:cubicBezTo>
                <a:cubicBezTo>
                  <a:pt x="135" y="219"/>
                  <a:pt x="109" y="235"/>
                  <a:pt x="84" y="227"/>
                </a:cubicBezTo>
                <a:cubicBezTo>
                  <a:pt x="34" y="227"/>
                  <a:pt x="0" y="185"/>
                  <a:pt x="0" y="143"/>
                </a:cubicBezTo>
                <a:cubicBezTo>
                  <a:pt x="0" y="135"/>
                  <a:pt x="0" y="135"/>
                  <a:pt x="0" y="135"/>
                </a:cubicBezTo>
                <a:cubicBezTo>
                  <a:pt x="76" y="17"/>
                  <a:pt x="76" y="17"/>
                  <a:pt x="76" y="17"/>
                </a:cubicBezTo>
                <a:cubicBezTo>
                  <a:pt x="84" y="9"/>
                  <a:pt x="101" y="0"/>
                  <a:pt x="109" y="0"/>
                </a:cubicBezTo>
                <a:cubicBezTo>
                  <a:pt x="445" y="0"/>
                  <a:pt x="445" y="0"/>
                  <a:pt x="445" y="0"/>
                </a:cubicBezTo>
                <a:lnTo>
                  <a:pt x="445" y="0"/>
                </a:lnTo>
                <a:cubicBezTo>
                  <a:pt x="462" y="0"/>
                  <a:pt x="479" y="9"/>
                  <a:pt x="487" y="17"/>
                </a:cubicBezTo>
                <a:cubicBezTo>
                  <a:pt x="563" y="135"/>
                  <a:pt x="563" y="135"/>
                  <a:pt x="563" y="135"/>
                </a:cubicBezTo>
                <a:cubicBezTo>
                  <a:pt x="563" y="143"/>
                  <a:pt x="563" y="143"/>
                  <a:pt x="563" y="143"/>
                </a:cubicBezTo>
                <a:cubicBezTo>
                  <a:pt x="563" y="185"/>
                  <a:pt x="529" y="227"/>
                  <a:pt x="479" y="235"/>
                </a:cubicBezTo>
                <a:cubicBezTo>
                  <a:pt x="479" y="235"/>
                  <a:pt x="479" y="235"/>
                  <a:pt x="470" y="235"/>
                </a:cubicBezTo>
                <a:close/>
                <a:moveTo>
                  <a:pt x="412" y="143"/>
                </a:moveTo>
                <a:lnTo>
                  <a:pt x="412" y="143"/>
                </a:lnTo>
                <a:lnTo>
                  <a:pt x="412" y="143"/>
                </a:lnTo>
                <a:cubicBezTo>
                  <a:pt x="420" y="143"/>
                  <a:pt x="428" y="151"/>
                  <a:pt x="437" y="160"/>
                </a:cubicBezTo>
                <a:cubicBezTo>
                  <a:pt x="445" y="177"/>
                  <a:pt x="462" y="185"/>
                  <a:pt x="479" y="185"/>
                </a:cubicBezTo>
                <a:cubicBezTo>
                  <a:pt x="495" y="185"/>
                  <a:pt x="512" y="168"/>
                  <a:pt x="512" y="143"/>
                </a:cubicBezTo>
                <a:cubicBezTo>
                  <a:pt x="445" y="42"/>
                  <a:pt x="445" y="42"/>
                  <a:pt x="445" y="42"/>
                </a:cubicBezTo>
                <a:cubicBezTo>
                  <a:pt x="109" y="42"/>
                  <a:pt x="109" y="42"/>
                  <a:pt x="109" y="42"/>
                </a:cubicBezTo>
                <a:lnTo>
                  <a:pt x="109" y="42"/>
                </a:lnTo>
                <a:cubicBezTo>
                  <a:pt x="42" y="143"/>
                  <a:pt x="42" y="143"/>
                  <a:pt x="42" y="143"/>
                </a:cubicBezTo>
                <a:cubicBezTo>
                  <a:pt x="50" y="168"/>
                  <a:pt x="67" y="185"/>
                  <a:pt x="84" y="185"/>
                </a:cubicBezTo>
                <a:cubicBezTo>
                  <a:pt x="101" y="185"/>
                  <a:pt x="118" y="177"/>
                  <a:pt x="126" y="160"/>
                </a:cubicBezTo>
                <a:cubicBezTo>
                  <a:pt x="135" y="151"/>
                  <a:pt x="143" y="143"/>
                  <a:pt x="151" y="143"/>
                </a:cubicBezTo>
                <a:lnTo>
                  <a:pt x="151" y="143"/>
                </a:lnTo>
                <a:cubicBezTo>
                  <a:pt x="160" y="143"/>
                  <a:pt x="176" y="151"/>
                  <a:pt x="176" y="160"/>
                </a:cubicBezTo>
                <a:cubicBezTo>
                  <a:pt x="185" y="177"/>
                  <a:pt x="202" y="185"/>
                  <a:pt x="218" y="185"/>
                </a:cubicBezTo>
                <a:cubicBezTo>
                  <a:pt x="235" y="185"/>
                  <a:pt x="252" y="177"/>
                  <a:pt x="252" y="160"/>
                </a:cubicBezTo>
                <a:cubicBezTo>
                  <a:pt x="260" y="151"/>
                  <a:pt x="269" y="143"/>
                  <a:pt x="277" y="143"/>
                </a:cubicBezTo>
                <a:lnTo>
                  <a:pt x="277" y="143"/>
                </a:lnTo>
                <a:cubicBezTo>
                  <a:pt x="294" y="143"/>
                  <a:pt x="302" y="151"/>
                  <a:pt x="302" y="160"/>
                </a:cubicBezTo>
                <a:cubicBezTo>
                  <a:pt x="311" y="177"/>
                  <a:pt x="327" y="185"/>
                  <a:pt x="344" y="185"/>
                </a:cubicBezTo>
                <a:cubicBezTo>
                  <a:pt x="361" y="185"/>
                  <a:pt x="378" y="177"/>
                  <a:pt x="386" y="160"/>
                </a:cubicBezTo>
                <a:cubicBezTo>
                  <a:pt x="386" y="151"/>
                  <a:pt x="395" y="143"/>
                  <a:pt x="412" y="14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199">
            <a:extLst>
              <a:ext uri="{FF2B5EF4-FFF2-40B4-BE49-F238E27FC236}">
                <a16:creationId xmlns:a16="http://schemas.microsoft.com/office/drawing/2014/main" id="{A86EC050-9228-4B4F-9E9E-C94DD9628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3202" y="5596928"/>
            <a:ext cx="157338" cy="38142"/>
          </a:xfrm>
          <a:custGeom>
            <a:avLst/>
            <a:gdLst>
              <a:gd name="T0" fmla="*/ 143 w 144"/>
              <a:gd name="T1" fmla="*/ 34 h 35"/>
              <a:gd name="T2" fmla="*/ 0 w 144"/>
              <a:gd name="T3" fmla="*/ 34 h 35"/>
              <a:gd name="T4" fmla="*/ 0 w 144"/>
              <a:gd name="T5" fmla="*/ 0 h 35"/>
              <a:gd name="T6" fmla="*/ 143 w 144"/>
              <a:gd name="T7" fmla="*/ 0 h 35"/>
              <a:gd name="T8" fmla="*/ 143 w 144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35">
                <a:moveTo>
                  <a:pt x="143" y="34"/>
                </a:moveTo>
                <a:lnTo>
                  <a:pt x="0" y="34"/>
                </a:lnTo>
                <a:lnTo>
                  <a:pt x="0" y="0"/>
                </a:lnTo>
                <a:lnTo>
                  <a:pt x="143" y="0"/>
                </a:lnTo>
                <a:lnTo>
                  <a:pt x="143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00">
            <a:extLst>
              <a:ext uri="{FF2B5EF4-FFF2-40B4-BE49-F238E27FC236}">
                <a16:creationId xmlns:a16="http://schemas.microsoft.com/office/drawing/2014/main" id="{18FBE410-9665-C141-8AF9-90173360C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2273" y="5496806"/>
            <a:ext cx="157338" cy="290832"/>
          </a:xfrm>
          <a:custGeom>
            <a:avLst/>
            <a:gdLst>
              <a:gd name="T0" fmla="*/ 59 w 144"/>
              <a:gd name="T1" fmla="*/ 0 h 269"/>
              <a:gd name="T2" fmla="*/ 59 w 144"/>
              <a:gd name="T3" fmla="*/ 0 h 269"/>
              <a:gd name="T4" fmla="*/ 0 w 144"/>
              <a:gd name="T5" fmla="*/ 0 h 269"/>
              <a:gd name="T6" fmla="*/ 0 w 144"/>
              <a:gd name="T7" fmla="*/ 33 h 269"/>
              <a:gd name="T8" fmla="*/ 42 w 144"/>
              <a:gd name="T9" fmla="*/ 33 h 269"/>
              <a:gd name="T10" fmla="*/ 59 w 144"/>
              <a:gd name="T11" fmla="*/ 33 h 269"/>
              <a:gd name="T12" fmla="*/ 109 w 144"/>
              <a:gd name="T13" fmla="*/ 101 h 269"/>
              <a:gd name="T14" fmla="*/ 109 w 144"/>
              <a:gd name="T15" fmla="*/ 235 h 269"/>
              <a:gd name="T16" fmla="*/ 25 w 144"/>
              <a:gd name="T17" fmla="*/ 235 h 269"/>
              <a:gd name="T18" fmla="*/ 25 w 144"/>
              <a:gd name="T19" fmla="*/ 252 h 269"/>
              <a:gd name="T20" fmla="*/ 25 w 144"/>
              <a:gd name="T21" fmla="*/ 268 h 269"/>
              <a:gd name="T22" fmla="*/ 109 w 144"/>
              <a:gd name="T23" fmla="*/ 268 h 269"/>
              <a:gd name="T24" fmla="*/ 143 w 144"/>
              <a:gd name="T25" fmla="*/ 235 h 269"/>
              <a:gd name="T26" fmla="*/ 143 w 144"/>
              <a:gd name="T27" fmla="*/ 92 h 269"/>
              <a:gd name="T28" fmla="*/ 143 w 144"/>
              <a:gd name="T29" fmla="*/ 84 h 269"/>
              <a:gd name="T30" fmla="*/ 76 w 144"/>
              <a:gd name="T31" fmla="*/ 0 h 269"/>
              <a:gd name="T32" fmla="*/ 59 w 144"/>
              <a:gd name="T33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4" h="269">
                <a:moveTo>
                  <a:pt x="59" y="0"/>
                </a:moveTo>
                <a:lnTo>
                  <a:pt x="59" y="0"/>
                </a:lnTo>
                <a:cubicBezTo>
                  <a:pt x="0" y="0"/>
                  <a:pt x="0" y="0"/>
                  <a:pt x="0" y="0"/>
                </a:cubicBezTo>
                <a:cubicBezTo>
                  <a:pt x="0" y="33"/>
                  <a:pt x="0" y="33"/>
                  <a:pt x="0" y="33"/>
                </a:cubicBezTo>
                <a:cubicBezTo>
                  <a:pt x="42" y="33"/>
                  <a:pt x="42" y="33"/>
                  <a:pt x="42" y="33"/>
                </a:cubicBezTo>
                <a:cubicBezTo>
                  <a:pt x="50" y="33"/>
                  <a:pt x="50" y="33"/>
                  <a:pt x="59" y="33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235"/>
                  <a:pt x="109" y="235"/>
                  <a:pt x="109" y="235"/>
                </a:cubicBezTo>
                <a:cubicBezTo>
                  <a:pt x="25" y="235"/>
                  <a:pt x="25" y="235"/>
                  <a:pt x="25" y="235"/>
                </a:cubicBezTo>
                <a:cubicBezTo>
                  <a:pt x="25" y="243"/>
                  <a:pt x="25" y="243"/>
                  <a:pt x="25" y="252"/>
                </a:cubicBezTo>
                <a:cubicBezTo>
                  <a:pt x="25" y="260"/>
                  <a:pt x="25" y="260"/>
                  <a:pt x="25" y="268"/>
                </a:cubicBezTo>
                <a:cubicBezTo>
                  <a:pt x="109" y="268"/>
                  <a:pt x="109" y="268"/>
                  <a:pt x="109" y="268"/>
                </a:cubicBezTo>
                <a:cubicBezTo>
                  <a:pt x="126" y="268"/>
                  <a:pt x="143" y="252"/>
                  <a:pt x="143" y="235"/>
                </a:cubicBezTo>
                <a:cubicBezTo>
                  <a:pt x="143" y="92"/>
                  <a:pt x="143" y="92"/>
                  <a:pt x="143" y="92"/>
                </a:cubicBezTo>
                <a:lnTo>
                  <a:pt x="143" y="84"/>
                </a:lnTo>
                <a:cubicBezTo>
                  <a:pt x="76" y="0"/>
                  <a:pt x="76" y="0"/>
                  <a:pt x="76" y="0"/>
                </a:cubicBezTo>
                <a:cubicBezTo>
                  <a:pt x="67" y="0"/>
                  <a:pt x="67" y="0"/>
                  <a:pt x="5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01">
            <a:extLst>
              <a:ext uri="{FF2B5EF4-FFF2-40B4-BE49-F238E27FC236}">
                <a16:creationId xmlns:a16="http://schemas.microsoft.com/office/drawing/2014/main" id="{D92CC0E4-BEB6-1E4E-8C5E-0E49DA9B0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3885" y="5744730"/>
            <a:ext cx="181175" cy="57213"/>
          </a:xfrm>
          <a:custGeom>
            <a:avLst/>
            <a:gdLst>
              <a:gd name="T0" fmla="*/ 159 w 169"/>
              <a:gd name="T1" fmla="*/ 0 h 51"/>
              <a:gd name="T2" fmla="*/ 159 w 169"/>
              <a:gd name="T3" fmla="*/ 0 h 51"/>
              <a:gd name="T4" fmla="*/ 0 w 169"/>
              <a:gd name="T5" fmla="*/ 0 h 51"/>
              <a:gd name="T6" fmla="*/ 8 w 169"/>
              <a:gd name="T7" fmla="*/ 25 h 51"/>
              <a:gd name="T8" fmla="*/ 0 w 169"/>
              <a:gd name="T9" fmla="*/ 50 h 51"/>
              <a:gd name="T10" fmla="*/ 168 w 169"/>
              <a:gd name="T11" fmla="*/ 50 h 51"/>
              <a:gd name="T12" fmla="*/ 159 w 169"/>
              <a:gd name="T13" fmla="*/ 25 h 51"/>
              <a:gd name="T14" fmla="*/ 159 w 169"/>
              <a:gd name="T1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9" h="51">
                <a:moveTo>
                  <a:pt x="159" y="0"/>
                </a:moveTo>
                <a:lnTo>
                  <a:pt x="159" y="0"/>
                </a:lnTo>
                <a:cubicBezTo>
                  <a:pt x="0" y="0"/>
                  <a:pt x="0" y="0"/>
                  <a:pt x="0" y="0"/>
                </a:cubicBezTo>
                <a:cubicBezTo>
                  <a:pt x="0" y="8"/>
                  <a:pt x="8" y="16"/>
                  <a:pt x="8" y="25"/>
                </a:cubicBezTo>
                <a:cubicBezTo>
                  <a:pt x="8" y="33"/>
                  <a:pt x="0" y="41"/>
                  <a:pt x="0" y="5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59" y="41"/>
                  <a:pt x="159" y="33"/>
                  <a:pt x="159" y="25"/>
                </a:cubicBezTo>
                <a:cubicBezTo>
                  <a:pt x="159" y="16"/>
                  <a:pt x="159" y="8"/>
                  <a:pt x="15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02">
            <a:extLst>
              <a:ext uri="{FF2B5EF4-FFF2-40B4-BE49-F238E27FC236}">
                <a16:creationId xmlns:a16="http://schemas.microsoft.com/office/drawing/2014/main" id="{73FE725B-797F-0146-869B-3200ED77B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4569" y="5406217"/>
            <a:ext cx="452939" cy="328977"/>
          </a:xfrm>
          <a:custGeom>
            <a:avLst/>
            <a:gdLst>
              <a:gd name="T0" fmla="*/ 403 w 421"/>
              <a:gd name="T1" fmla="*/ 294 h 303"/>
              <a:gd name="T2" fmla="*/ 403 w 421"/>
              <a:gd name="T3" fmla="*/ 294 h 303"/>
              <a:gd name="T4" fmla="*/ 420 w 421"/>
              <a:gd name="T5" fmla="*/ 294 h 303"/>
              <a:gd name="T6" fmla="*/ 420 w 421"/>
              <a:gd name="T7" fmla="*/ 117 h 303"/>
              <a:gd name="T8" fmla="*/ 420 w 421"/>
              <a:gd name="T9" fmla="*/ 84 h 303"/>
              <a:gd name="T10" fmla="*/ 420 w 421"/>
              <a:gd name="T11" fmla="*/ 42 h 303"/>
              <a:gd name="T12" fmla="*/ 378 w 421"/>
              <a:gd name="T13" fmla="*/ 0 h 303"/>
              <a:gd name="T14" fmla="*/ 17 w 421"/>
              <a:gd name="T15" fmla="*/ 0 h 303"/>
              <a:gd name="T16" fmla="*/ 0 w 421"/>
              <a:gd name="T17" fmla="*/ 17 h 303"/>
              <a:gd name="T18" fmla="*/ 17 w 421"/>
              <a:gd name="T19" fmla="*/ 42 h 303"/>
              <a:gd name="T20" fmla="*/ 378 w 421"/>
              <a:gd name="T21" fmla="*/ 42 h 303"/>
              <a:gd name="T22" fmla="*/ 378 w 421"/>
              <a:gd name="T23" fmla="*/ 302 h 303"/>
              <a:gd name="T24" fmla="*/ 403 w 421"/>
              <a:gd name="T25" fmla="*/ 294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1" h="303">
                <a:moveTo>
                  <a:pt x="403" y="294"/>
                </a:moveTo>
                <a:lnTo>
                  <a:pt x="403" y="294"/>
                </a:lnTo>
                <a:cubicBezTo>
                  <a:pt x="412" y="294"/>
                  <a:pt x="412" y="294"/>
                  <a:pt x="420" y="294"/>
                </a:cubicBezTo>
                <a:cubicBezTo>
                  <a:pt x="420" y="117"/>
                  <a:pt x="420" y="117"/>
                  <a:pt x="420" y="117"/>
                </a:cubicBezTo>
                <a:cubicBezTo>
                  <a:pt x="420" y="84"/>
                  <a:pt x="420" y="84"/>
                  <a:pt x="420" y="84"/>
                </a:cubicBezTo>
                <a:cubicBezTo>
                  <a:pt x="420" y="42"/>
                  <a:pt x="420" y="42"/>
                  <a:pt x="420" y="42"/>
                </a:cubicBezTo>
                <a:cubicBezTo>
                  <a:pt x="420" y="17"/>
                  <a:pt x="403" y="0"/>
                  <a:pt x="378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9" y="0"/>
                  <a:pt x="0" y="8"/>
                  <a:pt x="0" y="17"/>
                </a:cubicBezTo>
                <a:cubicBezTo>
                  <a:pt x="0" y="34"/>
                  <a:pt x="9" y="42"/>
                  <a:pt x="17" y="42"/>
                </a:cubicBezTo>
                <a:cubicBezTo>
                  <a:pt x="378" y="42"/>
                  <a:pt x="378" y="42"/>
                  <a:pt x="378" y="42"/>
                </a:cubicBezTo>
                <a:cubicBezTo>
                  <a:pt x="378" y="302"/>
                  <a:pt x="378" y="302"/>
                  <a:pt x="378" y="302"/>
                </a:cubicBezTo>
                <a:cubicBezTo>
                  <a:pt x="386" y="294"/>
                  <a:pt x="395" y="294"/>
                  <a:pt x="403" y="2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03">
            <a:extLst>
              <a:ext uri="{FF2B5EF4-FFF2-40B4-BE49-F238E27FC236}">
                <a16:creationId xmlns:a16="http://schemas.microsoft.com/office/drawing/2014/main" id="{D759C2FE-3DBF-2643-8B1B-390B13EC6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2246" y="5577857"/>
            <a:ext cx="90589" cy="219317"/>
          </a:xfrm>
          <a:custGeom>
            <a:avLst/>
            <a:gdLst>
              <a:gd name="T0" fmla="*/ 84 w 85"/>
              <a:gd name="T1" fmla="*/ 152 h 203"/>
              <a:gd name="T2" fmla="*/ 84 w 85"/>
              <a:gd name="T3" fmla="*/ 152 h 203"/>
              <a:gd name="T4" fmla="*/ 42 w 85"/>
              <a:gd name="T5" fmla="*/ 152 h 203"/>
              <a:gd name="T6" fmla="*/ 42 w 85"/>
              <a:gd name="T7" fmla="*/ 0 h 203"/>
              <a:gd name="T8" fmla="*/ 0 w 85"/>
              <a:gd name="T9" fmla="*/ 0 h 203"/>
              <a:gd name="T10" fmla="*/ 0 w 85"/>
              <a:gd name="T11" fmla="*/ 160 h 203"/>
              <a:gd name="T12" fmla="*/ 8 w 85"/>
              <a:gd name="T13" fmla="*/ 185 h 203"/>
              <a:gd name="T14" fmla="*/ 42 w 85"/>
              <a:gd name="T15" fmla="*/ 202 h 203"/>
              <a:gd name="T16" fmla="*/ 42 w 85"/>
              <a:gd name="T17" fmla="*/ 202 h 203"/>
              <a:gd name="T18" fmla="*/ 84 w 85"/>
              <a:gd name="T19" fmla="*/ 202 h 203"/>
              <a:gd name="T20" fmla="*/ 76 w 85"/>
              <a:gd name="T21" fmla="*/ 177 h 203"/>
              <a:gd name="T22" fmla="*/ 84 w 85"/>
              <a:gd name="T23" fmla="*/ 15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5" h="203">
                <a:moveTo>
                  <a:pt x="84" y="152"/>
                </a:moveTo>
                <a:lnTo>
                  <a:pt x="84" y="152"/>
                </a:lnTo>
                <a:cubicBezTo>
                  <a:pt x="42" y="152"/>
                  <a:pt x="42" y="152"/>
                  <a:pt x="42" y="152"/>
                </a:cubicBezTo>
                <a:cubicBezTo>
                  <a:pt x="42" y="0"/>
                  <a:pt x="42" y="0"/>
                  <a:pt x="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8"/>
                  <a:pt x="0" y="177"/>
                  <a:pt x="8" y="185"/>
                </a:cubicBezTo>
                <a:cubicBezTo>
                  <a:pt x="17" y="193"/>
                  <a:pt x="25" y="202"/>
                  <a:pt x="42" y="202"/>
                </a:cubicBezTo>
                <a:lnTo>
                  <a:pt x="42" y="202"/>
                </a:lnTo>
                <a:cubicBezTo>
                  <a:pt x="84" y="202"/>
                  <a:pt x="84" y="202"/>
                  <a:pt x="84" y="202"/>
                </a:cubicBezTo>
                <a:cubicBezTo>
                  <a:pt x="84" y="193"/>
                  <a:pt x="76" y="185"/>
                  <a:pt x="76" y="177"/>
                </a:cubicBezTo>
                <a:cubicBezTo>
                  <a:pt x="76" y="168"/>
                  <a:pt x="84" y="160"/>
                  <a:pt x="84" y="1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04">
            <a:extLst>
              <a:ext uri="{FF2B5EF4-FFF2-40B4-BE49-F238E27FC236}">
                <a16:creationId xmlns:a16="http://schemas.microsoft.com/office/drawing/2014/main" id="{BEE1B727-B205-0649-ACEE-EF2740CE0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6454" y="5706588"/>
            <a:ext cx="128731" cy="128728"/>
          </a:xfrm>
          <a:custGeom>
            <a:avLst/>
            <a:gdLst>
              <a:gd name="T0" fmla="*/ 59 w 119"/>
              <a:gd name="T1" fmla="*/ 117 h 118"/>
              <a:gd name="T2" fmla="*/ 59 w 119"/>
              <a:gd name="T3" fmla="*/ 117 h 118"/>
              <a:gd name="T4" fmla="*/ 0 w 119"/>
              <a:gd name="T5" fmla="*/ 59 h 118"/>
              <a:gd name="T6" fmla="*/ 59 w 119"/>
              <a:gd name="T7" fmla="*/ 0 h 118"/>
              <a:gd name="T8" fmla="*/ 118 w 119"/>
              <a:gd name="T9" fmla="*/ 59 h 118"/>
              <a:gd name="T10" fmla="*/ 59 w 119"/>
              <a:gd name="T11" fmla="*/ 117 h 118"/>
              <a:gd name="T12" fmla="*/ 59 w 119"/>
              <a:gd name="T13" fmla="*/ 34 h 118"/>
              <a:gd name="T14" fmla="*/ 59 w 119"/>
              <a:gd name="T15" fmla="*/ 34 h 118"/>
              <a:gd name="T16" fmla="*/ 34 w 119"/>
              <a:gd name="T17" fmla="*/ 59 h 118"/>
              <a:gd name="T18" fmla="*/ 59 w 119"/>
              <a:gd name="T19" fmla="*/ 84 h 118"/>
              <a:gd name="T20" fmla="*/ 85 w 119"/>
              <a:gd name="T21" fmla="*/ 59 h 118"/>
              <a:gd name="T22" fmla="*/ 59 w 119"/>
              <a:gd name="T23" fmla="*/ 3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18">
                <a:moveTo>
                  <a:pt x="59" y="117"/>
                </a:moveTo>
                <a:lnTo>
                  <a:pt x="59" y="117"/>
                </a:lnTo>
                <a:cubicBezTo>
                  <a:pt x="26" y="117"/>
                  <a:pt x="0" y="92"/>
                  <a:pt x="0" y="59"/>
                </a:cubicBezTo>
                <a:cubicBezTo>
                  <a:pt x="0" y="25"/>
                  <a:pt x="26" y="0"/>
                  <a:pt x="59" y="0"/>
                </a:cubicBezTo>
                <a:cubicBezTo>
                  <a:pt x="93" y="0"/>
                  <a:pt x="118" y="25"/>
                  <a:pt x="118" y="59"/>
                </a:cubicBezTo>
                <a:cubicBezTo>
                  <a:pt x="118" y="92"/>
                  <a:pt x="93" y="117"/>
                  <a:pt x="59" y="117"/>
                </a:cubicBezTo>
                <a:close/>
                <a:moveTo>
                  <a:pt x="59" y="34"/>
                </a:moveTo>
                <a:lnTo>
                  <a:pt x="59" y="34"/>
                </a:lnTo>
                <a:cubicBezTo>
                  <a:pt x="42" y="34"/>
                  <a:pt x="34" y="42"/>
                  <a:pt x="34" y="59"/>
                </a:cubicBezTo>
                <a:cubicBezTo>
                  <a:pt x="34" y="67"/>
                  <a:pt x="42" y="84"/>
                  <a:pt x="59" y="84"/>
                </a:cubicBezTo>
                <a:cubicBezTo>
                  <a:pt x="76" y="84"/>
                  <a:pt x="85" y="67"/>
                  <a:pt x="85" y="59"/>
                </a:cubicBezTo>
                <a:cubicBezTo>
                  <a:pt x="85" y="42"/>
                  <a:pt x="76" y="34"/>
                  <a:pt x="59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05">
            <a:extLst>
              <a:ext uri="{FF2B5EF4-FFF2-40B4-BE49-F238E27FC236}">
                <a16:creationId xmlns:a16="http://schemas.microsoft.com/office/drawing/2014/main" id="{E4162054-7FF0-254F-91D2-68B945F41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228" y="5706588"/>
            <a:ext cx="138264" cy="128728"/>
          </a:xfrm>
          <a:custGeom>
            <a:avLst/>
            <a:gdLst>
              <a:gd name="T0" fmla="*/ 59 w 127"/>
              <a:gd name="T1" fmla="*/ 117 h 118"/>
              <a:gd name="T2" fmla="*/ 59 w 127"/>
              <a:gd name="T3" fmla="*/ 117 h 118"/>
              <a:gd name="T4" fmla="*/ 0 w 127"/>
              <a:gd name="T5" fmla="*/ 59 h 118"/>
              <a:gd name="T6" fmla="*/ 59 w 127"/>
              <a:gd name="T7" fmla="*/ 0 h 118"/>
              <a:gd name="T8" fmla="*/ 126 w 127"/>
              <a:gd name="T9" fmla="*/ 59 h 118"/>
              <a:gd name="T10" fmla="*/ 59 w 127"/>
              <a:gd name="T11" fmla="*/ 117 h 118"/>
              <a:gd name="T12" fmla="*/ 59 w 127"/>
              <a:gd name="T13" fmla="*/ 34 h 118"/>
              <a:gd name="T14" fmla="*/ 59 w 127"/>
              <a:gd name="T15" fmla="*/ 34 h 118"/>
              <a:gd name="T16" fmla="*/ 34 w 127"/>
              <a:gd name="T17" fmla="*/ 59 h 118"/>
              <a:gd name="T18" fmla="*/ 59 w 127"/>
              <a:gd name="T19" fmla="*/ 84 h 118"/>
              <a:gd name="T20" fmla="*/ 92 w 127"/>
              <a:gd name="T21" fmla="*/ 59 h 118"/>
              <a:gd name="T22" fmla="*/ 59 w 127"/>
              <a:gd name="T23" fmla="*/ 3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18">
                <a:moveTo>
                  <a:pt x="59" y="117"/>
                </a:moveTo>
                <a:lnTo>
                  <a:pt x="59" y="117"/>
                </a:lnTo>
                <a:cubicBezTo>
                  <a:pt x="34" y="117"/>
                  <a:pt x="0" y="92"/>
                  <a:pt x="0" y="59"/>
                </a:cubicBezTo>
                <a:cubicBezTo>
                  <a:pt x="0" y="25"/>
                  <a:pt x="34" y="0"/>
                  <a:pt x="59" y="0"/>
                </a:cubicBezTo>
                <a:cubicBezTo>
                  <a:pt x="92" y="0"/>
                  <a:pt x="126" y="25"/>
                  <a:pt x="126" y="59"/>
                </a:cubicBezTo>
                <a:cubicBezTo>
                  <a:pt x="126" y="92"/>
                  <a:pt x="92" y="117"/>
                  <a:pt x="59" y="117"/>
                </a:cubicBezTo>
                <a:close/>
                <a:moveTo>
                  <a:pt x="59" y="34"/>
                </a:moveTo>
                <a:lnTo>
                  <a:pt x="59" y="34"/>
                </a:lnTo>
                <a:cubicBezTo>
                  <a:pt x="50" y="34"/>
                  <a:pt x="34" y="42"/>
                  <a:pt x="34" y="59"/>
                </a:cubicBezTo>
                <a:cubicBezTo>
                  <a:pt x="34" y="67"/>
                  <a:pt x="50" y="84"/>
                  <a:pt x="59" y="84"/>
                </a:cubicBezTo>
                <a:cubicBezTo>
                  <a:pt x="75" y="84"/>
                  <a:pt x="92" y="67"/>
                  <a:pt x="92" y="59"/>
                </a:cubicBezTo>
                <a:cubicBezTo>
                  <a:pt x="92" y="42"/>
                  <a:pt x="75" y="34"/>
                  <a:pt x="59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06">
            <a:extLst>
              <a:ext uri="{FF2B5EF4-FFF2-40B4-BE49-F238E27FC236}">
                <a16:creationId xmlns:a16="http://schemas.microsoft.com/office/drawing/2014/main" id="{843784F4-E282-314E-9F13-046FDC9BA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8873" y="5487271"/>
            <a:ext cx="190710" cy="47678"/>
          </a:xfrm>
          <a:custGeom>
            <a:avLst/>
            <a:gdLst>
              <a:gd name="T0" fmla="*/ 151 w 177"/>
              <a:gd name="T1" fmla="*/ 42 h 43"/>
              <a:gd name="T2" fmla="*/ 151 w 177"/>
              <a:gd name="T3" fmla="*/ 42 h 43"/>
              <a:gd name="T4" fmla="*/ 16 w 177"/>
              <a:gd name="T5" fmla="*/ 42 h 43"/>
              <a:gd name="T6" fmla="*/ 0 w 177"/>
              <a:gd name="T7" fmla="*/ 17 h 43"/>
              <a:gd name="T8" fmla="*/ 0 w 177"/>
              <a:gd name="T9" fmla="*/ 17 h 43"/>
              <a:gd name="T10" fmla="*/ 16 w 177"/>
              <a:gd name="T11" fmla="*/ 0 h 43"/>
              <a:gd name="T12" fmla="*/ 151 w 177"/>
              <a:gd name="T13" fmla="*/ 0 h 43"/>
              <a:gd name="T14" fmla="*/ 176 w 177"/>
              <a:gd name="T15" fmla="*/ 17 h 43"/>
              <a:gd name="T16" fmla="*/ 176 w 177"/>
              <a:gd name="T17" fmla="*/ 17 h 43"/>
              <a:gd name="T18" fmla="*/ 151 w 177"/>
              <a:gd name="T1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" h="43">
                <a:moveTo>
                  <a:pt x="151" y="42"/>
                </a:moveTo>
                <a:lnTo>
                  <a:pt x="151" y="42"/>
                </a:lnTo>
                <a:cubicBezTo>
                  <a:pt x="16" y="42"/>
                  <a:pt x="16" y="42"/>
                  <a:pt x="16" y="42"/>
                </a:cubicBezTo>
                <a:cubicBezTo>
                  <a:pt x="8" y="42"/>
                  <a:pt x="0" y="34"/>
                  <a:pt x="0" y="17"/>
                </a:cubicBezTo>
                <a:lnTo>
                  <a:pt x="0" y="17"/>
                </a:lnTo>
                <a:cubicBezTo>
                  <a:pt x="0" y="9"/>
                  <a:pt x="8" y="0"/>
                  <a:pt x="16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67" y="0"/>
                  <a:pt x="176" y="9"/>
                  <a:pt x="176" y="17"/>
                </a:cubicBezTo>
                <a:lnTo>
                  <a:pt x="176" y="17"/>
                </a:lnTo>
                <a:cubicBezTo>
                  <a:pt x="176" y="34"/>
                  <a:pt x="167" y="42"/>
                  <a:pt x="151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07">
            <a:extLst>
              <a:ext uri="{FF2B5EF4-FFF2-40B4-BE49-F238E27FC236}">
                <a16:creationId xmlns:a16="http://schemas.microsoft.com/office/drawing/2014/main" id="{8F591880-1302-8045-BA73-76ACD8AE3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2711" y="5558785"/>
            <a:ext cx="100124" cy="38142"/>
          </a:xfrm>
          <a:custGeom>
            <a:avLst/>
            <a:gdLst>
              <a:gd name="T0" fmla="*/ 75 w 93"/>
              <a:gd name="T1" fmla="*/ 33 h 34"/>
              <a:gd name="T2" fmla="*/ 75 w 93"/>
              <a:gd name="T3" fmla="*/ 33 h 34"/>
              <a:gd name="T4" fmla="*/ 16 w 93"/>
              <a:gd name="T5" fmla="*/ 33 h 34"/>
              <a:gd name="T6" fmla="*/ 0 w 93"/>
              <a:gd name="T7" fmla="*/ 16 h 34"/>
              <a:gd name="T8" fmla="*/ 0 w 93"/>
              <a:gd name="T9" fmla="*/ 16 h 34"/>
              <a:gd name="T10" fmla="*/ 16 w 93"/>
              <a:gd name="T11" fmla="*/ 0 h 34"/>
              <a:gd name="T12" fmla="*/ 75 w 93"/>
              <a:gd name="T13" fmla="*/ 0 h 34"/>
              <a:gd name="T14" fmla="*/ 92 w 93"/>
              <a:gd name="T15" fmla="*/ 16 h 34"/>
              <a:gd name="T16" fmla="*/ 92 w 93"/>
              <a:gd name="T17" fmla="*/ 16 h 34"/>
              <a:gd name="T18" fmla="*/ 75 w 93"/>
              <a:gd name="T1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34">
                <a:moveTo>
                  <a:pt x="75" y="33"/>
                </a:moveTo>
                <a:lnTo>
                  <a:pt x="75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84" y="0"/>
                  <a:pt x="92" y="8"/>
                  <a:pt x="92" y="16"/>
                </a:cubicBezTo>
                <a:lnTo>
                  <a:pt x="92" y="16"/>
                </a:lnTo>
                <a:cubicBezTo>
                  <a:pt x="92" y="25"/>
                  <a:pt x="84" y="33"/>
                  <a:pt x="75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08">
            <a:extLst>
              <a:ext uri="{FF2B5EF4-FFF2-40B4-BE49-F238E27FC236}">
                <a16:creationId xmlns:a16="http://schemas.microsoft.com/office/drawing/2014/main" id="{A336B029-6E8F-084F-8631-18BA06F4F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2152" y="7155986"/>
            <a:ext cx="548291" cy="66749"/>
          </a:xfrm>
          <a:custGeom>
            <a:avLst/>
            <a:gdLst>
              <a:gd name="T0" fmla="*/ 504 w 505"/>
              <a:gd name="T1" fmla="*/ 59 h 60"/>
              <a:gd name="T2" fmla="*/ 0 w 505"/>
              <a:gd name="T3" fmla="*/ 59 h 60"/>
              <a:gd name="T4" fmla="*/ 0 w 505"/>
              <a:gd name="T5" fmla="*/ 0 h 60"/>
              <a:gd name="T6" fmla="*/ 504 w 505"/>
              <a:gd name="T7" fmla="*/ 0 h 60"/>
              <a:gd name="T8" fmla="*/ 504 w 505"/>
              <a:gd name="T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5" h="60">
                <a:moveTo>
                  <a:pt x="504" y="59"/>
                </a:moveTo>
                <a:lnTo>
                  <a:pt x="0" y="59"/>
                </a:lnTo>
                <a:lnTo>
                  <a:pt x="0" y="0"/>
                </a:lnTo>
                <a:lnTo>
                  <a:pt x="504" y="0"/>
                </a:lnTo>
                <a:lnTo>
                  <a:pt x="504" y="5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09">
            <a:extLst>
              <a:ext uri="{FF2B5EF4-FFF2-40B4-BE49-F238E27FC236}">
                <a16:creationId xmlns:a16="http://schemas.microsoft.com/office/drawing/2014/main" id="{87411DB7-140E-EB48-BA3B-A0B6F68E3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4596" y="7318090"/>
            <a:ext cx="109660" cy="47678"/>
          </a:xfrm>
          <a:custGeom>
            <a:avLst/>
            <a:gdLst>
              <a:gd name="T0" fmla="*/ 84 w 102"/>
              <a:gd name="T1" fmla="*/ 43 h 44"/>
              <a:gd name="T2" fmla="*/ 84 w 102"/>
              <a:gd name="T3" fmla="*/ 43 h 44"/>
              <a:gd name="T4" fmla="*/ 17 w 102"/>
              <a:gd name="T5" fmla="*/ 43 h 44"/>
              <a:gd name="T6" fmla="*/ 0 w 102"/>
              <a:gd name="T7" fmla="*/ 26 h 44"/>
              <a:gd name="T8" fmla="*/ 0 w 102"/>
              <a:gd name="T9" fmla="*/ 26 h 44"/>
              <a:gd name="T10" fmla="*/ 17 w 102"/>
              <a:gd name="T11" fmla="*/ 0 h 44"/>
              <a:gd name="T12" fmla="*/ 84 w 102"/>
              <a:gd name="T13" fmla="*/ 0 h 44"/>
              <a:gd name="T14" fmla="*/ 101 w 102"/>
              <a:gd name="T15" fmla="*/ 26 h 44"/>
              <a:gd name="T16" fmla="*/ 101 w 102"/>
              <a:gd name="T17" fmla="*/ 26 h 44"/>
              <a:gd name="T18" fmla="*/ 84 w 102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2" h="44">
                <a:moveTo>
                  <a:pt x="84" y="43"/>
                </a:moveTo>
                <a:lnTo>
                  <a:pt x="84" y="43"/>
                </a:lnTo>
                <a:cubicBezTo>
                  <a:pt x="17" y="43"/>
                  <a:pt x="17" y="43"/>
                  <a:pt x="17" y="43"/>
                </a:cubicBezTo>
                <a:cubicBezTo>
                  <a:pt x="8" y="43"/>
                  <a:pt x="0" y="34"/>
                  <a:pt x="0" y="26"/>
                </a:cubicBezTo>
                <a:lnTo>
                  <a:pt x="0" y="26"/>
                </a:lnTo>
                <a:cubicBezTo>
                  <a:pt x="0" y="9"/>
                  <a:pt x="8" y="0"/>
                  <a:pt x="1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101" y="9"/>
                  <a:pt x="101" y="26"/>
                </a:cubicBezTo>
                <a:lnTo>
                  <a:pt x="101" y="26"/>
                </a:lnTo>
                <a:cubicBezTo>
                  <a:pt x="101" y="34"/>
                  <a:pt x="92" y="43"/>
                  <a:pt x="84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10">
            <a:extLst>
              <a:ext uri="{FF2B5EF4-FFF2-40B4-BE49-F238E27FC236}">
                <a16:creationId xmlns:a16="http://schemas.microsoft.com/office/drawing/2014/main" id="{131DA05D-14AF-3E49-8D07-F9A94C0D8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4010" y="6993882"/>
            <a:ext cx="600738" cy="472007"/>
          </a:xfrm>
          <a:custGeom>
            <a:avLst/>
            <a:gdLst>
              <a:gd name="T0" fmla="*/ 470 w 555"/>
              <a:gd name="T1" fmla="*/ 437 h 438"/>
              <a:gd name="T2" fmla="*/ 470 w 555"/>
              <a:gd name="T3" fmla="*/ 437 h 438"/>
              <a:gd name="T4" fmla="*/ 84 w 555"/>
              <a:gd name="T5" fmla="*/ 437 h 438"/>
              <a:gd name="T6" fmla="*/ 0 w 555"/>
              <a:gd name="T7" fmla="*/ 353 h 438"/>
              <a:gd name="T8" fmla="*/ 0 w 555"/>
              <a:gd name="T9" fmla="*/ 84 h 438"/>
              <a:gd name="T10" fmla="*/ 84 w 555"/>
              <a:gd name="T11" fmla="*/ 0 h 438"/>
              <a:gd name="T12" fmla="*/ 470 w 555"/>
              <a:gd name="T13" fmla="*/ 0 h 438"/>
              <a:gd name="T14" fmla="*/ 554 w 555"/>
              <a:gd name="T15" fmla="*/ 84 h 438"/>
              <a:gd name="T16" fmla="*/ 554 w 555"/>
              <a:gd name="T17" fmla="*/ 353 h 438"/>
              <a:gd name="T18" fmla="*/ 470 w 555"/>
              <a:gd name="T19" fmla="*/ 437 h 438"/>
              <a:gd name="T20" fmla="*/ 84 w 555"/>
              <a:gd name="T21" fmla="*/ 51 h 438"/>
              <a:gd name="T22" fmla="*/ 84 w 555"/>
              <a:gd name="T23" fmla="*/ 51 h 438"/>
              <a:gd name="T24" fmla="*/ 42 w 555"/>
              <a:gd name="T25" fmla="*/ 84 h 438"/>
              <a:gd name="T26" fmla="*/ 42 w 555"/>
              <a:gd name="T27" fmla="*/ 353 h 438"/>
              <a:gd name="T28" fmla="*/ 84 w 555"/>
              <a:gd name="T29" fmla="*/ 386 h 438"/>
              <a:gd name="T30" fmla="*/ 470 w 555"/>
              <a:gd name="T31" fmla="*/ 386 h 438"/>
              <a:gd name="T32" fmla="*/ 512 w 555"/>
              <a:gd name="T33" fmla="*/ 353 h 438"/>
              <a:gd name="T34" fmla="*/ 512 w 555"/>
              <a:gd name="T35" fmla="*/ 84 h 438"/>
              <a:gd name="T36" fmla="*/ 470 w 555"/>
              <a:gd name="T37" fmla="*/ 51 h 438"/>
              <a:gd name="T38" fmla="*/ 84 w 555"/>
              <a:gd name="T39" fmla="*/ 51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5" h="438">
                <a:moveTo>
                  <a:pt x="470" y="437"/>
                </a:moveTo>
                <a:lnTo>
                  <a:pt x="470" y="437"/>
                </a:lnTo>
                <a:cubicBezTo>
                  <a:pt x="84" y="437"/>
                  <a:pt x="84" y="437"/>
                  <a:pt x="84" y="437"/>
                </a:cubicBezTo>
                <a:cubicBezTo>
                  <a:pt x="34" y="437"/>
                  <a:pt x="0" y="395"/>
                  <a:pt x="0" y="353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42"/>
                  <a:pt x="34" y="0"/>
                  <a:pt x="84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521" y="0"/>
                  <a:pt x="554" y="42"/>
                  <a:pt x="554" y="84"/>
                </a:cubicBezTo>
                <a:cubicBezTo>
                  <a:pt x="554" y="353"/>
                  <a:pt x="554" y="353"/>
                  <a:pt x="554" y="353"/>
                </a:cubicBezTo>
                <a:cubicBezTo>
                  <a:pt x="554" y="395"/>
                  <a:pt x="521" y="437"/>
                  <a:pt x="470" y="437"/>
                </a:cubicBezTo>
                <a:close/>
                <a:moveTo>
                  <a:pt x="84" y="51"/>
                </a:moveTo>
                <a:lnTo>
                  <a:pt x="84" y="51"/>
                </a:lnTo>
                <a:cubicBezTo>
                  <a:pt x="59" y="51"/>
                  <a:pt x="42" y="67"/>
                  <a:pt x="42" y="84"/>
                </a:cubicBezTo>
                <a:cubicBezTo>
                  <a:pt x="42" y="353"/>
                  <a:pt x="42" y="353"/>
                  <a:pt x="42" y="353"/>
                </a:cubicBezTo>
                <a:cubicBezTo>
                  <a:pt x="42" y="370"/>
                  <a:pt x="59" y="386"/>
                  <a:pt x="84" y="386"/>
                </a:cubicBezTo>
                <a:cubicBezTo>
                  <a:pt x="470" y="386"/>
                  <a:pt x="470" y="386"/>
                  <a:pt x="470" y="386"/>
                </a:cubicBezTo>
                <a:cubicBezTo>
                  <a:pt x="495" y="386"/>
                  <a:pt x="512" y="370"/>
                  <a:pt x="512" y="353"/>
                </a:cubicBezTo>
                <a:cubicBezTo>
                  <a:pt x="512" y="84"/>
                  <a:pt x="512" y="84"/>
                  <a:pt x="512" y="84"/>
                </a:cubicBezTo>
                <a:cubicBezTo>
                  <a:pt x="512" y="67"/>
                  <a:pt x="495" y="51"/>
                  <a:pt x="470" y="51"/>
                </a:cubicBezTo>
                <a:lnTo>
                  <a:pt x="84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11">
            <a:extLst>
              <a:ext uri="{FF2B5EF4-FFF2-40B4-BE49-F238E27FC236}">
                <a16:creationId xmlns:a16="http://schemas.microsoft.com/office/drawing/2014/main" id="{F629B61C-DBE9-C744-B370-122EBA0E6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6605" y="9272871"/>
            <a:ext cx="348045" cy="38142"/>
          </a:xfrm>
          <a:custGeom>
            <a:avLst/>
            <a:gdLst>
              <a:gd name="T0" fmla="*/ 319 w 320"/>
              <a:gd name="T1" fmla="*/ 33 h 34"/>
              <a:gd name="T2" fmla="*/ 319 w 320"/>
              <a:gd name="T3" fmla="*/ 33 h 34"/>
              <a:gd name="T4" fmla="*/ 17 w 320"/>
              <a:gd name="T5" fmla="*/ 33 h 34"/>
              <a:gd name="T6" fmla="*/ 0 w 320"/>
              <a:gd name="T7" fmla="*/ 17 h 34"/>
              <a:gd name="T8" fmla="*/ 0 w 320"/>
              <a:gd name="T9" fmla="*/ 17 h 34"/>
              <a:gd name="T10" fmla="*/ 17 w 320"/>
              <a:gd name="T11" fmla="*/ 0 h 34"/>
              <a:gd name="T12" fmla="*/ 319 w 320"/>
              <a:gd name="T13" fmla="*/ 0 h 34"/>
              <a:gd name="T14" fmla="*/ 319 w 320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0" h="34">
                <a:moveTo>
                  <a:pt x="319" y="33"/>
                </a:moveTo>
                <a:lnTo>
                  <a:pt x="319" y="33"/>
                </a:lnTo>
                <a:cubicBezTo>
                  <a:pt x="17" y="33"/>
                  <a:pt x="17" y="33"/>
                  <a:pt x="17" y="33"/>
                </a:cubicBezTo>
                <a:cubicBezTo>
                  <a:pt x="8" y="33"/>
                  <a:pt x="0" y="25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cubicBezTo>
                  <a:pt x="319" y="0"/>
                  <a:pt x="319" y="0"/>
                  <a:pt x="319" y="0"/>
                </a:cubicBezTo>
                <a:lnTo>
                  <a:pt x="319" y="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12">
            <a:extLst>
              <a:ext uri="{FF2B5EF4-FFF2-40B4-BE49-F238E27FC236}">
                <a16:creationId xmlns:a16="http://schemas.microsoft.com/office/drawing/2014/main" id="{627EF176-8559-7B42-8E01-26D98447B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5087" y="8910521"/>
            <a:ext cx="448169" cy="500613"/>
          </a:xfrm>
          <a:custGeom>
            <a:avLst/>
            <a:gdLst>
              <a:gd name="T0" fmla="*/ 320 w 413"/>
              <a:gd name="T1" fmla="*/ 462 h 463"/>
              <a:gd name="T2" fmla="*/ 320 w 413"/>
              <a:gd name="T3" fmla="*/ 462 h 463"/>
              <a:gd name="T4" fmla="*/ 93 w 413"/>
              <a:gd name="T5" fmla="*/ 462 h 463"/>
              <a:gd name="T6" fmla="*/ 26 w 413"/>
              <a:gd name="T7" fmla="*/ 436 h 463"/>
              <a:gd name="T8" fmla="*/ 0 w 413"/>
              <a:gd name="T9" fmla="*/ 369 h 463"/>
              <a:gd name="T10" fmla="*/ 17 w 413"/>
              <a:gd name="T11" fmla="*/ 67 h 463"/>
              <a:gd name="T12" fmla="*/ 93 w 413"/>
              <a:gd name="T13" fmla="*/ 0 h 463"/>
              <a:gd name="T14" fmla="*/ 320 w 413"/>
              <a:gd name="T15" fmla="*/ 0 h 463"/>
              <a:gd name="T16" fmla="*/ 395 w 413"/>
              <a:gd name="T17" fmla="*/ 67 h 463"/>
              <a:gd name="T18" fmla="*/ 412 w 413"/>
              <a:gd name="T19" fmla="*/ 369 h 463"/>
              <a:gd name="T20" fmla="*/ 387 w 413"/>
              <a:gd name="T21" fmla="*/ 436 h 463"/>
              <a:gd name="T22" fmla="*/ 320 w 413"/>
              <a:gd name="T23" fmla="*/ 462 h 463"/>
              <a:gd name="T24" fmla="*/ 93 w 413"/>
              <a:gd name="T25" fmla="*/ 50 h 463"/>
              <a:gd name="T26" fmla="*/ 93 w 413"/>
              <a:gd name="T27" fmla="*/ 50 h 463"/>
              <a:gd name="T28" fmla="*/ 68 w 413"/>
              <a:gd name="T29" fmla="*/ 67 h 463"/>
              <a:gd name="T30" fmla="*/ 51 w 413"/>
              <a:gd name="T31" fmla="*/ 369 h 463"/>
              <a:gd name="T32" fmla="*/ 59 w 413"/>
              <a:gd name="T33" fmla="*/ 403 h 463"/>
              <a:gd name="T34" fmla="*/ 93 w 413"/>
              <a:gd name="T35" fmla="*/ 420 h 463"/>
              <a:gd name="T36" fmla="*/ 320 w 413"/>
              <a:gd name="T37" fmla="*/ 420 h 463"/>
              <a:gd name="T38" fmla="*/ 353 w 413"/>
              <a:gd name="T39" fmla="*/ 403 h 463"/>
              <a:gd name="T40" fmla="*/ 362 w 413"/>
              <a:gd name="T41" fmla="*/ 369 h 463"/>
              <a:gd name="T42" fmla="*/ 345 w 413"/>
              <a:gd name="T43" fmla="*/ 67 h 463"/>
              <a:gd name="T44" fmla="*/ 320 w 413"/>
              <a:gd name="T45" fmla="*/ 50 h 463"/>
              <a:gd name="T46" fmla="*/ 93 w 413"/>
              <a:gd name="T47" fmla="*/ 5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3" h="463">
                <a:moveTo>
                  <a:pt x="320" y="462"/>
                </a:moveTo>
                <a:lnTo>
                  <a:pt x="320" y="462"/>
                </a:lnTo>
                <a:cubicBezTo>
                  <a:pt x="93" y="462"/>
                  <a:pt x="93" y="462"/>
                  <a:pt x="93" y="462"/>
                </a:cubicBezTo>
                <a:cubicBezTo>
                  <a:pt x="68" y="462"/>
                  <a:pt x="42" y="453"/>
                  <a:pt x="26" y="436"/>
                </a:cubicBezTo>
                <a:cubicBezTo>
                  <a:pt x="9" y="420"/>
                  <a:pt x="0" y="394"/>
                  <a:pt x="0" y="369"/>
                </a:cubicBezTo>
                <a:cubicBezTo>
                  <a:pt x="17" y="67"/>
                  <a:pt x="17" y="67"/>
                  <a:pt x="17" y="67"/>
                </a:cubicBezTo>
                <a:cubicBezTo>
                  <a:pt x="26" y="33"/>
                  <a:pt x="51" y="0"/>
                  <a:pt x="9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62" y="0"/>
                  <a:pt x="387" y="33"/>
                  <a:pt x="395" y="67"/>
                </a:cubicBezTo>
                <a:cubicBezTo>
                  <a:pt x="412" y="369"/>
                  <a:pt x="412" y="369"/>
                  <a:pt x="412" y="369"/>
                </a:cubicBezTo>
                <a:cubicBezTo>
                  <a:pt x="412" y="394"/>
                  <a:pt x="404" y="420"/>
                  <a:pt x="387" y="436"/>
                </a:cubicBezTo>
                <a:cubicBezTo>
                  <a:pt x="370" y="453"/>
                  <a:pt x="345" y="462"/>
                  <a:pt x="320" y="462"/>
                </a:cubicBezTo>
                <a:close/>
                <a:moveTo>
                  <a:pt x="93" y="50"/>
                </a:moveTo>
                <a:lnTo>
                  <a:pt x="93" y="50"/>
                </a:lnTo>
                <a:cubicBezTo>
                  <a:pt x="76" y="50"/>
                  <a:pt x="68" y="59"/>
                  <a:pt x="68" y="67"/>
                </a:cubicBezTo>
                <a:cubicBezTo>
                  <a:pt x="51" y="369"/>
                  <a:pt x="51" y="369"/>
                  <a:pt x="51" y="369"/>
                </a:cubicBezTo>
                <a:cubicBezTo>
                  <a:pt x="51" y="386"/>
                  <a:pt x="51" y="394"/>
                  <a:pt x="59" y="403"/>
                </a:cubicBezTo>
                <a:cubicBezTo>
                  <a:pt x="68" y="411"/>
                  <a:pt x="85" y="420"/>
                  <a:pt x="93" y="420"/>
                </a:cubicBezTo>
                <a:cubicBezTo>
                  <a:pt x="320" y="420"/>
                  <a:pt x="320" y="420"/>
                  <a:pt x="320" y="420"/>
                </a:cubicBezTo>
                <a:cubicBezTo>
                  <a:pt x="328" y="420"/>
                  <a:pt x="345" y="411"/>
                  <a:pt x="353" y="403"/>
                </a:cubicBezTo>
                <a:cubicBezTo>
                  <a:pt x="362" y="394"/>
                  <a:pt x="362" y="386"/>
                  <a:pt x="362" y="369"/>
                </a:cubicBezTo>
                <a:cubicBezTo>
                  <a:pt x="345" y="67"/>
                  <a:pt x="345" y="67"/>
                  <a:pt x="345" y="67"/>
                </a:cubicBezTo>
                <a:cubicBezTo>
                  <a:pt x="345" y="59"/>
                  <a:pt x="336" y="50"/>
                  <a:pt x="320" y="50"/>
                </a:cubicBezTo>
                <a:lnTo>
                  <a:pt x="93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13">
            <a:extLst>
              <a:ext uri="{FF2B5EF4-FFF2-40B4-BE49-F238E27FC236}">
                <a16:creationId xmlns:a16="http://schemas.microsoft.com/office/drawing/2014/main" id="{79478000-E9E6-E94A-A884-4E761C28E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4283" y="8791326"/>
            <a:ext cx="219317" cy="238388"/>
          </a:xfrm>
          <a:custGeom>
            <a:avLst/>
            <a:gdLst>
              <a:gd name="T0" fmla="*/ 176 w 202"/>
              <a:gd name="T1" fmla="*/ 218 h 219"/>
              <a:gd name="T2" fmla="*/ 176 w 202"/>
              <a:gd name="T3" fmla="*/ 218 h 219"/>
              <a:gd name="T4" fmla="*/ 176 w 202"/>
              <a:gd name="T5" fmla="*/ 218 h 219"/>
              <a:gd name="T6" fmla="*/ 151 w 202"/>
              <a:gd name="T7" fmla="*/ 193 h 219"/>
              <a:gd name="T8" fmla="*/ 151 w 202"/>
              <a:gd name="T9" fmla="*/ 109 h 219"/>
              <a:gd name="T10" fmla="*/ 100 w 202"/>
              <a:gd name="T11" fmla="*/ 50 h 219"/>
              <a:gd name="T12" fmla="*/ 42 w 202"/>
              <a:gd name="T13" fmla="*/ 109 h 219"/>
              <a:gd name="T14" fmla="*/ 42 w 202"/>
              <a:gd name="T15" fmla="*/ 193 h 219"/>
              <a:gd name="T16" fmla="*/ 16 w 202"/>
              <a:gd name="T17" fmla="*/ 218 h 219"/>
              <a:gd name="T18" fmla="*/ 16 w 202"/>
              <a:gd name="T19" fmla="*/ 218 h 219"/>
              <a:gd name="T20" fmla="*/ 0 w 202"/>
              <a:gd name="T21" fmla="*/ 193 h 219"/>
              <a:gd name="T22" fmla="*/ 0 w 202"/>
              <a:gd name="T23" fmla="*/ 109 h 219"/>
              <a:gd name="T24" fmla="*/ 92 w 202"/>
              <a:gd name="T25" fmla="*/ 8 h 219"/>
              <a:gd name="T26" fmla="*/ 201 w 202"/>
              <a:gd name="T27" fmla="*/ 109 h 219"/>
              <a:gd name="T28" fmla="*/ 201 w 202"/>
              <a:gd name="T29" fmla="*/ 193 h 219"/>
              <a:gd name="T30" fmla="*/ 176 w 202"/>
              <a:gd name="T31" fmla="*/ 218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2" h="219">
                <a:moveTo>
                  <a:pt x="176" y="218"/>
                </a:moveTo>
                <a:lnTo>
                  <a:pt x="176" y="218"/>
                </a:lnTo>
                <a:lnTo>
                  <a:pt x="176" y="218"/>
                </a:lnTo>
                <a:cubicBezTo>
                  <a:pt x="168" y="218"/>
                  <a:pt x="151" y="210"/>
                  <a:pt x="151" y="193"/>
                </a:cubicBezTo>
                <a:cubicBezTo>
                  <a:pt x="151" y="109"/>
                  <a:pt x="151" y="109"/>
                  <a:pt x="151" y="109"/>
                </a:cubicBezTo>
                <a:cubicBezTo>
                  <a:pt x="151" y="84"/>
                  <a:pt x="134" y="59"/>
                  <a:pt x="100" y="50"/>
                </a:cubicBezTo>
                <a:cubicBezTo>
                  <a:pt x="67" y="50"/>
                  <a:pt x="42" y="75"/>
                  <a:pt x="42" y="109"/>
                </a:cubicBezTo>
                <a:cubicBezTo>
                  <a:pt x="42" y="193"/>
                  <a:pt x="42" y="193"/>
                  <a:pt x="42" y="193"/>
                </a:cubicBezTo>
                <a:cubicBezTo>
                  <a:pt x="42" y="210"/>
                  <a:pt x="33" y="218"/>
                  <a:pt x="16" y="218"/>
                </a:cubicBezTo>
                <a:lnTo>
                  <a:pt x="16" y="218"/>
                </a:lnTo>
                <a:cubicBezTo>
                  <a:pt x="8" y="218"/>
                  <a:pt x="0" y="210"/>
                  <a:pt x="0" y="193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59"/>
                  <a:pt x="42" y="8"/>
                  <a:pt x="92" y="8"/>
                </a:cubicBezTo>
                <a:cubicBezTo>
                  <a:pt x="151" y="0"/>
                  <a:pt x="201" y="50"/>
                  <a:pt x="201" y="109"/>
                </a:cubicBezTo>
                <a:cubicBezTo>
                  <a:pt x="201" y="193"/>
                  <a:pt x="201" y="193"/>
                  <a:pt x="201" y="193"/>
                </a:cubicBezTo>
                <a:cubicBezTo>
                  <a:pt x="201" y="210"/>
                  <a:pt x="193" y="218"/>
                  <a:pt x="176" y="2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14">
            <a:extLst>
              <a:ext uri="{FF2B5EF4-FFF2-40B4-BE49-F238E27FC236}">
                <a16:creationId xmlns:a16="http://schemas.microsoft.com/office/drawing/2014/main" id="{B925E988-330B-3946-BC03-043EF36CF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6508" y="10989264"/>
            <a:ext cx="400492" cy="47678"/>
          </a:xfrm>
          <a:custGeom>
            <a:avLst/>
            <a:gdLst>
              <a:gd name="T0" fmla="*/ 370 w 371"/>
              <a:gd name="T1" fmla="*/ 43 h 44"/>
              <a:gd name="T2" fmla="*/ 0 w 371"/>
              <a:gd name="T3" fmla="*/ 43 h 44"/>
              <a:gd name="T4" fmla="*/ 0 w 371"/>
              <a:gd name="T5" fmla="*/ 0 h 44"/>
              <a:gd name="T6" fmla="*/ 370 w 371"/>
              <a:gd name="T7" fmla="*/ 0 h 44"/>
              <a:gd name="T8" fmla="*/ 370 w 371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1" h="44">
                <a:moveTo>
                  <a:pt x="370" y="43"/>
                </a:moveTo>
                <a:lnTo>
                  <a:pt x="0" y="43"/>
                </a:lnTo>
                <a:lnTo>
                  <a:pt x="0" y="0"/>
                </a:lnTo>
                <a:lnTo>
                  <a:pt x="370" y="0"/>
                </a:lnTo>
                <a:lnTo>
                  <a:pt x="370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15">
            <a:extLst>
              <a:ext uri="{FF2B5EF4-FFF2-40B4-BE49-F238E27FC236}">
                <a16:creationId xmlns:a16="http://schemas.microsoft.com/office/drawing/2014/main" id="{20E42F05-DC82-9643-AA57-170B0E331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5458" y="10479113"/>
            <a:ext cx="562596" cy="557829"/>
          </a:xfrm>
          <a:custGeom>
            <a:avLst/>
            <a:gdLst>
              <a:gd name="T0" fmla="*/ 445 w 521"/>
              <a:gd name="T1" fmla="*/ 513 h 514"/>
              <a:gd name="T2" fmla="*/ 445 w 521"/>
              <a:gd name="T3" fmla="*/ 513 h 514"/>
              <a:gd name="T4" fmla="*/ 445 w 521"/>
              <a:gd name="T5" fmla="*/ 470 h 514"/>
              <a:gd name="T6" fmla="*/ 470 w 521"/>
              <a:gd name="T7" fmla="*/ 445 h 514"/>
              <a:gd name="T8" fmla="*/ 470 w 521"/>
              <a:gd name="T9" fmla="*/ 403 h 514"/>
              <a:gd name="T10" fmla="*/ 167 w 521"/>
              <a:gd name="T11" fmla="*/ 403 h 514"/>
              <a:gd name="T12" fmla="*/ 167 w 521"/>
              <a:gd name="T13" fmla="*/ 429 h 514"/>
              <a:gd name="T14" fmla="*/ 84 w 521"/>
              <a:gd name="T15" fmla="*/ 513 h 514"/>
              <a:gd name="T16" fmla="*/ 0 w 521"/>
              <a:gd name="T17" fmla="*/ 429 h 514"/>
              <a:gd name="T18" fmla="*/ 0 w 521"/>
              <a:gd name="T19" fmla="*/ 34 h 514"/>
              <a:gd name="T20" fmla="*/ 42 w 521"/>
              <a:gd name="T21" fmla="*/ 0 h 514"/>
              <a:gd name="T22" fmla="*/ 403 w 521"/>
              <a:gd name="T23" fmla="*/ 0 h 514"/>
              <a:gd name="T24" fmla="*/ 436 w 521"/>
              <a:gd name="T25" fmla="*/ 34 h 514"/>
              <a:gd name="T26" fmla="*/ 436 w 521"/>
              <a:gd name="T27" fmla="*/ 361 h 514"/>
              <a:gd name="T28" fmla="*/ 495 w 521"/>
              <a:gd name="T29" fmla="*/ 361 h 514"/>
              <a:gd name="T30" fmla="*/ 520 w 521"/>
              <a:gd name="T31" fmla="*/ 378 h 514"/>
              <a:gd name="T32" fmla="*/ 520 w 521"/>
              <a:gd name="T33" fmla="*/ 445 h 514"/>
              <a:gd name="T34" fmla="*/ 445 w 521"/>
              <a:gd name="T35" fmla="*/ 513 h 514"/>
              <a:gd name="T36" fmla="*/ 50 w 521"/>
              <a:gd name="T37" fmla="*/ 42 h 514"/>
              <a:gd name="T38" fmla="*/ 50 w 521"/>
              <a:gd name="T39" fmla="*/ 42 h 514"/>
              <a:gd name="T40" fmla="*/ 50 w 521"/>
              <a:gd name="T41" fmla="*/ 429 h 514"/>
              <a:gd name="T42" fmla="*/ 84 w 521"/>
              <a:gd name="T43" fmla="*/ 470 h 514"/>
              <a:gd name="T44" fmla="*/ 126 w 521"/>
              <a:gd name="T45" fmla="*/ 429 h 514"/>
              <a:gd name="T46" fmla="*/ 126 w 521"/>
              <a:gd name="T47" fmla="*/ 378 h 514"/>
              <a:gd name="T48" fmla="*/ 142 w 521"/>
              <a:gd name="T49" fmla="*/ 361 h 514"/>
              <a:gd name="T50" fmla="*/ 394 w 521"/>
              <a:gd name="T51" fmla="*/ 361 h 514"/>
              <a:gd name="T52" fmla="*/ 394 w 521"/>
              <a:gd name="T53" fmla="*/ 42 h 514"/>
              <a:gd name="T54" fmla="*/ 50 w 521"/>
              <a:gd name="T55" fmla="*/ 42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21" h="514">
                <a:moveTo>
                  <a:pt x="445" y="513"/>
                </a:moveTo>
                <a:lnTo>
                  <a:pt x="445" y="513"/>
                </a:lnTo>
                <a:cubicBezTo>
                  <a:pt x="445" y="470"/>
                  <a:pt x="445" y="470"/>
                  <a:pt x="445" y="470"/>
                </a:cubicBezTo>
                <a:cubicBezTo>
                  <a:pt x="461" y="470"/>
                  <a:pt x="470" y="454"/>
                  <a:pt x="470" y="445"/>
                </a:cubicBezTo>
                <a:cubicBezTo>
                  <a:pt x="470" y="403"/>
                  <a:pt x="470" y="403"/>
                  <a:pt x="470" y="403"/>
                </a:cubicBezTo>
                <a:cubicBezTo>
                  <a:pt x="167" y="403"/>
                  <a:pt x="167" y="403"/>
                  <a:pt x="167" y="403"/>
                </a:cubicBezTo>
                <a:cubicBezTo>
                  <a:pt x="167" y="429"/>
                  <a:pt x="167" y="429"/>
                  <a:pt x="167" y="429"/>
                </a:cubicBezTo>
                <a:cubicBezTo>
                  <a:pt x="167" y="479"/>
                  <a:pt x="126" y="513"/>
                  <a:pt x="84" y="513"/>
                </a:cubicBezTo>
                <a:cubicBezTo>
                  <a:pt x="42" y="513"/>
                  <a:pt x="0" y="479"/>
                  <a:pt x="0" y="42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6" y="0"/>
                  <a:pt x="42" y="0"/>
                </a:cubicBezTo>
                <a:cubicBezTo>
                  <a:pt x="403" y="0"/>
                  <a:pt x="403" y="0"/>
                  <a:pt x="403" y="0"/>
                </a:cubicBezTo>
                <a:cubicBezTo>
                  <a:pt x="419" y="0"/>
                  <a:pt x="436" y="17"/>
                  <a:pt x="436" y="34"/>
                </a:cubicBezTo>
                <a:cubicBezTo>
                  <a:pt x="436" y="361"/>
                  <a:pt x="436" y="361"/>
                  <a:pt x="436" y="361"/>
                </a:cubicBezTo>
                <a:cubicBezTo>
                  <a:pt x="495" y="361"/>
                  <a:pt x="495" y="361"/>
                  <a:pt x="495" y="361"/>
                </a:cubicBezTo>
                <a:cubicBezTo>
                  <a:pt x="503" y="361"/>
                  <a:pt x="520" y="370"/>
                  <a:pt x="520" y="378"/>
                </a:cubicBezTo>
                <a:cubicBezTo>
                  <a:pt x="520" y="445"/>
                  <a:pt x="520" y="445"/>
                  <a:pt x="520" y="445"/>
                </a:cubicBezTo>
                <a:cubicBezTo>
                  <a:pt x="520" y="479"/>
                  <a:pt x="487" y="513"/>
                  <a:pt x="445" y="513"/>
                </a:cubicBezTo>
                <a:close/>
                <a:moveTo>
                  <a:pt x="50" y="42"/>
                </a:moveTo>
                <a:lnTo>
                  <a:pt x="50" y="42"/>
                </a:lnTo>
                <a:cubicBezTo>
                  <a:pt x="50" y="429"/>
                  <a:pt x="50" y="429"/>
                  <a:pt x="50" y="429"/>
                </a:cubicBezTo>
                <a:cubicBezTo>
                  <a:pt x="50" y="454"/>
                  <a:pt x="67" y="470"/>
                  <a:pt x="84" y="470"/>
                </a:cubicBezTo>
                <a:cubicBezTo>
                  <a:pt x="109" y="470"/>
                  <a:pt x="126" y="454"/>
                  <a:pt x="126" y="429"/>
                </a:cubicBezTo>
                <a:cubicBezTo>
                  <a:pt x="126" y="378"/>
                  <a:pt x="126" y="378"/>
                  <a:pt x="126" y="378"/>
                </a:cubicBezTo>
                <a:cubicBezTo>
                  <a:pt x="126" y="370"/>
                  <a:pt x="134" y="361"/>
                  <a:pt x="142" y="361"/>
                </a:cubicBezTo>
                <a:cubicBezTo>
                  <a:pt x="394" y="361"/>
                  <a:pt x="394" y="361"/>
                  <a:pt x="394" y="361"/>
                </a:cubicBezTo>
                <a:cubicBezTo>
                  <a:pt x="394" y="42"/>
                  <a:pt x="394" y="42"/>
                  <a:pt x="394" y="42"/>
                </a:cubicBezTo>
                <a:lnTo>
                  <a:pt x="50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16">
            <a:extLst>
              <a:ext uri="{FF2B5EF4-FFF2-40B4-BE49-F238E27FC236}">
                <a16:creationId xmlns:a16="http://schemas.microsoft.com/office/drawing/2014/main" id="{9EA28646-3FFB-0649-BA02-DA2C22267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4650" y="10617379"/>
            <a:ext cx="238388" cy="38142"/>
          </a:xfrm>
          <a:custGeom>
            <a:avLst/>
            <a:gdLst>
              <a:gd name="T0" fmla="*/ 201 w 219"/>
              <a:gd name="T1" fmla="*/ 34 h 35"/>
              <a:gd name="T2" fmla="*/ 201 w 219"/>
              <a:gd name="T3" fmla="*/ 34 h 35"/>
              <a:gd name="T4" fmla="*/ 17 w 219"/>
              <a:gd name="T5" fmla="*/ 34 h 35"/>
              <a:gd name="T6" fmla="*/ 0 w 219"/>
              <a:gd name="T7" fmla="*/ 17 h 35"/>
              <a:gd name="T8" fmla="*/ 0 w 219"/>
              <a:gd name="T9" fmla="*/ 17 h 35"/>
              <a:gd name="T10" fmla="*/ 17 w 219"/>
              <a:gd name="T11" fmla="*/ 0 h 35"/>
              <a:gd name="T12" fmla="*/ 201 w 219"/>
              <a:gd name="T13" fmla="*/ 0 h 35"/>
              <a:gd name="T14" fmla="*/ 218 w 219"/>
              <a:gd name="T15" fmla="*/ 17 h 35"/>
              <a:gd name="T16" fmla="*/ 218 w 219"/>
              <a:gd name="T17" fmla="*/ 17 h 35"/>
              <a:gd name="T18" fmla="*/ 201 w 219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9" h="35">
                <a:moveTo>
                  <a:pt x="201" y="34"/>
                </a:moveTo>
                <a:lnTo>
                  <a:pt x="201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8" y="0"/>
                  <a:pt x="17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10" y="0"/>
                  <a:pt x="218" y="9"/>
                  <a:pt x="218" y="17"/>
                </a:cubicBezTo>
                <a:lnTo>
                  <a:pt x="218" y="17"/>
                </a:lnTo>
                <a:cubicBezTo>
                  <a:pt x="218" y="26"/>
                  <a:pt x="210" y="34"/>
                  <a:pt x="201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17">
            <a:extLst>
              <a:ext uri="{FF2B5EF4-FFF2-40B4-BE49-F238E27FC236}">
                <a16:creationId xmlns:a16="http://schemas.microsoft.com/office/drawing/2014/main" id="{66F23E66-BAA3-9D40-B79A-C93DAD4FD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4650" y="10688894"/>
            <a:ext cx="238388" cy="38142"/>
          </a:xfrm>
          <a:custGeom>
            <a:avLst/>
            <a:gdLst>
              <a:gd name="T0" fmla="*/ 201 w 219"/>
              <a:gd name="T1" fmla="*/ 34 h 35"/>
              <a:gd name="T2" fmla="*/ 201 w 219"/>
              <a:gd name="T3" fmla="*/ 34 h 35"/>
              <a:gd name="T4" fmla="*/ 17 w 219"/>
              <a:gd name="T5" fmla="*/ 34 h 35"/>
              <a:gd name="T6" fmla="*/ 0 w 219"/>
              <a:gd name="T7" fmla="*/ 17 h 35"/>
              <a:gd name="T8" fmla="*/ 0 w 219"/>
              <a:gd name="T9" fmla="*/ 17 h 35"/>
              <a:gd name="T10" fmla="*/ 17 w 219"/>
              <a:gd name="T11" fmla="*/ 0 h 35"/>
              <a:gd name="T12" fmla="*/ 201 w 219"/>
              <a:gd name="T13" fmla="*/ 0 h 35"/>
              <a:gd name="T14" fmla="*/ 218 w 219"/>
              <a:gd name="T15" fmla="*/ 17 h 35"/>
              <a:gd name="T16" fmla="*/ 218 w 219"/>
              <a:gd name="T17" fmla="*/ 17 h 35"/>
              <a:gd name="T18" fmla="*/ 201 w 219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9" h="35">
                <a:moveTo>
                  <a:pt x="201" y="34"/>
                </a:moveTo>
                <a:lnTo>
                  <a:pt x="201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8" y="0"/>
                  <a:pt x="17" y="0"/>
                </a:cubicBezTo>
                <a:cubicBezTo>
                  <a:pt x="201" y="0"/>
                  <a:pt x="201" y="0"/>
                  <a:pt x="201" y="0"/>
                </a:cubicBezTo>
                <a:cubicBezTo>
                  <a:pt x="210" y="0"/>
                  <a:pt x="218" y="9"/>
                  <a:pt x="218" y="17"/>
                </a:cubicBezTo>
                <a:lnTo>
                  <a:pt x="218" y="17"/>
                </a:lnTo>
                <a:cubicBezTo>
                  <a:pt x="218" y="26"/>
                  <a:pt x="210" y="34"/>
                  <a:pt x="201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18">
            <a:extLst>
              <a:ext uri="{FF2B5EF4-FFF2-40B4-BE49-F238E27FC236}">
                <a16:creationId xmlns:a16="http://schemas.microsoft.com/office/drawing/2014/main" id="{A193EBAA-B218-7348-919E-C677D6066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4650" y="10769947"/>
            <a:ext cx="147802" cy="38142"/>
          </a:xfrm>
          <a:custGeom>
            <a:avLst/>
            <a:gdLst>
              <a:gd name="T0" fmla="*/ 117 w 135"/>
              <a:gd name="T1" fmla="*/ 34 h 35"/>
              <a:gd name="T2" fmla="*/ 117 w 135"/>
              <a:gd name="T3" fmla="*/ 34 h 35"/>
              <a:gd name="T4" fmla="*/ 17 w 135"/>
              <a:gd name="T5" fmla="*/ 34 h 35"/>
              <a:gd name="T6" fmla="*/ 0 w 135"/>
              <a:gd name="T7" fmla="*/ 17 h 35"/>
              <a:gd name="T8" fmla="*/ 0 w 135"/>
              <a:gd name="T9" fmla="*/ 17 h 35"/>
              <a:gd name="T10" fmla="*/ 17 w 135"/>
              <a:gd name="T11" fmla="*/ 0 h 35"/>
              <a:gd name="T12" fmla="*/ 117 w 135"/>
              <a:gd name="T13" fmla="*/ 0 h 35"/>
              <a:gd name="T14" fmla="*/ 134 w 135"/>
              <a:gd name="T15" fmla="*/ 17 h 35"/>
              <a:gd name="T16" fmla="*/ 134 w 135"/>
              <a:gd name="T17" fmla="*/ 17 h 35"/>
              <a:gd name="T18" fmla="*/ 117 w 135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35">
                <a:moveTo>
                  <a:pt x="117" y="34"/>
                </a:moveTo>
                <a:lnTo>
                  <a:pt x="117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5"/>
                  <a:pt x="0" y="17"/>
                </a:cubicBezTo>
                <a:lnTo>
                  <a:pt x="0" y="17"/>
                </a:lnTo>
                <a:cubicBezTo>
                  <a:pt x="0" y="0"/>
                  <a:pt x="8" y="0"/>
                  <a:pt x="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4" y="0"/>
                  <a:pt x="134" y="0"/>
                  <a:pt x="134" y="17"/>
                </a:cubicBezTo>
                <a:lnTo>
                  <a:pt x="134" y="17"/>
                </a:lnTo>
                <a:cubicBezTo>
                  <a:pt x="134" y="25"/>
                  <a:pt x="134" y="34"/>
                  <a:pt x="117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45" name="Group 54">
            <a:extLst>
              <a:ext uri="{FF2B5EF4-FFF2-40B4-BE49-F238E27FC236}">
                <a16:creationId xmlns:a16="http://schemas.microsoft.com/office/drawing/2014/main" id="{399AF79B-9187-8940-A640-7EFC1859D085}"/>
              </a:ext>
            </a:extLst>
          </p:cNvPr>
          <p:cNvGrpSpPr/>
          <p:nvPr/>
        </p:nvGrpSpPr>
        <p:grpSpPr>
          <a:xfrm>
            <a:off x="20552063" y="3176290"/>
            <a:ext cx="2628571" cy="1031908"/>
            <a:chOff x="5517310" y="11329807"/>
            <a:chExt cx="3676939" cy="1031908"/>
          </a:xfrm>
        </p:grpSpPr>
        <p:sp>
          <p:nvSpPr>
            <p:cNvPr id="346" name="CuadroTexto 395">
              <a:extLst>
                <a:ext uri="{FF2B5EF4-FFF2-40B4-BE49-F238E27FC236}">
                  <a16:creationId xmlns:a16="http://schemas.microsoft.com/office/drawing/2014/main" id="{3D8D04BC-A795-7041-9049-ABA5C2896408}"/>
                </a:ext>
              </a:extLst>
            </p:cNvPr>
            <p:cNvSpPr txBox="1"/>
            <p:nvPr/>
          </p:nvSpPr>
          <p:spPr>
            <a:xfrm>
              <a:off x="5518985" y="11329807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47" name="Rectangle 56">
              <a:extLst>
                <a:ext uri="{FF2B5EF4-FFF2-40B4-BE49-F238E27FC236}">
                  <a16:creationId xmlns:a16="http://schemas.microsoft.com/office/drawing/2014/main" id="{474702A5-380C-484B-BFA9-405553CBE8DC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8" name="Group 54">
            <a:extLst>
              <a:ext uri="{FF2B5EF4-FFF2-40B4-BE49-F238E27FC236}">
                <a16:creationId xmlns:a16="http://schemas.microsoft.com/office/drawing/2014/main" id="{B86BDF17-DC43-444B-91FA-9AAB7C5C8AB6}"/>
              </a:ext>
            </a:extLst>
          </p:cNvPr>
          <p:cNvGrpSpPr/>
          <p:nvPr/>
        </p:nvGrpSpPr>
        <p:grpSpPr>
          <a:xfrm>
            <a:off x="20552062" y="5073489"/>
            <a:ext cx="2628571" cy="1031908"/>
            <a:chOff x="5517310" y="11329807"/>
            <a:chExt cx="3676939" cy="1031908"/>
          </a:xfrm>
        </p:grpSpPr>
        <p:sp>
          <p:nvSpPr>
            <p:cNvPr id="349" name="CuadroTexto 395">
              <a:extLst>
                <a:ext uri="{FF2B5EF4-FFF2-40B4-BE49-F238E27FC236}">
                  <a16:creationId xmlns:a16="http://schemas.microsoft.com/office/drawing/2014/main" id="{3335B398-8C89-3043-B9A1-BAF8D54E5CC3}"/>
                </a:ext>
              </a:extLst>
            </p:cNvPr>
            <p:cNvSpPr txBox="1"/>
            <p:nvPr/>
          </p:nvSpPr>
          <p:spPr>
            <a:xfrm>
              <a:off x="5518985" y="11329807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50" name="Rectangle 56">
              <a:extLst>
                <a:ext uri="{FF2B5EF4-FFF2-40B4-BE49-F238E27FC236}">
                  <a16:creationId xmlns:a16="http://schemas.microsoft.com/office/drawing/2014/main" id="{D7059BDE-26B0-BF47-9512-814B4E5AB221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1" name="Group 54">
            <a:extLst>
              <a:ext uri="{FF2B5EF4-FFF2-40B4-BE49-F238E27FC236}">
                <a16:creationId xmlns:a16="http://schemas.microsoft.com/office/drawing/2014/main" id="{6AEDE5A7-4C2E-374A-8068-87B81101DAB6}"/>
              </a:ext>
            </a:extLst>
          </p:cNvPr>
          <p:cNvGrpSpPr/>
          <p:nvPr/>
        </p:nvGrpSpPr>
        <p:grpSpPr>
          <a:xfrm>
            <a:off x="20552062" y="6706781"/>
            <a:ext cx="2628571" cy="1031908"/>
            <a:chOff x="5517310" y="11329807"/>
            <a:chExt cx="3676939" cy="1031908"/>
          </a:xfrm>
        </p:grpSpPr>
        <p:sp>
          <p:nvSpPr>
            <p:cNvPr id="352" name="CuadroTexto 395">
              <a:extLst>
                <a:ext uri="{FF2B5EF4-FFF2-40B4-BE49-F238E27FC236}">
                  <a16:creationId xmlns:a16="http://schemas.microsoft.com/office/drawing/2014/main" id="{A2408F5B-37AB-DC4F-A564-05923E0BCDE8}"/>
                </a:ext>
              </a:extLst>
            </p:cNvPr>
            <p:cNvSpPr txBox="1"/>
            <p:nvPr/>
          </p:nvSpPr>
          <p:spPr>
            <a:xfrm>
              <a:off x="5518985" y="11329807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53" name="Rectangle 56">
              <a:extLst>
                <a:ext uri="{FF2B5EF4-FFF2-40B4-BE49-F238E27FC236}">
                  <a16:creationId xmlns:a16="http://schemas.microsoft.com/office/drawing/2014/main" id="{DD042177-1704-F84A-8450-AFF8F2D7A034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4" name="Group 54">
            <a:extLst>
              <a:ext uri="{FF2B5EF4-FFF2-40B4-BE49-F238E27FC236}">
                <a16:creationId xmlns:a16="http://schemas.microsoft.com/office/drawing/2014/main" id="{47075428-C29A-7640-80D1-ECCDBBD050CE}"/>
              </a:ext>
            </a:extLst>
          </p:cNvPr>
          <p:cNvGrpSpPr/>
          <p:nvPr/>
        </p:nvGrpSpPr>
        <p:grpSpPr>
          <a:xfrm>
            <a:off x="20552061" y="8594137"/>
            <a:ext cx="2628571" cy="1031908"/>
            <a:chOff x="5517310" y="11329807"/>
            <a:chExt cx="3676939" cy="1031908"/>
          </a:xfrm>
        </p:grpSpPr>
        <p:sp>
          <p:nvSpPr>
            <p:cNvPr id="355" name="CuadroTexto 395">
              <a:extLst>
                <a:ext uri="{FF2B5EF4-FFF2-40B4-BE49-F238E27FC236}">
                  <a16:creationId xmlns:a16="http://schemas.microsoft.com/office/drawing/2014/main" id="{1A297426-8919-254B-99DB-5AF78802C48D}"/>
                </a:ext>
              </a:extLst>
            </p:cNvPr>
            <p:cNvSpPr txBox="1"/>
            <p:nvPr/>
          </p:nvSpPr>
          <p:spPr>
            <a:xfrm>
              <a:off x="5518985" y="11329807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56" name="Rectangle 56">
              <a:extLst>
                <a:ext uri="{FF2B5EF4-FFF2-40B4-BE49-F238E27FC236}">
                  <a16:creationId xmlns:a16="http://schemas.microsoft.com/office/drawing/2014/main" id="{0B3B2F03-C1C5-324A-B8BF-7459E87FD9F4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7" name="Group 54">
            <a:extLst>
              <a:ext uri="{FF2B5EF4-FFF2-40B4-BE49-F238E27FC236}">
                <a16:creationId xmlns:a16="http://schemas.microsoft.com/office/drawing/2014/main" id="{824FD927-C2F0-474E-A2D8-C4E4C7C0CFCF}"/>
              </a:ext>
            </a:extLst>
          </p:cNvPr>
          <p:cNvGrpSpPr/>
          <p:nvPr/>
        </p:nvGrpSpPr>
        <p:grpSpPr>
          <a:xfrm>
            <a:off x="20552060" y="10230066"/>
            <a:ext cx="2628571" cy="1031908"/>
            <a:chOff x="5517310" y="11329807"/>
            <a:chExt cx="3676939" cy="1031908"/>
          </a:xfrm>
        </p:grpSpPr>
        <p:sp>
          <p:nvSpPr>
            <p:cNvPr id="358" name="CuadroTexto 395">
              <a:extLst>
                <a:ext uri="{FF2B5EF4-FFF2-40B4-BE49-F238E27FC236}">
                  <a16:creationId xmlns:a16="http://schemas.microsoft.com/office/drawing/2014/main" id="{C29A4E6D-5A5A-4346-ADA9-99D55B3E537B}"/>
                </a:ext>
              </a:extLst>
            </p:cNvPr>
            <p:cNvSpPr txBox="1"/>
            <p:nvPr/>
          </p:nvSpPr>
          <p:spPr>
            <a:xfrm>
              <a:off x="5518985" y="11329807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59" name="Rectangle 56">
              <a:extLst>
                <a:ext uri="{FF2B5EF4-FFF2-40B4-BE49-F238E27FC236}">
                  <a16:creationId xmlns:a16="http://schemas.microsoft.com/office/drawing/2014/main" id="{A4ABC197-8865-0040-A298-8DE7CDDE15EF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" name="Group 71">
            <a:extLst>
              <a:ext uri="{FF2B5EF4-FFF2-40B4-BE49-F238E27FC236}">
                <a16:creationId xmlns:a16="http://schemas.microsoft.com/office/drawing/2014/main" id="{CE43EAC9-CADA-EA49-8E70-B6148EF6E45A}"/>
              </a:ext>
            </a:extLst>
          </p:cNvPr>
          <p:cNvGrpSpPr/>
          <p:nvPr/>
        </p:nvGrpSpPr>
        <p:grpSpPr>
          <a:xfrm>
            <a:off x="2168084" y="1761476"/>
            <a:ext cx="5574406" cy="4437322"/>
            <a:chOff x="2236245" y="4944819"/>
            <a:chExt cx="5574406" cy="4437322"/>
          </a:xfrm>
        </p:grpSpPr>
        <p:sp>
          <p:nvSpPr>
            <p:cNvPr id="81" name="CuadroTexto 598">
              <a:extLst>
                <a:ext uri="{FF2B5EF4-FFF2-40B4-BE49-F238E27FC236}">
                  <a16:creationId xmlns:a16="http://schemas.microsoft.com/office/drawing/2014/main" id="{43EBE84C-C4ED-C241-B093-C4EE5BFB2C86}"/>
                </a:ext>
              </a:extLst>
            </p:cNvPr>
            <p:cNvSpPr txBox="1"/>
            <p:nvPr/>
          </p:nvSpPr>
          <p:spPr>
            <a:xfrm>
              <a:off x="2236245" y="4944819"/>
              <a:ext cx="55563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82" name="CuadroTexto 599">
              <a:extLst>
                <a:ext uri="{FF2B5EF4-FFF2-40B4-BE49-F238E27FC236}">
                  <a16:creationId xmlns:a16="http://schemas.microsoft.com/office/drawing/2014/main" id="{046DF3F4-EC8D-EF40-81E8-2CCD16E87F82}"/>
                </a:ext>
              </a:extLst>
            </p:cNvPr>
            <p:cNvSpPr txBox="1"/>
            <p:nvPr/>
          </p:nvSpPr>
          <p:spPr>
            <a:xfrm>
              <a:off x="2236245" y="5965821"/>
              <a:ext cx="5574406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1">
            <a:extLst>
              <a:ext uri="{FF2B5EF4-FFF2-40B4-BE49-F238E27FC236}">
                <a16:creationId xmlns:a16="http://schemas.microsoft.com/office/drawing/2014/main" id="{64FC6976-7032-794A-9B88-80569E999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7411" y="4678170"/>
            <a:ext cx="6897159" cy="4209826"/>
          </a:xfrm>
          <a:custGeom>
            <a:avLst/>
            <a:gdLst>
              <a:gd name="T0" fmla="*/ 706 w 6291"/>
              <a:gd name="T1" fmla="*/ 2272 h 3840"/>
              <a:gd name="T2" fmla="*/ 5592 w 6291"/>
              <a:gd name="T3" fmla="*/ 0 h 3840"/>
              <a:gd name="T4" fmla="*/ 6290 w 6291"/>
              <a:gd name="T5" fmla="*/ 1567 h 3840"/>
              <a:gd name="T6" fmla="*/ 0 w 6291"/>
              <a:gd name="T7" fmla="*/ 3839 h 3840"/>
              <a:gd name="T8" fmla="*/ 706 w 6291"/>
              <a:gd name="T9" fmla="*/ 2272 h 3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1" h="3840">
                <a:moveTo>
                  <a:pt x="706" y="2272"/>
                </a:moveTo>
                <a:lnTo>
                  <a:pt x="5592" y="0"/>
                </a:lnTo>
                <a:lnTo>
                  <a:pt x="6290" y="1567"/>
                </a:lnTo>
                <a:lnTo>
                  <a:pt x="0" y="3839"/>
                </a:lnTo>
                <a:lnTo>
                  <a:pt x="706" y="227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">
            <a:extLst>
              <a:ext uri="{FF2B5EF4-FFF2-40B4-BE49-F238E27FC236}">
                <a16:creationId xmlns:a16="http://schemas.microsoft.com/office/drawing/2014/main" id="{575A1482-0FD8-AB47-8BB6-866742509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9244" y="2242174"/>
            <a:ext cx="4973492" cy="4151826"/>
          </a:xfrm>
          <a:custGeom>
            <a:avLst/>
            <a:gdLst>
              <a:gd name="T0" fmla="*/ 715 w 4538"/>
              <a:gd name="T1" fmla="*/ 2222 h 3790"/>
              <a:gd name="T2" fmla="*/ 3822 w 4538"/>
              <a:gd name="T3" fmla="*/ 0 h 3790"/>
              <a:gd name="T4" fmla="*/ 4537 w 4538"/>
              <a:gd name="T5" fmla="*/ 1567 h 3790"/>
              <a:gd name="T6" fmla="*/ 0 w 4538"/>
              <a:gd name="T7" fmla="*/ 3789 h 3790"/>
              <a:gd name="T8" fmla="*/ 715 w 4538"/>
              <a:gd name="T9" fmla="*/ 2222 h 3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8" h="3790">
                <a:moveTo>
                  <a:pt x="715" y="2222"/>
                </a:moveTo>
                <a:lnTo>
                  <a:pt x="3822" y="0"/>
                </a:lnTo>
                <a:lnTo>
                  <a:pt x="4537" y="1567"/>
                </a:lnTo>
                <a:lnTo>
                  <a:pt x="0" y="3789"/>
                </a:lnTo>
                <a:lnTo>
                  <a:pt x="715" y="222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44">
            <a:extLst>
              <a:ext uri="{FF2B5EF4-FFF2-40B4-BE49-F238E27FC236}">
                <a16:creationId xmlns:a16="http://schemas.microsoft.com/office/drawing/2014/main" id="{72C290D0-D594-B843-A3A4-9380C9FA8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580" y="7167332"/>
            <a:ext cx="8825655" cy="4311327"/>
          </a:xfrm>
          <a:custGeom>
            <a:avLst/>
            <a:gdLst>
              <a:gd name="T0" fmla="*/ 715 w 8054"/>
              <a:gd name="T1" fmla="*/ 2367 h 3935"/>
              <a:gd name="T2" fmla="*/ 7346 w 8054"/>
              <a:gd name="T3" fmla="*/ 0 h 3935"/>
              <a:gd name="T4" fmla="*/ 8053 w 8054"/>
              <a:gd name="T5" fmla="*/ 1567 h 3935"/>
              <a:gd name="T6" fmla="*/ 0 w 8054"/>
              <a:gd name="T7" fmla="*/ 3934 h 3935"/>
              <a:gd name="T8" fmla="*/ 715 w 8054"/>
              <a:gd name="T9" fmla="*/ 2367 h 3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54" h="3935">
                <a:moveTo>
                  <a:pt x="715" y="2367"/>
                </a:moveTo>
                <a:lnTo>
                  <a:pt x="7346" y="0"/>
                </a:lnTo>
                <a:lnTo>
                  <a:pt x="8053" y="1567"/>
                </a:lnTo>
                <a:lnTo>
                  <a:pt x="0" y="3934"/>
                </a:lnTo>
                <a:lnTo>
                  <a:pt x="715" y="236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45">
            <a:extLst>
              <a:ext uri="{FF2B5EF4-FFF2-40B4-BE49-F238E27FC236}">
                <a16:creationId xmlns:a16="http://schemas.microsoft.com/office/drawing/2014/main" id="{BC3384AB-F936-8F42-9FF6-18328D17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0741" y="2242174"/>
            <a:ext cx="4001995" cy="1720664"/>
          </a:xfrm>
          <a:custGeom>
            <a:avLst/>
            <a:gdLst>
              <a:gd name="T0" fmla="*/ 2937 w 3653"/>
              <a:gd name="T1" fmla="*/ 1567 h 1568"/>
              <a:gd name="T2" fmla="*/ 3652 w 3653"/>
              <a:gd name="T3" fmla="*/ 1567 h 1568"/>
              <a:gd name="T4" fmla="*/ 2953 w 3653"/>
              <a:gd name="T5" fmla="*/ 0 h 1568"/>
              <a:gd name="T6" fmla="*/ 2937 w 3653"/>
              <a:gd name="T7" fmla="*/ 0 h 1568"/>
              <a:gd name="T8" fmla="*/ 714 w 3653"/>
              <a:gd name="T9" fmla="*/ 0 h 1568"/>
              <a:gd name="T10" fmla="*/ 697 w 3653"/>
              <a:gd name="T11" fmla="*/ 0 h 1568"/>
              <a:gd name="T12" fmla="*/ 0 w 3653"/>
              <a:gd name="T13" fmla="*/ 1567 h 1568"/>
              <a:gd name="T14" fmla="*/ 714 w 3653"/>
              <a:gd name="T15" fmla="*/ 1567 h 1568"/>
              <a:gd name="T16" fmla="*/ 2937 w 3653"/>
              <a:gd name="T17" fmla="*/ 1567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53" h="1568">
                <a:moveTo>
                  <a:pt x="2937" y="1567"/>
                </a:moveTo>
                <a:lnTo>
                  <a:pt x="3652" y="1567"/>
                </a:lnTo>
                <a:lnTo>
                  <a:pt x="2953" y="0"/>
                </a:lnTo>
                <a:lnTo>
                  <a:pt x="2937" y="0"/>
                </a:lnTo>
                <a:lnTo>
                  <a:pt x="714" y="0"/>
                </a:lnTo>
                <a:lnTo>
                  <a:pt x="697" y="0"/>
                </a:lnTo>
                <a:lnTo>
                  <a:pt x="0" y="1567"/>
                </a:lnTo>
                <a:lnTo>
                  <a:pt x="714" y="1567"/>
                </a:lnTo>
                <a:lnTo>
                  <a:pt x="2937" y="156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46">
            <a:extLst>
              <a:ext uri="{FF2B5EF4-FFF2-40B4-BE49-F238E27FC236}">
                <a16:creationId xmlns:a16="http://schemas.microsoft.com/office/drawing/2014/main" id="{F1972996-ED28-434B-AE21-643D12D40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9244" y="4678170"/>
            <a:ext cx="5935325" cy="1720664"/>
          </a:xfrm>
          <a:custGeom>
            <a:avLst/>
            <a:gdLst>
              <a:gd name="T0" fmla="*/ 4698 w 5414"/>
              <a:gd name="T1" fmla="*/ 1567 h 1568"/>
              <a:gd name="T2" fmla="*/ 5413 w 5414"/>
              <a:gd name="T3" fmla="*/ 1567 h 1568"/>
              <a:gd name="T4" fmla="*/ 4715 w 5414"/>
              <a:gd name="T5" fmla="*/ 0 h 1568"/>
              <a:gd name="T6" fmla="*/ 4698 w 5414"/>
              <a:gd name="T7" fmla="*/ 0 h 1568"/>
              <a:gd name="T8" fmla="*/ 715 w 5414"/>
              <a:gd name="T9" fmla="*/ 0 h 1568"/>
              <a:gd name="T10" fmla="*/ 706 w 5414"/>
              <a:gd name="T11" fmla="*/ 0 h 1568"/>
              <a:gd name="T12" fmla="*/ 0 w 5414"/>
              <a:gd name="T13" fmla="*/ 1567 h 1568"/>
              <a:gd name="T14" fmla="*/ 715 w 5414"/>
              <a:gd name="T15" fmla="*/ 1567 h 1568"/>
              <a:gd name="T16" fmla="*/ 4698 w 5414"/>
              <a:gd name="T17" fmla="*/ 1567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14" h="1568">
                <a:moveTo>
                  <a:pt x="4698" y="1567"/>
                </a:moveTo>
                <a:lnTo>
                  <a:pt x="5413" y="1567"/>
                </a:lnTo>
                <a:lnTo>
                  <a:pt x="4715" y="0"/>
                </a:lnTo>
                <a:lnTo>
                  <a:pt x="4698" y="0"/>
                </a:lnTo>
                <a:lnTo>
                  <a:pt x="715" y="0"/>
                </a:lnTo>
                <a:lnTo>
                  <a:pt x="706" y="0"/>
                </a:lnTo>
                <a:lnTo>
                  <a:pt x="0" y="1567"/>
                </a:lnTo>
                <a:lnTo>
                  <a:pt x="715" y="1567"/>
                </a:lnTo>
                <a:lnTo>
                  <a:pt x="4698" y="15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47">
            <a:extLst>
              <a:ext uri="{FF2B5EF4-FFF2-40B4-BE49-F238E27FC236}">
                <a16:creationId xmlns:a16="http://schemas.microsoft.com/office/drawing/2014/main" id="{E929ECD5-9451-D44B-87AD-903253C77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7411" y="7167332"/>
            <a:ext cx="7868656" cy="1720664"/>
          </a:xfrm>
          <a:custGeom>
            <a:avLst/>
            <a:gdLst>
              <a:gd name="T0" fmla="*/ 6461 w 7177"/>
              <a:gd name="T1" fmla="*/ 1567 h 1568"/>
              <a:gd name="T2" fmla="*/ 7176 w 7177"/>
              <a:gd name="T3" fmla="*/ 1567 h 1568"/>
              <a:gd name="T4" fmla="*/ 6469 w 7177"/>
              <a:gd name="T5" fmla="*/ 0 h 1568"/>
              <a:gd name="T6" fmla="*/ 6461 w 7177"/>
              <a:gd name="T7" fmla="*/ 0 h 1568"/>
              <a:gd name="T8" fmla="*/ 715 w 7177"/>
              <a:gd name="T9" fmla="*/ 0 h 1568"/>
              <a:gd name="T10" fmla="*/ 706 w 7177"/>
              <a:gd name="T11" fmla="*/ 0 h 1568"/>
              <a:gd name="T12" fmla="*/ 0 w 7177"/>
              <a:gd name="T13" fmla="*/ 1567 h 1568"/>
              <a:gd name="T14" fmla="*/ 715 w 7177"/>
              <a:gd name="T15" fmla="*/ 1567 h 1568"/>
              <a:gd name="T16" fmla="*/ 6461 w 7177"/>
              <a:gd name="T17" fmla="*/ 1567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77" h="1568">
                <a:moveTo>
                  <a:pt x="6461" y="1567"/>
                </a:moveTo>
                <a:lnTo>
                  <a:pt x="7176" y="1567"/>
                </a:lnTo>
                <a:lnTo>
                  <a:pt x="6469" y="0"/>
                </a:lnTo>
                <a:lnTo>
                  <a:pt x="6461" y="0"/>
                </a:lnTo>
                <a:lnTo>
                  <a:pt x="715" y="0"/>
                </a:lnTo>
                <a:lnTo>
                  <a:pt x="706" y="0"/>
                </a:lnTo>
                <a:lnTo>
                  <a:pt x="0" y="1567"/>
                </a:lnTo>
                <a:lnTo>
                  <a:pt x="715" y="1567"/>
                </a:lnTo>
                <a:lnTo>
                  <a:pt x="6461" y="156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48">
            <a:extLst>
              <a:ext uri="{FF2B5EF4-FFF2-40B4-BE49-F238E27FC236}">
                <a16:creationId xmlns:a16="http://schemas.microsoft.com/office/drawing/2014/main" id="{51EBEAC6-D809-7248-821E-D018BCA97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580" y="9762830"/>
            <a:ext cx="9884152" cy="1720664"/>
          </a:xfrm>
          <a:custGeom>
            <a:avLst/>
            <a:gdLst>
              <a:gd name="T0" fmla="*/ 8317 w 9016"/>
              <a:gd name="T1" fmla="*/ 0 h 1568"/>
              <a:gd name="T2" fmla="*/ 8300 w 9016"/>
              <a:gd name="T3" fmla="*/ 0 h 1568"/>
              <a:gd name="T4" fmla="*/ 715 w 9016"/>
              <a:gd name="T5" fmla="*/ 0 h 1568"/>
              <a:gd name="T6" fmla="*/ 698 w 9016"/>
              <a:gd name="T7" fmla="*/ 0 h 1568"/>
              <a:gd name="T8" fmla="*/ 0 w 9016"/>
              <a:gd name="T9" fmla="*/ 1567 h 1568"/>
              <a:gd name="T10" fmla="*/ 715 w 9016"/>
              <a:gd name="T11" fmla="*/ 1567 h 1568"/>
              <a:gd name="T12" fmla="*/ 8300 w 9016"/>
              <a:gd name="T13" fmla="*/ 1567 h 1568"/>
              <a:gd name="T14" fmla="*/ 9015 w 9016"/>
              <a:gd name="T15" fmla="*/ 1567 h 1568"/>
              <a:gd name="T16" fmla="*/ 8317 w 9016"/>
              <a:gd name="T17" fmla="*/ 0 h 1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16" h="1568">
                <a:moveTo>
                  <a:pt x="8317" y="0"/>
                </a:moveTo>
                <a:lnTo>
                  <a:pt x="8300" y="0"/>
                </a:lnTo>
                <a:lnTo>
                  <a:pt x="715" y="0"/>
                </a:lnTo>
                <a:lnTo>
                  <a:pt x="698" y="0"/>
                </a:lnTo>
                <a:lnTo>
                  <a:pt x="0" y="1567"/>
                </a:lnTo>
                <a:lnTo>
                  <a:pt x="715" y="1567"/>
                </a:lnTo>
                <a:lnTo>
                  <a:pt x="8300" y="1567"/>
                </a:lnTo>
                <a:lnTo>
                  <a:pt x="9015" y="1567"/>
                </a:lnTo>
                <a:lnTo>
                  <a:pt x="831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49">
            <a:extLst>
              <a:ext uri="{FF2B5EF4-FFF2-40B4-BE49-F238E27FC236}">
                <a16:creationId xmlns:a16="http://schemas.microsoft.com/office/drawing/2014/main" id="{AEC247D2-A05E-7743-A60F-63C0C40E4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7240" y="2541840"/>
            <a:ext cx="6626489" cy="1111665"/>
          </a:xfrm>
          <a:custGeom>
            <a:avLst/>
            <a:gdLst>
              <a:gd name="T0" fmla="*/ 5560 w 6046"/>
              <a:gd name="T1" fmla="*/ 8 h 1014"/>
              <a:gd name="T2" fmla="*/ 5560 w 6046"/>
              <a:gd name="T3" fmla="*/ 8 h 1014"/>
              <a:gd name="T4" fmla="*/ 5117 w 6046"/>
              <a:gd name="T5" fmla="*/ 221 h 1014"/>
              <a:gd name="T6" fmla="*/ 4615 w 6046"/>
              <a:gd name="T7" fmla="*/ 476 h 1014"/>
              <a:gd name="T8" fmla="*/ 0 w 6046"/>
              <a:gd name="T9" fmla="*/ 476 h 1014"/>
              <a:gd name="T10" fmla="*/ 0 w 6046"/>
              <a:gd name="T11" fmla="*/ 536 h 1014"/>
              <a:gd name="T12" fmla="*/ 4615 w 6046"/>
              <a:gd name="T13" fmla="*/ 536 h 1014"/>
              <a:gd name="T14" fmla="*/ 5126 w 6046"/>
              <a:gd name="T15" fmla="*/ 800 h 1014"/>
              <a:gd name="T16" fmla="*/ 5534 w 6046"/>
              <a:gd name="T17" fmla="*/ 1013 h 1014"/>
              <a:gd name="T18" fmla="*/ 6037 w 6046"/>
              <a:gd name="T19" fmla="*/ 485 h 1014"/>
              <a:gd name="T20" fmla="*/ 5560 w 6046"/>
              <a:gd name="T21" fmla="*/ 8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46" h="1014">
                <a:moveTo>
                  <a:pt x="5560" y="8"/>
                </a:moveTo>
                <a:lnTo>
                  <a:pt x="5560" y="8"/>
                </a:lnTo>
                <a:cubicBezTo>
                  <a:pt x="5381" y="0"/>
                  <a:pt x="5220" y="85"/>
                  <a:pt x="5117" y="221"/>
                </a:cubicBezTo>
                <a:cubicBezTo>
                  <a:pt x="5007" y="383"/>
                  <a:pt x="4819" y="476"/>
                  <a:pt x="4615" y="476"/>
                </a:cubicBezTo>
                <a:cubicBezTo>
                  <a:pt x="0" y="476"/>
                  <a:pt x="0" y="476"/>
                  <a:pt x="0" y="476"/>
                </a:cubicBezTo>
                <a:cubicBezTo>
                  <a:pt x="0" y="536"/>
                  <a:pt x="0" y="536"/>
                  <a:pt x="0" y="536"/>
                </a:cubicBezTo>
                <a:cubicBezTo>
                  <a:pt x="4615" y="536"/>
                  <a:pt x="4615" y="536"/>
                  <a:pt x="4615" y="536"/>
                </a:cubicBezTo>
                <a:cubicBezTo>
                  <a:pt x="4819" y="536"/>
                  <a:pt x="5007" y="638"/>
                  <a:pt x="5126" y="800"/>
                </a:cubicBezTo>
                <a:cubicBezTo>
                  <a:pt x="5220" y="928"/>
                  <a:pt x="5364" y="1013"/>
                  <a:pt x="5534" y="1013"/>
                </a:cubicBezTo>
                <a:cubicBezTo>
                  <a:pt x="5815" y="1013"/>
                  <a:pt x="6045" y="774"/>
                  <a:pt x="6037" y="485"/>
                </a:cubicBezTo>
                <a:cubicBezTo>
                  <a:pt x="6028" y="229"/>
                  <a:pt x="5824" y="17"/>
                  <a:pt x="5560" y="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50">
            <a:extLst>
              <a:ext uri="{FF2B5EF4-FFF2-40B4-BE49-F238E27FC236}">
                <a16:creationId xmlns:a16="http://schemas.microsoft.com/office/drawing/2014/main" id="{D8219054-57A5-B142-BFA2-2416DCC83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7240" y="4929503"/>
            <a:ext cx="6626489" cy="1121332"/>
          </a:xfrm>
          <a:custGeom>
            <a:avLst/>
            <a:gdLst>
              <a:gd name="T0" fmla="*/ 5560 w 6046"/>
              <a:gd name="T1" fmla="*/ 9 h 1023"/>
              <a:gd name="T2" fmla="*/ 5560 w 6046"/>
              <a:gd name="T3" fmla="*/ 9 h 1023"/>
              <a:gd name="T4" fmla="*/ 5117 w 6046"/>
              <a:gd name="T5" fmla="*/ 230 h 1023"/>
              <a:gd name="T6" fmla="*/ 4615 w 6046"/>
              <a:gd name="T7" fmla="*/ 485 h 1023"/>
              <a:gd name="T8" fmla="*/ 0 w 6046"/>
              <a:gd name="T9" fmla="*/ 485 h 1023"/>
              <a:gd name="T10" fmla="*/ 0 w 6046"/>
              <a:gd name="T11" fmla="*/ 545 h 1023"/>
              <a:gd name="T12" fmla="*/ 4615 w 6046"/>
              <a:gd name="T13" fmla="*/ 545 h 1023"/>
              <a:gd name="T14" fmla="*/ 5126 w 6046"/>
              <a:gd name="T15" fmla="*/ 809 h 1023"/>
              <a:gd name="T16" fmla="*/ 5534 w 6046"/>
              <a:gd name="T17" fmla="*/ 1022 h 1023"/>
              <a:gd name="T18" fmla="*/ 6037 w 6046"/>
              <a:gd name="T19" fmla="*/ 494 h 1023"/>
              <a:gd name="T20" fmla="*/ 5560 w 6046"/>
              <a:gd name="T21" fmla="*/ 9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46" h="1023">
                <a:moveTo>
                  <a:pt x="5560" y="9"/>
                </a:moveTo>
                <a:lnTo>
                  <a:pt x="5560" y="9"/>
                </a:lnTo>
                <a:cubicBezTo>
                  <a:pt x="5381" y="0"/>
                  <a:pt x="5220" y="94"/>
                  <a:pt x="5117" y="230"/>
                </a:cubicBezTo>
                <a:cubicBezTo>
                  <a:pt x="5007" y="392"/>
                  <a:pt x="4819" y="485"/>
                  <a:pt x="4615" y="485"/>
                </a:cubicBezTo>
                <a:cubicBezTo>
                  <a:pt x="0" y="485"/>
                  <a:pt x="0" y="485"/>
                  <a:pt x="0" y="485"/>
                </a:cubicBezTo>
                <a:cubicBezTo>
                  <a:pt x="0" y="545"/>
                  <a:pt x="0" y="545"/>
                  <a:pt x="0" y="545"/>
                </a:cubicBezTo>
                <a:cubicBezTo>
                  <a:pt x="4615" y="545"/>
                  <a:pt x="4615" y="545"/>
                  <a:pt x="4615" y="545"/>
                </a:cubicBezTo>
                <a:cubicBezTo>
                  <a:pt x="4819" y="545"/>
                  <a:pt x="5007" y="647"/>
                  <a:pt x="5126" y="809"/>
                </a:cubicBezTo>
                <a:cubicBezTo>
                  <a:pt x="5220" y="937"/>
                  <a:pt x="5364" y="1022"/>
                  <a:pt x="5534" y="1022"/>
                </a:cubicBezTo>
                <a:cubicBezTo>
                  <a:pt x="5815" y="1022"/>
                  <a:pt x="6045" y="783"/>
                  <a:pt x="6037" y="494"/>
                </a:cubicBezTo>
                <a:cubicBezTo>
                  <a:pt x="6028" y="238"/>
                  <a:pt x="5824" y="26"/>
                  <a:pt x="5560" y="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51">
            <a:extLst>
              <a:ext uri="{FF2B5EF4-FFF2-40B4-BE49-F238E27FC236}">
                <a16:creationId xmlns:a16="http://schemas.microsoft.com/office/drawing/2014/main" id="{E5290DEF-628B-A041-8707-B79073A5E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7240" y="7457331"/>
            <a:ext cx="6626489" cy="1111665"/>
          </a:xfrm>
          <a:custGeom>
            <a:avLst/>
            <a:gdLst>
              <a:gd name="T0" fmla="*/ 5560 w 6046"/>
              <a:gd name="T1" fmla="*/ 9 h 1014"/>
              <a:gd name="T2" fmla="*/ 5560 w 6046"/>
              <a:gd name="T3" fmla="*/ 9 h 1014"/>
              <a:gd name="T4" fmla="*/ 5117 w 6046"/>
              <a:gd name="T5" fmla="*/ 230 h 1014"/>
              <a:gd name="T6" fmla="*/ 4615 w 6046"/>
              <a:gd name="T7" fmla="*/ 485 h 1014"/>
              <a:gd name="T8" fmla="*/ 0 w 6046"/>
              <a:gd name="T9" fmla="*/ 485 h 1014"/>
              <a:gd name="T10" fmla="*/ 0 w 6046"/>
              <a:gd name="T11" fmla="*/ 545 h 1014"/>
              <a:gd name="T12" fmla="*/ 4615 w 6046"/>
              <a:gd name="T13" fmla="*/ 545 h 1014"/>
              <a:gd name="T14" fmla="*/ 5126 w 6046"/>
              <a:gd name="T15" fmla="*/ 809 h 1014"/>
              <a:gd name="T16" fmla="*/ 5534 w 6046"/>
              <a:gd name="T17" fmla="*/ 1013 h 1014"/>
              <a:gd name="T18" fmla="*/ 6037 w 6046"/>
              <a:gd name="T19" fmla="*/ 494 h 1014"/>
              <a:gd name="T20" fmla="*/ 5560 w 6046"/>
              <a:gd name="T21" fmla="*/ 9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46" h="1014">
                <a:moveTo>
                  <a:pt x="5560" y="9"/>
                </a:moveTo>
                <a:lnTo>
                  <a:pt x="5560" y="9"/>
                </a:lnTo>
                <a:cubicBezTo>
                  <a:pt x="5381" y="0"/>
                  <a:pt x="5220" y="85"/>
                  <a:pt x="5117" y="230"/>
                </a:cubicBezTo>
                <a:cubicBezTo>
                  <a:pt x="5007" y="392"/>
                  <a:pt x="4819" y="485"/>
                  <a:pt x="4615" y="485"/>
                </a:cubicBezTo>
                <a:cubicBezTo>
                  <a:pt x="0" y="485"/>
                  <a:pt x="0" y="485"/>
                  <a:pt x="0" y="485"/>
                </a:cubicBezTo>
                <a:cubicBezTo>
                  <a:pt x="0" y="545"/>
                  <a:pt x="0" y="545"/>
                  <a:pt x="0" y="545"/>
                </a:cubicBezTo>
                <a:cubicBezTo>
                  <a:pt x="4615" y="545"/>
                  <a:pt x="4615" y="545"/>
                  <a:pt x="4615" y="545"/>
                </a:cubicBezTo>
                <a:cubicBezTo>
                  <a:pt x="4819" y="545"/>
                  <a:pt x="5007" y="639"/>
                  <a:pt x="5126" y="809"/>
                </a:cubicBezTo>
                <a:cubicBezTo>
                  <a:pt x="5220" y="937"/>
                  <a:pt x="5364" y="1013"/>
                  <a:pt x="5534" y="1013"/>
                </a:cubicBezTo>
                <a:cubicBezTo>
                  <a:pt x="5815" y="1013"/>
                  <a:pt x="6045" y="783"/>
                  <a:pt x="6037" y="494"/>
                </a:cubicBezTo>
                <a:cubicBezTo>
                  <a:pt x="6028" y="239"/>
                  <a:pt x="5824" y="26"/>
                  <a:pt x="5560" y="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52">
            <a:extLst>
              <a:ext uri="{FF2B5EF4-FFF2-40B4-BE49-F238E27FC236}">
                <a16:creationId xmlns:a16="http://schemas.microsoft.com/office/drawing/2014/main" id="{0977E0BB-A5FE-3444-873F-DC3F201F3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7240" y="10125328"/>
            <a:ext cx="6626489" cy="1111665"/>
          </a:xfrm>
          <a:custGeom>
            <a:avLst/>
            <a:gdLst>
              <a:gd name="T0" fmla="*/ 5560 w 6046"/>
              <a:gd name="T1" fmla="*/ 9 h 1014"/>
              <a:gd name="T2" fmla="*/ 5560 w 6046"/>
              <a:gd name="T3" fmla="*/ 9 h 1014"/>
              <a:gd name="T4" fmla="*/ 5117 w 6046"/>
              <a:gd name="T5" fmla="*/ 221 h 1014"/>
              <a:gd name="T6" fmla="*/ 4615 w 6046"/>
              <a:gd name="T7" fmla="*/ 477 h 1014"/>
              <a:gd name="T8" fmla="*/ 0 w 6046"/>
              <a:gd name="T9" fmla="*/ 477 h 1014"/>
              <a:gd name="T10" fmla="*/ 0 w 6046"/>
              <a:gd name="T11" fmla="*/ 536 h 1014"/>
              <a:gd name="T12" fmla="*/ 4615 w 6046"/>
              <a:gd name="T13" fmla="*/ 536 h 1014"/>
              <a:gd name="T14" fmla="*/ 5126 w 6046"/>
              <a:gd name="T15" fmla="*/ 800 h 1014"/>
              <a:gd name="T16" fmla="*/ 5534 w 6046"/>
              <a:gd name="T17" fmla="*/ 1013 h 1014"/>
              <a:gd name="T18" fmla="*/ 6037 w 6046"/>
              <a:gd name="T19" fmla="*/ 485 h 1014"/>
              <a:gd name="T20" fmla="*/ 5560 w 6046"/>
              <a:gd name="T21" fmla="*/ 9 h 1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46" h="1014">
                <a:moveTo>
                  <a:pt x="5560" y="9"/>
                </a:moveTo>
                <a:lnTo>
                  <a:pt x="5560" y="9"/>
                </a:lnTo>
                <a:cubicBezTo>
                  <a:pt x="5381" y="0"/>
                  <a:pt x="5220" y="85"/>
                  <a:pt x="5117" y="221"/>
                </a:cubicBezTo>
                <a:cubicBezTo>
                  <a:pt x="5007" y="383"/>
                  <a:pt x="4819" y="477"/>
                  <a:pt x="4615" y="477"/>
                </a:cubicBezTo>
                <a:cubicBezTo>
                  <a:pt x="0" y="477"/>
                  <a:pt x="0" y="477"/>
                  <a:pt x="0" y="477"/>
                </a:cubicBezTo>
                <a:cubicBezTo>
                  <a:pt x="0" y="536"/>
                  <a:pt x="0" y="536"/>
                  <a:pt x="0" y="536"/>
                </a:cubicBezTo>
                <a:cubicBezTo>
                  <a:pt x="4615" y="536"/>
                  <a:pt x="4615" y="536"/>
                  <a:pt x="4615" y="536"/>
                </a:cubicBezTo>
                <a:cubicBezTo>
                  <a:pt x="4819" y="536"/>
                  <a:pt x="5007" y="639"/>
                  <a:pt x="5126" y="800"/>
                </a:cubicBezTo>
                <a:cubicBezTo>
                  <a:pt x="5220" y="928"/>
                  <a:pt x="5364" y="1013"/>
                  <a:pt x="5534" y="1013"/>
                </a:cubicBezTo>
                <a:cubicBezTo>
                  <a:pt x="5815" y="1013"/>
                  <a:pt x="6045" y="775"/>
                  <a:pt x="6037" y="485"/>
                </a:cubicBezTo>
                <a:cubicBezTo>
                  <a:pt x="6028" y="230"/>
                  <a:pt x="5824" y="17"/>
                  <a:pt x="5560" y="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53">
            <a:extLst>
              <a:ext uri="{FF2B5EF4-FFF2-40B4-BE49-F238E27FC236}">
                <a16:creationId xmlns:a16="http://schemas.microsoft.com/office/drawing/2014/main" id="{1AA63741-3A49-A846-A1C0-0399117A5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4407" y="2145507"/>
            <a:ext cx="1894664" cy="1894664"/>
          </a:xfrm>
          <a:custGeom>
            <a:avLst/>
            <a:gdLst>
              <a:gd name="T0" fmla="*/ 1652 w 1729"/>
              <a:gd name="T1" fmla="*/ 1005 h 1729"/>
              <a:gd name="T2" fmla="*/ 1652 w 1729"/>
              <a:gd name="T3" fmla="*/ 1005 h 1729"/>
              <a:gd name="T4" fmla="*/ 1005 w 1729"/>
              <a:gd name="T5" fmla="*/ 1652 h 1729"/>
              <a:gd name="T6" fmla="*/ 724 w 1729"/>
              <a:gd name="T7" fmla="*/ 1652 h 1729"/>
              <a:gd name="T8" fmla="*/ 77 w 1729"/>
              <a:gd name="T9" fmla="*/ 1005 h 1729"/>
              <a:gd name="T10" fmla="*/ 77 w 1729"/>
              <a:gd name="T11" fmla="*/ 724 h 1729"/>
              <a:gd name="T12" fmla="*/ 724 w 1729"/>
              <a:gd name="T13" fmla="*/ 77 h 1729"/>
              <a:gd name="T14" fmla="*/ 1005 w 1729"/>
              <a:gd name="T15" fmla="*/ 77 h 1729"/>
              <a:gd name="T16" fmla="*/ 1652 w 1729"/>
              <a:gd name="T17" fmla="*/ 724 h 1729"/>
              <a:gd name="T18" fmla="*/ 1652 w 1729"/>
              <a:gd name="T19" fmla="*/ 1005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9" h="1729">
                <a:moveTo>
                  <a:pt x="1652" y="1005"/>
                </a:moveTo>
                <a:lnTo>
                  <a:pt x="1652" y="1005"/>
                </a:lnTo>
                <a:cubicBezTo>
                  <a:pt x="1005" y="1652"/>
                  <a:pt x="1005" y="1652"/>
                  <a:pt x="1005" y="1652"/>
                </a:cubicBezTo>
                <a:cubicBezTo>
                  <a:pt x="928" y="1728"/>
                  <a:pt x="801" y="1728"/>
                  <a:pt x="724" y="1652"/>
                </a:cubicBezTo>
                <a:cubicBezTo>
                  <a:pt x="77" y="1005"/>
                  <a:pt x="77" y="1005"/>
                  <a:pt x="77" y="1005"/>
                </a:cubicBezTo>
                <a:cubicBezTo>
                  <a:pt x="0" y="928"/>
                  <a:pt x="0" y="800"/>
                  <a:pt x="77" y="724"/>
                </a:cubicBezTo>
                <a:cubicBezTo>
                  <a:pt x="724" y="77"/>
                  <a:pt x="724" y="77"/>
                  <a:pt x="724" y="77"/>
                </a:cubicBezTo>
                <a:cubicBezTo>
                  <a:pt x="801" y="0"/>
                  <a:pt x="928" y="0"/>
                  <a:pt x="1005" y="77"/>
                </a:cubicBezTo>
                <a:cubicBezTo>
                  <a:pt x="1652" y="724"/>
                  <a:pt x="1652" y="724"/>
                  <a:pt x="1652" y="724"/>
                </a:cubicBezTo>
                <a:cubicBezTo>
                  <a:pt x="1728" y="800"/>
                  <a:pt x="1728" y="928"/>
                  <a:pt x="1652" y="10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54">
            <a:extLst>
              <a:ext uri="{FF2B5EF4-FFF2-40B4-BE49-F238E27FC236}">
                <a16:creationId xmlns:a16="http://schemas.microsoft.com/office/drawing/2014/main" id="{8F817868-F9C2-434B-AFF6-D31BE54E9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073" y="2773839"/>
            <a:ext cx="889332" cy="652498"/>
          </a:xfrm>
          <a:custGeom>
            <a:avLst/>
            <a:gdLst>
              <a:gd name="T0" fmla="*/ 690 w 810"/>
              <a:gd name="T1" fmla="*/ 595 h 596"/>
              <a:gd name="T2" fmla="*/ 690 w 810"/>
              <a:gd name="T3" fmla="*/ 595 h 596"/>
              <a:gd name="T4" fmla="*/ 119 w 810"/>
              <a:gd name="T5" fmla="*/ 595 h 596"/>
              <a:gd name="T6" fmla="*/ 0 w 810"/>
              <a:gd name="T7" fmla="*/ 468 h 596"/>
              <a:gd name="T8" fmla="*/ 0 w 810"/>
              <a:gd name="T9" fmla="*/ 119 h 596"/>
              <a:gd name="T10" fmla="*/ 119 w 810"/>
              <a:gd name="T11" fmla="*/ 0 h 596"/>
              <a:gd name="T12" fmla="*/ 690 w 810"/>
              <a:gd name="T13" fmla="*/ 0 h 596"/>
              <a:gd name="T14" fmla="*/ 809 w 810"/>
              <a:gd name="T15" fmla="*/ 119 h 596"/>
              <a:gd name="T16" fmla="*/ 809 w 810"/>
              <a:gd name="T17" fmla="*/ 468 h 596"/>
              <a:gd name="T18" fmla="*/ 690 w 810"/>
              <a:gd name="T19" fmla="*/ 595 h 596"/>
              <a:gd name="T20" fmla="*/ 119 w 810"/>
              <a:gd name="T21" fmla="*/ 68 h 596"/>
              <a:gd name="T22" fmla="*/ 119 w 810"/>
              <a:gd name="T23" fmla="*/ 68 h 596"/>
              <a:gd name="T24" fmla="*/ 60 w 810"/>
              <a:gd name="T25" fmla="*/ 119 h 596"/>
              <a:gd name="T26" fmla="*/ 60 w 810"/>
              <a:gd name="T27" fmla="*/ 468 h 596"/>
              <a:gd name="T28" fmla="*/ 119 w 810"/>
              <a:gd name="T29" fmla="*/ 527 h 596"/>
              <a:gd name="T30" fmla="*/ 690 w 810"/>
              <a:gd name="T31" fmla="*/ 527 h 596"/>
              <a:gd name="T32" fmla="*/ 749 w 810"/>
              <a:gd name="T33" fmla="*/ 468 h 596"/>
              <a:gd name="T34" fmla="*/ 749 w 810"/>
              <a:gd name="T35" fmla="*/ 119 h 596"/>
              <a:gd name="T36" fmla="*/ 690 w 810"/>
              <a:gd name="T37" fmla="*/ 68 h 596"/>
              <a:gd name="T38" fmla="*/ 119 w 810"/>
              <a:gd name="T39" fmla="*/ 68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0" h="596">
                <a:moveTo>
                  <a:pt x="690" y="595"/>
                </a:moveTo>
                <a:lnTo>
                  <a:pt x="690" y="595"/>
                </a:lnTo>
                <a:cubicBezTo>
                  <a:pt x="119" y="595"/>
                  <a:pt x="119" y="595"/>
                  <a:pt x="119" y="595"/>
                </a:cubicBezTo>
                <a:cubicBezTo>
                  <a:pt x="51" y="595"/>
                  <a:pt x="0" y="536"/>
                  <a:pt x="0" y="468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51"/>
                  <a:pt x="51" y="0"/>
                  <a:pt x="119" y="0"/>
                </a:cubicBezTo>
                <a:cubicBezTo>
                  <a:pt x="690" y="0"/>
                  <a:pt x="690" y="0"/>
                  <a:pt x="690" y="0"/>
                </a:cubicBezTo>
                <a:cubicBezTo>
                  <a:pt x="758" y="0"/>
                  <a:pt x="809" y="51"/>
                  <a:pt x="809" y="119"/>
                </a:cubicBezTo>
                <a:cubicBezTo>
                  <a:pt x="809" y="468"/>
                  <a:pt x="809" y="468"/>
                  <a:pt x="809" y="468"/>
                </a:cubicBezTo>
                <a:cubicBezTo>
                  <a:pt x="809" y="536"/>
                  <a:pt x="758" y="595"/>
                  <a:pt x="690" y="595"/>
                </a:cubicBezTo>
                <a:close/>
                <a:moveTo>
                  <a:pt x="119" y="68"/>
                </a:moveTo>
                <a:lnTo>
                  <a:pt x="119" y="68"/>
                </a:lnTo>
                <a:cubicBezTo>
                  <a:pt x="85" y="68"/>
                  <a:pt x="60" y="93"/>
                  <a:pt x="60" y="119"/>
                </a:cubicBezTo>
                <a:cubicBezTo>
                  <a:pt x="60" y="468"/>
                  <a:pt x="60" y="468"/>
                  <a:pt x="60" y="468"/>
                </a:cubicBezTo>
                <a:cubicBezTo>
                  <a:pt x="60" y="502"/>
                  <a:pt x="85" y="527"/>
                  <a:pt x="119" y="527"/>
                </a:cubicBezTo>
                <a:cubicBezTo>
                  <a:pt x="690" y="527"/>
                  <a:pt x="690" y="527"/>
                  <a:pt x="690" y="527"/>
                </a:cubicBezTo>
                <a:cubicBezTo>
                  <a:pt x="724" y="527"/>
                  <a:pt x="749" y="502"/>
                  <a:pt x="749" y="468"/>
                </a:cubicBezTo>
                <a:cubicBezTo>
                  <a:pt x="749" y="119"/>
                  <a:pt x="749" y="119"/>
                  <a:pt x="749" y="119"/>
                </a:cubicBezTo>
                <a:cubicBezTo>
                  <a:pt x="749" y="93"/>
                  <a:pt x="724" y="68"/>
                  <a:pt x="690" y="68"/>
                </a:cubicBezTo>
                <a:lnTo>
                  <a:pt x="119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55">
            <a:extLst>
              <a:ext uri="{FF2B5EF4-FFF2-40B4-BE49-F238E27FC236}">
                <a16:creationId xmlns:a16="http://schemas.microsoft.com/office/drawing/2014/main" id="{B34FB17C-5506-9C4B-9DD9-33E796925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5072" y="2957506"/>
            <a:ext cx="198168" cy="270666"/>
          </a:xfrm>
          <a:custGeom>
            <a:avLst/>
            <a:gdLst>
              <a:gd name="T0" fmla="*/ 94 w 180"/>
              <a:gd name="T1" fmla="*/ 247 h 248"/>
              <a:gd name="T2" fmla="*/ 94 w 180"/>
              <a:gd name="T3" fmla="*/ 247 h 248"/>
              <a:gd name="T4" fmla="*/ 34 w 180"/>
              <a:gd name="T5" fmla="*/ 247 h 248"/>
              <a:gd name="T6" fmla="*/ 9 w 180"/>
              <a:gd name="T7" fmla="*/ 221 h 248"/>
              <a:gd name="T8" fmla="*/ 9 w 180"/>
              <a:gd name="T9" fmla="*/ 221 h 248"/>
              <a:gd name="T10" fmla="*/ 34 w 180"/>
              <a:gd name="T11" fmla="*/ 195 h 248"/>
              <a:gd name="T12" fmla="*/ 102 w 180"/>
              <a:gd name="T13" fmla="*/ 195 h 248"/>
              <a:gd name="T14" fmla="*/ 128 w 180"/>
              <a:gd name="T15" fmla="*/ 170 h 248"/>
              <a:gd name="T16" fmla="*/ 102 w 180"/>
              <a:gd name="T17" fmla="*/ 145 h 248"/>
              <a:gd name="T18" fmla="*/ 76 w 180"/>
              <a:gd name="T19" fmla="*/ 145 h 248"/>
              <a:gd name="T20" fmla="*/ 9 w 180"/>
              <a:gd name="T21" fmla="*/ 85 h 248"/>
              <a:gd name="T22" fmla="*/ 76 w 180"/>
              <a:gd name="T23" fmla="*/ 0 h 248"/>
              <a:gd name="T24" fmla="*/ 145 w 180"/>
              <a:gd name="T25" fmla="*/ 0 h 248"/>
              <a:gd name="T26" fmla="*/ 170 w 180"/>
              <a:gd name="T27" fmla="*/ 25 h 248"/>
              <a:gd name="T28" fmla="*/ 170 w 180"/>
              <a:gd name="T29" fmla="*/ 25 h 248"/>
              <a:gd name="T30" fmla="*/ 145 w 180"/>
              <a:gd name="T31" fmla="*/ 51 h 248"/>
              <a:gd name="T32" fmla="*/ 76 w 180"/>
              <a:gd name="T33" fmla="*/ 51 h 248"/>
              <a:gd name="T34" fmla="*/ 51 w 180"/>
              <a:gd name="T35" fmla="*/ 76 h 248"/>
              <a:gd name="T36" fmla="*/ 76 w 180"/>
              <a:gd name="T37" fmla="*/ 102 h 248"/>
              <a:gd name="T38" fmla="*/ 102 w 180"/>
              <a:gd name="T39" fmla="*/ 102 h 248"/>
              <a:gd name="T40" fmla="*/ 170 w 180"/>
              <a:gd name="T41" fmla="*/ 179 h 248"/>
              <a:gd name="T42" fmla="*/ 94 w 180"/>
              <a:gd name="T43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0" h="248">
                <a:moveTo>
                  <a:pt x="94" y="247"/>
                </a:moveTo>
                <a:lnTo>
                  <a:pt x="94" y="247"/>
                </a:lnTo>
                <a:cubicBezTo>
                  <a:pt x="34" y="247"/>
                  <a:pt x="34" y="247"/>
                  <a:pt x="34" y="247"/>
                </a:cubicBezTo>
                <a:cubicBezTo>
                  <a:pt x="17" y="247"/>
                  <a:pt x="9" y="238"/>
                  <a:pt x="9" y="221"/>
                </a:cubicBezTo>
                <a:lnTo>
                  <a:pt x="9" y="221"/>
                </a:lnTo>
                <a:cubicBezTo>
                  <a:pt x="9" y="204"/>
                  <a:pt x="17" y="195"/>
                  <a:pt x="34" y="195"/>
                </a:cubicBezTo>
                <a:cubicBezTo>
                  <a:pt x="102" y="195"/>
                  <a:pt x="102" y="195"/>
                  <a:pt x="102" y="195"/>
                </a:cubicBezTo>
                <a:cubicBezTo>
                  <a:pt x="111" y="195"/>
                  <a:pt x="128" y="187"/>
                  <a:pt x="128" y="170"/>
                </a:cubicBezTo>
                <a:cubicBezTo>
                  <a:pt x="128" y="161"/>
                  <a:pt x="111" y="145"/>
                  <a:pt x="102" y="145"/>
                </a:cubicBezTo>
                <a:cubicBezTo>
                  <a:pt x="76" y="145"/>
                  <a:pt x="76" y="145"/>
                  <a:pt x="76" y="145"/>
                </a:cubicBezTo>
                <a:cubicBezTo>
                  <a:pt x="43" y="145"/>
                  <a:pt x="9" y="119"/>
                  <a:pt x="9" y="85"/>
                </a:cubicBezTo>
                <a:cubicBezTo>
                  <a:pt x="0" y="42"/>
                  <a:pt x="34" y="0"/>
                  <a:pt x="7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3" y="0"/>
                  <a:pt x="170" y="17"/>
                  <a:pt x="170" y="25"/>
                </a:cubicBezTo>
                <a:lnTo>
                  <a:pt x="170" y="25"/>
                </a:lnTo>
                <a:cubicBezTo>
                  <a:pt x="170" y="42"/>
                  <a:pt x="153" y="51"/>
                  <a:pt x="145" y="51"/>
                </a:cubicBezTo>
                <a:cubicBezTo>
                  <a:pt x="76" y="51"/>
                  <a:pt x="76" y="51"/>
                  <a:pt x="76" y="51"/>
                </a:cubicBezTo>
                <a:cubicBezTo>
                  <a:pt x="60" y="51"/>
                  <a:pt x="51" y="59"/>
                  <a:pt x="51" y="76"/>
                </a:cubicBezTo>
                <a:cubicBezTo>
                  <a:pt x="51" y="85"/>
                  <a:pt x="60" y="102"/>
                  <a:pt x="76" y="102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45" y="102"/>
                  <a:pt x="179" y="136"/>
                  <a:pt x="170" y="179"/>
                </a:cubicBezTo>
                <a:cubicBezTo>
                  <a:pt x="170" y="221"/>
                  <a:pt x="136" y="247"/>
                  <a:pt x="94" y="24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56">
            <a:extLst>
              <a:ext uri="{FF2B5EF4-FFF2-40B4-BE49-F238E27FC236}">
                <a16:creationId xmlns:a16="http://schemas.microsoft.com/office/drawing/2014/main" id="{DEA5EFF4-BA56-C046-A15C-998356038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574" y="2923671"/>
            <a:ext cx="48333" cy="67667"/>
          </a:xfrm>
          <a:custGeom>
            <a:avLst/>
            <a:gdLst>
              <a:gd name="T0" fmla="*/ 43 w 44"/>
              <a:gd name="T1" fmla="*/ 59 h 60"/>
              <a:gd name="T2" fmla="*/ 0 w 44"/>
              <a:gd name="T3" fmla="*/ 59 h 60"/>
              <a:gd name="T4" fmla="*/ 0 w 44"/>
              <a:gd name="T5" fmla="*/ 0 h 60"/>
              <a:gd name="T6" fmla="*/ 43 w 44"/>
              <a:gd name="T7" fmla="*/ 0 h 60"/>
              <a:gd name="T8" fmla="*/ 43 w 44"/>
              <a:gd name="T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0">
                <a:moveTo>
                  <a:pt x="43" y="59"/>
                </a:moveTo>
                <a:lnTo>
                  <a:pt x="0" y="59"/>
                </a:lnTo>
                <a:lnTo>
                  <a:pt x="0" y="0"/>
                </a:lnTo>
                <a:lnTo>
                  <a:pt x="43" y="0"/>
                </a:lnTo>
                <a:lnTo>
                  <a:pt x="43" y="5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57">
            <a:extLst>
              <a:ext uri="{FF2B5EF4-FFF2-40B4-BE49-F238E27FC236}">
                <a16:creationId xmlns:a16="http://schemas.microsoft.com/office/drawing/2014/main" id="{E3DF21D7-0EEE-4E4A-A79C-BE090D532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574" y="3204004"/>
            <a:ext cx="48333" cy="67667"/>
          </a:xfrm>
          <a:custGeom>
            <a:avLst/>
            <a:gdLst>
              <a:gd name="T0" fmla="*/ 43 w 44"/>
              <a:gd name="T1" fmla="*/ 60 h 61"/>
              <a:gd name="T2" fmla="*/ 0 w 44"/>
              <a:gd name="T3" fmla="*/ 60 h 61"/>
              <a:gd name="T4" fmla="*/ 0 w 44"/>
              <a:gd name="T5" fmla="*/ 0 h 61"/>
              <a:gd name="T6" fmla="*/ 43 w 44"/>
              <a:gd name="T7" fmla="*/ 0 h 61"/>
              <a:gd name="T8" fmla="*/ 43 w 44"/>
              <a:gd name="T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1">
                <a:moveTo>
                  <a:pt x="43" y="60"/>
                </a:moveTo>
                <a:lnTo>
                  <a:pt x="0" y="60"/>
                </a:lnTo>
                <a:lnTo>
                  <a:pt x="0" y="0"/>
                </a:lnTo>
                <a:lnTo>
                  <a:pt x="43" y="0"/>
                </a:lnTo>
                <a:lnTo>
                  <a:pt x="43" y="6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58">
            <a:extLst>
              <a:ext uri="{FF2B5EF4-FFF2-40B4-BE49-F238E27FC236}">
                <a16:creationId xmlns:a16="http://schemas.microsoft.com/office/drawing/2014/main" id="{272C1986-67F5-6044-B18E-DAE5139AA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8240" y="2865671"/>
            <a:ext cx="106333" cy="82168"/>
          </a:xfrm>
          <a:custGeom>
            <a:avLst/>
            <a:gdLst>
              <a:gd name="T0" fmla="*/ 51 w 95"/>
              <a:gd name="T1" fmla="*/ 8 h 77"/>
              <a:gd name="T2" fmla="*/ 51 w 95"/>
              <a:gd name="T3" fmla="*/ 8 h 77"/>
              <a:gd name="T4" fmla="*/ 17 w 95"/>
              <a:gd name="T5" fmla="*/ 34 h 77"/>
              <a:gd name="T6" fmla="*/ 9 w 95"/>
              <a:gd name="T7" fmla="*/ 68 h 77"/>
              <a:gd name="T8" fmla="*/ 9 w 95"/>
              <a:gd name="T9" fmla="*/ 68 h 77"/>
              <a:gd name="T10" fmla="*/ 43 w 95"/>
              <a:gd name="T11" fmla="*/ 68 h 77"/>
              <a:gd name="T12" fmla="*/ 77 w 95"/>
              <a:gd name="T13" fmla="*/ 51 h 77"/>
              <a:gd name="T14" fmla="*/ 85 w 95"/>
              <a:gd name="T15" fmla="*/ 17 h 77"/>
              <a:gd name="T16" fmla="*/ 85 w 95"/>
              <a:gd name="T17" fmla="*/ 17 h 77"/>
              <a:gd name="T18" fmla="*/ 51 w 95"/>
              <a:gd name="T19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77">
                <a:moveTo>
                  <a:pt x="51" y="8"/>
                </a:moveTo>
                <a:lnTo>
                  <a:pt x="51" y="8"/>
                </a:lnTo>
                <a:cubicBezTo>
                  <a:pt x="17" y="34"/>
                  <a:pt x="17" y="34"/>
                  <a:pt x="17" y="34"/>
                </a:cubicBezTo>
                <a:cubicBezTo>
                  <a:pt x="9" y="42"/>
                  <a:pt x="0" y="51"/>
                  <a:pt x="9" y="68"/>
                </a:cubicBezTo>
                <a:lnTo>
                  <a:pt x="9" y="68"/>
                </a:lnTo>
                <a:cubicBezTo>
                  <a:pt x="17" y="76"/>
                  <a:pt x="34" y="76"/>
                  <a:pt x="43" y="68"/>
                </a:cubicBezTo>
                <a:cubicBezTo>
                  <a:pt x="77" y="51"/>
                  <a:pt x="77" y="51"/>
                  <a:pt x="77" y="51"/>
                </a:cubicBezTo>
                <a:cubicBezTo>
                  <a:pt x="85" y="42"/>
                  <a:pt x="94" y="25"/>
                  <a:pt x="85" y="17"/>
                </a:cubicBezTo>
                <a:lnTo>
                  <a:pt x="85" y="17"/>
                </a:lnTo>
                <a:cubicBezTo>
                  <a:pt x="77" y="8"/>
                  <a:pt x="60" y="0"/>
                  <a:pt x="51" y="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59">
            <a:extLst>
              <a:ext uri="{FF2B5EF4-FFF2-40B4-BE49-F238E27FC236}">
                <a16:creationId xmlns:a16="http://schemas.microsoft.com/office/drawing/2014/main" id="{EAF9E3CE-B547-0C4B-B7A0-E038D8A5B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8574" y="3233004"/>
            <a:ext cx="96667" cy="82168"/>
          </a:xfrm>
          <a:custGeom>
            <a:avLst/>
            <a:gdLst>
              <a:gd name="T0" fmla="*/ 42 w 86"/>
              <a:gd name="T1" fmla="*/ 8 h 77"/>
              <a:gd name="T2" fmla="*/ 42 w 86"/>
              <a:gd name="T3" fmla="*/ 8 h 77"/>
              <a:gd name="T4" fmla="*/ 8 w 86"/>
              <a:gd name="T5" fmla="*/ 34 h 77"/>
              <a:gd name="T6" fmla="*/ 8 w 86"/>
              <a:gd name="T7" fmla="*/ 68 h 77"/>
              <a:gd name="T8" fmla="*/ 8 w 86"/>
              <a:gd name="T9" fmla="*/ 68 h 77"/>
              <a:gd name="T10" fmla="*/ 42 w 86"/>
              <a:gd name="T11" fmla="*/ 68 h 77"/>
              <a:gd name="T12" fmla="*/ 68 w 86"/>
              <a:gd name="T13" fmla="*/ 51 h 77"/>
              <a:gd name="T14" fmla="*/ 76 w 86"/>
              <a:gd name="T15" fmla="*/ 17 h 77"/>
              <a:gd name="T16" fmla="*/ 76 w 86"/>
              <a:gd name="T17" fmla="*/ 17 h 77"/>
              <a:gd name="T18" fmla="*/ 42 w 86"/>
              <a:gd name="T19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77">
                <a:moveTo>
                  <a:pt x="42" y="8"/>
                </a:moveTo>
                <a:lnTo>
                  <a:pt x="42" y="8"/>
                </a:lnTo>
                <a:cubicBezTo>
                  <a:pt x="8" y="34"/>
                  <a:pt x="8" y="34"/>
                  <a:pt x="8" y="34"/>
                </a:cubicBezTo>
                <a:cubicBezTo>
                  <a:pt x="0" y="42"/>
                  <a:pt x="0" y="51"/>
                  <a:pt x="8" y="68"/>
                </a:cubicBezTo>
                <a:lnTo>
                  <a:pt x="8" y="68"/>
                </a:lnTo>
                <a:cubicBezTo>
                  <a:pt x="8" y="76"/>
                  <a:pt x="25" y="76"/>
                  <a:pt x="42" y="68"/>
                </a:cubicBezTo>
                <a:cubicBezTo>
                  <a:pt x="68" y="51"/>
                  <a:pt x="68" y="51"/>
                  <a:pt x="68" y="51"/>
                </a:cubicBezTo>
                <a:cubicBezTo>
                  <a:pt x="85" y="42"/>
                  <a:pt x="85" y="25"/>
                  <a:pt x="76" y="17"/>
                </a:cubicBezTo>
                <a:lnTo>
                  <a:pt x="76" y="17"/>
                </a:lnTo>
                <a:cubicBezTo>
                  <a:pt x="68" y="8"/>
                  <a:pt x="51" y="0"/>
                  <a:pt x="42" y="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60">
            <a:extLst>
              <a:ext uri="{FF2B5EF4-FFF2-40B4-BE49-F238E27FC236}">
                <a16:creationId xmlns:a16="http://schemas.microsoft.com/office/drawing/2014/main" id="{9A71B967-754B-794C-80EE-83A7F815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4407" y="4581504"/>
            <a:ext cx="1894664" cy="1894664"/>
          </a:xfrm>
          <a:custGeom>
            <a:avLst/>
            <a:gdLst>
              <a:gd name="T0" fmla="*/ 1652 w 1729"/>
              <a:gd name="T1" fmla="*/ 1005 h 1729"/>
              <a:gd name="T2" fmla="*/ 1652 w 1729"/>
              <a:gd name="T3" fmla="*/ 1005 h 1729"/>
              <a:gd name="T4" fmla="*/ 1005 w 1729"/>
              <a:gd name="T5" fmla="*/ 1652 h 1729"/>
              <a:gd name="T6" fmla="*/ 724 w 1729"/>
              <a:gd name="T7" fmla="*/ 1652 h 1729"/>
              <a:gd name="T8" fmla="*/ 77 w 1729"/>
              <a:gd name="T9" fmla="*/ 1005 h 1729"/>
              <a:gd name="T10" fmla="*/ 77 w 1729"/>
              <a:gd name="T11" fmla="*/ 724 h 1729"/>
              <a:gd name="T12" fmla="*/ 724 w 1729"/>
              <a:gd name="T13" fmla="*/ 77 h 1729"/>
              <a:gd name="T14" fmla="*/ 1005 w 1729"/>
              <a:gd name="T15" fmla="*/ 77 h 1729"/>
              <a:gd name="T16" fmla="*/ 1652 w 1729"/>
              <a:gd name="T17" fmla="*/ 724 h 1729"/>
              <a:gd name="T18" fmla="*/ 1652 w 1729"/>
              <a:gd name="T19" fmla="*/ 1005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9" h="1729">
                <a:moveTo>
                  <a:pt x="1652" y="1005"/>
                </a:moveTo>
                <a:lnTo>
                  <a:pt x="1652" y="1005"/>
                </a:lnTo>
                <a:cubicBezTo>
                  <a:pt x="1005" y="1652"/>
                  <a:pt x="1005" y="1652"/>
                  <a:pt x="1005" y="1652"/>
                </a:cubicBezTo>
                <a:cubicBezTo>
                  <a:pt x="928" y="1728"/>
                  <a:pt x="801" y="1728"/>
                  <a:pt x="724" y="1652"/>
                </a:cubicBezTo>
                <a:cubicBezTo>
                  <a:pt x="77" y="1005"/>
                  <a:pt x="77" y="1005"/>
                  <a:pt x="77" y="1005"/>
                </a:cubicBezTo>
                <a:cubicBezTo>
                  <a:pt x="0" y="928"/>
                  <a:pt x="0" y="800"/>
                  <a:pt x="77" y="724"/>
                </a:cubicBezTo>
                <a:cubicBezTo>
                  <a:pt x="724" y="77"/>
                  <a:pt x="724" y="77"/>
                  <a:pt x="724" y="77"/>
                </a:cubicBezTo>
                <a:cubicBezTo>
                  <a:pt x="801" y="0"/>
                  <a:pt x="928" y="0"/>
                  <a:pt x="1005" y="77"/>
                </a:cubicBezTo>
                <a:cubicBezTo>
                  <a:pt x="1652" y="724"/>
                  <a:pt x="1652" y="724"/>
                  <a:pt x="1652" y="724"/>
                </a:cubicBezTo>
                <a:cubicBezTo>
                  <a:pt x="1728" y="800"/>
                  <a:pt x="1728" y="928"/>
                  <a:pt x="1652" y="10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61">
            <a:extLst>
              <a:ext uri="{FF2B5EF4-FFF2-40B4-BE49-F238E27FC236}">
                <a16:creationId xmlns:a16="http://schemas.microsoft.com/office/drawing/2014/main" id="{186C0B67-7787-0448-889D-B1DC2ED76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4406" y="5200169"/>
            <a:ext cx="739501" cy="459165"/>
          </a:xfrm>
          <a:custGeom>
            <a:avLst/>
            <a:gdLst>
              <a:gd name="T0" fmla="*/ 545 w 674"/>
              <a:gd name="T1" fmla="*/ 417 h 418"/>
              <a:gd name="T2" fmla="*/ 545 w 674"/>
              <a:gd name="T3" fmla="*/ 417 h 418"/>
              <a:gd name="T4" fmla="*/ 256 w 674"/>
              <a:gd name="T5" fmla="*/ 417 h 418"/>
              <a:gd name="T6" fmla="*/ 188 w 674"/>
              <a:gd name="T7" fmla="*/ 358 h 418"/>
              <a:gd name="T8" fmla="*/ 102 w 674"/>
              <a:gd name="T9" fmla="*/ 59 h 418"/>
              <a:gd name="T10" fmla="*/ 26 w 674"/>
              <a:gd name="T11" fmla="*/ 59 h 418"/>
              <a:gd name="T12" fmla="*/ 0 w 674"/>
              <a:gd name="T13" fmla="*/ 34 h 418"/>
              <a:gd name="T14" fmla="*/ 26 w 674"/>
              <a:gd name="T15" fmla="*/ 0 h 418"/>
              <a:gd name="T16" fmla="*/ 128 w 674"/>
              <a:gd name="T17" fmla="*/ 0 h 418"/>
              <a:gd name="T18" fmla="*/ 153 w 674"/>
              <a:gd name="T19" fmla="*/ 17 h 418"/>
              <a:gd name="T20" fmla="*/ 256 w 674"/>
              <a:gd name="T21" fmla="*/ 341 h 418"/>
              <a:gd name="T22" fmla="*/ 256 w 674"/>
              <a:gd name="T23" fmla="*/ 358 h 418"/>
              <a:gd name="T24" fmla="*/ 545 w 674"/>
              <a:gd name="T25" fmla="*/ 349 h 418"/>
              <a:gd name="T26" fmla="*/ 545 w 674"/>
              <a:gd name="T27" fmla="*/ 349 h 418"/>
              <a:gd name="T28" fmla="*/ 596 w 674"/>
              <a:gd name="T29" fmla="*/ 162 h 418"/>
              <a:gd name="T30" fmla="*/ 349 w 674"/>
              <a:gd name="T31" fmla="*/ 162 h 418"/>
              <a:gd name="T32" fmla="*/ 315 w 674"/>
              <a:gd name="T33" fmla="*/ 128 h 418"/>
              <a:gd name="T34" fmla="*/ 349 w 674"/>
              <a:gd name="T35" fmla="*/ 94 h 418"/>
              <a:gd name="T36" fmla="*/ 639 w 674"/>
              <a:gd name="T37" fmla="*/ 94 h 418"/>
              <a:gd name="T38" fmla="*/ 664 w 674"/>
              <a:gd name="T39" fmla="*/ 111 h 418"/>
              <a:gd name="T40" fmla="*/ 673 w 674"/>
              <a:gd name="T41" fmla="*/ 136 h 418"/>
              <a:gd name="T42" fmla="*/ 605 w 674"/>
              <a:gd name="T43" fmla="*/ 358 h 418"/>
              <a:gd name="T44" fmla="*/ 545 w 674"/>
              <a:gd name="T45" fmla="*/ 417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74" h="418">
                <a:moveTo>
                  <a:pt x="545" y="417"/>
                </a:moveTo>
                <a:lnTo>
                  <a:pt x="545" y="417"/>
                </a:lnTo>
                <a:cubicBezTo>
                  <a:pt x="256" y="417"/>
                  <a:pt x="256" y="417"/>
                  <a:pt x="256" y="417"/>
                </a:cubicBezTo>
                <a:cubicBezTo>
                  <a:pt x="222" y="417"/>
                  <a:pt x="196" y="392"/>
                  <a:pt x="188" y="358"/>
                </a:cubicBezTo>
                <a:cubicBezTo>
                  <a:pt x="102" y="59"/>
                  <a:pt x="102" y="59"/>
                  <a:pt x="102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9" y="59"/>
                  <a:pt x="0" y="51"/>
                  <a:pt x="0" y="34"/>
                </a:cubicBezTo>
                <a:cubicBezTo>
                  <a:pt x="0" y="9"/>
                  <a:pt x="9" y="0"/>
                  <a:pt x="26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6" y="0"/>
                  <a:pt x="153" y="9"/>
                  <a:pt x="153" y="17"/>
                </a:cubicBezTo>
                <a:cubicBezTo>
                  <a:pt x="256" y="341"/>
                  <a:pt x="256" y="341"/>
                  <a:pt x="256" y="341"/>
                </a:cubicBezTo>
                <a:cubicBezTo>
                  <a:pt x="256" y="349"/>
                  <a:pt x="256" y="349"/>
                  <a:pt x="256" y="358"/>
                </a:cubicBezTo>
                <a:cubicBezTo>
                  <a:pt x="545" y="349"/>
                  <a:pt x="545" y="349"/>
                  <a:pt x="545" y="349"/>
                </a:cubicBezTo>
                <a:lnTo>
                  <a:pt x="545" y="349"/>
                </a:lnTo>
                <a:cubicBezTo>
                  <a:pt x="596" y="162"/>
                  <a:pt x="596" y="162"/>
                  <a:pt x="596" y="162"/>
                </a:cubicBezTo>
                <a:cubicBezTo>
                  <a:pt x="349" y="162"/>
                  <a:pt x="349" y="162"/>
                  <a:pt x="349" y="162"/>
                </a:cubicBezTo>
                <a:cubicBezTo>
                  <a:pt x="332" y="162"/>
                  <a:pt x="315" y="145"/>
                  <a:pt x="315" y="128"/>
                </a:cubicBezTo>
                <a:cubicBezTo>
                  <a:pt x="315" y="111"/>
                  <a:pt x="332" y="94"/>
                  <a:pt x="349" y="94"/>
                </a:cubicBezTo>
                <a:cubicBezTo>
                  <a:pt x="639" y="94"/>
                  <a:pt x="639" y="94"/>
                  <a:pt x="639" y="94"/>
                </a:cubicBezTo>
                <a:cubicBezTo>
                  <a:pt x="647" y="94"/>
                  <a:pt x="664" y="102"/>
                  <a:pt x="664" y="111"/>
                </a:cubicBezTo>
                <a:cubicBezTo>
                  <a:pt x="673" y="119"/>
                  <a:pt x="673" y="128"/>
                  <a:pt x="673" y="136"/>
                </a:cubicBezTo>
                <a:cubicBezTo>
                  <a:pt x="605" y="358"/>
                  <a:pt x="605" y="358"/>
                  <a:pt x="605" y="358"/>
                </a:cubicBezTo>
                <a:cubicBezTo>
                  <a:pt x="605" y="392"/>
                  <a:pt x="579" y="417"/>
                  <a:pt x="545" y="4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62">
            <a:extLst>
              <a:ext uri="{FF2B5EF4-FFF2-40B4-BE49-F238E27FC236}">
                <a16:creationId xmlns:a16="http://schemas.microsoft.com/office/drawing/2014/main" id="{62D84636-ACC7-604F-BF18-500DBE50A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8406" y="5722169"/>
            <a:ext cx="140168" cy="149832"/>
          </a:xfrm>
          <a:custGeom>
            <a:avLst/>
            <a:gdLst>
              <a:gd name="T0" fmla="*/ 0 w 129"/>
              <a:gd name="T1" fmla="*/ 68 h 137"/>
              <a:gd name="T2" fmla="*/ 0 w 129"/>
              <a:gd name="T3" fmla="*/ 68 h 137"/>
              <a:gd name="T4" fmla="*/ 60 w 129"/>
              <a:gd name="T5" fmla="*/ 0 h 137"/>
              <a:gd name="T6" fmla="*/ 128 w 129"/>
              <a:gd name="T7" fmla="*/ 68 h 137"/>
              <a:gd name="T8" fmla="*/ 60 w 129"/>
              <a:gd name="T9" fmla="*/ 136 h 137"/>
              <a:gd name="T10" fmla="*/ 0 w 129"/>
              <a:gd name="T11" fmla="*/ 6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" h="137">
                <a:moveTo>
                  <a:pt x="0" y="68"/>
                </a:moveTo>
                <a:lnTo>
                  <a:pt x="0" y="68"/>
                </a:lnTo>
                <a:cubicBezTo>
                  <a:pt x="0" y="34"/>
                  <a:pt x="26" y="0"/>
                  <a:pt x="60" y="0"/>
                </a:cubicBezTo>
                <a:cubicBezTo>
                  <a:pt x="94" y="0"/>
                  <a:pt x="128" y="34"/>
                  <a:pt x="128" y="68"/>
                </a:cubicBezTo>
                <a:cubicBezTo>
                  <a:pt x="128" y="102"/>
                  <a:pt x="94" y="136"/>
                  <a:pt x="60" y="136"/>
                </a:cubicBezTo>
                <a:cubicBezTo>
                  <a:pt x="26" y="136"/>
                  <a:pt x="0" y="102"/>
                  <a:pt x="0" y="6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63">
            <a:extLst>
              <a:ext uri="{FF2B5EF4-FFF2-40B4-BE49-F238E27FC236}">
                <a16:creationId xmlns:a16="http://schemas.microsoft.com/office/drawing/2014/main" id="{37E24FAB-9DBE-A846-B381-C33FE7679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240" y="5722169"/>
            <a:ext cx="140165" cy="149832"/>
          </a:xfrm>
          <a:custGeom>
            <a:avLst/>
            <a:gdLst>
              <a:gd name="T0" fmla="*/ 0 w 129"/>
              <a:gd name="T1" fmla="*/ 68 h 137"/>
              <a:gd name="T2" fmla="*/ 0 w 129"/>
              <a:gd name="T3" fmla="*/ 68 h 137"/>
              <a:gd name="T4" fmla="*/ 68 w 129"/>
              <a:gd name="T5" fmla="*/ 0 h 137"/>
              <a:gd name="T6" fmla="*/ 128 w 129"/>
              <a:gd name="T7" fmla="*/ 68 h 137"/>
              <a:gd name="T8" fmla="*/ 68 w 129"/>
              <a:gd name="T9" fmla="*/ 136 h 137"/>
              <a:gd name="T10" fmla="*/ 0 w 129"/>
              <a:gd name="T11" fmla="*/ 68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" h="137">
                <a:moveTo>
                  <a:pt x="0" y="68"/>
                </a:moveTo>
                <a:lnTo>
                  <a:pt x="0" y="68"/>
                </a:lnTo>
                <a:cubicBezTo>
                  <a:pt x="0" y="34"/>
                  <a:pt x="34" y="0"/>
                  <a:pt x="68" y="0"/>
                </a:cubicBezTo>
                <a:cubicBezTo>
                  <a:pt x="102" y="0"/>
                  <a:pt x="128" y="34"/>
                  <a:pt x="128" y="68"/>
                </a:cubicBezTo>
                <a:cubicBezTo>
                  <a:pt x="128" y="102"/>
                  <a:pt x="102" y="136"/>
                  <a:pt x="68" y="136"/>
                </a:cubicBezTo>
                <a:cubicBezTo>
                  <a:pt x="34" y="136"/>
                  <a:pt x="0" y="102"/>
                  <a:pt x="0" y="6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64">
            <a:extLst>
              <a:ext uri="{FF2B5EF4-FFF2-40B4-BE49-F238E27FC236}">
                <a16:creationId xmlns:a16="http://schemas.microsoft.com/office/drawing/2014/main" id="{E5A50BC6-AF46-FD43-BA2F-7FBFF4BB6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4407" y="7075500"/>
            <a:ext cx="1894664" cy="1904331"/>
          </a:xfrm>
          <a:custGeom>
            <a:avLst/>
            <a:gdLst>
              <a:gd name="T0" fmla="*/ 1652 w 1729"/>
              <a:gd name="T1" fmla="*/ 1013 h 1738"/>
              <a:gd name="T2" fmla="*/ 1652 w 1729"/>
              <a:gd name="T3" fmla="*/ 1013 h 1738"/>
              <a:gd name="T4" fmla="*/ 1005 w 1729"/>
              <a:gd name="T5" fmla="*/ 1660 h 1738"/>
              <a:gd name="T6" fmla="*/ 724 w 1729"/>
              <a:gd name="T7" fmla="*/ 1660 h 1738"/>
              <a:gd name="T8" fmla="*/ 77 w 1729"/>
              <a:gd name="T9" fmla="*/ 1013 h 1738"/>
              <a:gd name="T10" fmla="*/ 77 w 1729"/>
              <a:gd name="T11" fmla="*/ 732 h 1738"/>
              <a:gd name="T12" fmla="*/ 724 w 1729"/>
              <a:gd name="T13" fmla="*/ 77 h 1738"/>
              <a:gd name="T14" fmla="*/ 1005 w 1729"/>
              <a:gd name="T15" fmla="*/ 77 h 1738"/>
              <a:gd name="T16" fmla="*/ 1652 w 1729"/>
              <a:gd name="T17" fmla="*/ 732 h 1738"/>
              <a:gd name="T18" fmla="*/ 1652 w 1729"/>
              <a:gd name="T19" fmla="*/ 1013 h 1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9" h="1738">
                <a:moveTo>
                  <a:pt x="1652" y="1013"/>
                </a:moveTo>
                <a:lnTo>
                  <a:pt x="1652" y="1013"/>
                </a:lnTo>
                <a:cubicBezTo>
                  <a:pt x="1005" y="1660"/>
                  <a:pt x="1005" y="1660"/>
                  <a:pt x="1005" y="1660"/>
                </a:cubicBezTo>
                <a:cubicBezTo>
                  <a:pt x="928" y="1737"/>
                  <a:pt x="801" y="1737"/>
                  <a:pt x="724" y="1660"/>
                </a:cubicBezTo>
                <a:cubicBezTo>
                  <a:pt x="77" y="1013"/>
                  <a:pt x="77" y="1013"/>
                  <a:pt x="77" y="1013"/>
                </a:cubicBezTo>
                <a:cubicBezTo>
                  <a:pt x="0" y="928"/>
                  <a:pt x="0" y="809"/>
                  <a:pt x="77" y="732"/>
                </a:cubicBezTo>
                <a:cubicBezTo>
                  <a:pt x="724" y="77"/>
                  <a:pt x="724" y="77"/>
                  <a:pt x="724" y="77"/>
                </a:cubicBezTo>
                <a:cubicBezTo>
                  <a:pt x="801" y="0"/>
                  <a:pt x="928" y="0"/>
                  <a:pt x="1005" y="77"/>
                </a:cubicBezTo>
                <a:cubicBezTo>
                  <a:pt x="1652" y="732"/>
                  <a:pt x="1652" y="732"/>
                  <a:pt x="1652" y="732"/>
                </a:cubicBezTo>
                <a:cubicBezTo>
                  <a:pt x="1728" y="809"/>
                  <a:pt x="1728" y="928"/>
                  <a:pt x="1652" y="10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65">
            <a:extLst>
              <a:ext uri="{FF2B5EF4-FFF2-40B4-BE49-F238E27FC236}">
                <a16:creationId xmlns:a16="http://schemas.microsoft.com/office/drawing/2014/main" id="{747805E0-82E1-744C-8425-B95C849D6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073" y="7679665"/>
            <a:ext cx="710501" cy="691167"/>
          </a:xfrm>
          <a:custGeom>
            <a:avLst/>
            <a:gdLst>
              <a:gd name="T0" fmla="*/ 323 w 648"/>
              <a:gd name="T1" fmla="*/ 630 h 631"/>
              <a:gd name="T2" fmla="*/ 323 w 648"/>
              <a:gd name="T3" fmla="*/ 630 h 631"/>
              <a:gd name="T4" fmla="*/ 229 w 648"/>
              <a:gd name="T5" fmla="*/ 596 h 631"/>
              <a:gd name="T6" fmla="*/ 51 w 648"/>
              <a:gd name="T7" fmla="*/ 417 h 631"/>
              <a:gd name="T8" fmla="*/ 42 w 648"/>
              <a:gd name="T9" fmla="*/ 238 h 631"/>
              <a:gd name="T10" fmla="*/ 272 w 648"/>
              <a:gd name="T11" fmla="*/ 8 h 631"/>
              <a:gd name="T12" fmla="*/ 289 w 648"/>
              <a:gd name="T13" fmla="*/ 0 h 631"/>
              <a:gd name="T14" fmla="*/ 578 w 648"/>
              <a:gd name="T15" fmla="*/ 0 h 631"/>
              <a:gd name="T16" fmla="*/ 638 w 648"/>
              <a:gd name="T17" fmla="*/ 59 h 631"/>
              <a:gd name="T18" fmla="*/ 647 w 648"/>
              <a:gd name="T19" fmla="*/ 349 h 631"/>
              <a:gd name="T20" fmla="*/ 638 w 648"/>
              <a:gd name="T21" fmla="*/ 366 h 631"/>
              <a:gd name="T22" fmla="*/ 408 w 648"/>
              <a:gd name="T23" fmla="*/ 596 h 631"/>
              <a:gd name="T24" fmla="*/ 323 w 648"/>
              <a:gd name="T25" fmla="*/ 630 h 631"/>
              <a:gd name="T26" fmla="*/ 306 w 648"/>
              <a:gd name="T27" fmla="*/ 59 h 631"/>
              <a:gd name="T28" fmla="*/ 306 w 648"/>
              <a:gd name="T29" fmla="*/ 59 h 631"/>
              <a:gd name="T30" fmla="*/ 93 w 648"/>
              <a:gd name="T31" fmla="*/ 280 h 631"/>
              <a:gd name="T32" fmla="*/ 93 w 648"/>
              <a:gd name="T33" fmla="*/ 374 h 631"/>
              <a:gd name="T34" fmla="*/ 272 w 648"/>
              <a:gd name="T35" fmla="*/ 553 h 631"/>
              <a:gd name="T36" fmla="*/ 366 w 648"/>
              <a:gd name="T37" fmla="*/ 553 h 631"/>
              <a:gd name="T38" fmla="*/ 578 w 648"/>
              <a:gd name="T39" fmla="*/ 332 h 631"/>
              <a:gd name="T40" fmla="*/ 578 w 648"/>
              <a:gd name="T41" fmla="*/ 59 h 631"/>
              <a:gd name="T42" fmla="*/ 306 w 648"/>
              <a:gd name="T43" fmla="*/ 59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8" h="631">
                <a:moveTo>
                  <a:pt x="323" y="630"/>
                </a:moveTo>
                <a:lnTo>
                  <a:pt x="323" y="630"/>
                </a:lnTo>
                <a:cubicBezTo>
                  <a:pt x="289" y="630"/>
                  <a:pt x="255" y="621"/>
                  <a:pt x="229" y="596"/>
                </a:cubicBezTo>
                <a:cubicBezTo>
                  <a:pt x="51" y="417"/>
                  <a:pt x="51" y="417"/>
                  <a:pt x="51" y="417"/>
                </a:cubicBezTo>
                <a:cubicBezTo>
                  <a:pt x="0" y="366"/>
                  <a:pt x="0" y="289"/>
                  <a:pt x="42" y="238"/>
                </a:cubicBezTo>
                <a:cubicBezTo>
                  <a:pt x="272" y="8"/>
                  <a:pt x="272" y="8"/>
                  <a:pt x="272" y="8"/>
                </a:cubicBezTo>
                <a:cubicBezTo>
                  <a:pt x="281" y="0"/>
                  <a:pt x="281" y="0"/>
                  <a:pt x="289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613" y="0"/>
                  <a:pt x="638" y="25"/>
                  <a:pt x="638" y="59"/>
                </a:cubicBezTo>
                <a:cubicBezTo>
                  <a:pt x="647" y="349"/>
                  <a:pt x="647" y="349"/>
                  <a:pt x="647" y="349"/>
                </a:cubicBezTo>
                <a:cubicBezTo>
                  <a:pt x="647" y="357"/>
                  <a:pt x="638" y="366"/>
                  <a:pt x="638" y="366"/>
                </a:cubicBezTo>
                <a:cubicBezTo>
                  <a:pt x="408" y="596"/>
                  <a:pt x="408" y="596"/>
                  <a:pt x="408" y="596"/>
                </a:cubicBezTo>
                <a:cubicBezTo>
                  <a:pt x="383" y="621"/>
                  <a:pt x="349" y="630"/>
                  <a:pt x="323" y="630"/>
                </a:cubicBezTo>
                <a:close/>
                <a:moveTo>
                  <a:pt x="306" y="59"/>
                </a:moveTo>
                <a:lnTo>
                  <a:pt x="306" y="59"/>
                </a:lnTo>
                <a:cubicBezTo>
                  <a:pt x="93" y="280"/>
                  <a:pt x="93" y="280"/>
                  <a:pt x="93" y="280"/>
                </a:cubicBezTo>
                <a:cubicBezTo>
                  <a:pt x="68" y="306"/>
                  <a:pt x="68" y="349"/>
                  <a:pt x="93" y="374"/>
                </a:cubicBezTo>
                <a:cubicBezTo>
                  <a:pt x="272" y="553"/>
                  <a:pt x="272" y="553"/>
                  <a:pt x="272" y="553"/>
                </a:cubicBezTo>
                <a:cubicBezTo>
                  <a:pt x="298" y="578"/>
                  <a:pt x="340" y="578"/>
                  <a:pt x="366" y="553"/>
                </a:cubicBezTo>
                <a:cubicBezTo>
                  <a:pt x="578" y="332"/>
                  <a:pt x="578" y="332"/>
                  <a:pt x="578" y="332"/>
                </a:cubicBezTo>
                <a:cubicBezTo>
                  <a:pt x="578" y="59"/>
                  <a:pt x="578" y="59"/>
                  <a:pt x="578" y="59"/>
                </a:cubicBezTo>
                <a:lnTo>
                  <a:pt x="306" y="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66">
            <a:extLst>
              <a:ext uri="{FF2B5EF4-FFF2-40B4-BE49-F238E27FC236}">
                <a16:creationId xmlns:a16="http://schemas.microsoft.com/office/drawing/2014/main" id="{3CD36917-F417-5045-9770-3C7ECA3A9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739" y="7829499"/>
            <a:ext cx="111168" cy="111165"/>
          </a:xfrm>
          <a:custGeom>
            <a:avLst/>
            <a:gdLst>
              <a:gd name="T0" fmla="*/ 85 w 103"/>
              <a:gd name="T1" fmla="*/ 85 h 103"/>
              <a:gd name="T2" fmla="*/ 85 w 103"/>
              <a:gd name="T3" fmla="*/ 85 h 103"/>
              <a:gd name="T4" fmla="*/ 17 w 103"/>
              <a:gd name="T5" fmla="*/ 85 h 103"/>
              <a:gd name="T6" fmla="*/ 17 w 103"/>
              <a:gd name="T7" fmla="*/ 17 h 103"/>
              <a:gd name="T8" fmla="*/ 85 w 103"/>
              <a:gd name="T9" fmla="*/ 17 h 103"/>
              <a:gd name="T10" fmla="*/ 85 w 103"/>
              <a:gd name="T11" fmla="*/ 85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" h="103">
                <a:moveTo>
                  <a:pt x="85" y="85"/>
                </a:moveTo>
                <a:lnTo>
                  <a:pt x="85" y="85"/>
                </a:lnTo>
                <a:cubicBezTo>
                  <a:pt x="68" y="102"/>
                  <a:pt x="34" y="102"/>
                  <a:pt x="17" y="85"/>
                </a:cubicBezTo>
                <a:cubicBezTo>
                  <a:pt x="0" y="68"/>
                  <a:pt x="0" y="34"/>
                  <a:pt x="17" y="17"/>
                </a:cubicBezTo>
                <a:cubicBezTo>
                  <a:pt x="34" y="0"/>
                  <a:pt x="68" y="0"/>
                  <a:pt x="85" y="17"/>
                </a:cubicBezTo>
                <a:cubicBezTo>
                  <a:pt x="102" y="34"/>
                  <a:pt x="102" y="68"/>
                  <a:pt x="85" y="8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67">
            <a:extLst>
              <a:ext uri="{FF2B5EF4-FFF2-40B4-BE49-F238E27FC236}">
                <a16:creationId xmlns:a16="http://schemas.microsoft.com/office/drawing/2014/main" id="{6FF6AB2F-6D54-024E-B53E-ED0AE3B45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4407" y="9675830"/>
            <a:ext cx="1894664" cy="1894664"/>
          </a:xfrm>
          <a:custGeom>
            <a:avLst/>
            <a:gdLst>
              <a:gd name="T0" fmla="*/ 1652 w 1729"/>
              <a:gd name="T1" fmla="*/ 1004 h 1729"/>
              <a:gd name="T2" fmla="*/ 1652 w 1729"/>
              <a:gd name="T3" fmla="*/ 1004 h 1729"/>
              <a:gd name="T4" fmla="*/ 1005 w 1729"/>
              <a:gd name="T5" fmla="*/ 1651 h 1729"/>
              <a:gd name="T6" fmla="*/ 724 w 1729"/>
              <a:gd name="T7" fmla="*/ 1651 h 1729"/>
              <a:gd name="T8" fmla="*/ 77 w 1729"/>
              <a:gd name="T9" fmla="*/ 1004 h 1729"/>
              <a:gd name="T10" fmla="*/ 77 w 1729"/>
              <a:gd name="T11" fmla="*/ 723 h 1729"/>
              <a:gd name="T12" fmla="*/ 724 w 1729"/>
              <a:gd name="T13" fmla="*/ 76 h 1729"/>
              <a:gd name="T14" fmla="*/ 1005 w 1729"/>
              <a:gd name="T15" fmla="*/ 76 h 1729"/>
              <a:gd name="T16" fmla="*/ 1652 w 1729"/>
              <a:gd name="T17" fmla="*/ 723 h 1729"/>
              <a:gd name="T18" fmla="*/ 1652 w 1729"/>
              <a:gd name="T19" fmla="*/ 1004 h 1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9" h="1729">
                <a:moveTo>
                  <a:pt x="1652" y="1004"/>
                </a:moveTo>
                <a:lnTo>
                  <a:pt x="1652" y="1004"/>
                </a:lnTo>
                <a:cubicBezTo>
                  <a:pt x="1005" y="1651"/>
                  <a:pt x="1005" y="1651"/>
                  <a:pt x="1005" y="1651"/>
                </a:cubicBezTo>
                <a:cubicBezTo>
                  <a:pt x="928" y="1728"/>
                  <a:pt x="801" y="1728"/>
                  <a:pt x="724" y="1651"/>
                </a:cubicBezTo>
                <a:cubicBezTo>
                  <a:pt x="77" y="1004"/>
                  <a:pt x="77" y="1004"/>
                  <a:pt x="77" y="1004"/>
                </a:cubicBezTo>
                <a:cubicBezTo>
                  <a:pt x="0" y="927"/>
                  <a:pt x="0" y="800"/>
                  <a:pt x="77" y="723"/>
                </a:cubicBezTo>
                <a:cubicBezTo>
                  <a:pt x="724" y="76"/>
                  <a:pt x="724" y="76"/>
                  <a:pt x="724" y="76"/>
                </a:cubicBezTo>
                <a:cubicBezTo>
                  <a:pt x="801" y="0"/>
                  <a:pt x="928" y="0"/>
                  <a:pt x="1005" y="76"/>
                </a:cubicBezTo>
                <a:cubicBezTo>
                  <a:pt x="1652" y="723"/>
                  <a:pt x="1652" y="723"/>
                  <a:pt x="1652" y="723"/>
                </a:cubicBezTo>
                <a:cubicBezTo>
                  <a:pt x="1728" y="800"/>
                  <a:pt x="1728" y="927"/>
                  <a:pt x="1652" y="10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68">
            <a:extLst>
              <a:ext uri="{FF2B5EF4-FFF2-40B4-BE49-F238E27FC236}">
                <a16:creationId xmlns:a16="http://schemas.microsoft.com/office/drawing/2014/main" id="{95BF1656-C5A8-7F4F-B5AB-78BD6986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240" y="10627994"/>
            <a:ext cx="207832" cy="198168"/>
          </a:xfrm>
          <a:custGeom>
            <a:avLst/>
            <a:gdLst>
              <a:gd name="T0" fmla="*/ 136 w 188"/>
              <a:gd name="T1" fmla="*/ 179 h 180"/>
              <a:gd name="T2" fmla="*/ 136 w 188"/>
              <a:gd name="T3" fmla="*/ 179 h 180"/>
              <a:gd name="T4" fmla="*/ 51 w 188"/>
              <a:gd name="T5" fmla="*/ 179 h 180"/>
              <a:gd name="T6" fmla="*/ 0 w 188"/>
              <a:gd name="T7" fmla="*/ 128 h 180"/>
              <a:gd name="T8" fmla="*/ 0 w 188"/>
              <a:gd name="T9" fmla="*/ 51 h 180"/>
              <a:gd name="T10" fmla="*/ 51 w 188"/>
              <a:gd name="T11" fmla="*/ 0 h 180"/>
              <a:gd name="T12" fmla="*/ 136 w 188"/>
              <a:gd name="T13" fmla="*/ 0 h 180"/>
              <a:gd name="T14" fmla="*/ 187 w 188"/>
              <a:gd name="T15" fmla="*/ 51 h 180"/>
              <a:gd name="T16" fmla="*/ 187 w 188"/>
              <a:gd name="T17" fmla="*/ 128 h 180"/>
              <a:gd name="T18" fmla="*/ 136 w 188"/>
              <a:gd name="T19" fmla="*/ 179 h 180"/>
              <a:gd name="T20" fmla="*/ 136 w 188"/>
              <a:gd name="T21" fmla="*/ 51 h 180"/>
              <a:gd name="T22" fmla="*/ 136 w 188"/>
              <a:gd name="T23" fmla="*/ 51 h 180"/>
              <a:gd name="T24" fmla="*/ 51 w 188"/>
              <a:gd name="T25" fmla="*/ 51 h 180"/>
              <a:gd name="T26" fmla="*/ 51 w 188"/>
              <a:gd name="T27" fmla="*/ 128 h 180"/>
              <a:gd name="T28" fmla="*/ 136 w 188"/>
              <a:gd name="T29" fmla="*/ 128 h 180"/>
              <a:gd name="T30" fmla="*/ 136 w 188"/>
              <a:gd name="T31" fmla="*/ 51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8" h="180">
                <a:moveTo>
                  <a:pt x="136" y="179"/>
                </a:moveTo>
                <a:lnTo>
                  <a:pt x="136" y="179"/>
                </a:lnTo>
                <a:cubicBezTo>
                  <a:pt x="51" y="179"/>
                  <a:pt x="51" y="179"/>
                  <a:pt x="51" y="179"/>
                </a:cubicBezTo>
                <a:cubicBezTo>
                  <a:pt x="26" y="179"/>
                  <a:pt x="0" y="153"/>
                  <a:pt x="0" y="128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5"/>
                  <a:pt x="26" y="0"/>
                  <a:pt x="51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62" y="0"/>
                  <a:pt x="187" y="25"/>
                  <a:pt x="187" y="51"/>
                </a:cubicBezTo>
                <a:cubicBezTo>
                  <a:pt x="187" y="128"/>
                  <a:pt x="187" y="128"/>
                  <a:pt x="187" y="128"/>
                </a:cubicBezTo>
                <a:cubicBezTo>
                  <a:pt x="187" y="153"/>
                  <a:pt x="162" y="179"/>
                  <a:pt x="136" y="179"/>
                </a:cubicBezTo>
                <a:close/>
                <a:moveTo>
                  <a:pt x="136" y="51"/>
                </a:moveTo>
                <a:lnTo>
                  <a:pt x="136" y="51"/>
                </a:lnTo>
                <a:cubicBezTo>
                  <a:pt x="51" y="51"/>
                  <a:pt x="51" y="51"/>
                  <a:pt x="51" y="51"/>
                </a:cubicBezTo>
                <a:cubicBezTo>
                  <a:pt x="51" y="128"/>
                  <a:pt x="51" y="128"/>
                  <a:pt x="51" y="128"/>
                </a:cubicBezTo>
                <a:cubicBezTo>
                  <a:pt x="136" y="128"/>
                  <a:pt x="136" y="128"/>
                  <a:pt x="136" y="128"/>
                </a:cubicBezTo>
                <a:lnTo>
                  <a:pt x="136" y="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69">
            <a:extLst>
              <a:ext uri="{FF2B5EF4-FFF2-40B4-BE49-F238E27FC236}">
                <a16:creationId xmlns:a16="http://schemas.microsoft.com/office/drawing/2014/main" id="{9F4D715B-DAA9-C442-9865-98864585D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5739" y="10376661"/>
            <a:ext cx="811999" cy="647666"/>
          </a:xfrm>
          <a:custGeom>
            <a:avLst/>
            <a:gdLst>
              <a:gd name="T0" fmla="*/ 621 w 742"/>
              <a:gd name="T1" fmla="*/ 588 h 589"/>
              <a:gd name="T2" fmla="*/ 621 w 742"/>
              <a:gd name="T3" fmla="*/ 588 h 589"/>
              <a:gd name="T4" fmla="*/ 119 w 742"/>
              <a:gd name="T5" fmla="*/ 588 h 589"/>
              <a:gd name="T6" fmla="*/ 0 w 742"/>
              <a:gd name="T7" fmla="*/ 460 h 589"/>
              <a:gd name="T8" fmla="*/ 0 w 742"/>
              <a:gd name="T9" fmla="*/ 0 h 589"/>
              <a:gd name="T10" fmla="*/ 68 w 742"/>
              <a:gd name="T11" fmla="*/ 0 h 589"/>
              <a:gd name="T12" fmla="*/ 68 w 742"/>
              <a:gd name="T13" fmla="*/ 460 h 589"/>
              <a:gd name="T14" fmla="*/ 119 w 742"/>
              <a:gd name="T15" fmla="*/ 519 h 589"/>
              <a:gd name="T16" fmla="*/ 621 w 742"/>
              <a:gd name="T17" fmla="*/ 519 h 589"/>
              <a:gd name="T18" fmla="*/ 673 w 742"/>
              <a:gd name="T19" fmla="*/ 460 h 589"/>
              <a:gd name="T20" fmla="*/ 673 w 742"/>
              <a:gd name="T21" fmla="*/ 170 h 589"/>
              <a:gd name="T22" fmla="*/ 621 w 742"/>
              <a:gd name="T23" fmla="*/ 111 h 589"/>
              <a:gd name="T24" fmla="*/ 119 w 742"/>
              <a:gd name="T25" fmla="*/ 111 h 589"/>
              <a:gd name="T26" fmla="*/ 119 w 742"/>
              <a:gd name="T27" fmla="*/ 51 h 589"/>
              <a:gd name="T28" fmla="*/ 621 w 742"/>
              <a:gd name="T29" fmla="*/ 51 h 589"/>
              <a:gd name="T30" fmla="*/ 741 w 742"/>
              <a:gd name="T31" fmla="*/ 170 h 589"/>
              <a:gd name="T32" fmla="*/ 741 w 742"/>
              <a:gd name="T33" fmla="*/ 460 h 589"/>
              <a:gd name="T34" fmla="*/ 621 w 742"/>
              <a:gd name="T35" fmla="*/ 588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42" h="589">
                <a:moveTo>
                  <a:pt x="621" y="588"/>
                </a:moveTo>
                <a:lnTo>
                  <a:pt x="621" y="588"/>
                </a:lnTo>
                <a:cubicBezTo>
                  <a:pt x="119" y="588"/>
                  <a:pt x="119" y="588"/>
                  <a:pt x="119" y="588"/>
                </a:cubicBezTo>
                <a:cubicBezTo>
                  <a:pt x="51" y="588"/>
                  <a:pt x="0" y="528"/>
                  <a:pt x="0" y="460"/>
                </a:cubicBezTo>
                <a:cubicBezTo>
                  <a:pt x="0" y="0"/>
                  <a:pt x="0" y="0"/>
                  <a:pt x="0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460"/>
                  <a:pt x="68" y="460"/>
                  <a:pt x="68" y="460"/>
                </a:cubicBezTo>
                <a:cubicBezTo>
                  <a:pt x="68" y="494"/>
                  <a:pt x="85" y="519"/>
                  <a:pt x="119" y="519"/>
                </a:cubicBezTo>
                <a:cubicBezTo>
                  <a:pt x="621" y="519"/>
                  <a:pt x="621" y="519"/>
                  <a:pt x="621" y="519"/>
                </a:cubicBezTo>
                <a:cubicBezTo>
                  <a:pt x="647" y="519"/>
                  <a:pt x="673" y="494"/>
                  <a:pt x="673" y="460"/>
                </a:cubicBezTo>
                <a:cubicBezTo>
                  <a:pt x="673" y="170"/>
                  <a:pt x="673" y="170"/>
                  <a:pt x="673" y="170"/>
                </a:cubicBezTo>
                <a:cubicBezTo>
                  <a:pt x="673" y="136"/>
                  <a:pt x="647" y="111"/>
                  <a:pt x="621" y="111"/>
                </a:cubicBezTo>
                <a:cubicBezTo>
                  <a:pt x="119" y="111"/>
                  <a:pt x="119" y="111"/>
                  <a:pt x="119" y="111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621" y="51"/>
                  <a:pt x="621" y="51"/>
                  <a:pt x="621" y="51"/>
                </a:cubicBezTo>
                <a:cubicBezTo>
                  <a:pt x="681" y="51"/>
                  <a:pt x="741" y="102"/>
                  <a:pt x="741" y="170"/>
                </a:cubicBezTo>
                <a:cubicBezTo>
                  <a:pt x="741" y="460"/>
                  <a:pt x="741" y="460"/>
                  <a:pt x="741" y="460"/>
                </a:cubicBezTo>
                <a:cubicBezTo>
                  <a:pt x="741" y="528"/>
                  <a:pt x="681" y="588"/>
                  <a:pt x="621" y="58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70">
            <a:extLst>
              <a:ext uri="{FF2B5EF4-FFF2-40B4-BE49-F238E27FC236}">
                <a16:creationId xmlns:a16="http://schemas.microsoft.com/office/drawing/2014/main" id="{85DD4D46-4A16-D147-A499-86B89E79F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6073" y="10226829"/>
            <a:ext cx="749167" cy="270666"/>
          </a:xfrm>
          <a:custGeom>
            <a:avLst/>
            <a:gdLst>
              <a:gd name="T0" fmla="*/ 136 w 682"/>
              <a:gd name="T1" fmla="*/ 247 h 248"/>
              <a:gd name="T2" fmla="*/ 136 w 682"/>
              <a:gd name="T3" fmla="*/ 247 h 248"/>
              <a:gd name="T4" fmla="*/ 8 w 682"/>
              <a:gd name="T5" fmla="*/ 111 h 248"/>
              <a:gd name="T6" fmla="*/ 136 w 682"/>
              <a:gd name="T7" fmla="*/ 0 h 248"/>
              <a:gd name="T8" fmla="*/ 570 w 682"/>
              <a:gd name="T9" fmla="*/ 0 h 248"/>
              <a:gd name="T10" fmla="*/ 681 w 682"/>
              <a:gd name="T11" fmla="*/ 102 h 248"/>
              <a:gd name="T12" fmla="*/ 681 w 682"/>
              <a:gd name="T13" fmla="*/ 127 h 248"/>
              <a:gd name="T14" fmla="*/ 647 w 682"/>
              <a:gd name="T15" fmla="*/ 161 h 248"/>
              <a:gd name="T16" fmla="*/ 647 w 682"/>
              <a:gd name="T17" fmla="*/ 161 h 248"/>
              <a:gd name="T18" fmla="*/ 613 w 682"/>
              <a:gd name="T19" fmla="*/ 127 h 248"/>
              <a:gd name="T20" fmla="*/ 613 w 682"/>
              <a:gd name="T21" fmla="*/ 102 h 248"/>
              <a:gd name="T22" fmla="*/ 570 w 682"/>
              <a:gd name="T23" fmla="*/ 68 h 248"/>
              <a:gd name="T24" fmla="*/ 136 w 682"/>
              <a:gd name="T25" fmla="*/ 68 h 248"/>
              <a:gd name="T26" fmla="*/ 76 w 682"/>
              <a:gd name="T27" fmla="*/ 111 h 248"/>
              <a:gd name="T28" fmla="*/ 136 w 682"/>
              <a:gd name="T29" fmla="*/ 187 h 248"/>
              <a:gd name="T30" fmla="*/ 136 w 682"/>
              <a:gd name="T31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2" h="248">
                <a:moveTo>
                  <a:pt x="136" y="247"/>
                </a:moveTo>
                <a:lnTo>
                  <a:pt x="136" y="247"/>
                </a:lnTo>
                <a:cubicBezTo>
                  <a:pt x="59" y="247"/>
                  <a:pt x="0" y="187"/>
                  <a:pt x="8" y="111"/>
                </a:cubicBezTo>
                <a:cubicBezTo>
                  <a:pt x="16" y="42"/>
                  <a:pt x="76" y="0"/>
                  <a:pt x="136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629" y="0"/>
                  <a:pt x="681" y="51"/>
                  <a:pt x="681" y="102"/>
                </a:cubicBezTo>
                <a:cubicBezTo>
                  <a:pt x="681" y="127"/>
                  <a:pt x="681" y="127"/>
                  <a:pt x="681" y="127"/>
                </a:cubicBezTo>
                <a:cubicBezTo>
                  <a:pt x="681" y="145"/>
                  <a:pt x="664" y="161"/>
                  <a:pt x="647" y="161"/>
                </a:cubicBezTo>
                <a:lnTo>
                  <a:pt x="647" y="161"/>
                </a:lnTo>
                <a:cubicBezTo>
                  <a:pt x="629" y="161"/>
                  <a:pt x="613" y="145"/>
                  <a:pt x="613" y="127"/>
                </a:cubicBezTo>
                <a:cubicBezTo>
                  <a:pt x="613" y="102"/>
                  <a:pt x="613" y="102"/>
                  <a:pt x="613" y="102"/>
                </a:cubicBezTo>
                <a:cubicBezTo>
                  <a:pt x="613" y="85"/>
                  <a:pt x="595" y="68"/>
                  <a:pt x="570" y="68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02" y="68"/>
                  <a:pt x="76" y="85"/>
                  <a:pt x="76" y="111"/>
                </a:cubicBezTo>
                <a:cubicBezTo>
                  <a:pt x="68" y="153"/>
                  <a:pt x="93" y="187"/>
                  <a:pt x="136" y="187"/>
                </a:cubicBezTo>
                <a:lnTo>
                  <a:pt x="136" y="24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CuadroTexto 280">
            <a:extLst>
              <a:ext uri="{FF2B5EF4-FFF2-40B4-BE49-F238E27FC236}">
                <a16:creationId xmlns:a16="http://schemas.microsoft.com/office/drawing/2014/main" id="{F17C0F88-3776-8445-A274-B3D1EC2409DA}"/>
              </a:ext>
            </a:extLst>
          </p:cNvPr>
          <p:cNvSpPr txBox="1"/>
          <p:nvPr/>
        </p:nvSpPr>
        <p:spPr>
          <a:xfrm>
            <a:off x="19496548" y="2523529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282" name="CuadroTexto 281">
            <a:extLst>
              <a:ext uri="{FF2B5EF4-FFF2-40B4-BE49-F238E27FC236}">
                <a16:creationId xmlns:a16="http://schemas.microsoft.com/office/drawing/2014/main" id="{3AAA7C0B-FC2C-3243-B9CC-F3FA7AF09150}"/>
              </a:ext>
            </a:extLst>
          </p:cNvPr>
          <p:cNvSpPr txBox="1"/>
          <p:nvPr/>
        </p:nvSpPr>
        <p:spPr>
          <a:xfrm>
            <a:off x="19507455" y="4912598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283" name="CuadroTexto 282">
            <a:extLst>
              <a:ext uri="{FF2B5EF4-FFF2-40B4-BE49-F238E27FC236}">
                <a16:creationId xmlns:a16="http://schemas.microsoft.com/office/drawing/2014/main" id="{E243D0EF-F60E-DA4E-9242-1DF9BB21EDAC}"/>
              </a:ext>
            </a:extLst>
          </p:cNvPr>
          <p:cNvSpPr txBox="1"/>
          <p:nvPr/>
        </p:nvSpPr>
        <p:spPr>
          <a:xfrm>
            <a:off x="19507455" y="7446227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284" name="CuadroTexto 283">
            <a:extLst>
              <a:ext uri="{FF2B5EF4-FFF2-40B4-BE49-F238E27FC236}">
                <a16:creationId xmlns:a16="http://schemas.microsoft.com/office/drawing/2014/main" id="{895CA65F-96A1-B34A-8146-C33968F01DF0}"/>
              </a:ext>
            </a:extLst>
          </p:cNvPr>
          <p:cNvSpPr txBox="1"/>
          <p:nvPr/>
        </p:nvSpPr>
        <p:spPr>
          <a:xfrm>
            <a:off x="19497841" y="10123807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grpSp>
        <p:nvGrpSpPr>
          <p:cNvPr id="285" name="Group 54">
            <a:extLst>
              <a:ext uri="{FF2B5EF4-FFF2-40B4-BE49-F238E27FC236}">
                <a16:creationId xmlns:a16="http://schemas.microsoft.com/office/drawing/2014/main" id="{6BEC2BD6-CC0A-4444-874A-6A7E68DC6516}"/>
              </a:ext>
            </a:extLst>
          </p:cNvPr>
          <p:cNvGrpSpPr/>
          <p:nvPr/>
        </p:nvGrpSpPr>
        <p:grpSpPr>
          <a:xfrm>
            <a:off x="20587850" y="2541840"/>
            <a:ext cx="2628571" cy="1031908"/>
            <a:chOff x="5517310" y="11329807"/>
            <a:chExt cx="3676939" cy="1031908"/>
          </a:xfrm>
        </p:grpSpPr>
        <p:sp>
          <p:nvSpPr>
            <p:cNvPr id="286" name="CuadroTexto 395">
              <a:extLst>
                <a:ext uri="{FF2B5EF4-FFF2-40B4-BE49-F238E27FC236}">
                  <a16:creationId xmlns:a16="http://schemas.microsoft.com/office/drawing/2014/main" id="{C0C9809A-EAA6-B34E-AC41-F3EF2FED3742}"/>
                </a:ext>
              </a:extLst>
            </p:cNvPr>
            <p:cNvSpPr txBox="1"/>
            <p:nvPr/>
          </p:nvSpPr>
          <p:spPr>
            <a:xfrm>
              <a:off x="5518985" y="11329807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87" name="Rectangle 56">
              <a:extLst>
                <a:ext uri="{FF2B5EF4-FFF2-40B4-BE49-F238E27FC236}">
                  <a16:creationId xmlns:a16="http://schemas.microsoft.com/office/drawing/2014/main" id="{C4E622AD-D03C-A74C-9E72-5C194310A746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8" name="Group 54">
            <a:extLst>
              <a:ext uri="{FF2B5EF4-FFF2-40B4-BE49-F238E27FC236}">
                <a16:creationId xmlns:a16="http://schemas.microsoft.com/office/drawing/2014/main" id="{5757DF05-034F-E447-897E-D40E2AF83203}"/>
              </a:ext>
            </a:extLst>
          </p:cNvPr>
          <p:cNvGrpSpPr/>
          <p:nvPr/>
        </p:nvGrpSpPr>
        <p:grpSpPr>
          <a:xfrm>
            <a:off x="20587850" y="4915850"/>
            <a:ext cx="2628571" cy="1031908"/>
            <a:chOff x="5517310" y="11329807"/>
            <a:chExt cx="3676939" cy="1031908"/>
          </a:xfrm>
        </p:grpSpPr>
        <p:sp>
          <p:nvSpPr>
            <p:cNvPr id="289" name="CuadroTexto 395">
              <a:extLst>
                <a:ext uri="{FF2B5EF4-FFF2-40B4-BE49-F238E27FC236}">
                  <a16:creationId xmlns:a16="http://schemas.microsoft.com/office/drawing/2014/main" id="{BD691745-3A94-9242-ADEC-95FF16CB1193}"/>
                </a:ext>
              </a:extLst>
            </p:cNvPr>
            <p:cNvSpPr txBox="1"/>
            <p:nvPr/>
          </p:nvSpPr>
          <p:spPr>
            <a:xfrm>
              <a:off x="5518985" y="11329807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90" name="Rectangle 56">
              <a:extLst>
                <a:ext uri="{FF2B5EF4-FFF2-40B4-BE49-F238E27FC236}">
                  <a16:creationId xmlns:a16="http://schemas.microsoft.com/office/drawing/2014/main" id="{FBF8D81F-1E62-8447-8F39-352C5F329F8E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1" name="Group 54">
            <a:extLst>
              <a:ext uri="{FF2B5EF4-FFF2-40B4-BE49-F238E27FC236}">
                <a16:creationId xmlns:a16="http://schemas.microsoft.com/office/drawing/2014/main" id="{CAA93AE9-9FE7-4D46-BA07-63A7CCE016F1}"/>
              </a:ext>
            </a:extLst>
          </p:cNvPr>
          <p:cNvGrpSpPr/>
          <p:nvPr/>
        </p:nvGrpSpPr>
        <p:grpSpPr>
          <a:xfrm>
            <a:off x="20587850" y="7484271"/>
            <a:ext cx="2628571" cy="1031908"/>
            <a:chOff x="5517310" y="11329807"/>
            <a:chExt cx="3676939" cy="1031908"/>
          </a:xfrm>
        </p:grpSpPr>
        <p:sp>
          <p:nvSpPr>
            <p:cNvPr id="292" name="CuadroTexto 395">
              <a:extLst>
                <a:ext uri="{FF2B5EF4-FFF2-40B4-BE49-F238E27FC236}">
                  <a16:creationId xmlns:a16="http://schemas.microsoft.com/office/drawing/2014/main" id="{4BCD016B-2732-3B4A-8BE0-46101385CDB7}"/>
                </a:ext>
              </a:extLst>
            </p:cNvPr>
            <p:cNvSpPr txBox="1"/>
            <p:nvPr/>
          </p:nvSpPr>
          <p:spPr>
            <a:xfrm>
              <a:off x="5518985" y="11329807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93" name="Rectangle 56">
              <a:extLst>
                <a:ext uri="{FF2B5EF4-FFF2-40B4-BE49-F238E27FC236}">
                  <a16:creationId xmlns:a16="http://schemas.microsoft.com/office/drawing/2014/main" id="{AAD1FE18-F1C7-2048-AA72-F6A0131D769E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4" name="Group 54">
            <a:extLst>
              <a:ext uri="{FF2B5EF4-FFF2-40B4-BE49-F238E27FC236}">
                <a16:creationId xmlns:a16="http://schemas.microsoft.com/office/drawing/2014/main" id="{27FC6B36-5598-444F-A72F-DB6D9631EB28}"/>
              </a:ext>
            </a:extLst>
          </p:cNvPr>
          <p:cNvGrpSpPr/>
          <p:nvPr/>
        </p:nvGrpSpPr>
        <p:grpSpPr>
          <a:xfrm>
            <a:off x="20586729" y="10161851"/>
            <a:ext cx="2628571" cy="1031908"/>
            <a:chOff x="5517310" y="11329807"/>
            <a:chExt cx="3676939" cy="1031908"/>
          </a:xfrm>
        </p:grpSpPr>
        <p:sp>
          <p:nvSpPr>
            <p:cNvPr id="295" name="CuadroTexto 395">
              <a:extLst>
                <a:ext uri="{FF2B5EF4-FFF2-40B4-BE49-F238E27FC236}">
                  <a16:creationId xmlns:a16="http://schemas.microsoft.com/office/drawing/2014/main" id="{2012368B-5936-3C4A-AFDC-28746538CBD3}"/>
                </a:ext>
              </a:extLst>
            </p:cNvPr>
            <p:cNvSpPr txBox="1"/>
            <p:nvPr/>
          </p:nvSpPr>
          <p:spPr>
            <a:xfrm>
              <a:off x="5518985" y="11329807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96" name="Rectangle 56">
              <a:extLst>
                <a:ext uri="{FF2B5EF4-FFF2-40B4-BE49-F238E27FC236}">
                  <a16:creationId xmlns:a16="http://schemas.microsoft.com/office/drawing/2014/main" id="{F7DADC5E-E320-CE4C-AD96-83549563538E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" name="Group 71">
            <a:extLst>
              <a:ext uri="{FF2B5EF4-FFF2-40B4-BE49-F238E27FC236}">
                <a16:creationId xmlns:a16="http://schemas.microsoft.com/office/drawing/2014/main" id="{BE94DB40-8F72-9647-BCFF-440E248CDAF6}"/>
              </a:ext>
            </a:extLst>
          </p:cNvPr>
          <p:cNvGrpSpPr/>
          <p:nvPr/>
        </p:nvGrpSpPr>
        <p:grpSpPr>
          <a:xfrm>
            <a:off x="2060636" y="3832174"/>
            <a:ext cx="5574406" cy="4437322"/>
            <a:chOff x="2236245" y="4944819"/>
            <a:chExt cx="5574406" cy="4437322"/>
          </a:xfrm>
        </p:grpSpPr>
        <p:sp>
          <p:nvSpPr>
            <p:cNvPr id="51" name="CuadroTexto 598">
              <a:extLst>
                <a:ext uri="{FF2B5EF4-FFF2-40B4-BE49-F238E27FC236}">
                  <a16:creationId xmlns:a16="http://schemas.microsoft.com/office/drawing/2014/main" id="{7C284094-255C-5543-A63A-08327FAD6417}"/>
                </a:ext>
              </a:extLst>
            </p:cNvPr>
            <p:cNvSpPr txBox="1"/>
            <p:nvPr/>
          </p:nvSpPr>
          <p:spPr>
            <a:xfrm>
              <a:off x="2236245" y="4944819"/>
              <a:ext cx="55563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52" name="CuadroTexto 599">
              <a:extLst>
                <a:ext uri="{FF2B5EF4-FFF2-40B4-BE49-F238E27FC236}">
                  <a16:creationId xmlns:a16="http://schemas.microsoft.com/office/drawing/2014/main" id="{83653B4C-2A6F-C74C-9E55-833D8DC68435}"/>
                </a:ext>
              </a:extLst>
            </p:cNvPr>
            <p:cNvSpPr txBox="1"/>
            <p:nvPr/>
          </p:nvSpPr>
          <p:spPr>
            <a:xfrm>
              <a:off x="2236245" y="5965821"/>
              <a:ext cx="5574406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1">
            <a:extLst>
              <a:ext uri="{FF2B5EF4-FFF2-40B4-BE49-F238E27FC236}">
                <a16:creationId xmlns:a16="http://schemas.microsoft.com/office/drawing/2014/main" id="{785AFF7F-300A-5D4C-9F4C-25CA2B38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107" y="6798689"/>
            <a:ext cx="925262" cy="1594299"/>
          </a:xfrm>
          <a:custGeom>
            <a:avLst/>
            <a:gdLst>
              <a:gd name="T0" fmla="*/ 769 w 860"/>
              <a:gd name="T1" fmla="*/ 89 h 1482"/>
              <a:gd name="T2" fmla="*/ 769 w 860"/>
              <a:gd name="T3" fmla="*/ 89 h 1482"/>
              <a:gd name="T4" fmla="*/ 262 w 860"/>
              <a:gd name="T5" fmla="*/ 740 h 1482"/>
              <a:gd name="T6" fmla="*/ 0 w 860"/>
              <a:gd name="T7" fmla="*/ 1481 h 1482"/>
              <a:gd name="T8" fmla="*/ 37 w 860"/>
              <a:gd name="T9" fmla="*/ 1418 h 1482"/>
              <a:gd name="T10" fmla="*/ 127 w 860"/>
              <a:gd name="T11" fmla="*/ 1264 h 1482"/>
              <a:gd name="T12" fmla="*/ 335 w 860"/>
              <a:gd name="T13" fmla="*/ 912 h 1482"/>
              <a:gd name="T14" fmla="*/ 859 w 860"/>
              <a:gd name="T15" fmla="*/ 0 h 1482"/>
              <a:gd name="T16" fmla="*/ 769 w 860"/>
              <a:gd name="T17" fmla="*/ 89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0" h="1482">
                <a:moveTo>
                  <a:pt x="769" y="89"/>
                </a:moveTo>
                <a:lnTo>
                  <a:pt x="769" y="89"/>
                </a:lnTo>
                <a:cubicBezTo>
                  <a:pt x="561" y="288"/>
                  <a:pt x="389" y="505"/>
                  <a:pt x="262" y="740"/>
                </a:cubicBezTo>
                <a:cubicBezTo>
                  <a:pt x="0" y="1481"/>
                  <a:pt x="0" y="1481"/>
                  <a:pt x="0" y="1481"/>
                </a:cubicBezTo>
                <a:cubicBezTo>
                  <a:pt x="37" y="1418"/>
                  <a:pt x="37" y="1418"/>
                  <a:pt x="37" y="1418"/>
                </a:cubicBezTo>
                <a:cubicBezTo>
                  <a:pt x="127" y="1264"/>
                  <a:pt x="127" y="1264"/>
                  <a:pt x="127" y="1264"/>
                </a:cubicBezTo>
                <a:cubicBezTo>
                  <a:pt x="335" y="912"/>
                  <a:pt x="335" y="912"/>
                  <a:pt x="335" y="912"/>
                </a:cubicBezTo>
                <a:cubicBezTo>
                  <a:pt x="859" y="0"/>
                  <a:pt x="859" y="0"/>
                  <a:pt x="859" y="0"/>
                </a:cubicBezTo>
                <a:cubicBezTo>
                  <a:pt x="832" y="26"/>
                  <a:pt x="796" y="53"/>
                  <a:pt x="769" y="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01">
            <a:extLst>
              <a:ext uri="{FF2B5EF4-FFF2-40B4-BE49-F238E27FC236}">
                <a16:creationId xmlns:a16="http://schemas.microsoft.com/office/drawing/2014/main" id="{A592FB37-7D7C-B04A-8523-215F28A7C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1068" y="9802234"/>
            <a:ext cx="4746" cy="9490"/>
          </a:xfrm>
          <a:custGeom>
            <a:avLst/>
            <a:gdLst>
              <a:gd name="T0" fmla="*/ 0 w 1"/>
              <a:gd name="T1" fmla="*/ 0 h 10"/>
              <a:gd name="T2" fmla="*/ 0 w 1"/>
              <a:gd name="T3" fmla="*/ 0 h 10"/>
              <a:gd name="T4" fmla="*/ 0 w 1"/>
              <a:gd name="T5" fmla="*/ 9 h 10"/>
              <a:gd name="T6" fmla="*/ 0 w 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0" y="9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E641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02">
            <a:extLst>
              <a:ext uri="{FF2B5EF4-FFF2-40B4-BE49-F238E27FC236}">
                <a16:creationId xmlns:a16="http://schemas.microsoft.com/office/drawing/2014/main" id="{5CA4E50A-D1B4-DB43-AE24-8C211DFF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3603" y="6148631"/>
            <a:ext cx="631078" cy="1091336"/>
          </a:xfrm>
          <a:custGeom>
            <a:avLst/>
            <a:gdLst>
              <a:gd name="T0" fmla="*/ 415 w 588"/>
              <a:gd name="T1" fmla="*/ 516 h 1013"/>
              <a:gd name="T2" fmla="*/ 415 w 588"/>
              <a:gd name="T3" fmla="*/ 516 h 1013"/>
              <a:gd name="T4" fmla="*/ 0 w 588"/>
              <a:gd name="T5" fmla="*/ 0 h 1013"/>
              <a:gd name="T6" fmla="*/ 587 w 588"/>
              <a:gd name="T7" fmla="*/ 1012 h 1013"/>
              <a:gd name="T8" fmla="*/ 415 w 588"/>
              <a:gd name="T9" fmla="*/ 516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8" h="1013">
                <a:moveTo>
                  <a:pt x="415" y="516"/>
                </a:moveTo>
                <a:lnTo>
                  <a:pt x="415" y="516"/>
                </a:lnTo>
                <a:cubicBezTo>
                  <a:pt x="307" y="326"/>
                  <a:pt x="171" y="154"/>
                  <a:pt x="0" y="0"/>
                </a:cubicBezTo>
                <a:cubicBezTo>
                  <a:pt x="587" y="1012"/>
                  <a:pt x="587" y="1012"/>
                  <a:pt x="587" y="1012"/>
                </a:cubicBezTo>
                <a:lnTo>
                  <a:pt x="415" y="5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03">
            <a:extLst>
              <a:ext uri="{FF2B5EF4-FFF2-40B4-BE49-F238E27FC236}">
                <a16:creationId xmlns:a16="http://schemas.microsoft.com/office/drawing/2014/main" id="{EACA988F-BBC1-1D42-849A-DEDED7F15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903" y="3415546"/>
            <a:ext cx="3762738" cy="4502948"/>
          </a:xfrm>
          <a:custGeom>
            <a:avLst/>
            <a:gdLst>
              <a:gd name="T0" fmla="*/ 3471 w 3499"/>
              <a:gd name="T1" fmla="*/ 3579 h 4185"/>
              <a:gd name="T2" fmla="*/ 3471 w 3499"/>
              <a:gd name="T3" fmla="*/ 3579 h 4185"/>
              <a:gd name="T4" fmla="*/ 3462 w 3499"/>
              <a:gd name="T5" fmla="*/ 3552 h 4185"/>
              <a:gd name="T6" fmla="*/ 2875 w 3499"/>
              <a:gd name="T7" fmla="*/ 2540 h 4185"/>
              <a:gd name="T8" fmla="*/ 1410 w 3499"/>
              <a:gd name="T9" fmla="*/ 0 h 4185"/>
              <a:gd name="T10" fmla="*/ 461 w 3499"/>
              <a:gd name="T11" fmla="*/ 1636 h 4185"/>
              <a:gd name="T12" fmla="*/ 470 w 3499"/>
              <a:gd name="T13" fmla="*/ 1627 h 4185"/>
              <a:gd name="T14" fmla="*/ 81 w 3499"/>
              <a:gd name="T15" fmla="*/ 2305 h 4185"/>
              <a:gd name="T16" fmla="*/ 18 w 3499"/>
              <a:gd name="T17" fmla="*/ 2423 h 4185"/>
              <a:gd name="T18" fmla="*/ 0 w 3499"/>
              <a:gd name="T19" fmla="*/ 2603 h 4185"/>
              <a:gd name="T20" fmla="*/ 434 w 3499"/>
              <a:gd name="T21" fmla="*/ 3543 h 4185"/>
              <a:gd name="T22" fmla="*/ 2215 w 3499"/>
              <a:gd name="T23" fmla="*/ 4184 h 4185"/>
              <a:gd name="T24" fmla="*/ 3489 w 3499"/>
              <a:gd name="T25" fmla="*/ 3895 h 4185"/>
              <a:gd name="T26" fmla="*/ 3498 w 3499"/>
              <a:gd name="T27" fmla="*/ 3823 h 4185"/>
              <a:gd name="T28" fmla="*/ 3471 w 3499"/>
              <a:gd name="T29" fmla="*/ 3579 h 4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99" h="4185">
                <a:moveTo>
                  <a:pt x="3471" y="3579"/>
                </a:moveTo>
                <a:lnTo>
                  <a:pt x="3471" y="3579"/>
                </a:lnTo>
                <a:cubicBezTo>
                  <a:pt x="3462" y="3552"/>
                  <a:pt x="3462" y="3552"/>
                  <a:pt x="3462" y="3552"/>
                </a:cubicBezTo>
                <a:cubicBezTo>
                  <a:pt x="2875" y="2540"/>
                  <a:pt x="2875" y="2540"/>
                  <a:pt x="2875" y="254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461" y="1636"/>
                  <a:pt x="461" y="1636"/>
                  <a:pt x="461" y="1636"/>
                </a:cubicBezTo>
                <a:cubicBezTo>
                  <a:pt x="470" y="1636"/>
                  <a:pt x="470" y="1636"/>
                  <a:pt x="470" y="1627"/>
                </a:cubicBezTo>
                <a:cubicBezTo>
                  <a:pt x="81" y="2305"/>
                  <a:pt x="81" y="2305"/>
                  <a:pt x="81" y="2305"/>
                </a:cubicBezTo>
                <a:cubicBezTo>
                  <a:pt x="18" y="2423"/>
                  <a:pt x="18" y="2423"/>
                  <a:pt x="18" y="2423"/>
                </a:cubicBezTo>
                <a:cubicBezTo>
                  <a:pt x="9" y="2486"/>
                  <a:pt x="0" y="2549"/>
                  <a:pt x="0" y="2603"/>
                </a:cubicBezTo>
                <a:cubicBezTo>
                  <a:pt x="0" y="2956"/>
                  <a:pt x="163" y="3280"/>
                  <a:pt x="434" y="3543"/>
                </a:cubicBezTo>
                <a:cubicBezTo>
                  <a:pt x="831" y="3931"/>
                  <a:pt x="1482" y="4184"/>
                  <a:pt x="2215" y="4184"/>
                </a:cubicBezTo>
                <a:cubicBezTo>
                  <a:pt x="2685" y="4184"/>
                  <a:pt x="3128" y="4076"/>
                  <a:pt x="3489" y="3895"/>
                </a:cubicBezTo>
                <a:cubicBezTo>
                  <a:pt x="3489" y="3868"/>
                  <a:pt x="3498" y="3850"/>
                  <a:pt x="3498" y="3823"/>
                </a:cubicBezTo>
                <a:cubicBezTo>
                  <a:pt x="3498" y="3742"/>
                  <a:pt x="3489" y="3660"/>
                  <a:pt x="3471" y="35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04">
            <a:extLst>
              <a:ext uri="{FF2B5EF4-FFF2-40B4-BE49-F238E27FC236}">
                <a16:creationId xmlns:a16="http://schemas.microsoft.com/office/drawing/2014/main" id="{3EC2F4F6-8201-0A41-A6A2-8DDFFE538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151" y="7923238"/>
            <a:ext cx="4743" cy="9490"/>
          </a:xfrm>
          <a:custGeom>
            <a:avLst/>
            <a:gdLst>
              <a:gd name="T0" fmla="*/ 0 w 1"/>
              <a:gd name="T1" fmla="*/ 9 h 10"/>
              <a:gd name="T2" fmla="*/ 0 w 1"/>
              <a:gd name="T3" fmla="*/ 9 h 10"/>
              <a:gd name="T4" fmla="*/ 0 w 1"/>
              <a:gd name="T5" fmla="*/ 9 h 10"/>
              <a:gd name="T6" fmla="*/ 0 w 1"/>
              <a:gd name="T7" fmla="*/ 0 h 10"/>
              <a:gd name="T8" fmla="*/ 0 w 1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0">
                <a:moveTo>
                  <a:pt x="0" y="9"/>
                </a:moveTo>
                <a:lnTo>
                  <a:pt x="0" y="9"/>
                </a:lnTo>
                <a:lnTo>
                  <a:pt x="0" y="9"/>
                </a:lnTo>
                <a:lnTo>
                  <a:pt x="0" y="0"/>
                </a:lnTo>
                <a:lnTo>
                  <a:pt x="0" y="9"/>
                </a:lnTo>
              </a:path>
            </a:pathLst>
          </a:custGeom>
          <a:solidFill>
            <a:srgbClr val="2E5C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05">
            <a:extLst>
              <a:ext uri="{FF2B5EF4-FFF2-40B4-BE49-F238E27FC236}">
                <a16:creationId xmlns:a16="http://schemas.microsoft.com/office/drawing/2014/main" id="{A900F4F6-E757-5F45-94D0-1FC58D9AC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883" y="5175920"/>
            <a:ext cx="479240" cy="830363"/>
          </a:xfrm>
          <a:custGeom>
            <a:avLst/>
            <a:gdLst>
              <a:gd name="T0" fmla="*/ 443 w 444"/>
              <a:gd name="T1" fmla="*/ 0 h 770"/>
              <a:gd name="T2" fmla="*/ 443 w 444"/>
              <a:gd name="T3" fmla="*/ 0 h 770"/>
              <a:gd name="T4" fmla="*/ 136 w 444"/>
              <a:gd name="T5" fmla="*/ 389 h 770"/>
              <a:gd name="T6" fmla="*/ 0 w 444"/>
              <a:gd name="T7" fmla="*/ 769 h 770"/>
              <a:gd name="T8" fmla="*/ 443 w 444"/>
              <a:gd name="T9" fmla="*/ 0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4" h="770">
                <a:moveTo>
                  <a:pt x="443" y="0"/>
                </a:moveTo>
                <a:lnTo>
                  <a:pt x="443" y="0"/>
                </a:lnTo>
                <a:cubicBezTo>
                  <a:pt x="316" y="118"/>
                  <a:pt x="217" y="253"/>
                  <a:pt x="136" y="389"/>
                </a:cubicBezTo>
                <a:cubicBezTo>
                  <a:pt x="0" y="769"/>
                  <a:pt x="0" y="769"/>
                  <a:pt x="0" y="769"/>
                </a:cubicBezTo>
                <a:lnTo>
                  <a:pt x="44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06">
            <a:extLst>
              <a:ext uri="{FF2B5EF4-FFF2-40B4-BE49-F238E27FC236}">
                <a16:creationId xmlns:a16="http://schemas.microsoft.com/office/drawing/2014/main" id="{9EC1CA8C-CA87-5741-9068-5EBA2DBDC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883" y="5166430"/>
            <a:ext cx="488730" cy="858832"/>
          </a:xfrm>
          <a:custGeom>
            <a:avLst/>
            <a:gdLst>
              <a:gd name="T0" fmla="*/ 0 w 453"/>
              <a:gd name="T1" fmla="*/ 796 h 797"/>
              <a:gd name="T2" fmla="*/ 0 w 453"/>
              <a:gd name="T3" fmla="*/ 796 h 797"/>
              <a:gd name="T4" fmla="*/ 63 w 453"/>
              <a:gd name="T5" fmla="*/ 678 h 797"/>
              <a:gd name="T6" fmla="*/ 452 w 453"/>
              <a:gd name="T7" fmla="*/ 0 h 797"/>
              <a:gd name="T8" fmla="*/ 443 w 453"/>
              <a:gd name="T9" fmla="*/ 9 h 797"/>
              <a:gd name="T10" fmla="*/ 0 w 453"/>
              <a:gd name="T11" fmla="*/ 778 h 797"/>
              <a:gd name="T12" fmla="*/ 0 w 453"/>
              <a:gd name="T13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3" h="797">
                <a:moveTo>
                  <a:pt x="0" y="796"/>
                </a:moveTo>
                <a:lnTo>
                  <a:pt x="0" y="796"/>
                </a:lnTo>
                <a:cubicBezTo>
                  <a:pt x="63" y="678"/>
                  <a:pt x="63" y="678"/>
                  <a:pt x="63" y="678"/>
                </a:cubicBezTo>
                <a:cubicBezTo>
                  <a:pt x="452" y="0"/>
                  <a:pt x="452" y="0"/>
                  <a:pt x="452" y="0"/>
                </a:cubicBezTo>
                <a:cubicBezTo>
                  <a:pt x="452" y="9"/>
                  <a:pt x="452" y="9"/>
                  <a:pt x="443" y="9"/>
                </a:cubicBezTo>
                <a:cubicBezTo>
                  <a:pt x="0" y="778"/>
                  <a:pt x="0" y="778"/>
                  <a:pt x="0" y="778"/>
                </a:cubicBezTo>
                <a:lnTo>
                  <a:pt x="0" y="796"/>
                </a:lnTo>
              </a:path>
            </a:pathLst>
          </a:custGeom>
          <a:solidFill>
            <a:srgbClr val="FED0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07">
            <a:extLst>
              <a:ext uri="{FF2B5EF4-FFF2-40B4-BE49-F238E27FC236}">
                <a16:creationId xmlns:a16="http://schemas.microsoft.com/office/drawing/2014/main" id="{ABE45A41-50F9-F745-881E-95BF97F19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637" y="5593475"/>
            <a:ext cx="5148257" cy="4204016"/>
          </a:xfrm>
          <a:custGeom>
            <a:avLst/>
            <a:gdLst>
              <a:gd name="T0" fmla="*/ 3508 w 4783"/>
              <a:gd name="T1" fmla="*/ 2159 h 3905"/>
              <a:gd name="T2" fmla="*/ 3508 w 4783"/>
              <a:gd name="T3" fmla="*/ 2159 h 3905"/>
              <a:gd name="T4" fmla="*/ 1727 w 4783"/>
              <a:gd name="T5" fmla="*/ 1518 h 3905"/>
              <a:gd name="T6" fmla="*/ 1293 w 4783"/>
              <a:gd name="T7" fmla="*/ 578 h 3905"/>
              <a:gd name="T8" fmla="*/ 1311 w 4783"/>
              <a:gd name="T9" fmla="*/ 398 h 3905"/>
              <a:gd name="T10" fmla="*/ 1447 w 4783"/>
              <a:gd name="T11" fmla="*/ 0 h 3905"/>
              <a:gd name="T12" fmla="*/ 362 w 4783"/>
              <a:gd name="T13" fmla="*/ 2033 h 3905"/>
              <a:gd name="T14" fmla="*/ 154 w 4783"/>
              <a:gd name="T15" fmla="*/ 2385 h 3905"/>
              <a:gd name="T16" fmla="*/ 64 w 4783"/>
              <a:gd name="T17" fmla="*/ 2539 h 3905"/>
              <a:gd name="T18" fmla="*/ 27 w 4783"/>
              <a:gd name="T19" fmla="*/ 2602 h 3905"/>
              <a:gd name="T20" fmla="*/ 0 w 4783"/>
              <a:gd name="T21" fmla="*/ 2955 h 3905"/>
              <a:gd name="T22" fmla="*/ 64 w 4783"/>
              <a:gd name="T23" fmla="*/ 3470 h 3905"/>
              <a:gd name="T24" fmla="*/ 1844 w 4783"/>
              <a:gd name="T25" fmla="*/ 3904 h 3905"/>
              <a:gd name="T26" fmla="*/ 4213 w 4783"/>
              <a:gd name="T27" fmla="*/ 3045 h 3905"/>
              <a:gd name="T28" fmla="*/ 4674 w 4783"/>
              <a:gd name="T29" fmla="*/ 2376 h 3905"/>
              <a:gd name="T30" fmla="*/ 4782 w 4783"/>
              <a:gd name="T31" fmla="*/ 1870 h 3905"/>
              <a:gd name="T32" fmla="*/ 3508 w 4783"/>
              <a:gd name="T33" fmla="*/ 2159 h 3905"/>
              <a:gd name="T34" fmla="*/ 425 w 4783"/>
              <a:gd name="T35" fmla="*/ 2177 h 3905"/>
              <a:gd name="T36" fmla="*/ 425 w 4783"/>
              <a:gd name="T37" fmla="*/ 2177 h 3905"/>
              <a:gd name="T38" fmla="*/ 425 w 4783"/>
              <a:gd name="T39" fmla="*/ 2168 h 3905"/>
              <a:gd name="T40" fmla="*/ 425 w 4783"/>
              <a:gd name="T41" fmla="*/ 2177 h 3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783" h="3905">
                <a:moveTo>
                  <a:pt x="3508" y="2159"/>
                </a:moveTo>
                <a:lnTo>
                  <a:pt x="3508" y="2159"/>
                </a:lnTo>
                <a:cubicBezTo>
                  <a:pt x="2775" y="2159"/>
                  <a:pt x="2124" y="1906"/>
                  <a:pt x="1727" y="1518"/>
                </a:cubicBezTo>
                <a:cubicBezTo>
                  <a:pt x="1456" y="1255"/>
                  <a:pt x="1293" y="931"/>
                  <a:pt x="1293" y="578"/>
                </a:cubicBezTo>
                <a:cubicBezTo>
                  <a:pt x="1293" y="524"/>
                  <a:pt x="1302" y="461"/>
                  <a:pt x="1311" y="398"/>
                </a:cubicBezTo>
                <a:cubicBezTo>
                  <a:pt x="1447" y="0"/>
                  <a:pt x="1447" y="0"/>
                  <a:pt x="1447" y="0"/>
                </a:cubicBezTo>
                <a:cubicBezTo>
                  <a:pt x="362" y="2033"/>
                  <a:pt x="362" y="2033"/>
                  <a:pt x="362" y="2033"/>
                </a:cubicBezTo>
                <a:cubicBezTo>
                  <a:pt x="154" y="2385"/>
                  <a:pt x="154" y="2385"/>
                  <a:pt x="154" y="2385"/>
                </a:cubicBezTo>
                <a:cubicBezTo>
                  <a:pt x="64" y="2539"/>
                  <a:pt x="64" y="2539"/>
                  <a:pt x="64" y="2539"/>
                </a:cubicBezTo>
                <a:cubicBezTo>
                  <a:pt x="27" y="2602"/>
                  <a:pt x="27" y="2602"/>
                  <a:pt x="27" y="2602"/>
                </a:cubicBezTo>
                <a:cubicBezTo>
                  <a:pt x="9" y="2720"/>
                  <a:pt x="0" y="2837"/>
                  <a:pt x="0" y="2955"/>
                </a:cubicBezTo>
                <a:cubicBezTo>
                  <a:pt x="0" y="3126"/>
                  <a:pt x="18" y="3308"/>
                  <a:pt x="64" y="3470"/>
                </a:cubicBezTo>
                <a:cubicBezTo>
                  <a:pt x="560" y="3741"/>
                  <a:pt x="1175" y="3904"/>
                  <a:pt x="1844" y="3904"/>
                </a:cubicBezTo>
                <a:cubicBezTo>
                  <a:pt x="2821" y="3904"/>
                  <a:pt x="3679" y="3570"/>
                  <a:pt x="4213" y="3045"/>
                </a:cubicBezTo>
                <a:cubicBezTo>
                  <a:pt x="4421" y="2846"/>
                  <a:pt x="4583" y="2621"/>
                  <a:pt x="4674" y="2376"/>
                </a:cubicBezTo>
                <a:cubicBezTo>
                  <a:pt x="4737" y="2214"/>
                  <a:pt x="4773" y="2042"/>
                  <a:pt x="4782" y="1870"/>
                </a:cubicBezTo>
                <a:cubicBezTo>
                  <a:pt x="4421" y="2051"/>
                  <a:pt x="3978" y="2159"/>
                  <a:pt x="3508" y="2159"/>
                </a:cubicBezTo>
                <a:close/>
                <a:moveTo>
                  <a:pt x="425" y="2177"/>
                </a:moveTo>
                <a:lnTo>
                  <a:pt x="425" y="2177"/>
                </a:lnTo>
                <a:lnTo>
                  <a:pt x="425" y="2168"/>
                </a:lnTo>
                <a:lnTo>
                  <a:pt x="425" y="21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08">
            <a:extLst>
              <a:ext uri="{FF2B5EF4-FFF2-40B4-BE49-F238E27FC236}">
                <a16:creationId xmlns:a16="http://schemas.microsoft.com/office/drawing/2014/main" id="{A3CB4B74-EC2C-404B-A360-777658512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228" y="9493814"/>
            <a:ext cx="4743" cy="474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E641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09">
            <a:extLst>
              <a:ext uri="{FF2B5EF4-FFF2-40B4-BE49-F238E27FC236}">
                <a16:creationId xmlns:a16="http://schemas.microsoft.com/office/drawing/2014/main" id="{B7C70987-A3EF-7147-B9A3-3A738E4DE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107" y="8326559"/>
            <a:ext cx="42703" cy="71173"/>
          </a:xfrm>
          <a:custGeom>
            <a:avLst/>
            <a:gdLst>
              <a:gd name="T0" fmla="*/ 0 w 38"/>
              <a:gd name="T1" fmla="*/ 63 h 64"/>
              <a:gd name="T2" fmla="*/ 0 w 38"/>
              <a:gd name="T3" fmla="*/ 63 h 64"/>
              <a:gd name="T4" fmla="*/ 37 w 38"/>
              <a:gd name="T5" fmla="*/ 0 h 64"/>
              <a:gd name="T6" fmla="*/ 0 w 38"/>
              <a:gd name="T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64">
                <a:moveTo>
                  <a:pt x="0" y="63"/>
                </a:moveTo>
                <a:lnTo>
                  <a:pt x="0" y="63"/>
                </a:lnTo>
                <a:lnTo>
                  <a:pt x="37" y="0"/>
                </a:lnTo>
                <a:lnTo>
                  <a:pt x="0" y="63"/>
                </a:lnTo>
              </a:path>
            </a:pathLst>
          </a:custGeom>
          <a:solidFill>
            <a:srgbClr val="0E4D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10">
            <a:extLst>
              <a:ext uri="{FF2B5EF4-FFF2-40B4-BE49-F238E27FC236}">
                <a16:creationId xmlns:a16="http://schemas.microsoft.com/office/drawing/2014/main" id="{90206EC7-976F-C64C-ABCA-B7948C4F9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143" y="10532954"/>
            <a:ext cx="721231" cy="9490"/>
          </a:xfrm>
          <a:custGeom>
            <a:avLst/>
            <a:gdLst>
              <a:gd name="T0" fmla="*/ 0 w 670"/>
              <a:gd name="T1" fmla="*/ 0 h 10"/>
              <a:gd name="T2" fmla="*/ 0 w 670"/>
              <a:gd name="T3" fmla="*/ 0 h 10"/>
              <a:gd name="T4" fmla="*/ 334 w 670"/>
              <a:gd name="T5" fmla="*/ 9 h 10"/>
              <a:gd name="T6" fmla="*/ 669 w 670"/>
              <a:gd name="T7" fmla="*/ 0 h 10"/>
              <a:gd name="T8" fmla="*/ 343 w 670"/>
              <a:gd name="T9" fmla="*/ 0 h 10"/>
              <a:gd name="T10" fmla="*/ 0 w 670"/>
              <a:gd name="T11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0" h="10">
                <a:moveTo>
                  <a:pt x="0" y="0"/>
                </a:moveTo>
                <a:lnTo>
                  <a:pt x="0" y="0"/>
                </a:lnTo>
                <a:cubicBezTo>
                  <a:pt x="108" y="9"/>
                  <a:pt x="217" y="9"/>
                  <a:pt x="334" y="9"/>
                </a:cubicBezTo>
                <a:cubicBezTo>
                  <a:pt x="443" y="9"/>
                  <a:pt x="560" y="9"/>
                  <a:pt x="669" y="0"/>
                </a:cubicBezTo>
                <a:cubicBezTo>
                  <a:pt x="343" y="0"/>
                  <a:pt x="343" y="0"/>
                  <a:pt x="343" y="0"/>
                </a:cubicBezTo>
                <a:lnTo>
                  <a:pt x="0" y="0"/>
                </a:lnTo>
              </a:path>
            </a:pathLst>
          </a:custGeom>
          <a:solidFill>
            <a:srgbClr val="1EB2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11">
            <a:extLst>
              <a:ext uri="{FF2B5EF4-FFF2-40B4-BE49-F238E27FC236}">
                <a16:creationId xmlns:a16="http://schemas.microsoft.com/office/drawing/2014/main" id="{76C3D659-8F4C-614B-9C88-EECF48EC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742" y="11192502"/>
            <a:ext cx="241990" cy="417555"/>
          </a:xfrm>
          <a:custGeom>
            <a:avLst/>
            <a:gdLst>
              <a:gd name="T0" fmla="*/ 225 w 226"/>
              <a:gd name="T1" fmla="*/ 389 h 390"/>
              <a:gd name="T2" fmla="*/ 225 w 226"/>
              <a:gd name="T3" fmla="*/ 389 h 390"/>
              <a:gd name="T4" fmla="*/ 180 w 226"/>
              <a:gd name="T5" fmla="*/ 307 h 390"/>
              <a:gd name="T6" fmla="*/ 0 w 226"/>
              <a:gd name="T7" fmla="*/ 0 h 390"/>
              <a:gd name="T8" fmla="*/ 0 w 226"/>
              <a:gd name="T9" fmla="*/ 0 h 390"/>
              <a:gd name="T10" fmla="*/ 225 w 226"/>
              <a:gd name="T11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" h="390">
                <a:moveTo>
                  <a:pt x="225" y="389"/>
                </a:moveTo>
                <a:lnTo>
                  <a:pt x="225" y="389"/>
                </a:lnTo>
                <a:cubicBezTo>
                  <a:pt x="216" y="361"/>
                  <a:pt x="199" y="334"/>
                  <a:pt x="180" y="307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225" y="389"/>
                  <a:pt x="225" y="389"/>
                  <a:pt x="225" y="389"/>
                </a:cubicBezTo>
              </a:path>
            </a:pathLst>
          </a:custGeom>
          <a:solidFill>
            <a:srgbClr val="1EB2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12">
            <a:extLst>
              <a:ext uri="{FF2B5EF4-FFF2-40B4-BE49-F238E27FC236}">
                <a16:creationId xmlns:a16="http://schemas.microsoft.com/office/drawing/2014/main" id="{6054B3B6-4F28-AD42-BA66-C2BFD5204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662" y="7595839"/>
            <a:ext cx="9570540" cy="5323821"/>
          </a:xfrm>
          <a:custGeom>
            <a:avLst/>
            <a:gdLst>
              <a:gd name="T0" fmla="*/ 8867 w 8896"/>
              <a:gd name="T1" fmla="*/ 3734 h 4946"/>
              <a:gd name="T2" fmla="*/ 8867 w 8896"/>
              <a:gd name="T3" fmla="*/ 3734 h 4946"/>
              <a:gd name="T4" fmla="*/ 8642 w 8896"/>
              <a:gd name="T5" fmla="*/ 3345 h 4946"/>
              <a:gd name="T6" fmla="*/ 8524 w 8896"/>
              <a:gd name="T7" fmla="*/ 3408 h 4946"/>
              <a:gd name="T8" fmla="*/ 5922 w 8896"/>
              <a:gd name="T9" fmla="*/ 4068 h 4946"/>
              <a:gd name="T10" fmla="*/ 2577 w 8896"/>
              <a:gd name="T11" fmla="*/ 2857 h 4946"/>
              <a:gd name="T12" fmla="*/ 2161 w 8896"/>
              <a:gd name="T13" fmla="*/ 2359 h 4946"/>
              <a:gd name="T14" fmla="*/ 1827 w 8896"/>
              <a:gd name="T15" fmla="*/ 1609 h 4946"/>
              <a:gd name="T16" fmla="*/ 1763 w 8896"/>
              <a:gd name="T17" fmla="*/ 1094 h 4946"/>
              <a:gd name="T18" fmla="*/ 1790 w 8896"/>
              <a:gd name="T19" fmla="*/ 741 h 4946"/>
              <a:gd name="T20" fmla="*/ 1790 w 8896"/>
              <a:gd name="T21" fmla="*/ 741 h 4946"/>
              <a:gd name="T22" fmla="*/ 2052 w 8896"/>
              <a:gd name="T23" fmla="*/ 0 h 4946"/>
              <a:gd name="T24" fmla="*/ 2052 w 8896"/>
              <a:gd name="T25" fmla="*/ 0 h 4946"/>
              <a:gd name="T26" fmla="*/ 36 w 8896"/>
              <a:gd name="T27" fmla="*/ 3725 h 4946"/>
              <a:gd name="T28" fmla="*/ 9 w 8896"/>
              <a:gd name="T29" fmla="*/ 3833 h 4946"/>
              <a:gd name="T30" fmla="*/ 9 w 8896"/>
              <a:gd name="T31" fmla="*/ 3833 h 4946"/>
              <a:gd name="T32" fmla="*/ 64 w 8896"/>
              <a:gd name="T33" fmla="*/ 3996 h 4946"/>
              <a:gd name="T34" fmla="*/ 127 w 8896"/>
              <a:gd name="T35" fmla="*/ 4077 h 4946"/>
              <a:gd name="T36" fmla="*/ 127 w 8896"/>
              <a:gd name="T37" fmla="*/ 4086 h 4946"/>
              <a:gd name="T38" fmla="*/ 136 w 8896"/>
              <a:gd name="T39" fmla="*/ 4086 h 4946"/>
              <a:gd name="T40" fmla="*/ 217 w 8896"/>
              <a:gd name="T41" fmla="*/ 4167 h 4946"/>
              <a:gd name="T42" fmla="*/ 4123 w 8896"/>
              <a:gd name="T43" fmla="*/ 4945 h 4946"/>
              <a:gd name="T44" fmla="*/ 4466 w 8896"/>
              <a:gd name="T45" fmla="*/ 4945 h 4946"/>
              <a:gd name="T46" fmla="*/ 4792 w 8896"/>
              <a:gd name="T47" fmla="*/ 4945 h 4946"/>
              <a:gd name="T48" fmla="*/ 7522 w 8896"/>
              <a:gd name="T49" fmla="*/ 4638 h 4946"/>
              <a:gd name="T50" fmla="*/ 8895 w 8896"/>
              <a:gd name="T51" fmla="*/ 3851 h 4946"/>
              <a:gd name="T52" fmla="*/ 8867 w 8896"/>
              <a:gd name="T53" fmla="*/ 3734 h 4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896" h="4946">
                <a:moveTo>
                  <a:pt x="8867" y="3734"/>
                </a:moveTo>
                <a:lnTo>
                  <a:pt x="8867" y="3734"/>
                </a:lnTo>
                <a:cubicBezTo>
                  <a:pt x="8642" y="3345"/>
                  <a:pt x="8642" y="3345"/>
                  <a:pt x="8642" y="3345"/>
                </a:cubicBezTo>
                <a:cubicBezTo>
                  <a:pt x="8605" y="3363"/>
                  <a:pt x="8560" y="3390"/>
                  <a:pt x="8524" y="3408"/>
                </a:cubicBezTo>
                <a:cubicBezTo>
                  <a:pt x="7811" y="3824"/>
                  <a:pt x="6907" y="4068"/>
                  <a:pt x="5922" y="4068"/>
                </a:cubicBezTo>
                <a:cubicBezTo>
                  <a:pt x="4547" y="4068"/>
                  <a:pt x="3327" y="3589"/>
                  <a:pt x="2577" y="2857"/>
                </a:cubicBezTo>
                <a:cubicBezTo>
                  <a:pt x="2414" y="2703"/>
                  <a:pt x="2269" y="2531"/>
                  <a:pt x="2161" y="2359"/>
                </a:cubicBezTo>
                <a:cubicBezTo>
                  <a:pt x="2007" y="2124"/>
                  <a:pt x="1890" y="1871"/>
                  <a:pt x="1827" y="1609"/>
                </a:cubicBezTo>
                <a:cubicBezTo>
                  <a:pt x="1781" y="1447"/>
                  <a:pt x="1763" y="1265"/>
                  <a:pt x="1763" y="1094"/>
                </a:cubicBezTo>
                <a:cubicBezTo>
                  <a:pt x="1763" y="976"/>
                  <a:pt x="1772" y="859"/>
                  <a:pt x="1790" y="741"/>
                </a:cubicBezTo>
                <a:lnTo>
                  <a:pt x="1790" y="741"/>
                </a:lnTo>
                <a:cubicBezTo>
                  <a:pt x="2052" y="0"/>
                  <a:pt x="2052" y="0"/>
                  <a:pt x="2052" y="0"/>
                </a:cubicBezTo>
                <a:lnTo>
                  <a:pt x="2052" y="0"/>
                </a:lnTo>
                <a:cubicBezTo>
                  <a:pt x="36" y="3725"/>
                  <a:pt x="36" y="3725"/>
                  <a:pt x="36" y="3725"/>
                </a:cubicBezTo>
                <a:cubicBezTo>
                  <a:pt x="9" y="3761"/>
                  <a:pt x="0" y="3797"/>
                  <a:pt x="9" y="3833"/>
                </a:cubicBezTo>
                <a:lnTo>
                  <a:pt x="9" y="3833"/>
                </a:lnTo>
                <a:cubicBezTo>
                  <a:pt x="9" y="3896"/>
                  <a:pt x="36" y="3950"/>
                  <a:pt x="64" y="3996"/>
                </a:cubicBezTo>
                <a:cubicBezTo>
                  <a:pt x="82" y="4023"/>
                  <a:pt x="100" y="4050"/>
                  <a:pt x="127" y="4077"/>
                </a:cubicBezTo>
                <a:cubicBezTo>
                  <a:pt x="127" y="4086"/>
                  <a:pt x="127" y="4086"/>
                  <a:pt x="127" y="4086"/>
                </a:cubicBezTo>
                <a:lnTo>
                  <a:pt x="136" y="4086"/>
                </a:lnTo>
                <a:cubicBezTo>
                  <a:pt x="154" y="4113"/>
                  <a:pt x="181" y="4140"/>
                  <a:pt x="217" y="4167"/>
                </a:cubicBezTo>
                <a:cubicBezTo>
                  <a:pt x="732" y="4592"/>
                  <a:pt x="2269" y="4909"/>
                  <a:pt x="4123" y="4945"/>
                </a:cubicBezTo>
                <a:cubicBezTo>
                  <a:pt x="4466" y="4945"/>
                  <a:pt x="4466" y="4945"/>
                  <a:pt x="4466" y="4945"/>
                </a:cubicBezTo>
                <a:cubicBezTo>
                  <a:pt x="4792" y="4945"/>
                  <a:pt x="4792" y="4945"/>
                  <a:pt x="4792" y="4945"/>
                </a:cubicBezTo>
                <a:cubicBezTo>
                  <a:pt x="5849" y="4918"/>
                  <a:pt x="6798" y="4809"/>
                  <a:pt x="7522" y="4638"/>
                </a:cubicBezTo>
                <a:cubicBezTo>
                  <a:pt x="8361" y="4438"/>
                  <a:pt x="8895" y="4158"/>
                  <a:pt x="8895" y="3851"/>
                </a:cubicBezTo>
                <a:cubicBezTo>
                  <a:pt x="8895" y="3806"/>
                  <a:pt x="8886" y="3770"/>
                  <a:pt x="8867" y="37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13">
            <a:extLst>
              <a:ext uri="{FF2B5EF4-FFF2-40B4-BE49-F238E27FC236}">
                <a16:creationId xmlns:a16="http://schemas.microsoft.com/office/drawing/2014/main" id="{3823A9B5-B672-CD4E-8162-CFE615B67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810" y="6703790"/>
            <a:ext cx="7335676" cy="5271625"/>
          </a:xfrm>
          <a:custGeom>
            <a:avLst/>
            <a:gdLst>
              <a:gd name="T0" fmla="*/ 6155 w 6816"/>
              <a:gd name="T1" fmla="*/ 3036 h 4899"/>
              <a:gd name="T2" fmla="*/ 6155 w 6816"/>
              <a:gd name="T3" fmla="*/ 3036 h 4899"/>
              <a:gd name="T4" fmla="*/ 6155 w 6816"/>
              <a:gd name="T5" fmla="*/ 3036 h 4899"/>
              <a:gd name="T6" fmla="*/ 5957 w 6816"/>
              <a:gd name="T7" fmla="*/ 2665 h 4899"/>
              <a:gd name="T8" fmla="*/ 5957 w 6816"/>
              <a:gd name="T9" fmla="*/ 2665 h 4899"/>
              <a:gd name="T10" fmla="*/ 5957 w 6816"/>
              <a:gd name="T11" fmla="*/ 2665 h 4899"/>
              <a:gd name="T12" fmla="*/ 4763 w 6816"/>
              <a:gd name="T13" fmla="*/ 441 h 4899"/>
              <a:gd name="T14" fmla="*/ 4763 w 6816"/>
              <a:gd name="T15" fmla="*/ 441 h 4899"/>
              <a:gd name="T16" fmla="*/ 4519 w 6816"/>
              <a:gd name="T17" fmla="*/ 0 h 4899"/>
              <a:gd name="T18" fmla="*/ 4519 w 6816"/>
              <a:gd name="T19" fmla="*/ 0 h 4899"/>
              <a:gd name="T20" fmla="*/ 4691 w 6816"/>
              <a:gd name="T21" fmla="*/ 496 h 4899"/>
              <a:gd name="T22" fmla="*/ 4700 w 6816"/>
              <a:gd name="T23" fmla="*/ 523 h 4899"/>
              <a:gd name="T24" fmla="*/ 4727 w 6816"/>
              <a:gd name="T25" fmla="*/ 767 h 4899"/>
              <a:gd name="T26" fmla="*/ 4718 w 6816"/>
              <a:gd name="T27" fmla="*/ 839 h 4899"/>
              <a:gd name="T28" fmla="*/ 4610 w 6816"/>
              <a:gd name="T29" fmla="*/ 1345 h 4899"/>
              <a:gd name="T30" fmla="*/ 4149 w 6816"/>
              <a:gd name="T31" fmla="*/ 2014 h 4899"/>
              <a:gd name="T32" fmla="*/ 1780 w 6816"/>
              <a:gd name="T33" fmla="*/ 2873 h 4899"/>
              <a:gd name="T34" fmla="*/ 0 w 6816"/>
              <a:gd name="T35" fmla="*/ 2439 h 4899"/>
              <a:gd name="T36" fmla="*/ 334 w 6816"/>
              <a:gd name="T37" fmla="*/ 3189 h 4899"/>
              <a:gd name="T38" fmla="*/ 750 w 6816"/>
              <a:gd name="T39" fmla="*/ 3687 h 4899"/>
              <a:gd name="T40" fmla="*/ 4095 w 6816"/>
              <a:gd name="T41" fmla="*/ 4898 h 4899"/>
              <a:gd name="T42" fmla="*/ 6697 w 6816"/>
              <a:gd name="T43" fmla="*/ 4238 h 4899"/>
              <a:gd name="T44" fmla="*/ 6815 w 6816"/>
              <a:gd name="T45" fmla="*/ 4175 h 4899"/>
              <a:gd name="T46" fmla="*/ 6155 w 6816"/>
              <a:gd name="T47" fmla="*/ 3036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816" h="4899">
                <a:moveTo>
                  <a:pt x="6155" y="3036"/>
                </a:moveTo>
                <a:lnTo>
                  <a:pt x="6155" y="3036"/>
                </a:lnTo>
                <a:lnTo>
                  <a:pt x="6155" y="3036"/>
                </a:lnTo>
                <a:cubicBezTo>
                  <a:pt x="5957" y="2665"/>
                  <a:pt x="5957" y="2665"/>
                  <a:pt x="5957" y="2665"/>
                </a:cubicBezTo>
                <a:lnTo>
                  <a:pt x="5957" y="2665"/>
                </a:lnTo>
                <a:lnTo>
                  <a:pt x="5957" y="2665"/>
                </a:lnTo>
                <a:cubicBezTo>
                  <a:pt x="4763" y="441"/>
                  <a:pt x="4763" y="441"/>
                  <a:pt x="4763" y="441"/>
                </a:cubicBezTo>
                <a:lnTo>
                  <a:pt x="4763" y="441"/>
                </a:lnTo>
                <a:cubicBezTo>
                  <a:pt x="4519" y="0"/>
                  <a:pt x="4519" y="0"/>
                  <a:pt x="4519" y="0"/>
                </a:cubicBezTo>
                <a:lnTo>
                  <a:pt x="4519" y="0"/>
                </a:lnTo>
                <a:cubicBezTo>
                  <a:pt x="4691" y="496"/>
                  <a:pt x="4691" y="496"/>
                  <a:pt x="4691" y="496"/>
                </a:cubicBezTo>
                <a:cubicBezTo>
                  <a:pt x="4700" y="523"/>
                  <a:pt x="4700" y="523"/>
                  <a:pt x="4700" y="523"/>
                </a:cubicBezTo>
                <a:cubicBezTo>
                  <a:pt x="4718" y="604"/>
                  <a:pt x="4727" y="686"/>
                  <a:pt x="4727" y="767"/>
                </a:cubicBezTo>
                <a:cubicBezTo>
                  <a:pt x="4727" y="794"/>
                  <a:pt x="4718" y="812"/>
                  <a:pt x="4718" y="839"/>
                </a:cubicBezTo>
                <a:cubicBezTo>
                  <a:pt x="4709" y="1011"/>
                  <a:pt x="4673" y="1183"/>
                  <a:pt x="4610" y="1345"/>
                </a:cubicBezTo>
                <a:cubicBezTo>
                  <a:pt x="4519" y="1590"/>
                  <a:pt x="4357" y="1815"/>
                  <a:pt x="4149" y="2014"/>
                </a:cubicBezTo>
                <a:cubicBezTo>
                  <a:pt x="3615" y="2539"/>
                  <a:pt x="2757" y="2873"/>
                  <a:pt x="1780" y="2873"/>
                </a:cubicBezTo>
                <a:cubicBezTo>
                  <a:pt x="1111" y="2873"/>
                  <a:pt x="496" y="2710"/>
                  <a:pt x="0" y="2439"/>
                </a:cubicBezTo>
                <a:cubicBezTo>
                  <a:pt x="63" y="2701"/>
                  <a:pt x="180" y="2954"/>
                  <a:pt x="334" y="3189"/>
                </a:cubicBezTo>
                <a:cubicBezTo>
                  <a:pt x="442" y="3361"/>
                  <a:pt x="587" y="3533"/>
                  <a:pt x="750" y="3687"/>
                </a:cubicBezTo>
                <a:cubicBezTo>
                  <a:pt x="1500" y="4419"/>
                  <a:pt x="2720" y="4898"/>
                  <a:pt x="4095" y="4898"/>
                </a:cubicBezTo>
                <a:cubicBezTo>
                  <a:pt x="5080" y="4898"/>
                  <a:pt x="5984" y="4654"/>
                  <a:pt x="6697" y="4238"/>
                </a:cubicBezTo>
                <a:cubicBezTo>
                  <a:pt x="6733" y="4220"/>
                  <a:pt x="6778" y="4193"/>
                  <a:pt x="6815" y="4175"/>
                </a:cubicBezTo>
                <a:lnTo>
                  <a:pt x="6155" y="303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14">
            <a:extLst>
              <a:ext uri="{FF2B5EF4-FFF2-40B4-BE49-F238E27FC236}">
                <a16:creationId xmlns:a16="http://schemas.microsoft.com/office/drawing/2014/main" id="{75702816-BB2A-B445-AD02-7A0BB531E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832" y="10532954"/>
            <a:ext cx="1508891" cy="1508891"/>
          </a:xfrm>
          <a:custGeom>
            <a:avLst/>
            <a:gdLst>
              <a:gd name="T0" fmla="*/ 1402 w 1403"/>
              <a:gd name="T1" fmla="*/ 705 h 1402"/>
              <a:gd name="T2" fmla="*/ 1402 w 1403"/>
              <a:gd name="T3" fmla="*/ 705 h 1402"/>
              <a:gd name="T4" fmla="*/ 696 w 1403"/>
              <a:gd name="T5" fmla="*/ 1401 h 1402"/>
              <a:gd name="T6" fmla="*/ 0 w 1403"/>
              <a:gd name="T7" fmla="*/ 705 h 1402"/>
              <a:gd name="T8" fmla="*/ 696 w 1403"/>
              <a:gd name="T9" fmla="*/ 0 h 1402"/>
              <a:gd name="T10" fmla="*/ 1402 w 1403"/>
              <a:gd name="T11" fmla="*/ 705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3" h="1402">
                <a:moveTo>
                  <a:pt x="1402" y="705"/>
                </a:moveTo>
                <a:lnTo>
                  <a:pt x="1402" y="705"/>
                </a:lnTo>
                <a:cubicBezTo>
                  <a:pt x="1402" y="1094"/>
                  <a:pt x="1085" y="1401"/>
                  <a:pt x="696" y="1401"/>
                </a:cubicBezTo>
                <a:cubicBezTo>
                  <a:pt x="308" y="1401"/>
                  <a:pt x="0" y="1094"/>
                  <a:pt x="0" y="705"/>
                </a:cubicBezTo>
                <a:cubicBezTo>
                  <a:pt x="0" y="317"/>
                  <a:pt x="308" y="0"/>
                  <a:pt x="696" y="0"/>
                </a:cubicBezTo>
                <a:cubicBezTo>
                  <a:pt x="1085" y="0"/>
                  <a:pt x="1402" y="317"/>
                  <a:pt x="1402" y="7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15">
            <a:extLst>
              <a:ext uri="{FF2B5EF4-FFF2-40B4-BE49-F238E27FC236}">
                <a16:creationId xmlns:a16="http://schemas.microsoft.com/office/drawing/2014/main" id="{D3296F3F-F9E6-3F46-9F9D-1F345AF90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457" y="9783254"/>
            <a:ext cx="1508891" cy="1508891"/>
          </a:xfrm>
          <a:custGeom>
            <a:avLst/>
            <a:gdLst>
              <a:gd name="T0" fmla="*/ 1401 w 1402"/>
              <a:gd name="T1" fmla="*/ 696 h 1402"/>
              <a:gd name="T2" fmla="*/ 1401 w 1402"/>
              <a:gd name="T3" fmla="*/ 696 h 1402"/>
              <a:gd name="T4" fmla="*/ 705 w 1402"/>
              <a:gd name="T5" fmla="*/ 1401 h 1402"/>
              <a:gd name="T6" fmla="*/ 0 w 1402"/>
              <a:gd name="T7" fmla="*/ 696 h 1402"/>
              <a:gd name="T8" fmla="*/ 705 w 1402"/>
              <a:gd name="T9" fmla="*/ 0 h 1402"/>
              <a:gd name="T10" fmla="*/ 1401 w 1402"/>
              <a:gd name="T11" fmla="*/ 696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2" h="1402">
                <a:moveTo>
                  <a:pt x="1401" y="696"/>
                </a:moveTo>
                <a:lnTo>
                  <a:pt x="1401" y="696"/>
                </a:lnTo>
                <a:cubicBezTo>
                  <a:pt x="1401" y="1085"/>
                  <a:pt x="1094" y="1401"/>
                  <a:pt x="705" y="1401"/>
                </a:cubicBezTo>
                <a:cubicBezTo>
                  <a:pt x="316" y="1401"/>
                  <a:pt x="0" y="1085"/>
                  <a:pt x="0" y="696"/>
                </a:cubicBezTo>
                <a:cubicBezTo>
                  <a:pt x="0" y="307"/>
                  <a:pt x="316" y="0"/>
                  <a:pt x="705" y="0"/>
                </a:cubicBezTo>
                <a:cubicBezTo>
                  <a:pt x="1094" y="0"/>
                  <a:pt x="1401" y="307"/>
                  <a:pt x="1401" y="6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16">
            <a:extLst>
              <a:ext uri="{FF2B5EF4-FFF2-40B4-BE49-F238E27FC236}">
                <a16:creationId xmlns:a16="http://schemas.microsoft.com/office/drawing/2014/main" id="{31E2A920-4C1B-5D40-989E-9C9902D82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277" y="7780890"/>
            <a:ext cx="1508891" cy="1508891"/>
          </a:xfrm>
          <a:custGeom>
            <a:avLst/>
            <a:gdLst>
              <a:gd name="T0" fmla="*/ 1401 w 1402"/>
              <a:gd name="T1" fmla="*/ 705 h 1402"/>
              <a:gd name="T2" fmla="*/ 1401 w 1402"/>
              <a:gd name="T3" fmla="*/ 705 h 1402"/>
              <a:gd name="T4" fmla="*/ 696 w 1402"/>
              <a:gd name="T5" fmla="*/ 1401 h 1402"/>
              <a:gd name="T6" fmla="*/ 0 w 1402"/>
              <a:gd name="T7" fmla="*/ 705 h 1402"/>
              <a:gd name="T8" fmla="*/ 696 w 1402"/>
              <a:gd name="T9" fmla="*/ 0 h 1402"/>
              <a:gd name="T10" fmla="*/ 1401 w 1402"/>
              <a:gd name="T11" fmla="*/ 705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2" h="1402">
                <a:moveTo>
                  <a:pt x="1401" y="705"/>
                </a:moveTo>
                <a:lnTo>
                  <a:pt x="1401" y="705"/>
                </a:lnTo>
                <a:cubicBezTo>
                  <a:pt x="1401" y="1085"/>
                  <a:pt x="1084" y="1401"/>
                  <a:pt x="696" y="1401"/>
                </a:cubicBezTo>
                <a:cubicBezTo>
                  <a:pt x="307" y="1401"/>
                  <a:pt x="0" y="1085"/>
                  <a:pt x="0" y="705"/>
                </a:cubicBezTo>
                <a:cubicBezTo>
                  <a:pt x="0" y="316"/>
                  <a:pt x="307" y="0"/>
                  <a:pt x="696" y="0"/>
                </a:cubicBezTo>
                <a:cubicBezTo>
                  <a:pt x="1084" y="0"/>
                  <a:pt x="1401" y="316"/>
                  <a:pt x="1401" y="7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17">
            <a:extLst>
              <a:ext uri="{FF2B5EF4-FFF2-40B4-BE49-F238E27FC236}">
                <a16:creationId xmlns:a16="http://schemas.microsoft.com/office/drawing/2014/main" id="{6943FD13-B61E-5F4E-8CB2-D65229A4F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789" y="5389441"/>
            <a:ext cx="1508891" cy="1508891"/>
          </a:xfrm>
          <a:custGeom>
            <a:avLst/>
            <a:gdLst>
              <a:gd name="T0" fmla="*/ 1401 w 1402"/>
              <a:gd name="T1" fmla="*/ 705 h 1401"/>
              <a:gd name="T2" fmla="*/ 1401 w 1402"/>
              <a:gd name="T3" fmla="*/ 705 h 1401"/>
              <a:gd name="T4" fmla="*/ 705 w 1402"/>
              <a:gd name="T5" fmla="*/ 1400 h 1401"/>
              <a:gd name="T6" fmla="*/ 0 w 1402"/>
              <a:gd name="T7" fmla="*/ 705 h 1401"/>
              <a:gd name="T8" fmla="*/ 705 w 1402"/>
              <a:gd name="T9" fmla="*/ 0 h 1401"/>
              <a:gd name="T10" fmla="*/ 1401 w 1402"/>
              <a:gd name="T11" fmla="*/ 705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2" h="1401">
                <a:moveTo>
                  <a:pt x="1401" y="705"/>
                </a:moveTo>
                <a:lnTo>
                  <a:pt x="1401" y="705"/>
                </a:lnTo>
                <a:cubicBezTo>
                  <a:pt x="1401" y="1085"/>
                  <a:pt x="1094" y="1400"/>
                  <a:pt x="705" y="1400"/>
                </a:cubicBezTo>
                <a:cubicBezTo>
                  <a:pt x="316" y="1400"/>
                  <a:pt x="0" y="1085"/>
                  <a:pt x="0" y="705"/>
                </a:cubicBezTo>
                <a:cubicBezTo>
                  <a:pt x="0" y="317"/>
                  <a:pt x="316" y="0"/>
                  <a:pt x="705" y="0"/>
                </a:cubicBezTo>
                <a:cubicBezTo>
                  <a:pt x="1094" y="0"/>
                  <a:pt x="1401" y="317"/>
                  <a:pt x="1401" y="7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18">
            <a:extLst>
              <a:ext uri="{FF2B5EF4-FFF2-40B4-BE49-F238E27FC236}">
                <a16:creationId xmlns:a16="http://schemas.microsoft.com/office/drawing/2014/main" id="{5C876D97-1763-134D-8AFC-6638618D1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089" y="11050154"/>
            <a:ext cx="593119" cy="564646"/>
          </a:xfrm>
          <a:custGeom>
            <a:avLst/>
            <a:gdLst>
              <a:gd name="T0" fmla="*/ 471 w 553"/>
              <a:gd name="T1" fmla="*/ 525 h 526"/>
              <a:gd name="T2" fmla="*/ 471 w 553"/>
              <a:gd name="T3" fmla="*/ 525 h 526"/>
              <a:gd name="T4" fmla="*/ 73 w 553"/>
              <a:gd name="T5" fmla="*/ 525 h 526"/>
              <a:gd name="T6" fmla="*/ 0 w 553"/>
              <a:gd name="T7" fmla="*/ 452 h 526"/>
              <a:gd name="T8" fmla="*/ 0 w 553"/>
              <a:gd name="T9" fmla="*/ 72 h 526"/>
              <a:gd name="T10" fmla="*/ 73 w 553"/>
              <a:gd name="T11" fmla="*/ 0 h 526"/>
              <a:gd name="T12" fmla="*/ 118 w 553"/>
              <a:gd name="T13" fmla="*/ 0 h 526"/>
              <a:gd name="T14" fmla="*/ 118 w 553"/>
              <a:gd name="T15" fmla="*/ 46 h 526"/>
              <a:gd name="T16" fmla="*/ 73 w 553"/>
              <a:gd name="T17" fmla="*/ 46 h 526"/>
              <a:gd name="T18" fmla="*/ 46 w 553"/>
              <a:gd name="T19" fmla="*/ 72 h 526"/>
              <a:gd name="T20" fmla="*/ 46 w 553"/>
              <a:gd name="T21" fmla="*/ 452 h 526"/>
              <a:gd name="T22" fmla="*/ 73 w 553"/>
              <a:gd name="T23" fmla="*/ 479 h 526"/>
              <a:gd name="T24" fmla="*/ 471 w 553"/>
              <a:gd name="T25" fmla="*/ 479 h 526"/>
              <a:gd name="T26" fmla="*/ 498 w 553"/>
              <a:gd name="T27" fmla="*/ 452 h 526"/>
              <a:gd name="T28" fmla="*/ 498 w 553"/>
              <a:gd name="T29" fmla="*/ 72 h 526"/>
              <a:gd name="T30" fmla="*/ 471 w 553"/>
              <a:gd name="T31" fmla="*/ 46 h 526"/>
              <a:gd name="T32" fmla="*/ 434 w 553"/>
              <a:gd name="T33" fmla="*/ 46 h 526"/>
              <a:gd name="T34" fmla="*/ 434 w 553"/>
              <a:gd name="T35" fmla="*/ 0 h 526"/>
              <a:gd name="T36" fmla="*/ 471 w 553"/>
              <a:gd name="T37" fmla="*/ 0 h 526"/>
              <a:gd name="T38" fmla="*/ 552 w 553"/>
              <a:gd name="T39" fmla="*/ 72 h 526"/>
              <a:gd name="T40" fmla="*/ 552 w 553"/>
              <a:gd name="T41" fmla="*/ 452 h 526"/>
              <a:gd name="T42" fmla="*/ 471 w 553"/>
              <a:gd name="T43" fmla="*/ 525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3" h="526">
                <a:moveTo>
                  <a:pt x="471" y="525"/>
                </a:moveTo>
                <a:lnTo>
                  <a:pt x="471" y="525"/>
                </a:lnTo>
                <a:cubicBezTo>
                  <a:pt x="73" y="525"/>
                  <a:pt x="73" y="525"/>
                  <a:pt x="73" y="525"/>
                </a:cubicBezTo>
                <a:cubicBezTo>
                  <a:pt x="37" y="525"/>
                  <a:pt x="0" y="488"/>
                  <a:pt x="0" y="45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7" y="0"/>
                  <a:pt x="73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73" y="46"/>
                  <a:pt x="73" y="46"/>
                  <a:pt x="73" y="46"/>
                </a:cubicBezTo>
                <a:cubicBezTo>
                  <a:pt x="64" y="46"/>
                  <a:pt x="46" y="63"/>
                  <a:pt x="46" y="72"/>
                </a:cubicBezTo>
                <a:cubicBezTo>
                  <a:pt x="46" y="452"/>
                  <a:pt x="46" y="452"/>
                  <a:pt x="46" y="452"/>
                </a:cubicBezTo>
                <a:cubicBezTo>
                  <a:pt x="46" y="461"/>
                  <a:pt x="64" y="479"/>
                  <a:pt x="73" y="479"/>
                </a:cubicBezTo>
                <a:cubicBezTo>
                  <a:pt x="471" y="479"/>
                  <a:pt x="471" y="479"/>
                  <a:pt x="471" y="479"/>
                </a:cubicBezTo>
                <a:cubicBezTo>
                  <a:pt x="488" y="479"/>
                  <a:pt x="498" y="461"/>
                  <a:pt x="498" y="452"/>
                </a:cubicBezTo>
                <a:cubicBezTo>
                  <a:pt x="498" y="72"/>
                  <a:pt x="498" y="72"/>
                  <a:pt x="498" y="72"/>
                </a:cubicBezTo>
                <a:cubicBezTo>
                  <a:pt x="498" y="63"/>
                  <a:pt x="488" y="46"/>
                  <a:pt x="471" y="46"/>
                </a:cubicBezTo>
                <a:cubicBezTo>
                  <a:pt x="434" y="46"/>
                  <a:pt x="434" y="46"/>
                  <a:pt x="434" y="46"/>
                </a:cubicBezTo>
                <a:cubicBezTo>
                  <a:pt x="434" y="0"/>
                  <a:pt x="434" y="0"/>
                  <a:pt x="434" y="0"/>
                </a:cubicBezTo>
                <a:cubicBezTo>
                  <a:pt x="471" y="0"/>
                  <a:pt x="471" y="0"/>
                  <a:pt x="471" y="0"/>
                </a:cubicBezTo>
                <a:cubicBezTo>
                  <a:pt x="516" y="0"/>
                  <a:pt x="552" y="36"/>
                  <a:pt x="552" y="72"/>
                </a:cubicBezTo>
                <a:cubicBezTo>
                  <a:pt x="552" y="452"/>
                  <a:pt x="552" y="452"/>
                  <a:pt x="552" y="452"/>
                </a:cubicBezTo>
                <a:cubicBezTo>
                  <a:pt x="552" y="488"/>
                  <a:pt x="516" y="525"/>
                  <a:pt x="471" y="52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19">
            <a:extLst>
              <a:ext uri="{FF2B5EF4-FFF2-40B4-BE49-F238E27FC236}">
                <a16:creationId xmlns:a16="http://schemas.microsoft.com/office/drawing/2014/main" id="{4CDF04B4-9786-AB4D-A755-13142C965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164" y="10969489"/>
            <a:ext cx="265717" cy="47449"/>
          </a:xfrm>
          <a:custGeom>
            <a:avLst/>
            <a:gdLst>
              <a:gd name="T0" fmla="*/ 244 w 245"/>
              <a:gd name="T1" fmla="*/ 45 h 46"/>
              <a:gd name="T2" fmla="*/ 0 w 245"/>
              <a:gd name="T3" fmla="*/ 45 h 46"/>
              <a:gd name="T4" fmla="*/ 0 w 245"/>
              <a:gd name="T5" fmla="*/ 0 h 46"/>
              <a:gd name="T6" fmla="*/ 244 w 245"/>
              <a:gd name="T7" fmla="*/ 0 h 46"/>
              <a:gd name="T8" fmla="*/ 244 w 245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46">
                <a:moveTo>
                  <a:pt x="244" y="45"/>
                </a:moveTo>
                <a:lnTo>
                  <a:pt x="0" y="45"/>
                </a:lnTo>
                <a:lnTo>
                  <a:pt x="0" y="0"/>
                </a:lnTo>
                <a:lnTo>
                  <a:pt x="244" y="0"/>
                </a:lnTo>
                <a:lnTo>
                  <a:pt x="244" y="4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20">
            <a:extLst>
              <a:ext uri="{FF2B5EF4-FFF2-40B4-BE49-F238E27FC236}">
                <a16:creationId xmlns:a16="http://schemas.microsoft.com/office/drawing/2014/main" id="{50513A91-6EFC-3B40-A7B4-D610D64E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8002" y="10959999"/>
            <a:ext cx="175561" cy="137605"/>
          </a:xfrm>
          <a:custGeom>
            <a:avLst/>
            <a:gdLst>
              <a:gd name="T0" fmla="*/ 36 w 164"/>
              <a:gd name="T1" fmla="*/ 117 h 128"/>
              <a:gd name="T2" fmla="*/ 36 w 164"/>
              <a:gd name="T3" fmla="*/ 117 h 128"/>
              <a:gd name="T4" fmla="*/ 0 w 164"/>
              <a:gd name="T5" fmla="*/ 90 h 128"/>
              <a:gd name="T6" fmla="*/ 81 w 164"/>
              <a:gd name="T7" fmla="*/ 9 h 128"/>
              <a:gd name="T8" fmla="*/ 99 w 164"/>
              <a:gd name="T9" fmla="*/ 9 h 128"/>
              <a:gd name="T10" fmla="*/ 117 w 164"/>
              <a:gd name="T11" fmla="*/ 18 h 128"/>
              <a:gd name="T12" fmla="*/ 153 w 164"/>
              <a:gd name="T13" fmla="*/ 90 h 128"/>
              <a:gd name="T14" fmla="*/ 144 w 164"/>
              <a:gd name="T15" fmla="*/ 127 h 128"/>
              <a:gd name="T16" fmla="*/ 144 w 164"/>
              <a:gd name="T17" fmla="*/ 127 h 128"/>
              <a:gd name="T18" fmla="*/ 108 w 164"/>
              <a:gd name="T19" fmla="*/ 117 h 128"/>
              <a:gd name="T20" fmla="*/ 90 w 164"/>
              <a:gd name="T21" fmla="*/ 72 h 128"/>
              <a:gd name="T22" fmla="*/ 36 w 164"/>
              <a:gd name="T23" fmla="*/ 117 h 128"/>
              <a:gd name="T24" fmla="*/ 108 w 164"/>
              <a:gd name="T25" fmla="*/ 45 h 128"/>
              <a:gd name="T26" fmla="*/ 108 w 164"/>
              <a:gd name="T27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4" h="128">
                <a:moveTo>
                  <a:pt x="36" y="117"/>
                </a:moveTo>
                <a:lnTo>
                  <a:pt x="36" y="117"/>
                </a:lnTo>
                <a:cubicBezTo>
                  <a:pt x="0" y="90"/>
                  <a:pt x="0" y="90"/>
                  <a:pt x="0" y="90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9"/>
                  <a:pt x="90" y="0"/>
                  <a:pt x="99" y="9"/>
                </a:cubicBezTo>
                <a:cubicBezTo>
                  <a:pt x="108" y="9"/>
                  <a:pt x="117" y="9"/>
                  <a:pt x="117" y="18"/>
                </a:cubicBezTo>
                <a:cubicBezTo>
                  <a:pt x="153" y="90"/>
                  <a:pt x="153" y="90"/>
                  <a:pt x="153" y="90"/>
                </a:cubicBezTo>
                <a:cubicBezTo>
                  <a:pt x="163" y="108"/>
                  <a:pt x="153" y="117"/>
                  <a:pt x="144" y="127"/>
                </a:cubicBezTo>
                <a:lnTo>
                  <a:pt x="144" y="127"/>
                </a:lnTo>
                <a:cubicBezTo>
                  <a:pt x="135" y="127"/>
                  <a:pt x="117" y="127"/>
                  <a:pt x="108" y="117"/>
                </a:cubicBezTo>
                <a:cubicBezTo>
                  <a:pt x="90" y="72"/>
                  <a:pt x="90" y="72"/>
                  <a:pt x="90" y="72"/>
                </a:cubicBezTo>
                <a:lnTo>
                  <a:pt x="36" y="117"/>
                </a:lnTo>
                <a:close/>
                <a:moveTo>
                  <a:pt x="108" y="45"/>
                </a:moveTo>
                <a:lnTo>
                  <a:pt x="108" y="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21">
            <a:extLst>
              <a:ext uri="{FF2B5EF4-FFF2-40B4-BE49-F238E27FC236}">
                <a16:creationId xmlns:a16="http://schemas.microsoft.com/office/drawing/2014/main" id="{49BF142C-E66F-6D43-90D4-D782C8381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062" y="11050154"/>
            <a:ext cx="223011" cy="156581"/>
          </a:xfrm>
          <a:custGeom>
            <a:avLst/>
            <a:gdLst>
              <a:gd name="T0" fmla="*/ 81 w 208"/>
              <a:gd name="T1" fmla="*/ 145 h 146"/>
              <a:gd name="T2" fmla="*/ 81 w 208"/>
              <a:gd name="T3" fmla="*/ 145 h 146"/>
              <a:gd name="T4" fmla="*/ 81 w 208"/>
              <a:gd name="T5" fmla="*/ 145 h 146"/>
              <a:gd name="T6" fmla="*/ 54 w 208"/>
              <a:gd name="T7" fmla="*/ 136 h 146"/>
              <a:gd name="T8" fmla="*/ 0 w 208"/>
              <a:gd name="T9" fmla="*/ 63 h 146"/>
              <a:gd name="T10" fmla="*/ 54 w 208"/>
              <a:gd name="T11" fmla="*/ 9 h 146"/>
              <a:gd name="T12" fmla="*/ 90 w 208"/>
              <a:gd name="T13" fmla="*/ 36 h 146"/>
              <a:gd name="T14" fmla="*/ 63 w 208"/>
              <a:gd name="T15" fmla="*/ 72 h 146"/>
              <a:gd name="T16" fmla="*/ 81 w 208"/>
              <a:gd name="T17" fmla="*/ 100 h 146"/>
              <a:gd name="T18" fmla="*/ 171 w 208"/>
              <a:gd name="T19" fmla="*/ 9 h 146"/>
              <a:gd name="T20" fmla="*/ 198 w 208"/>
              <a:gd name="T21" fmla="*/ 9 h 146"/>
              <a:gd name="T22" fmla="*/ 198 w 208"/>
              <a:gd name="T23" fmla="*/ 9 h 146"/>
              <a:gd name="T24" fmla="*/ 198 w 208"/>
              <a:gd name="T25" fmla="*/ 36 h 146"/>
              <a:gd name="T26" fmla="*/ 117 w 208"/>
              <a:gd name="T27" fmla="*/ 136 h 146"/>
              <a:gd name="T28" fmla="*/ 81 w 208"/>
              <a:gd name="T2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8" h="146">
                <a:moveTo>
                  <a:pt x="81" y="145"/>
                </a:moveTo>
                <a:lnTo>
                  <a:pt x="81" y="145"/>
                </a:lnTo>
                <a:lnTo>
                  <a:pt x="81" y="145"/>
                </a:lnTo>
                <a:cubicBezTo>
                  <a:pt x="72" y="145"/>
                  <a:pt x="63" y="145"/>
                  <a:pt x="54" y="136"/>
                </a:cubicBezTo>
                <a:cubicBezTo>
                  <a:pt x="0" y="63"/>
                  <a:pt x="0" y="63"/>
                  <a:pt x="0" y="63"/>
                </a:cubicBezTo>
                <a:cubicBezTo>
                  <a:pt x="54" y="9"/>
                  <a:pt x="54" y="9"/>
                  <a:pt x="54" y="9"/>
                </a:cubicBezTo>
                <a:cubicBezTo>
                  <a:pt x="90" y="36"/>
                  <a:pt x="90" y="36"/>
                  <a:pt x="90" y="36"/>
                </a:cubicBezTo>
                <a:cubicBezTo>
                  <a:pt x="63" y="72"/>
                  <a:pt x="63" y="72"/>
                  <a:pt x="63" y="72"/>
                </a:cubicBezTo>
                <a:cubicBezTo>
                  <a:pt x="81" y="100"/>
                  <a:pt x="81" y="100"/>
                  <a:pt x="81" y="100"/>
                </a:cubicBezTo>
                <a:cubicBezTo>
                  <a:pt x="171" y="9"/>
                  <a:pt x="171" y="9"/>
                  <a:pt x="171" y="9"/>
                </a:cubicBezTo>
                <a:cubicBezTo>
                  <a:pt x="180" y="0"/>
                  <a:pt x="189" y="0"/>
                  <a:pt x="198" y="9"/>
                </a:cubicBezTo>
                <a:lnTo>
                  <a:pt x="198" y="9"/>
                </a:lnTo>
                <a:cubicBezTo>
                  <a:pt x="207" y="18"/>
                  <a:pt x="207" y="27"/>
                  <a:pt x="198" y="36"/>
                </a:cubicBezTo>
                <a:cubicBezTo>
                  <a:pt x="117" y="136"/>
                  <a:pt x="117" y="136"/>
                  <a:pt x="117" y="136"/>
                </a:cubicBezTo>
                <a:cubicBezTo>
                  <a:pt x="108" y="145"/>
                  <a:pt x="99" y="145"/>
                  <a:pt x="81" y="1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22">
            <a:extLst>
              <a:ext uri="{FF2B5EF4-FFF2-40B4-BE49-F238E27FC236}">
                <a16:creationId xmlns:a16="http://schemas.microsoft.com/office/drawing/2014/main" id="{889F1B1A-4636-3545-B324-B74A7C67F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988" y="10959999"/>
            <a:ext cx="166074" cy="137605"/>
          </a:xfrm>
          <a:custGeom>
            <a:avLst/>
            <a:gdLst>
              <a:gd name="T0" fmla="*/ 117 w 155"/>
              <a:gd name="T1" fmla="*/ 117 h 128"/>
              <a:gd name="T2" fmla="*/ 117 w 155"/>
              <a:gd name="T3" fmla="*/ 117 h 128"/>
              <a:gd name="T4" fmla="*/ 154 w 155"/>
              <a:gd name="T5" fmla="*/ 90 h 128"/>
              <a:gd name="T6" fmla="*/ 81 w 155"/>
              <a:gd name="T7" fmla="*/ 9 h 128"/>
              <a:gd name="T8" fmla="*/ 54 w 155"/>
              <a:gd name="T9" fmla="*/ 9 h 128"/>
              <a:gd name="T10" fmla="*/ 36 w 155"/>
              <a:gd name="T11" fmla="*/ 18 h 128"/>
              <a:gd name="T12" fmla="*/ 0 w 155"/>
              <a:gd name="T13" fmla="*/ 90 h 128"/>
              <a:gd name="T14" fmla="*/ 18 w 155"/>
              <a:gd name="T15" fmla="*/ 127 h 128"/>
              <a:gd name="T16" fmla="*/ 18 w 155"/>
              <a:gd name="T17" fmla="*/ 127 h 128"/>
              <a:gd name="T18" fmla="*/ 45 w 155"/>
              <a:gd name="T19" fmla="*/ 117 h 128"/>
              <a:gd name="T20" fmla="*/ 72 w 155"/>
              <a:gd name="T21" fmla="*/ 72 h 128"/>
              <a:gd name="T22" fmla="*/ 117 w 155"/>
              <a:gd name="T23" fmla="*/ 117 h 128"/>
              <a:gd name="T24" fmla="*/ 45 w 155"/>
              <a:gd name="T25" fmla="*/ 45 h 128"/>
              <a:gd name="T26" fmla="*/ 45 w 155"/>
              <a:gd name="T27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5" h="128">
                <a:moveTo>
                  <a:pt x="117" y="117"/>
                </a:moveTo>
                <a:lnTo>
                  <a:pt x="117" y="117"/>
                </a:lnTo>
                <a:cubicBezTo>
                  <a:pt x="154" y="90"/>
                  <a:pt x="154" y="90"/>
                  <a:pt x="154" y="90"/>
                </a:cubicBezTo>
                <a:cubicBezTo>
                  <a:pt x="81" y="9"/>
                  <a:pt x="81" y="9"/>
                  <a:pt x="81" y="9"/>
                </a:cubicBezTo>
                <a:cubicBezTo>
                  <a:pt x="72" y="9"/>
                  <a:pt x="63" y="0"/>
                  <a:pt x="54" y="9"/>
                </a:cubicBezTo>
                <a:cubicBezTo>
                  <a:pt x="54" y="9"/>
                  <a:pt x="45" y="9"/>
                  <a:pt x="36" y="1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108"/>
                  <a:pt x="0" y="117"/>
                  <a:pt x="18" y="127"/>
                </a:cubicBezTo>
                <a:lnTo>
                  <a:pt x="18" y="127"/>
                </a:lnTo>
                <a:cubicBezTo>
                  <a:pt x="27" y="127"/>
                  <a:pt x="45" y="127"/>
                  <a:pt x="45" y="117"/>
                </a:cubicBezTo>
                <a:cubicBezTo>
                  <a:pt x="72" y="72"/>
                  <a:pt x="72" y="72"/>
                  <a:pt x="72" y="72"/>
                </a:cubicBezTo>
                <a:lnTo>
                  <a:pt x="117" y="117"/>
                </a:lnTo>
                <a:close/>
                <a:moveTo>
                  <a:pt x="45" y="45"/>
                </a:moveTo>
                <a:lnTo>
                  <a:pt x="45" y="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23">
            <a:extLst>
              <a:ext uri="{FF2B5EF4-FFF2-40B4-BE49-F238E27FC236}">
                <a16:creationId xmlns:a16="http://schemas.microsoft.com/office/drawing/2014/main" id="{A32EBBA6-EFD9-B746-B694-491469011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988" y="11050154"/>
            <a:ext cx="232504" cy="156581"/>
          </a:xfrm>
          <a:custGeom>
            <a:avLst/>
            <a:gdLst>
              <a:gd name="T0" fmla="*/ 126 w 218"/>
              <a:gd name="T1" fmla="*/ 145 h 146"/>
              <a:gd name="T2" fmla="*/ 126 w 218"/>
              <a:gd name="T3" fmla="*/ 145 h 146"/>
              <a:gd name="T4" fmla="*/ 126 w 218"/>
              <a:gd name="T5" fmla="*/ 145 h 146"/>
              <a:gd name="T6" fmla="*/ 163 w 218"/>
              <a:gd name="T7" fmla="*/ 136 h 146"/>
              <a:gd name="T8" fmla="*/ 217 w 218"/>
              <a:gd name="T9" fmla="*/ 63 h 146"/>
              <a:gd name="T10" fmla="*/ 154 w 218"/>
              <a:gd name="T11" fmla="*/ 9 h 146"/>
              <a:gd name="T12" fmla="*/ 117 w 218"/>
              <a:gd name="T13" fmla="*/ 36 h 146"/>
              <a:gd name="T14" fmla="*/ 154 w 218"/>
              <a:gd name="T15" fmla="*/ 72 h 146"/>
              <a:gd name="T16" fmla="*/ 126 w 218"/>
              <a:gd name="T17" fmla="*/ 100 h 146"/>
              <a:gd name="T18" fmla="*/ 45 w 218"/>
              <a:gd name="T19" fmla="*/ 9 h 146"/>
              <a:gd name="T20" fmla="*/ 9 w 218"/>
              <a:gd name="T21" fmla="*/ 9 h 146"/>
              <a:gd name="T22" fmla="*/ 9 w 218"/>
              <a:gd name="T23" fmla="*/ 9 h 146"/>
              <a:gd name="T24" fmla="*/ 9 w 218"/>
              <a:gd name="T25" fmla="*/ 36 h 146"/>
              <a:gd name="T26" fmla="*/ 99 w 218"/>
              <a:gd name="T27" fmla="*/ 136 h 146"/>
              <a:gd name="T28" fmla="*/ 126 w 218"/>
              <a:gd name="T2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" h="146">
                <a:moveTo>
                  <a:pt x="126" y="145"/>
                </a:moveTo>
                <a:lnTo>
                  <a:pt x="126" y="145"/>
                </a:lnTo>
                <a:lnTo>
                  <a:pt x="126" y="145"/>
                </a:lnTo>
                <a:cubicBezTo>
                  <a:pt x="135" y="145"/>
                  <a:pt x="154" y="145"/>
                  <a:pt x="163" y="136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154" y="9"/>
                  <a:pt x="154" y="9"/>
                  <a:pt x="154" y="9"/>
                </a:cubicBezTo>
                <a:cubicBezTo>
                  <a:pt x="117" y="36"/>
                  <a:pt x="117" y="36"/>
                  <a:pt x="117" y="36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26" y="100"/>
                  <a:pt x="126" y="100"/>
                  <a:pt x="126" y="100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27"/>
                  <a:pt x="9" y="36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108" y="145"/>
                  <a:pt x="117" y="145"/>
                  <a:pt x="126" y="1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24">
            <a:extLst>
              <a:ext uri="{FF2B5EF4-FFF2-40B4-BE49-F238E27FC236}">
                <a16:creationId xmlns:a16="http://schemas.microsoft.com/office/drawing/2014/main" id="{601BEE67-5A74-C144-A0EB-16826228A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194" y="11282655"/>
            <a:ext cx="128115" cy="37960"/>
          </a:xfrm>
          <a:custGeom>
            <a:avLst/>
            <a:gdLst>
              <a:gd name="T0" fmla="*/ 0 w 119"/>
              <a:gd name="T1" fmla="*/ 18 h 37"/>
              <a:gd name="T2" fmla="*/ 0 w 119"/>
              <a:gd name="T3" fmla="*/ 18 h 37"/>
              <a:gd name="T4" fmla="*/ 0 w 119"/>
              <a:gd name="T5" fmla="*/ 18 h 37"/>
              <a:gd name="T6" fmla="*/ 18 w 119"/>
              <a:gd name="T7" fmla="*/ 0 h 37"/>
              <a:gd name="T8" fmla="*/ 99 w 119"/>
              <a:gd name="T9" fmla="*/ 0 h 37"/>
              <a:gd name="T10" fmla="*/ 118 w 119"/>
              <a:gd name="T11" fmla="*/ 18 h 37"/>
              <a:gd name="T12" fmla="*/ 118 w 119"/>
              <a:gd name="T13" fmla="*/ 18 h 37"/>
              <a:gd name="T14" fmla="*/ 99 w 119"/>
              <a:gd name="T15" fmla="*/ 36 h 37"/>
              <a:gd name="T16" fmla="*/ 18 w 119"/>
              <a:gd name="T17" fmla="*/ 36 h 37"/>
              <a:gd name="T18" fmla="*/ 0 w 119"/>
              <a:gd name="T1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8" y="9"/>
                  <a:pt x="118" y="18"/>
                </a:cubicBezTo>
                <a:lnTo>
                  <a:pt x="118" y="18"/>
                </a:lnTo>
                <a:cubicBezTo>
                  <a:pt x="118" y="27"/>
                  <a:pt x="108" y="36"/>
                  <a:pt x="99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25">
            <a:extLst>
              <a:ext uri="{FF2B5EF4-FFF2-40B4-BE49-F238E27FC236}">
                <a16:creationId xmlns:a16="http://schemas.microsoft.com/office/drawing/2014/main" id="{D6AA8100-CAF0-D644-900C-BC0E31F27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552" y="11292145"/>
            <a:ext cx="37960" cy="303676"/>
          </a:xfrm>
          <a:custGeom>
            <a:avLst/>
            <a:gdLst>
              <a:gd name="T0" fmla="*/ 36 w 37"/>
              <a:gd name="T1" fmla="*/ 280 h 281"/>
              <a:gd name="T2" fmla="*/ 36 w 37"/>
              <a:gd name="T3" fmla="*/ 280 h 281"/>
              <a:gd name="T4" fmla="*/ 0 w 37"/>
              <a:gd name="T5" fmla="*/ 280 h 281"/>
              <a:gd name="T6" fmla="*/ 0 w 37"/>
              <a:gd name="T7" fmla="*/ 18 h 281"/>
              <a:gd name="T8" fmla="*/ 17 w 37"/>
              <a:gd name="T9" fmla="*/ 0 h 281"/>
              <a:gd name="T10" fmla="*/ 17 w 37"/>
              <a:gd name="T11" fmla="*/ 0 h 281"/>
              <a:gd name="T12" fmla="*/ 36 w 37"/>
              <a:gd name="T13" fmla="*/ 18 h 281"/>
              <a:gd name="T14" fmla="*/ 36 w 37"/>
              <a:gd name="T15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81">
                <a:moveTo>
                  <a:pt x="36" y="280"/>
                </a:moveTo>
                <a:lnTo>
                  <a:pt x="36" y="280"/>
                </a:lnTo>
                <a:cubicBezTo>
                  <a:pt x="0" y="280"/>
                  <a:pt x="0" y="280"/>
                  <a:pt x="0" y="28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lnTo>
                  <a:pt x="17" y="0"/>
                </a:lnTo>
                <a:cubicBezTo>
                  <a:pt x="27" y="0"/>
                  <a:pt x="36" y="9"/>
                  <a:pt x="36" y="18"/>
                </a:cubicBezTo>
                <a:lnTo>
                  <a:pt x="36" y="28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26">
            <a:extLst>
              <a:ext uri="{FF2B5EF4-FFF2-40B4-BE49-F238E27FC236}">
                <a16:creationId xmlns:a16="http://schemas.microsoft.com/office/drawing/2014/main" id="{938A7AF2-952F-DD4B-B990-0C6F410E9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668" y="10414332"/>
            <a:ext cx="213524" cy="241990"/>
          </a:xfrm>
          <a:custGeom>
            <a:avLst/>
            <a:gdLst>
              <a:gd name="T0" fmla="*/ 9 w 200"/>
              <a:gd name="T1" fmla="*/ 217 h 226"/>
              <a:gd name="T2" fmla="*/ 9 w 200"/>
              <a:gd name="T3" fmla="*/ 217 h 226"/>
              <a:gd name="T4" fmla="*/ 9 w 200"/>
              <a:gd name="T5" fmla="*/ 217 h 226"/>
              <a:gd name="T6" fmla="*/ 9 w 200"/>
              <a:gd name="T7" fmla="*/ 189 h 226"/>
              <a:gd name="T8" fmla="*/ 172 w 200"/>
              <a:gd name="T9" fmla="*/ 9 h 226"/>
              <a:gd name="T10" fmla="*/ 190 w 200"/>
              <a:gd name="T11" fmla="*/ 9 h 226"/>
              <a:gd name="T12" fmla="*/ 190 w 200"/>
              <a:gd name="T13" fmla="*/ 9 h 226"/>
              <a:gd name="T14" fmla="*/ 199 w 200"/>
              <a:gd name="T15" fmla="*/ 36 h 226"/>
              <a:gd name="T16" fmla="*/ 36 w 200"/>
              <a:gd name="T17" fmla="*/ 217 h 226"/>
              <a:gd name="T18" fmla="*/ 9 w 200"/>
              <a:gd name="T19" fmla="*/ 217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226">
                <a:moveTo>
                  <a:pt x="9" y="217"/>
                </a:moveTo>
                <a:lnTo>
                  <a:pt x="9" y="217"/>
                </a:lnTo>
                <a:lnTo>
                  <a:pt x="9" y="217"/>
                </a:lnTo>
                <a:cubicBezTo>
                  <a:pt x="9" y="208"/>
                  <a:pt x="0" y="199"/>
                  <a:pt x="9" y="189"/>
                </a:cubicBezTo>
                <a:cubicBezTo>
                  <a:pt x="172" y="9"/>
                  <a:pt x="172" y="9"/>
                  <a:pt x="172" y="9"/>
                </a:cubicBezTo>
                <a:cubicBezTo>
                  <a:pt x="172" y="0"/>
                  <a:pt x="190" y="0"/>
                  <a:pt x="190" y="9"/>
                </a:cubicBezTo>
                <a:lnTo>
                  <a:pt x="190" y="9"/>
                </a:lnTo>
                <a:cubicBezTo>
                  <a:pt x="199" y="18"/>
                  <a:pt x="199" y="27"/>
                  <a:pt x="199" y="36"/>
                </a:cubicBezTo>
                <a:cubicBezTo>
                  <a:pt x="36" y="217"/>
                  <a:pt x="36" y="217"/>
                  <a:pt x="36" y="217"/>
                </a:cubicBezTo>
                <a:cubicBezTo>
                  <a:pt x="36" y="225"/>
                  <a:pt x="18" y="225"/>
                  <a:pt x="9" y="2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27">
            <a:extLst>
              <a:ext uri="{FF2B5EF4-FFF2-40B4-BE49-F238E27FC236}">
                <a16:creationId xmlns:a16="http://schemas.microsoft.com/office/drawing/2014/main" id="{558783AD-E4DF-1141-97AC-11F308496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0293" y="10551934"/>
            <a:ext cx="128112" cy="128115"/>
          </a:xfrm>
          <a:custGeom>
            <a:avLst/>
            <a:gdLst>
              <a:gd name="T0" fmla="*/ 63 w 118"/>
              <a:gd name="T1" fmla="*/ 118 h 119"/>
              <a:gd name="T2" fmla="*/ 63 w 118"/>
              <a:gd name="T3" fmla="*/ 118 h 119"/>
              <a:gd name="T4" fmla="*/ 0 w 118"/>
              <a:gd name="T5" fmla="*/ 54 h 119"/>
              <a:gd name="T6" fmla="*/ 63 w 118"/>
              <a:gd name="T7" fmla="*/ 0 h 119"/>
              <a:gd name="T8" fmla="*/ 117 w 118"/>
              <a:gd name="T9" fmla="*/ 54 h 119"/>
              <a:gd name="T10" fmla="*/ 63 w 118"/>
              <a:gd name="T11" fmla="*/ 118 h 119"/>
              <a:gd name="T12" fmla="*/ 63 w 118"/>
              <a:gd name="T13" fmla="*/ 36 h 119"/>
              <a:gd name="T14" fmla="*/ 63 w 118"/>
              <a:gd name="T15" fmla="*/ 36 h 119"/>
              <a:gd name="T16" fmla="*/ 36 w 118"/>
              <a:gd name="T17" fmla="*/ 54 h 119"/>
              <a:gd name="T18" fmla="*/ 63 w 118"/>
              <a:gd name="T19" fmla="*/ 82 h 119"/>
              <a:gd name="T20" fmla="*/ 81 w 118"/>
              <a:gd name="T21" fmla="*/ 54 h 119"/>
              <a:gd name="T22" fmla="*/ 63 w 118"/>
              <a:gd name="T23" fmla="*/ 3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9">
                <a:moveTo>
                  <a:pt x="63" y="118"/>
                </a:moveTo>
                <a:lnTo>
                  <a:pt x="63" y="118"/>
                </a:lnTo>
                <a:cubicBezTo>
                  <a:pt x="27" y="118"/>
                  <a:pt x="0" y="91"/>
                  <a:pt x="0" y="54"/>
                </a:cubicBez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54"/>
                </a:cubicBezTo>
                <a:cubicBezTo>
                  <a:pt x="117" y="91"/>
                  <a:pt x="90" y="118"/>
                  <a:pt x="63" y="118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73"/>
                  <a:pt x="45" y="82"/>
                  <a:pt x="63" y="82"/>
                </a:cubicBezTo>
                <a:cubicBezTo>
                  <a:pt x="72" y="82"/>
                  <a:pt x="81" y="73"/>
                  <a:pt x="81" y="54"/>
                </a:cubicBezTo>
                <a:cubicBezTo>
                  <a:pt x="81" y="45"/>
                  <a:pt x="72" y="36"/>
                  <a:pt x="63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28">
            <a:extLst>
              <a:ext uri="{FF2B5EF4-FFF2-40B4-BE49-F238E27FC236}">
                <a16:creationId xmlns:a16="http://schemas.microsoft.com/office/drawing/2014/main" id="{CCAD15C0-F503-BA40-A26F-F803D428B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3198" y="10395353"/>
            <a:ext cx="128115" cy="128112"/>
          </a:xfrm>
          <a:custGeom>
            <a:avLst/>
            <a:gdLst>
              <a:gd name="T0" fmla="*/ 54 w 119"/>
              <a:gd name="T1" fmla="*/ 117 h 118"/>
              <a:gd name="T2" fmla="*/ 54 w 119"/>
              <a:gd name="T3" fmla="*/ 117 h 118"/>
              <a:gd name="T4" fmla="*/ 0 w 119"/>
              <a:gd name="T5" fmla="*/ 63 h 118"/>
              <a:gd name="T6" fmla="*/ 54 w 119"/>
              <a:gd name="T7" fmla="*/ 0 h 118"/>
              <a:gd name="T8" fmla="*/ 118 w 119"/>
              <a:gd name="T9" fmla="*/ 63 h 118"/>
              <a:gd name="T10" fmla="*/ 54 w 119"/>
              <a:gd name="T11" fmla="*/ 117 h 118"/>
              <a:gd name="T12" fmla="*/ 54 w 119"/>
              <a:gd name="T13" fmla="*/ 36 h 118"/>
              <a:gd name="T14" fmla="*/ 54 w 119"/>
              <a:gd name="T15" fmla="*/ 36 h 118"/>
              <a:gd name="T16" fmla="*/ 36 w 119"/>
              <a:gd name="T17" fmla="*/ 63 h 118"/>
              <a:gd name="T18" fmla="*/ 54 w 119"/>
              <a:gd name="T19" fmla="*/ 81 h 118"/>
              <a:gd name="T20" fmla="*/ 81 w 119"/>
              <a:gd name="T21" fmla="*/ 63 h 118"/>
              <a:gd name="T22" fmla="*/ 54 w 119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8" y="27"/>
                  <a:pt x="118" y="63"/>
                </a:cubicBezTo>
                <a:cubicBezTo>
                  <a:pt x="118" y="90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72"/>
                  <a:pt x="45" y="81"/>
                  <a:pt x="54" y="81"/>
                </a:cubicBezTo>
                <a:cubicBezTo>
                  <a:pt x="72" y="81"/>
                  <a:pt x="81" y="72"/>
                  <a:pt x="81" y="63"/>
                </a:cubicBezTo>
                <a:cubicBezTo>
                  <a:pt x="81" y="45"/>
                  <a:pt x="72" y="36"/>
                  <a:pt x="54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29">
            <a:extLst>
              <a:ext uri="{FF2B5EF4-FFF2-40B4-BE49-F238E27FC236}">
                <a16:creationId xmlns:a16="http://schemas.microsoft.com/office/drawing/2014/main" id="{F419F875-BA0C-1D49-AEFD-3C97E9E83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7789" y="10357393"/>
            <a:ext cx="18980" cy="42703"/>
          </a:xfrm>
          <a:custGeom>
            <a:avLst/>
            <a:gdLst>
              <a:gd name="T0" fmla="*/ 18 w 19"/>
              <a:gd name="T1" fmla="*/ 37 h 38"/>
              <a:gd name="T2" fmla="*/ 0 w 19"/>
              <a:gd name="T3" fmla="*/ 37 h 38"/>
              <a:gd name="T4" fmla="*/ 0 w 19"/>
              <a:gd name="T5" fmla="*/ 0 h 38"/>
              <a:gd name="T6" fmla="*/ 18 w 19"/>
              <a:gd name="T7" fmla="*/ 0 h 38"/>
              <a:gd name="T8" fmla="*/ 18 w 19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8">
                <a:moveTo>
                  <a:pt x="18" y="37"/>
                </a:moveTo>
                <a:lnTo>
                  <a:pt x="0" y="37"/>
                </a:lnTo>
                <a:lnTo>
                  <a:pt x="0" y="0"/>
                </a:lnTo>
                <a:lnTo>
                  <a:pt x="18" y="0"/>
                </a:lnTo>
                <a:lnTo>
                  <a:pt x="18" y="3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30">
            <a:extLst>
              <a:ext uri="{FF2B5EF4-FFF2-40B4-BE49-F238E27FC236}">
                <a16:creationId xmlns:a16="http://schemas.microsoft.com/office/drawing/2014/main" id="{665A2AD5-E376-3043-A37F-688A4A1A9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7789" y="10438056"/>
            <a:ext cx="18980" cy="80665"/>
          </a:xfrm>
          <a:custGeom>
            <a:avLst/>
            <a:gdLst>
              <a:gd name="T0" fmla="*/ 18 w 19"/>
              <a:gd name="T1" fmla="*/ 72 h 73"/>
              <a:gd name="T2" fmla="*/ 0 w 19"/>
              <a:gd name="T3" fmla="*/ 72 h 73"/>
              <a:gd name="T4" fmla="*/ 0 w 19"/>
              <a:gd name="T5" fmla="*/ 0 h 73"/>
              <a:gd name="T6" fmla="*/ 18 w 19"/>
              <a:gd name="T7" fmla="*/ 0 h 73"/>
              <a:gd name="T8" fmla="*/ 18 w 1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3">
                <a:moveTo>
                  <a:pt x="18" y="72"/>
                </a:move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lnTo>
                  <a:pt x="18" y="72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31">
            <a:extLst>
              <a:ext uri="{FF2B5EF4-FFF2-40B4-BE49-F238E27FC236}">
                <a16:creationId xmlns:a16="http://schemas.microsoft.com/office/drawing/2014/main" id="{14EC4003-185E-644C-A0F4-3BF20BDEC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7789" y="10551934"/>
            <a:ext cx="18980" cy="80665"/>
          </a:xfrm>
          <a:custGeom>
            <a:avLst/>
            <a:gdLst>
              <a:gd name="T0" fmla="*/ 18 w 19"/>
              <a:gd name="T1" fmla="*/ 73 h 74"/>
              <a:gd name="T2" fmla="*/ 0 w 19"/>
              <a:gd name="T3" fmla="*/ 73 h 74"/>
              <a:gd name="T4" fmla="*/ 0 w 19"/>
              <a:gd name="T5" fmla="*/ 0 h 74"/>
              <a:gd name="T6" fmla="*/ 18 w 19"/>
              <a:gd name="T7" fmla="*/ 0 h 74"/>
              <a:gd name="T8" fmla="*/ 18 w 19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4">
                <a:moveTo>
                  <a:pt x="18" y="73"/>
                </a:moveTo>
                <a:lnTo>
                  <a:pt x="0" y="73"/>
                </a:lnTo>
                <a:lnTo>
                  <a:pt x="0" y="0"/>
                </a:lnTo>
                <a:lnTo>
                  <a:pt x="18" y="0"/>
                </a:lnTo>
                <a:lnTo>
                  <a:pt x="18" y="7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32">
            <a:extLst>
              <a:ext uri="{FF2B5EF4-FFF2-40B4-BE49-F238E27FC236}">
                <a16:creationId xmlns:a16="http://schemas.microsoft.com/office/drawing/2014/main" id="{8D289CBB-CF3F-A74C-8BCE-54C17C50B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7789" y="10670559"/>
            <a:ext cx="18980" cy="47449"/>
          </a:xfrm>
          <a:custGeom>
            <a:avLst/>
            <a:gdLst>
              <a:gd name="T0" fmla="*/ 18 w 19"/>
              <a:gd name="T1" fmla="*/ 45 h 46"/>
              <a:gd name="T2" fmla="*/ 0 w 19"/>
              <a:gd name="T3" fmla="*/ 45 h 46"/>
              <a:gd name="T4" fmla="*/ 0 w 19"/>
              <a:gd name="T5" fmla="*/ 0 h 46"/>
              <a:gd name="T6" fmla="*/ 18 w 19"/>
              <a:gd name="T7" fmla="*/ 0 h 46"/>
              <a:gd name="T8" fmla="*/ 18 w 1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6">
                <a:moveTo>
                  <a:pt x="18" y="45"/>
                </a:moveTo>
                <a:lnTo>
                  <a:pt x="0" y="45"/>
                </a:lnTo>
                <a:lnTo>
                  <a:pt x="0" y="0"/>
                </a:lnTo>
                <a:lnTo>
                  <a:pt x="18" y="0"/>
                </a:lnTo>
                <a:lnTo>
                  <a:pt x="18" y="4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33">
            <a:extLst>
              <a:ext uri="{FF2B5EF4-FFF2-40B4-BE49-F238E27FC236}">
                <a16:creationId xmlns:a16="http://schemas.microsoft.com/office/drawing/2014/main" id="{FB92D51B-32EB-4744-B2AB-B946048D6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248" y="10300454"/>
            <a:ext cx="654802" cy="479237"/>
          </a:xfrm>
          <a:custGeom>
            <a:avLst/>
            <a:gdLst>
              <a:gd name="T0" fmla="*/ 533 w 607"/>
              <a:gd name="T1" fmla="*/ 443 h 444"/>
              <a:gd name="T2" fmla="*/ 533 w 607"/>
              <a:gd name="T3" fmla="*/ 443 h 444"/>
              <a:gd name="T4" fmla="*/ 27 w 607"/>
              <a:gd name="T5" fmla="*/ 443 h 444"/>
              <a:gd name="T6" fmla="*/ 0 w 607"/>
              <a:gd name="T7" fmla="*/ 416 h 444"/>
              <a:gd name="T8" fmla="*/ 0 w 607"/>
              <a:gd name="T9" fmla="*/ 317 h 444"/>
              <a:gd name="T10" fmla="*/ 27 w 607"/>
              <a:gd name="T11" fmla="*/ 289 h 444"/>
              <a:gd name="T12" fmla="*/ 90 w 607"/>
              <a:gd name="T13" fmla="*/ 217 h 444"/>
              <a:gd name="T14" fmla="*/ 27 w 607"/>
              <a:gd name="T15" fmla="*/ 145 h 444"/>
              <a:gd name="T16" fmla="*/ 0 w 607"/>
              <a:gd name="T17" fmla="*/ 118 h 444"/>
              <a:gd name="T18" fmla="*/ 0 w 607"/>
              <a:gd name="T19" fmla="*/ 18 h 444"/>
              <a:gd name="T20" fmla="*/ 27 w 607"/>
              <a:gd name="T21" fmla="*/ 0 h 444"/>
              <a:gd name="T22" fmla="*/ 533 w 607"/>
              <a:gd name="T23" fmla="*/ 0 h 444"/>
              <a:gd name="T24" fmla="*/ 606 w 607"/>
              <a:gd name="T25" fmla="*/ 63 h 444"/>
              <a:gd name="T26" fmla="*/ 606 w 607"/>
              <a:gd name="T27" fmla="*/ 371 h 444"/>
              <a:gd name="T28" fmla="*/ 533 w 607"/>
              <a:gd name="T29" fmla="*/ 443 h 444"/>
              <a:gd name="T30" fmla="*/ 54 w 607"/>
              <a:gd name="T31" fmla="*/ 398 h 444"/>
              <a:gd name="T32" fmla="*/ 54 w 607"/>
              <a:gd name="T33" fmla="*/ 398 h 444"/>
              <a:gd name="T34" fmla="*/ 533 w 607"/>
              <a:gd name="T35" fmla="*/ 398 h 444"/>
              <a:gd name="T36" fmla="*/ 560 w 607"/>
              <a:gd name="T37" fmla="*/ 371 h 444"/>
              <a:gd name="T38" fmla="*/ 560 w 607"/>
              <a:gd name="T39" fmla="*/ 63 h 444"/>
              <a:gd name="T40" fmla="*/ 533 w 607"/>
              <a:gd name="T41" fmla="*/ 45 h 444"/>
              <a:gd name="T42" fmla="*/ 54 w 607"/>
              <a:gd name="T43" fmla="*/ 45 h 444"/>
              <a:gd name="T44" fmla="*/ 54 w 607"/>
              <a:gd name="T45" fmla="*/ 100 h 444"/>
              <a:gd name="T46" fmla="*/ 145 w 607"/>
              <a:gd name="T47" fmla="*/ 217 h 444"/>
              <a:gd name="T48" fmla="*/ 54 w 607"/>
              <a:gd name="T49" fmla="*/ 334 h 444"/>
              <a:gd name="T50" fmla="*/ 54 w 607"/>
              <a:gd name="T51" fmla="*/ 398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7" h="444">
                <a:moveTo>
                  <a:pt x="533" y="443"/>
                </a:moveTo>
                <a:lnTo>
                  <a:pt x="533" y="443"/>
                </a:lnTo>
                <a:cubicBezTo>
                  <a:pt x="27" y="443"/>
                  <a:pt x="27" y="443"/>
                  <a:pt x="27" y="443"/>
                </a:cubicBezTo>
                <a:cubicBezTo>
                  <a:pt x="18" y="443"/>
                  <a:pt x="0" y="434"/>
                  <a:pt x="0" y="416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08"/>
                  <a:pt x="9" y="298"/>
                  <a:pt x="27" y="289"/>
                </a:cubicBezTo>
                <a:cubicBezTo>
                  <a:pt x="63" y="289"/>
                  <a:pt x="90" y="253"/>
                  <a:pt x="90" y="217"/>
                </a:cubicBezTo>
                <a:cubicBezTo>
                  <a:pt x="90" y="181"/>
                  <a:pt x="63" y="154"/>
                  <a:pt x="27" y="145"/>
                </a:cubicBezTo>
                <a:cubicBezTo>
                  <a:pt x="9" y="145"/>
                  <a:pt x="0" y="136"/>
                  <a:pt x="0" y="1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79" y="0"/>
                  <a:pt x="606" y="27"/>
                  <a:pt x="606" y="63"/>
                </a:cubicBezTo>
                <a:cubicBezTo>
                  <a:pt x="606" y="371"/>
                  <a:pt x="606" y="371"/>
                  <a:pt x="606" y="371"/>
                </a:cubicBezTo>
                <a:cubicBezTo>
                  <a:pt x="606" y="407"/>
                  <a:pt x="579" y="443"/>
                  <a:pt x="533" y="443"/>
                </a:cubicBezTo>
                <a:close/>
                <a:moveTo>
                  <a:pt x="54" y="398"/>
                </a:moveTo>
                <a:lnTo>
                  <a:pt x="54" y="398"/>
                </a:lnTo>
                <a:cubicBezTo>
                  <a:pt x="533" y="398"/>
                  <a:pt x="533" y="398"/>
                  <a:pt x="533" y="398"/>
                </a:cubicBezTo>
                <a:cubicBezTo>
                  <a:pt x="551" y="398"/>
                  <a:pt x="560" y="389"/>
                  <a:pt x="560" y="371"/>
                </a:cubicBezTo>
                <a:cubicBezTo>
                  <a:pt x="560" y="63"/>
                  <a:pt x="560" y="63"/>
                  <a:pt x="560" y="63"/>
                </a:cubicBezTo>
                <a:cubicBezTo>
                  <a:pt x="560" y="54"/>
                  <a:pt x="551" y="45"/>
                  <a:pt x="533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99" y="118"/>
                  <a:pt x="145" y="163"/>
                  <a:pt x="145" y="217"/>
                </a:cubicBezTo>
                <a:cubicBezTo>
                  <a:pt x="145" y="271"/>
                  <a:pt x="99" y="326"/>
                  <a:pt x="54" y="334"/>
                </a:cubicBezTo>
                <a:lnTo>
                  <a:pt x="54" y="39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34">
            <a:extLst>
              <a:ext uri="{FF2B5EF4-FFF2-40B4-BE49-F238E27FC236}">
                <a16:creationId xmlns:a16="http://schemas.microsoft.com/office/drawing/2014/main" id="{FEF5AE0D-2666-6C45-B424-C360D4E88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453" y="8782073"/>
            <a:ext cx="441281" cy="47449"/>
          </a:xfrm>
          <a:custGeom>
            <a:avLst/>
            <a:gdLst>
              <a:gd name="T0" fmla="*/ 407 w 408"/>
              <a:gd name="T1" fmla="*/ 45 h 46"/>
              <a:gd name="T2" fmla="*/ 0 w 408"/>
              <a:gd name="T3" fmla="*/ 45 h 46"/>
              <a:gd name="T4" fmla="*/ 0 w 408"/>
              <a:gd name="T5" fmla="*/ 0 h 46"/>
              <a:gd name="T6" fmla="*/ 407 w 408"/>
              <a:gd name="T7" fmla="*/ 0 h 46"/>
              <a:gd name="T8" fmla="*/ 407 w 40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46">
                <a:moveTo>
                  <a:pt x="407" y="45"/>
                </a:moveTo>
                <a:lnTo>
                  <a:pt x="0" y="45"/>
                </a:lnTo>
                <a:lnTo>
                  <a:pt x="0" y="0"/>
                </a:lnTo>
                <a:lnTo>
                  <a:pt x="407" y="0"/>
                </a:lnTo>
                <a:lnTo>
                  <a:pt x="407" y="4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35">
            <a:extLst>
              <a:ext uri="{FF2B5EF4-FFF2-40B4-BE49-F238E27FC236}">
                <a16:creationId xmlns:a16="http://schemas.microsoft.com/office/drawing/2014/main" id="{EFF406E4-3BDF-C543-9BE2-DA1E0C2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534" y="8236404"/>
            <a:ext cx="593119" cy="593119"/>
          </a:xfrm>
          <a:custGeom>
            <a:avLst/>
            <a:gdLst>
              <a:gd name="T0" fmla="*/ 470 w 553"/>
              <a:gd name="T1" fmla="*/ 551 h 552"/>
              <a:gd name="T2" fmla="*/ 470 w 553"/>
              <a:gd name="T3" fmla="*/ 551 h 552"/>
              <a:gd name="T4" fmla="*/ 470 w 553"/>
              <a:gd name="T5" fmla="*/ 506 h 552"/>
              <a:gd name="T6" fmla="*/ 497 w 553"/>
              <a:gd name="T7" fmla="*/ 479 h 552"/>
              <a:gd name="T8" fmla="*/ 497 w 553"/>
              <a:gd name="T9" fmla="*/ 434 h 552"/>
              <a:gd name="T10" fmla="*/ 172 w 553"/>
              <a:gd name="T11" fmla="*/ 434 h 552"/>
              <a:gd name="T12" fmla="*/ 172 w 553"/>
              <a:gd name="T13" fmla="*/ 470 h 552"/>
              <a:gd name="T14" fmla="*/ 82 w 553"/>
              <a:gd name="T15" fmla="*/ 551 h 552"/>
              <a:gd name="T16" fmla="*/ 0 w 553"/>
              <a:gd name="T17" fmla="*/ 470 h 552"/>
              <a:gd name="T18" fmla="*/ 0 w 553"/>
              <a:gd name="T19" fmla="*/ 36 h 552"/>
              <a:gd name="T20" fmla="*/ 36 w 553"/>
              <a:gd name="T21" fmla="*/ 0 h 552"/>
              <a:gd name="T22" fmla="*/ 425 w 553"/>
              <a:gd name="T23" fmla="*/ 0 h 552"/>
              <a:gd name="T24" fmla="*/ 461 w 553"/>
              <a:gd name="T25" fmla="*/ 36 h 552"/>
              <a:gd name="T26" fmla="*/ 461 w 553"/>
              <a:gd name="T27" fmla="*/ 388 h 552"/>
              <a:gd name="T28" fmla="*/ 525 w 553"/>
              <a:gd name="T29" fmla="*/ 388 h 552"/>
              <a:gd name="T30" fmla="*/ 552 w 553"/>
              <a:gd name="T31" fmla="*/ 416 h 552"/>
              <a:gd name="T32" fmla="*/ 552 w 553"/>
              <a:gd name="T33" fmla="*/ 479 h 552"/>
              <a:gd name="T34" fmla="*/ 470 w 553"/>
              <a:gd name="T35" fmla="*/ 551 h 552"/>
              <a:gd name="T36" fmla="*/ 46 w 553"/>
              <a:gd name="T37" fmla="*/ 45 h 552"/>
              <a:gd name="T38" fmla="*/ 46 w 553"/>
              <a:gd name="T39" fmla="*/ 45 h 552"/>
              <a:gd name="T40" fmla="*/ 46 w 553"/>
              <a:gd name="T41" fmla="*/ 470 h 552"/>
              <a:gd name="T42" fmla="*/ 82 w 553"/>
              <a:gd name="T43" fmla="*/ 506 h 552"/>
              <a:gd name="T44" fmla="*/ 127 w 553"/>
              <a:gd name="T45" fmla="*/ 470 h 552"/>
              <a:gd name="T46" fmla="*/ 127 w 553"/>
              <a:gd name="T47" fmla="*/ 416 h 552"/>
              <a:gd name="T48" fmla="*/ 154 w 553"/>
              <a:gd name="T49" fmla="*/ 388 h 552"/>
              <a:gd name="T50" fmla="*/ 416 w 553"/>
              <a:gd name="T51" fmla="*/ 388 h 552"/>
              <a:gd name="T52" fmla="*/ 416 w 553"/>
              <a:gd name="T53" fmla="*/ 45 h 552"/>
              <a:gd name="T54" fmla="*/ 46 w 553"/>
              <a:gd name="T55" fmla="*/ 45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3" h="552">
                <a:moveTo>
                  <a:pt x="470" y="551"/>
                </a:moveTo>
                <a:lnTo>
                  <a:pt x="470" y="551"/>
                </a:lnTo>
                <a:cubicBezTo>
                  <a:pt x="470" y="506"/>
                  <a:pt x="470" y="506"/>
                  <a:pt x="470" y="506"/>
                </a:cubicBezTo>
                <a:cubicBezTo>
                  <a:pt x="489" y="506"/>
                  <a:pt x="497" y="497"/>
                  <a:pt x="497" y="479"/>
                </a:cubicBezTo>
                <a:cubicBezTo>
                  <a:pt x="497" y="434"/>
                  <a:pt x="497" y="434"/>
                  <a:pt x="497" y="434"/>
                </a:cubicBezTo>
                <a:cubicBezTo>
                  <a:pt x="172" y="434"/>
                  <a:pt x="172" y="434"/>
                  <a:pt x="172" y="434"/>
                </a:cubicBezTo>
                <a:cubicBezTo>
                  <a:pt x="172" y="470"/>
                  <a:pt x="172" y="470"/>
                  <a:pt x="172" y="470"/>
                </a:cubicBezTo>
                <a:cubicBezTo>
                  <a:pt x="172" y="515"/>
                  <a:pt x="136" y="551"/>
                  <a:pt x="82" y="551"/>
                </a:cubicBezTo>
                <a:cubicBezTo>
                  <a:pt x="36" y="551"/>
                  <a:pt x="0" y="515"/>
                  <a:pt x="0" y="47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43" y="0"/>
                  <a:pt x="461" y="18"/>
                  <a:pt x="461" y="36"/>
                </a:cubicBezTo>
                <a:cubicBezTo>
                  <a:pt x="461" y="388"/>
                  <a:pt x="461" y="388"/>
                  <a:pt x="461" y="388"/>
                </a:cubicBezTo>
                <a:cubicBezTo>
                  <a:pt x="525" y="388"/>
                  <a:pt x="525" y="388"/>
                  <a:pt x="525" y="388"/>
                </a:cubicBezTo>
                <a:cubicBezTo>
                  <a:pt x="534" y="388"/>
                  <a:pt x="552" y="397"/>
                  <a:pt x="552" y="416"/>
                </a:cubicBezTo>
                <a:cubicBezTo>
                  <a:pt x="552" y="479"/>
                  <a:pt x="552" y="479"/>
                  <a:pt x="552" y="479"/>
                </a:cubicBezTo>
                <a:cubicBezTo>
                  <a:pt x="552" y="524"/>
                  <a:pt x="516" y="551"/>
                  <a:pt x="470" y="551"/>
                </a:cubicBezTo>
                <a:close/>
                <a:moveTo>
                  <a:pt x="46" y="45"/>
                </a:moveTo>
                <a:lnTo>
                  <a:pt x="46" y="45"/>
                </a:lnTo>
                <a:cubicBezTo>
                  <a:pt x="46" y="470"/>
                  <a:pt x="46" y="470"/>
                  <a:pt x="46" y="470"/>
                </a:cubicBezTo>
                <a:cubicBezTo>
                  <a:pt x="46" y="488"/>
                  <a:pt x="64" y="506"/>
                  <a:pt x="82" y="506"/>
                </a:cubicBezTo>
                <a:cubicBezTo>
                  <a:pt x="109" y="506"/>
                  <a:pt x="127" y="488"/>
                  <a:pt x="127" y="470"/>
                </a:cubicBezTo>
                <a:cubicBezTo>
                  <a:pt x="127" y="416"/>
                  <a:pt x="127" y="416"/>
                  <a:pt x="127" y="416"/>
                </a:cubicBezTo>
                <a:cubicBezTo>
                  <a:pt x="127" y="397"/>
                  <a:pt x="136" y="388"/>
                  <a:pt x="154" y="388"/>
                </a:cubicBezTo>
                <a:cubicBezTo>
                  <a:pt x="416" y="388"/>
                  <a:pt x="416" y="388"/>
                  <a:pt x="416" y="388"/>
                </a:cubicBezTo>
                <a:cubicBezTo>
                  <a:pt x="416" y="45"/>
                  <a:pt x="416" y="45"/>
                  <a:pt x="416" y="45"/>
                </a:cubicBezTo>
                <a:lnTo>
                  <a:pt x="46" y="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36">
            <a:extLst>
              <a:ext uri="{FF2B5EF4-FFF2-40B4-BE49-F238E27FC236}">
                <a16:creationId xmlns:a16="http://schemas.microsoft.com/office/drawing/2014/main" id="{173191F2-A2C8-3542-A28C-C2239F3B8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413" y="8383499"/>
            <a:ext cx="256227" cy="42703"/>
          </a:xfrm>
          <a:custGeom>
            <a:avLst/>
            <a:gdLst>
              <a:gd name="T0" fmla="*/ 217 w 236"/>
              <a:gd name="T1" fmla="*/ 37 h 38"/>
              <a:gd name="T2" fmla="*/ 217 w 236"/>
              <a:gd name="T3" fmla="*/ 37 h 38"/>
              <a:gd name="T4" fmla="*/ 18 w 236"/>
              <a:gd name="T5" fmla="*/ 37 h 38"/>
              <a:gd name="T6" fmla="*/ 0 w 236"/>
              <a:gd name="T7" fmla="*/ 18 h 38"/>
              <a:gd name="T8" fmla="*/ 0 w 236"/>
              <a:gd name="T9" fmla="*/ 18 h 38"/>
              <a:gd name="T10" fmla="*/ 18 w 236"/>
              <a:gd name="T11" fmla="*/ 0 h 38"/>
              <a:gd name="T12" fmla="*/ 217 w 236"/>
              <a:gd name="T13" fmla="*/ 0 h 38"/>
              <a:gd name="T14" fmla="*/ 235 w 236"/>
              <a:gd name="T15" fmla="*/ 18 h 38"/>
              <a:gd name="T16" fmla="*/ 235 w 236"/>
              <a:gd name="T17" fmla="*/ 18 h 38"/>
              <a:gd name="T18" fmla="*/ 217 w 236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8">
                <a:moveTo>
                  <a:pt x="217" y="37"/>
                </a:moveTo>
                <a:lnTo>
                  <a:pt x="217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8"/>
                  <a:pt x="226" y="37"/>
                  <a:pt x="217" y="3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37">
            <a:extLst>
              <a:ext uri="{FF2B5EF4-FFF2-40B4-BE49-F238E27FC236}">
                <a16:creationId xmlns:a16="http://schemas.microsoft.com/office/drawing/2014/main" id="{2C5C786E-DD29-C94E-975D-9452D3097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413" y="8459418"/>
            <a:ext cx="256227" cy="37960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38">
            <a:extLst>
              <a:ext uri="{FF2B5EF4-FFF2-40B4-BE49-F238E27FC236}">
                <a16:creationId xmlns:a16="http://schemas.microsoft.com/office/drawing/2014/main" id="{28A36AD9-7CC9-6247-A042-5D674B4BC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413" y="8549570"/>
            <a:ext cx="166074" cy="37960"/>
          </a:xfrm>
          <a:custGeom>
            <a:avLst/>
            <a:gdLst>
              <a:gd name="T0" fmla="*/ 135 w 155"/>
              <a:gd name="T1" fmla="*/ 36 h 37"/>
              <a:gd name="T2" fmla="*/ 135 w 155"/>
              <a:gd name="T3" fmla="*/ 36 h 37"/>
              <a:gd name="T4" fmla="*/ 18 w 155"/>
              <a:gd name="T5" fmla="*/ 36 h 37"/>
              <a:gd name="T6" fmla="*/ 0 w 155"/>
              <a:gd name="T7" fmla="*/ 18 h 37"/>
              <a:gd name="T8" fmla="*/ 0 w 155"/>
              <a:gd name="T9" fmla="*/ 18 h 37"/>
              <a:gd name="T10" fmla="*/ 18 w 155"/>
              <a:gd name="T11" fmla="*/ 0 h 37"/>
              <a:gd name="T12" fmla="*/ 135 w 155"/>
              <a:gd name="T13" fmla="*/ 0 h 37"/>
              <a:gd name="T14" fmla="*/ 154 w 155"/>
              <a:gd name="T15" fmla="*/ 18 h 37"/>
              <a:gd name="T16" fmla="*/ 154 w 155"/>
              <a:gd name="T17" fmla="*/ 18 h 37"/>
              <a:gd name="T18" fmla="*/ 135 w 15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37">
                <a:moveTo>
                  <a:pt x="135" y="36"/>
                </a:moveTo>
                <a:lnTo>
                  <a:pt x="13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27"/>
                  <a:pt x="144" y="36"/>
                  <a:pt x="135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39">
            <a:extLst>
              <a:ext uri="{FF2B5EF4-FFF2-40B4-BE49-F238E27FC236}">
                <a16:creationId xmlns:a16="http://schemas.microsoft.com/office/drawing/2014/main" id="{A456327F-BDF0-E048-9E4D-E22536714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908" y="5844955"/>
            <a:ext cx="166071" cy="175564"/>
          </a:xfrm>
          <a:custGeom>
            <a:avLst/>
            <a:gdLst>
              <a:gd name="T0" fmla="*/ 153 w 154"/>
              <a:gd name="T1" fmla="*/ 163 h 164"/>
              <a:gd name="T2" fmla="*/ 153 w 154"/>
              <a:gd name="T3" fmla="*/ 163 h 164"/>
              <a:gd name="T4" fmla="*/ 81 w 154"/>
              <a:gd name="T5" fmla="*/ 163 h 164"/>
              <a:gd name="T6" fmla="*/ 0 w 154"/>
              <a:gd name="T7" fmla="*/ 81 h 164"/>
              <a:gd name="T8" fmla="*/ 0 w 154"/>
              <a:gd name="T9" fmla="*/ 72 h 164"/>
              <a:gd name="T10" fmla="*/ 81 w 154"/>
              <a:gd name="T11" fmla="*/ 0 h 164"/>
              <a:gd name="T12" fmla="*/ 153 w 154"/>
              <a:gd name="T13" fmla="*/ 72 h 164"/>
              <a:gd name="T14" fmla="*/ 153 w 154"/>
              <a:gd name="T15" fmla="*/ 163 h 164"/>
              <a:gd name="T16" fmla="*/ 81 w 154"/>
              <a:gd name="T17" fmla="*/ 45 h 164"/>
              <a:gd name="T18" fmla="*/ 81 w 154"/>
              <a:gd name="T19" fmla="*/ 45 h 164"/>
              <a:gd name="T20" fmla="*/ 54 w 154"/>
              <a:gd name="T21" fmla="*/ 72 h 164"/>
              <a:gd name="T22" fmla="*/ 54 w 154"/>
              <a:gd name="T23" fmla="*/ 81 h 164"/>
              <a:gd name="T24" fmla="*/ 81 w 154"/>
              <a:gd name="T25" fmla="*/ 109 h 164"/>
              <a:gd name="T26" fmla="*/ 108 w 154"/>
              <a:gd name="T27" fmla="*/ 109 h 164"/>
              <a:gd name="T28" fmla="*/ 108 w 154"/>
              <a:gd name="T29" fmla="*/ 72 h 164"/>
              <a:gd name="T30" fmla="*/ 81 w 154"/>
              <a:gd name="T31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4">
                <a:moveTo>
                  <a:pt x="153" y="163"/>
                </a:moveTo>
                <a:lnTo>
                  <a:pt x="153" y="163"/>
                </a:lnTo>
                <a:cubicBezTo>
                  <a:pt x="81" y="163"/>
                  <a:pt x="81" y="163"/>
                  <a:pt x="81" y="163"/>
                </a:cubicBezTo>
                <a:cubicBezTo>
                  <a:pt x="36" y="163"/>
                  <a:pt x="0" y="126"/>
                  <a:pt x="0" y="8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81" y="0"/>
                </a:cubicBezTo>
                <a:cubicBezTo>
                  <a:pt x="117" y="0"/>
                  <a:pt x="153" y="27"/>
                  <a:pt x="153" y="72"/>
                </a:cubicBezTo>
                <a:lnTo>
                  <a:pt x="153" y="163"/>
                </a:ln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54" y="54"/>
                  <a:pt x="54" y="72"/>
                </a:cubicBezTo>
                <a:cubicBezTo>
                  <a:pt x="54" y="81"/>
                  <a:pt x="54" y="81"/>
                  <a:pt x="54" y="81"/>
                </a:cubicBezTo>
                <a:cubicBezTo>
                  <a:pt x="54" y="99"/>
                  <a:pt x="63" y="109"/>
                  <a:pt x="81" y="109"/>
                </a:cubicBezTo>
                <a:cubicBezTo>
                  <a:pt x="108" y="109"/>
                  <a:pt x="108" y="109"/>
                  <a:pt x="108" y="109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54"/>
                  <a:pt x="99" y="45"/>
                  <a:pt x="81" y="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40">
            <a:extLst>
              <a:ext uri="{FF2B5EF4-FFF2-40B4-BE49-F238E27FC236}">
                <a16:creationId xmlns:a16="http://schemas.microsoft.com/office/drawing/2014/main" id="{0294AFCD-6950-4249-962A-BEB18A9FE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746" y="5844955"/>
            <a:ext cx="166071" cy="175564"/>
          </a:xfrm>
          <a:custGeom>
            <a:avLst/>
            <a:gdLst>
              <a:gd name="T0" fmla="*/ 82 w 155"/>
              <a:gd name="T1" fmla="*/ 163 h 164"/>
              <a:gd name="T2" fmla="*/ 82 w 155"/>
              <a:gd name="T3" fmla="*/ 163 h 164"/>
              <a:gd name="T4" fmla="*/ 0 w 155"/>
              <a:gd name="T5" fmla="*/ 163 h 164"/>
              <a:gd name="T6" fmla="*/ 0 w 155"/>
              <a:gd name="T7" fmla="*/ 72 h 164"/>
              <a:gd name="T8" fmla="*/ 73 w 155"/>
              <a:gd name="T9" fmla="*/ 0 h 164"/>
              <a:gd name="T10" fmla="*/ 154 w 155"/>
              <a:gd name="T11" fmla="*/ 72 h 164"/>
              <a:gd name="T12" fmla="*/ 154 w 155"/>
              <a:gd name="T13" fmla="*/ 81 h 164"/>
              <a:gd name="T14" fmla="*/ 82 w 155"/>
              <a:gd name="T15" fmla="*/ 163 h 164"/>
              <a:gd name="T16" fmla="*/ 54 w 155"/>
              <a:gd name="T17" fmla="*/ 109 h 164"/>
              <a:gd name="T18" fmla="*/ 54 w 155"/>
              <a:gd name="T19" fmla="*/ 109 h 164"/>
              <a:gd name="T20" fmla="*/ 82 w 155"/>
              <a:gd name="T21" fmla="*/ 109 h 164"/>
              <a:gd name="T22" fmla="*/ 109 w 155"/>
              <a:gd name="T23" fmla="*/ 81 h 164"/>
              <a:gd name="T24" fmla="*/ 109 w 155"/>
              <a:gd name="T25" fmla="*/ 72 h 164"/>
              <a:gd name="T26" fmla="*/ 73 w 155"/>
              <a:gd name="T27" fmla="*/ 45 h 164"/>
              <a:gd name="T28" fmla="*/ 54 w 155"/>
              <a:gd name="T29" fmla="*/ 72 h 164"/>
              <a:gd name="T30" fmla="*/ 54 w 155"/>
              <a:gd name="T31" fmla="*/ 10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64">
                <a:moveTo>
                  <a:pt x="82" y="163"/>
                </a:moveTo>
                <a:lnTo>
                  <a:pt x="82" y="163"/>
                </a:lnTo>
                <a:cubicBezTo>
                  <a:pt x="0" y="163"/>
                  <a:pt x="0" y="163"/>
                  <a:pt x="0" y="16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6" y="0"/>
                  <a:pt x="73" y="0"/>
                </a:cubicBezTo>
                <a:cubicBezTo>
                  <a:pt x="118" y="0"/>
                  <a:pt x="154" y="36"/>
                  <a:pt x="154" y="72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4" y="126"/>
                  <a:pt x="118" y="163"/>
                  <a:pt x="82" y="163"/>
                </a:cubicBezTo>
                <a:close/>
                <a:moveTo>
                  <a:pt x="54" y="109"/>
                </a:moveTo>
                <a:lnTo>
                  <a:pt x="54" y="109"/>
                </a:lnTo>
                <a:cubicBezTo>
                  <a:pt x="82" y="109"/>
                  <a:pt x="82" y="109"/>
                  <a:pt x="82" y="109"/>
                </a:cubicBezTo>
                <a:cubicBezTo>
                  <a:pt x="91" y="109"/>
                  <a:pt x="109" y="99"/>
                  <a:pt x="109" y="81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09" y="54"/>
                  <a:pt x="91" y="45"/>
                  <a:pt x="73" y="45"/>
                </a:cubicBezTo>
                <a:cubicBezTo>
                  <a:pt x="63" y="45"/>
                  <a:pt x="54" y="54"/>
                  <a:pt x="54" y="72"/>
                </a:cubicBezTo>
                <a:lnTo>
                  <a:pt x="54" y="10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41">
            <a:extLst>
              <a:ext uri="{FF2B5EF4-FFF2-40B4-BE49-F238E27FC236}">
                <a16:creationId xmlns:a16="http://schemas.microsoft.com/office/drawing/2014/main" id="{CF016558-4A0E-4B44-97D6-B8679C7EB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277" y="6177101"/>
            <a:ext cx="56939" cy="241993"/>
          </a:xfrm>
          <a:custGeom>
            <a:avLst/>
            <a:gdLst>
              <a:gd name="T0" fmla="*/ 54 w 55"/>
              <a:gd name="T1" fmla="*/ 226 h 227"/>
              <a:gd name="T2" fmla="*/ 54 w 55"/>
              <a:gd name="T3" fmla="*/ 226 h 227"/>
              <a:gd name="T4" fmla="*/ 0 w 55"/>
              <a:gd name="T5" fmla="*/ 226 h 227"/>
              <a:gd name="T6" fmla="*/ 0 w 55"/>
              <a:gd name="T7" fmla="*/ 27 h 227"/>
              <a:gd name="T8" fmla="*/ 27 w 55"/>
              <a:gd name="T9" fmla="*/ 0 h 227"/>
              <a:gd name="T10" fmla="*/ 27 w 55"/>
              <a:gd name="T11" fmla="*/ 0 h 227"/>
              <a:gd name="T12" fmla="*/ 54 w 55"/>
              <a:gd name="T13" fmla="*/ 27 h 227"/>
              <a:gd name="T14" fmla="*/ 54 w 55"/>
              <a:gd name="T15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27">
                <a:moveTo>
                  <a:pt x="54" y="226"/>
                </a:moveTo>
                <a:lnTo>
                  <a:pt x="54" y="226"/>
                </a:lnTo>
                <a:cubicBezTo>
                  <a:pt x="0" y="226"/>
                  <a:pt x="0" y="226"/>
                  <a:pt x="0" y="2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27"/>
                </a:cubicBezTo>
                <a:lnTo>
                  <a:pt x="54" y="22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42">
            <a:extLst>
              <a:ext uri="{FF2B5EF4-FFF2-40B4-BE49-F238E27FC236}">
                <a16:creationId xmlns:a16="http://schemas.microsoft.com/office/drawing/2014/main" id="{78240422-C34B-8B46-8D3D-F50421598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9767" y="5992049"/>
            <a:ext cx="47449" cy="137602"/>
          </a:xfrm>
          <a:custGeom>
            <a:avLst/>
            <a:gdLst>
              <a:gd name="T0" fmla="*/ 45 w 46"/>
              <a:gd name="T1" fmla="*/ 127 h 128"/>
              <a:gd name="T2" fmla="*/ 0 w 46"/>
              <a:gd name="T3" fmla="*/ 127 h 128"/>
              <a:gd name="T4" fmla="*/ 0 w 46"/>
              <a:gd name="T5" fmla="*/ 0 h 128"/>
              <a:gd name="T6" fmla="*/ 45 w 46"/>
              <a:gd name="T7" fmla="*/ 0 h 128"/>
              <a:gd name="T8" fmla="*/ 45 w 46"/>
              <a:gd name="T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28">
                <a:moveTo>
                  <a:pt x="45" y="127"/>
                </a:moveTo>
                <a:lnTo>
                  <a:pt x="0" y="127"/>
                </a:lnTo>
                <a:lnTo>
                  <a:pt x="0" y="0"/>
                </a:lnTo>
                <a:lnTo>
                  <a:pt x="45" y="0"/>
                </a:lnTo>
                <a:lnTo>
                  <a:pt x="45" y="12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43">
            <a:extLst>
              <a:ext uri="{FF2B5EF4-FFF2-40B4-BE49-F238E27FC236}">
                <a16:creationId xmlns:a16="http://schemas.microsoft.com/office/drawing/2014/main" id="{4749666D-305A-0E47-AAEF-E15C96795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773" y="6096438"/>
            <a:ext cx="536180" cy="351125"/>
          </a:xfrm>
          <a:custGeom>
            <a:avLst/>
            <a:gdLst>
              <a:gd name="T0" fmla="*/ 54 w 498"/>
              <a:gd name="T1" fmla="*/ 0 h 326"/>
              <a:gd name="T2" fmla="*/ 54 w 498"/>
              <a:gd name="T3" fmla="*/ 0 h 326"/>
              <a:gd name="T4" fmla="*/ 45 w 498"/>
              <a:gd name="T5" fmla="*/ 54 h 326"/>
              <a:gd name="T6" fmla="*/ 452 w 498"/>
              <a:gd name="T7" fmla="*/ 54 h 326"/>
              <a:gd name="T8" fmla="*/ 452 w 498"/>
              <a:gd name="T9" fmla="*/ 271 h 326"/>
              <a:gd name="T10" fmla="*/ 452 w 498"/>
              <a:gd name="T11" fmla="*/ 271 h 326"/>
              <a:gd name="T12" fmla="*/ 45 w 498"/>
              <a:gd name="T13" fmla="*/ 271 h 326"/>
              <a:gd name="T14" fmla="*/ 45 w 498"/>
              <a:gd name="T15" fmla="*/ 90 h 326"/>
              <a:gd name="T16" fmla="*/ 27 w 498"/>
              <a:gd name="T17" fmla="*/ 63 h 326"/>
              <a:gd name="T18" fmla="*/ 27 w 498"/>
              <a:gd name="T19" fmla="*/ 63 h 326"/>
              <a:gd name="T20" fmla="*/ 0 w 498"/>
              <a:gd name="T21" fmla="*/ 90 h 326"/>
              <a:gd name="T22" fmla="*/ 0 w 498"/>
              <a:gd name="T23" fmla="*/ 271 h 326"/>
              <a:gd name="T24" fmla="*/ 45 w 498"/>
              <a:gd name="T25" fmla="*/ 325 h 326"/>
              <a:gd name="T26" fmla="*/ 452 w 498"/>
              <a:gd name="T27" fmla="*/ 325 h 326"/>
              <a:gd name="T28" fmla="*/ 497 w 498"/>
              <a:gd name="T29" fmla="*/ 271 h 326"/>
              <a:gd name="T30" fmla="*/ 497 w 498"/>
              <a:gd name="T31" fmla="*/ 0 h 326"/>
              <a:gd name="T32" fmla="*/ 54 w 498"/>
              <a:gd name="T33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8" h="326">
                <a:moveTo>
                  <a:pt x="54" y="0"/>
                </a:moveTo>
                <a:lnTo>
                  <a:pt x="54" y="0"/>
                </a:lnTo>
                <a:cubicBezTo>
                  <a:pt x="45" y="54"/>
                  <a:pt x="45" y="54"/>
                  <a:pt x="45" y="54"/>
                </a:cubicBezTo>
                <a:cubicBezTo>
                  <a:pt x="452" y="54"/>
                  <a:pt x="452" y="54"/>
                  <a:pt x="452" y="54"/>
                </a:cubicBezTo>
                <a:cubicBezTo>
                  <a:pt x="452" y="271"/>
                  <a:pt x="452" y="271"/>
                  <a:pt x="452" y="271"/>
                </a:cubicBezTo>
                <a:lnTo>
                  <a:pt x="452" y="271"/>
                </a:lnTo>
                <a:cubicBezTo>
                  <a:pt x="45" y="271"/>
                  <a:pt x="45" y="271"/>
                  <a:pt x="45" y="271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81"/>
                  <a:pt x="36" y="63"/>
                  <a:pt x="27" y="63"/>
                </a:cubicBezTo>
                <a:lnTo>
                  <a:pt x="27" y="63"/>
                </a:lnTo>
                <a:cubicBezTo>
                  <a:pt x="9" y="63"/>
                  <a:pt x="0" y="81"/>
                  <a:pt x="0" y="9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98"/>
                  <a:pt x="18" y="325"/>
                  <a:pt x="45" y="325"/>
                </a:cubicBezTo>
                <a:cubicBezTo>
                  <a:pt x="452" y="325"/>
                  <a:pt x="452" y="325"/>
                  <a:pt x="452" y="325"/>
                </a:cubicBezTo>
                <a:cubicBezTo>
                  <a:pt x="479" y="325"/>
                  <a:pt x="497" y="298"/>
                  <a:pt x="497" y="271"/>
                </a:cubicBezTo>
                <a:cubicBezTo>
                  <a:pt x="497" y="0"/>
                  <a:pt x="497" y="0"/>
                  <a:pt x="497" y="0"/>
                </a:cubicBezTo>
                <a:lnTo>
                  <a:pt x="54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44">
            <a:extLst>
              <a:ext uri="{FF2B5EF4-FFF2-40B4-BE49-F238E27FC236}">
                <a16:creationId xmlns:a16="http://schemas.microsoft.com/office/drawing/2014/main" id="{CA975D2E-1C95-E449-AF8E-139E1E76C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0834" y="5963580"/>
            <a:ext cx="659548" cy="194541"/>
          </a:xfrm>
          <a:custGeom>
            <a:avLst/>
            <a:gdLst>
              <a:gd name="T0" fmla="*/ 542 w 615"/>
              <a:gd name="T1" fmla="*/ 180 h 181"/>
              <a:gd name="T2" fmla="*/ 542 w 615"/>
              <a:gd name="T3" fmla="*/ 180 h 181"/>
              <a:gd name="T4" fmla="*/ 63 w 615"/>
              <a:gd name="T5" fmla="*/ 180 h 181"/>
              <a:gd name="T6" fmla="*/ 0 w 615"/>
              <a:gd name="T7" fmla="*/ 108 h 181"/>
              <a:gd name="T8" fmla="*/ 0 w 615"/>
              <a:gd name="T9" fmla="*/ 72 h 181"/>
              <a:gd name="T10" fmla="*/ 63 w 615"/>
              <a:gd name="T11" fmla="*/ 0 h 181"/>
              <a:gd name="T12" fmla="*/ 542 w 615"/>
              <a:gd name="T13" fmla="*/ 0 h 181"/>
              <a:gd name="T14" fmla="*/ 614 w 615"/>
              <a:gd name="T15" fmla="*/ 72 h 181"/>
              <a:gd name="T16" fmla="*/ 614 w 615"/>
              <a:gd name="T17" fmla="*/ 108 h 181"/>
              <a:gd name="T18" fmla="*/ 542 w 615"/>
              <a:gd name="T19" fmla="*/ 180 h 181"/>
              <a:gd name="T20" fmla="*/ 63 w 615"/>
              <a:gd name="T21" fmla="*/ 54 h 181"/>
              <a:gd name="T22" fmla="*/ 63 w 615"/>
              <a:gd name="T23" fmla="*/ 54 h 181"/>
              <a:gd name="T24" fmla="*/ 45 w 615"/>
              <a:gd name="T25" fmla="*/ 72 h 181"/>
              <a:gd name="T26" fmla="*/ 45 w 615"/>
              <a:gd name="T27" fmla="*/ 108 h 181"/>
              <a:gd name="T28" fmla="*/ 63 w 615"/>
              <a:gd name="T29" fmla="*/ 126 h 181"/>
              <a:gd name="T30" fmla="*/ 542 w 615"/>
              <a:gd name="T31" fmla="*/ 126 h 181"/>
              <a:gd name="T32" fmla="*/ 560 w 615"/>
              <a:gd name="T33" fmla="*/ 108 h 181"/>
              <a:gd name="T34" fmla="*/ 560 w 615"/>
              <a:gd name="T35" fmla="*/ 72 h 181"/>
              <a:gd name="T36" fmla="*/ 542 w 615"/>
              <a:gd name="T37" fmla="*/ 54 h 181"/>
              <a:gd name="T38" fmla="*/ 63 w 615"/>
              <a:gd name="T39" fmla="*/ 54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5" h="181">
                <a:moveTo>
                  <a:pt x="542" y="180"/>
                </a:moveTo>
                <a:lnTo>
                  <a:pt x="542" y="180"/>
                </a:lnTo>
                <a:cubicBezTo>
                  <a:pt x="63" y="180"/>
                  <a:pt x="63" y="180"/>
                  <a:pt x="63" y="180"/>
                </a:cubicBezTo>
                <a:cubicBezTo>
                  <a:pt x="27" y="180"/>
                  <a:pt x="0" y="144"/>
                  <a:pt x="0" y="10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78" y="0"/>
                  <a:pt x="614" y="36"/>
                  <a:pt x="614" y="72"/>
                </a:cubicBezTo>
                <a:cubicBezTo>
                  <a:pt x="614" y="108"/>
                  <a:pt x="614" y="108"/>
                  <a:pt x="614" y="108"/>
                </a:cubicBezTo>
                <a:cubicBezTo>
                  <a:pt x="614" y="144"/>
                  <a:pt x="578" y="180"/>
                  <a:pt x="542" y="180"/>
                </a:cubicBezTo>
                <a:close/>
                <a:moveTo>
                  <a:pt x="63" y="54"/>
                </a:moveTo>
                <a:lnTo>
                  <a:pt x="63" y="54"/>
                </a:lnTo>
                <a:cubicBezTo>
                  <a:pt x="54" y="54"/>
                  <a:pt x="45" y="63"/>
                  <a:pt x="45" y="72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45" y="117"/>
                  <a:pt x="54" y="126"/>
                  <a:pt x="63" y="126"/>
                </a:cubicBezTo>
                <a:cubicBezTo>
                  <a:pt x="542" y="126"/>
                  <a:pt x="542" y="126"/>
                  <a:pt x="542" y="126"/>
                </a:cubicBezTo>
                <a:cubicBezTo>
                  <a:pt x="551" y="126"/>
                  <a:pt x="560" y="117"/>
                  <a:pt x="560" y="108"/>
                </a:cubicBezTo>
                <a:cubicBezTo>
                  <a:pt x="560" y="72"/>
                  <a:pt x="560" y="72"/>
                  <a:pt x="560" y="72"/>
                </a:cubicBezTo>
                <a:cubicBezTo>
                  <a:pt x="560" y="63"/>
                  <a:pt x="551" y="54"/>
                  <a:pt x="542" y="54"/>
                </a:cubicBezTo>
                <a:lnTo>
                  <a:pt x="63" y="5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45">
            <a:extLst>
              <a:ext uri="{FF2B5EF4-FFF2-40B4-BE49-F238E27FC236}">
                <a16:creationId xmlns:a16="http://schemas.microsoft.com/office/drawing/2014/main" id="{6AF0492C-6799-D14D-87E7-1790E83F6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993" y="4260145"/>
            <a:ext cx="194541" cy="1712924"/>
          </a:xfrm>
          <a:custGeom>
            <a:avLst/>
            <a:gdLst>
              <a:gd name="T0" fmla="*/ 181 w 182"/>
              <a:gd name="T1" fmla="*/ 1591 h 1592"/>
              <a:gd name="T2" fmla="*/ 0 w 182"/>
              <a:gd name="T3" fmla="*/ 1591 h 1592"/>
              <a:gd name="T4" fmla="*/ 0 w 182"/>
              <a:gd name="T5" fmla="*/ 0 h 1592"/>
              <a:gd name="T6" fmla="*/ 181 w 182"/>
              <a:gd name="T7" fmla="*/ 0 h 1592"/>
              <a:gd name="T8" fmla="*/ 181 w 182"/>
              <a:gd name="T9" fmla="*/ 1591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592">
                <a:moveTo>
                  <a:pt x="181" y="1591"/>
                </a:moveTo>
                <a:lnTo>
                  <a:pt x="0" y="1591"/>
                </a:lnTo>
                <a:lnTo>
                  <a:pt x="0" y="0"/>
                </a:lnTo>
                <a:lnTo>
                  <a:pt x="181" y="0"/>
                </a:lnTo>
                <a:lnTo>
                  <a:pt x="181" y="159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46">
            <a:extLst>
              <a:ext uri="{FF2B5EF4-FFF2-40B4-BE49-F238E27FC236}">
                <a16:creationId xmlns:a16="http://schemas.microsoft.com/office/drawing/2014/main" id="{6D2FB9BD-39E5-DC42-A46D-18C5AE807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993" y="6205570"/>
            <a:ext cx="194541" cy="1712924"/>
          </a:xfrm>
          <a:custGeom>
            <a:avLst/>
            <a:gdLst>
              <a:gd name="T0" fmla="*/ 181 w 182"/>
              <a:gd name="T1" fmla="*/ 1590 h 1591"/>
              <a:gd name="T2" fmla="*/ 0 w 182"/>
              <a:gd name="T3" fmla="*/ 1590 h 1591"/>
              <a:gd name="T4" fmla="*/ 0 w 182"/>
              <a:gd name="T5" fmla="*/ 0 h 1591"/>
              <a:gd name="T6" fmla="*/ 181 w 182"/>
              <a:gd name="T7" fmla="*/ 0 h 1591"/>
              <a:gd name="T8" fmla="*/ 181 w 182"/>
              <a:gd name="T9" fmla="*/ 1590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591">
                <a:moveTo>
                  <a:pt x="181" y="1590"/>
                </a:moveTo>
                <a:lnTo>
                  <a:pt x="0" y="1590"/>
                </a:lnTo>
                <a:lnTo>
                  <a:pt x="0" y="0"/>
                </a:lnTo>
                <a:lnTo>
                  <a:pt x="181" y="0"/>
                </a:lnTo>
                <a:lnTo>
                  <a:pt x="181" y="159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47">
            <a:extLst>
              <a:ext uri="{FF2B5EF4-FFF2-40B4-BE49-F238E27FC236}">
                <a16:creationId xmlns:a16="http://schemas.microsoft.com/office/drawing/2014/main" id="{C995DFB0-F2F0-1C4D-ACD2-A2970AC9B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993" y="8141505"/>
            <a:ext cx="194541" cy="1722414"/>
          </a:xfrm>
          <a:custGeom>
            <a:avLst/>
            <a:gdLst>
              <a:gd name="T0" fmla="*/ 181 w 182"/>
              <a:gd name="T1" fmla="*/ 1600 h 1601"/>
              <a:gd name="T2" fmla="*/ 0 w 182"/>
              <a:gd name="T3" fmla="*/ 1600 h 1601"/>
              <a:gd name="T4" fmla="*/ 0 w 182"/>
              <a:gd name="T5" fmla="*/ 0 h 1601"/>
              <a:gd name="T6" fmla="*/ 181 w 182"/>
              <a:gd name="T7" fmla="*/ 0 h 1601"/>
              <a:gd name="T8" fmla="*/ 181 w 182"/>
              <a:gd name="T9" fmla="*/ 160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601">
                <a:moveTo>
                  <a:pt x="181" y="1600"/>
                </a:moveTo>
                <a:lnTo>
                  <a:pt x="0" y="1600"/>
                </a:lnTo>
                <a:lnTo>
                  <a:pt x="0" y="0"/>
                </a:lnTo>
                <a:lnTo>
                  <a:pt x="181" y="0"/>
                </a:lnTo>
                <a:lnTo>
                  <a:pt x="181" y="160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48">
            <a:extLst>
              <a:ext uri="{FF2B5EF4-FFF2-40B4-BE49-F238E27FC236}">
                <a16:creationId xmlns:a16="http://schemas.microsoft.com/office/drawing/2014/main" id="{A5BC53EB-4C59-0B40-A42A-63285F486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993" y="10086930"/>
            <a:ext cx="194541" cy="1712924"/>
          </a:xfrm>
          <a:custGeom>
            <a:avLst/>
            <a:gdLst>
              <a:gd name="T0" fmla="*/ 181 w 182"/>
              <a:gd name="T1" fmla="*/ 1591 h 1592"/>
              <a:gd name="T2" fmla="*/ 0 w 182"/>
              <a:gd name="T3" fmla="*/ 1591 h 1592"/>
              <a:gd name="T4" fmla="*/ 0 w 182"/>
              <a:gd name="T5" fmla="*/ 0 h 1592"/>
              <a:gd name="T6" fmla="*/ 181 w 182"/>
              <a:gd name="T7" fmla="*/ 0 h 1592"/>
              <a:gd name="T8" fmla="*/ 181 w 182"/>
              <a:gd name="T9" fmla="*/ 1591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592">
                <a:moveTo>
                  <a:pt x="181" y="1591"/>
                </a:moveTo>
                <a:lnTo>
                  <a:pt x="0" y="1591"/>
                </a:lnTo>
                <a:lnTo>
                  <a:pt x="0" y="0"/>
                </a:lnTo>
                <a:lnTo>
                  <a:pt x="181" y="0"/>
                </a:lnTo>
                <a:lnTo>
                  <a:pt x="181" y="159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8" name="Group 54">
            <a:extLst>
              <a:ext uri="{FF2B5EF4-FFF2-40B4-BE49-F238E27FC236}">
                <a16:creationId xmlns:a16="http://schemas.microsoft.com/office/drawing/2014/main" id="{5143527C-5EB6-2045-94C6-10B9F620DEB9}"/>
              </a:ext>
            </a:extLst>
          </p:cNvPr>
          <p:cNvGrpSpPr/>
          <p:nvPr/>
        </p:nvGrpSpPr>
        <p:grpSpPr>
          <a:xfrm>
            <a:off x="16518560" y="4408285"/>
            <a:ext cx="3789800" cy="1305065"/>
            <a:chOff x="5517310" y="11241316"/>
            <a:chExt cx="3676939" cy="1305065"/>
          </a:xfrm>
        </p:grpSpPr>
        <p:sp>
          <p:nvSpPr>
            <p:cNvPr id="359" name="CuadroTexto 395">
              <a:extLst>
                <a:ext uri="{FF2B5EF4-FFF2-40B4-BE49-F238E27FC236}">
                  <a16:creationId xmlns:a16="http://schemas.microsoft.com/office/drawing/2014/main" id="{BFC127CE-0FF8-614C-BEC7-BD0AF68EA215}"/>
                </a:ext>
              </a:extLst>
            </p:cNvPr>
            <p:cNvSpPr txBox="1"/>
            <p:nvPr/>
          </p:nvSpPr>
          <p:spPr>
            <a:xfrm>
              <a:off x="5518984" y="11241316"/>
              <a:ext cx="23826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60" name="Rectangle 56">
              <a:extLst>
                <a:ext uri="{FF2B5EF4-FFF2-40B4-BE49-F238E27FC236}">
                  <a16:creationId xmlns:a16="http://schemas.microsoft.com/office/drawing/2014/main" id="{0639639B-6B16-364C-9098-34233A2D1BFC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1" name="Group 54">
            <a:extLst>
              <a:ext uri="{FF2B5EF4-FFF2-40B4-BE49-F238E27FC236}">
                <a16:creationId xmlns:a16="http://schemas.microsoft.com/office/drawing/2014/main" id="{0B23882A-3F72-2647-9730-B7C3CBD251F3}"/>
              </a:ext>
            </a:extLst>
          </p:cNvPr>
          <p:cNvGrpSpPr/>
          <p:nvPr/>
        </p:nvGrpSpPr>
        <p:grpSpPr>
          <a:xfrm>
            <a:off x="16518560" y="6379942"/>
            <a:ext cx="3789800" cy="1305065"/>
            <a:chOff x="5517310" y="11241316"/>
            <a:chExt cx="3676939" cy="1305065"/>
          </a:xfrm>
        </p:grpSpPr>
        <p:sp>
          <p:nvSpPr>
            <p:cNvPr id="362" name="CuadroTexto 395">
              <a:extLst>
                <a:ext uri="{FF2B5EF4-FFF2-40B4-BE49-F238E27FC236}">
                  <a16:creationId xmlns:a16="http://schemas.microsoft.com/office/drawing/2014/main" id="{F78DC851-7DE4-1148-B8AD-F820AC829D6D}"/>
                </a:ext>
              </a:extLst>
            </p:cNvPr>
            <p:cNvSpPr txBox="1"/>
            <p:nvPr/>
          </p:nvSpPr>
          <p:spPr>
            <a:xfrm>
              <a:off x="5518984" y="11241316"/>
              <a:ext cx="23826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63" name="Rectangle 56">
              <a:extLst>
                <a:ext uri="{FF2B5EF4-FFF2-40B4-BE49-F238E27FC236}">
                  <a16:creationId xmlns:a16="http://schemas.microsoft.com/office/drawing/2014/main" id="{00C905D2-C9A1-F544-BED9-EAD0DAC5A027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4" name="Group 54">
            <a:extLst>
              <a:ext uri="{FF2B5EF4-FFF2-40B4-BE49-F238E27FC236}">
                <a16:creationId xmlns:a16="http://schemas.microsoft.com/office/drawing/2014/main" id="{07B5BEF0-A591-3343-AC46-1B941EFF0DD0}"/>
              </a:ext>
            </a:extLst>
          </p:cNvPr>
          <p:cNvGrpSpPr/>
          <p:nvPr/>
        </p:nvGrpSpPr>
        <p:grpSpPr>
          <a:xfrm>
            <a:off x="16518560" y="8326559"/>
            <a:ext cx="3789800" cy="1305065"/>
            <a:chOff x="5517310" y="11241316"/>
            <a:chExt cx="3676939" cy="1305065"/>
          </a:xfrm>
        </p:grpSpPr>
        <p:sp>
          <p:nvSpPr>
            <p:cNvPr id="365" name="CuadroTexto 395">
              <a:extLst>
                <a:ext uri="{FF2B5EF4-FFF2-40B4-BE49-F238E27FC236}">
                  <a16:creationId xmlns:a16="http://schemas.microsoft.com/office/drawing/2014/main" id="{EDAE466B-A858-C44E-915C-C3E09489F6B8}"/>
                </a:ext>
              </a:extLst>
            </p:cNvPr>
            <p:cNvSpPr txBox="1"/>
            <p:nvPr/>
          </p:nvSpPr>
          <p:spPr>
            <a:xfrm>
              <a:off x="5518984" y="11241316"/>
              <a:ext cx="23826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66" name="Rectangle 56">
              <a:extLst>
                <a:ext uri="{FF2B5EF4-FFF2-40B4-BE49-F238E27FC236}">
                  <a16:creationId xmlns:a16="http://schemas.microsoft.com/office/drawing/2014/main" id="{3511AF50-A3CE-334F-9AB6-9D2CA5026DAF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7" name="Group 54">
            <a:extLst>
              <a:ext uri="{FF2B5EF4-FFF2-40B4-BE49-F238E27FC236}">
                <a16:creationId xmlns:a16="http://schemas.microsoft.com/office/drawing/2014/main" id="{FD7F1748-7303-3849-902E-F26E45C1ACBB}"/>
              </a:ext>
            </a:extLst>
          </p:cNvPr>
          <p:cNvGrpSpPr/>
          <p:nvPr/>
        </p:nvGrpSpPr>
        <p:grpSpPr>
          <a:xfrm>
            <a:off x="16518560" y="10257749"/>
            <a:ext cx="3789800" cy="1305065"/>
            <a:chOff x="5517310" y="11241316"/>
            <a:chExt cx="3676939" cy="1305065"/>
          </a:xfrm>
        </p:grpSpPr>
        <p:sp>
          <p:nvSpPr>
            <p:cNvPr id="368" name="CuadroTexto 395">
              <a:extLst>
                <a:ext uri="{FF2B5EF4-FFF2-40B4-BE49-F238E27FC236}">
                  <a16:creationId xmlns:a16="http://schemas.microsoft.com/office/drawing/2014/main" id="{2E2DDDA5-F893-6A4E-A468-84807209E2E7}"/>
                </a:ext>
              </a:extLst>
            </p:cNvPr>
            <p:cNvSpPr txBox="1"/>
            <p:nvPr/>
          </p:nvSpPr>
          <p:spPr>
            <a:xfrm>
              <a:off x="5518984" y="11241316"/>
              <a:ext cx="23826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69" name="Rectangle 56">
              <a:extLst>
                <a:ext uri="{FF2B5EF4-FFF2-40B4-BE49-F238E27FC236}">
                  <a16:creationId xmlns:a16="http://schemas.microsoft.com/office/drawing/2014/main" id="{46CA5DE7-3774-A44E-962B-399BE9FF20F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89A81478-03A5-B045-861E-7E02FC088DEB}"/>
              </a:ext>
            </a:extLst>
          </p:cNvPr>
          <p:cNvGrpSpPr/>
          <p:nvPr/>
        </p:nvGrpSpPr>
        <p:grpSpPr>
          <a:xfrm>
            <a:off x="2668308" y="441487"/>
            <a:ext cx="19041035" cy="2561450"/>
            <a:chOff x="2668308" y="861425"/>
            <a:chExt cx="19041035" cy="2561450"/>
          </a:xfrm>
        </p:grpSpPr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4BD3C0E6-9527-0548-BB9C-92BCD202EBBE}"/>
                </a:ext>
              </a:extLst>
            </p:cNvPr>
            <p:cNvSpPr txBox="1"/>
            <p:nvPr/>
          </p:nvSpPr>
          <p:spPr>
            <a:xfrm>
              <a:off x="8118665" y="861425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8014F2E0-28FE-854E-9DCE-3CA44F8AD94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 1">
            <a:extLst>
              <a:ext uri="{FF2B5EF4-FFF2-40B4-BE49-F238E27FC236}">
                <a16:creationId xmlns:a16="http://schemas.microsoft.com/office/drawing/2014/main" id="{86294E21-484B-D141-83F1-53924291C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96483" y="3393181"/>
            <a:ext cx="6769146" cy="471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Freeform 3">
            <a:extLst>
              <a:ext uri="{FF2B5EF4-FFF2-40B4-BE49-F238E27FC236}">
                <a16:creationId xmlns:a16="http://schemas.microsoft.com/office/drawing/2014/main" id="{F6AC638B-FC6C-1346-8451-EC3C90DFC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8424" y="3345976"/>
            <a:ext cx="146333" cy="89687"/>
          </a:xfrm>
          <a:custGeom>
            <a:avLst/>
            <a:gdLst>
              <a:gd name="T0" fmla="*/ 26 w 136"/>
              <a:gd name="T1" fmla="*/ 42 h 85"/>
              <a:gd name="T2" fmla="*/ 26 w 136"/>
              <a:gd name="T3" fmla="*/ 42 h 85"/>
              <a:gd name="T4" fmla="*/ 0 w 136"/>
              <a:gd name="T5" fmla="*/ 0 h 85"/>
              <a:gd name="T6" fmla="*/ 0 w 136"/>
              <a:gd name="T7" fmla="*/ 0 h 85"/>
              <a:gd name="T8" fmla="*/ 68 w 136"/>
              <a:gd name="T9" fmla="*/ 25 h 85"/>
              <a:gd name="T10" fmla="*/ 135 w 136"/>
              <a:gd name="T11" fmla="*/ 42 h 85"/>
              <a:gd name="T12" fmla="*/ 68 w 136"/>
              <a:gd name="T13" fmla="*/ 59 h 85"/>
              <a:gd name="T14" fmla="*/ 0 w 136"/>
              <a:gd name="T15" fmla="*/ 84 h 85"/>
              <a:gd name="T16" fmla="*/ 0 w 136"/>
              <a:gd name="T17" fmla="*/ 84 h 85"/>
              <a:gd name="T18" fmla="*/ 26 w 136"/>
              <a:gd name="T19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85">
                <a:moveTo>
                  <a:pt x="26" y="42"/>
                </a:moveTo>
                <a:lnTo>
                  <a:pt x="26" y="42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68" y="25"/>
                  <a:pt x="68" y="25"/>
                  <a:pt x="68" y="25"/>
                </a:cubicBezTo>
                <a:cubicBezTo>
                  <a:pt x="93" y="33"/>
                  <a:pt x="118" y="33"/>
                  <a:pt x="135" y="42"/>
                </a:cubicBezTo>
                <a:cubicBezTo>
                  <a:pt x="118" y="50"/>
                  <a:pt x="93" y="50"/>
                  <a:pt x="68" y="59"/>
                </a:cubicBezTo>
                <a:cubicBezTo>
                  <a:pt x="0" y="84"/>
                  <a:pt x="0" y="84"/>
                  <a:pt x="0" y="84"/>
                </a:cubicBezTo>
                <a:lnTo>
                  <a:pt x="0" y="84"/>
                </a:lnTo>
                <a:lnTo>
                  <a:pt x="26" y="4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Line 4">
            <a:extLst>
              <a:ext uri="{FF2B5EF4-FFF2-40B4-BE49-F238E27FC236}">
                <a16:creationId xmlns:a16="http://schemas.microsoft.com/office/drawing/2014/main" id="{437C49AE-59CA-404C-B80D-C038708EE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96483" y="5437140"/>
            <a:ext cx="6769146" cy="472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6242BCFC-F8A4-E346-A636-8ABF59269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8424" y="5389936"/>
            <a:ext cx="146333" cy="89690"/>
          </a:xfrm>
          <a:custGeom>
            <a:avLst/>
            <a:gdLst>
              <a:gd name="T0" fmla="*/ 26 w 136"/>
              <a:gd name="T1" fmla="*/ 42 h 85"/>
              <a:gd name="T2" fmla="*/ 26 w 136"/>
              <a:gd name="T3" fmla="*/ 42 h 85"/>
              <a:gd name="T4" fmla="*/ 0 w 136"/>
              <a:gd name="T5" fmla="*/ 8 h 85"/>
              <a:gd name="T6" fmla="*/ 0 w 136"/>
              <a:gd name="T7" fmla="*/ 0 h 85"/>
              <a:gd name="T8" fmla="*/ 68 w 136"/>
              <a:gd name="T9" fmla="*/ 34 h 85"/>
              <a:gd name="T10" fmla="*/ 135 w 136"/>
              <a:gd name="T11" fmla="*/ 42 h 85"/>
              <a:gd name="T12" fmla="*/ 68 w 136"/>
              <a:gd name="T13" fmla="*/ 59 h 85"/>
              <a:gd name="T14" fmla="*/ 0 w 136"/>
              <a:gd name="T15" fmla="*/ 84 h 85"/>
              <a:gd name="T16" fmla="*/ 0 w 136"/>
              <a:gd name="T17" fmla="*/ 84 h 85"/>
              <a:gd name="T18" fmla="*/ 26 w 136"/>
              <a:gd name="T19" fmla="*/ 4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85">
                <a:moveTo>
                  <a:pt x="26" y="42"/>
                </a:moveTo>
                <a:lnTo>
                  <a:pt x="26" y="42"/>
                </a:ln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0" y="0"/>
                </a:cubicBezTo>
                <a:cubicBezTo>
                  <a:pt x="68" y="34"/>
                  <a:pt x="68" y="34"/>
                  <a:pt x="68" y="34"/>
                </a:cubicBezTo>
                <a:cubicBezTo>
                  <a:pt x="93" y="34"/>
                  <a:pt x="118" y="42"/>
                  <a:pt x="135" y="42"/>
                </a:cubicBezTo>
                <a:cubicBezTo>
                  <a:pt x="118" y="50"/>
                  <a:pt x="93" y="59"/>
                  <a:pt x="68" y="59"/>
                </a:cubicBezTo>
                <a:cubicBezTo>
                  <a:pt x="0" y="84"/>
                  <a:pt x="0" y="84"/>
                  <a:pt x="0" y="84"/>
                </a:cubicBezTo>
                <a:lnTo>
                  <a:pt x="0" y="84"/>
                </a:lnTo>
                <a:lnTo>
                  <a:pt x="26" y="4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Line 7">
            <a:extLst>
              <a:ext uri="{FF2B5EF4-FFF2-40B4-BE49-F238E27FC236}">
                <a16:creationId xmlns:a16="http://schemas.microsoft.com/office/drawing/2014/main" id="{786FF15A-500D-9642-B817-7C5FB50C6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96483" y="7981472"/>
            <a:ext cx="6769146" cy="471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Freeform 9">
            <a:extLst>
              <a:ext uri="{FF2B5EF4-FFF2-40B4-BE49-F238E27FC236}">
                <a16:creationId xmlns:a16="http://schemas.microsoft.com/office/drawing/2014/main" id="{2793A0AB-BC20-2F43-8C0B-4A54FC8FC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8424" y="7938986"/>
            <a:ext cx="146333" cy="80249"/>
          </a:xfrm>
          <a:custGeom>
            <a:avLst/>
            <a:gdLst>
              <a:gd name="T0" fmla="*/ 26 w 136"/>
              <a:gd name="T1" fmla="*/ 42 h 77"/>
              <a:gd name="T2" fmla="*/ 26 w 136"/>
              <a:gd name="T3" fmla="*/ 42 h 77"/>
              <a:gd name="T4" fmla="*/ 0 w 136"/>
              <a:gd name="T5" fmla="*/ 0 h 77"/>
              <a:gd name="T6" fmla="*/ 0 w 136"/>
              <a:gd name="T7" fmla="*/ 0 h 77"/>
              <a:gd name="T8" fmla="*/ 68 w 136"/>
              <a:gd name="T9" fmla="*/ 25 h 77"/>
              <a:gd name="T10" fmla="*/ 135 w 136"/>
              <a:gd name="T11" fmla="*/ 42 h 77"/>
              <a:gd name="T12" fmla="*/ 68 w 136"/>
              <a:gd name="T13" fmla="*/ 51 h 77"/>
              <a:gd name="T14" fmla="*/ 0 w 136"/>
              <a:gd name="T15" fmla="*/ 76 h 77"/>
              <a:gd name="T16" fmla="*/ 0 w 136"/>
              <a:gd name="T17" fmla="*/ 76 h 77"/>
              <a:gd name="T18" fmla="*/ 26 w 136"/>
              <a:gd name="T19" fmla="*/ 4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77">
                <a:moveTo>
                  <a:pt x="26" y="42"/>
                </a:moveTo>
                <a:lnTo>
                  <a:pt x="26" y="42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68" y="25"/>
                  <a:pt x="68" y="25"/>
                  <a:pt x="68" y="25"/>
                </a:cubicBezTo>
                <a:cubicBezTo>
                  <a:pt x="93" y="25"/>
                  <a:pt x="118" y="33"/>
                  <a:pt x="135" y="42"/>
                </a:cubicBezTo>
                <a:cubicBezTo>
                  <a:pt x="118" y="42"/>
                  <a:pt x="93" y="51"/>
                  <a:pt x="68" y="51"/>
                </a:cubicBezTo>
                <a:cubicBezTo>
                  <a:pt x="0" y="76"/>
                  <a:pt x="0" y="76"/>
                  <a:pt x="0" y="76"/>
                </a:cubicBezTo>
                <a:lnTo>
                  <a:pt x="0" y="76"/>
                </a:lnTo>
                <a:lnTo>
                  <a:pt x="26" y="4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Line 10">
            <a:extLst>
              <a:ext uri="{FF2B5EF4-FFF2-40B4-BE49-F238E27FC236}">
                <a16:creationId xmlns:a16="http://schemas.microsoft.com/office/drawing/2014/main" id="{71621104-83D1-7947-8E6F-E3C475C8E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96483" y="10705178"/>
            <a:ext cx="6769146" cy="472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Freeform 12">
            <a:extLst>
              <a:ext uri="{FF2B5EF4-FFF2-40B4-BE49-F238E27FC236}">
                <a16:creationId xmlns:a16="http://schemas.microsoft.com/office/drawing/2014/main" id="{4D85D81D-534C-744D-ACA0-071F5D2FD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8424" y="10657974"/>
            <a:ext cx="146333" cy="80249"/>
          </a:xfrm>
          <a:custGeom>
            <a:avLst/>
            <a:gdLst>
              <a:gd name="T0" fmla="*/ 26 w 136"/>
              <a:gd name="T1" fmla="*/ 42 h 77"/>
              <a:gd name="T2" fmla="*/ 26 w 136"/>
              <a:gd name="T3" fmla="*/ 42 h 77"/>
              <a:gd name="T4" fmla="*/ 0 w 136"/>
              <a:gd name="T5" fmla="*/ 0 h 77"/>
              <a:gd name="T6" fmla="*/ 0 w 136"/>
              <a:gd name="T7" fmla="*/ 0 h 77"/>
              <a:gd name="T8" fmla="*/ 68 w 136"/>
              <a:gd name="T9" fmla="*/ 25 h 77"/>
              <a:gd name="T10" fmla="*/ 135 w 136"/>
              <a:gd name="T11" fmla="*/ 42 h 77"/>
              <a:gd name="T12" fmla="*/ 68 w 136"/>
              <a:gd name="T13" fmla="*/ 51 h 77"/>
              <a:gd name="T14" fmla="*/ 0 w 136"/>
              <a:gd name="T15" fmla="*/ 76 h 77"/>
              <a:gd name="T16" fmla="*/ 0 w 136"/>
              <a:gd name="T17" fmla="*/ 76 h 77"/>
              <a:gd name="T18" fmla="*/ 26 w 136"/>
              <a:gd name="T19" fmla="*/ 4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77">
                <a:moveTo>
                  <a:pt x="26" y="42"/>
                </a:moveTo>
                <a:lnTo>
                  <a:pt x="26" y="42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68" y="25"/>
                  <a:pt x="68" y="25"/>
                  <a:pt x="68" y="25"/>
                </a:cubicBezTo>
                <a:cubicBezTo>
                  <a:pt x="93" y="25"/>
                  <a:pt x="118" y="34"/>
                  <a:pt x="135" y="42"/>
                </a:cubicBezTo>
                <a:cubicBezTo>
                  <a:pt x="118" y="42"/>
                  <a:pt x="93" y="51"/>
                  <a:pt x="68" y="51"/>
                </a:cubicBezTo>
                <a:cubicBezTo>
                  <a:pt x="0" y="76"/>
                  <a:pt x="0" y="76"/>
                  <a:pt x="0" y="76"/>
                </a:cubicBezTo>
                <a:lnTo>
                  <a:pt x="0" y="76"/>
                </a:lnTo>
                <a:lnTo>
                  <a:pt x="26" y="4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9">
            <a:extLst>
              <a:ext uri="{FF2B5EF4-FFF2-40B4-BE49-F238E27FC236}">
                <a16:creationId xmlns:a16="http://schemas.microsoft.com/office/drawing/2014/main" id="{B5E5AB5B-FBA5-5C42-B328-C853C4A46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0624" y="1538037"/>
            <a:ext cx="9441" cy="9441"/>
          </a:xfrm>
          <a:custGeom>
            <a:avLst/>
            <a:gdLst>
              <a:gd name="T0" fmla="*/ 0 w 9"/>
              <a:gd name="T1" fmla="*/ 0 h 10"/>
              <a:gd name="T2" fmla="*/ 0 w 9"/>
              <a:gd name="T3" fmla="*/ 9 h 10"/>
              <a:gd name="T4" fmla="*/ 8 w 9"/>
              <a:gd name="T5" fmla="*/ 9 h 10"/>
              <a:gd name="T6" fmla="*/ 0 w 9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10">
                <a:moveTo>
                  <a:pt x="0" y="0"/>
                </a:moveTo>
                <a:lnTo>
                  <a:pt x="0" y="9"/>
                </a:lnTo>
                <a:lnTo>
                  <a:pt x="8" y="9"/>
                </a:lnTo>
                <a:lnTo>
                  <a:pt x="0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8A8A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10">
            <a:extLst>
              <a:ext uri="{FF2B5EF4-FFF2-40B4-BE49-F238E27FC236}">
                <a16:creationId xmlns:a16="http://schemas.microsoft.com/office/drawing/2014/main" id="{FE1ED2B1-C6A7-8345-9263-B3E2FB2B8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9837" y="8571528"/>
            <a:ext cx="5098101" cy="3606435"/>
          </a:xfrm>
          <a:custGeom>
            <a:avLst/>
            <a:gdLst>
              <a:gd name="T0" fmla="*/ 3572 w 4764"/>
              <a:gd name="T1" fmla="*/ 8 h 3370"/>
              <a:gd name="T2" fmla="*/ 3572 w 4764"/>
              <a:gd name="T3" fmla="*/ 0 h 3370"/>
              <a:gd name="T4" fmla="*/ 3454 w 4764"/>
              <a:gd name="T5" fmla="*/ 8 h 3370"/>
              <a:gd name="T6" fmla="*/ 0 w 4764"/>
              <a:gd name="T7" fmla="*/ 785 h 3370"/>
              <a:gd name="T8" fmla="*/ 0 w 4764"/>
              <a:gd name="T9" fmla="*/ 3369 h 3370"/>
              <a:gd name="T10" fmla="*/ 17 w 4764"/>
              <a:gd name="T11" fmla="*/ 3369 h 3370"/>
              <a:gd name="T12" fmla="*/ 4763 w 4764"/>
              <a:gd name="T13" fmla="*/ 2356 h 3370"/>
              <a:gd name="T14" fmla="*/ 3572 w 4764"/>
              <a:gd name="T15" fmla="*/ 8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64" h="3370">
                <a:moveTo>
                  <a:pt x="3572" y="8"/>
                </a:moveTo>
                <a:lnTo>
                  <a:pt x="3572" y="0"/>
                </a:lnTo>
                <a:lnTo>
                  <a:pt x="3454" y="8"/>
                </a:lnTo>
                <a:lnTo>
                  <a:pt x="0" y="785"/>
                </a:lnTo>
                <a:lnTo>
                  <a:pt x="0" y="3369"/>
                </a:lnTo>
                <a:lnTo>
                  <a:pt x="17" y="3369"/>
                </a:lnTo>
                <a:lnTo>
                  <a:pt x="4763" y="2356"/>
                </a:lnTo>
                <a:lnTo>
                  <a:pt x="3572" y="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11">
            <a:extLst>
              <a:ext uri="{FF2B5EF4-FFF2-40B4-BE49-F238E27FC236}">
                <a16:creationId xmlns:a16="http://schemas.microsoft.com/office/drawing/2014/main" id="{BBBA083B-B257-D542-A025-011A13B65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618" y="8571528"/>
            <a:ext cx="5079219" cy="3606435"/>
          </a:xfrm>
          <a:custGeom>
            <a:avLst/>
            <a:gdLst>
              <a:gd name="T0" fmla="*/ 1309 w 4745"/>
              <a:gd name="T1" fmla="*/ 8 h 3370"/>
              <a:gd name="T2" fmla="*/ 1191 w 4745"/>
              <a:gd name="T3" fmla="*/ 0 h 3370"/>
              <a:gd name="T4" fmla="*/ 1191 w 4745"/>
              <a:gd name="T5" fmla="*/ 8 h 3370"/>
              <a:gd name="T6" fmla="*/ 0 w 4745"/>
              <a:gd name="T7" fmla="*/ 2356 h 3370"/>
              <a:gd name="T8" fmla="*/ 4744 w 4745"/>
              <a:gd name="T9" fmla="*/ 3369 h 3370"/>
              <a:gd name="T10" fmla="*/ 4744 w 4745"/>
              <a:gd name="T11" fmla="*/ 785 h 3370"/>
              <a:gd name="T12" fmla="*/ 1309 w 4745"/>
              <a:gd name="T13" fmla="*/ 8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5" h="3370">
                <a:moveTo>
                  <a:pt x="1309" y="8"/>
                </a:moveTo>
                <a:lnTo>
                  <a:pt x="1191" y="0"/>
                </a:lnTo>
                <a:lnTo>
                  <a:pt x="1191" y="8"/>
                </a:lnTo>
                <a:lnTo>
                  <a:pt x="0" y="2356"/>
                </a:lnTo>
                <a:lnTo>
                  <a:pt x="4744" y="3369"/>
                </a:lnTo>
                <a:lnTo>
                  <a:pt x="4744" y="785"/>
                </a:lnTo>
                <a:lnTo>
                  <a:pt x="1309" y="8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12">
            <a:extLst>
              <a:ext uri="{FF2B5EF4-FFF2-40B4-BE49-F238E27FC236}">
                <a16:creationId xmlns:a16="http://schemas.microsoft.com/office/drawing/2014/main" id="{FD30851F-37C4-9548-8676-18059453F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649" y="6192415"/>
            <a:ext cx="3526188" cy="3110787"/>
          </a:xfrm>
          <a:custGeom>
            <a:avLst/>
            <a:gdLst>
              <a:gd name="T0" fmla="*/ 3259 w 3293"/>
              <a:gd name="T1" fmla="*/ 507 h 2905"/>
              <a:gd name="T2" fmla="*/ 1174 w 3293"/>
              <a:gd name="T3" fmla="*/ 9 h 2905"/>
              <a:gd name="T4" fmla="*/ 1098 w 3293"/>
              <a:gd name="T5" fmla="*/ 0 h 2905"/>
              <a:gd name="T6" fmla="*/ 1098 w 3293"/>
              <a:gd name="T7" fmla="*/ 9 h 2905"/>
              <a:gd name="T8" fmla="*/ 0 w 3293"/>
              <a:gd name="T9" fmla="*/ 2178 h 2905"/>
              <a:gd name="T10" fmla="*/ 110 w 3293"/>
              <a:gd name="T11" fmla="*/ 2186 h 2905"/>
              <a:gd name="T12" fmla="*/ 3292 w 3293"/>
              <a:gd name="T13" fmla="*/ 2904 h 2905"/>
              <a:gd name="T14" fmla="*/ 3292 w 3293"/>
              <a:gd name="T15" fmla="*/ 2600 h 2905"/>
              <a:gd name="T16" fmla="*/ 3292 w 3293"/>
              <a:gd name="T17" fmla="*/ 2591 h 2905"/>
              <a:gd name="T18" fmla="*/ 3292 w 3293"/>
              <a:gd name="T19" fmla="*/ 515 h 2905"/>
              <a:gd name="T20" fmla="*/ 3259 w 3293"/>
              <a:gd name="T21" fmla="*/ 507 h 2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93" h="2905">
                <a:moveTo>
                  <a:pt x="3259" y="507"/>
                </a:moveTo>
                <a:lnTo>
                  <a:pt x="1174" y="9"/>
                </a:lnTo>
                <a:lnTo>
                  <a:pt x="1098" y="0"/>
                </a:lnTo>
                <a:lnTo>
                  <a:pt x="1098" y="9"/>
                </a:lnTo>
                <a:lnTo>
                  <a:pt x="0" y="2178"/>
                </a:lnTo>
                <a:lnTo>
                  <a:pt x="110" y="2186"/>
                </a:lnTo>
                <a:lnTo>
                  <a:pt x="3292" y="2904"/>
                </a:lnTo>
                <a:lnTo>
                  <a:pt x="3292" y="2600"/>
                </a:lnTo>
                <a:lnTo>
                  <a:pt x="3292" y="2591"/>
                </a:lnTo>
                <a:lnTo>
                  <a:pt x="3292" y="515"/>
                </a:lnTo>
                <a:lnTo>
                  <a:pt x="3259" y="507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13">
            <a:extLst>
              <a:ext uri="{FF2B5EF4-FFF2-40B4-BE49-F238E27FC236}">
                <a16:creationId xmlns:a16="http://schemas.microsoft.com/office/drawing/2014/main" id="{C74041E2-2BE8-5F40-8FDB-E3764BB36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9837" y="6192415"/>
            <a:ext cx="3545067" cy="3110787"/>
          </a:xfrm>
          <a:custGeom>
            <a:avLst/>
            <a:gdLst>
              <a:gd name="T0" fmla="*/ 2213 w 3311"/>
              <a:gd name="T1" fmla="*/ 9 h 2905"/>
              <a:gd name="T2" fmla="*/ 2213 w 3311"/>
              <a:gd name="T3" fmla="*/ 0 h 2905"/>
              <a:gd name="T4" fmla="*/ 2137 w 3311"/>
              <a:gd name="T5" fmla="*/ 9 h 2905"/>
              <a:gd name="T6" fmla="*/ 0 w 3311"/>
              <a:gd name="T7" fmla="*/ 515 h 2905"/>
              <a:gd name="T8" fmla="*/ 0 w 3311"/>
              <a:gd name="T9" fmla="*/ 2591 h 2905"/>
              <a:gd name="T10" fmla="*/ 0 w 3311"/>
              <a:gd name="T11" fmla="*/ 2600 h 2905"/>
              <a:gd name="T12" fmla="*/ 0 w 3311"/>
              <a:gd name="T13" fmla="*/ 2904 h 2905"/>
              <a:gd name="T14" fmla="*/ 3201 w 3311"/>
              <a:gd name="T15" fmla="*/ 2186 h 2905"/>
              <a:gd name="T16" fmla="*/ 3310 w 3311"/>
              <a:gd name="T17" fmla="*/ 2178 h 2905"/>
              <a:gd name="T18" fmla="*/ 2213 w 3311"/>
              <a:gd name="T19" fmla="*/ 9 h 2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11" h="2905">
                <a:moveTo>
                  <a:pt x="2213" y="9"/>
                </a:moveTo>
                <a:lnTo>
                  <a:pt x="2213" y="0"/>
                </a:lnTo>
                <a:lnTo>
                  <a:pt x="2137" y="9"/>
                </a:lnTo>
                <a:lnTo>
                  <a:pt x="0" y="515"/>
                </a:lnTo>
                <a:lnTo>
                  <a:pt x="0" y="2591"/>
                </a:lnTo>
                <a:lnTo>
                  <a:pt x="0" y="2600"/>
                </a:lnTo>
                <a:lnTo>
                  <a:pt x="0" y="2904"/>
                </a:lnTo>
                <a:lnTo>
                  <a:pt x="3201" y="2186"/>
                </a:lnTo>
                <a:lnTo>
                  <a:pt x="3310" y="2178"/>
                </a:lnTo>
                <a:lnTo>
                  <a:pt x="2213" y="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14">
            <a:extLst>
              <a:ext uri="{FF2B5EF4-FFF2-40B4-BE49-F238E27FC236}">
                <a16:creationId xmlns:a16="http://schemas.microsoft.com/office/drawing/2014/main" id="{C038D141-6959-004B-A2F9-31B1FE7EA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78" y="4115410"/>
            <a:ext cx="2105327" cy="2516009"/>
          </a:xfrm>
          <a:custGeom>
            <a:avLst/>
            <a:gdLst>
              <a:gd name="T0" fmla="*/ 1005 w 1968"/>
              <a:gd name="T1" fmla="*/ 0 h 2349"/>
              <a:gd name="T2" fmla="*/ 8 w 1968"/>
              <a:gd name="T3" fmla="*/ 330 h 2349"/>
              <a:gd name="T4" fmla="*/ 0 w 1968"/>
              <a:gd name="T5" fmla="*/ 330 h 2349"/>
              <a:gd name="T6" fmla="*/ 0 w 1968"/>
              <a:gd name="T7" fmla="*/ 2077 h 2349"/>
              <a:gd name="T8" fmla="*/ 0 w 1968"/>
              <a:gd name="T9" fmla="*/ 2086 h 2349"/>
              <a:gd name="T10" fmla="*/ 0 w 1968"/>
              <a:gd name="T11" fmla="*/ 2348 h 2349"/>
              <a:gd name="T12" fmla="*/ 1900 w 1968"/>
              <a:gd name="T13" fmla="*/ 1900 h 2349"/>
              <a:gd name="T14" fmla="*/ 1967 w 1968"/>
              <a:gd name="T15" fmla="*/ 1892 h 2349"/>
              <a:gd name="T16" fmla="*/ 1005 w 1968"/>
              <a:gd name="T17" fmla="*/ 0 h 2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8" h="2349">
                <a:moveTo>
                  <a:pt x="1005" y="0"/>
                </a:moveTo>
                <a:lnTo>
                  <a:pt x="8" y="330"/>
                </a:lnTo>
                <a:lnTo>
                  <a:pt x="0" y="330"/>
                </a:lnTo>
                <a:lnTo>
                  <a:pt x="0" y="2077"/>
                </a:lnTo>
                <a:lnTo>
                  <a:pt x="0" y="2086"/>
                </a:lnTo>
                <a:lnTo>
                  <a:pt x="0" y="2348"/>
                </a:lnTo>
                <a:lnTo>
                  <a:pt x="1900" y="1900"/>
                </a:lnTo>
                <a:lnTo>
                  <a:pt x="1967" y="1892"/>
                </a:lnTo>
                <a:lnTo>
                  <a:pt x="100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15">
            <a:extLst>
              <a:ext uri="{FF2B5EF4-FFF2-40B4-BE49-F238E27FC236}">
                <a16:creationId xmlns:a16="http://schemas.microsoft.com/office/drawing/2014/main" id="{DE56CC38-1FBE-8249-8E77-62D233A0C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3951" y="4115410"/>
            <a:ext cx="2105327" cy="2525450"/>
          </a:xfrm>
          <a:custGeom>
            <a:avLst/>
            <a:gdLst>
              <a:gd name="T0" fmla="*/ 946 w 1968"/>
              <a:gd name="T1" fmla="*/ 0 h 2357"/>
              <a:gd name="T2" fmla="*/ 0 w 1968"/>
              <a:gd name="T3" fmla="*/ 1892 h 2357"/>
              <a:gd name="T4" fmla="*/ 60 w 1968"/>
              <a:gd name="T5" fmla="*/ 1900 h 2357"/>
              <a:gd name="T6" fmla="*/ 1933 w 1968"/>
              <a:gd name="T7" fmla="*/ 2356 h 2357"/>
              <a:gd name="T8" fmla="*/ 1967 w 1968"/>
              <a:gd name="T9" fmla="*/ 2348 h 2357"/>
              <a:gd name="T10" fmla="*/ 1967 w 1968"/>
              <a:gd name="T11" fmla="*/ 2086 h 2357"/>
              <a:gd name="T12" fmla="*/ 1967 w 1968"/>
              <a:gd name="T13" fmla="*/ 2077 h 2357"/>
              <a:gd name="T14" fmla="*/ 1967 w 1968"/>
              <a:gd name="T15" fmla="*/ 330 h 2357"/>
              <a:gd name="T16" fmla="*/ 946 w 1968"/>
              <a:gd name="T17" fmla="*/ 0 h 2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8" h="2357">
                <a:moveTo>
                  <a:pt x="946" y="0"/>
                </a:moveTo>
                <a:lnTo>
                  <a:pt x="0" y="1892"/>
                </a:lnTo>
                <a:lnTo>
                  <a:pt x="60" y="1900"/>
                </a:lnTo>
                <a:lnTo>
                  <a:pt x="1933" y="2356"/>
                </a:lnTo>
                <a:lnTo>
                  <a:pt x="1967" y="2348"/>
                </a:lnTo>
                <a:lnTo>
                  <a:pt x="1967" y="2086"/>
                </a:lnTo>
                <a:lnTo>
                  <a:pt x="1967" y="2077"/>
                </a:lnTo>
                <a:lnTo>
                  <a:pt x="1967" y="330"/>
                </a:lnTo>
                <a:lnTo>
                  <a:pt x="946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16">
            <a:extLst>
              <a:ext uri="{FF2B5EF4-FFF2-40B4-BE49-F238E27FC236}">
                <a16:creationId xmlns:a16="http://schemas.microsoft.com/office/drawing/2014/main" id="{DE3429C2-39DA-A84D-B108-EEAD980B2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9904" y="2397161"/>
            <a:ext cx="939374" cy="1992036"/>
          </a:xfrm>
          <a:custGeom>
            <a:avLst/>
            <a:gdLst>
              <a:gd name="T0" fmla="*/ 0 w 878"/>
              <a:gd name="T1" fmla="*/ 1562 h 1859"/>
              <a:gd name="T2" fmla="*/ 0 w 878"/>
              <a:gd name="T3" fmla="*/ 1562 h 1859"/>
              <a:gd name="T4" fmla="*/ 877 w 878"/>
              <a:gd name="T5" fmla="*/ 1858 h 1859"/>
              <a:gd name="T6" fmla="*/ 877 w 878"/>
              <a:gd name="T7" fmla="*/ 1638 h 1859"/>
              <a:gd name="T8" fmla="*/ 877 w 878"/>
              <a:gd name="T9" fmla="*/ 1630 h 1859"/>
              <a:gd name="T10" fmla="*/ 877 w 878"/>
              <a:gd name="T11" fmla="*/ 0 h 1859"/>
              <a:gd name="T12" fmla="*/ 0 w 878"/>
              <a:gd name="T13" fmla="*/ 1562 h 1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8" h="1859">
                <a:moveTo>
                  <a:pt x="0" y="1562"/>
                </a:moveTo>
                <a:lnTo>
                  <a:pt x="0" y="1562"/>
                </a:lnTo>
                <a:lnTo>
                  <a:pt x="877" y="1858"/>
                </a:lnTo>
                <a:lnTo>
                  <a:pt x="877" y="1638"/>
                </a:lnTo>
                <a:lnTo>
                  <a:pt x="877" y="1630"/>
                </a:lnTo>
                <a:lnTo>
                  <a:pt x="877" y="0"/>
                </a:lnTo>
                <a:lnTo>
                  <a:pt x="0" y="1562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17">
            <a:extLst>
              <a:ext uri="{FF2B5EF4-FFF2-40B4-BE49-F238E27FC236}">
                <a16:creationId xmlns:a16="http://schemas.microsoft.com/office/drawing/2014/main" id="{5740BF83-89BD-F141-B81A-D00C9E07B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78" y="2397161"/>
            <a:ext cx="958253" cy="1992036"/>
          </a:xfrm>
          <a:custGeom>
            <a:avLst/>
            <a:gdLst>
              <a:gd name="T0" fmla="*/ 887 w 896"/>
              <a:gd name="T1" fmla="*/ 1562 h 1859"/>
              <a:gd name="T2" fmla="*/ 0 w 896"/>
              <a:gd name="T3" fmla="*/ 0 h 1859"/>
              <a:gd name="T4" fmla="*/ 0 w 896"/>
              <a:gd name="T5" fmla="*/ 0 h 1859"/>
              <a:gd name="T6" fmla="*/ 0 w 896"/>
              <a:gd name="T7" fmla="*/ 1630 h 1859"/>
              <a:gd name="T8" fmla="*/ 0 w 896"/>
              <a:gd name="T9" fmla="*/ 1638 h 1859"/>
              <a:gd name="T10" fmla="*/ 0 w 896"/>
              <a:gd name="T11" fmla="*/ 1858 h 1859"/>
              <a:gd name="T12" fmla="*/ 0 w 896"/>
              <a:gd name="T13" fmla="*/ 1858 h 1859"/>
              <a:gd name="T14" fmla="*/ 895 w 896"/>
              <a:gd name="T15" fmla="*/ 1570 h 1859"/>
              <a:gd name="T16" fmla="*/ 887 w 896"/>
              <a:gd name="T17" fmla="*/ 1562 h 1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6" h="1859">
                <a:moveTo>
                  <a:pt x="887" y="1562"/>
                </a:moveTo>
                <a:lnTo>
                  <a:pt x="0" y="0"/>
                </a:lnTo>
                <a:lnTo>
                  <a:pt x="0" y="0"/>
                </a:lnTo>
                <a:lnTo>
                  <a:pt x="0" y="1630"/>
                </a:lnTo>
                <a:lnTo>
                  <a:pt x="0" y="1638"/>
                </a:lnTo>
                <a:lnTo>
                  <a:pt x="0" y="1858"/>
                </a:lnTo>
                <a:lnTo>
                  <a:pt x="0" y="1858"/>
                </a:lnTo>
                <a:lnTo>
                  <a:pt x="895" y="1570"/>
                </a:lnTo>
                <a:lnTo>
                  <a:pt x="887" y="156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122">
            <a:extLst>
              <a:ext uri="{FF2B5EF4-FFF2-40B4-BE49-F238E27FC236}">
                <a16:creationId xmlns:a16="http://schemas.microsoft.com/office/drawing/2014/main" id="{F9DA6935-EF55-0947-A190-19B2C74DF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7056" y="10388909"/>
            <a:ext cx="245464" cy="354033"/>
          </a:xfrm>
          <a:custGeom>
            <a:avLst/>
            <a:gdLst>
              <a:gd name="T0" fmla="*/ 228 w 229"/>
              <a:gd name="T1" fmla="*/ 329 h 330"/>
              <a:gd name="T2" fmla="*/ 228 w 229"/>
              <a:gd name="T3" fmla="*/ 329 h 330"/>
              <a:gd name="T4" fmla="*/ 0 w 229"/>
              <a:gd name="T5" fmla="*/ 329 h 330"/>
              <a:gd name="T6" fmla="*/ 0 w 229"/>
              <a:gd name="T7" fmla="*/ 51 h 330"/>
              <a:gd name="T8" fmla="*/ 42 w 229"/>
              <a:gd name="T9" fmla="*/ 0 h 330"/>
              <a:gd name="T10" fmla="*/ 177 w 229"/>
              <a:gd name="T11" fmla="*/ 0 h 330"/>
              <a:gd name="T12" fmla="*/ 228 w 229"/>
              <a:gd name="T13" fmla="*/ 51 h 330"/>
              <a:gd name="T14" fmla="*/ 228 w 229"/>
              <a:gd name="T15" fmla="*/ 329 h 330"/>
              <a:gd name="T16" fmla="*/ 42 w 229"/>
              <a:gd name="T17" fmla="*/ 287 h 330"/>
              <a:gd name="T18" fmla="*/ 42 w 229"/>
              <a:gd name="T19" fmla="*/ 287 h 330"/>
              <a:gd name="T20" fmla="*/ 177 w 229"/>
              <a:gd name="T21" fmla="*/ 287 h 330"/>
              <a:gd name="T22" fmla="*/ 177 w 229"/>
              <a:gd name="T23" fmla="*/ 51 h 330"/>
              <a:gd name="T24" fmla="*/ 177 w 229"/>
              <a:gd name="T25" fmla="*/ 51 h 330"/>
              <a:gd name="T26" fmla="*/ 42 w 229"/>
              <a:gd name="T27" fmla="*/ 51 h 330"/>
              <a:gd name="T28" fmla="*/ 42 w 229"/>
              <a:gd name="T29" fmla="*/ 51 h 330"/>
              <a:gd name="T30" fmla="*/ 42 w 229"/>
              <a:gd name="T31" fmla="*/ 287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9" h="330">
                <a:moveTo>
                  <a:pt x="228" y="329"/>
                </a:moveTo>
                <a:lnTo>
                  <a:pt x="228" y="329"/>
                </a:lnTo>
                <a:cubicBezTo>
                  <a:pt x="0" y="329"/>
                  <a:pt x="0" y="329"/>
                  <a:pt x="0" y="329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25"/>
                  <a:pt x="17" y="0"/>
                  <a:pt x="42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202" y="0"/>
                  <a:pt x="228" y="25"/>
                  <a:pt x="228" y="51"/>
                </a:cubicBezTo>
                <a:lnTo>
                  <a:pt x="228" y="329"/>
                </a:lnTo>
                <a:close/>
                <a:moveTo>
                  <a:pt x="42" y="287"/>
                </a:moveTo>
                <a:lnTo>
                  <a:pt x="42" y="287"/>
                </a:lnTo>
                <a:cubicBezTo>
                  <a:pt x="177" y="287"/>
                  <a:pt x="177" y="287"/>
                  <a:pt x="177" y="287"/>
                </a:cubicBezTo>
                <a:cubicBezTo>
                  <a:pt x="177" y="51"/>
                  <a:pt x="177" y="51"/>
                  <a:pt x="177" y="51"/>
                </a:cubicBezTo>
                <a:lnTo>
                  <a:pt x="177" y="51"/>
                </a:lnTo>
                <a:cubicBezTo>
                  <a:pt x="42" y="51"/>
                  <a:pt x="42" y="51"/>
                  <a:pt x="42" y="51"/>
                </a:cubicBezTo>
                <a:lnTo>
                  <a:pt x="42" y="51"/>
                </a:lnTo>
                <a:lnTo>
                  <a:pt x="42" y="2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123">
            <a:extLst>
              <a:ext uri="{FF2B5EF4-FFF2-40B4-BE49-F238E27FC236}">
                <a16:creationId xmlns:a16="http://schemas.microsoft.com/office/drawing/2014/main" id="{7641DA68-1F00-C445-AF65-C33A1D3E6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5196" y="10299218"/>
            <a:ext cx="722230" cy="453165"/>
          </a:xfrm>
          <a:custGeom>
            <a:avLst/>
            <a:gdLst>
              <a:gd name="T0" fmla="*/ 599 w 676"/>
              <a:gd name="T1" fmla="*/ 422 h 423"/>
              <a:gd name="T2" fmla="*/ 599 w 676"/>
              <a:gd name="T3" fmla="*/ 422 h 423"/>
              <a:gd name="T4" fmla="*/ 67 w 676"/>
              <a:gd name="T5" fmla="*/ 422 h 423"/>
              <a:gd name="T6" fmla="*/ 0 w 676"/>
              <a:gd name="T7" fmla="*/ 354 h 423"/>
              <a:gd name="T8" fmla="*/ 0 w 676"/>
              <a:gd name="T9" fmla="*/ 75 h 423"/>
              <a:gd name="T10" fmla="*/ 33 w 676"/>
              <a:gd name="T11" fmla="*/ 42 h 423"/>
              <a:gd name="T12" fmla="*/ 33 w 676"/>
              <a:gd name="T13" fmla="*/ 42 h 423"/>
              <a:gd name="T14" fmla="*/ 59 w 676"/>
              <a:gd name="T15" fmla="*/ 75 h 423"/>
              <a:gd name="T16" fmla="*/ 59 w 676"/>
              <a:gd name="T17" fmla="*/ 354 h 423"/>
              <a:gd name="T18" fmla="*/ 67 w 676"/>
              <a:gd name="T19" fmla="*/ 362 h 423"/>
              <a:gd name="T20" fmla="*/ 599 w 676"/>
              <a:gd name="T21" fmla="*/ 362 h 423"/>
              <a:gd name="T22" fmla="*/ 608 w 676"/>
              <a:gd name="T23" fmla="*/ 354 h 423"/>
              <a:gd name="T24" fmla="*/ 608 w 676"/>
              <a:gd name="T25" fmla="*/ 0 h 423"/>
              <a:gd name="T26" fmla="*/ 675 w 676"/>
              <a:gd name="T27" fmla="*/ 0 h 423"/>
              <a:gd name="T28" fmla="*/ 675 w 676"/>
              <a:gd name="T29" fmla="*/ 354 h 423"/>
              <a:gd name="T30" fmla="*/ 599 w 676"/>
              <a:gd name="T31" fmla="*/ 4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6" h="423">
                <a:moveTo>
                  <a:pt x="599" y="422"/>
                </a:moveTo>
                <a:lnTo>
                  <a:pt x="599" y="422"/>
                </a:lnTo>
                <a:cubicBezTo>
                  <a:pt x="67" y="422"/>
                  <a:pt x="67" y="422"/>
                  <a:pt x="67" y="422"/>
                </a:cubicBezTo>
                <a:cubicBezTo>
                  <a:pt x="33" y="422"/>
                  <a:pt x="0" y="388"/>
                  <a:pt x="0" y="354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58"/>
                  <a:pt x="17" y="42"/>
                  <a:pt x="33" y="42"/>
                </a:cubicBezTo>
                <a:lnTo>
                  <a:pt x="33" y="42"/>
                </a:lnTo>
                <a:cubicBezTo>
                  <a:pt x="50" y="42"/>
                  <a:pt x="59" y="58"/>
                  <a:pt x="59" y="75"/>
                </a:cubicBezTo>
                <a:cubicBezTo>
                  <a:pt x="59" y="354"/>
                  <a:pt x="59" y="354"/>
                  <a:pt x="59" y="354"/>
                </a:cubicBezTo>
                <a:lnTo>
                  <a:pt x="67" y="362"/>
                </a:lnTo>
                <a:cubicBezTo>
                  <a:pt x="599" y="362"/>
                  <a:pt x="599" y="362"/>
                  <a:pt x="599" y="362"/>
                </a:cubicBezTo>
                <a:cubicBezTo>
                  <a:pt x="608" y="362"/>
                  <a:pt x="608" y="354"/>
                  <a:pt x="608" y="354"/>
                </a:cubicBezTo>
                <a:cubicBezTo>
                  <a:pt x="608" y="0"/>
                  <a:pt x="608" y="0"/>
                  <a:pt x="608" y="0"/>
                </a:cubicBezTo>
                <a:cubicBezTo>
                  <a:pt x="675" y="0"/>
                  <a:pt x="675" y="0"/>
                  <a:pt x="675" y="0"/>
                </a:cubicBezTo>
                <a:cubicBezTo>
                  <a:pt x="675" y="354"/>
                  <a:pt x="675" y="354"/>
                  <a:pt x="675" y="354"/>
                </a:cubicBezTo>
                <a:cubicBezTo>
                  <a:pt x="675" y="388"/>
                  <a:pt x="641" y="422"/>
                  <a:pt x="599" y="4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124">
            <a:extLst>
              <a:ext uri="{FF2B5EF4-FFF2-40B4-BE49-F238E27FC236}">
                <a16:creationId xmlns:a16="http://schemas.microsoft.com/office/drawing/2014/main" id="{930C0B3F-9306-AB42-A89B-65D3DD047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8550" y="9987668"/>
            <a:ext cx="821361" cy="344595"/>
          </a:xfrm>
          <a:custGeom>
            <a:avLst/>
            <a:gdLst>
              <a:gd name="T0" fmla="*/ 642 w 769"/>
              <a:gd name="T1" fmla="*/ 321 h 322"/>
              <a:gd name="T2" fmla="*/ 642 w 769"/>
              <a:gd name="T3" fmla="*/ 321 h 322"/>
              <a:gd name="T4" fmla="*/ 557 w 769"/>
              <a:gd name="T5" fmla="*/ 279 h 322"/>
              <a:gd name="T6" fmla="*/ 464 w 769"/>
              <a:gd name="T7" fmla="*/ 321 h 322"/>
              <a:gd name="T8" fmla="*/ 380 w 769"/>
              <a:gd name="T9" fmla="*/ 279 h 322"/>
              <a:gd name="T10" fmla="*/ 295 w 769"/>
              <a:gd name="T11" fmla="*/ 321 h 322"/>
              <a:gd name="T12" fmla="*/ 203 w 769"/>
              <a:gd name="T13" fmla="*/ 279 h 322"/>
              <a:gd name="T14" fmla="*/ 110 w 769"/>
              <a:gd name="T15" fmla="*/ 321 h 322"/>
              <a:gd name="T16" fmla="*/ 0 w 769"/>
              <a:gd name="T17" fmla="*/ 195 h 322"/>
              <a:gd name="T18" fmla="*/ 0 w 769"/>
              <a:gd name="T19" fmla="*/ 186 h 322"/>
              <a:gd name="T20" fmla="*/ 101 w 769"/>
              <a:gd name="T21" fmla="*/ 34 h 322"/>
              <a:gd name="T22" fmla="*/ 152 w 769"/>
              <a:gd name="T23" fmla="*/ 9 h 322"/>
              <a:gd name="T24" fmla="*/ 608 w 769"/>
              <a:gd name="T25" fmla="*/ 0 h 322"/>
              <a:gd name="T26" fmla="*/ 608 w 769"/>
              <a:gd name="T27" fmla="*/ 0 h 322"/>
              <a:gd name="T28" fmla="*/ 659 w 769"/>
              <a:gd name="T29" fmla="*/ 34 h 322"/>
              <a:gd name="T30" fmla="*/ 768 w 769"/>
              <a:gd name="T31" fmla="*/ 186 h 322"/>
              <a:gd name="T32" fmla="*/ 768 w 769"/>
              <a:gd name="T33" fmla="*/ 195 h 322"/>
              <a:gd name="T34" fmla="*/ 650 w 769"/>
              <a:gd name="T35" fmla="*/ 321 h 322"/>
              <a:gd name="T36" fmla="*/ 642 w 769"/>
              <a:gd name="T37" fmla="*/ 321 h 322"/>
              <a:gd name="T38" fmla="*/ 557 w 769"/>
              <a:gd name="T39" fmla="*/ 203 h 322"/>
              <a:gd name="T40" fmla="*/ 557 w 769"/>
              <a:gd name="T41" fmla="*/ 203 h 322"/>
              <a:gd name="T42" fmla="*/ 557 w 769"/>
              <a:gd name="T43" fmla="*/ 203 h 322"/>
              <a:gd name="T44" fmla="*/ 591 w 769"/>
              <a:gd name="T45" fmla="*/ 228 h 322"/>
              <a:gd name="T46" fmla="*/ 650 w 769"/>
              <a:gd name="T47" fmla="*/ 262 h 322"/>
              <a:gd name="T48" fmla="*/ 701 w 769"/>
              <a:gd name="T49" fmla="*/ 203 h 322"/>
              <a:gd name="T50" fmla="*/ 608 w 769"/>
              <a:gd name="T51" fmla="*/ 68 h 322"/>
              <a:gd name="T52" fmla="*/ 152 w 769"/>
              <a:gd name="T53" fmla="*/ 68 h 322"/>
              <a:gd name="T54" fmla="*/ 152 w 769"/>
              <a:gd name="T55" fmla="*/ 68 h 322"/>
              <a:gd name="T56" fmla="*/ 59 w 769"/>
              <a:gd name="T57" fmla="*/ 203 h 322"/>
              <a:gd name="T58" fmla="*/ 110 w 769"/>
              <a:gd name="T59" fmla="*/ 254 h 322"/>
              <a:gd name="T60" fmla="*/ 169 w 769"/>
              <a:gd name="T61" fmla="*/ 220 h 322"/>
              <a:gd name="T62" fmla="*/ 203 w 769"/>
              <a:gd name="T63" fmla="*/ 203 h 322"/>
              <a:gd name="T64" fmla="*/ 203 w 769"/>
              <a:gd name="T65" fmla="*/ 203 h 322"/>
              <a:gd name="T66" fmla="*/ 237 w 769"/>
              <a:gd name="T67" fmla="*/ 220 h 322"/>
              <a:gd name="T68" fmla="*/ 295 w 769"/>
              <a:gd name="T69" fmla="*/ 262 h 322"/>
              <a:gd name="T70" fmla="*/ 346 w 769"/>
              <a:gd name="T71" fmla="*/ 220 h 322"/>
              <a:gd name="T72" fmla="*/ 380 w 769"/>
              <a:gd name="T73" fmla="*/ 203 h 322"/>
              <a:gd name="T74" fmla="*/ 380 w 769"/>
              <a:gd name="T75" fmla="*/ 203 h 322"/>
              <a:gd name="T76" fmla="*/ 414 w 769"/>
              <a:gd name="T77" fmla="*/ 220 h 322"/>
              <a:gd name="T78" fmla="*/ 464 w 769"/>
              <a:gd name="T79" fmla="*/ 262 h 322"/>
              <a:gd name="T80" fmla="*/ 524 w 769"/>
              <a:gd name="T81" fmla="*/ 220 h 322"/>
              <a:gd name="T82" fmla="*/ 557 w 769"/>
              <a:gd name="T83" fmla="*/ 203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69" h="322">
                <a:moveTo>
                  <a:pt x="642" y="321"/>
                </a:moveTo>
                <a:lnTo>
                  <a:pt x="642" y="321"/>
                </a:lnTo>
                <a:cubicBezTo>
                  <a:pt x="608" y="321"/>
                  <a:pt x="574" y="304"/>
                  <a:pt x="557" y="279"/>
                </a:cubicBezTo>
                <a:cubicBezTo>
                  <a:pt x="532" y="304"/>
                  <a:pt x="498" y="321"/>
                  <a:pt x="464" y="321"/>
                </a:cubicBezTo>
                <a:cubicBezTo>
                  <a:pt x="431" y="321"/>
                  <a:pt x="405" y="304"/>
                  <a:pt x="380" y="279"/>
                </a:cubicBezTo>
                <a:cubicBezTo>
                  <a:pt x="355" y="304"/>
                  <a:pt x="329" y="321"/>
                  <a:pt x="295" y="321"/>
                </a:cubicBezTo>
                <a:cubicBezTo>
                  <a:pt x="262" y="321"/>
                  <a:pt x="228" y="304"/>
                  <a:pt x="203" y="279"/>
                </a:cubicBezTo>
                <a:cubicBezTo>
                  <a:pt x="177" y="304"/>
                  <a:pt x="144" y="321"/>
                  <a:pt x="110" y="321"/>
                </a:cubicBezTo>
                <a:cubicBezTo>
                  <a:pt x="42" y="313"/>
                  <a:pt x="0" y="262"/>
                  <a:pt x="0" y="195"/>
                </a:cubicBezTo>
                <a:cubicBezTo>
                  <a:pt x="0" y="186"/>
                  <a:pt x="0" y="186"/>
                  <a:pt x="0" y="186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10" y="17"/>
                  <a:pt x="127" y="9"/>
                  <a:pt x="152" y="9"/>
                </a:cubicBezTo>
                <a:cubicBezTo>
                  <a:pt x="608" y="0"/>
                  <a:pt x="608" y="0"/>
                  <a:pt x="608" y="0"/>
                </a:cubicBezTo>
                <a:lnTo>
                  <a:pt x="608" y="0"/>
                </a:lnTo>
                <a:cubicBezTo>
                  <a:pt x="633" y="0"/>
                  <a:pt x="650" y="17"/>
                  <a:pt x="659" y="34"/>
                </a:cubicBezTo>
                <a:cubicBezTo>
                  <a:pt x="768" y="186"/>
                  <a:pt x="768" y="186"/>
                  <a:pt x="768" y="186"/>
                </a:cubicBezTo>
                <a:cubicBezTo>
                  <a:pt x="768" y="195"/>
                  <a:pt x="768" y="195"/>
                  <a:pt x="768" y="195"/>
                </a:cubicBezTo>
                <a:cubicBezTo>
                  <a:pt x="768" y="262"/>
                  <a:pt x="718" y="313"/>
                  <a:pt x="650" y="321"/>
                </a:cubicBezTo>
                <a:cubicBezTo>
                  <a:pt x="650" y="321"/>
                  <a:pt x="650" y="321"/>
                  <a:pt x="642" y="321"/>
                </a:cubicBezTo>
                <a:close/>
                <a:moveTo>
                  <a:pt x="557" y="203"/>
                </a:moveTo>
                <a:lnTo>
                  <a:pt x="557" y="203"/>
                </a:lnTo>
                <a:lnTo>
                  <a:pt x="557" y="203"/>
                </a:lnTo>
                <a:cubicBezTo>
                  <a:pt x="574" y="203"/>
                  <a:pt x="583" y="211"/>
                  <a:pt x="591" y="228"/>
                </a:cubicBezTo>
                <a:cubicBezTo>
                  <a:pt x="599" y="245"/>
                  <a:pt x="625" y="262"/>
                  <a:pt x="650" y="262"/>
                </a:cubicBezTo>
                <a:cubicBezTo>
                  <a:pt x="676" y="262"/>
                  <a:pt x="701" y="237"/>
                  <a:pt x="701" y="203"/>
                </a:cubicBezTo>
                <a:cubicBezTo>
                  <a:pt x="608" y="68"/>
                  <a:pt x="608" y="68"/>
                  <a:pt x="608" y="68"/>
                </a:cubicBezTo>
                <a:cubicBezTo>
                  <a:pt x="152" y="68"/>
                  <a:pt x="152" y="68"/>
                  <a:pt x="152" y="68"/>
                </a:cubicBezTo>
                <a:lnTo>
                  <a:pt x="152" y="68"/>
                </a:lnTo>
                <a:cubicBezTo>
                  <a:pt x="59" y="203"/>
                  <a:pt x="59" y="203"/>
                  <a:pt x="59" y="203"/>
                </a:cubicBezTo>
                <a:cubicBezTo>
                  <a:pt x="59" y="228"/>
                  <a:pt x="84" y="254"/>
                  <a:pt x="110" y="254"/>
                </a:cubicBezTo>
                <a:cubicBezTo>
                  <a:pt x="135" y="262"/>
                  <a:pt x="160" y="245"/>
                  <a:pt x="169" y="220"/>
                </a:cubicBezTo>
                <a:cubicBezTo>
                  <a:pt x="177" y="211"/>
                  <a:pt x="186" y="203"/>
                  <a:pt x="203" y="203"/>
                </a:cubicBezTo>
                <a:lnTo>
                  <a:pt x="203" y="203"/>
                </a:lnTo>
                <a:cubicBezTo>
                  <a:pt x="220" y="203"/>
                  <a:pt x="237" y="211"/>
                  <a:pt x="237" y="220"/>
                </a:cubicBezTo>
                <a:cubicBezTo>
                  <a:pt x="245" y="245"/>
                  <a:pt x="270" y="262"/>
                  <a:pt x="295" y="262"/>
                </a:cubicBezTo>
                <a:cubicBezTo>
                  <a:pt x="312" y="262"/>
                  <a:pt x="338" y="245"/>
                  <a:pt x="346" y="220"/>
                </a:cubicBezTo>
                <a:cubicBezTo>
                  <a:pt x="355" y="211"/>
                  <a:pt x="363" y="203"/>
                  <a:pt x="380" y="203"/>
                </a:cubicBezTo>
                <a:lnTo>
                  <a:pt x="380" y="203"/>
                </a:lnTo>
                <a:cubicBezTo>
                  <a:pt x="397" y="203"/>
                  <a:pt x="405" y="211"/>
                  <a:pt x="414" y="220"/>
                </a:cubicBezTo>
                <a:cubicBezTo>
                  <a:pt x="422" y="245"/>
                  <a:pt x="448" y="262"/>
                  <a:pt x="464" y="262"/>
                </a:cubicBezTo>
                <a:cubicBezTo>
                  <a:pt x="490" y="262"/>
                  <a:pt x="515" y="245"/>
                  <a:pt x="524" y="220"/>
                </a:cubicBezTo>
                <a:cubicBezTo>
                  <a:pt x="524" y="211"/>
                  <a:pt x="541" y="203"/>
                  <a:pt x="557" y="20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25">
            <a:extLst>
              <a:ext uri="{FF2B5EF4-FFF2-40B4-BE49-F238E27FC236}">
                <a16:creationId xmlns:a16="http://schemas.microsoft.com/office/drawing/2014/main" id="{6A5D9C15-2C3F-E24C-AA8E-81C6F51DC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1149" y="7745449"/>
            <a:ext cx="207700" cy="47205"/>
          </a:xfrm>
          <a:custGeom>
            <a:avLst/>
            <a:gdLst>
              <a:gd name="T0" fmla="*/ 194 w 195"/>
              <a:gd name="T1" fmla="*/ 43 h 44"/>
              <a:gd name="T2" fmla="*/ 0 w 195"/>
              <a:gd name="T3" fmla="*/ 43 h 44"/>
              <a:gd name="T4" fmla="*/ 0 w 195"/>
              <a:gd name="T5" fmla="*/ 0 h 44"/>
              <a:gd name="T6" fmla="*/ 194 w 195"/>
              <a:gd name="T7" fmla="*/ 0 h 44"/>
              <a:gd name="T8" fmla="*/ 194 w 195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44">
                <a:moveTo>
                  <a:pt x="194" y="43"/>
                </a:moveTo>
                <a:lnTo>
                  <a:pt x="0" y="43"/>
                </a:lnTo>
                <a:lnTo>
                  <a:pt x="0" y="0"/>
                </a:lnTo>
                <a:lnTo>
                  <a:pt x="194" y="0"/>
                </a:lnTo>
                <a:lnTo>
                  <a:pt x="194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26">
            <a:extLst>
              <a:ext uri="{FF2B5EF4-FFF2-40B4-BE49-F238E27FC236}">
                <a16:creationId xmlns:a16="http://schemas.microsoft.com/office/drawing/2014/main" id="{4C1092A7-9B44-B841-88C6-0C037A874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4753" y="7603835"/>
            <a:ext cx="207700" cy="401238"/>
          </a:xfrm>
          <a:custGeom>
            <a:avLst/>
            <a:gdLst>
              <a:gd name="T0" fmla="*/ 76 w 196"/>
              <a:gd name="T1" fmla="*/ 0 h 373"/>
              <a:gd name="T2" fmla="*/ 76 w 196"/>
              <a:gd name="T3" fmla="*/ 0 h 373"/>
              <a:gd name="T4" fmla="*/ 0 w 196"/>
              <a:gd name="T5" fmla="*/ 0 h 373"/>
              <a:gd name="T6" fmla="*/ 0 w 196"/>
              <a:gd name="T7" fmla="*/ 51 h 373"/>
              <a:gd name="T8" fmla="*/ 59 w 196"/>
              <a:gd name="T9" fmla="*/ 51 h 373"/>
              <a:gd name="T10" fmla="*/ 76 w 196"/>
              <a:gd name="T11" fmla="*/ 60 h 373"/>
              <a:gd name="T12" fmla="*/ 152 w 196"/>
              <a:gd name="T13" fmla="*/ 144 h 373"/>
              <a:gd name="T14" fmla="*/ 152 w 196"/>
              <a:gd name="T15" fmla="*/ 330 h 373"/>
              <a:gd name="T16" fmla="*/ 34 w 196"/>
              <a:gd name="T17" fmla="*/ 330 h 373"/>
              <a:gd name="T18" fmla="*/ 34 w 196"/>
              <a:gd name="T19" fmla="*/ 346 h 373"/>
              <a:gd name="T20" fmla="*/ 26 w 196"/>
              <a:gd name="T21" fmla="*/ 372 h 373"/>
              <a:gd name="T22" fmla="*/ 152 w 196"/>
              <a:gd name="T23" fmla="*/ 372 h 373"/>
              <a:gd name="T24" fmla="*/ 195 w 196"/>
              <a:gd name="T25" fmla="*/ 330 h 373"/>
              <a:gd name="T26" fmla="*/ 195 w 196"/>
              <a:gd name="T27" fmla="*/ 127 h 373"/>
              <a:gd name="T28" fmla="*/ 195 w 196"/>
              <a:gd name="T29" fmla="*/ 127 h 373"/>
              <a:gd name="T30" fmla="*/ 93 w 196"/>
              <a:gd name="T31" fmla="*/ 9 h 373"/>
              <a:gd name="T32" fmla="*/ 76 w 196"/>
              <a:gd name="T33" fmla="*/ 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6" h="373">
                <a:moveTo>
                  <a:pt x="76" y="0"/>
                </a:moveTo>
                <a:lnTo>
                  <a:pt x="76" y="0"/>
                </a:lnTo>
                <a:cubicBezTo>
                  <a:pt x="0" y="0"/>
                  <a:pt x="0" y="0"/>
                  <a:pt x="0" y="0"/>
                </a:cubicBezTo>
                <a:cubicBezTo>
                  <a:pt x="0" y="51"/>
                  <a:pt x="0" y="51"/>
                  <a:pt x="0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68" y="51"/>
                  <a:pt x="68" y="51"/>
                  <a:pt x="76" y="60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2" y="330"/>
                  <a:pt x="152" y="330"/>
                  <a:pt x="152" y="330"/>
                </a:cubicBezTo>
                <a:cubicBezTo>
                  <a:pt x="34" y="330"/>
                  <a:pt x="34" y="330"/>
                  <a:pt x="34" y="330"/>
                </a:cubicBezTo>
                <a:cubicBezTo>
                  <a:pt x="34" y="338"/>
                  <a:pt x="34" y="338"/>
                  <a:pt x="34" y="346"/>
                </a:cubicBezTo>
                <a:cubicBezTo>
                  <a:pt x="34" y="355"/>
                  <a:pt x="34" y="364"/>
                  <a:pt x="26" y="372"/>
                </a:cubicBezTo>
                <a:cubicBezTo>
                  <a:pt x="152" y="372"/>
                  <a:pt x="152" y="372"/>
                  <a:pt x="152" y="372"/>
                </a:cubicBezTo>
                <a:cubicBezTo>
                  <a:pt x="177" y="372"/>
                  <a:pt x="195" y="355"/>
                  <a:pt x="195" y="330"/>
                </a:cubicBezTo>
                <a:cubicBezTo>
                  <a:pt x="195" y="127"/>
                  <a:pt x="195" y="127"/>
                  <a:pt x="195" y="127"/>
                </a:cubicBezTo>
                <a:lnTo>
                  <a:pt x="195" y="127"/>
                </a:lnTo>
                <a:cubicBezTo>
                  <a:pt x="93" y="9"/>
                  <a:pt x="93" y="9"/>
                  <a:pt x="93" y="9"/>
                </a:cubicBezTo>
                <a:cubicBezTo>
                  <a:pt x="93" y="9"/>
                  <a:pt x="85" y="0"/>
                  <a:pt x="7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27">
            <a:extLst>
              <a:ext uri="{FF2B5EF4-FFF2-40B4-BE49-F238E27FC236}">
                <a16:creationId xmlns:a16="http://schemas.microsoft.com/office/drawing/2014/main" id="{64D2A16A-FD2D-024C-94DD-16ACC541F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039" y="7948427"/>
            <a:ext cx="245464" cy="66086"/>
          </a:xfrm>
          <a:custGeom>
            <a:avLst/>
            <a:gdLst>
              <a:gd name="T0" fmla="*/ 228 w 229"/>
              <a:gd name="T1" fmla="*/ 0 h 60"/>
              <a:gd name="T2" fmla="*/ 228 w 229"/>
              <a:gd name="T3" fmla="*/ 0 h 60"/>
              <a:gd name="T4" fmla="*/ 0 w 229"/>
              <a:gd name="T5" fmla="*/ 0 h 60"/>
              <a:gd name="T6" fmla="*/ 9 w 229"/>
              <a:gd name="T7" fmla="*/ 25 h 60"/>
              <a:gd name="T8" fmla="*/ 0 w 229"/>
              <a:gd name="T9" fmla="*/ 59 h 60"/>
              <a:gd name="T10" fmla="*/ 228 w 229"/>
              <a:gd name="T11" fmla="*/ 59 h 60"/>
              <a:gd name="T12" fmla="*/ 220 w 229"/>
              <a:gd name="T13" fmla="*/ 25 h 60"/>
              <a:gd name="T14" fmla="*/ 228 w 229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" h="60">
                <a:moveTo>
                  <a:pt x="228" y="0"/>
                </a:moveTo>
                <a:lnTo>
                  <a:pt x="228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7"/>
                  <a:pt x="9" y="25"/>
                </a:cubicBezTo>
                <a:cubicBezTo>
                  <a:pt x="9" y="43"/>
                  <a:pt x="9" y="51"/>
                  <a:pt x="0" y="59"/>
                </a:cubicBezTo>
                <a:cubicBezTo>
                  <a:pt x="228" y="59"/>
                  <a:pt x="228" y="59"/>
                  <a:pt x="228" y="59"/>
                </a:cubicBezTo>
                <a:cubicBezTo>
                  <a:pt x="220" y="51"/>
                  <a:pt x="220" y="43"/>
                  <a:pt x="220" y="25"/>
                </a:cubicBezTo>
                <a:cubicBezTo>
                  <a:pt x="220" y="17"/>
                  <a:pt x="220" y="9"/>
                  <a:pt x="22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28">
            <a:extLst>
              <a:ext uri="{FF2B5EF4-FFF2-40B4-BE49-F238E27FC236}">
                <a16:creationId xmlns:a16="http://schemas.microsoft.com/office/drawing/2014/main" id="{5A4FE695-6A88-DB4F-902B-6F24A5CCC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1651" y="7485822"/>
            <a:ext cx="623101" cy="443724"/>
          </a:xfrm>
          <a:custGeom>
            <a:avLst/>
            <a:gdLst>
              <a:gd name="T0" fmla="*/ 557 w 583"/>
              <a:gd name="T1" fmla="*/ 397 h 414"/>
              <a:gd name="T2" fmla="*/ 557 w 583"/>
              <a:gd name="T3" fmla="*/ 397 h 414"/>
              <a:gd name="T4" fmla="*/ 582 w 583"/>
              <a:gd name="T5" fmla="*/ 405 h 414"/>
              <a:gd name="T6" fmla="*/ 582 w 583"/>
              <a:gd name="T7" fmla="*/ 160 h 414"/>
              <a:gd name="T8" fmla="*/ 582 w 583"/>
              <a:gd name="T9" fmla="*/ 109 h 414"/>
              <a:gd name="T10" fmla="*/ 582 w 583"/>
              <a:gd name="T11" fmla="*/ 50 h 414"/>
              <a:gd name="T12" fmla="*/ 523 w 583"/>
              <a:gd name="T13" fmla="*/ 0 h 414"/>
              <a:gd name="T14" fmla="*/ 33 w 583"/>
              <a:gd name="T15" fmla="*/ 0 h 414"/>
              <a:gd name="T16" fmla="*/ 0 w 583"/>
              <a:gd name="T17" fmla="*/ 25 h 414"/>
              <a:gd name="T18" fmla="*/ 33 w 583"/>
              <a:gd name="T19" fmla="*/ 59 h 414"/>
              <a:gd name="T20" fmla="*/ 523 w 583"/>
              <a:gd name="T21" fmla="*/ 59 h 414"/>
              <a:gd name="T22" fmla="*/ 523 w 583"/>
              <a:gd name="T23" fmla="*/ 413 h 414"/>
              <a:gd name="T24" fmla="*/ 557 w 583"/>
              <a:gd name="T25" fmla="*/ 397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3" h="414">
                <a:moveTo>
                  <a:pt x="557" y="397"/>
                </a:moveTo>
                <a:lnTo>
                  <a:pt x="557" y="397"/>
                </a:lnTo>
                <a:cubicBezTo>
                  <a:pt x="565" y="397"/>
                  <a:pt x="574" y="397"/>
                  <a:pt x="582" y="405"/>
                </a:cubicBezTo>
                <a:cubicBezTo>
                  <a:pt x="582" y="160"/>
                  <a:pt x="582" y="160"/>
                  <a:pt x="582" y="160"/>
                </a:cubicBezTo>
                <a:cubicBezTo>
                  <a:pt x="582" y="109"/>
                  <a:pt x="582" y="109"/>
                  <a:pt x="582" y="109"/>
                </a:cubicBezTo>
                <a:cubicBezTo>
                  <a:pt x="582" y="50"/>
                  <a:pt x="582" y="50"/>
                  <a:pt x="582" y="50"/>
                </a:cubicBezTo>
                <a:cubicBezTo>
                  <a:pt x="582" y="25"/>
                  <a:pt x="557" y="0"/>
                  <a:pt x="52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16" y="0"/>
                  <a:pt x="0" y="8"/>
                  <a:pt x="0" y="25"/>
                </a:cubicBezTo>
                <a:cubicBezTo>
                  <a:pt x="0" y="42"/>
                  <a:pt x="16" y="59"/>
                  <a:pt x="33" y="59"/>
                </a:cubicBezTo>
                <a:cubicBezTo>
                  <a:pt x="523" y="59"/>
                  <a:pt x="523" y="59"/>
                  <a:pt x="523" y="59"/>
                </a:cubicBezTo>
                <a:cubicBezTo>
                  <a:pt x="523" y="413"/>
                  <a:pt x="523" y="413"/>
                  <a:pt x="523" y="413"/>
                </a:cubicBezTo>
                <a:cubicBezTo>
                  <a:pt x="532" y="405"/>
                  <a:pt x="540" y="397"/>
                  <a:pt x="557" y="3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29">
            <a:extLst>
              <a:ext uri="{FF2B5EF4-FFF2-40B4-BE49-F238E27FC236}">
                <a16:creationId xmlns:a16="http://schemas.microsoft.com/office/drawing/2014/main" id="{A252526D-BAF0-F14D-82B0-49E7225F8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2457" y="7721845"/>
            <a:ext cx="127454" cy="287950"/>
          </a:xfrm>
          <a:custGeom>
            <a:avLst/>
            <a:gdLst>
              <a:gd name="T0" fmla="*/ 110 w 119"/>
              <a:gd name="T1" fmla="*/ 211 h 271"/>
              <a:gd name="T2" fmla="*/ 110 w 119"/>
              <a:gd name="T3" fmla="*/ 211 h 271"/>
              <a:gd name="T4" fmla="*/ 59 w 119"/>
              <a:gd name="T5" fmla="*/ 211 h 271"/>
              <a:gd name="T6" fmla="*/ 59 w 119"/>
              <a:gd name="T7" fmla="*/ 0 h 271"/>
              <a:gd name="T8" fmla="*/ 0 w 119"/>
              <a:gd name="T9" fmla="*/ 0 h 271"/>
              <a:gd name="T10" fmla="*/ 0 w 119"/>
              <a:gd name="T11" fmla="*/ 211 h 271"/>
              <a:gd name="T12" fmla="*/ 9 w 119"/>
              <a:gd name="T13" fmla="*/ 254 h 271"/>
              <a:gd name="T14" fmla="*/ 51 w 119"/>
              <a:gd name="T15" fmla="*/ 270 h 271"/>
              <a:gd name="T16" fmla="*/ 51 w 119"/>
              <a:gd name="T17" fmla="*/ 270 h 271"/>
              <a:gd name="T18" fmla="*/ 118 w 119"/>
              <a:gd name="T19" fmla="*/ 270 h 271"/>
              <a:gd name="T20" fmla="*/ 102 w 119"/>
              <a:gd name="T21" fmla="*/ 236 h 271"/>
              <a:gd name="T22" fmla="*/ 110 w 119"/>
              <a:gd name="T23" fmla="*/ 21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271">
                <a:moveTo>
                  <a:pt x="110" y="211"/>
                </a:moveTo>
                <a:lnTo>
                  <a:pt x="110" y="211"/>
                </a:lnTo>
                <a:cubicBezTo>
                  <a:pt x="59" y="211"/>
                  <a:pt x="59" y="211"/>
                  <a:pt x="59" y="211"/>
                </a:cubicBezTo>
                <a:cubicBezTo>
                  <a:pt x="59" y="0"/>
                  <a:pt x="59" y="0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228"/>
                  <a:pt x="0" y="236"/>
                  <a:pt x="9" y="254"/>
                </a:cubicBezTo>
                <a:cubicBezTo>
                  <a:pt x="17" y="262"/>
                  <a:pt x="34" y="270"/>
                  <a:pt x="51" y="270"/>
                </a:cubicBezTo>
                <a:lnTo>
                  <a:pt x="51" y="270"/>
                </a:lnTo>
                <a:cubicBezTo>
                  <a:pt x="118" y="270"/>
                  <a:pt x="118" y="270"/>
                  <a:pt x="118" y="270"/>
                </a:cubicBezTo>
                <a:cubicBezTo>
                  <a:pt x="110" y="262"/>
                  <a:pt x="102" y="254"/>
                  <a:pt x="102" y="236"/>
                </a:cubicBezTo>
                <a:cubicBezTo>
                  <a:pt x="102" y="228"/>
                  <a:pt x="102" y="220"/>
                  <a:pt x="110" y="2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30">
            <a:extLst>
              <a:ext uri="{FF2B5EF4-FFF2-40B4-BE49-F238E27FC236}">
                <a16:creationId xmlns:a16="http://schemas.microsoft.com/office/drawing/2014/main" id="{0240684D-4169-4F4D-AE42-4466A100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6740" y="7882341"/>
            <a:ext cx="179378" cy="184100"/>
          </a:xfrm>
          <a:custGeom>
            <a:avLst/>
            <a:gdLst>
              <a:gd name="T0" fmla="*/ 84 w 169"/>
              <a:gd name="T1" fmla="*/ 169 h 170"/>
              <a:gd name="T2" fmla="*/ 84 w 169"/>
              <a:gd name="T3" fmla="*/ 169 h 170"/>
              <a:gd name="T4" fmla="*/ 0 w 169"/>
              <a:gd name="T5" fmla="*/ 84 h 170"/>
              <a:gd name="T6" fmla="*/ 84 w 169"/>
              <a:gd name="T7" fmla="*/ 0 h 170"/>
              <a:gd name="T8" fmla="*/ 168 w 169"/>
              <a:gd name="T9" fmla="*/ 84 h 170"/>
              <a:gd name="T10" fmla="*/ 84 w 169"/>
              <a:gd name="T11" fmla="*/ 169 h 170"/>
              <a:gd name="T12" fmla="*/ 84 w 169"/>
              <a:gd name="T13" fmla="*/ 51 h 170"/>
              <a:gd name="T14" fmla="*/ 84 w 169"/>
              <a:gd name="T15" fmla="*/ 51 h 170"/>
              <a:gd name="T16" fmla="*/ 50 w 169"/>
              <a:gd name="T17" fmla="*/ 84 h 170"/>
              <a:gd name="T18" fmla="*/ 84 w 169"/>
              <a:gd name="T19" fmla="*/ 118 h 170"/>
              <a:gd name="T20" fmla="*/ 118 w 169"/>
              <a:gd name="T21" fmla="*/ 84 h 170"/>
              <a:gd name="T22" fmla="*/ 84 w 169"/>
              <a:gd name="T23" fmla="*/ 5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" h="170">
                <a:moveTo>
                  <a:pt x="84" y="169"/>
                </a:moveTo>
                <a:lnTo>
                  <a:pt x="84" y="169"/>
                </a:lnTo>
                <a:cubicBezTo>
                  <a:pt x="42" y="169"/>
                  <a:pt x="0" y="127"/>
                  <a:pt x="0" y="84"/>
                </a:cubicBezTo>
                <a:cubicBezTo>
                  <a:pt x="0" y="42"/>
                  <a:pt x="42" y="0"/>
                  <a:pt x="84" y="0"/>
                </a:cubicBezTo>
                <a:cubicBezTo>
                  <a:pt x="126" y="0"/>
                  <a:pt x="168" y="42"/>
                  <a:pt x="168" y="84"/>
                </a:cubicBezTo>
                <a:cubicBezTo>
                  <a:pt x="168" y="127"/>
                  <a:pt x="126" y="169"/>
                  <a:pt x="84" y="169"/>
                </a:cubicBezTo>
                <a:close/>
                <a:moveTo>
                  <a:pt x="84" y="51"/>
                </a:moveTo>
                <a:lnTo>
                  <a:pt x="84" y="51"/>
                </a:lnTo>
                <a:cubicBezTo>
                  <a:pt x="67" y="51"/>
                  <a:pt x="50" y="68"/>
                  <a:pt x="50" y="84"/>
                </a:cubicBezTo>
                <a:cubicBezTo>
                  <a:pt x="50" y="102"/>
                  <a:pt x="67" y="118"/>
                  <a:pt x="84" y="118"/>
                </a:cubicBezTo>
                <a:cubicBezTo>
                  <a:pt x="101" y="118"/>
                  <a:pt x="118" y="102"/>
                  <a:pt x="118" y="84"/>
                </a:cubicBezTo>
                <a:cubicBezTo>
                  <a:pt x="118" y="68"/>
                  <a:pt x="101" y="51"/>
                  <a:pt x="84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31">
            <a:extLst>
              <a:ext uri="{FF2B5EF4-FFF2-40B4-BE49-F238E27FC236}">
                <a16:creationId xmlns:a16="http://schemas.microsoft.com/office/drawing/2014/main" id="{2433FD64-B114-CF43-9656-9AF9339A6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7425" y="7882341"/>
            <a:ext cx="184100" cy="184100"/>
          </a:xfrm>
          <a:custGeom>
            <a:avLst/>
            <a:gdLst>
              <a:gd name="T0" fmla="*/ 85 w 170"/>
              <a:gd name="T1" fmla="*/ 169 h 170"/>
              <a:gd name="T2" fmla="*/ 85 w 170"/>
              <a:gd name="T3" fmla="*/ 169 h 170"/>
              <a:gd name="T4" fmla="*/ 0 w 170"/>
              <a:gd name="T5" fmla="*/ 84 h 170"/>
              <a:gd name="T6" fmla="*/ 85 w 170"/>
              <a:gd name="T7" fmla="*/ 0 h 170"/>
              <a:gd name="T8" fmla="*/ 169 w 170"/>
              <a:gd name="T9" fmla="*/ 84 h 170"/>
              <a:gd name="T10" fmla="*/ 85 w 170"/>
              <a:gd name="T11" fmla="*/ 169 h 170"/>
              <a:gd name="T12" fmla="*/ 85 w 170"/>
              <a:gd name="T13" fmla="*/ 51 h 170"/>
              <a:gd name="T14" fmla="*/ 85 w 170"/>
              <a:gd name="T15" fmla="*/ 51 h 170"/>
              <a:gd name="T16" fmla="*/ 51 w 170"/>
              <a:gd name="T17" fmla="*/ 84 h 170"/>
              <a:gd name="T18" fmla="*/ 85 w 170"/>
              <a:gd name="T19" fmla="*/ 118 h 170"/>
              <a:gd name="T20" fmla="*/ 119 w 170"/>
              <a:gd name="T21" fmla="*/ 84 h 170"/>
              <a:gd name="T22" fmla="*/ 85 w 170"/>
              <a:gd name="T23" fmla="*/ 5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" h="170">
                <a:moveTo>
                  <a:pt x="85" y="169"/>
                </a:moveTo>
                <a:lnTo>
                  <a:pt x="85" y="169"/>
                </a:lnTo>
                <a:cubicBezTo>
                  <a:pt x="42" y="169"/>
                  <a:pt x="0" y="127"/>
                  <a:pt x="0" y="84"/>
                </a:cubicBezTo>
                <a:cubicBezTo>
                  <a:pt x="0" y="42"/>
                  <a:pt x="42" y="0"/>
                  <a:pt x="85" y="0"/>
                </a:cubicBezTo>
                <a:cubicBezTo>
                  <a:pt x="127" y="0"/>
                  <a:pt x="169" y="42"/>
                  <a:pt x="169" y="84"/>
                </a:cubicBezTo>
                <a:cubicBezTo>
                  <a:pt x="169" y="127"/>
                  <a:pt x="127" y="169"/>
                  <a:pt x="85" y="169"/>
                </a:cubicBezTo>
                <a:close/>
                <a:moveTo>
                  <a:pt x="85" y="51"/>
                </a:moveTo>
                <a:lnTo>
                  <a:pt x="85" y="51"/>
                </a:lnTo>
                <a:cubicBezTo>
                  <a:pt x="68" y="51"/>
                  <a:pt x="51" y="68"/>
                  <a:pt x="51" y="84"/>
                </a:cubicBezTo>
                <a:cubicBezTo>
                  <a:pt x="51" y="102"/>
                  <a:pt x="68" y="118"/>
                  <a:pt x="85" y="118"/>
                </a:cubicBezTo>
                <a:cubicBezTo>
                  <a:pt x="101" y="118"/>
                  <a:pt x="119" y="102"/>
                  <a:pt x="119" y="84"/>
                </a:cubicBezTo>
                <a:cubicBezTo>
                  <a:pt x="119" y="68"/>
                  <a:pt x="101" y="51"/>
                  <a:pt x="85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32">
            <a:extLst>
              <a:ext uri="{FF2B5EF4-FFF2-40B4-BE49-F238E27FC236}">
                <a16:creationId xmlns:a16="http://schemas.microsoft.com/office/drawing/2014/main" id="{4CF9EDF4-1F36-524D-BFD1-7A61DA6F4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0533" y="7594394"/>
            <a:ext cx="254905" cy="66086"/>
          </a:xfrm>
          <a:custGeom>
            <a:avLst/>
            <a:gdLst>
              <a:gd name="T0" fmla="*/ 212 w 238"/>
              <a:gd name="T1" fmla="*/ 59 h 60"/>
              <a:gd name="T2" fmla="*/ 212 w 238"/>
              <a:gd name="T3" fmla="*/ 59 h 60"/>
              <a:gd name="T4" fmla="*/ 26 w 238"/>
              <a:gd name="T5" fmla="*/ 59 h 60"/>
              <a:gd name="T6" fmla="*/ 0 w 238"/>
              <a:gd name="T7" fmla="*/ 25 h 60"/>
              <a:gd name="T8" fmla="*/ 0 w 238"/>
              <a:gd name="T9" fmla="*/ 25 h 60"/>
              <a:gd name="T10" fmla="*/ 26 w 238"/>
              <a:gd name="T11" fmla="*/ 0 h 60"/>
              <a:gd name="T12" fmla="*/ 212 w 238"/>
              <a:gd name="T13" fmla="*/ 0 h 60"/>
              <a:gd name="T14" fmla="*/ 237 w 238"/>
              <a:gd name="T15" fmla="*/ 25 h 60"/>
              <a:gd name="T16" fmla="*/ 237 w 238"/>
              <a:gd name="T17" fmla="*/ 25 h 60"/>
              <a:gd name="T18" fmla="*/ 212 w 238"/>
              <a:gd name="T1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8" h="60">
                <a:moveTo>
                  <a:pt x="212" y="59"/>
                </a:moveTo>
                <a:lnTo>
                  <a:pt x="212" y="59"/>
                </a:lnTo>
                <a:cubicBezTo>
                  <a:pt x="26" y="59"/>
                  <a:pt x="26" y="59"/>
                  <a:pt x="26" y="59"/>
                </a:cubicBezTo>
                <a:cubicBezTo>
                  <a:pt x="9" y="59"/>
                  <a:pt x="0" y="42"/>
                  <a:pt x="0" y="25"/>
                </a:cubicBezTo>
                <a:lnTo>
                  <a:pt x="0" y="25"/>
                </a:lnTo>
                <a:cubicBezTo>
                  <a:pt x="0" y="17"/>
                  <a:pt x="9" y="0"/>
                  <a:pt x="26" y="0"/>
                </a:cubicBezTo>
                <a:cubicBezTo>
                  <a:pt x="212" y="0"/>
                  <a:pt x="212" y="0"/>
                  <a:pt x="212" y="0"/>
                </a:cubicBezTo>
                <a:cubicBezTo>
                  <a:pt x="228" y="0"/>
                  <a:pt x="237" y="17"/>
                  <a:pt x="237" y="25"/>
                </a:cubicBezTo>
                <a:lnTo>
                  <a:pt x="237" y="25"/>
                </a:lnTo>
                <a:cubicBezTo>
                  <a:pt x="237" y="42"/>
                  <a:pt x="228" y="59"/>
                  <a:pt x="212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33">
            <a:extLst>
              <a:ext uri="{FF2B5EF4-FFF2-40B4-BE49-F238E27FC236}">
                <a16:creationId xmlns:a16="http://schemas.microsoft.com/office/drawing/2014/main" id="{CE91502B-8537-6741-A403-B5C1D0B7F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8297" y="7693522"/>
            <a:ext cx="136892" cy="56646"/>
          </a:xfrm>
          <a:custGeom>
            <a:avLst/>
            <a:gdLst>
              <a:gd name="T0" fmla="*/ 102 w 128"/>
              <a:gd name="T1" fmla="*/ 50 h 51"/>
              <a:gd name="T2" fmla="*/ 102 w 128"/>
              <a:gd name="T3" fmla="*/ 50 h 51"/>
              <a:gd name="T4" fmla="*/ 26 w 128"/>
              <a:gd name="T5" fmla="*/ 42 h 51"/>
              <a:gd name="T6" fmla="*/ 0 w 128"/>
              <a:gd name="T7" fmla="*/ 25 h 51"/>
              <a:gd name="T8" fmla="*/ 0 w 128"/>
              <a:gd name="T9" fmla="*/ 25 h 51"/>
              <a:gd name="T10" fmla="*/ 26 w 128"/>
              <a:gd name="T11" fmla="*/ 0 h 51"/>
              <a:gd name="T12" fmla="*/ 102 w 128"/>
              <a:gd name="T13" fmla="*/ 0 h 51"/>
              <a:gd name="T14" fmla="*/ 127 w 128"/>
              <a:gd name="T15" fmla="*/ 25 h 51"/>
              <a:gd name="T16" fmla="*/ 127 w 128"/>
              <a:gd name="T17" fmla="*/ 25 h 51"/>
              <a:gd name="T18" fmla="*/ 102 w 128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51">
                <a:moveTo>
                  <a:pt x="102" y="50"/>
                </a:moveTo>
                <a:lnTo>
                  <a:pt x="102" y="50"/>
                </a:lnTo>
                <a:cubicBezTo>
                  <a:pt x="26" y="42"/>
                  <a:pt x="26" y="42"/>
                  <a:pt x="26" y="42"/>
                </a:cubicBezTo>
                <a:cubicBezTo>
                  <a:pt x="17" y="42"/>
                  <a:pt x="0" y="34"/>
                  <a:pt x="0" y="25"/>
                </a:cubicBezTo>
                <a:lnTo>
                  <a:pt x="0" y="25"/>
                </a:lnTo>
                <a:cubicBezTo>
                  <a:pt x="0" y="8"/>
                  <a:pt x="17" y="0"/>
                  <a:pt x="2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19" y="0"/>
                  <a:pt x="127" y="8"/>
                  <a:pt x="127" y="25"/>
                </a:cubicBezTo>
                <a:lnTo>
                  <a:pt x="127" y="25"/>
                </a:lnTo>
                <a:cubicBezTo>
                  <a:pt x="127" y="34"/>
                  <a:pt x="119" y="50"/>
                  <a:pt x="102" y="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34">
            <a:extLst>
              <a:ext uri="{FF2B5EF4-FFF2-40B4-BE49-F238E27FC236}">
                <a16:creationId xmlns:a16="http://schemas.microsoft.com/office/drawing/2014/main" id="{9472BE6C-AAF0-E449-87E7-C91E6BD5D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1086" y="5352172"/>
            <a:ext cx="689188" cy="75527"/>
          </a:xfrm>
          <a:custGeom>
            <a:avLst/>
            <a:gdLst>
              <a:gd name="T0" fmla="*/ 641 w 642"/>
              <a:gd name="T1" fmla="*/ 68 h 69"/>
              <a:gd name="T2" fmla="*/ 0 w 642"/>
              <a:gd name="T3" fmla="*/ 68 h 69"/>
              <a:gd name="T4" fmla="*/ 0 w 642"/>
              <a:gd name="T5" fmla="*/ 0 h 69"/>
              <a:gd name="T6" fmla="*/ 641 w 642"/>
              <a:gd name="T7" fmla="*/ 0 h 69"/>
              <a:gd name="T8" fmla="*/ 641 w 642"/>
              <a:gd name="T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2" h="69">
                <a:moveTo>
                  <a:pt x="641" y="68"/>
                </a:moveTo>
                <a:lnTo>
                  <a:pt x="0" y="68"/>
                </a:lnTo>
                <a:lnTo>
                  <a:pt x="0" y="0"/>
                </a:lnTo>
                <a:lnTo>
                  <a:pt x="641" y="0"/>
                </a:lnTo>
                <a:lnTo>
                  <a:pt x="641" y="6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35">
            <a:extLst>
              <a:ext uri="{FF2B5EF4-FFF2-40B4-BE49-F238E27FC236}">
                <a16:creationId xmlns:a16="http://schemas.microsoft.com/office/drawing/2014/main" id="{1F164ADC-6A32-674D-90E2-0D9470C5C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2453" y="5555153"/>
            <a:ext cx="155774" cy="66086"/>
          </a:xfrm>
          <a:custGeom>
            <a:avLst/>
            <a:gdLst>
              <a:gd name="T0" fmla="*/ 109 w 144"/>
              <a:gd name="T1" fmla="*/ 59 h 60"/>
              <a:gd name="T2" fmla="*/ 109 w 144"/>
              <a:gd name="T3" fmla="*/ 59 h 60"/>
              <a:gd name="T4" fmla="*/ 33 w 144"/>
              <a:gd name="T5" fmla="*/ 59 h 60"/>
              <a:gd name="T6" fmla="*/ 0 w 144"/>
              <a:gd name="T7" fmla="*/ 25 h 60"/>
              <a:gd name="T8" fmla="*/ 0 w 144"/>
              <a:gd name="T9" fmla="*/ 25 h 60"/>
              <a:gd name="T10" fmla="*/ 33 w 144"/>
              <a:gd name="T11" fmla="*/ 0 h 60"/>
              <a:gd name="T12" fmla="*/ 109 w 144"/>
              <a:gd name="T13" fmla="*/ 0 h 60"/>
              <a:gd name="T14" fmla="*/ 143 w 144"/>
              <a:gd name="T15" fmla="*/ 25 h 60"/>
              <a:gd name="T16" fmla="*/ 143 w 144"/>
              <a:gd name="T17" fmla="*/ 25 h 60"/>
              <a:gd name="T18" fmla="*/ 109 w 144"/>
              <a:gd name="T1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" h="60">
                <a:moveTo>
                  <a:pt x="109" y="59"/>
                </a:moveTo>
                <a:lnTo>
                  <a:pt x="109" y="59"/>
                </a:lnTo>
                <a:cubicBezTo>
                  <a:pt x="33" y="59"/>
                  <a:pt x="33" y="59"/>
                  <a:pt x="33" y="59"/>
                </a:cubicBezTo>
                <a:cubicBezTo>
                  <a:pt x="16" y="59"/>
                  <a:pt x="0" y="42"/>
                  <a:pt x="0" y="25"/>
                </a:cubicBezTo>
                <a:lnTo>
                  <a:pt x="0" y="25"/>
                </a:lnTo>
                <a:cubicBezTo>
                  <a:pt x="0" y="8"/>
                  <a:pt x="16" y="0"/>
                  <a:pt x="33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6" y="0"/>
                  <a:pt x="143" y="8"/>
                  <a:pt x="143" y="25"/>
                </a:cubicBezTo>
                <a:lnTo>
                  <a:pt x="143" y="25"/>
                </a:lnTo>
                <a:cubicBezTo>
                  <a:pt x="143" y="42"/>
                  <a:pt x="126" y="59"/>
                  <a:pt x="109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36">
            <a:extLst>
              <a:ext uri="{FF2B5EF4-FFF2-40B4-BE49-F238E27FC236}">
                <a16:creationId xmlns:a16="http://schemas.microsoft.com/office/drawing/2014/main" id="{010FB74C-39FB-C146-8C74-6B168480E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3881" y="5144472"/>
            <a:ext cx="759996" cy="590059"/>
          </a:xfrm>
          <a:custGeom>
            <a:avLst/>
            <a:gdLst>
              <a:gd name="T0" fmla="*/ 599 w 709"/>
              <a:gd name="T1" fmla="*/ 549 h 550"/>
              <a:gd name="T2" fmla="*/ 599 w 709"/>
              <a:gd name="T3" fmla="*/ 549 h 550"/>
              <a:gd name="T4" fmla="*/ 102 w 709"/>
              <a:gd name="T5" fmla="*/ 549 h 550"/>
              <a:gd name="T6" fmla="*/ 0 w 709"/>
              <a:gd name="T7" fmla="*/ 439 h 550"/>
              <a:gd name="T8" fmla="*/ 0 w 709"/>
              <a:gd name="T9" fmla="*/ 110 h 550"/>
              <a:gd name="T10" fmla="*/ 102 w 709"/>
              <a:gd name="T11" fmla="*/ 0 h 550"/>
              <a:gd name="T12" fmla="*/ 599 w 709"/>
              <a:gd name="T13" fmla="*/ 0 h 550"/>
              <a:gd name="T14" fmla="*/ 708 w 709"/>
              <a:gd name="T15" fmla="*/ 110 h 550"/>
              <a:gd name="T16" fmla="*/ 708 w 709"/>
              <a:gd name="T17" fmla="*/ 439 h 550"/>
              <a:gd name="T18" fmla="*/ 599 w 709"/>
              <a:gd name="T19" fmla="*/ 549 h 550"/>
              <a:gd name="T20" fmla="*/ 102 w 709"/>
              <a:gd name="T21" fmla="*/ 59 h 550"/>
              <a:gd name="T22" fmla="*/ 102 w 709"/>
              <a:gd name="T23" fmla="*/ 59 h 550"/>
              <a:gd name="T24" fmla="*/ 51 w 709"/>
              <a:gd name="T25" fmla="*/ 110 h 550"/>
              <a:gd name="T26" fmla="*/ 51 w 709"/>
              <a:gd name="T27" fmla="*/ 439 h 550"/>
              <a:gd name="T28" fmla="*/ 102 w 709"/>
              <a:gd name="T29" fmla="*/ 490 h 550"/>
              <a:gd name="T30" fmla="*/ 599 w 709"/>
              <a:gd name="T31" fmla="*/ 490 h 550"/>
              <a:gd name="T32" fmla="*/ 649 w 709"/>
              <a:gd name="T33" fmla="*/ 439 h 550"/>
              <a:gd name="T34" fmla="*/ 649 w 709"/>
              <a:gd name="T35" fmla="*/ 110 h 550"/>
              <a:gd name="T36" fmla="*/ 599 w 709"/>
              <a:gd name="T37" fmla="*/ 59 h 550"/>
              <a:gd name="T38" fmla="*/ 102 w 709"/>
              <a:gd name="T39" fmla="*/ 59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9" h="550">
                <a:moveTo>
                  <a:pt x="599" y="549"/>
                </a:moveTo>
                <a:lnTo>
                  <a:pt x="599" y="549"/>
                </a:lnTo>
                <a:cubicBezTo>
                  <a:pt x="102" y="549"/>
                  <a:pt x="102" y="549"/>
                  <a:pt x="102" y="549"/>
                </a:cubicBezTo>
                <a:cubicBezTo>
                  <a:pt x="42" y="549"/>
                  <a:pt x="0" y="498"/>
                  <a:pt x="0" y="439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51"/>
                  <a:pt x="42" y="0"/>
                  <a:pt x="102" y="0"/>
                </a:cubicBezTo>
                <a:cubicBezTo>
                  <a:pt x="599" y="0"/>
                  <a:pt x="599" y="0"/>
                  <a:pt x="599" y="0"/>
                </a:cubicBezTo>
                <a:cubicBezTo>
                  <a:pt x="658" y="0"/>
                  <a:pt x="708" y="51"/>
                  <a:pt x="708" y="110"/>
                </a:cubicBezTo>
                <a:cubicBezTo>
                  <a:pt x="708" y="439"/>
                  <a:pt x="708" y="439"/>
                  <a:pt x="708" y="439"/>
                </a:cubicBezTo>
                <a:cubicBezTo>
                  <a:pt x="708" y="498"/>
                  <a:pt x="658" y="549"/>
                  <a:pt x="599" y="549"/>
                </a:cubicBezTo>
                <a:close/>
                <a:moveTo>
                  <a:pt x="102" y="59"/>
                </a:moveTo>
                <a:lnTo>
                  <a:pt x="102" y="59"/>
                </a:lnTo>
                <a:cubicBezTo>
                  <a:pt x="76" y="59"/>
                  <a:pt x="51" y="76"/>
                  <a:pt x="51" y="110"/>
                </a:cubicBezTo>
                <a:cubicBezTo>
                  <a:pt x="51" y="439"/>
                  <a:pt x="51" y="439"/>
                  <a:pt x="51" y="439"/>
                </a:cubicBezTo>
                <a:cubicBezTo>
                  <a:pt x="51" y="464"/>
                  <a:pt x="76" y="490"/>
                  <a:pt x="102" y="490"/>
                </a:cubicBezTo>
                <a:cubicBezTo>
                  <a:pt x="599" y="490"/>
                  <a:pt x="599" y="490"/>
                  <a:pt x="599" y="490"/>
                </a:cubicBezTo>
                <a:cubicBezTo>
                  <a:pt x="633" y="490"/>
                  <a:pt x="649" y="464"/>
                  <a:pt x="649" y="439"/>
                </a:cubicBezTo>
                <a:cubicBezTo>
                  <a:pt x="649" y="110"/>
                  <a:pt x="649" y="110"/>
                  <a:pt x="649" y="110"/>
                </a:cubicBezTo>
                <a:cubicBezTo>
                  <a:pt x="649" y="76"/>
                  <a:pt x="633" y="59"/>
                  <a:pt x="599" y="59"/>
                </a:cubicBezTo>
                <a:lnTo>
                  <a:pt x="102" y="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37">
            <a:extLst>
              <a:ext uri="{FF2B5EF4-FFF2-40B4-BE49-F238E27FC236}">
                <a16:creationId xmlns:a16="http://schemas.microsoft.com/office/drawing/2014/main" id="{966F36CC-6E62-9F41-B817-519A3195F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05" y="3926592"/>
            <a:ext cx="306832" cy="37764"/>
          </a:xfrm>
          <a:custGeom>
            <a:avLst/>
            <a:gdLst>
              <a:gd name="T0" fmla="*/ 287 w 288"/>
              <a:gd name="T1" fmla="*/ 34 h 35"/>
              <a:gd name="T2" fmla="*/ 287 w 288"/>
              <a:gd name="T3" fmla="*/ 34 h 35"/>
              <a:gd name="T4" fmla="*/ 17 w 288"/>
              <a:gd name="T5" fmla="*/ 34 h 35"/>
              <a:gd name="T6" fmla="*/ 0 w 288"/>
              <a:gd name="T7" fmla="*/ 17 h 35"/>
              <a:gd name="T8" fmla="*/ 0 w 288"/>
              <a:gd name="T9" fmla="*/ 17 h 35"/>
              <a:gd name="T10" fmla="*/ 17 w 288"/>
              <a:gd name="T11" fmla="*/ 0 h 35"/>
              <a:gd name="T12" fmla="*/ 287 w 288"/>
              <a:gd name="T13" fmla="*/ 9 h 35"/>
              <a:gd name="T14" fmla="*/ 287 w 28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8" h="35">
                <a:moveTo>
                  <a:pt x="287" y="34"/>
                </a:moveTo>
                <a:lnTo>
                  <a:pt x="287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7" y="0"/>
                </a:cubicBezTo>
                <a:cubicBezTo>
                  <a:pt x="287" y="9"/>
                  <a:pt x="287" y="9"/>
                  <a:pt x="287" y="9"/>
                </a:cubicBezTo>
                <a:lnTo>
                  <a:pt x="287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38">
            <a:extLst>
              <a:ext uri="{FF2B5EF4-FFF2-40B4-BE49-F238E27FC236}">
                <a16:creationId xmlns:a16="http://schemas.microsoft.com/office/drawing/2014/main" id="{B93E1710-003C-0645-868F-9723488B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3940" y="3600881"/>
            <a:ext cx="396519" cy="453165"/>
          </a:xfrm>
          <a:custGeom>
            <a:avLst/>
            <a:gdLst>
              <a:gd name="T0" fmla="*/ 287 w 372"/>
              <a:gd name="T1" fmla="*/ 422 h 423"/>
              <a:gd name="T2" fmla="*/ 287 w 372"/>
              <a:gd name="T3" fmla="*/ 422 h 423"/>
              <a:gd name="T4" fmla="*/ 85 w 372"/>
              <a:gd name="T5" fmla="*/ 422 h 423"/>
              <a:gd name="T6" fmla="*/ 25 w 372"/>
              <a:gd name="T7" fmla="*/ 397 h 423"/>
              <a:gd name="T8" fmla="*/ 0 w 372"/>
              <a:gd name="T9" fmla="*/ 338 h 423"/>
              <a:gd name="T10" fmla="*/ 17 w 372"/>
              <a:gd name="T11" fmla="*/ 59 h 423"/>
              <a:gd name="T12" fmla="*/ 85 w 372"/>
              <a:gd name="T13" fmla="*/ 0 h 423"/>
              <a:gd name="T14" fmla="*/ 296 w 372"/>
              <a:gd name="T15" fmla="*/ 0 h 423"/>
              <a:gd name="T16" fmla="*/ 355 w 372"/>
              <a:gd name="T17" fmla="*/ 59 h 423"/>
              <a:gd name="T18" fmla="*/ 371 w 372"/>
              <a:gd name="T19" fmla="*/ 338 h 423"/>
              <a:gd name="T20" fmla="*/ 346 w 372"/>
              <a:gd name="T21" fmla="*/ 397 h 423"/>
              <a:gd name="T22" fmla="*/ 287 w 372"/>
              <a:gd name="T23" fmla="*/ 422 h 423"/>
              <a:gd name="T24" fmla="*/ 85 w 372"/>
              <a:gd name="T25" fmla="*/ 42 h 423"/>
              <a:gd name="T26" fmla="*/ 85 w 372"/>
              <a:gd name="T27" fmla="*/ 42 h 423"/>
              <a:gd name="T28" fmla="*/ 59 w 372"/>
              <a:gd name="T29" fmla="*/ 68 h 423"/>
              <a:gd name="T30" fmla="*/ 42 w 372"/>
              <a:gd name="T31" fmla="*/ 338 h 423"/>
              <a:gd name="T32" fmla="*/ 51 w 372"/>
              <a:gd name="T33" fmla="*/ 372 h 423"/>
              <a:gd name="T34" fmla="*/ 85 w 372"/>
              <a:gd name="T35" fmla="*/ 389 h 423"/>
              <a:gd name="T36" fmla="*/ 287 w 372"/>
              <a:gd name="T37" fmla="*/ 389 h 423"/>
              <a:gd name="T38" fmla="*/ 321 w 372"/>
              <a:gd name="T39" fmla="*/ 372 h 423"/>
              <a:gd name="T40" fmla="*/ 329 w 372"/>
              <a:gd name="T41" fmla="*/ 338 h 423"/>
              <a:gd name="T42" fmla="*/ 312 w 372"/>
              <a:gd name="T43" fmla="*/ 68 h 423"/>
              <a:gd name="T44" fmla="*/ 296 w 372"/>
              <a:gd name="T45" fmla="*/ 42 h 423"/>
              <a:gd name="T46" fmla="*/ 85 w 372"/>
              <a:gd name="T47" fmla="*/ 4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2" h="423">
                <a:moveTo>
                  <a:pt x="287" y="422"/>
                </a:moveTo>
                <a:lnTo>
                  <a:pt x="287" y="422"/>
                </a:lnTo>
                <a:cubicBezTo>
                  <a:pt x="85" y="422"/>
                  <a:pt x="85" y="422"/>
                  <a:pt x="85" y="422"/>
                </a:cubicBezTo>
                <a:cubicBezTo>
                  <a:pt x="59" y="422"/>
                  <a:pt x="42" y="414"/>
                  <a:pt x="25" y="397"/>
                </a:cubicBezTo>
                <a:cubicBezTo>
                  <a:pt x="8" y="380"/>
                  <a:pt x="0" y="363"/>
                  <a:pt x="0" y="338"/>
                </a:cubicBezTo>
                <a:cubicBezTo>
                  <a:pt x="17" y="59"/>
                  <a:pt x="17" y="59"/>
                  <a:pt x="17" y="59"/>
                </a:cubicBezTo>
                <a:cubicBezTo>
                  <a:pt x="17" y="25"/>
                  <a:pt x="51" y="0"/>
                  <a:pt x="85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329" y="0"/>
                  <a:pt x="355" y="25"/>
                  <a:pt x="355" y="59"/>
                </a:cubicBezTo>
                <a:cubicBezTo>
                  <a:pt x="371" y="338"/>
                  <a:pt x="371" y="338"/>
                  <a:pt x="371" y="338"/>
                </a:cubicBezTo>
                <a:cubicBezTo>
                  <a:pt x="371" y="363"/>
                  <a:pt x="363" y="380"/>
                  <a:pt x="346" y="397"/>
                </a:cubicBezTo>
                <a:cubicBezTo>
                  <a:pt x="329" y="414"/>
                  <a:pt x="312" y="422"/>
                  <a:pt x="287" y="422"/>
                </a:cubicBezTo>
                <a:close/>
                <a:moveTo>
                  <a:pt x="85" y="42"/>
                </a:moveTo>
                <a:lnTo>
                  <a:pt x="85" y="42"/>
                </a:lnTo>
                <a:cubicBezTo>
                  <a:pt x="68" y="42"/>
                  <a:pt x="59" y="51"/>
                  <a:pt x="59" y="68"/>
                </a:cubicBezTo>
                <a:cubicBezTo>
                  <a:pt x="42" y="338"/>
                  <a:pt x="42" y="338"/>
                  <a:pt x="42" y="338"/>
                </a:cubicBezTo>
                <a:cubicBezTo>
                  <a:pt x="42" y="355"/>
                  <a:pt x="42" y="363"/>
                  <a:pt x="51" y="372"/>
                </a:cubicBezTo>
                <a:cubicBezTo>
                  <a:pt x="59" y="380"/>
                  <a:pt x="76" y="389"/>
                  <a:pt x="85" y="389"/>
                </a:cubicBezTo>
                <a:cubicBezTo>
                  <a:pt x="287" y="389"/>
                  <a:pt x="287" y="389"/>
                  <a:pt x="287" y="389"/>
                </a:cubicBezTo>
                <a:cubicBezTo>
                  <a:pt x="296" y="389"/>
                  <a:pt x="312" y="380"/>
                  <a:pt x="321" y="372"/>
                </a:cubicBezTo>
                <a:cubicBezTo>
                  <a:pt x="329" y="363"/>
                  <a:pt x="329" y="355"/>
                  <a:pt x="329" y="338"/>
                </a:cubicBezTo>
                <a:cubicBezTo>
                  <a:pt x="312" y="68"/>
                  <a:pt x="312" y="68"/>
                  <a:pt x="312" y="68"/>
                </a:cubicBezTo>
                <a:cubicBezTo>
                  <a:pt x="312" y="51"/>
                  <a:pt x="304" y="42"/>
                  <a:pt x="296" y="42"/>
                </a:cubicBezTo>
                <a:lnTo>
                  <a:pt x="85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39">
            <a:extLst>
              <a:ext uri="{FF2B5EF4-FFF2-40B4-BE49-F238E27FC236}">
                <a16:creationId xmlns:a16="http://schemas.microsoft.com/office/drawing/2014/main" id="{31867CB2-B32A-9246-A8D2-9815A0607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3069" y="3501750"/>
            <a:ext cx="198259" cy="207700"/>
          </a:xfrm>
          <a:custGeom>
            <a:avLst/>
            <a:gdLst>
              <a:gd name="T0" fmla="*/ 169 w 187"/>
              <a:gd name="T1" fmla="*/ 194 h 195"/>
              <a:gd name="T2" fmla="*/ 169 w 187"/>
              <a:gd name="T3" fmla="*/ 194 h 195"/>
              <a:gd name="T4" fmla="*/ 169 w 187"/>
              <a:gd name="T5" fmla="*/ 194 h 195"/>
              <a:gd name="T6" fmla="*/ 143 w 187"/>
              <a:gd name="T7" fmla="*/ 178 h 195"/>
              <a:gd name="T8" fmla="*/ 143 w 187"/>
              <a:gd name="T9" fmla="*/ 93 h 195"/>
              <a:gd name="T10" fmla="*/ 101 w 187"/>
              <a:gd name="T11" fmla="*/ 43 h 195"/>
              <a:gd name="T12" fmla="*/ 42 w 187"/>
              <a:gd name="T13" fmla="*/ 93 h 195"/>
              <a:gd name="T14" fmla="*/ 42 w 187"/>
              <a:gd name="T15" fmla="*/ 178 h 195"/>
              <a:gd name="T16" fmla="*/ 25 w 187"/>
              <a:gd name="T17" fmla="*/ 194 h 195"/>
              <a:gd name="T18" fmla="*/ 25 w 187"/>
              <a:gd name="T19" fmla="*/ 194 h 195"/>
              <a:gd name="T20" fmla="*/ 0 w 187"/>
              <a:gd name="T21" fmla="*/ 178 h 195"/>
              <a:gd name="T22" fmla="*/ 0 w 187"/>
              <a:gd name="T23" fmla="*/ 93 h 195"/>
              <a:gd name="T24" fmla="*/ 93 w 187"/>
              <a:gd name="T25" fmla="*/ 0 h 195"/>
              <a:gd name="T26" fmla="*/ 186 w 187"/>
              <a:gd name="T27" fmla="*/ 93 h 195"/>
              <a:gd name="T28" fmla="*/ 186 w 187"/>
              <a:gd name="T29" fmla="*/ 178 h 195"/>
              <a:gd name="T30" fmla="*/ 169 w 187"/>
              <a:gd name="T31" fmla="*/ 194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7" h="195">
                <a:moveTo>
                  <a:pt x="169" y="194"/>
                </a:moveTo>
                <a:lnTo>
                  <a:pt x="169" y="194"/>
                </a:lnTo>
                <a:lnTo>
                  <a:pt x="169" y="194"/>
                </a:lnTo>
                <a:cubicBezTo>
                  <a:pt x="152" y="194"/>
                  <a:pt x="143" y="186"/>
                  <a:pt x="143" y="178"/>
                </a:cubicBezTo>
                <a:cubicBezTo>
                  <a:pt x="143" y="93"/>
                  <a:pt x="143" y="93"/>
                  <a:pt x="143" y="93"/>
                </a:cubicBezTo>
                <a:cubicBezTo>
                  <a:pt x="143" y="68"/>
                  <a:pt x="127" y="43"/>
                  <a:pt x="101" y="43"/>
                </a:cubicBezTo>
                <a:cubicBezTo>
                  <a:pt x="67" y="43"/>
                  <a:pt x="42" y="59"/>
                  <a:pt x="42" y="93"/>
                </a:cubicBezTo>
                <a:cubicBezTo>
                  <a:pt x="42" y="178"/>
                  <a:pt x="42" y="178"/>
                  <a:pt x="42" y="178"/>
                </a:cubicBezTo>
                <a:cubicBezTo>
                  <a:pt x="42" y="186"/>
                  <a:pt x="34" y="194"/>
                  <a:pt x="25" y="194"/>
                </a:cubicBezTo>
                <a:lnTo>
                  <a:pt x="25" y="194"/>
                </a:lnTo>
                <a:cubicBezTo>
                  <a:pt x="8" y="194"/>
                  <a:pt x="0" y="186"/>
                  <a:pt x="0" y="178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51"/>
                  <a:pt x="42" y="9"/>
                  <a:pt x="93" y="0"/>
                </a:cubicBezTo>
                <a:cubicBezTo>
                  <a:pt x="143" y="0"/>
                  <a:pt x="186" y="43"/>
                  <a:pt x="186" y="93"/>
                </a:cubicBezTo>
                <a:cubicBezTo>
                  <a:pt x="186" y="178"/>
                  <a:pt x="186" y="178"/>
                  <a:pt x="186" y="178"/>
                </a:cubicBezTo>
                <a:cubicBezTo>
                  <a:pt x="186" y="186"/>
                  <a:pt x="177" y="194"/>
                  <a:pt x="169" y="1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CuadroTexto 270">
            <a:extLst>
              <a:ext uri="{FF2B5EF4-FFF2-40B4-BE49-F238E27FC236}">
                <a16:creationId xmlns:a16="http://schemas.microsoft.com/office/drawing/2014/main" id="{12D4AF08-3177-0D4C-AB50-1EE5105401EC}"/>
              </a:ext>
            </a:extLst>
          </p:cNvPr>
          <p:cNvSpPr txBox="1"/>
          <p:nvPr/>
        </p:nvSpPr>
        <p:spPr>
          <a:xfrm>
            <a:off x="13085793" y="3160458"/>
            <a:ext cx="670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A</a:t>
            </a:r>
          </a:p>
        </p:txBody>
      </p:sp>
      <p:sp>
        <p:nvSpPr>
          <p:cNvPr id="272" name="CuadroTexto 271">
            <a:extLst>
              <a:ext uri="{FF2B5EF4-FFF2-40B4-BE49-F238E27FC236}">
                <a16:creationId xmlns:a16="http://schemas.microsoft.com/office/drawing/2014/main" id="{C95474D6-B4A5-4642-9428-66F8CA114F5D}"/>
              </a:ext>
            </a:extLst>
          </p:cNvPr>
          <p:cNvSpPr txBox="1"/>
          <p:nvPr/>
        </p:nvSpPr>
        <p:spPr>
          <a:xfrm>
            <a:off x="13570195" y="4905609"/>
            <a:ext cx="644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B</a:t>
            </a:r>
          </a:p>
        </p:txBody>
      </p:sp>
      <p:sp>
        <p:nvSpPr>
          <p:cNvPr id="273" name="CuadroTexto 272">
            <a:extLst>
              <a:ext uri="{FF2B5EF4-FFF2-40B4-BE49-F238E27FC236}">
                <a16:creationId xmlns:a16="http://schemas.microsoft.com/office/drawing/2014/main" id="{EB533E56-6AA5-B844-8FAB-D4A890722142}"/>
              </a:ext>
            </a:extLst>
          </p:cNvPr>
          <p:cNvSpPr txBox="1"/>
          <p:nvPr/>
        </p:nvSpPr>
        <p:spPr>
          <a:xfrm>
            <a:off x="14302176" y="7241298"/>
            <a:ext cx="641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C</a:t>
            </a:r>
          </a:p>
        </p:txBody>
      </p:sp>
      <p:sp>
        <p:nvSpPr>
          <p:cNvPr id="274" name="CuadroTexto 273">
            <a:extLst>
              <a:ext uri="{FF2B5EF4-FFF2-40B4-BE49-F238E27FC236}">
                <a16:creationId xmlns:a16="http://schemas.microsoft.com/office/drawing/2014/main" id="{0F33DF4F-9226-8949-87A1-0867C4E55A6F}"/>
              </a:ext>
            </a:extLst>
          </p:cNvPr>
          <p:cNvSpPr txBox="1"/>
          <p:nvPr/>
        </p:nvSpPr>
        <p:spPr>
          <a:xfrm>
            <a:off x="15088749" y="9913080"/>
            <a:ext cx="71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D</a:t>
            </a:r>
          </a:p>
        </p:txBody>
      </p:sp>
      <p:grpSp>
        <p:nvGrpSpPr>
          <p:cNvPr id="275" name="Group 54">
            <a:extLst>
              <a:ext uri="{FF2B5EF4-FFF2-40B4-BE49-F238E27FC236}">
                <a16:creationId xmlns:a16="http://schemas.microsoft.com/office/drawing/2014/main" id="{6A3C401E-AB5C-B34B-A015-050CA285F780}"/>
              </a:ext>
            </a:extLst>
          </p:cNvPr>
          <p:cNvGrpSpPr/>
          <p:nvPr/>
        </p:nvGrpSpPr>
        <p:grpSpPr>
          <a:xfrm>
            <a:off x="20117271" y="2738286"/>
            <a:ext cx="3789800" cy="1305065"/>
            <a:chOff x="5517310" y="11241316"/>
            <a:chExt cx="3676939" cy="1305065"/>
          </a:xfrm>
        </p:grpSpPr>
        <p:sp>
          <p:nvSpPr>
            <p:cNvPr id="276" name="CuadroTexto 395">
              <a:extLst>
                <a:ext uri="{FF2B5EF4-FFF2-40B4-BE49-F238E27FC236}">
                  <a16:creationId xmlns:a16="http://schemas.microsoft.com/office/drawing/2014/main" id="{7ACAB36F-E1F5-7643-92A2-3CE326BDB36C}"/>
                </a:ext>
              </a:extLst>
            </p:cNvPr>
            <p:cNvSpPr txBox="1"/>
            <p:nvPr/>
          </p:nvSpPr>
          <p:spPr>
            <a:xfrm>
              <a:off x="5518984" y="11241316"/>
              <a:ext cx="23826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77" name="Rectangle 56">
              <a:extLst>
                <a:ext uri="{FF2B5EF4-FFF2-40B4-BE49-F238E27FC236}">
                  <a16:creationId xmlns:a16="http://schemas.microsoft.com/office/drawing/2014/main" id="{16762A69-FA85-484F-A0EA-A31249627666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8" name="Group 54">
            <a:extLst>
              <a:ext uri="{FF2B5EF4-FFF2-40B4-BE49-F238E27FC236}">
                <a16:creationId xmlns:a16="http://schemas.microsoft.com/office/drawing/2014/main" id="{59EE759C-E6D9-9940-90A1-09BE63443C0E}"/>
              </a:ext>
            </a:extLst>
          </p:cNvPr>
          <p:cNvGrpSpPr/>
          <p:nvPr/>
        </p:nvGrpSpPr>
        <p:grpSpPr>
          <a:xfrm>
            <a:off x="20117271" y="4789329"/>
            <a:ext cx="3789800" cy="1305065"/>
            <a:chOff x="5517310" y="11241316"/>
            <a:chExt cx="3676939" cy="1305065"/>
          </a:xfrm>
        </p:grpSpPr>
        <p:sp>
          <p:nvSpPr>
            <p:cNvPr id="279" name="CuadroTexto 395">
              <a:extLst>
                <a:ext uri="{FF2B5EF4-FFF2-40B4-BE49-F238E27FC236}">
                  <a16:creationId xmlns:a16="http://schemas.microsoft.com/office/drawing/2014/main" id="{049444E2-A350-C142-9C1D-96DFF6AD2E7E}"/>
                </a:ext>
              </a:extLst>
            </p:cNvPr>
            <p:cNvSpPr txBox="1"/>
            <p:nvPr/>
          </p:nvSpPr>
          <p:spPr>
            <a:xfrm>
              <a:off x="5518984" y="11241316"/>
              <a:ext cx="23826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80" name="Rectangle 56">
              <a:extLst>
                <a:ext uri="{FF2B5EF4-FFF2-40B4-BE49-F238E27FC236}">
                  <a16:creationId xmlns:a16="http://schemas.microsoft.com/office/drawing/2014/main" id="{945B326B-64F1-7A47-B276-7E8610284C16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1" name="Group 54">
            <a:extLst>
              <a:ext uri="{FF2B5EF4-FFF2-40B4-BE49-F238E27FC236}">
                <a16:creationId xmlns:a16="http://schemas.microsoft.com/office/drawing/2014/main" id="{244EE324-DF2D-8A47-A2CB-AF00676B53E0}"/>
              </a:ext>
            </a:extLst>
          </p:cNvPr>
          <p:cNvGrpSpPr/>
          <p:nvPr/>
        </p:nvGrpSpPr>
        <p:grpSpPr>
          <a:xfrm>
            <a:off x="20131338" y="7321858"/>
            <a:ext cx="3789800" cy="1305065"/>
            <a:chOff x="5517310" y="11241316"/>
            <a:chExt cx="3676939" cy="1305065"/>
          </a:xfrm>
        </p:grpSpPr>
        <p:sp>
          <p:nvSpPr>
            <p:cNvPr id="282" name="CuadroTexto 395">
              <a:extLst>
                <a:ext uri="{FF2B5EF4-FFF2-40B4-BE49-F238E27FC236}">
                  <a16:creationId xmlns:a16="http://schemas.microsoft.com/office/drawing/2014/main" id="{96D741E6-739B-FD49-BD4B-141FFD941725}"/>
                </a:ext>
              </a:extLst>
            </p:cNvPr>
            <p:cNvSpPr txBox="1"/>
            <p:nvPr/>
          </p:nvSpPr>
          <p:spPr>
            <a:xfrm>
              <a:off x="5518984" y="11241316"/>
              <a:ext cx="23826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83" name="Rectangle 56">
              <a:extLst>
                <a:ext uri="{FF2B5EF4-FFF2-40B4-BE49-F238E27FC236}">
                  <a16:creationId xmlns:a16="http://schemas.microsoft.com/office/drawing/2014/main" id="{143515AE-CE96-CC44-8C80-01FF5746E33C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4" name="Group 54">
            <a:extLst>
              <a:ext uri="{FF2B5EF4-FFF2-40B4-BE49-F238E27FC236}">
                <a16:creationId xmlns:a16="http://schemas.microsoft.com/office/drawing/2014/main" id="{D3381179-A617-8147-A39B-7C35D3C16CD4}"/>
              </a:ext>
            </a:extLst>
          </p:cNvPr>
          <p:cNvGrpSpPr/>
          <p:nvPr/>
        </p:nvGrpSpPr>
        <p:grpSpPr>
          <a:xfrm>
            <a:off x="20117271" y="10045565"/>
            <a:ext cx="3789800" cy="1305065"/>
            <a:chOff x="5517310" y="11241316"/>
            <a:chExt cx="3676939" cy="1305065"/>
          </a:xfrm>
        </p:grpSpPr>
        <p:sp>
          <p:nvSpPr>
            <p:cNvPr id="285" name="CuadroTexto 395">
              <a:extLst>
                <a:ext uri="{FF2B5EF4-FFF2-40B4-BE49-F238E27FC236}">
                  <a16:creationId xmlns:a16="http://schemas.microsoft.com/office/drawing/2014/main" id="{6D68AEC7-77E5-7E47-942E-1B081A092635}"/>
                </a:ext>
              </a:extLst>
            </p:cNvPr>
            <p:cNvSpPr txBox="1"/>
            <p:nvPr/>
          </p:nvSpPr>
          <p:spPr>
            <a:xfrm>
              <a:off x="5518984" y="11241316"/>
              <a:ext cx="23826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86" name="Rectangle 56">
              <a:extLst>
                <a:ext uri="{FF2B5EF4-FFF2-40B4-BE49-F238E27FC236}">
                  <a16:creationId xmlns:a16="http://schemas.microsoft.com/office/drawing/2014/main" id="{DE50815D-9220-C84F-B2E8-72FDEC9F62D6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" name="Group 71">
            <a:extLst>
              <a:ext uri="{FF2B5EF4-FFF2-40B4-BE49-F238E27FC236}">
                <a16:creationId xmlns:a16="http://schemas.microsoft.com/office/drawing/2014/main" id="{8343BAC5-3880-1446-B315-FA56C71A7BE3}"/>
              </a:ext>
            </a:extLst>
          </p:cNvPr>
          <p:cNvGrpSpPr/>
          <p:nvPr/>
        </p:nvGrpSpPr>
        <p:grpSpPr>
          <a:xfrm>
            <a:off x="2059770" y="3345976"/>
            <a:ext cx="5574406" cy="4437322"/>
            <a:chOff x="2236245" y="4944819"/>
            <a:chExt cx="5574406" cy="4437322"/>
          </a:xfrm>
        </p:grpSpPr>
        <p:sp>
          <p:nvSpPr>
            <p:cNvPr id="62" name="CuadroTexto 598">
              <a:extLst>
                <a:ext uri="{FF2B5EF4-FFF2-40B4-BE49-F238E27FC236}">
                  <a16:creationId xmlns:a16="http://schemas.microsoft.com/office/drawing/2014/main" id="{EDB6927E-4BC4-314C-9585-667F13995BD2}"/>
                </a:ext>
              </a:extLst>
            </p:cNvPr>
            <p:cNvSpPr txBox="1"/>
            <p:nvPr/>
          </p:nvSpPr>
          <p:spPr>
            <a:xfrm>
              <a:off x="2236245" y="4944819"/>
              <a:ext cx="55563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67" name="CuadroTexto 599">
              <a:extLst>
                <a:ext uri="{FF2B5EF4-FFF2-40B4-BE49-F238E27FC236}">
                  <a16:creationId xmlns:a16="http://schemas.microsoft.com/office/drawing/2014/main" id="{22BD2B1F-3B7B-DC45-80CC-7D750C3ABC4C}"/>
                </a:ext>
              </a:extLst>
            </p:cNvPr>
            <p:cNvSpPr txBox="1"/>
            <p:nvPr/>
          </p:nvSpPr>
          <p:spPr>
            <a:xfrm>
              <a:off x="2236245" y="5965821"/>
              <a:ext cx="5574406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reeform 94">
            <a:extLst>
              <a:ext uri="{FF2B5EF4-FFF2-40B4-BE49-F238E27FC236}">
                <a16:creationId xmlns:a16="http://schemas.microsoft.com/office/drawing/2014/main" id="{F405D6FF-F90D-BB47-A997-DC3E0D54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12" y="12114075"/>
            <a:ext cx="4318" cy="8638"/>
          </a:xfrm>
          <a:custGeom>
            <a:avLst/>
            <a:gdLst>
              <a:gd name="T0" fmla="*/ 0 w 1"/>
              <a:gd name="T1" fmla="*/ 10 h 11"/>
              <a:gd name="T2" fmla="*/ 0 w 1"/>
              <a:gd name="T3" fmla="*/ 10 h 11"/>
              <a:gd name="T4" fmla="*/ 0 w 1"/>
              <a:gd name="T5" fmla="*/ 10 h 11"/>
              <a:gd name="T6" fmla="*/ 0 w 1"/>
              <a:gd name="T7" fmla="*/ 0 h 11"/>
              <a:gd name="T8" fmla="*/ 0 w 1"/>
              <a:gd name="T9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1">
                <a:moveTo>
                  <a:pt x="0" y="10"/>
                </a:moveTo>
                <a:lnTo>
                  <a:pt x="0" y="10"/>
                </a:lnTo>
                <a:lnTo>
                  <a:pt x="0" y="10"/>
                </a:lnTo>
                <a:cubicBezTo>
                  <a:pt x="0" y="0"/>
                  <a:pt x="0" y="0"/>
                  <a:pt x="0" y="0"/>
                </a:cubicBezTo>
                <a:lnTo>
                  <a:pt x="0" y="1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95">
            <a:extLst>
              <a:ext uri="{FF2B5EF4-FFF2-40B4-BE49-F238E27FC236}">
                <a16:creationId xmlns:a16="http://schemas.microsoft.com/office/drawing/2014/main" id="{FF73F13F-6529-474F-B67D-1597D8242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12" y="12105437"/>
            <a:ext cx="4318" cy="8638"/>
          </a:xfrm>
          <a:custGeom>
            <a:avLst/>
            <a:gdLst>
              <a:gd name="T0" fmla="*/ 0 w 1"/>
              <a:gd name="T1" fmla="*/ 9 h 10"/>
              <a:gd name="T2" fmla="*/ 0 w 1"/>
              <a:gd name="T3" fmla="*/ 9 h 10"/>
              <a:gd name="T4" fmla="*/ 0 w 1"/>
              <a:gd name="T5" fmla="*/ 0 h 10"/>
              <a:gd name="T6" fmla="*/ 0 w 1"/>
              <a:gd name="T7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0">
                <a:moveTo>
                  <a:pt x="0" y="9"/>
                </a:moveTo>
                <a:lnTo>
                  <a:pt x="0" y="9"/>
                </a:lnTo>
                <a:cubicBezTo>
                  <a:pt x="0" y="0"/>
                  <a:pt x="0" y="0"/>
                  <a:pt x="0" y="0"/>
                </a:cubicBezTo>
                <a:lnTo>
                  <a:pt x="0" y="9"/>
                </a:lnTo>
              </a:path>
            </a:pathLst>
          </a:custGeom>
          <a:solidFill>
            <a:srgbClr val="0D49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96">
            <a:extLst>
              <a:ext uri="{FF2B5EF4-FFF2-40B4-BE49-F238E27FC236}">
                <a16:creationId xmlns:a16="http://schemas.microsoft.com/office/drawing/2014/main" id="{41FAFF47-A262-E847-A0D9-16494C534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874" y="9708461"/>
            <a:ext cx="9423791" cy="3381680"/>
          </a:xfrm>
          <a:custGeom>
            <a:avLst/>
            <a:gdLst>
              <a:gd name="T0" fmla="*/ 9593 w 9623"/>
              <a:gd name="T1" fmla="*/ 2427 h 3455"/>
              <a:gd name="T2" fmla="*/ 9593 w 9623"/>
              <a:gd name="T3" fmla="*/ 2427 h 3455"/>
              <a:gd name="T4" fmla="*/ 8605 w 9623"/>
              <a:gd name="T5" fmla="*/ 0 h 3455"/>
              <a:gd name="T6" fmla="*/ 4806 w 9623"/>
              <a:gd name="T7" fmla="*/ 739 h 3455"/>
              <a:gd name="T8" fmla="*/ 1017 w 9623"/>
              <a:gd name="T9" fmla="*/ 0 h 3455"/>
              <a:gd name="T10" fmla="*/ 1017 w 9623"/>
              <a:gd name="T11" fmla="*/ 0 h 3455"/>
              <a:gd name="T12" fmla="*/ 10 w 9623"/>
              <a:gd name="T13" fmla="*/ 2447 h 3455"/>
              <a:gd name="T14" fmla="*/ 10 w 9623"/>
              <a:gd name="T15" fmla="*/ 2456 h 3455"/>
              <a:gd name="T16" fmla="*/ 10 w 9623"/>
              <a:gd name="T17" fmla="*/ 2466 h 3455"/>
              <a:gd name="T18" fmla="*/ 0 w 9623"/>
              <a:gd name="T19" fmla="*/ 2523 h 3455"/>
              <a:gd name="T20" fmla="*/ 2955 w 9623"/>
              <a:gd name="T21" fmla="*/ 3386 h 3455"/>
              <a:gd name="T22" fmla="*/ 4806 w 9623"/>
              <a:gd name="T23" fmla="*/ 3454 h 3455"/>
              <a:gd name="T24" fmla="*/ 6658 w 9623"/>
              <a:gd name="T25" fmla="*/ 3386 h 3455"/>
              <a:gd name="T26" fmla="*/ 9622 w 9623"/>
              <a:gd name="T27" fmla="*/ 2523 h 3455"/>
              <a:gd name="T28" fmla="*/ 9593 w 9623"/>
              <a:gd name="T29" fmla="*/ 2427 h 3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623" h="3455">
                <a:moveTo>
                  <a:pt x="9593" y="2427"/>
                </a:moveTo>
                <a:lnTo>
                  <a:pt x="9593" y="2427"/>
                </a:lnTo>
                <a:cubicBezTo>
                  <a:pt x="9267" y="1621"/>
                  <a:pt x="8931" y="816"/>
                  <a:pt x="8605" y="0"/>
                </a:cubicBezTo>
                <a:cubicBezTo>
                  <a:pt x="8605" y="413"/>
                  <a:pt x="6907" y="739"/>
                  <a:pt x="4806" y="739"/>
                </a:cubicBezTo>
                <a:cubicBezTo>
                  <a:pt x="2715" y="739"/>
                  <a:pt x="1017" y="413"/>
                  <a:pt x="1017" y="0"/>
                </a:cubicBezTo>
                <a:lnTo>
                  <a:pt x="1017" y="0"/>
                </a:lnTo>
                <a:cubicBezTo>
                  <a:pt x="10" y="2447"/>
                  <a:pt x="10" y="2447"/>
                  <a:pt x="10" y="2447"/>
                </a:cubicBezTo>
                <a:cubicBezTo>
                  <a:pt x="10" y="2456"/>
                  <a:pt x="10" y="2456"/>
                  <a:pt x="10" y="2456"/>
                </a:cubicBezTo>
                <a:cubicBezTo>
                  <a:pt x="10" y="2456"/>
                  <a:pt x="10" y="2456"/>
                  <a:pt x="10" y="2466"/>
                </a:cubicBezTo>
                <a:cubicBezTo>
                  <a:pt x="0" y="2485"/>
                  <a:pt x="0" y="2504"/>
                  <a:pt x="0" y="2523"/>
                </a:cubicBezTo>
                <a:cubicBezTo>
                  <a:pt x="0" y="2916"/>
                  <a:pt x="1218" y="3242"/>
                  <a:pt x="2955" y="3386"/>
                </a:cubicBezTo>
                <a:cubicBezTo>
                  <a:pt x="3530" y="3434"/>
                  <a:pt x="4154" y="3454"/>
                  <a:pt x="4806" y="3454"/>
                </a:cubicBezTo>
                <a:cubicBezTo>
                  <a:pt x="5459" y="3454"/>
                  <a:pt x="6092" y="3434"/>
                  <a:pt x="6658" y="3386"/>
                </a:cubicBezTo>
                <a:cubicBezTo>
                  <a:pt x="8394" y="3242"/>
                  <a:pt x="9622" y="2916"/>
                  <a:pt x="9622" y="2523"/>
                </a:cubicBezTo>
                <a:cubicBezTo>
                  <a:pt x="9622" y="2494"/>
                  <a:pt x="9613" y="2456"/>
                  <a:pt x="9593" y="24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97">
            <a:extLst>
              <a:ext uri="{FF2B5EF4-FFF2-40B4-BE49-F238E27FC236}">
                <a16:creationId xmlns:a16="http://schemas.microsoft.com/office/drawing/2014/main" id="{78975536-644C-A24C-9538-033B66E4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33" y="6901191"/>
            <a:ext cx="7432790" cy="3532842"/>
          </a:xfrm>
          <a:custGeom>
            <a:avLst/>
            <a:gdLst>
              <a:gd name="T0" fmla="*/ 7540 w 7589"/>
              <a:gd name="T1" fmla="*/ 2753 h 3608"/>
              <a:gd name="T2" fmla="*/ 7540 w 7589"/>
              <a:gd name="T3" fmla="*/ 2753 h 3608"/>
              <a:gd name="T4" fmla="*/ 6418 w 7589"/>
              <a:gd name="T5" fmla="*/ 9 h 3608"/>
              <a:gd name="T6" fmla="*/ 3789 w 7589"/>
              <a:gd name="T7" fmla="*/ 633 h 3608"/>
              <a:gd name="T8" fmla="*/ 1170 w 7589"/>
              <a:gd name="T9" fmla="*/ 9 h 3608"/>
              <a:gd name="T10" fmla="*/ 1170 w 7589"/>
              <a:gd name="T11" fmla="*/ 0 h 3608"/>
              <a:gd name="T12" fmla="*/ 38 w 7589"/>
              <a:gd name="T13" fmla="*/ 2763 h 3608"/>
              <a:gd name="T14" fmla="*/ 0 w 7589"/>
              <a:gd name="T15" fmla="*/ 2868 h 3608"/>
              <a:gd name="T16" fmla="*/ 0 w 7589"/>
              <a:gd name="T17" fmla="*/ 2868 h 3608"/>
              <a:gd name="T18" fmla="*/ 3789 w 7589"/>
              <a:gd name="T19" fmla="*/ 3607 h 3608"/>
              <a:gd name="T20" fmla="*/ 7588 w 7589"/>
              <a:gd name="T21" fmla="*/ 2868 h 3608"/>
              <a:gd name="T22" fmla="*/ 7540 w 7589"/>
              <a:gd name="T23" fmla="*/ 2753 h 3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89" h="3608">
                <a:moveTo>
                  <a:pt x="7540" y="2753"/>
                </a:moveTo>
                <a:lnTo>
                  <a:pt x="7540" y="2753"/>
                </a:lnTo>
                <a:cubicBezTo>
                  <a:pt x="7166" y="1842"/>
                  <a:pt x="6792" y="921"/>
                  <a:pt x="6418" y="9"/>
                </a:cubicBezTo>
                <a:cubicBezTo>
                  <a:pt x="6418" y="355"/>
                  <a:pt x="5238" y="633"/>
                  <a:pt x="3789" y="633"/>
                </a:cubicBezTo>
                <a:cubicBezTo>
                  <a:pt x="2341" y="633"/>
                  <a:pt x="1170" y="355"/>
                  <a:pt x="1170" y="9"/>
                </a:cubicBezTo>
                <a:cubicBezTo>
                  <a:pt x="1170" y="9"/>
                  <a:pt x="1170" y="9"/>
                  <a:pt x="1170" y="0"/>
                </a:cubicBezTo>
                <a:cubicBezTo>
                  <a:pt x="38" y="2763"/>
                  <a:pt x="38" y="2763"/>
                  <a:pt x="38" y="2763"/>
                </a:cubicBezTo>
                <a:cubicBezTo>
                  <a:pt x="0" y="2868"/>
                  <a:pt x="0" y="2868"/>
                  <a:pt x="0" y="2868"/>
                </a:cubicBezTo>
                <a:lnTo>
                  <a:pt x="0" y="2868"/>
                </a:lnTo>
                <a:cubicBezTo>
                  <a:pt x="0" y="3281"/>
                  <a:pt x="1698" y="3607"/>
                  <a:pt x="3789" y="3607"/>
                </a:cubicBezTo>
                <a:cubicBezTo>
                  <a:pt x="5890" y="3607"/>
                  <a:pt x="7588" y="3281"/>
                  <a:pt x="7588" y="2868"/>
                </a:cubicBezTo>
                <a:cubicBezTo>
                  <a:pt x="7569" y="2830"/>
                  <a:pt x="7550" y="2792"/>
                  <a:pt x="7540" y="27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98">
            <a:extLst>
              <a:ext uri="{FF2B5EF4-FFF2-40B4-BE49-F238E27FC236}">
                <a16:creationId xmlns:a16="http://schemas.microsoft.com/office/drawing/2014/main" id="{08EE686E-9C11-AA44-B5E6-2175C900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037" y="3761365"/>
            <a:ext cx="5139464" cy="3757424"/>
          </a:xfrm>
          <a:custGeom>
            <a:avLst/>
            <a:gdLst>
              <a:gd name="T0" fmla="*/ 5190 w 5249"/>
              <a:gd name="T1" fmla="*/ 3089 h 3837"/>
              <a:gd name="T2" fmla="*/ 5190 w 5249"/>
              <a:gd name="T3" fmla="*/ 3089 h 3837"/>
              <a:gd name="T4" fmla="*/ 3934 w 5249"/>
              <a:gd name="T5" fmla="*/ 0 h 3837"/>
              <a:gd name="T6" fmla="*/ 2619 w 5249"/>
              <a:gd name="T7" fmla="*/ 297 h 3837"/>
              <a:gd name="T8" fmla="*/ 1314 w 5249"/>
              <a:gd name="T9" fmla="*/ 0 h 3837"/>
              <a:gd name="T10" fmla="*/ 48 w 5249"/>
              <a:gd name="T11" fmla="*/ 3098 h 3837"/>
              <a:gd name="T12" fmla="*/ 0 w 5249"/>
              <a:gd name="T13" fmla="*/ 3203 h 3837"/>
              <a:gd name="T14" fmla="*/ 0 w 5249"/>
              <a:gd name="T15" fmla="*/ 3212 h 3837"/>
              <a:gd name="T16" fmla="*/ 2619 w 5249"/>
              <a:gd name="T17" fmla="*/ 3836 h 3837"/>
              <a:gd name="T18" fmla="*/ 5248 w 5249"/>
              <a:gd name="T19" fmla="*/ 3212 h 3837"/>
              <a:gd name="T20" fmla="*/ 5190 w 5249"/>
              <a:gd name="T21" fmla="*/ 3089 h 3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49" h="3837">
                <a:moveTo>
                  <a:pt x="5190" y="3089"/>
                </a:moveTo>
                <a:lnTo>
                  <a:pt x="5190" y="3089"/>
                </a:lnTo>
                <a:cubicBezTo>
                  <a:pt x="4778" y="2062"/>
                  <a:pt x="4356" y="1036"/>
                  <a:pt x="3934" y="0"/>
                </a:cubicBezTo>
                <a:cubicBezTo>
                  <a:pt x="3905" y="163"/>
                  <a:pt x="3329" y="297"/>
                  <a:pt x="2619" y="297"/>
                </a:cubicBezTo>
                <a:cubicBezTo>
                  <a:pt x="1909" y="297"/>
                  <a:pt x="1334" y="163"/>
                  <a:pt x="1314" y="0"/>
                </a:cubicBezTo>
                <a:cubicBezTo>
                  <a:pt x="48" y="3098"/>
                  <a:pt x="48" y="3098"/>
                  <a:pt x="48" y="3098"/>
                </a:cubicBezTo>
                <a:cubicBezTo>
                  <a:pt x="0" y="3203"/>
                  <a:pt x="0" y="3203"/>
                  <a:pt x="0" y="3203"/>
                </a:cubicBezTo>
                <a:cubicBezTo>
                  <a:pt x="0" y="3212"/>
                  <a:pt x="0" y="3212"/>
                  <a:pt x="0" y="3212"/>
                </a:cubicBezTo>
                <a:cubicBezTo>
                  <a:pt x="0" y="3558"/>
                  <a:pt x="1171" y="3836"/>
                  <a:pt x="2619" y="3836"/>
                </a:cubicBezTo>
                <a:cubicBezTo>
                  <a:pt x="4068" y="3836"/>
                  <a:pt x="5248" y="3558"/>
                  <a:pt x="5248" y="3212"/>
                </a:cubicBezTo>
                <a:cubicBezTo>
                  <a:pt x="5229" y="3174"/>
                  <a:pt x="5210" y="3137"/>
                  <a:pt x="5190" y="30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99">
            <a:extLst>
              <a:ext uri="{FF2B5EF4-FFF2-40B4-BE49-F238E27FC236}">
                <a16:creationId xmlns:a16="http://schemas.microsoft.com/office/drawing/2014/main" id="{6B20825B-1DDE-A144-A04A-DF6C1341F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063" y="625860"/>
            <a:ext cx="2565413" cy="3429189"/>
          </a:xfrm>
          <a:custGeom>
            <a:avLst/>
            <a:gdLst>
              <a:gd name="T0" fmla="*/ 2581 w 2621"/>
              <a:gd name="T1" fmla="*/ 3118 h 3502"/>
              <a:gd name="T2" fmla="*/ 2581 w 2621"/>
              <a:gd name="T3" fmla="*/ 3118 h 3502"/>
              <a:gd name="T4" fmla="*/ 1305 w 2621"/>
              <a:gd name="T5" fmla="*/ 0 h 3502"/>
              <a:gd name="T6" fmla="*/ 29 w 2621"/>
              <a:gd name="T7" fmla="*/ 3127 h 3502"/>
              <a:gd name="T8" fmla="*/ 0 w 2621"/>
              <a:gd name="T9" fmla="*/ 3204 h 3502"/>
              <a:gd name="T10" fmla="*/ 1305 w 2621"/>
              <a:gd name="T11" fmla="*/ 3501 h 3502"/>
              <a:gd name="T12" fmla="*/ 2620 w 2621"/>
              <a:gd name="T13" fmla="*/ 3204 h 3502"/>
              <a:gd name="T14" fmla="*/ 2581 w 2621"/>
              <a:gd name="T15" fmla="*/ 3118 h 3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21" h="3502">
                <a:moveTo>
                  <a:pt x="2581" y="3118"/>
                </a:moveTo>
                <a:lnTo>
                  <a:pt x="2581" y="3118"/>
                </a:lnTo>
                <a:cubicBezTo>
                  <a:pt x="2159" y="2082"/>
                  <a:pt x="1727" y="1046"/>
                  <a:pt x="1305" y="0"/>
                </a:cubicBezTo>
                <a:cubicBezTo>
                  <a:pt x="29" y="3127"/>
                  <a:pt x="29" y="3127"/>
                  <a:pt x="29" y="3127"/>
                </a:cubicBezTo>
                <a:cubicBezTo>
                  <a:pt x="0" y="3204"/>
                  <a:pt x="0" y="3204"/>
                  <a:pt x="0" y="3204"/>
                </a:cubicBezTo>
                <a:cubicBezTo>
                  <a:pt x="20" y="3367"/>
                  <a:pt x="595" y="3501"/>
                  <a:pt x="1305" y="3501"/>
                </a:cubicBezTo>
                <a:cubicBezTo>
                  <a:pt x="2015" y="3501"/>
                  <a:pt x="2591" y="3367"/>
                  <a:pt x="2620" y="3204"/>
                </a:cubicBezTo>
                <a:cubicBezTo>
                  <a:pt x="2610" y="3175"/>
                  <a:pt x="2591" y="3146"/>
                  <a:pt x="2581" y="31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48">
            <a:extLst>
              <a:ext uri="{FF2B5EF4-FFF2-40B4-BE49-F238E27FC236}">
                <a16:creationId xmlns:a16="http://schemas.microsoft.com/office/drawing/2014/main" id="{5626EE58-D31A-3C49-87F8-596D46912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722" y="8006823"/>
            <a:ext cx="557137" cy="544179"/>
          </a:xfrm>
          <a:custGeom>
            <a:avLst/>
            <a:gdLst>
              <a:gd name="T0" fmla="*/ 287 w 567"/>
              <a:gd name="T1" fmla="*/ 556 h 557"/>
              <a:gd name="T2" fmla="*/ 287 w 567"/>
              <a:gd name="T3" fmla="*/ 556 h 557"/>
              <a:gd name="T4" fmla="*/ 201 w 567"/>
              <a:gd name="T5" fmla="*/ 527 h 557"/>
              <a:gd name="T6" fmla="*/ 47 w 567"/>
              <a:gd name="T7" fmla="*/ 374 h 557"/>
              <a:gd name="T8" fmla="*/ 47 w 567"/>
              <a:gd name="T9" fmla="*/ 211 h 557"/>
              <a:gd name="T10" fmla="*/ 239 w 567"/>
              <a:gd name="T11" fmla="*/ 10 h 557"/>
              <a:gd name="T12" fmla="*/ 259 w 567"/>
              <a:gd name="T13" fmla="*/ 0 h 557"/>
              <a:gd name="T14" fmla="*/ 508 w 567"/>
              <a:gd name="T15" fmla="*/ 0 h 557"/>
              <a:gd name="T16" fmla="*/ 566 w 567"/>
              <a:gd name="T17" fmla="*/ 57 h 557"/>
              <a:gd name="T18" fmla="*/ 566 w 567"/>
              <a:gd name="T19" fmla="*/ 307 h 557"/>
              <a:gd name="T20" fmla="*/ 556 w 567"/>
              <a:gd name="T21" fmla="*/ 326 h 557"/>
              <a:gd name="T22" fmla="*/ 364 w 567"/>
              <a:gd name="T23" fmla="*/ 527 h 557"/>
              <a:gd name="T24" fmla="*/ 287 w 567"/>
              <a:gd name="T25" fmla="*/ 556 h 557"/>
              <a:gd name="T26" fmla="*/ 268 w 567"/>
              <a:gd name="T27" fmla="*/ 57 h 557"/>
              <a:gd name="T28" fmla="*/ 268 w 567"/>
              <a:gd name="T29" fmla="*/ 57 h 557"/>
              <a:gd name="T30" fmla="*/ 86 w 567"/>
              <a:gd name="T31" fmla="*/ 249 h 557"/>
              <a:gd name="T32" fmla="*/ 86 w 567"/>
              <a:gd name="T33" fmla="*/ 326 h 557"/>
              <a:gd name="T34" fmla="*/ 239 w 567"/>
              <a:gd name="T35" fmla="*/ 489 h 557"/>
              <a:gd name="T36" fmla="*/ 326 w 567"/>
              <a:gd name="T37" fmla="*/ 489 h 557"/>
              <a:gd name="T38" fmla="*/ 508 w 567"/>
              <a:gd name="T39" fmla="*/ 297 h 557"/>
              <a:gd name="T40" fmla="*/ 508 w 567"/>
              <a:gd name="T41" fmla="*/ 57 h 557"/>
              <a:gd name="T42" fmla="*/ 268 w 567"/>
              <a:gd name="T43" fmla="*/ 57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7" h="557">
                <a:moveTo>
                  <a:pt x="287" y="556"/>
                </a:moveTo>
                <a:lnTo>
                  <a:pt x="287" y="556"/>
                </a:lnTo>
                <a:cubicBezTo>
                  <a:pt x="259" y="556"/>
                  <a:pt x="230" y="547"/>
                  <a:pt x="201" y="527"/>
                </a:cubicBezTo>
                <a:cubicBezTo>
                  <a:pt x="47" y="374"/>
                  <a:pt x="47" y="374"/>
                  <a:pt x="47" y="374"/>
                </a:cubicBezTo>
                <a:cubicBezTo>
                  <a:pt x="0" y="326"/>
                  <a:pt x="0" y="259"/>
                  <a:pt x="47" y="211"/>
                </a:cubicBezTo>
                <a:cubicBezTo>
                  <a:pt x="239" y="10"/>
                  <a:pt x="239" y="10"/>
                  <a:pt x="239" y="10"/>
                </a:cubicBezTo>
                <a:cubicBezTo>
                  <a:pt x="249" y="10"/>
                  <a:pt x="249" y="0"/>
                  <a:pt x="259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537" y="0"/>
                  <a:pt x="566" y="29"/>
                  <a:pt x="566" y="57"/>
                </a:cubicBezTo>
                <a:cubicBezTo>
                  <a:pt x="566" y="307"/>
                  <a:pt x="566" y="307"/>
                  <a:pt x="566" y="307"/>
                </a:cubicBezTo>
                <a:cubicBezTo>
                  <a:pt x="566" y="317"/>
                  <a:pt x="566" y="317"/>
                  <a:pt x="556" y="326"/>
                </a:cubicBezTo>
                <a:cubicBezTo>
                  <a:pt x="364" y="527"/>
                  <a:pt x="364" y="527"/>
                  <a:pt x="364" y="527"/>
                </a:cubicBezTo>
                <a:cubicBezTo>
                  <a:pt x="345" y="547"/>
                  <a:pt x="316" y="556"/>
                  <a:pt x="287" y="556"/>
                </a:cubicBezTo>
                <a:close/>
                <a:moveTo>
                  <a:pt x="268" y="57"/>
                </a:moveTo>
                <a:lnTo>
                  <a:pt x="268" y="57"/>
                </a:lnTo>
                <a:cubicBezTo>
                  <a:pt x="86" y="249"/>
                  <a:pt x="86" y="249"/>
                  <a:pt x="86" y="249"/>
                </a:cubicBezTo>
                <a:cubicBezTo>
                  <a:pt x="67" y="268"/>
                  <a:pt x="67" y="307"/>
                  <a:pt x="86" y="326"/>
                </a:cubicBezTo>
                <a:cubicBezTo>
                  <a:pt x="239" y="489"/>
                  <a:pt x="239" y="489"/>
                  <a:pt x="239" y="489"/>
                </a:cubicBezTo>
                <a:cubicBezTo>
                  <a:pt x="268" y="508"/>
                  <a:pt x="297" y="508"/>
                  <a:pt x="326" y="489"/>
                </a:cubicBezTo>
                <a:cubicBezTo>
                  <a:pt x="508" y="297"/>
                  <a:pt x="508" y="297"/>
                  <a:pt x="508" y="297"/>
                </a:cubicBezTo>
                <a:cubicBezTo>
                  <a:pt x="508" y="57"/>
                  <a:pt x="508" y="57"/>
                  <a:pt x="508" y="57"/>
                </a:cubicBezTo>
                <a:lnTo>
                  <a:pt x="268" y="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49">
            <a:extLst>
              <a:ext uri="{FF2B5EF4-FFF2-40B4-BE49-F238E27FC236}">
                <a16:creationId xmlns:a16="http://schemas.microsoft.com/office/drawing/2014/main" id="{264DF49A-2F4C-1144-B8E8-2B14DBB66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870" y="8132069"/>
            <a:ext cx="86378" cy="86378"/>
          </a:xfrm>
          <a:custGeom>
            <a:avLst/>
            <a:gdLst>
              <a:gd name="T0" fmla="*/ 77 w 87"/>
              <a:gd name="T1" fmla="*/ 76 h 87"/>
              <a:gd name="T2" fmla="*/ 77 w 87"/>
              <a:gd name="T3" fmla="*/ 76 h 87"/>
              <a:gd name="T4" fmla="*/ 10 w 87"/>
              <a:gd name="T5" fmla="*/ 76 h 87"/>
              <a:gd name="T6" fmla="*/ 10 w 87"/>
              <a:gd name="T7" fmla="*/ 9 h 87"/>
              <a:gd name="T8" fmla="*/ 77 w 87"/>
              <a:gd name="T9" fmla="*/ 9 h 87"/>
              <a:gd name="T10" fmla="*/ 77 w 87"/>
              <a:gd name="T11" fmla="*/ 7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" h="87">
                <a:moveTo>
                  <a:pt x="77" y="76"/>
                </a:moveTo>
                <a:lnTo>
                  <a:pt x="77" y="76"/>
                </a:lnTo>
                <a:cubicBezTo>
                  <a:pt x="58" y="86"/>
                  <a:pt x="29" y="86"/>
                  <a:pt x="10" y="76"/>
                </a:cubicBezTo>
                <a:cubicBezTo>
                  <a:pt x="0" y="57"/>
                  <a:pt x="0" y="28"/>
                  <a:pt x="10" y="9"/>
                </a:cubicBezTo>
                <a:cubicBezTo>
                  <a:pt x="29" y="0"/>
                  <a:pt x="58" y="0"/>
                  <a:pt x="77" y="9"/>
                </a:cubicBezTo>
                <a:cubicBezTo>
                  <a:pt x="86" y="28"/>
                  <a:pt x="86" y="57"/>
                  <a:pt x="77" y="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0">
            <a:extLst>
              <a:ext uri="{FF2B5EF4-FFF2-40B4-BE49-F238E27FC236}">
                <a16:creationId xmlns:a16="http://schemas.microsoft.com/office/drawing/2014/main" id="{5D4DBE3E-65E9-EE45-B09F-F542EC741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084" y="4832447"/>
            <a:ext cx="583050" cy="358468"/>
          </a:xfrm>
          <a:custGeom>
            <a:avLst/>
            <a:gdLst>
              <a:gd name="T0" fmla="*/ 480 w 596"/>
              <a:gd name="T1" fmla="*/ 364 h 365"/>
              <a:gd name="T2" fmla="*/ 480 w 596"/>
              <a:gd name="T3" fmla="*/ 364 h 365"/>
              <a:gd name="T4" fmla="*/ 230 w 596"/>
              <a:gd name="T5" fmla="*/ 364 h 365"/>
              <a:gd name="T6" fmla="*/ 173 w 596"/>
              <a:gd name="T7" fmla="*/ 316 h 365"/>
              <a:gd name="T8" fmla="*/ 96 w 596"/>
              <a:gd name="T9" fmla="*/ 47 h 365"/>
              <a:gd name="T10" fmla="*/ 29 w 596"/>
              <a:gd name="T11" fmla="*/ 47 h 365"/>
              <a:gd name="T12" fmla="*/ 0 w 596"/>
              <a:gd name="T13" fmla="*/ 19 h 365"/>
              <a:gd name="T14" fmla="*/ 29 w 596"/>
              <a:gd name="T15" fmla="*/ 0 h 365"/>
              <a:gd name="T16" fmla="*/ 115 w 596"/>
              <a:gd name="T17" fmla="*/ 0 h 365"/>
              <a:gd name="T18" fmla="*/ 144 w 596"/>
              <a:gd name="T19" fmla="*/ 19 h 365"/>
              <a:gd name="T20" fmla="*/ 230 w 596"/>
              <a:gd name="T21" fmla="*/ 297 h 365"/>
              <a:gd name="T22" fmla="*/ 230 w 596"/>
              <a:gd name="T23" fmla="*/ 307 h 365"/>
              <a:gd name="T24" fmla="*/ 480 w 596"/>
              <a:gd name="T25" fmla="*/ 307 h 365"/>
              <a:gd name="T26" fmla="*/ 480 w 596"/>
              <a:gd name="T27" fmla="*/ 297 h 365"/>
              <a:gd name="T28" fmla="*/ 527 w 596"/>
              <a:gd name="T29" fmla="*/ 134 h 365"/>
              <a:gd name="T30" fmla="*/ 317 w 596"/>
              <a:gd name="T31" fmla="*/ 134 h 365"/>
              <a:gd name="T32" fmla="*/ 288 w 596"/>
              <a:gd name="T33" fmla="*/ 105 h 365"/>
              <a:gd name="T34" fmla="*/ 317 w 596"/>
              <a:gd name="T35" fmla="*/ 76 h 365"/>
              <a:gd name="T36" fmla="*/ 566 w 596"/>
              <a:gd name="T37" fmla="*/ 76 h 365"/>
              <a:gd name="T38" fmla="*/ 595 w 596"/>
              <a:gd name="T39" fmla="*/ 96 h 365"/>
              <a:gd name="T40" fmla="*/ 595 w 596"/>
              <a:gd name="T41" fmla="*/ 115 h 365"/>
              <a:gd name="T42" fmla="*/ 537 w 596"/>
              <a:gd name="T43" fmla="*/ 316 h 365"/>
              <a:gd name="T44" fmla="*/ 480 w 596"/>
              <a:gd name="T45" fmla="*/ 364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6" h="365">
                <a:moveTo>
                  <a:pt x="480" y="364"/>
                </a:moveTo>
                <a:lnTo>
                  <a:pt x="480" y="364"/>
                </a:lnTo>
                <a:cubicBezTo>
                  <a:pt x="230" y="364"/>
                  <a:pt x="230" y="364"/>
                  <a:pt x="230" y="364"/>
                </a:cubicBezTo>
                <a:cubicBezTo>
                  <a:pt x="201" y="364"/>
                  <a:pt x="173" y="335"/>
                  <a:pt x="173" y="316"/>
                </a:cubicBezTo>
                <a:cubicBezTo>
                  <a:pt x="96" y="47"/>
                  <a:pt x="96" y="47"/>
                  <a:pt x="96" y="47"/>
                </a:cubicBezTo>
                <a:cubicBezTo>
                  <a:pt x="29" y="47"/>
                  <a:pt x="29" y="47"/>
                  <a:pt x="29" y="47"/>
                </a:cubicBezTo>
                <a:cubicBezTo>
                  <a:pt x="19" y="47"/>
                  <a:pt x="0" y="38"/>
                  <a:pt x="0" y="19"/>
                </a:cubicBezTo>
                <a:cubicBezTo>
                  <a:pt x="0" y="9"/>
                  <a:pt x="19" y="0"/>
                  <a:pt x="29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5" y="0"/>
                  <a:pt x="144" y="0"/>
                  <a:pt x="144" y="19"/>
                </a:cubicBezTo>
                <a:cubicBezTo>
                  <a:pt x="230" y="297"/>
                  <a:pt x="230" y="297"/>
                  <a:pt x="230" y="297"/>
                </a:cubicBezTo>
                <a:lnTo>
                  <a:pt x="230" y="307"/>
                </a:lnTo>
                <a:cubicBezTo>
                  <a:pt x="480" y="307"/>
                  <a:pt x="480" y="307"/>
                  <a:pt x="480" y="307"/>
                </a:cubicBezTo>
                <a:lnTo>
                  <a:pt x="480" y="297"/>
                </a:lnTo>
                <a:cubicBezTo>
                  <a:pt x="527" y="134"/>
                  <a:pt x="527" y="134"/>
                  <a:pt x="527" y="134"/>
                </a:cubicBezTo>
                <a:cubicBezTo>
                  <a:pt x="317" y="134"/>
                  <a:pt x="317" y="134"/>
                  <a:pt x="317" y="134"/>
                </a:cubicBezTo>
                <a:cubicBezTo>
                  <a:pt x="297" y="134"/>
                  <a:pt x="288" y="124"/>
                  <a:pt x="288" y="105"/>
                </a:cubicBezTo>
                <a:cubicBezTo>
                  <a:pt x="288" y="96"/>
                  <a:pt x="297" y="76"/>
                  <a:pt x="317" y="76"/>
                </a:cubicBezTo>
                <a:cubicBezTo>
                  <a:pt x="566" y="76"/>
                  <a:pt x="566" y="76"/>
                  <a:pt x="566" y="76"/>
                </a:cubicBezTo>
                <a:cubicBezTo>
                  <a:pt x="576" y="76"/>
                  <a:pt x="585" y="86"/>
                  <a:pt x="595" y="96"/>
                </a:cubicBezTo>
                <a:cubicBezTo>
                  <a:pt x="595" y="96"/>
                  <a:pt x="595" y="105"/>
                  <a:pt x="595" y="115"/>
                </a:cubicBezTo>
                <a:cubicBezTo>
                  <a:pt x="537" y="316"/>
                  <a:pt x="537" y="316"/>
                  <a:pt x="537" y="316"/>
                </a:cubicBezTo>
                <a:cubicBezTo>
                  <a:pt x="537" y="335"/>
                  <a:pt x="518" y="364"/>
                  <a:pt x="480" y="3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1">
            <a:extLst>
              <a:ext uri="{FF2B5EF4-FFF2-40B4-BE49-F238E27FC236}">
                <a16:creationId xmlns:a16="http://schemas.microsoft.com/office/drawing/2014/main" id="{CCF7A3C4-1DDC-B745-8F09-C6AF5432D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288" y="5247059"/>
            <a:ext cx="112291" cy="103653"/>
          </a:xfrm>
          <a:custGeom>
            <a:avLst/>
            <a:gdLst>
              <a:gd name="T0" fmla="*/ 0 w 116"/>
              <a:gd name="T1" fmla="*/ 57 h 106"/>
              <a:gd name="T2" fmla="*/ 0 w 116"/>
              <a:gd name="T3" fmla="*/ 57 h 106"/>
              <a:gd name="T4" fmla="*/ 57 w 116"/>
              <a:gd name="T5" fmla="*/ 0 h 106"/>
              <a:gd name="T6" fmla="*/ 115 w 116"/>
              <a:gd name="T7" fmla="*/ 57 h 106"/>
              <a:gd name="T8" fmla="*/ 57 w 116"/>
              <a:gd name="T9" fmla="*/ 105 h 106"/>
              <a:gd name="T10" fmla="*/ 0 w 116"/>
              <a:gd name="T11" fmla="*/ 5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06">
                <a:moveTo>
                  <a:pt x="0" y="57"/>
                </a:moveTo>
                <a:lnTo>
                  <a:pt x="0" y="57"/>
                </a:lnTo>
                <a:cubicBezTo>
                  <a:pt x="0" y="19"/>
                  <a:pt x="29" y="0"/>
                  <a:pt x="57" y="0"/>
                </a:cubicBezTo>
                <a:cubicBezTo>
                  <a:pt x="86" y="0"/>
                  <a:pt x="115" y="19"/>
                  <a:pt x="115" y="57"/>
                </a:cubicBezTo>
                <a:cubicBezTo>
                  <a:pt x="115" y="86"/>
                  <a:pt x="86" y="105"/>
                  <a:pt x="57" y="105"/>
                </a:cubicBezTo>
                <a:cubicBezTo>
                  <a:pt x="29" y="105"/>
                  <a:pt x="0" y="86"/>
                  <a:pt x="0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2">
            <a:extLst>
              <a:ext uri="{FF2B5EF4-FFF2-40B4-BE49-F238E27FC236}">
                <a16:creationId xmlns:a16="http://schemas.microsoft.com/office/drawing/2014/main" id="{090A9E7B-CB21-1945-A504-DC88B057F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610" y="5247059"/>
            <a:ext cx="112291" cy="103653"/>
          </a:xfrm>
          <a:custGeom>
            <a:avLst/>
            <a:gdLst>
              <a:gd name="T0" fmla="*/ 0 w 116"/>
              <a:gd name="T1" fmla="*/ 57 h 106"/>
              <a:gd name="T2" fmla="*/ 0 w 116"/>
              <a:gd name="T3" fmla="*/ 57 h 106"/>
              <a:gd name="T4" fmla="*/ 57 w 116"/>
              <a:gd name="T5" fmla="*/ 0 h 106"/>
              <a:gd name="T6" fmla="*/ 115 w 116"/>
              <a:gd name="T7" fmla="*/ 57 h 106"/>
              <a:gd name="T8" fmla="*/ 57 w 116"/>
              <a:gd name="T9" fmla="*/ 105 h 106"/>
              <a:gd name="T10" fmla="*/ 0 w 116"/>
              <a:gd name="T11" fmla="*/ 5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06">
                <a:moveTo>
                  <a:pt x="0" y="57"/>
                </a:moveTo>
                <a:lnTo>
                  <a:pt x="0" y="57"/>
                </a:lnTo>
                <a:cubicBezTo>
                  <a:pt x="0" y="19"/>
                  <a:pt x="29" y="0"/>
                  <a:pt x="57" y="0"/>
                </a:cubicBezTo>
                <a:cubicBezTo>
                  <a:pt x="96" y="0"/>
                  <a:pt x="115" y="19"/>
                  <a:pt x="115" y="57"/>
                </a:cubicBezTo>
                <a:cubicBezTo>
                  <a:pt x="115" y="86"/>
                  <a:pt x="96" y="105"/>
                  <a:pt x="57" y="105"/>
                </a:cubicBezTo>
                <a:cubicBezTo>
                  <a:pt x="29" y="105"/>
                  <a:pt x="0" y="86"/>
                  <a:pt x="0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53">
            <a:extLst>
              <a:ext uri="{FF2B5EF4-FFF2-40B4-BE49-F238E27FC236}">
                <a16:creationId xmlns:a16="http://schemas.microsoft.com/office/drawing/2014/main" id="{A1BC33DB-F63A-3F43-832B-71029CFFF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620" y="1835146"/>
            <a:ext cx="695341" cy="509628"/>
          </a:xfrm>
          <a:custGeom>
            <a:avLst/>
            <a:gdLst>
              <a:gd name="T0" fmla="*/ 605 w 711"/>
              <a:gd name="T1" fmla="*/ 519 h 520"/>
              <a:gd name="T2" fmla="*/ 605 w 711"/>
              <a:gd name="T3" fmla="*/ 519 h 520"/>
              <a:gd name="T4" fmla="*/ 106 w 711"/>
              <a:gd name="T5" fmla="*/ 519 h 520"/>
              <a:gd name="T6" fmla="*/ 0 w 711"/>
              <a:gd name="T7" fmla="*/ 413 h 520"/>
              <a:gd name="T8" fmla="*/ 0 w 711"/>
              <a:gd name="T9" fmla="*/ 106 h 520"/>
              <a:gd name="T10" fmla="*/ 106 w 711"/>
              <a:gd name="T11" fmla="*/ 0 h 520"/>
              <a:gd name="T12" fmla="*/ 605 w 711"/>
              <a:gd name="T13" fmla="*/ 0 h 520"/>
              <a:gd name="T14" fmla="*/ 710 w 711"/>
              <a:gd name="T15" fmla="*/ 106 h 520"/>
              <a:gd name="T16" fmla="*/ 710 w 711"/>
              <a:gd name="T17" fmla="*/ 413 h 520"/>
              <a:gd name="T18" fmla="*/ 605 w 711"/>
              <a:gd name="T19" fmla="*/ 519 h 520"/>
              <a:gd name="T20" fmla="*/ 106 w 711"/>
              <a:gd name="T21" fmla="*/ 58 h 520"/>
              <a:gd name="T22" fmla="*/ 106 w 711"/>
              <a:gd name="T23" fmla="*/ 58 h 520"/>
              <a:gd name="T24" fmla="*/ 58 w 711"/>
              <a:gd name="T25" fmla="*/ 106 h 520"/>
              <a:gd name="T26" fmla="*/ 58 w 711"/>
              <a:gd name="T27" fmla="*/ 413 h 520"/>
              <a:gd name="T28" fmla="*/ 106 w 711"/>
              <a:gd name="T29" fmla="*/ 461 h 520"/>
              <a:gd name="T30" fmla="*/ 605 w 711"/>
              <a:gd name="T31" fmla="*/ 461 h 520"/>
              <a:gd name="T32" fmla="*/ 662 w 711"/>
              <a:gd name="T33" fmla="*/ 413 h 520"/>
              <a:gd name="T34" fmla="*/ 662 w 711"/>
              <a:gd name="T35" fmla="*/ 106 h 520"/>
              <a:gd name="T36" fmla="*/ 605 w 711"/>
              <a:gd name="T37" fmla="*/ 58 h 520"/>
              <a:gd name="T38" fmla="*/ 106 w 711"/>
              <a:gd name="T39" fmla="*/ 58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1" h="520">
                <a:moveTo>
                  <a:pt x="605" y="519"/>
                </a:moveTo>
                <a:lnTo>
                  <a:pt x="605" y="519"/>
                </a:lnTo>
                <a:cubicBezTo>
                  <a:pt x="106" y="519"/>
                  <a:pt x="106" y="519"/>
                  <a:pt x="106" y="519"/>
                </a:cubicBezTo>
                <a:cubicBezTo>
                  <a:pt x="48" y="519"/>
                  <a:pt x="0" y="471"/>
                  <a:pt x="0" y="41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49"/>
                  <a:pt x="48" y="0"/>
                  <a:pt x="106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62" y="0"/>
                  <a:pt x="710" y="49"/>
                  <a:pt x="710" y="106"/>
                </a:cubicBezTo>
                <a:cubicBezTo>
                  <a:pt x="710" y="413"/>
                  <a:pt x="710" y="413"/>
                  <a:pt x="710" y="413"/>
                </a:cubicBezTo>
                <a:cubicBezTo>
                  <a:pt x="710" y="471"/>
                  <a:pt x="662" y="519"/>
                  <a:pt x="605" y="519"/>
                </a:cubicBezTo>
                <a:close/>
                <a:moveTo>
                  <a:pt x="106" y="58"/>
                </a:moveTo>
                <a:lnTo>
                  <a:pt x="106" y="58"/>
                </a:lnTo>
                <a:cubicBezTo>
                  <a:pt x="77" y="58"/>
                  <a:pt x="58" y="77"/>
                  <a:pt x="58" y="106"/>
                </a:cubicBezTo>
                <a:cubicBezTo>
                  <a:pt x="58" y="413"/>
                  <a:pt x="58" y="413"/>
                  <a:pt x="58" y="413"/>
                </a:cubicBezTo>
                <a:cubicBezTo>
                  <a:pt x="58" y="432"/>
                  <a:pt x="77" y="461"/>
                  <a:pt x="106" y="461"/>
                </a:cubicBezTo>
                <a:cubicBezTo>
                  <a:pt x="605" y="461"/>
                  <a:pt x="605" y="461"/>
                  <a:pt x="605" y="461"/>
                </a:cubicBezTo>
                <a:cubicBezTo>
                  <a:pt x="634" y="461"/>
                  <a:pt x="662" y="432"/>
                  <a:pt x="662" y="413"/>
                </a:cubicBezTo>
                <a:cubicBezTo>
                  <a:pt x="662" y="106"/>
                  <a:pt x="662" y="106"/>
                  <a:pt x="662" y="106"/>
                </a:cubicBezTo>
                <a:cubicBezTo>
                  <a:pt x="662" y="77"/>
                  <a:pt x="634" y="58"/>
                  <a:pt x="605" y="58"/>
                </a:cubicBezTo>
                <a:lnTo>
                  <a:pt x="106" y="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54">
            <a:extLst>
              <a:ext uri="{FF2B5EF4-FFF2-40B4-BE49-F238E27FC236}">
                <a16:creationId xmlns:a16="http://schemas.microsoft.com/office/drawing/2014/main" id="{40D7624D-604B-DF49-983F-A6DE42CB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11" y="1977670"/>
            <a:ext cx="151159" cy="215944"/>
          </a:xfrm>
          <a:custGeom>
            <a:avLst/>
            <a:gdLst>
              <a:gd name="T0" fmla="*/ 87 w 155"/>
              <a:gd name="T1" fmla="*/ 221 h 222"/>
              <a:gd name="T2" fmla="*/ 87 w 155"/>
              <a:gd name="T3" fmla="*/ 221 h 222"/>
              <a:gd name="T4" fmla="*/ 29 w 155"/>
              <a:gd name="T5" fmla="*/ 221 h 222"/>
              <a:gd name="T6" fmla="*/ 10 w 155"/>
              <a:gd name="T7" fmla="*/ 192 h 222"/>
              <a:gd name="T8" fmla="*/ 10 w 155"/>
              <a:gd name="T9" fmla="*/ 192 h 222"/>
              <a:gd name="T10" fmla="*/ 29 w 155"/>
              <a:gd name="T11" fmla="*/ 173 h 222"/>
              <a:gd name="T12" fmla="*/ 87 w 155"/>
              <a:gd name="T13" fmla="*/ 173 h 222"/>
              <a:gd name="T14" fmla="*/ 106 w 155"/>
              <a:gd name="T15" fmla="*/ 154 h 222"/>
              <a:gd name="T16" fmla="*/ 87 w 155"/>
              <a:gd name="T17" fmla="*/ 135 h 222"/>
              <a:gd name="T18" fmla="*/ 68 w 155"/>
              <a:gd name="T19" fmla="*/ 135 h 222"/>
              <a:gd name="T20" fmla="*/ 10 w 155"/>
              <a:gd name="T21" fmla="*/ 77 h 222"/>
              <a:gd name="T22" fmla="*/ 68 w 155"/>
              <a:gd name="T23" fmla="*/ 0 h 222"/>
              <a:gd name="T24" fmla="*/ 125 w 155"/>
              <a:gd name="T25" fmla="*/ 0 h 222"/>
              <a:gd name="T26" fmla="*/ 144 w 155"/>
              <a:gd name="T27" fmla="*/ 29 h 222"/>
              <a:gd name="T28" fmla="*/ 144 w 155"/>
              <a:gd name="T29" fmla="*/ 29 h 222"/>
              <a:gd name="T30" fmla="*/ 125 w 155"/>
              <a:gd name="T31" fmla="*/ 48 h 222"/>
              <a:gd name="T32" fmla="*/ 68 w 155"/>
              <a:gd name="T33" fmla="*/ 48 h 222"/>
              <a:gd name="T34" fmla="*/ 49 w 155"/>
              <a:gd name="T35" fmla="*/ 68 h 222"/>
              <a:gd name="T36" fmla="*/ 68 w 155"/>
              <a:gd name="T37" fmla="*/ 87 h 222"/>
              <a:gd name="T38" fmla="*/ 87 w 155"/>
              <a:gd name="T39" fmla="*/ 87 h 222"/>
              <a:gd name="T40" fmla="*/ 154 w 155"/>
              <a:gd name="T41" fmla="*/ 163 h 222"/>
              <a:gd name="T42" fmla="*/ 87 w 155"/>
              <a:gd name="T43" fmla="*/ 22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5" h="222">
                <a:moveTo>
                  <a:pt x="87" y="221"/>
                </a:moveTo>
                <a:lnTo>
                  <a:pt x="87" y="221"/>
                </a:lnTo>
                <a:cubicBezTo>
                  <a:pt x="29" y="221"/>
                  <a:pt x="29" y="221"/>
                  <a:pt x="29" y="221"/>
                </a:cubicBezTo>
                <a:cubicBezTo>
                  <a:pt x="20" y="221"/>
                  <a:pt x="10" y="211"/>
                  <a:pt x="10" y="192"/>
                </a:cubicBezTo>
                <a:lnTo>
                  <a:pt x="10" y="192"/>
                </a:lnTo>
                <a:cubicBezTo>
                  <a:pt x="10" y="183"/>
                  <a:pt x="20" y="173"/>
                  <a:pt x="29" y="173"/>
                </a:cubicBezTo>
                <a:cubicBezTo>
                  <a:pt x="87" y="173"/>
                  <a:pt x="87" y="173"/>
                  <a:pt x="87" y="173"/>
                </a:cubicBezTo>
                <a:cubicBezTo>
                  <a:pt x="97" y="173"/>
                  <a:pt x="106" y="163"/>
                  <a:pt x="106" y="154"/>
                </a:cubicBezTo>
                <a:cubicBezTo>
                  <a:pt x="106" y="144"/>
                  <a:pt x="97" y="135"/>
                  <a:pt x="87" y="135"/>
                </a:cubicBezTo>
                <a:cubicBezTo>
                  <a:pt x="68" y="135"/>
                  <a:pt x="68" y="135"/>
                  <a:pt x="68" y="135"/>
                </a:cubicBezTo>
                <a:cubicBezTo>
                  <a:pt x="39" y="135"/>
                  <a:pt x="10" y="106"/>
                  <a:pt x="10" y="77"/>
                </a:cubicBezTo>
                <a:cubicBezTo>
                  <a:pt x="0" y="39"/>
                  <a:pt x="29" y="0"/>
                  <a:pt x="68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5" y="0"/>
                  <a:pt x="144" y="10"/>
                  <a:pt x="144" y="29"/>
                </a:cubicBezTo>
                <a:lnTo>
                  <a:pt x="144" y="29"/>
                </a:lnTo>
                <a:cubicBezTo>
                  <a:pt x="144" y="39"/>
                  <a:pt x="135" y="48"/>
                  <a:pt x="125" y="48"/>
                </a:cubicBezTo>
                <a:cubicBezTo>
                  <a:pt x="68" y="48"/>
                  <a:pt x="68" y="48"/>
                  <a:pt x="68" y="48"/>
                </a:cubicBezTo>
                <a:cubicBezTo>
                  <a:pt x="58" y="48"/>
                  <a:pt x="49" y="58"/>
                  <a:pt x="49" y="68"/>
                </a:cubicBezTo>
                <a:cubicBezTo>
                  <a:pt x="49" y="77"/>
                  <a:pt x="58" y="87"/>
                  <a:pt x="68" y="87"/>
                </a:cubicBezTo>
                <a:cubicBezTo>
                  <a:pt x="87" y="87"/>
                  <a:pt x="87" y="87"/>
                  <a:pt x="87" y="87"/>
                </a:cubicBezTo>
                <a:cubicBezTo>
                  <a:pt x="125" y="87"/>
                  <a:pt x="154" y="125"/>
                  <a:pt x="154" y="163"/>
                </a:cubicBezTo>
                <a:cubicBezTo>
                  <a:pt x="154" y="192"/>
                  <a:pt x="116" y="221"/>
                  <a:pt x="87" y="2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5">
            <a:extLst>
              <a:ext uri="{FF2B5EF4-FFF2-40B4-BE49-F238E27FC236}">
                <a16:creationId xmlns:a16="http://schemas.microsoft.com/office/drawing/2014/main" id="{752C569D-6952-6047-92C9-90F723125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175" y="1947437"/>
            <a:ext cx="47506" cy="56147"/>
          </a:xfrm>
          <a:custGeom>
            <a:avLst/>
            <a:gdLst>
              <a:gd name="T0" fmla="*/ 48 w 49"/>
              <a:gd name="T1" fmla="*/ 57 h 58"/>
              <a:gd name="T2" fmla="*/ 0 w 49"/>
              <a:gd name="T3" fmla="*/ 57 h 58"/>
              <a:gd name="T4" fmla="*/ 0 w 49"/>
              <a:gd name="T5" fmla="*/ 0 h 58"/>
              <a:gd name="T6" fmla="*/ 48 w 49"/>
              <a:gd name="T7" fmla="*/ 0 h 58"/>
              <a:gd name="T8" fmla="*/ 48 w 49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58">
                <a:moveTo>
                  <a:pt x="48" y="57"/>
                </a:moveTo>
                <a:lnTo>
                  <a:pt x="0" y="57"/>
                </a:lnTo>
                <a:lnTo>
                  <a:pt x="0" y="0"/>
                </a:lnTo>
                <a:lnTo>
                  <a:pt x="48" y="0"/>
                </a:lnTo>
                <a:lnTo>
                  <a:pt x="48" y="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56">
            <a:extLst>
              <a:ext uri="{FF2B5EF4-FFF2-40B4-BE49-F238E27FC236}">
                <a16:creationId xmlns:a16="http://schemas.microsoft.com/office/drawing/2014/main" id="{12564996-A527-7A40-8615-5182608DF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175" y="2176338"/>
            <a:ext cx="47506" cy="47506"/>
          </a:xfrm>
          <a:custGeom>
            <a:avLst/>
            <a:gdLst>
              <a:gd name="T0" fmla="*/ 48 w 49"/>
              <a:gd name="T1" fmla="*/ 48 h 49"/>
              <a:gd name="T2" fmla="*/ 0 w 49"/>
              <a:gd name="T3" fmla="*/ 48 h 49"/>
              <a:gd name="T4" fmla="*/ 0 w 49"/>
              <a:gd name="T5" fmla="*/ 0 h 49"/>
              <a:gd name="T6" fmla="*/ 48 w 49"/>
              <a:gd name="T7" fmla="*/ 0 h 49"/>
              <a:gd name="T8" fmla="*/ 48 w 49"/>
              <a:gd name="T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48" y="48"/>
                </a:moveTo>
                <a:lnTo>
                  <a:pt x="0" y="48"/>
                </a:lnTo>
                <a:lnTo>
                  <a:pt x="0" y="0"/>
                </a:lnTo>
                <a:lnTo>
                  <a:pt x="48" y="0"/>
                </a:lnTo>
                <a:lnTo>
                  <a:pt x="48" y="4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57">
            <a:extLst>
              <a:ext uri="{FF2B5EF4-FFF2-40B4-BE49-F238E27FC236}">
                <a16:creationId xmlns:a16="http://schemas.microsoft.com/office/drawing/2014/main" id="{2059280E-4B6A-1449-A697-BE9BC2DCD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0119" y="1912886"/>
            <a:ext cx="77740" cy="64785"/>
          </a:xfrm>
          <a:custGeom>
            <a:avLst/>
            <a:gdLst>
              <a:gd name="T0" fmla="*/ 48 w 78"/>
              <a:gd name="T1" fmla="*/ 0 h 68"/>
              <a:gd name="T2" fmla="*/ 48 w 78"/>
              <a:gd name="T3" fmla="*/ 0 h 68"/>
              <a:gd name="T4" fmla="*/ 19 w 78"/>
              <a:gd name="T5" fmla="*/ 19 h 68"/>
              <a:gd name="T6" fmla="*/ 9 w 78"/>
              <a:gd name="T7" fmla="*/ 48 h 68"/>
              <a:gd name="T8" fmla="*/ 9 w 78"/>
              <a:gd name="T9" fmla="*/ 48 h 68"/>
              <a:gd name="T10" fmla="*/ 38 w 78"/>
              <a:gd name="T11" fmla="*/ 58 h 68"/>
              <a:gd name="T12" fmla="*/ 67 w 78"/>
              <a:gd name="T13" fmla="*/ 39 h 68"/>
              <a:gd name="T14" fmla="*/ 77 w 78"/>
              <a:gd name="T15" fmla="*/ 10 h 68"/>
              <a:gd name="T16" fmla="*/ 77 w 78"/>
              <a:gd name="T17" fmla="*/ 10 h 68"/>
              <a:gd name="T18" fmla="*/ 48 w 78"/>
              <a:gd name="T1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68">
                <a:moveTo>
                  <a:pt x="48" y="0"/>
                </a:moveTo>
                <a:lnTo>
                  <a:pt x="48" y="0"/>
                </a:lnTo>
                <a:cubicBezTo>
                  <a:pt x="19" y="19"/>
                  <a:pt x="19" y="19"/>
                  <a:pt x="19" y="19"/>
                </a:cubicBezTo>
                <a:cubicBezTo>
                  <a:pt x="9" y="29"/>
                  <a:pt x="0" y="39"/>
                  <a:pt x="9" y="48"/>
                </a:cubicBezTo>
                <a:lnTo>
                  <a:pt x="9" y="48"/>
                </a:lnTo>
                <a:cubicBezTo>
                  <a:pt x="19" y="58"/>
                  <a:pt x="28" y="67"/>
                  <a:pt x="38" y="58"/>
                </a:cubicBezTo>
                <a:cubicBezTo>
                  <a:pt x="67" y="39"/>
                  <a:pt x="67" y="39"/>
                  <a:pt x="67" y="39"/>
                </a:cubicBezTo>
                <a:cubicBezTo>
                  <a:pt x="77" y="29"/>
                  <a:pt x="77" y="19"/>
                  <a:pt x="77" y="10"/>
                </a:cubicBezTo>
                <a:lnTo>
                  <a:pt x="77" y="10"/>
                </a:lnTo>
                <a:cubicBezTo>
                  <a:pt x="67" y="0"/>
                  <a:pt x="57" y="0"/>
                  <a:pt x="4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58">
            <a:extLst>
              <a:ext uri="{FF2B5EF4-FFF2-40B4-BE49-F238E27FC236}">
                <a16:creationId xmlns:a16="http://schemas.microsoft.com/office/drawing/2014/main" id="{043C0CD1-5486-1543-B85E-EBBED266D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998" y="2193614"/>
            <a:ext cx="73422" cy="64782"/>
          </a:xfrm>
          <a:custGeom>
            <a:avLst/>
            <a:gdLst>
              <a:gd name="T0" fmla="*/ 38 w 77"/>
              <a:gd name="T1" fmla="*/ 10 h 68"/>
              <a:gd name="T2" fmla="*/ 38 w 77"/>
              <a:gd name="T3" fmla="*/ 10 h 68"/>
              <a:gd name="T4" fmla="*/ 9 w 77"/>
              <a:gd name="T5" fmla="*/ 29 h 68"/>
              <a:gd name="T6" fmla="*/ 0 w 77"/>
              <a:gd name="T7" fmla="*/ 57 h 68"/>
              <a:gd name="T8" fmla="*/ 0 w 77"/>
              <a:gd name="T9" fmla="*/ 57 h 68"/>
              <a:gd name="T10" fmla="*/ 28 w 77"/>
              <a:gd name="T11" fmla="*/ 57 h 68"/>
              <a:gd name="T12" fmla="*/ 57 w 77"/>
              <a:gd name="T13" fmla="*/ 38 h 68"/>
              <a:gd name="T14" fmla="*/ 67 w 77"/>
              <a:gd name="T15" fmla="*/ 10 h 68"/>
              <a:gd name="T16" fmla="*/ 67 w 77"/>
              <a:gd name="T17" fmla="*/ 10 h 68"/>
              <a:gd name="T18" fmla="*/ 38 w 77"/>
              <a:gd name="T19" fmla="*/ 1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" h="68">
                <a:moveTo>
                  <a:pt x="38" y="10"/>
                </a:moveTo>
                <a:lnTo>
                  <a:pt x="38" y="10"/>
                </a:lnTo>
                <a:cubicBezTo>
                  <a:pt x="9" y="29"/>
                  <a:pt x="9" y="29"/>
                  <a:pt x="9" y="29"/>
                </a:cubicBezTo>
                <a:cubicBezTo>
                  <a:pt x="0" y="29"/>
                  <a:pt x="0" y="48"/>
                  <a:pt x="0" y="57"/>
                </a:cubicBezTo>
                <a:lnTo>
                  <a:pt x="0" y="57"/>
                </a:lnTo>
                <a:cubicBezTo>
                  <a:pt x="9" y="67"/>
                  <a:pt x="19" y="67"/>
                  <a:pt x="28" y="57"/>
                </a:cubicBezTo>
                <a:cubicBezTo>
                  <a:pt x="57" y="38"/>
                  <a:pt x="57" y="38"/>
                  <a:pt x="57" y="38"/>
                </a:cubicBezTo>
                <a:cubicBezTo>
                  <a:pt x="67" y="38"/>
                  <a:pt x="76" y="19"/>
                  <a:pt x="67" y="10"/>
                </a:cubicBezTo>
                <a:lnTo>
                  <a:pt x="67" y="10"/>
                </a:lnTo>
                <a:cubicBezTo>
                  <a:pt x="57" y="0"/>
                  <a:pt x="48" y="0"/>
                  <a:pt x="38" y="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59">
            <a:extLst>
              <a:ext uri="{FF2B5EF4-FFF2-40B4-BE49-F238E27FC236}">
                <a16:creationId xmlns:a16="http://schemas.microsoft.com/office/drawing/2014/main" id="{E13E6BA5-AE62-9B47-BE86-C9D02FC5A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248" y="11107778"/>
            <a:ext cx="151162" cy="151159"/>
          </a:xfrm>
          <a:custGeom>
            <a:avLst/>
            <a:gdLst>
              <a:gd name="T0" fmla="*/ 116 w 155"/>
              <a:gd name="T1" fmla="*/ 153 h 154"/>
              <a:gd name="T2" fmla="*/ 116 w 155"/>
              <a:gd name="T3" fmla="*/ 153 h 154"/>
              <a:gd name="T4" fmla="*/ 39 w 155"/>
              <a:gd name="T5" fmla="*/ 153 h 154"/>
              <a:gd name="T6" fmla="*/ 0 w 155"/>
              <a:gd name="T7" fmla="*/ 115 h 154"/>
              <a:gd name="T8" fmla="*/ 0 w 155"/>
              <a:gd name="T9" fmla="*/ 38 h 154"/>
              <a:gd name="T10" fmla="*/ 39 w 155"/>
              <a:gd name="T11" fmla="*/ 0 h 154"/>
              <a:gd name="T12" fmla="*/ 116 w 155"/>
              <a:gd name="T13" fmla="*/ 0 h 154"/>
              <a:gd name="T14" fmla="*/ 154 w 155"/>
              <a:gd name="T15" fmla="*/ 38 h 154"/>
              <a:gd name="T16" fmla="*/ 154 w 155"/>
              <a:gd name="T17" fmla="*/ 115 h 154"/>
              <a:gd name="T18" fmla="*/ 116 w 155"/>
              <a:gd name="T19" fmla="*/ 153 h 154"/>
              <a:gd name="T20" fmla="*/ 116 w 155"/>
              <a:gd name="T21" fmla="*/ 38 h 154"/>
              <a:gd name="T22" fmla="*/ 116 w 155"/>
              <a:gd name="T23" fmla="*/ 38 h 154"/>
              <a:gd name="T24" fmla="*/ 39 w 155"/>
              <a:gd name="T25" fmla="*/ 38 h 154"/>
              <a:gd name="T26" fmla="*/ 39 w 155"/>
              <a:gd name="T27" fmla="*/ 115 h 154"/>
              <a:gd name="T28" fmla="*/ 116 w 155"/>
              <a:gd name="T29" fmla="*/ 115 h 154"/>
              <a:gd name="T30" fmla="*/ 116 w 155"/>
              <a:gd name="T31" fmla="*/ 3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54">
                <a:moveTo>
                  <a:pt x="116" y="153"/>
                </a:moveTo>
                <a:lnTo>
                  <a:pt x="116" y="153"/>
                </a:lnTo>
                <a:cubicBezTo>
                  <a:pt x="39" y="153"/>
                  <a:pt x="39" y="153"/>
                  <a:pt x="39" y="153"/>
                </a:cubicBezTo>
                <a:cubicBezTo>
                  <a:pt x="20" y="153"/>
                  <a:pt x="0" y="134"/>
                  <a:pt x="0" y="115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9"/>
                  <a:pt x="20" y="0"/>
                  <a:pt x="39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35" y="0"/>
                  <a:pt x="154" y="19"/>
                  <a:pt x="154" y="38"/>
                </a:cubicBezTo>
                <a:cubicBezTo>
                  <a:pt x="154" y="115"/>
                  <a:pt x="154" y="115"/>
                  <a:pt x="154" y="115"/>
                </a:cubicBezTo>
                <a:cubicBezTo>
                  <a:pt x="154" y="134"/>
                  <a:pt x="135" y="153"/>
                  <a:pt x="116" y="153"/>
                </a:cubicBezTo>
                <a:close/>
                <a:moveTo>
                  <a:pt x="116" y="38"/>
                </a:moveTo>
                <a:lnTo>
                  <a:pt x="116" y="38"/>
                </a:lnTo>
                <a:cubicBezTo>
                  <a:pt x="39" y="38"/>
                  <a:pt x="39" y="38"/>
                  <a:pt x="39" y="38"/>
                </a:cubicBezTo>
                <a:cubicBezTo>
                  <a:pt x="39" y="115"/>
                  <a:pt x="39" y="115"/>
                  <a:pt x="39" y="115"/>
                </a:cubicBezTo>
                <a:cubicBezTo>
                  <a:pt x="116" y="115"/>
                  <a:pt x="116" y="115"/>
                  <a:pt x="116" y="115"/>
                </a:cubicBezTo>
                <a:lnTo>
                  <a:pt x="116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0">
            <a:extLst>
              <a:ext uri="{FF2B5EF4-FFF2-40B4-BE49-F238E27FC236}">
                <a16:creationId xmlns:a16="http://schemas.microsoft.com/office/drawing/2014/main" id="{8B328C85-4529-3740-9A8A-C64267504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854" y="10900471"/>
            <a:ext cx="639194" cy="509628"/>
          </a:xfrm>
          <a:custGeom>
            <a:avLst/>
            <a:gdLst>
              <a:gd name="T0" fmla="*/ 547 w 653"/>
              <a:gd name="T1" fmla="*/ 518 h 519"/>
              <a:gd name="T2" fmla="*/ 547 w 653"/>
              <a:gd name="T3" fmla="*/ 518 h 519"/>
              <a:gd name="T4" fmla="*/ 106 w 653"/>
              <a:gd name="T5" fmla="*/ 518 h 519"/>
              <a:gd name="T6" fmla="*/ 0 w 653"/>
              <a:gd name="T7" fmla="*/ 412 h 519"/>
              <a:gd name="T8" fmla="*/ 0 w 653"/>
              <a:gd name="T9" fmla="*/ 0 h 519"/>
              <a:gd name="T10" fmla="*/ 58 w 653"/>
              <a:gd name="T11" fmla="*/ 0 h 519"/>
              <a:gd name="T12" fmla="*/ 58 w 653"/>
              <a:gd name="T13" fmla="*/ 412 h 519"/>
              <a:gd name="T14" fmla="*/ 106 w 653"/>
              <a:gd name="T15" fmla="*/ 460 h 519"/>
              <a:gd name="T16" fmla="*/ 547 w 653"/>
              <a:gd name="T17" fmla="*/ 460 h 519"/>
              <a:gd name="T18" fmla="*/ 595 w 653"/>
              <a:gd name="T19" fmla="*/ 412 h 519"/>
              <a:gd name="T20" fmla="*/ 595 w 653"/>
              <a:gd name="T21" fmla="*/ 153 h 519"/>
              <a:gd name="T22" fmla="*/ 547 w 653"/>
              <a:gd name="T23" fmla="*/ 105 h 519"/>
              <a:gd name="T24" fmla="*/ 106 w 653"/>
              <a:gd name="T25" fmla="*/ 105 h 519"/>
              <a:gd name="T26" fmla="*/ 106 w 653"/>
              <a:gd name="T27" fmla="*/ 48 h 519"/>
              <a:gd name="T28" fmla="*/ 547 w 653"/>
              <a:gd name="T29" fmla="*/ 48 h 519"/>
              <a:gd name="T30" fmla="*/ 652 w 653"/>
              <a:gd name="T31" fmla="*/ 153 h 519"/>
              <a:gd name="T32" fmla="*/ 652 w 653"/>
              <a:gd name="T33" fmla="*/ 412 h 519"/>
              <a:gd name="T34" fmla="*/ 547 w 653"/>
              <a:gd name="T35" fmla="*/ 518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53" h="519">
                <a:moveTo>
                  <a:pt x="547" y="518"/>
                </a:moveTo>
                <a:lnTo>
                  <a:pt x="547" y="518"/>
                </a:lnTo>
                <a:cubicBezTo>
                  <a:pt x="106" y="518"/>
                  <a:pt x="106" y="518"/>
                  <a:pt x="106" y="518"/>
                </a:cubicBezTo>
                <a:cubicBezTo>
                  <a:pt x="48" y="518"/>
                  <a:pt x="0" y="470"/>
                  <a:pt x="0" y="412"/>
                </a:cubicBezTo>
                <a:cubicBezTo>
                  <a:pt x="0" y="0"/>
                  <a:pt x="0" y="0"/>
                  <a:pt x="0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412"/>
                  <a:pt x="58" y="412"/>
                  <a:pt x="58" y="412"/>
                </a:cubicBezTo>
                <a:cubicBezTo>
                  <a:pt x="58" y="441"/>
                  <a:pt x="86" y="460"/>
                  <a:pt x="106" y="460"/>
                </a:cubicBezTo>
                <a:cubicBezTo>
                  <a:pt x="547" y="460"/>
                  <a:pt x="547" y="460"/>
                  <a:pt x="547" y="460"/>
                </a:cubicBezTo>
                <a:cubicBezTo>
                  <a:pt x="576" y="460"/>
                  <a:pt x="595" y="441"/>
                  <a:pt x="595" y="412"/>
                </a:cubicBezTo>
                <a:cubicBezTo>
                  <a:pt x="595" y="153"/>
                  <a:pt x="595" y="153"/>
                  <a:pt x="595" y="153"/>
                </a:cubicBezTo>
                <a:cubicBezTo>
                  <a:pt x="595" y="124"/>
                  <a:pt x="576" y="105"/>
                  <a:pt x="547" y="105"/>
                </a:cubicBezTo>
                <a:cubicBezTo>
                  <a:pt x="106" y="105"/>
                  <a:pt x="106" y="105"/>
                  <a:pt x="106" y="105"/>
                </a:cubicBezTo>
                <a:cubicBezTo>
                  <a:pt x="106" y="48"/>
                  <a:pt x="106" y="48"/>
                  <a:pt x="106" y="48"/>
                </a:cubicBezTo>
                <a:cubicBezTo>
                  <a:pt x="547" y="48"/>
                  <a:pt x="547" y="48"/>
                  <a:pt x="547" y="48"/>
                </a:cubicBezTo>
                <a:cubicBezTo>
                  <a:pt x="605" y="48"/>
                  <a:pt x="652" y="95"/>
                  <a:pt x="652" y="153"/>
                </a:cubicBezTo>
                <a:cubicBezTo>
                  <a:pt x="652" y="412"/>
                  <a:pt x="652" y="412"/>
                  <a:pt x="652" y="412"/>
                </a:cubicBezTo>
                <a:cubicBezTo>
                  <a:pt x="652" y="470"/>
                  <a:pt x="605" y="518"/>
                  <a:pt x="547" y="5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1">
            <a:extLst>
              <a:ext uri="{FF2B5EF4-FFF2-40B4-BE49-F238E27FC236}">
                <a16:creationId xmlns:a16="http://schemas.microsoft.com/office/drawing/2014/main" id="{B65C7568-B0D6-1A44-A6A2-5AEA1522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854" y="10788181"/>
            <a:ext cx="583047" cy="215944"/>
          </a:xfrm>
          <a:custGeom>
            <a:avLst/>
            <a:gdLst>
              <a:gd name="T0" fmla="*/ 115 w 596"/>
              <a:gd name="T1" fmla="*/ 220 h 221"/>
              <a:gd name="T2" fmla="*/ 115 w 596"/>
              <a:gd name="T3" fmla="*/ 220 h 221"/>
              <a:gd name="T4" fmla="*/ 10 w 596"/>
              <a:gd name="T5" fmla="*/ 95 h 221"/>
              <a:gd name="T6" fmla="*/ 115 w 596"/>
              <a:gd name="T7" fmla="*/ 0 h 221"/>
              <a:gd name="T8" fmla="*/ 499 w 596"/>
              <a:gd name="T9" fmla="*/ 0 h 221"/>
              <a:gd name="T10" fmla="*/ 595 w 596"/>
              <a:gd name="T11" fmla="*/ 95 h 221"/>
              <a:gd name="T12" fmla="*/ 595 w 596"/>
              <a:gd name="T13" fmla="*/ 115 h 221"/>
              <a:gd name="T14" fmla="*/ 566 w 596"/>
              <a:gd name="T15" fmla="*/ 143 h 221"/>
              <a:gd name="T16" fmla="*/ 566 w 596"/>
              <a:gd name="T17" fmla="*/ 143 h 221"/>
              <a:gd name="T18" fmla="*/ 537 w 596"/>
              <a:gd name="T19" fmla="*/ 115 h 221"/>
              <a:gd name="T20" fmla="*/ 537 w 596"/>
              <a:gd name="T21" fmla="*/ 95 h 221"/>
              <a:gd name="T22" fmla="*/ 499 w 596"/>
              <a:gd name="T23" fmla="*/ 57 h 221"/>
              <a:gd name="T24" fmla="*/ 115 w 596"/>
              <a:gd name="T25" fmla="*/ 57 h 221"/>
              <a:gd name="T26" fmla="*/ 67 w 596"/>
              <a:gd name="T27" fmla="*/ 105 h 221"/>
              <a:gd name="T28" fmla="*/ 115 w 596"/>
              <a:gd name="T29" fmla="*/ 163 h 221"/>
              <a:gd name="T30" fmla="*/ 115 w 596"/>
              <a:gd name="T31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6" h="221">
                <a:moveTo>
                  <a:pt x="115" y="220"/>
                </a:moveTo>
                <a:lnTo>
                  <a:pt x="115" y="220"/>
                </a:lnTo>
                <a:cubicBezTo>
                  <a:pt x="48" y="220"/>
                  <a:pt x="0" y="163"/>
                  <a:pt x="10" y="95"/>
                </a:cubicBezTo>
                <a:cubicBezTo>
                  <a:pt x="10" y="47"/>
                  <a:pt x="58" y="0"/>
                  <a:pt x="115" y="0"/>
                </a:cubicBezTo>
                <a:cubicBezTo>
                  <a:pt x="499" y="0"/>
                  <a:pt x="499" y="0"/>
                  <a:pt x="499" y="0"/>
                </a:cubicBezTo>
                <a:cubicBezTo>
                  <a:pt x="547" y="0"/>
                  <a:pt x="595" y="47"/>
                  <a:pt x="595" y="95"/>
                </a:cubicBezTo>
                <a:cubicBezTo>
                  <a:pt x="595" y="115"/>
                  <a:pt x="595" y="115"/>
                  <a:pt x="595" y="115"/>
                </a:cubicBezTo>
                <a:cubicBezTo>
                  <a:pt x="595" y="124"/>
                  <a:pt x="576" y="143"/>
                  <a:pt x="566" y="143"/>
                </a:cubicBezTo>
                <a:lnTo>
                  <a:pt x="566" y="143"/>
                </a:lnTo>
                <a:cubicBezTo>
                  <a:pt x="547" y="143"/>
                  <a:pt x="537" y="124"/>
                  <a:pt x="537" y="115"/>
                </a:cubicBezTo>
                <a:cubicBezTo>
                  <a:pt x="537" y="95"/>
                  <a:pt x="537" y="95"/>
                  <a:pt x="537" y="95"/>
                </a:cubicBezTo>
                <a:cubicBezTo>
                  <a:pt x="537" y="76"/>
                  <a:pt x="518" y="57"/>
                  <a:pt x="499" y="57"/>
                </a:cubicBezTo>
                <a:cubicBezTo>
                  <a:pt x="115" y="57"/>
                  <a:pt x="115" y="57"/>
                  <a:pt x="115" y="57"/>
                </a:cubicBezTo>
                <a:cubicBezTo>
                  <a:pt x="86" y="57"/>
                  <a:pt x="67" y="76"/>
                  <a:pt x="67" y="105"/>
                </a:cubicBezTo>
                <a:cubicBezTo>
                  <a:pt x="58" y="134"/>
                  <a:pt x="77" y="163"/>
                  <a:pt x="115" y="163"/>
                </a:cubicBezTo>
                <a:lnTo>
                  <a:pt x="115" y="22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25" name="Group 54">
            <a:extLst>
              <a:ext uri="{FF2B5EF4-FFF2-40B4-BE49-F238E27FC236}">
                <a16:creationId xmlns:a16="http://schemas.microsoft.com/office/drawing/2014/main" id="{CBBFCBAC-4734-064F-971C-1654CC91F730}"/>
              </a:ext>
            </a:extLst>
          </p:cNvPr>
          <p:cNvGrpSpPr/>
          <p:nvPr/>
        </p:nvGrpSpPr>
        <p:grpSpPr>
          <a:xfrm>
            <a:off x="6171365" y="2713545"/>
            <a:ext cx="2308808" cy="788688"/>
            <a:chOff x="5517310" y="11388361"/>
            <a:chExt cx="3676939" cy="788688"/>
          </a:xfrm>
        </p:grpSpPr>
        <p:sp>
          <p:nvSpPr>
            <p:cNvPr id="226" name="CuadroTexto 395">
              <a:extLst>
                <a:ext uri="{FF2B5EF4-FFF2-40B4-BE49-F238E27FC236}">
                  <a16:creationId xmlns:a16="http://schemas.microsoft.com/office/drawing/2014/main" id="{A7122DBD-2533-2B4F-A3B5-9DA14D286A04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27" name="Rectangle 56">
              <a:extLst>
                <a:ext uri="{FF2B5EF4-FFF2-40B4-BE49-F238E27FC236}">
                  <a16:creationId xmlns:a16="http://schemas.microsoft.com/office/drawing/2014/main" id="{8A3E1B6A-93F1-7A45-BD5D-53BF51096D98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8" name="Group 54">
            <a:extLst>
              <a:ext uri="{FF2B5EF4-FFF2-40B4-BE49-F238E27FC236}">
                <a16:creationId xmlns:a16="http://schemas.microsoft.com/office/drawing/2014/main" id="{35392D39-5156-C744-91A4-7D040383DFC2}"/>
              </a:ext>
            </a:extLst>
          </p:cNvPr>
          <p:cNvGrpSpPr/>
          <p:nvPr/>
        </p:nvGrpSpPr>
        <p:grpSpPr>
          <a:xfrm>
            <a:off x="6240466" y="5495803"/>
            <a:ext cx="2308808" cy="850243"/>
            <a:chOff x="5517310" y="11388361"/>
            <a:chExt cx="3676939" cy="850243"/>
          </a:xfrm>
        </p:grpSpPr>
        <p:sp>
          <p:nvSpPr>
            <p:cNvPr id="229" name="CuadroTexto 395">
              <a:extLst>
                <a:ext uri="{FF2B5EF4-FFF2-40B4-BE49-F238E27FC236}">
                  <a16:creationId xmlns:a16="http://schemas.microsoft.com/office/drawing/2014/main" id="{D7D876D1-9755-BD41-B495-E5E95081076B}"/>
                </a:ext>
              </a:extLst>
            </p:cNvPr>
            <p:cNvSpPr txBox="1"/>
            <p:nvPr/>
          </p:nvSpPr>
          <p:spPr>
            <a:xfrm>
              <a:off x="6164441" y="1138836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30" name="Rectangle 56">
              <a:extLst>
                <a:ext uri="{FF2B5EF4-FFF2-40B4-BE49-F238E27FC236}">
                  <a16:creationId xmlns:a16="http://schemas.microsoft.com/office/drawing/2014/main" id="{76BFB4E3-CE18-1D4F-9D39-446BB0DD922D}"/>
                </a:ext>
              </a:extLst>
            </p:cNvPr>
            <p:cNvSpPr/>
            <p:nvPr/>
          </p:nvSpPr>
          <p:spPr>
            <a:xfrm>
              <a:off x="5517310" y="11715384"/>
              <a:ext cx="36769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1" name="Group 54">
            <a:extLst>
              <a:ext uri="{FF2B5EF4-FFF2-40B4-BE49-F238E27FC236}">
                <a16:creationId xmlns:a16="http://schemas.microsoft.com/office/drawing/2014/main" id="{A3A7E56F-A32C-6140-B400-BDEE3D13F4EE}"/>
              </a:ext>
            </a:extLst>
          </p:cNvPr>
          <p:cNvGrpSpPr/>
          <p:nvPr/>
        </p:nvGrpSpPr>
        <p:grpSpPr>
          <a:xfrm>
            <a:off x="6005732" y="8812013"/>
            <a:ext cx="2778274" cy="1158020"/>
            <a:chOff x="5517310" y="11388361"/>
            <a:chExt cx="3676939" cy="1158020"/>
          </a:xfrm>
        </p:grpSpPr>
        <p:sp>
          <p:nvSpPr>
            <p:cNvPr id="232" name="CuadroTexto 395">
              <a:extLst>
                <a:ext uri="{FF2B5EF4-FFF2-40B4-BE49-F238E27FC236}">
                  <a16:creationId xmlns:a16="http://schemas.microsoft.com/office/drawing/2014/main" id="{094D2380-67DD-5A4E-BC56-4F4CA4F1D07A}"/>
                </a:ext>
              </a:extLst>
            </p:cNvPr>
            <p:cNvSpPr txBox="1"/>
            <p:nvPr/>
          </p:nvSpPr>
          <p:spPr>
            <a:xfrm>
              <a:off x="6164440" y="1138836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33" name="Rectangle 56">
              <a:extLst>
                <a:ext uri="{FF2B5EF4-FFF2-40B4-BE49-F238E27FC236}">
                  <a16:creationId xmlns:a16="http://schemas.microsoft.com/office/drawing/2014/main" id="{8DFD95E1-3CD8-E94F-A254-6995314AA78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4" name="Group 54">
            <a:extLst>
              <a:ext uri="{FF2B5EF4-FFF2-40B4-BE49-F238E27FC236}">
                <a16:creationId xmlns:a16="http://schemas.microsoft.com/office/drawing/2014/main" id="{ED6FB326-096E-0B41-80B0-E57945CBC948}"/>
              </a:ext>
            </a:extLst>
          </p:cNvPr>
          <p:cNvGrpSpPr/>
          <p:nvPr/>
        </p:nvGrpSpPr>
        <p:grpSpPr>
          <a:xfrm>
            <a:off x="5943110" y="11582978"/>
            <a:ext cx="2778274" cy="1010932"/>
            <a:chOff x="5517310" y="11350783"/>
            <a:chExt cx="3676939" cy="1010932"/>
          </a:xfrm>
        </p:grpSpPr>
        <p:sp>
          <p:nvSpPr>
            <p:cNvPr id="235" name="CuadroTexto 395">
              <a:extLst>
                <a:ext uri="{FF2B5EF4-FFF2-40B4-BE49-F238E27FC236}">
                  <a16:creationId xmlns:a16="http://schemas.microsoft.com/office/drawing/2014/main" id="{FCE9B0F5-94C6-A144-82F3-8F18A972950F}"/>
                </a:ext>
              </a:extLst>
            </p:cNvPr>
            <p:cNvSpPr txBox="1"/>
            <p:nvPr/>
          </p:nvSpPr>
          <p:spPr>
            <a:xfrm>
              <a:off x="6164440" y="11350783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36" name="Rectangle 56">
              <a:extLst>
                <a:ext uri="{FF2B5EF4-FFF2-40B4-BE49-F238E27FC236}">
                  <a16:creationId xmlns:a16="http://schemas.microsoft.com/office/drawing/2014/main" id="{449DFD4D-F76F-7148-9853-6E06840BE0AD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" name="Group 71">
            <a:extLst>
              <a:ext uri="{FF2B5EF4-FFF2-40B4-BE49-F238E27FC236}">
                <a16:creationId xmlns:a16="http://schemas.microsoft.com/office/drawing/2014/main" id="{8A7DA433-7BF3-9543-95CA-81932F764AA5}"/>
              </a:ext>
            </a:extLst>
          </p:cNvPr>
          <p:cNvGrpSpPr/>
          <p:nvPr/>
        </p:nvGrpSpPr>
        <p:grpSpPr>
          <a:xfrm>
            <a:off x="14862108" y="4055049"/>
            <a:ext cx="5574406" cy="4437322"/>
            <a:chOff x="2236245" y="4944819"/>
            <a:chExt cx="5574406" cy="4437322"/>
          </a:xfrm>
        </p:grpSpPr>
        <p:sp>
          <p:nvSpPr>
            <p:cNvPr id="38" name="CuadroTexto 598">
              <a:extLst>
                <a:ext uri="{FF2B5EF4-FFF2-40B4-BE49-F238E27FC236}">
                  <a16:creationId xmlns:a16="http://schemas.microsoft.com/office/drawing/2014/main" id="{320F99BF-63B8-3549-A9D8-12D9D8F93759}"/>
                </a:ext>
              </a:extLst>
            </p:cNvPr>
            <p:cNvSpPr txBox="1"/>
            <p:nvPr/>
          </p:nvSpPr>
          <p:spPr>
            <a:xfrm>
              <a:off x="2236245" y="4944819"/>
              <a:ext cx="55563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39" name="CuadroTexto 599">
              <a:extLst>
                <a:ext uri="{FF2B5EF4-FFF2-40B4-BE49-F238E27FC236}">
                  <a16:creationId xmlns:a16="http://schemas.microsoft.com/office/drawing/2014/main" id="{E8FDD929-8117-A84E-A35C-4EE28E248332}"/>
                </a:ext>
              </a:extLst>
            </p:cNvPr>
            <p:cNvSpPr txBox="1"/>
            <p:nvPr/>
          </p:nvSpPr>
          <p:spPr>
            <a:xfrm>
              <a:off x="2236245" y="5965821"/>
              <a:ext cx="5574406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 94">
            <a:extLst>
              <a:ext uri="{FF2B5EF4-FFF2-40B4-BE49-F238E27FC236}">
                <a16:creationId xmlns:a16="http://schemas.microsoft.com/office/drawing/2014/main" id="{8B5DB94C-294D-BA4C-880A-56AA6AF9F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958" y="4413195"/>
            <a:ext cx="9385" cy="23464"/>
          </a:xfrm>
          <a:custGeom>
            <a:avLst/>
            <a:gdLst>
              <a:gd name="T0" fmla="*/ 10 w 11"/>
              <a:gd name="T1" fmla="*/ 19 h 20"/>
              <a:gd name="T2" fmla="*/ 0 w 11"/>
              <a:gd name="T3" fmla="*/ 0 h 20"/>
              <a:gd name="T4" fmla="*/ 0 w 11"/>
              <a:gd name="T5" fmla="*/ 19 h 20"/>
              <a:gd name="T6" fmla="*/ 10 w 11"/>
              <a:gd name="T7" fmla="*/ 1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20">
                <a:moveTo>
                  <a:pt x="10" y="19"/>
                </a:moveTo>
                <a:lnTo>
                  <a:pt x="0" y="0"/>
                </a:lnTo>
                <a:lnTo>
                  <a:pt x="0" y="19"/>
                </a:lnTo>
                <a:lnTo>
                  <a:pt x="10" y="19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95">
            <a:extLst>
              <a:ext uri="{FF2B5EF4-FFF2-40B4-BE49-F238E27FC236}">
                <a16:creationId xmlns:a16="http://schemas.microsoft.com/office/drawing/2014/main" id="{887F9664-A7FA-D44E-906F-4B3D0647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760" y="4281804"/>
            <a:ext cx="9385" cy="9385"/>
          </a:xfrm>
          <a:custGeom>
            <a:avLst/>
            <a:gdLst>
              <a:gd name="T0" fmla="*/ 10 w 11"/>
              <a:gd name="T1" fmla="*/ 0 h 10"/>
              <a:gd name="T2" fmla="*/ 0 w 11"/>
              <a:gd name="T3" fmla="*/ 9 h 10"/>
              <a:gd name="T4" fmla="*/ 10 w 11"/>
              <a:gd name="T5" fmla="*/ 9 h 10"/>
              <a:gd name="T6" fmla="*/ 10 w 11"/>
              <a:gd name="T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0">
                <a:moveTo>
                  <a:pt x="1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96">
            <a:extLst>
              <a:ext uri="{FF2B5EF4-FFF2-40B4-BE49-F238E27FC236}">
                <a16:creationId xmlns:a16="http://schemas.microsoft.com/office/drawing/2014/main" id="{4B2A5918-0E14-4F4B-817F-3D5116919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468" y="7017547"/>
            <a:ext cx="9385" cy="32846"/>
          </a:xfrm>
          <a:custGeom>
            <a:avLst/>
            <a:gdLst>
              <a:gd name="T0" fmla="*/ 10 w 11"/>
              <a:gd name="T1" fmla="*/ 0 h 29"/>
              <a:gd name="T2" fmla="*/ 0 w 11"/>
              <a:gd name="T3" fmla="*/ 28 h 29"/>
              <a:gd name="T4" fmla="*/ 10 w 11"/>
              <a:gd name="T5" fmla="*/ 28 h 29"/>
              <a:gd name="T6" fmla="*/ 10 w 11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29">
                <a:moveTo>
                  <a:pt x="10" y="0"/>
                </a:moveTo>
                <a:lnTo>
                  <a:pt x="0" y="28"/>
                </a:lnTo>
                <a:lnTo>
                  <a:pt x="10" y="28"/>
                </a:lnTo>
                <a:lnTo>
                  <a:pt x="10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97">
            <a:extLst>
              <a:ext uri="{FF2B5EF4-FFF2-40B4-BE49-F238E27FC236}">
                <a16:creationId xmlns:a16="http://schemas.microsoft.com/office/drawing/2014/main" id="{5DF16EF4-6F39-A445-B6C7-312A0B031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500" y="12235634"/>
            <a:ext cx="32846" cy="70386"/>
          </a:xfrm>
          <a:custGeom>
            <a:avLst/>
            <a:gdLst>
              <a:gd name="T0" fmla="*/ 0 w 29"/>
              <a:gd name="T1" fmla="*/ 65 h 66"/>
              <a:gd name="T2" fmla="*/ 28 w 29"/>
              <a:gd name="T3" fmla="*/ 65 h 66"/>
              <a:gd name="T4" fmla="*/ 28 w 29"/>
              <a:gd name="T5" fmla="*/ 0 h 66"/>
              <a:gd name="T6" fmla="*/ 0 w 29"/>
              <a:gd name="T7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66">
                <a:moveTo>
                  <a:pt x="0" y="65"/>
                </a:moveTo>
                <a:lnTo>
                  <a:pt x="28" y="65"/>
                </a:lnTo>
                <a:lnTo>
                  <a:pt x="28" y="0"/>
                </a:lnTo>
                <a:lnTo>
                  <a:pt x="0" y="65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98">
            <a:extLst>
              <a:ext uri="{FF2B5EF4-FFF2-40B4-BE49-F238E27FC236}">
                <a16:creationId xmlns:a16="http://schemas.microsoft.com/office/drawing/2014/main" id="{97992914-CAD1-3146-99F9-CF468A831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3848" y="9626590"/>
            <a:ext cx="32849" cy="51616"/>
          </a:xfrm>
          <a:custGeom>
            <a:avLst/>
            <a:gdLst>
              <a:gd name="T0" fmla="*/ 28 w 29"/>
              <a:gd name="T1" fmla="*/ 46 h 47"/>
              <a:gd name="T2" fmla="*/ 0 w 29"/>
              <a:gd name="T3" fmla="*/ 0 h 47"/>
              <a:gd name="T4" fmla="*/ 0 w 29"/>
              <a:gd name="T5" fmla="*/ 46 h 47"/>
              <a:gd name="T6" fmla="*/ 28 w 29"/>
              <a:gd name="T7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47">
                <a:moveTo>
                  <a:pt x="28" y="46"/>
                </a:moveTo>
                <a:lnTo>
                  <a:pt x="0" y="0"/>
                </a:lnTo>
                <a:lnTo>
                  <a:pt x="0" y="46"/>
                </a:lnTo>
                <a:lnTo>
                  <a:pt x="28" y="46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99">
            <a:extLst>
              <a:ext uri="{FF2B5EF4-FFF2-40B4-BE49-F238E27FC236}">
                <a16:creationId xmlns:a16="http://schemas.microsoft.com/office/drawing/2014/main" id="{3916676E-A1DF-FB49-B94F-1DEBC51A2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9941" y="7017547"/>
            <a:ext cx="9385" cy="32846"/>
          </a:xfrm>
          <a:custGeom>
            <a:avLst/>
            <a:gdLst>
              <a:gd name="T0" fmla="*/ 9 w 10"/>
              <a:gd name="T1" fmla="*/ 28 h 29"/>
              <a:gd name="T2" fmla="*/ 0 w 10"/>
              <a:gd name="T3" fmla="*/ 0 h 29"/>
              <a:gd name="T4" fmla="*/ 0 w 10"/>
              <a:gd name="T5" fmla="*/ 28 h 29"/>
              <a:gd name="T6" fmla="*/ 9 w 10"/>
              <a:gd name="T7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29">
                <a:moveTo>
                  <a:pt x="9" y="28"/>
                </a:moveTo>
                <a:lnTo>
                  <a:pt x="0" y="0"/>
                </a:lnTo>
                <a:lnTo>
                  <a:pt x="0" y="28"/>
                </a:lnTo>
                <a:lnTo>
                  <a:pt x="9" y="28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00">
            <a:extLst>
              <a:ext uri="{FF2B5EF4-FFF2-40B4-BE49-F238E27FC236}">
                <a16:creationId xmlns:a16="http://schemas.microsoft.com/office/drawing/2014/main" id="{874E76AF-7FD1-8141-9427-A844C49C4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792" y="9626590"/>
            <a:ext cx="32846" cy="51616"/>
          </a:xfrm>
          <a:custGeom>
            <a:avLst/>
            <a:gdLst>
              <a:gd name="T0" fmla="*/ 28 w 29"/>
              <a:gd name="T1" fmla="*/ 0 h 47"/>
              <a:gd name="T2" fmla="*/ 0 w 29"/>
              <a:gd name="T3" fmla="*/ 46 h 47"/>
              <a:gd name="T4" fmla="*/ 28 w 29"/>
              <a:gd name="T5" fmla="*/ 46 h 47"/>
              <a:gd name="T6" fmla="*/ 28 w 29"/>
              <a:gd name="T7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47">
                <a:moveTo>
                  <a:pt x="28" y="0"/>
                </a:moveTo>
                <a:lnTo>
                  <a:pt x="0" y="46"/>
                </a:lnTo>
                <a:lnTo>
                  <a:pt x="28" y="46"/>
                </a:lnTo>
                <a:lnTo>
                  <a:pt x="28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01">
            <a:extLst>
              <a:ext uri="{FF2B5EF4-FFF2-40B4-BE49-F238E27FC236}">
                <a16:creationId xmlns:a16="http://schemas.microsoft.com/office/drawing/2014/main" id="{7C0E5545-8558-444F-B607-064D0B49D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2448" y="12235634"/>
            <a:ext cx="32846" cy="70386"/>
          </a:xfrm>
          <a:custGeom>
            <a:avLst/>
            <a:gdLst>
              <a:gd name="T0" fmla="*/ 0 w 29"/>
              <a:gd name="T1" fmla="*/ 0 h 66"/>
              <a:gd name="T2" fmla="*/ 0 w 29"/>
              <a:gd name="T3" fmla="*/ 65 h 66"/>
              <a:gd name="T4" fmla="*/ 28 w 29"/>
              <a:gd name="T5" fmla="*/ 65 h 66"/>
              <a:gd name="T6" fmla="*/ 0 w 29"/>
              <a:gd name="T7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" h="66">
                <a:moveTo>
                  <a:pt x="0" y="0"/>
                </a:moveTo>
                <a:lnTo>
                  <a:pt x="0" y="65"/>
                </a:lnTo>
                <a:lnTo>
                  <a:pt x="28" y="65"/>
                </a:lnTo>
                <a:lnTo>
                  <a:pt x="0" y="0"/>
                </a:lnTo>
              </a:path>
            </a:pathLst>
          </a:custGeom>
          <a:solidFill>
            <a:srgbClr val="5CB9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02">
            <a:extLst>
              <a:ext uri="{FF2B5EF4-FFF2-40B4-BE49-F238E27FC236}">
                <a16:creationId xmlns:a16="http://schemas.microsoft.com/office/drawing/2014/main" id="{BDB3DC9F-DBA6-A045-B88A-00377F2C3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836" y="1409980"/>
            <a:ext cx="2627813" cy="2627813"/>
          </a:xfrm>
          <a:custGeom>
            <a:avLst/>
            <a:gdLst>
              <a:gd name="T0" fmla="*/ 1235 w 2470"/>
              <a:gd name="T1" fmla="*/ 0 h 2471"/>
              <a:gd name="T2" fmla="*/ 0 w 2470"/>
              <a:gd name="T3" fmla="*/ 2451 h 2471"/>
              <a:gd name="T4" fmla="*/ 0 w 2470"/>
              <a:gd name="T5" fmla="*/ 2470 h 2471"/>
              <a:gd name="T6" fmla="*/ 1235 w 2470"/>
              <a:gd name="T7" fmla="*/ 2470 h 2471"/>
              <a:gd name="T8" fmla="*/ 2469 w 2470"/>
              <a:gd name="T9" fmla="*/ 2470 h 2471"/>
              <a:gd name="T10" fmla="*/ 2469 w 2470"/>
              <a:gd name="T11" fmla="*/ 2451 h 2471"/>
              <a:gd name="T12" fmla="*/ 1235 w 2470"/>
              <a:gd name="T13" fmla="*/ 0 h 2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0" h="2471">
                <a:moveTo>
                  <a:pt x="1235" y="0"/>
                </a:moveTo>
                <a:lnTo>
                  <a:pt x="0" y="2451"/>
                </a:lnTo>
                <a:lnTo>
                  <a:pt x="0" y="2470"/>
                </a:lnTo>
                <a:lnTo>
                  <a:pt x="1235" y="2470"/>
                </a:lnTo>
                <a:lnTo>
                  <a:pt x="2469" y="2470"/>
                </a:lnTo>
                <a:lnTo>
                  <a:pt x="2469" y="2451"/>
                </a:lnTo>
                <a:lnTo>
                  <a:pt x="123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3">
            <a:extLst>
              <a:ext uri="{FF2B5EF4-FFF2-40B4-BE49-F238E27FC236}">
                <a16:creationId xmlns:a16="http://schemas.microsoft.com/office/drawing/2014/main" id="{693F7CDE-CDA8-FF42-B7F6-8666814FB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47" y="6919003"/>
            <a:ext cx="7902210" cy="2627813"/>
          </a:xfrm>
          <a:custGeom>
            <a:avLst/>
            <a:gdLst>
              <a:gd name="T0" fmla="*/ 6202 w 7428"/>
              <a:gd name="T1" fmla="*/ 0 h 2471"/>
              <a:gd name="T2" fmla="*/ 6193 w 7428"/>
              <a:gd name="T3" fmla="*/ 0 h 2471"/>
              <a:gd name="T4" fmla="*/ 4948 w 7428"/>
              <a:gd name="T5" fmla="*/ 0 h 2471"/>
              <a:gd name="T6" fmla="*/ 3714 w 7428"/>
              <a:gd name="T7" fmla="*/ 0 h 2471"/>
              <a:gd name="T8" fmla="*/ 2479 w 7428"/>
              <a:gd name="T9" fmla="*/ 0 h 2471"/>
              <a:gd name="T10" fmla="*/ 1235 w 7428"/>
              <a:gd name="T11" fmla="*/ 0 h 2471"/>
              <a:gd name="T12" fmla="*/ 1225 w 7428"/>
              <a:gd name="T13" fmla="*/ 0 h 2471"/>
              <a:gd name="T14" fmla="*/ 0 w 7428"/>
              <a:gd name="T15" fmla="*/ 2423 h 2471"/>
              <a:gd name="T16" fmla="*/ 0 w 7428"/>
              <a:gd name="T17" fmla="*/ 2470 h 2471"/>
              <a:gd name="T18" fmla="*/ 1235 w 7428"/>
              <a:gd name="T19" fmla="*/ 2470 h 2471"/>
              <a:gd name="T20" fmla="*/ 2479 w 7428"/>
              <a:gd name="T21" fmla="*/ 2470 h 2471"/>
              <a:gd name="T22" fmla="*/ 3714 w 7428"/>
              <a:gd name="T23" fmla="*/ 2470 h 2471"/>
              <a:gd name="T24" fmla="*/ 4948 w 7428"/>
              <a:gd name="T25" fmla="*/ 2470 h 2471"/>
              <a:gd name="T26" fmla="*/ 6193 w 7428"/>
              <a:gd name="T27" fmla="*/ 2470 h 2471"/>
              <a:gd name="T28" fmla="*/ 7427 w 7428"/>
              <a:gd name="T29" fmla="*/ 2470 h 2471"/>
              <a:gd name="T30" fmla="*/ 7427 w 7428"/>
              <a:gd name="T31" fmla="*/ 2423 h 2471"/>
              <a:gd name="T32" fmla="*/ 6202 w 7428"/>
              <a:gd name="T33" fmla="*/ 0 h 2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28" h="2471">
                <a:moveTo>
                  <a:pt x="6202" y="0"/>
                </a:moveTo>
                <a:lnTo>
                  <a:pt x="6193" y="0"/>
                </a:lnTo>
                <a:lnTo>
                  <a:pt x="4948" y="0"/>
                </a:lnTo>
                <a:lnTo>
                  <a:pt x="3714" y="0"/>
                </a:lnTo>
                <a:lnTo>
                  <a:pt x="2479" y="0"/>
                </a:lnTo>
                <a:lnTo>
                  <a:pt x="1235" y="0"/>
                </a:lnTo>
                <a:lnTo>
                  <a:pt x="1225" y="0"/>
                </a:lnTo>
                <a:lnTo>
                  <a:pt x="0" y="2423"/>
                </a:lnTo>
                <a:lnTo>
                  <a:pt x="0" y="2470"/>
                </a:lnTo>
                <a:lnTo>
                  <a:pt x="1235" y="2470"/>
                </a:lnTo>
                <a:lnTo>
                  <a:pt x="2479" y="2470"/>
                </a:lnTo>
                <a:lnTo>
                  <a:pt x="3714" y="2470"/>
                </a:lnTo>
                <a:lnTo>
                  <a:pt x="4948" y="2470"/>
                </a:lnTo>
                <a:lnTo>
                  <a:pt x="6193" y="2470"/>
                </a:lnTo>
                <a:lnTo>
                  <a:pt x="7427" y="2470"/>
                </a:lnTo>
                <a:lnTo>
                  <a:pt x="7427" y="2423"/>
                </a:lnTo>
                <a:lnTo>
                  <a:pt x="620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4">
            <a:extLst>
              <a:ext uri="{FF2B5EF4-FFF2-40B4-BE49-F238E27FC236}">
                <a16:creationId xmlns:a16="http://schemas.microsoft.com/office/drawing/2014/main" id="{560AF88D-DC0A-DD42-8C44-66708BD0E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853" y="4164493"/>
            <a:ext cx="5279088" cy="2627813"/>
          </a:xfrm>
          <a:custGeom>
            <a:avLst/>
            <a:gdLst>
              <a:gd name="T0" fmla="*/ 3723 w 4959"/>
              <a:gd name="T1" fmla="*/ 0 h 2471"/>
              <a:gd name="T2" fmla="*/ 3713 w 4959"/>
              <a:gd name="T3" fmla="*/ 0 h 2471"/>
              <a:gd name="T4" fmla="*/ 2479 w 4959"/>
              <a:gd name="T5" fmla="*/ 0 h 2471"/>
              <a:gd name="T6" fmla="*/ 1244 w 4959"/>
              <a:gd name="T7" fmla="*/ 0 h 2471"/>
              <a:gd name="T8" fmla="*/ 1234 w 4959"/>
              <a:gd name="T9" fmla="*/ 0 h 2471"/>
              <a:gd name="T10" fmla="*/ 0 w 4959"/>
              <a:gd name="T11" fmla="*/ 2442 h 2471"/>
              <a:gd name="T12" fmla="*/ 0 w 4959"/>
              <a:gd name="T13" fmla="*/ 2470 h 2471"/>
              <a:gd name="T14" fmla="*/ 1244 w 4959"/>
              <a:gd name="T15" fmla="*/ 2470 h 2471"/>
              <a:gd name="T16" fmla="*/ 2479 w 4959"/>
              <a:gd name="T17" fmla="*/ 2470 h 2471"/>
              <a:gd name="T18" fmla="*/ 3713 w 4959"/>
              <a:gd name="T19" fmla="*/ 2470 h 2471"/>
              <a:gd name="T20" fmla="*/ 4958 w 4959"/>
              <a:gd name="T21" fmla="*/ 2470 h 2471"/>
              <a:gd name="T22" fmla="*/ 4958 w 4959"/>
              <a:gd name="T23" fmla="*/ 2442 h 2471"/>
              <a:gd name="T24" fmla="*/ 3723 w 4959"/>
              <a:gd name="T25" fmla="*/ 0 h 2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59" h="2471">
                <a:moveTo>
                  <a:pt x="3723" y="0"/>
                </a:moveTo>
                <a:lnTo>
                  <a:pt x="3713" y="0"/>
                </a:lnTo>
                <a:lnTo>
                  <a:pt x="2479" y="0"/>
                </a:lnTo>
                <a:lnTo>
                  <a:pt x="1244" y="0"/>
                </a:lnTo>
                <a:lnTo>
                  <a:pt x="1234" y="0"/>
                </a:lnTo>
                <a:lnTo>
                  <a:pt x="0" y="2442"/>
                </a:lnTo>
                <a:lnTo>
                  <a:pt x="0" y="2470"/>
                </a:lnTo>
                <a:lnTo>
                  <a:pt x="1244" y="2470"/>
                </a:lnTo>
                <a:lnTo>
                  <a:pt x="2479" y="2470"/>
                </a:lnTo>
                <a:lnTo>
                  <a:pt x="3713" y="2470"/>
                </a:lnTo>
                <a:lnTo>
                  <a:pt x="4958" y="2470"/>
                </a:lnTo>
                <a:lnTo>
                  <a:pt x="4958" y="2442"/>
                </a:lnTo>
                <a:lnTo>
                  <a:pt x="372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5">
            <a:extLst>
              <a:ext uri="{FF2B5EF4-FFF2-40B4-BE49-F238E27FC236}">
                <a16:creationId xmlns:a16="http://schemas.microsoft.com/office/drawing/2014/main" id="{8BED95AA-8160-F945-8F63-B05C9CAA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655" y="9673516"/>
            <a:ext cx="10548793" cy="2627813"/>
          </a:xfrm>
          <a:custGeom>
            <a:avLst/>
            <a:gdLst>
              <a:gd name="T0" fmla="*/ 8699 w 9915"/>
              <a:gd name="T1" fmla="*/ 0 h 2471"/>
              <a:gd name="T2" fmla="*/ 8671 w 9915"/>
              <a:gd name="T3" fmla="*/ 0 h 2471"/>
              <a:gd name="T4" fmla="*/ 7437 w 9915"/>
              <a:gd name="T5" fmla="*/ 0 h 2471"/>
              <a:gd name="T6" fmla="*/ 6192 w 9915"/>
              <a:gd name="T7" fmla="*/ 0 h 2471"/>
              <a:gd name="T8" fmla="*/ 4958 w 9915"/>
              <a:gd name="T9" fmla="*/ 0 h 2471"/>
              <a:gd name="T10" fmla="*/ 3723 w 9915"/>
              <a:gd name="T11" fmla="*/ 0 h 2471"/>
              <a:gd name="T12" fmla="*/ 2479 w 9915"/>
              <a:gd name="T13" fmla="*/ 0 h 2471"/>
              <a:gd name="T14" fmla="*/ 1244 w 9915"/>
              <a:gd name="T15" fmla="*/ 0 h 2471"/>
              <a:gd name="T16" fmla="*/ 1216 w 9915"/>
              <a:gd name="T17" fmla="*/ 0 h 2471"/>
              <a:gd name="T18" fmla="*/ 0 w 9915"/>
              <a:gd name="T19" fmla="*/ 2405 h 2471"/>
              <a:gd name="T20" fmla="*/ 0 w 9915"/>
              <a:gd name="T21" fmla="*/ 2470 h 2471"/>
              <a:gd name="T22" fmla="*/ 2479 w 9915"/>
              <a:gd name="T23" fmla="*/ 2470 h 2471"/>
              <a:gd name="T24" fmla="*/ 4958 w 9915"/>
              <a:gd name="T25" fmla="*/ 2470 h 2471"/>
              <a:gd name="T26" fmla="*/ 7437 w 9915"/>
              <a:gd name="T27" fmla="*/ 2470 h 2471"/>
              <a:gd name="T28" fmla="*/ 9914 w 9915"/>
              <a:gd name="T29" fmla="*/ 2470 h 2471"/>
              <a:gd name="T30" fmla="*/ 9914 w 9915"/>
              <a:gd name="T31" fmla="*/ 2405 h 2471"/>
              <a:gd name="T32" fmla="*/ 8699 w 9915"/>
              <a:gd name="T33" fmla="*/ 0 h 2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915" h="2471">
                <a:moveTo>
                  <a:pt x="8699" y="0"/>
                </a:moveTo>
                <a:lnTo>
                  <a:pt x="8671" y="0"/>
                </a:lnTo>
                <a:lnTo>
                  <a:pt x="7437" y="0"/>
                </a:lnTo>
                <a:lnTo>
                  <a:pt x="6192" y="0"/>
                </a:lnTo>
                <a:lnTo>
                  <a:pt x="4958" y="0"/>
                </a:lnTo>
                <a:lnTo>
                  <a:pt x="3723" y="0"/>
                </a:lnTo>
                <a:lnTo>
                  <a:pt x="2479" y="0"/>
                </a:lnTo>
                <a:lnTo>
                  <a:pt x="1244" y="0"/>
                </a:lnTo>
                <a:lnTo>
                  <a:pt x="1216" y="0"/>
                </a:lnTo>
                <a:lnTo>
                  <a:pt x="0" y="2405"/>
                </a:lnTo>
                <a:lnTo>
                  <a:pt x="0" y="2470"/>
                </a:lnTo>
                <a:lnTo>
                  <a:pt x="2479" y="2470"/>
                </a:lnTo>
                <a:lnTo>
                  <a:pt x="4958" y="2470"/>
                </a:lnTo>
                <a:lnTo>
                  <a:pt x="7437" y="2470"/>
                </a:lnTo>
                <a:lnTo>
                  <a:pt x="9914" y="2470"/>
                </a:lnTo>
                <a:lnTo>
                  <a:pt x="9914" y="2405"/>
                </a:lnTo>
                <a:lnTo>
                  <a:pt x="869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6">
            <a:extLst>
              <a:ext uri="{FF2B5EF4-FFF2-40B4-BE49-F238E27FC236}">
                <a16:creationId xmlns:a16="http://schemas.microsoft.com/office/drawing/2014/main" id="{05C43E25-AC87-7A44-80C0-F6B88262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019" y="3423074"/>
            <a:ext cx="1346756" cy="1342062"/>
          </a:xfrm>
          <a:custGeom>
            <a:avLst/>
            <a:gdLst>
              <a:gd name="T0" fmla="*/ 1263 w 1264"/>
              <a:gd name="T1" fmla="*/ 631 h 1263"/>
              <a:gd name="T2" fmla="*/ 1263 w 1264"/>
              <a:gd name="T3" fmla="*/ 631 h 1263"/>
              <a:gd name="T4" fmla="*/ 632 w 1264"/>
              <a:gd name="T5" fmla="*/ 1262 h 1263"/>
              <a:gd name="T6" fmla="*/ 0 w 1264"/>
              <a:gd name="T7" fmla="*/ 631 h 1263"/>
              <a:gd name="T8" fmla="*/ 632 w 1264"/>
              <a:gd name="T9" fmla="*/ 0 h 1263"/>
              <a:gd name="T10" fmla="*/ 1263 w 1264"/>
              <a:gd name="T11" fmla="*/ 631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4" h="1263">
                <a:moveTo>
                  <a:pt x="1263" y="631"/>
                </a:moveTo>
                <a:lnTo>
                  <a:pt x="1263" y="631"/>
                </a:lnTo>
                <a:cubicBezTo>
                  <a:pt x="1263" y="975"/>
                  <a:pt x="975" y="1262"/>
                  <a:pt x="632" y="1262"/>
                </a:cubicBezTo>
                <a:cubicBezTo>
                  <a:pt x="288" y="1262"/>
                  <a:pt x="0" y="975"/>
                  <a:pt x="0" y="631"/>
                </a:cubicBezTo>
                <a:cubicBezTo>
                  <a:pt x="0" y="288"/>
                  <a:pt x="288" y="0"/>
                  <a:pt x="632" y="0"/>
                </a:cubicBezTo>
                <a:cubicBezTo>
                  <a:pt x="975" y="0"/>
                  <a:pt x="1263" y="288"/>
                  <a:pt x="1263" y="6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7">
            <a:extLst>
              <a:ext uri="{FF2B5EF4-FFF2-40B4-BE49-F238E27FC236}">
                <a16:creationId xmlns:a16="http://schemas.microsoft.com/office/drawing/2014/main" id="{C2FEBB25-88CE-3447-A7E1-E4325B8B3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019" y="6191663"/>
            <a:ext cx="1346756" cy="1332677"/>
          </a:xfrm>
          <a:custGeom>
            <a:avLst/>
            <a:gdLst>
              <a:gd name="T0" fmla="*/ 1263 w 1264"/>
              <a:gd name="T1" fmla="*/ 622 h 1254"/>
              <a:gd name="T2" fmla="*/ 1263 w 1264"/>
              <a:gd name="T3" fmla="*/ 622 h 1254"/>
              <a:gd name="T4" fmla="*/ 632 w 1264"/>
              <a:gd name="T5" fmla="*/ 1253 h 1254"/>
              <a:gd name="T6" fmla="*/ 0 w 1264"/>
              <a:gd name="T7" fmla="*/ 622 h 1254"/>
              <a:gd name="T8" fmla="*/ 632 w 1264"/>
              <a:gd name="T9" fmla="*/ 0 h 1254"/>
              <a:gd name="T10" fmla="*/ 1263 w 1264"/>
              <a:gd name="T11" fmla="*/ 622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4" h="1254">
                <a:moveTo>
                  <a:pt x="1263" y="622"/>
                </a:moveTo>
                <a:lnTo>
                  <a:pt x="1263" y="622"/>
                </a:lnTo>
                <a:cubicBezTo>
                  <a:pt x="1263" y="974"/>
                  <a:pt x="975" y="1253"/>
                  <a:pt x="632" y="1253"/>
                </a:cubicBezTo>
                <a:cubicBezTo>
                  <a:pt x="288" y="1253"/>
                  <a:pt x="0" y="974"/>
                  <a:pt x="0" y="622"/>
                </a:cubicBezTo>
                <a:cubicBezTo>
                  <a:pt x="0" y="279"/>
                  <a:pt x="288" y="0"/>
                  <a:pt x="632" y="0"/>
                </a:cubicBezTo>
                <a:cubicBezTo>
                  <a:pt x="975" y="0"/>
                  <a:pt x="1263" y="279"/>
                  <a:pt x="1263" y="6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08">
            <a:extLst>
              <a:ext uri="{FF2B5EF4-FFF2-40B4-BE49-F238E27FC236}">
                <a16:creationId xmlns:a16="http://schemas.microsoft.com/office/drawing/2014/main" id="{9630EF2A-2AF4-7540-971A-CFDED6E18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019" y="8946173"/>
            <a:ext cx="1346756" cy="1337371"/>
          </a:xfrm>
          <a:custGeom>
            <a:avLst/>
            <a:gdLst>
              <a:gd name="T0" fmla="*/ 1263 w 1264"/>
              <a:gd name="T1" fmla="*/ 632 h 1255"/>
              <a:gd name="T2" fmla="*/ 1263 w 1264"/>
              <a:gd name="T3" fmla="*/ 632 h 1255"/>
              <a:gd name="T4" fmla="*/ 632 w 1264"/>
              <a:gd name="T5" fmla="*/ 1254 h 1255"/>
              <a:gd name="T6" fmla="*/ 0 w 1264"/>
              <a:gd name="T7" fmla="*/ 632 h 1255"/>
              <a:gd name="T8" fmla="*/ 632 w 1264"/>
              <a:gd name="T9" fmla="*/ 0 h 1255"/>
              <a:gd name="T10" fmla="*/ 1263 w 1264"/>
              <a:gd name="T11" fmla="*/ 632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4" h="1255">
                <a:moveTo>
                  <a:pt x="1263" y="632"/>
                </a:moveTo>
                <a:lnTo>
                  <a:pt x="1263" y="632"/>
                </a:lnTo>
                <a:cubicBezTo>
                  <a:pt x="1263" y="975"/>
                  <a:pt x="975" y="1254"/>
                  <a:pt x="632" y="1254"/>
                </a:cubicBezTo>
                <a:cubicBezTo>
                  <a:pt x="288" y="1254"/>
                  <a:pt x="0" y="975"/>
                  <a:pt x="0" y="632"/>
                </a:cubicBezTo>
                <a:cubicBezTo>
                  <a:pt x="0" y="279"/>
                  <a:pt x="288" y="0"/>
                  <a:pt x="632" y="0"/>
                </a:cubicBezTo>
                <a:cubicBezTo>
                  <a:pt x="975" y="0"/>
                  <a:pt x="1263" y="279"/>
                  <a:pt x="1263" y="6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48">
            <a:extLst>
              <a:ext uri="{FF2B5EF4-FFF2-40B4-BE49-F238E27FC236}">
                <a16:creationId xmlns:a16="http://schemas.microsoft.com/office/drawing/2014/main" id="{5D8088C8-34AD-7445-A953-19013802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655" y="3887633"/>
            <a:ext cx="516178" cy="483331"/>
          </a:xfrm>
          <a:custGeom>
            <a:avLst/>
            <a:gdLst>
              <a:gd name="T0" fmla="*/ 418 w 484"/>
              <a:gd name="T1" fmla="*/ 455 h 456"/>
              <a:gd name="T2" fmla="*/ 418 w 484"/>
              <a:gd name="T3" fmla="*/ 455 h 456"/>
              <a:gd name="T4" fmla="*/ 74 w 484"/>
              <a:gd name="T5" fmla="*/ 455 h 456"/>
              <a:gd name="T6" fmla="*/ 0 w 484"/>
              <a:gd name="T7" fmla="*/ 390 h 456"/>
              <a:gd name="T8" fmla="*/ 0 w 484"/>
              <a:gd name="T9" fmla="*/ 65 h 456"/>
              <a:gd name="T10" fmla="*/ 74 w 484"/>
              <a:gd name="T11" fmla="*/ 0 h 456"/>
              <a:gd name="T12" fmla="*/ 102 w 484"/>
              <a:gd name="T13" fmla="*/ 0 h 456"/>
              <a:gd name="T14" fmla="*/ 102 w 484"/>
              <a:gd name="T15" fmla="*/ 37 h 456"/>
              <a:gd name="T16" fmla="*/ 74 w 484"/>
              <a:gd name="T17" fmla="*/ 37 h 456"/>
              <a:gd name="T18" fmla="*/ 47 w 484"/>
              <a:gd name="T19" fmla="*/ 65 h 456"/>
              <a:gd name="T20" fmla="*/ 47 w 484"/>
              <a:gd name="T21" fmla="*/ 390 h 456"/>
              <a:gd name="T22" fmla="*/ 74 w 484"/>
              <a:gd name="T23" fmla="*/ 418 h 456"/>
              <a:gd name="T24" fmla="*/ 418 w 484"/>
              <a:gd name="T25" fmla="*/ 418 h 456"/>
              <a:gd name="T26" fmla="*/ 436 w 484"/>
              <a:gd name="T27" fmla="*/ 390 h 456"/>
              <a:gd name="T28" fmla="*/ 436 w 484"/>
              <a:gd name="T29" fmla="*/ 65 h 456"/>
              <a:gd name="T30" fmla="*/ 418 w 484"/>
              <a:gd name="T31" fmla="*/ 37 h 456"/>
              <a:gd name="T32" fmla="*/ 381 w 484"/>
              <a:gd name="T33" fmla="*/ 37 h 456"/>
              <a:gd name="T34" fmla="*/ 381 w 484"/>
              <a:gd name="T35" fmla="*/ 0 h 456"/>
              <a:gd name="T36" fmla="*/ 418 w 484"/>
              <a:gd name="T37" fmla="*/ 0 h 456"/>
              <a:gd name="T38" fmla="*/ 483 w 484"/>
              <a:gd name="T39" fmla="*/ 65 h 456"/>
              <a:gd name="T40" fmla="*/ 483 w 484"/>
              <a:gd name="T41" fmla="*/ 390 h 456"/>
              <a:gd name="T42" fmla="*/ 418 w 484"/>
              <a:gd name="T43" fmla="*/ 45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4" h="456">
                <a:moveTo>
                  <a:pt x="418" y="455"/>
                </a:moveTo>
                <a:lnTo>
                  <a:pt x="418" y="455"/>
                </a:lnTo>
                <a:cubicBezTo>
                  <a:pt x="74" y="455"/>
                  <a:pt x="74" y="455"/>
                  <a:pt x="74" y="455"/>
                </a:cubicBezTo>
                <a:cubicBezTo>
                  <a:pt x="37" y="455"/>
                  <a:pt x="0" y="427"/>
                  <a:pt x="0" y="390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28"/>
                  <a:pt x="37" y="0"/>
                  <a:pt x="74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2" y="37"/>
                  <a:pt x="102" y="37"/>
                  <a:pt x="102" y="37"/>
                </a:cubicBezTo>
                <a:cubicBezTo>
                  <a:pt x="74" y="37"/>
                  <a:pt x="74" y="37"/>
                  <a:pt x="74" y="37"/>
                </a:cubicBezTo>
                <a:cubicBezTo>
                  <a:pt x="56" y="37"/>
                  <a:pt x="47" y="56"/>
                  <a:pt x="47" y="65"/>
                </a:cubicBezTo>
                <a:cubicBezTo>
                  <a:pt x="47" y="390"/>
                  <a:pt x="47" y="390"/>
                  <a:pt x="47" y="390"/>
                </a:cubicBezTo>
                <a:cubicBezTo>
                  <a:pt x="47" y="399"/>
                  <a:pt x="56" y="418"/>
                  <a:pt x="74" y="418"/>
                </a:cubicBezTo>
                <a:cubicBezTo>
                  <a:pt x="418" y="418"/>
                  <a:pt x="418" y="418"/>
                  <a:pt x="418" y="418"/>
                </a:cubicBezTo>
                <a:cubicBezTo>
                  <a:pt x="427" y="418"/>
                  <a:pt x="436" y="399"/>
                  <a:pt x="436" y="390"/>
                </a:cubicBezTo>
                <a:cubicBezTo>
                  <a:pt x="436" y="65"/>
                  <a:pt x="436" y="65"/>
                  <a:pt x="436" y="65"/>
                </a:cubicBezTo>
                <a:cubicBezTo>
                  <a:pt x="436" y="56"/>
                  <a:pt x="427" y="37"/>
                  <a:pt x="418" y="37"/>
                </a:cubicBezTo>
                <a:cubicBezTo>
                  <a:pt x="381" y="37"/>
                  <a:pt x="381" y="37"/>
                  <a:pt x="381" y="37"/>
                </a:cubicBezTo>
                <a:cubicBezTo>
                  <a:pt x="381" y="0"/>
                  <a:pt x="381" y="0"/>
                  <a:pt x="381" y="0"/>
                </a:cubicBezTo>
                <a:cubicBezTo>
                  <a:pt x="418" y="0"/>
                  <a:pt x="418" y="0"/>
                  <a:pt x="418" y="0"/>
                </a:cubicBezTo>
                <a:cubicBezTo>
                  <a:pt x="446" y="0"/>
                  <a:pt x="483" y="28"/>
                  <a:pt x="483" y="65"/>
                </a:cubicBezTo>
                <a:cubicBezTo>
                  <a:pt x="483" y="390"/>
                  <a:pt x="483" y="390"/>
                  <a:pt x="483" y="390"/>
                </a:cubicBezTo>
                <a:cubicBezTo>
                  <a:pt x="483" y="427"/>
                  <a:pt x="446" y="455"/>
                  <a:pt x="418" y="45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49">
            <a:extLst>
              <a:ext uri="{FF2B5EF4-FFF2-40B4-BE49-F238E27FC236}">
                <a16:creationId xmlns:a16="http://schemas.microsoft.com/office/drawing/2014/main" id="{CA0368E4-2C24-7845-8654-6A803B909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122" y="3817246"/>
            <a:ext cx="220550" cy="51616"/>
          </a:xfrm>
          <a:custGeom>
            <a:avLst/>
            <a:gdLst>
              <a:gd name="T0" fmla="*/ 205 w 206"/>
              <a:gd name="T1" fmla="*/ 47 h 48"/>
              <a:gd name="T2" fmla="*/ 0 w 206"/>
              <a:gd name="T3" fmla="*/ 47 h 48"/>
              <a:gd name="T4" fmla="*/ 0 w 206"/>
              <a:gd name="T5" fmla="*/ 0 h 48"/>
              <a:gd name="T6" fmla="*/ 205 w 206"/>
              <a:gd name="T7" fmla="*/ 0 h 48"/>
              <a:gd name="T8" fmla="*/ 205 w 206"/>
              <a:gd name="T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48">
                <a:moveTo>
                  <a:pt x="205" y="47"/>
                </a:moveTo>
                <a:lnTo>
                  <a:pt x="0" y="47"/>
                </a:lnTo>
                <a:lnTo>
                  <a:pt x="0" y="0"/>
                </a:lnTo>
                <a:lnTo>
                  <a:pt x="205" y="0"/>
                </a:lnTo>
                <a:lnTo>
                  <a:pt x="205" y="4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0">
            <a:extLst>
              <a:ext uri="{FF2B5EF4-FFF2-40B4-BE49-F238E27FC236}">
                <a16:creationId xmlns:a16="http://schemas.microsoft.com/office/drawing/2014/main" id="{DF7990A6-2EFD-4B47-81D1-950333B06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0898" y="3817246"/>
            <a:ext cx="136085" cy="122006"/>
          </a:xfrm>
          <a:custGeom>
            <a:avLst/>
            <a:gdLst>
              <a:gd name="T0" fmla="*/ 27 w 130"/>
              <a:gd name="T1" fmla="*/ 102 h 113"/>
              <a:gd name="T2" fmla="*/ 27 w 130"/>
              <a:gd name="T3" fmla="*/ 102 h 113"/>
              <a:gd name="T4" fmla="*/ 0 w 130"/>
              <a:gd name="T5" fmla="*/ 74 h 113"/>
              <a:gd name="T6" fmla="*/ 64 w 130"/>
              <a:gd name="T7" fmla="*/ 10 h 113"/>
              <a:gd name="T8" fmla="*/ 83 w 130"/>
              <a:gd name="T9" fmla="*/ 0 h 113"/>
              <a:gd name="T10" fmla="*/ 92 w 130"/>
              <a:gd name="T11" fmla="*/ 10 h 113"/>
              <a:gd name="T12" fmla="*/ 129 w 130"/>
              <a:gd name="T13" fmla="*/ 74 h 113"/>
              <a:gd name="T14" fmla="*/ 120 w 130"/>
              <a:gd name="T15" fmla="*/ 102 h 113"/>
              <a:gd name="T16" fmla="*/ 120 w 130"/>
              <a:gd name="T17" fmla="*/ 102 h 113"/>
              <a:gd name="T18" fmla="*/ 92 w 130"/>
              <a:gd name="T19" fmla="*/ 93 h 113"/>
              <a:gd name="T20" fmla="*/ 74 w 130"/>
              <a:gd name="T21" fmla="*/ 56 h 113"/>
              <a:gd name="T22" fmla="*/ 27 w 130"/>
              <a:gd name="T23" fmla="*/ 102 h 113"/>
              <a:gd name="T24" fmla="*/ 92 w 130"/>
              <a:gd name="T25" fmla="*/ 37 h 113"/>
              <a:gd name="T26" fmla="*/ 92 w 130"/>
              <a:gd name="T27" fmla="*/ 3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113">
                <a:moveTo>
                  <a:pt x="27" y="102"/>
                </a:moveTo>
                <a:lnTo>
                  <a:pt x="27" y="102"/>
                </a:lnTo>
                <a:cubicBezTo>
                  <a:pt x="0" y="74"/>
                  <a:pt x="0" y="74"/>
                  <a:pt x="0" y="74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0"/>
                  <a:pt x="74" y="0"/>
                  <a:pt x="83" y="0"/>
                </a:cubicBezTo>
                <a:lnTo>
                  <a:pt x="92" y="10"/>
                </a:lnTo>
                <a:cubicBezTo>
                  <a:pt x="129" y="74"/>
                  <a:pt x="129" y="74"/>
                  <a:pt x="129" y="74"/>
                </a:cubicBezTo>
                <a:cubicBezTo>
                  <a:pt x="129" y="84"/>
                  <a:pt x="129" y="102"/>
                  <a:pt x="120" y="102"/>
                </a:cubicBezTo>
                <a:lnTo>
                  <a:pt x="120" y="102"/>
                </a:lnTo>
                <a:cubicBezTo>
                  <a:pt x="111" y="112"/>
                  <a:pt x="92" y="102"/>
                  <a:pt x="92" y="93"/>
                </a:cubicBezTo>
                <a:cubicBezTo>
                  <a:pt x="74" y="56"/>
                  <a:pt x="74" y="56"/>
                  <a:pt x="74" y="56"/>
                </a:cubicBezTo>
                <a:lnTo>
                  <a:pt x="27" y="102"/>
                </a:lnTo>
                <a:close/>
                <a:moveTo>
                  <a:pt x="92" y="37"/>
                </a:moveTo>
                <a:lnTo>
                  <a:pt x="92" y="3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1">
            <a:extLst>
              <a:ext uri="{FF2B5EF4-FFF2-40B4-BE49-F238E27FC236}">
                <a16:creationId xmlns:a16="http://schemas.microsoft.com/office/drawing/2014/main" id="{42337193-A2BC-3D4D-B1C0-DB6F3EEC2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897" y="3887633"/>
            <a:ext cx="197086" cy="140776"/>
          </a:xfrm>
          <a:custGeom>
            <a:avLst/>
            <a:gdLst>
              <a:gd name="T0" fmla="*/ 74 w 186"/>
              <a:gd name="T1" fmla="*/ 130 h 131"/>
              <a:gd name="T2" fmla="*/ 74 w 186"/>
              <a:gd name="T3" fmla="*/ 130 h 131"/>
              <a:gd name="T4" fmla="*/ 74 w 186"/>
              <a:gd name="T5" fmla="*/ 130 h 131"/>
              <a:gd name="T6" fmla="*/ 46 w 186"/>
              <a:gd name="T7" fmla="*/ 121 h 131"/>
              <a:gd name="T8" fmla="*/ 0 w 186"/>
              <a:gd name="T9" fmla="*/ 56 h 131"/>
              <a:gd name="T10" fmla="*/ 56 w 186"/>
              <a:gd name="T11" fmla="*/ 9 h 131"/>
              <a:gd name="T12" fmla="*/ 83 w 186"/>
              <a:gd name="T13" fmla="*/ 37 h 131"/>
              <a:gd name="T14" fmla="*/ 56 w 186"/>
              <a:gd name="T15" fmla="*/ 65 h 131"/>
              <a:gd name="T16" fmla="*/ 74 w 186"/>
              <a:gd name="T17" fmla="*/ 84 h 131"/>
              <a:gd name="T18" fmla="*/ 148 w 186"/>
              <a:gd name="T19" fmla="*/ 9 h 131"/>
              <a:gd name="T20" fmla="*/ 176 w 186"/>
              <a:gd name="T21" fmla="*/ 9 h 131"/>
              <a:gd name="T22" fmla="*/ 176 w 186"/>
              <a:gd name="T23" fmla="*/ 9 h 131"/>
              <a:gd name="T24" fmla="*/ 176 w 186"/>
              <a:gd name="T25" fmla="*/ 37 h 131"/>
              <a:gd name="T26" fmla="*/ 102 w 186"/>
              <a:gd name="T27" fmla="*/ 121 h 131"/>
              <a:gd name="T28" fmla="*/ 74 w 186"/>
              <a:gd name="T29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6" h="131">
                <a:moveTo>
                  <a:pt x="74" y="130"/>
                </a:moveTo>
                <a:lnTo>
                  <a:pt x="74" y="130"/>
                </a:lnTo>
                <a:lnTo>
                  <a:pt x="74" y="130"/>
                </a:lnTo>
                <a:cubicBezTo>
                  <a:pt x="65" y="130"/>
                  <a:pt x="56" y="121"/>
                  <a:pt x="46" y="121"/>
                </a:cubicBezTo>
                <a:cubicBezTo>
                  <a:pt x="0" y="56"/>
                  <a:pt x="0" y="56"/>
                  <a:pt x="0" y="56"/>
                </a:cubicBezTo>
                <a:cubicBezTo>
                  <a:pt x="56" y="9"/>
                  <a:pt x="56" y="9"/>
                  <a:pt x="56" y="9"/>
                </a:cubicBezTo>
                <a:cubicBezTo>
                  <a:pt x="83" y="37"/>
                  <a:pt x="83" y="37"/>
                  <a:pt x="83" y="37"/>
                </a:cubicBezTo>
                <a:cubicBezTo>
                  <a:pt x="56" y="65"/>
                  <a:pt x="56" y="65"/>
                  <a:pt x="56" y="65"/>
                </a:cubicBezTo>
                <a:cubicBezTo>
                  <a:pt x="74" y="84"/>
                  <a:pt x="74" y="84"/>
                  <a:pt x="74" y="84"/>
                </a:cubicBezTo>
                <a:cubicBezTo>
                  <a:pt x="148" y="9"/>
                  <a:pt x="148" y="9"/>
                  <a:pt x="148" y="9"/>
                </a:cubicBezTo>
                <a:cubicBezTo>
                  <a:pt x="157" y="0"/>
                  <a:pt x="167" y="0"/>
                  <a:pt x="176" y="9"/>
                </a:cubicBezTo>
                <a:lnTo>
                  <a:pt x="176" y="9"/>
                </a:lnTo>
                <a:cubicBezTo>
                  <a:pt x="185" y="9"/>
                  <a:pt x="185" y="28"/>
                  <a:pt x="176" y="37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93" y="121"/>
                  <a:pt x="83" y="130"/>
                  <a:pt x="74" y="13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2">
            <a:extLst>
              <a:ext uri="{FF2B5EF4-FFF2-40B4-BE49-F238E27FC236}">
                <a16:creationId xmlns:a16="http://schemas.microsoft.com/office/drawing/2014/main" id="{361DCE68-5125-934C-817F-63121D662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812" y="3817246"/>
            <a:ext cx="140776" cy="122006"/>
          </a:xfrm>
          <a:custGeom>
            <a:avLst/>
            <a:gdLst>
              <a:gd name="T0" fmla="*/ 102 w 131"/>
              <a:gd name="T1" fmla="*/ 102 h 113"/>
              <a:gd name="T2" fmla="*/ 102 w 131"/>
              <a:gd name="T3" fmla="*/ 102 h 113"/>
              <a:gd name="T4" fmla="*/ 130 w 131"/>
              <a:gd name="T5" fmla="*/ 74 h 113"/>
              <a:gd name="T6" fmla="*/ 65 w 131"/>
              <a:gd name="T7" fmla="*/ 10 h 113"/>
              <a:gd name="T8" fmla="*/ 46 w 131"/>
              <a:gd name="T9" fmla="*/ 0 h 113"/>
              <a:gd name="T10" fmla="*/ 37 w 131"/>
              <a:gd name="T11" fmla="*/ 10 h 113"/>
              <a:gd name="T12" fmla="*/ 0 w 131"/>
              <a:gd name="T13" fmla="*/ 74 h 113"/>
              <a:gd name="T14" fmla="*/ 9 w 131"/>
              <a:gd name="T15" fmla="*/ 102 h 113"/>
              <a:gd name="T16" fmla="*/ 9 w 131"/>
              <a:gd name="T17" fmla="*/ 102 h 113"/>
              <a:gd name="T18" fmla="*/ 37 w 131"/>
              <a:gd name="T19" fmla="*/ 93 h 113"/>
              <a:gd name="T20" fmla="*/ 55 w 131"/>
              <a:gd name="T21" fmla="*/ 56 h 113"/>
              <a:gd name="T22" fmla="*/ 102 w 131"/>
              <a:gd name="T23" fmla="*/ 102 h 113"/>
              <a:gd name="T24" fmla="*/ 37 w 131"/>
              <a:gd name="T25" fmla="*/ 37 h 113"/>
              <a:gd name="T26" fmla="*/ 37 w 131"/>
              <a:gd name="T27" fmla="*/ 3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1" h="113">
                <a:moveTo>
                  <a:pt x="102" y="102"/>
                </a:moveTo>
                <a:lnTo>
                  <a:pt x="102" y="102"/>
                </a:lnTo>
                <a:cubicBezTo>
                  <a:pt x="130" y="74"/>
                  <a:pt x="130" y="74"/>
                  <a:pt x="130" y="74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0"/>
                  <a:pt x="55" y="0"/>
                  <a:pt x="46" y="0"/>
                </a:cubicBezTo>
                <a:lnTo>
                  <a:pt x="37" y="10"/>
                </a:lnTo>
                <a:cubicBezTo>
                  <a:pt x="0" y="74"/>
                  <a:pt x="0" y="74"/>
                  <a:pt x="0" y="74"/>
                </a:cubicBezTo>
                <a:cubicBezTo>
                  <a:pt x="0" y="84"/>
                  <a:pt x="0" y="102"/>
                  <a:pt x="9" y="102"/>
                </a:cubicBezTo>
                <a:lnTo>
                  <a:pt x="9" y="102"/>
                </a:lnTo>
                <a:cubicBezTo>
                  <a:pt x="18" y="112"/>
                  <a:pt x="37" y="102"/>
                  <a:pt x="37" y="93"/>
                </a:cubicBezTo>
                <a:cubicBezTo>
                  <a:pt x="55" y="56"/>
                  <a:pt x="55" y="56"/>
                  <a:pt x="55" y="56"/>
                </a:cubicBezTo>
                <a:lnTo>
                  <a:pt x="102" y="102"/>
                </a:lnTo>
                <a:close/>
                <a:moveTo>
                  <a:pt x="37" y="37"/>
                </a:moveTo>
                <a:lnTo>
                  <a:pt x="37" y="3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53">
            <a:extLst>
              <a:ext uri="{FF2B5EF4-FFF2-40B4-BE49-F238E27FC236}">
                <a16:creationId xmlns:a16="http://schemas.microsoft.com/office/drawing/2014/main" id="{5A146ED3-D479-0648-98A3-5E7DE3C97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812" y="3887633"/>
            <a:ext cx="197086" cy="140776"/>
          </a:xfrm>
          <a:custGeom>
            <a:avLst/>
            <a:gdLst>
              <a:gd name="T0" fmla="*/ 111 w 187"/>
              <a:gd name="T1" fmla="*/ 130 h 131"/>
              <a:gd name="T2" fmla="*/ 111 w 187"/>
              <a:gd name="T3" fmla="*/ 130 h 131"/>
              <a:gd name="T4" fmla="*/ 111 w 187"/>
              <a:gd name="T5" fmla="*/ 130 h 131"/>
              <a:gd name="T6" fmla="*/ 139 w 187"/>
              <a:gd name="T7" fmla="*/ 121 h 131"/>
              <a:gd name="T8" fmla="*/ 186 w 187"/>
              <a:gd name="T9" fmla="*/ 56 h 131"/>
              <a:gd name="T10" fmla="*/ 130 w 187"/>
              <a:gd name="T11" fmla="*/ 9 h 131"/>
              <a:gd name="T12" fmla="*/ 102 w 187"/>
              <a:gd name="T13" fmla="*/ 37 h 131"/>
              <a:gd name="T14" fmla="*/ 130 w 187"/>
              <a:gd name="T15" fmla="*/ 65 h 131"/>
              <a:gd name="T16" fmla="*/ 111 w 187"/>
              <a:gd name="T17" fmla="*/ 84 h 131"/>
              <a:gd name="T18" fmla="*/ 37 w 187"/>
              <a:gd name="T19" fmla="*/ 9 h 131"/>
              <a:gd name="T20" fmla="*/ 9 w 187"/>
              <a:gd name="T21" fmla="*/ 9 h 131"/>
              <a:gd name="T22" fmla="*/ 9 w 187"/>
              <a:gd name="T23" fmla="*/ 9 h 131"/>
              <a:gd name="T24" fmla="*/ 9 w 187"/>
              <a:gd name="T25" fmla="*/ 37 h 131"/>
              <a:gd name="T26" fmla="*/ 83 w 187"/>
              <a:gd name="T27" fmla="*/ 121 h 131"/>
              <a:gd name="T28" fmla="*/ 111 w 187"/>
              <a:gd name="T29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7" h="131">
                <a:moveTo>
                  <a:pt x="111" y="130"/>
                </a:moveTo>
                <a:lnTo>
                  <a:pt x="111" y="130"/>
                </a:lnTo>
                <a:lnTo>
                  <a:pt x="111" y="130"/>
                </a:lnTo>
                <a:cubicBezTo>
                  <a:pt x="120" y="130"/>
                  <a:pt x="130" y="121"/>
                  <a:pt x="139" y="121"/>
                </a:cubicBezTo>
                <a:cubicBezTo>
                  <a:pt x="186" y="56"/>
                  <a:pt x="186" y="56"/>
                  <a:pt x="186" y="56"/>
                </a:cubicBezTo>
                <a:cubicBezTo>
                  <a:pt x="130" y="9"/>
                  <a:pt x="130" y="9"/>
                  <a:pt x="130" y="9"/>
                </a:cubicBezTo>
                <a:cubicBezTo>
                  <a:pt x="102" y="37"/>
                  <a:pt x="102" y="37"/>
                  <a:pt x="102" y="37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11" y="84"/>
                  <a:pt x="111" y="84"/>
                  <a:pt x="111" y="84"/>
                </a:cubicBezTo>
                <a:cubicBezTo>
                  <a:pt x="37" y="9"/>
                  <a:pt x="37" y="9"/>
                  <a:pt x="37" y="9"/>
                </a:cubicBezTo>
                <a:cubicBezTo>
                  <a:pt x="27" y="0"/>
                  <a:pt x="18" y="0"/>
                  <a:pt x="9" y="9"/>
                </a:cubicBezTo>
                <a:lnTo>
                  <a:pt x="9" y="9"/>
                </a:lnTo>
                <a:cubicBezTo>
                  <a:pt x="0" y="9"/>
                  <a:pt x="0" y="28"/>
                  <a:pt x="9" y="37"/>
                </a:cubicBezTo>
                <a:cubicBezTo>
                  <a:pt x="83" y="121"/>
                  <a:pt x="83" y="121"/>
                  <a:pt x="83" y="121"/>
                </a:cubicBezTo>
                <a:cubicBezTo>
                  <a:pt x="93" y="121"/>
                  <a:pt x="102" y="130"/>
                  <a:pt x="111" y="13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54">
            <a:extLst>
              <a:ext uri="{FF2B5EF4-FFF2-40B4-BE49-F238E27FC236}">
                <a16:creationId xmlns:a16="http://schemas.microsoft.com/office/drawing/2014/main" id="{66A79F23-74C9-5F48-8E45-52A65DE98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438" y="4084719"/>
            <a:ext cx="98544" cy="42234"/>
          </a:xfrm>
          <a:custGeom>
            <a:avLst/>
            <a:gdLst>
              <a:gd name="T0" fmla="*/ 0 w 93"/>
              <a:gd name="T1" fmla="*/ 19 h 38"/>
              <a:gd name="T2" fmla="*/ 0 w 93"/>
              <a:gd name="T3" fmla="*/ 19 h 38"/>
              <a:gd name="T4" fmla="*/ 0 w 93"/>
              <a:gd name="T5" fmla="*/ 19 h 38"/>
              <a:gd name="T6" fmla="*/ 9 w 93"/>
              <a:gd name="T7" fmla="*/ 0 h 38"/>
              <a:gd name="T8" fmla="*/ 83 w 93"/>
              <a:gd name="T9" fmla="*/ 0 h 38"/>
              <a:gd name="T10" fmla="*/ 92 w 93"/>
              <a:gd name="T11" fmla="*/ 19 h 38"/>
              <a:gd name="T12" fmla="*/ 92 w 93"/>
              <a:gd name="T13" fmla="*/ 19 h 38"/>
              <a:gd name="T14" fmla="*/ 83 w 93"/>
              <a:gd name="T15" fmla="*/ 37 h 38"/>
              <a:gd name="T16" fmla="*/ 9 w 93"/>
              <a:gd name="T17" fmla="*/ 37 h 38"/>
              <a:gd name="T18" fmla="*/ 0 w 93"/>
              <a:gd name="T19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38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0" y="0"/>
                  <a:pt x="9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92" y="0"/>
                  <a:pt x="92" y="9"/>
                  <a:pt x="92" y="19"/>
                </a:cubicBezTo>
                <a:lnTo>
                  <a:pt x="92" y="19"/>
                </a:lnTo>
                <a:cubicBezTo>
                  <a:pt x="92" y="28"/>
                  <a:pt x="92" y="37"/>
                  <a:pt x="83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28"/>
                  <a:pt x="0" y="1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5">
            <a:extLst>
              <a:ext uri="{FF2B5EF4-FFF2-40B4-BE49-F238E27FC236}">
                <a16:creationId xmlns:a16="http://schemas.microsoft.com/office/drawing/2014/main" id="{F6B1C942-4552-FF4B-889B-24767D8B8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282" y="4094104"/>
            <a:ext cx="32846" cy="258090"/>
          </a:xfrm>
          <a:custGeom>
            <a:avLst/>
            <a:gdLst>
              <a:gd name="T0" fmla="*/ 28 w 29"/>
              <a:gd name="T1" fmla="*/ 242 h 243"/>
              <a:gd name="T2" fmla="*/ 28 w 29"/>
              <a:gd name="T3" fmla="*/ 242 h 243"/>
              <a:gd name="T4" fmla="*/ 0 w 29"/>
              <a:gd name="T5" fmla="*/ 242 h 243"/>
              <a:gd name="T6" fmla="*/ 0 w 29"/>
              <a:gd name="T7" fmla="*/ 19 h 243"/>
              <a:gd name="T8" fmla="*/ 9 w 29"/>
              <a:gd name="T9" fmla="*/ 0 h 243"/>
              <a:gd name="T10" fmla="*/ 9 w 29"/>
              <a:gd name="T11" fmla="*/ 0 h 243"/>
              <a:gd name="T12" fmla="*/ 28 w 29"/>
              <a:gd name="T13" fmla="*/ 19 h 243"/>
              <a:gd name="T14" fmla="*/ 28 w 29"/>
              <a:gd name="T15" fmla="*/ 242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243">
                <a:moveTo>
                  <a:pt x="28" y="242"/>
                </a:moveTo>
                <a:lnTo>
                  <a:pt x="28" y="242"/>
                </a:lnTo>
                <a:cubicBezTo>
                  <a:pt x="0" y="242"/>
                  <a:pt x="0" y="242"/>
                  <a:pt x="0" y="24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9" y="0"/>
                </a:cubicBezTo>
                <a:lnTo>
                  <a:pt x="9" y="0"/>
                </a:lnTo>
                <a:cubicBezTo>
                  <a:pt x="19" y="0"/>
                  <a:pt x="28" y="10"/>
                  <a:pt x="28" y="19"/>
                </a:cubicBezTo>
                <a:lnTo>
                  <a:pt x="28" y="242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56">
            <a:extLst>
              <a:ext uri="{FF2B5EF4-FFF2-40B4-BE49-F238E27FC236}">
                <a16:creationId xmlns:a16="http://schemas.microsoft.com/office/drawing/2014/main" id="{6063EF6B-5276-394D-B3B1-D1DB5A2C4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667" y="6754766"/>
            <a:ext cx="178316" cy="206471"/>
          </a:xfrm>
          <a:custGeom>
            <a:avLst/>
            <a:gdLst>
              <a:gd name="T0" fmla="*/ 10 w 168"/>
              <a:gd name="T1" fmla="*/ 184 h 194"/>
              <a:gd name="T2" fmla="*/ 10 w 168"/>
              <a:gd name="T3" fmla="*/ 184 h 194"/>
              <a:gd name="T4" fmla="*/ 10 w 168"/>
              <a:gd name="T5" fmla="*/ 184 h 194"/>
              <a:gd name="T6" fmla="*/ 10 w 168"/>
              <a:gd name="T7" fmla="*/ 166 h 194"/>
              <a:gd name="T8" fmla="*/ 139 w 168"/>
              <a:gd name="T9" fmla="*/ 9 h 194"/>
              <a:gd name="T10" fmla="*/ 167 w 168"/>
              <a:gd name="T11" fmla="*/ 9 h 194"/>
              <a:gd name="T12" fmla="*/ 167 w 168"/>
              <a:gd name="T13" fmla="*/ 9 h 194"/>
              <a:gd name="T14" fmla="*/ 167 w 168"/>
              <a:gd name="T15" fmla="*/ 27 h 194"/>
              <a:gd name="T16" fmla="*/ 28 w 168"/>
              <a:gd name="T17" fmla="*/ 184 h 194"/>
              <a:gd name="T18" fmla="*/ 10 w 168"/>
              <a:gd name="T19" fmla="*/ 18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8" h="194">
                <a:moveTo>
                  <a:pt x="10" y="184"/>
                </a:moveTo>
                <a:lnTo>
                  <a:pt x="10" y="184"/>
                </a:lnTo>
                <a:lnTo>
                  <a:pt x="10" y="184"/>
                </a:lnTo>
                <a:cubicBezTo>
                  <a:pt x="0" y="184"/>
                  <a:pt x="0" y="166"/>
                  <a:pt x="10" y="166"/>
                </a:cubicBezTo>
                <a:cubicBezTo>
                  <a:pt x="139" y="9"/>
                  <a:pt x="139" y="9"/>
                  <a:pt x="139" y="9"/>
                </a:cubicBezTo>
                <a:cubicBezTo>
                  <a:pt x="149" y="0"/>
                  <a:pt x="158" y="0"/>
                  <a:pt x="167" y="9"/>
                </a:cubicBezTo>
                <a:lnTo>
                  <a:pt x="167" y="9"/>
                </a:lnTo>
                <a:cubicBezTo>
                  <a:pt x="167" y="18"/>
                  <a:pt x="167" y="27"/>
                  <a:pt x="167" y="27"/>
                </a:cubicBezTo>
                <a:cubicBezTo>
                  <a:pt x="28" y="184"/>
                  <a:pt x="28" y="184"/>
                  <a:pt x="28" y="184"/>
                </a:cubicBezTo>
                <a:cubicBezTo>
                  <a:pt x="28" y="193"/>
                  <a:pt x="10" y="193"/>
                  <a:pt x="10" y="18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57">
            <a:extLst>
              <a:ext uri="{FF2B5EF4-FFF2-40B4-BE49-F238E27FC236}">
                <a16:creationId xmlns:a16="http://schemas.microsoft.com/office/drawing/2014/main" id="{61BC3D7D-926F-B740-93AB-6243A017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208" y="6872078"/>
            <a:ext cx="107930" cy="107930"/>
          </a:xfrm>
          <a:custGeom>
            <a:avLst/>
            <a:gdLst>
              <a:gd name="T0" fmla="*/ 46 w 103"/>
              <a:gd name="T1" fmla="*/ 102 h 103"/>
              <a:gd name="T2" fmla="*/ 46 w 103"/>
              <a:gd name="T3" fmla="*/ 102 h 103"/>
              <a:gd name="T4" fmla="*/ 0 w 103"/>
              <a:gd name="T5" fmla="*/ 46 h 103"/>
              <a:gd name="T6" fmla="*/ 46 w 103"/>
              <a:gd name="T7" fmla="*/ 0 h 103"/>
              <a:gd name="T8" fmla="*/ 102 w 103"/>
              <a:gd name="T9" fmla="*/ 46 h 103"/>
              <a:gd name="T10" fmla="*/ 46 w 103"/>
              <a:gd name="T11" fmla="*/ 102 h 103"/>
              <a:gd name="T12" fmla="*/ 46 w 103"/>
              <a:gd name="T13" fmla="*/ 28 h 103"/>
              <a:gd name="T14" fmla="*/ 46 w 103"/>
              <a:gd name="T15" fmla="*/ 28 h 103"/>
              <a:gd name="T16" fmla="*/ 28 w 103"/>
              <a:gd name="T17" fmla="*/ 46 h 103"/>
              <a:gd name="T18" fmla="*/ 46 w 103"/>
              <a:gd name="T19" fmla="*/ 65 h 103"/>
              <a:gd name="T20" fmla="*/ 65 w 103"/>
              <a:gd name="T21" fmla="*/ 46 h 103"/>
              <a:gd name="T22" fmla="*/ 46 w 103"/>
              <a:gd name="T23" fmla="*/ 2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" h="103">
                <a:moveTo>
                  <a:pt x="46" y="102"/>
                </a:moveTo>
                <a:lnTo>
                  <a:pt x="46" y="102"/>
                </a:lnTo>
                <a:cubicBezTo>
                  <a:pt x="19" y="102"/>
                  <a:pt x="0" y="74"/>
                  <a:pt x="0" y="46"/>
                </a:cubicBezTo>
                <a:cubicBezTo>
                  <a:pt x="0" y="18"/>
                  <a:pt x="19" y="0"/>
                  <a:pt x="46" y="0"/>
                </a:cubicBezTo>
                <a:cubicBezTo>
                  <a:pt x="74" y="0"/>
                  <a:pt x="102" y="18"/>
                  <a:pt x="102" y="46"/>
                </a:cubicBezTo>
                <a:cubicBezTo>
                  <a:pt x="102" y="74"/>
                  <a:pt x="74" y="102"/>
                  <a:pt x="46" y="102"/>
                </a:cubicBezTo>
                <a:close/>
                <a:moveTo>
                  <a:pt x="46" y="28"/>
                </a:moveTo>
                <a:lnTo>
                  <a:pt x="46" y="28"/>
                </a:lnTo>
                <a:cubicBezTo>
                  <a:pt x="37" y="28"/>
                  <a:pt x="28" y="37"/>
                  <a:pt x="28" y="46"/>
                </a:cubicBezTo>
                <a:cubicBezTo>
                  <a:pt x="28" y="56"/>
                  <a:pt x="37" y="65"/>
                  <a:pt x="46" y="65"/>
                </a:cubicBezTo>
                <a:cubicBezTo>
                  <a:pt x="56" y="65"/>
                  <a:pt x="65" y="56"/>
                  <a:pt x="65" y="46"/>
                </a:cubicBezTo>
                <a:cubicBezTo>
                  <a:pt x="65" y="37"/>
                  <a:pt x="56" y="28"/>
                  <a:pt x="46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58">
            <a:extLst>
              <a:ext uri="{FF2B5EF4-FFF2-40B4-BE49-F238E27FC236}">
                <a16:creationId xmlns:a16="http://schemas.microsoft.com/office/drawing/2014/main" id="{E36AF523-1754-8E45-BE00-6F9730B77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512" y="6731302"/>
            <a:ext cx="112621" cy="107930"/>
          </a:xfrm>
          <a:custGeom>
            <a:avLst/>
            <a:gdLst>
              <a:gd name="T0" fmla="*/ 47 w 104"/>
              <a:gd name="T1" fmla="*/ 102 h 103"/>
              <a:gd name="T2" fmla="*/ 47 w 104"/>
              <a:gd name="T3" fmla="*/ 102 h 103"/>
              <a:gd name="T4" fmla="*/ 0 w 104"/>
              <a:gd name="T5" fmla="*/ 56 h 103"/>
              <a:gd name="T6" fmla="*/ 47 w 104"/>
              <a:gd name="T7" fmla="*/ 0 h 103"/>
              <a:gd name="T8" fmla="*/ 103 w 104"/>
              <a:gd name="T9" fmla="*/ 56 h 103"/>
              <a:gd name="T10" fmla="*/ 47 w 104"/>
              <a:gd name="T11" fmla="*/ 102 h 103"/>
              <a:gd name="T12" fmla="*/ 47 w 104"/>
              <a:gd name="T13" fmla="*/ 37 h 103"/>
              <a:gd name="T14" fmla="*/ 47 w 104"/>
              <a:gd name="T15" fmla="*/ 37 h 103"/>
              <a:gd name="T16" fmla="*/ 28 w 104"/>
              <a:gd name="T17" fmla="*/ 56 h 103"/>
              <a:gd name="T18" fmla="*/ 47 w 104"/>
              <a:gd name="T19" fmla="*/ 74 h 103"/>
              <a:gd name="T20" fmla="*/ 66 w 104"/>
              <a:gd name="T21" fmla="*/ 56 h 103"/>
              <a:gd name="T22" fmla="*/ 47 w 104"/>
              <a:gd name="T23" fmla="*/ 37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4" h="103">
                <a:moveTo>
                  <a:pt x="47" y="102"/>
                </a:moveTo>
                <a:lnTo>
                  <a:pt x="47" y="102"/>
                </a:lnTo>
                <a:cubicBezTo>
                  <a:pt x="19" y="102"/>
                  <a:pt x="0" y="83"/>
                  <a:pt x="0" y="56"/>
                </a:cubicBezTo>
                <a:cubicBezTo>
                  <a:pt x="0" y="28"/>
                  <a:pt x="19" y="0"/>
                  <a:pt x="47" y="0"/>
                </a:cubicBezTo>
                <a:cubicBezTo>
                  <a:pt x="75" y="0"/>
                  <a:pt x="103" y="28"/>
                  <a:pt x="103" y="56"/>
                </a:cubicBezTo>
                <a:cubicBezTo>
                  <a:pt x="103" y="83"/>
                  <a:pt x="75" y="102"/>
                  <a:pt x="47" y="102"/>
                </a:cubicBezTo>
                <a:close/>
                <a:moveTo>
                  <a:pt x="47" y="37"/>
                </a:moveTo>
                <a:lnTo>
                  <a:pt x="47" y="37"/>
                </a:lnTo>
                <a:cubicBezTo>
                  <a:pt x="38" y="37"/>
                  <a:pt x="28" y="46"/>
                  <a:pt x="28" y="56"/>
                </a:cubicBezTo>
                <a:cubicBezTo>
                  <a:pt x="28" y="65"/>
                  <a:pt x="38" y="74"/>
                  <a:pt x="47" y="74"/>
                </a:cubicBezTo>
                <a:cubicBezTo>
                  <a:pt x="56" y="74"/>
                  <a:pt x="66" y="65"/>
                  <a:pt x="66" y="56"/>
                </a:cubicBezTo>
                <a:cubicBezTo>
                  <a:pt x="66" y="46"/>
                  <a:pt x="56" y="37"/>
                  <a:pt x="47" y="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59">
            <a:extLst>
              <a:ext uri="{FF2B5EF4-FFF2-40B4-BE49-F238E27FC236}">
                <a16:creationId xmlns:a16="http://schemas.microsoft.com/office/drawing/2014/main" id="{77EE845C-D687-7746-8873-032B67FC5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37" y="6703147"/>
            <a:ext cx="23464" cy="42234"/>
          </a:xfrm>
          <a:custGeom>
            <a:avLst/>
            <a:gdLst>
              <a:gd name="T0" fmla="*/ 19 w 20"/>
              <a:gd name="T1" fmla="*/ 37 h 38"/>
              <a:gd name="T2" fmla="*/ 0 w 20"/>
              <a:gd name="T3" fmla="*/ 37 h 38"/>
              <a:gd name="T4" fmla="*/ 0 w 20"/>
              <a:gd name="T5" fmla="*/ 0 h 38"/>
              <a:gd name="T6" fmla="*/ 19 w 20"/>
              <a:gd name="T7" fmla="*/ 0 h 38"/>
              <a:gd name="T8" fmla="*/ 19 w 20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8">
                <a:moveTo>
                  <a:pt x="19" y="37"/>
                </a:moveTo>
                <a:lnTo>
                  <a:pt x="0" y="37"/>
                </a:lnTo>
                <a:lnTo>
                  <a:pt x="0" y="0"/>
                </a:lnTo>
                <a:lnTo>
                  <a:pt x="19" y="0"/>
                </a:lnTo>
                <a:lnTo>
                  <a:pt x="19" y="3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0">
            <a:extLst>
              <a:ext uri="{FF2B5EF4-FFF2-40B4-BE49-F238E27FC236}">
                <a16:creationId xmlns:a16="http://schemas.microsoft.com/office/drawing/2014/main" id="{9DA98205-37A0-264A-8C19-F253E3EE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37" y="6773536"/>
            <a:ext cx="23464" cy="70386"/>
          </a:xfrm>
          <a:custGeom>
            <a:avLst/>
            <a:gdLst>
              <a:gd name="T0" fmla="*/ 19 w 20"/>
              <a:gd name="T1" fmla="*/ 65 h 66"/>
              <a:gd name="T2" fmla="*/ 0 w 20"/>
              <a:gd name="T3" fmla="*/ 65 h 66"/>
              <a:gd name="T4" fmla="*/ 0 w 20"/>
              <a:gd name="T5" fmla="*/ 0 h 66"/>
              <a:gd name="T6" fmla="*/ 19 w 20"/>
              <a:gd name="T7" fmla="*/ 0 h 66"/>
              <a:gd name="T8" fmla="*/ 19 w 20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66">
                <a:moveTo>
                  <a:pt x="19" y="65"/>
                </a:moveTo>
                <a:lnTo>
                  <a:pt x="0" y="65"/>
                </a:lnTo>
                <a:lnTo>
                  <a:pt x="0" y="0"/>
                </a:lnTo>
                <a:lnTo>
                  <a:pt x="19" y="0"/>
                </a:lnTo>
                <a:lnTo>
                  <a:pt x="19" y="6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1">
            <a:extLst>
              <a:ext uri="{FF2B5EF4-FFF2-40B4-BE49-F238E27FC236}">
                <a16:creationId xmlns:a16="http://schemas.microsoft.com/office/drawing/2014/main" id="{816B4FBD-BF2B-0A4C-88B3-D1CAE1B3E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37" y="6872078"/>
            <a:ext cx="23464" cy="70389"/>
          </a:xfrm>
          <a:custGeom>
            <a:avLst/>
            <a:gdLst>
              <a:gd name="T0" fmla="*/ 19 w 20"/>
              <a:gd name="T1" fmla="*/ 65 h 66"/>
              <a:gd name="T2" fmla="*/ 0 w 20"/>
              <a:gd name="T3" fmla="*/ 65 h 66"/>
              <a:gd name="T4" fmla="*/ 0 w 20"/>
              <a:gd name="T5" fmla="*/ 0 h 66"/>
              <a:gd name="T6" fmla="*/ 19 w 20"/>
              <a:gd name="T7" fmla="*/ 0 h 66"/>
              <a:gd name="T8" fmla="*/ 19 w 20"/>
              <a:gd name="T9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66">
                <a:moveTo>
                  <a:pt x="19" y="65"/>
                </a:moveTo>
                <a:lnTo>
                  <a:pt x="0" y="65"/>
                </a:lnTo>
                <a:lnTo>
                  <a:pt x="0" y="0"/>
                </a:lnTo>
                <a:lnTo>
                  <a:pt x="19" y="0"/>
                </a:lnTo>
                <a:lnTo>
                  <a:pt x="19" y="6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2">
            <a:extLst>
              <a:ext uri="{FF2B5EF4-FFF2-40B4-BE49-F238E27FC236}">
                <a16:creationId xmlns:a16="http://schemas.microsoft.com/office/drawing/2014/main" id="{FDD85540-A96B-CB4D-A924-5593DBB31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37" y="6970622"/>
            <a:ext cx="23464" cy="42231"/>
          </a:xfrm>
          <a:custGeom>
            <a:avLst/>
            <a:gdLst>
              <a:gd name="T0" fmla="*/ 19 w 20"/>
              <a:gd name="T1" fmla="*/ 37 h 38"/>
              <a:gd name="T2" fmla="*/ 0 w 20"/>
              <a:gd name="T3" fmla="*/ 37 h 38"/>
              <a:gd name="T4" fmla="*/ 0 w 20"/>
              <a:gd name="T5" fmla="*/ 0 h 38"/>
              <a:gd name="T6" fmla="*/ 19 w 20"/>
              <a:gd name="T7" fmla="*/ 0 h 38"/>
              <a:gd name="T8" fmla="*/ 19 w 20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8">
                <a:moveTo>
                  <a:pt x="19" y="37"/>
                </a:moveTo>
                <a:lnTo>
                  <a:pt x="0" y="37"/>
                </a:lnTo>
                <a:lnTo>
                  <a:pt x="0" y="0"/>
                </a:lnTo>
                <a:lnTo>
                  <a:pt x="19" y="0"/>
                </a:lnTo>
                <a:lnTo>
                  <a:pt x="19" y="3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3">
            <a:extLst>
              <a:ext uri="{FF2B5EF4-FFF2-40B4-BE49-F238E27FC236}">
                <a16:creationId xmlns:a16="http://schemas.microsoft.com/office/drawing/2014/main" id="{85D1DF2A-D124-944A-A202-50781D2C5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885" y="6656221"/>
            <a:ext cx="553718" cy="403557"/>
          </a:xfrm>
          <a:custGeom>
            <a:avLst/>
            <a:gdLst>
              <a:gd name="T0" fmla="*/ 464 w 521"/>
              <a:gd name="T1" fmla="*/ 379 h 380"/>
              <a:gd name="T2" fmla="*/ 464 w 521"/>
              <a:gd name="T3" fmla="*/ 379 h 380"/>
              <a:gd name="T4" fmla="*/ 18 w 521"/>
              <a:gd name="T5" fmla="*/ 379 h 380"/>
              <a:gd name="T6" fmla="*/ 0 w 521"/>
              <a:gd name="T7" fmla="*/ 361 h 380"/>
              <a:gd name="T8" fmla="*/ 0 w 521"/>
              <a:gd name="T9" fmla="*/ 277 h 380"/>
              <a:gd name="T10" fmla="*/ 18 w 521"/>
              <a:gd name="T11" fmla="*/ 249 h 380"/>
              <a:gd name="T12" fmla="*/ 74 w 521"/>
              <a:gd name="T13" fmla="*/ 185 h 380"/>
              <a:gd name="T14" fmla="*/ 18 w 521"/>
              <a:gd name="T15" fmla="*/ 120 h 380"/>
              <a:gd name="T16" fmla="*/ 0 w 521"/>
              <a:gd name="T17" fmla="*/ 102 h 380"/>
              <a:gd name="T18" fmla="*/ 0 w 521"/>
              <a:gd name="T19" fmla="*/ 18 h 380"/>
              <a:gd name="T20" fmla="*/ 18 w 521"/>
              <a:gd name="T21" fmla="*/ 0 h 380"/>
              <a:gd name="T22" fmla="*/ 464 w 521"/>
              <a:gd name="T23" fmla="*/ 0 h 380"/>
              <a:gd name="T24" fmla="*/ 520 w 521"/>
              <a:gd name="T25" fmla="*/ 55 h 380"/>
              <a:gd name="T26" fmla="*/ 520 w 521"/>
              <a:gd name="T27" fmla="*/ 324 h 380"/>
              <a:gd name="T28" fmla="*/ 464 w 521"/>
              <a:gd name="T29" fmla="*/ 379 h 380"/>
              <a:gd name="T30" fmla="*/ 37 w 521"/>
              <a:gd name="T31" fmla="*/ 342 h 380"/>
              <a:gd name="T32" fmla="*/ 37 w 521"/>
              <a:gd name="T33" fmla="*/ 342 h 380"/>
              <a:gd name="T34" fmla="*/ 464 w 521"/>
              <a:gd name="T35" fmla="*/ 342 h 380"/>
              <a:gd name="T36" fmla="*/ 482 w 521"/>
              <a:gd name="T37" fmla="*/ 324 h 380"/>
              <a:gd name="T38" fmla="*/ 482 w 521"/>
              <a:gd name="T39" fmla="*/ 55 h 380"/>
              <a:gd name="T40" fmla="*/ 464 w 521"/>
              <a:gd name="T41" fmla="*/ 37 h 380"/>
              <a:gd name="T42" fmla="*/ 37 w 521"/>
              <a:gd name="T43" fmla="*/ 37 h 380"/>
              <a:gd name="T44" fmla="*/ 37 w 521"/>
              <a:gd name="T45" fmla="*/ 83 h 380"/>
              <a:gd name="T46" fmla="*/ 120 w 521"/>
              <a:gd name="T47" fmla="*/ 185 h 380"/>
              <a:gd name="T48" fmla="*/ 37 w 521"/>
              <a:gd name="T49" fmla="*/ 286 h 380"/>
              <a:gd name="T50" fmla="*/ 37 w 521"/>
              <a:gd name="T51" fmla="*/ 342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21" h="380">
                <a:moveTo>
                  <a:pt x="464" y="379"/>
                </a:moveTo>
                <a:lnTo>
                  <a:pt x="464" y="379"/>
                </a:lnTo>
                <a:cubicBezTo>
                  <a:pt x="18" y="379"/>
                  <a:pt x="18" y="379"/>
                  <a:pt x="18" y="379"/>
                </a:cubicBezTo>
                <a:cubicBezTo>
                  <a:pt x="9" y="379"/>
                  <a:pt x="0" y="370"/>
                  <a:pt x="0" y="361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259"/>
                  <a:pt x="9" y="249"/>
                  <a:pt x="18" y="249"/>
                </a:cubicBezTo>
                <a:cubicBezTo>
                  <a:pt x="55" y="249"/>
                  <a:pt x="74" y="221"/>
                  <a:pt x="74" y="185"/>
                </a:cubicBezTo>
                <a:cubicBezTo>
                  <a:pt x="74" y="157"/>
                  <a:pt x="55" y="130"/>
                  <a:pt x="18" y="120"/>
                </a:cubicBezTo>
                <a:cubicBezTo>
                  <a:pt x="9" y="120"/>
                  <a:pt x="0" y="111"/>
                  <a:pt x="0" y="10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64" y="0"/>
                  <a:pt x="464" y="0"/>
                  <a:pt x="464" y="0"/>
                </a:cubicBezTo>
                <a:cubicBezTo>
                  <a:pt x="492" y="0"/>
                  <a:pt x="520" y="18"/>
                  <a:pt x="520" y="55"/>
                </a:cubicBezTo>
                <a:cubicBezTo>
                  <a:pt x="520" y="324"/>
                  <a:pt x="520" y="324"/>
                  <a:pt x="520" y="324"/>
                </a:cubicBezTo>
                <a:cubicBezTo>
                  <a:pt x="520" y="351"/>
                  <a:pt x="492" y="379"/>
                  <a:pt x="464" y="379"/>
                </a:cubicBezTo>
                <a:close/>
                <a:moveTo>
                  <a:pt x="37" y="342"/>
                </a:moveTo>
                <a:lnTo>
                  <a:pt x="37" y="342"/>
                </a:lnTo>
                <a:cubicBezTo>
                  <a:pt x="464" y="342"/>
                  <a:pt x="464" y="342"/>
                  <a:pt x="464" y="342"/>
                </a:cubicBezTo>
                <a:cubicBezTo>
                  <a:pt x="473" y="342"/>
                  <a:pt x="482" y="333"/>
                  <a:pt x="482" y="324"/>
                </a:cubicBezTo>
                <a:cubicBezTo>
                  <a:pt x="482" y="55"/>
                  <a:pt x="482" y="55"/>
                  <a:pt x="482" y="55"/>
                </a:cubicBezTo>
                <a:cubicBezTo>
                  <a:pt x="482" y="46"/>
                  <a:pt x="473" y="37"/>
                  <a:pt x="464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83"/>
                  <a:pt x="37" y="83"/>
                  <a:pt x="37" y="83"/>
                </a:cubicBezTo>
                <a:cubicBezTo>
                  <a:pt x="83" y="102"/>
                  <a:pt x="120" y="139"/>
                  <a:pt x="120" y="185"/>
                </a:cubicBezTo>
                <a:cubicBezTo>
                  <a:pt x="120" y="231"/>
                  <a:pt x="83" y="277"/>
                  <a:pt x="37" y="286"/>
                </a:cubicBezTo>
                <a:lnTo>
                  <a:pt x="37" y="3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4">
            <a:extLst>
              <a:ext uri="{FF2B5EF4-FFF2-40B4-BE49-F238E27FC236}">
                <a16:creationId xmlns:a16="http://schemas.microsoft.com/office/drawing/2014/main" id="{0D65C148-B550-BF4B-A2AA-D306F1D9C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351" y="9823676"/>
            <a:ext cx="375402" cy="51616"/>
          </a:xfrm>
          <a:custGeom>
            <a:avLst/>
            <a:gdLst>
              <a:gd name="T0" fmla="*/ 353 w 354"/>
              <a:gd name="T1" fmla="*/ 47 h 48"/>
              <a:gd name="T2" fmla="*/ 0 w 354"/>
              <a:gd name="T3" fmla="*/ 47 h 48"/>
              <a:gd name="T4" fmla="*/ 0 w 354"/>
              <a:gd name="T5" fmla="*/ 0 h 48"/>
              <a:gd name="T6" fmla="*/ 353 w 354"/>
              <a:gd name="T7" fmla="*/ 0 h 48"/>
              <a:gd name="T8" fmla="*/ 353 w 354"/>
              <a:gd name="T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" h="48">
                <a:moveTo>
                  <a:pt x="353" y="47"/>
                </a:moveTo>
                <a:lnTo>
                  <a:pt x="0" y="47"/>
                </a:lnTo>
                <a:lnTo>
                  <a:pt x="0" y="0"/>
                </a:lnTo>
                <a:lnTo>
                  <a:pt x="353" y="0"/>
                </a:lnTo>
                <a:lnTo>
                  <a:pt x="353" y="4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5">
            <a:extLst>
              <a:ext uri="{FF2B5EF4-FFF2-40B4-BE49-F238E27FC236}">
                <a16:creationId xmlns:a16="http://schemas.microsoft.com/office/drawing/2014/main" id="{2B060899-CDB1-7A44-8748-8CD2819A7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655" y="9359115"/>
            <a:ext cx="516178" cy="516178"/>
          </a:xfrm>
          <a:custGeom>
            <a:avLst/>
            <a:gdLst>
              <a:gd name="T0" fmla="*/ 418 w 484"/>
              <a:gd name="T1" fmla="*/ 483 h 484"/>
              <a:gd name="T2" fmla="*/ 418 w 484"/>
              <a:gd name="T3" fmla="*/ 483 h 484"/>
              <a:gd name="T4" fmla="*/ 418 w 484"/>
              <a:gd name="T5" fmla="*/ 436 h 484"/>
              <a:gd name="T6" fmla="*/ 436 w 484"/>
              <a:gd name="T7" fmla="*/ 409 h 484"/>
              <a:gd name="T8" fmla="*/ 436 w 484"/>
              <a:gd name="T9" fmla="*/ 372 h 484"/>
              <a:gd name="T10" fmla="*/ 158 w 484"/>
              <a:gd name="T11" fmla="*/ 372 h 484"/>
              <a:gd name="T12" fmla="*/ 158 w 484"/>
              <a:gd name="T13" fmla="*/ 399 h 484"/>
              <a:gd name="T14" fmla="*/ 74 w 484"/>
              <a:gd name="T15" fmla="*/ 483 h 484"/>
              <a:gd name="T16" fmla="*/ 0 w 484"/>
              <a:gd name="T17" fmla="*/ 399 h 484"/>
              <a:gd name="T18" fmla="*/ 0 w 484"/>
              <a:gd name="T19" fmla="*/ 28 h 484"/>
              <a:gd name="T20" fmla="*/ 37 w 484"/>
              <a:gd name="T21" fmla="*/ 0 h 484"/>
              <a:gd name="T22" fmla="*/ 371 w 484"/>
              <a:gd name="T23" fmla="*/ 0 h 484"/>
              <a:gd name="T24" fmla="*/ 409 w 484"/>
              <a:gd name="T25" fmla="*/ 28 h 484"/>
              <a:gd name="T26" fmla="*/ 409 w 484"/>
              <a:gd name="T27" fmla="*/ 335 h 484"/>
              <a:gd name="T28" fmla="*/ 455 w 484"/>
              <a:gd name="T29" fmla="*/ 335 h 484"/>
              <a:gd name="T30" fmla="*/ 483 w 484"/>
              <a:gd name="T31" fmla="*/ 353 h 484"/>
              <a:gd name="T32" fmla="*/ 483 w 484"/>
              <a:gd name="T33" fmla="*/ 409 h 484"/>
              <a:gd name="T34" fmla="*/ 418 w 484"/>
              <a:gd name="T35" fmla="*/ 483 h 484"/>
              <a:gd name="T36" fmla="*/ 47 w 484"/>
              <a:gd name="T37" fmla="*/ 38 h 484"/>
              <a:gd name="T38" fmla="*/ 47 w 484"/>
              <a:gd name="T39" fmla="*/ 38 h 484"/>
              <a:gd name="T40" fmla="*/ 47 w 484"/>
              <a:gd name="T41" fmla="*/ 399 h 484"/>
              <a:gd name="T42" fmla="*/ 74 w 484"/>
              <a:gd name="T43" fmla="*/ 436 h 484"/>
              <a:gd name="T44" fmla="*/ 111 w 484"/>
              <a:gd name="T45" fmla="*/ 399 h 484"/>
              <a:gd name="T46" fmla="*/ 111 w 484"/>
              <a:gd name="T47" fmla="*/ 353 h 484"/>
              <a:gd name="T48" fmla="*/ 139 w 484"/>
              <a:gd name="T49" fmla="*/ 335 h 484"/>
              <a:gd name="T50" fmla="*/ 362 w 484"/>
              <a:gd name="T51" fmla="*/ 335 h 484"/>
              <a:gd name="T52" fmla="*/ 362 w 484"/>
              <a:gd name="T53" fmla="*/ 38 h 484"/>
              <a:gd name="T54" fmla="*/ 47 w 484"/>
              <a:gd name="T55" fmla="*/ 38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4" h="484">
                <a:moveTo>
                  <a:pt x="418" y="483"/>
                </a:moveTo>
                <a:lnTo>
                  <a:pt x="418" y="483"/>
                </a:lnTo>
                <a:cubicBezTo>
                  <a:pt x="418" y="436"/>
                  <a:pt x="418" y="436"/>
                  <a:pt x="418" y="436"/>
                </a:cubicBezTo>
                <a:cubicBezTo>
                  <a:pt x="427" y="436"/>
                  <a:pt x="436" y="427"/>
                  <a:pt x="436" y="409"/>
                </a:cubicBezTo>
                <a:cubicBezTo>
                  <a:pt x="436" y="372"/>
                  <a:pt x="436" y="372"/>
                  <a:pt x="436" y="372"/>
                </a:cubicBezTo>
                <a:cubicBezTo>
                  <a:pt x="158" y="372"/>
                  <a:pt x="158" y="372"/>
                  <a:pt x="158" y="372"/>
                </a:cubicBezTo>
                <a:cubicBezTo>
                  <a:pt x="158" y="399"/>
                  <a:pt x="158" y="399"/>
                  <a:pt x="158" y="399"/>
                </a:cubicBezTo>
                <a:cubicBezTo>
                  <a:pt x="158" y="446"/>
                  <a:pt x="121" y="483"/>
                  <a:pt x="74" y="483"/>
                </a:cubicBezTo>
                <a:cubicBezTo>
                  <a:pt x="37" y="483"/>
                  <a:pt x="0" y="446"/>
                  <a:pt x="0" y="39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"/>
                  <a:pt x="19" y="0"/>
                  <a:pt x="37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90" y="0"/>
                  <a:pt x="409" y="10"/>
                  <a:pt x="409" y="28"/>
                </a:cubicBezTo>
                <a:cubicBezTo>
                  <a:pt x="409" y="335"/>
                  <a:pt x="409" y="335"/>
                  <a:pt x="409" y="335"/>
                </a:cubicBezTo>
                <a:cubicBezTo>
                  <a:pt x="455" y="335"/>
                  <a:pt x="455" y="335"/>
                  <a:pt x="455" y="335"/>
                </a:cubicBezTo>
                <a:cubicBezTo>
                  <a:pt x="474" y="335"/>
                  <a:pt x="483" y="344"/>
                  <a:pt x="483" y="353"/>
                </a:cubicBezTo>
                <a:cubicBezTo>
                  <a:pt x="483" y="409"/>
                  <a:pt x="483" y="409"/>
                  <a:pt x="483" y="409"/>
                </a:cubicBezTo>
                <a:cubicBezTo>
                  <a:pt x="483" y="446"/>
                  <a:pt x="455" y="483"/>
                  <a:pt x="418" y="483"/>
                </a:cubicBezTo>
                <a:close/>
                <a:moveTo>
                  <a:pt x="47" y="38"/>
                </a:moveTo>
                <a:lnTo>
                  <a:pt x="47" y="38"/>
                </a:lnTo>
                <a:cubicBezTo>
                  <a:pt x="47" y="399"/>
                  <a:pt x="47" y="399"/>
                  <a:pt x="47" y="399"/>
                </a:cubicBezTo>
                <a:cubicBezTo>
                  <a:pt x="47" y="418"/>
                  <a:pt x="56" y="436"/>
                  <a:pt x="74" y="436"/>
                </a:cubicBezTo>
                <a:cubicBezTo>
                  <a:pt x="102" y="436"/>
                  <a:pt x="111" y="418"/>
                  <a:pt x="111" y="399"/>
                </a:cubicBezTo>
                <a:cubicBezTo>
                  <a:pt x="111" y="353"/>
                  <a:pt x="111" y="353"/>
                  <a:pt x="111" y="353"/>
                </a:cubicBezTo>
                <a:cubicBezTo>
                  <a:pt x="111" y="344"/>
                  <a:pt x="121" y="335"/>
                  <a:pt x="139" y="335"/>
                </a:cubicBezTo>
                <a:cubicBezTo>
                  <a:pt x="362" y="335"/>
                  <a:pt x="362" y="335"/>
                  <a:pt x="362" y="335"/>
                </a:cubicBezTo>
                <a:cubicBezTo>
                  <a:pt x="362" y="38"/>
                  <a:pt x="362" y="38"/>
                  <a:pt x="362" y="38"/>
                </a:cubicBezTo>
                <a:lnTo>
                  <a:pt x="47" y="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6">
            <a:extLst>
              <a:ext uri="{FF2B5EF4-FFF2-40B4-BE49-F238E27FC236}">
                <a16:creationId xmlns:a16="http://schemas.microsoft.com/office/drawing/2014/main" id="{4D045210-5E80-974C-BC7C-EBDD06871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582" y="9481121"/>
            <a:ext cx="220550" cy="42234"/>
          </a:xfrm>
          <a:custGeom>
            <a:avLst/>
            <a:gdLst>
              <a:gd name="T0" fmla="*/ 186 w 206"/>
              <a:gd name="T1" fmla="*/ 37 h 38"/>
              <a:gd name="T2" fmla="*/ 186 w 206"/>
              <a:gd name="T3" fmla="*/ 37 h 38"/>
              <a:gd name="T4" fmla="*/ 9 w 206"/>
              <a:gd name="T5" fmla="*/ 37 h 38"/>
              <a:gd name="T6" fmla="*/ 0 w 206"/>
              <a:gd name="T7" fmla="*/ 18 h 38"/>
              <a:gd name="T8" fmla="*/ 0 w 206"/>
              <a:gd name="T9" fmla="*/ 18 h 38"/>
              <a:gd name="T10" fmla="*/ 9 w 206"/>
              <a:gd name="T11" fmla="*/ 0 h 38"/>
              <a:gd name="T12" fmla="*/ 186 w 206"/>
              <a:gd name="T13" fmla="*/ 0 h 38"/>
              <a:gd name="T14" fmla="*/ 205 w 206"/>
              <a:gd name="T15" fmla="*/ 18 h 38"/>
              <a:gd name="T16" fmla="*/ 205 w 206"/>
              <a:gd name="T17" fmla="*/ 18 h 38"/>
              <a:gd name="T18" fmla="*/ 186 w 206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38">
                <a:moveTo>
                  <a:pt x="186" y="37"/>
                </a:moveTo>
                <a:lnTo>
                  <a:pt x="186" y="37"/>
                </a:ln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9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95" y="0"/>
                  <a:pt x="205" y="9"/>
                  <a:pt x="205" y="18"/>
                </a:cubicBezTo>
                <a:lnTo>
                  <a:pt x="205" y="18"/>
                </a:lnTo>
                <a:cubicBezTo>
                  <a:pt x="205" y="27"/>
                  <a:pt x="195" y="37"/>
                  <a:pt x="186" y="3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7">
            <a:extLst>
              <a:ext uri="{FF2B5EF4-FFF2-40B4-BE49-F238E27FC236}">
                <a16:creationId xmlns:a16="http://schemas.microsoft.com/office/drawing/2014/main" id="{39B04731-80DA-B849-91EF-F26D3C754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582" y="9546816"/>
            <a:ext cx="220550" cy="42234"/>
          </a:xfrm>
          <a:custGeom>
            <a:avLst/>
            <a:gdLst>
              <a:gd name="T0" fmla="*/ 186 w 206"/>
              <a:gd name="T1" fmla="*/ 37 h 38"/>
              <a:gd name="T2" fmla="*/ 186 w 206"/>
              <a:gd name="T3" fmla="*/ 37 h 38"/>
              <a:gd name="T4" fmla="*/ 9 w 206"/>
              <a:gd name="T5" fmla="*/ 37 h 38"/>
              <a:gd name="T6" fmla="*/ 0 w 206"/>
              <a:gd name="T7" fmla="*/ 18 h 38"/>
              <a:gd name="T8" fmla="*/ 0 w 206"/>
              <a:gd name="T9" fmla="*/ 18 h 38"/>
              <a:gd name="T10" fmla="*/ 9 w 206"/>
              <a:gd name="T11" fmla="*/ 0 h 38"/>
              <a:gd name="T12" fmla="*/ 186 w 206"/>
              <a:gd name="T13" fmla="*/ 0 h 38"/>
              <a:gd name="T14" fmla="*/ 205 w 206"/>
              <a:gd name="T15" fmla="*/ 18 h 38"/>
              <a:gd name="T16" fmla="*/ 205 w 206"/>
              <a:gd name="T17" fmla="*/ 18 h 38"/>
              <a:gd name="T18" fmla="*/ 186 w 206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" h="38">
                <a:moveTo>
                  <a:pt x="186" y="37"/>
                </a:moveTo>
                <a:lnTo>
                  <a:pt x="186" y="37"/>
                </a:ln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9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195" y="0"/>
                  <a:pt x="205" y="9"/>
                  <a:pt x="205" y="18"/>
                </a:cubicBezTo>
                <a:lnTo>
                  <a:pt x="205" y="18"/>
                </a:lnTo>
                <a:cubicBezTo>
                  <a:pt x="205" y="27"/>
                  <a:pt x="195" y="37"/>
                  <a:pt x="186" y="3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8">
            <a:extLst>
              <a:ext uri="{FF2B5EF4-FFF2-40B4-BE49-F238E27FC236}">
                <a16:creationId xmlns:a16="http://schemas.microsoft.com/office/drawing/2014/main" id="{EFC2A724-E85F-5440-ACE4-7E7AE4513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582" y="9617205"/>
            <a:ext cx="140776" cy="42231"/>
          </a:xfrm>
          <a:custGeom>
            <a:avLst/>
            <a:gdLst>
              <a:gd name="T0" fmla="*/ 112 w 131"/>
              <a:gd name="T1" fmla="*/ 37 h 38"/>
              <a:gd name="T2" fmla="*/ 112 w 131"/>
              <a:gd name="T3" fmla="*/ 37 h 38"/>
              <a:gd name="T4" fmla="*/ 9 w 131"/>
              <a:gd name="T5" fmla="*/ 37 h 38"/>
              <a:gd name="T6" fmla="*/ 0 w 131"/>
              <a:gd name="T7" fmla="*/ 18 h 38"/>
              <a:gd name="T8" fmla="*/ 0 w 131"/>
              <a:gd name="T9" fmla="*/ 18 h 38"/>
              <a:gd name="T10" fmla="*/ 9 w 131"/>
              <a:gd name="T11" fmla="*/ 0 h 38"/>
              <a:gd name="T12" fmla="*/ 112 w 131"/>
              <a:gd name="T13" fmla="*/ 0 h 38"/>
              <a:gd name="T14" fmla="*/ 130 w 131"/>
              <a:gd name="T15" fmla="*/ 18 h 38"/>
              <a:gd name="T16" fmla="*/ 130 w 131"/>
              <a:gd name="T17" fmla="*/ 18 h 38"/>
              <a:gd name="T18" fmla="*/ 112 w 131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38">
                <a:moveTo>
                  <a:pt x="112" y="37"/>
                </a:moveTo>
                <a:lnTo>
                  <a:pt x="112" y="37"/>
                </a:ln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28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9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1" y="0"/>
                  <a:pt x="130" y="9"/>
                  <a:pt x="130" y="18"/>
                </a:cubicBezTo>
                <a:lnTo>
                  <a:pt x="130" y="18"/>
                </a:lnTo>
                <a:cubicBezTo>
                  <a:pt x="130" y="28"/>
                  <a:pt x="121" y="37"/>
                  <a:pt x="112" y="3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9">
            <a:extLst>
              <a:ext uri="{FF2B5EF4-FFF2-40B4-BE49-F238E27FC236}">
                <a16:creationId xmlns:a16="http://schemas.microsoft.com/office/drawing/2014/main" id="{6E708EEA-806B-C340-94FE-3F43F6CD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1613" y="6140044"/>
            <a:ext cx="516178" cy="1510993"/>
          </a:xfrm>
          <a:custGeom>
            <a:avLst/>
            <a:gdLst>
              <a:gd name="T0" fmla="*/ 483 w 484"/>
              <a:gd name="T1" fmla="*/ 1419 h 1420"/>
              <a:gd name="T2" fmla="*/ 0 w 484"/>
              <a:gd name="T3" fmla="*/ 1419 h 1420"/>
              <a:gd name="T4" fmla="*/ 0 w 484"/>
              <a:gd name="T5" fmla="*/ 0 h 1420"/>
              <a:gd name="T6" fmla="*/ 483 w 484"/>
              <a:gd name="T7" fmla="*/ 0 h 1420"/>
              <a:gd name="T8" fmla="*/ 483 w 484"/>
              <a:gd name="T9" fmla="*/ 1419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4" h="1420">
                <a:moveTo>
                  <a:pt x="483" y="1419"/>
                </a:moveTo>
                <a:lnTo>
                  <a:pt x="0" y="1419"/>
                </a:lnTo>
                <a:lnTo>
                  <a:pt x="0" y="0"/>
                </a:lnTo>
                <a:lnTo>
                  <a:pt x="483" y="0"/>
                </a:lnTo>
                <a:lnTo>
                  <a:pt x="483" y="141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0">
            <a:extLst>
              <a:ext uri="{FF2B5EF4-FFF2-40B4-BE49-F238E27FC236}">
                <a16:creationId xmlns:a16="http://schemas.microsoft.com/office/drawing/2014/main" id="{76163ECE-1505-A24A-BBD8-8A115780F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1613" y="8124983"/>
            <a:ext cx="516178" cy="1510993"/>
          </a:xfrm>
          <a:custGeom>
            <a:avLst/>
            <a:gdLst>
              <a:gd name="T0" fmla="*/ 483 w 484"/>
              <a:gd name="T1" fmla="*/ 1420 h 1421"/>
              <a:gd name="T2" fmla="*/ 0 w 484"/>
              <a:gd name="T3" fmla="*/ 1420 h 1421"/>
              <a:gd name="T4" fmla="*/ 0 w 484"/>
              <a:gd name="T5" fmla="*/ 0 h 1421"/>
              <a:gd name="T6" fmla="*/ 483 w 484"/>
              <a:gd name="T7" fmla="*/ 0 h 1421"/>
              <a:gd name="T8" fmla="*/ 483 w 484"/>
              <a:gd name="T9" fmla="*/ 1420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4" h="1421">
                <a:moveTo>
                  <a:pt x="483" y="1420"/>
                </a:moveTo>
                <a:lnTo>
                  <a:pt x="0" y="1420"/>
                </a:lnTo>
                <a:lnTo>
                  <a:pt x="0" y="0"/>
                </a:lnTo>
                <a:lnTo>
                  <a:pt x="483" y="0"/>
                </a:lnTo>
                <a:lnTo>
                  <a:pt x="483" y="142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1">
            <a:extLst>
              <a:ext uri="{FF2B5EF4-FFF2-40B4-BE49-F238E27FC236}">
                <a16:creationId xmlns:a16="http://schemas.microsoft.com/office/drawing/2014/main" id="{0D201C65-E767-6245-ADFE-8B45C84F5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1613" y="10100534"/>
            <a:ext cx="516178" cy="1525072"/>
          </a:xfrm>
          <a:custGeom>
            <a:avLst/>
            <a:gdLst>
              <a:gd name="T0" fmla="*/ 483 w 484"/>
              <a:gd name="T1" fmla="*/ 1430 h 1431"/>
              <a:gd name="T2" fmla="*/ 0 w 484"/>
              <a:gd name="T3" fmla="*/ 1430 h 1431"/>
              <a:gd name="T4" fmla="*/ 0 w 484"/>
              <a:gd name="T5" fmla="*/ 0 h 1431"/>
              <a:gd name="T6" fmla="*/ 483 w 484"/>
              <a:gd name="T7" fmla="*/ 0 h 1431"/>
              <a:gd name="T8" fmla="*/ 483 w 484"/>
              <a:gd name="T9" fmla="*/ 1430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4" h="1431">
                <a:moveTo>
                  <a:pt x="483" y="1430"/>
                </a:moveTo>
                <a:lnTo>
                  <a:pt x="0" y="1430"/>
                </a:lnTo>
                <a:lnTo>
                  <a:pt x="0" y="0"/>
                </a:lnTo>
                <a:lnTo>
                  <a:pt x="483" y="0"/>
                </a:lnTo>
                <a:lnTo>
                  <a:pt x="483" y="143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CuadroTexto 243">
            <a:extLst>
              <a:ext uri="{FF2B5EF4-FFF2-40B4-BE49-F238E27FC236}">
                <a16:creationId xmlns:a16="http://schemas.microsoft.com/office/drawing/2014/main" id="{C35FA5A2-57C6-CD45-88D6-3D7B30539228}"/>
              </a:ext>
            </a:extLst>
          </p:cNvPr>
          <p:cNvSpPr txBox="1"/>
          <p:nvPr/>
        </p:nvSpPr>
        <p:spPr>
          <a:xfrm>
            <a:off x="17121332" y="6141034"/>
            <a:ext cx="2222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20%</a:t>
            </a:r>
          </a:p>
        </p:txBody>
      </p:sp>
      <p:sp>
        <p:nvSpPr>
          <p:cNvPr id="245" name="CuadroTexto 244">
            <a:extLst>
              <a:ext uri="{FF2B5EF4-FFF2-40B4-BE49-F238E27FC236}">
                <a16:creationId xmlns:a16="http://schemas.microsoft.com/office/drawing/2014/main" id="{366C1E00-4C86-7C49-B39E-BDC61A0CF3CC}"/>
              </a:ext>
            </a:extLst>
          </p:cNvPr>
          <p:cNvSpPr txBox="1"/>
          <p:nvPr/>
        </p:nvSpPr>
        <p:spPr>
          <a:xfrm>
            <a:off x="17121331" y="8124983"/>
            <a:ext cx="2222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30%</a:t>
            </a:r>
          </a:p>
        </p:txBody>
      </p:sp>
      <p:sp>
        <p:nvSpPr>
          <p:cNvPr id="246" name="CuadroTexto 245">
            <a:extLst>
              <a:ext uri="{FF2B5EF4-FFF2-40B4-BE49-F238E27FC236}">
                <a16:creationId xmlns:a16="http://schemas.microsoft.com/office/drawing/2014/main" id="{22E75636-573E-7641-AC81-B4EDD1C0737F}"/>
              </a:ext>
            </a:extLst>
          </p:cNvPr>
          <p:cNvSpPr txBox="1"/>
          <p:nvPr/>
        </p:nvSpPr>
        <p:spPr>
          <a:xfrm>
            <a:off x="17121330" y="10201350"/>
            <a:ext cx="2222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50%</a:t>
            </a:r>
          </a:p>
        </p:txBody>
      </p:sp>
      <p:grpSp>
        <p:nvGrpSpPr>
          <p:cNvPr id="248" name="Group 54">
            <a:extLst>
              <a:ext uri="{FF2B5EF4-FFF2-40B4-BE49-F238E27FC236}">
                <a16:creationId xmlns:a16="http://schemas.microsoft.com/office/drawing/2014/main" id="{CEB41DBC-3B18-7249-8904-E2EA16C46C5F}"/>
              </a:ext>
            </a:extLst>
          </p:cNvPr>
          <p:cNvGrpSpPr/>
          <p:nvPr/>
        </p:nvGrpSpPr>
        <p:grpSpPr>
          <a:xfrm>
            <a:off x="5703605" y="4969776"/>
            <a:ext cx="2778274" cy="1221082"/>
            <a:chOff x="5517310" y="11388361"/>
            <a:chExt cx="3676939" cy="1221082"/>
          </a:xfrm>
        </p:grpSpPr>
        <p:sp>
          <p:nvSpPr>
            <p:cNvPr id="249" name="CuadroTexto 395">
              <a:extLst>
                <a:ext uri="{FF2B5EF4-FFF2-40B4-BE49-F238E27FC236}">
                  <a16:creationId xmlns:a16="http://schemas.microsoft.com/office/drawing/2014/main" id="{208F37F7-5FAA-6B47-B5FD-BE2D5AA5A09F}"/>
                </a:ext>
              </a:extLst>
            </p:cNvPr>
            <p:cNvSpPr txBox="1"/>
            <p:nvPr/>
          </p:nvSpPr>
          <p:spPr>
            <a:xfrm>
              <a:off x="6164440" y="1138836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50" name="Rectangle 56">
              <a:extLst>
                <a:ext uri="{FF2B5EF4-FFF2-40B4-BE49-F238E27FC236}">
                  <a16:creationId xmlns:a16="http://schemas.microsoft.com/office/drawing/2014/main" id="{0A49333C-A9F4-7F47-922D-EDA977CE9695}"/>
                </a:ext>
              </a:extLst>
            </p:cNvPr>
            <p:cNvSpPr/>
            <p:nvPr/>
          </p:nvSpPr>
          <p:spPr>
            <a:xfrm>
              <a:off x="5517310" y="11778446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1" name="Group 54">
            <a:extLst>
              <a:ext uri="{FF2B5EF4-FFF2-40B4-BE49-F238E27FC236}">
                <a16:creationId xmlns:a16="http://schemas.microsoft.com/office/drawing/2014/main" id="{F8068A01-B8A0-2247-884E-6BAB22792CE7}"/>
              </a:ext>
            </a:extLst>
          </p:cNvPr>
          <p:cNvGrpSpPr/>
          <p:nvPr/>
        </p:nvGrpSpPr>
        <p:grpSpPr>
          <a:xfrm>
            <a:off x="5712991" y="7774073"/>
            <a:ext cx="2778274" cy="1221082"/>
            <a:chOff x="5517310" y="11388361"/>
            <a:chExt cx="3676939" cy="1221082"/>
          </a:xfrm>
        </p:grpSpPr>
        <p:sp>
          <p:nvSpPr>
            <p:cNvPr id="252" name="CuadroTexto 395">
              <a:extLst>
                <a:ext uri="{FF2B5EF4-FFF2-40B4-BE49-F238E27FC236}">
                  <a16:creationId xmlns:a16="http://schemas.microsoft.com/office/drawing/2014/main" id="{9DAE0172-94C9-B24E-980D-785FBACFD165}"/>
                </a:ext>
              </a:extLst>
            </p:cNvPr>
            <p:cNvSpPr txBox="1"/>
            <p:nvPr/>
          </p:nvSpPr>
          <p:spPr>
            <a:xfrm>
              <a:off x="6164440" y="1138836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53" name="Rectangle 56">
              <a:extLst>
                <a:ext uri="{FF2B5EF4-FFF2-40B4-BE49-F238E27FC236}">
                  <a16:creationId xmlns:a16="http://schemas.microsoft.com/office/drawing/2014/main" id="{22ECD291-037A-5240-8604-0D7DC47F796B}"/>
                </a:ext>
              </a:extLst>
            </p:cNvPr>
            <p:cNvSpPr/>
            <p:nvPr/>
          </p:nvSpPr>
          <p:spPr>
            <a:xfrm>
              <a:off x="5517310" y="11778446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4" name="Group 54">
            <a:extLst>
              <a:ext uri="{FF2B5EF4-FFF2-40B4-BE49-F238E27FC236}">
                <a16:creationId xmlns:a16="http://schemas.microsoft.com/office/drawing/2014/main" id="{B0843ED5-858E-9C40-A1E2-466A4A1DF233}"/>
              </a:ext>
            </a:extLst>
          </p:cNvPr>
          <p:cNvGrpSpPr/>
          <p:nvPr/>
        </p:nvGrpSpPr>
        <p:grpSpPr>
          <a:xfrm>
            <a:off x="5703604" y="10713426"/>
            <a:ext cx="2778274" cy="1221082"/>
            <a:chOff x="5517310" y="11388361"/>
            <a:chExt cx="3676939" cy="1221082"/>
          </a:xfrm>
        </p:grpSpPr>
        <p:sp>
          <p:nvSpPr>
            <p:cNvPr id="255" name="CuadroTexto 395">
              <a:extLst>
                <a:ext uri="{FF2B5EF4-FFF2-40B4-BE49-F238E27FC236}">
                  <a16:creationId xmlns:a16="http://schemas.microsoft.com/office/drawing/2014/main" id="{0BE49414-6C30-3941-BE50-77B715E918E4}"/>
                </a:ext>
              </a:extLst>
            </p:cNvPr>
            <p:cNvSpPr txBox="1"/>
            <p:nvPr/>
          </p:nvSpPr>
          <p:spPr>
            <a:xfrm>
              <a:off x="6164440" y="1138836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56" name="Rectangle 56">
              <a:extLst>
                <a:ext uri="{FF2B5EF4-FFF2-40B4-BE49-F238E27FC236}">
                  <a16:creationId xmlns:a16="http://schemas.microsoft.com/office/drawing/2014/main" id="{6DBC54FB-CE8D-614E-9883-14E4CB5E7B9F}"/>
                </a:ext>
              </a:extLst>
            </p:cNvPr>
            <p:cNvSpPr/>
            <p:nvPr/>
          </p:nvSpPr>
          <p:spPr>
            <a:xfrm>
              <a:off x="5517310" y="11778446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" name="Group 71">
            <a:extLst>
              <a:ext uri="{FF2B5EF4-FFF2-40B4-BE49-F238E27FC236}">
                <a16:creationId xmlns:a16="http://schemas.microsoft.com/office/drawing/2014/main" id="{6259189B-A407-E143-9595-91C9B46A8DF0}"/>
              </a:ext>
            </a:extLst>
          </p:cNvPr>
          <p:cNvGrpSpPr/>
          <p:nvPr/>
        </p:nvGrpSpPr>
        <p:grpSpPr>
          <a:xfrm>
            <a:off x="15961613" y="859477"/>
            <a:ext cx="5574406" cy="4437322"/>
            <a:chOff x="2236245" y="4944819"/>
            <a:chExt cx="5574406" cy="4437322"/>
          </a:xfrm>
        </p:grpSpPr>
        <p:sp>
          <p:nvSpPr>
            <p:cNvPr id="57" name="CuadroTexto 598">
              <a:extLst>
                <a:ext uri="{FF2B5EF4-FFF2-40B4-BE49-F238E27FC236}">
                  <a16:creationId xmlns:a16="http://schemas.microsoft.com/office/drawing/2014/main" id="{BA6B7714-3F75-F945-87C9-55747E66C58B}"/>
                </a:ext>
              </a:extLst>
            </p:cNvPr>
            <p:cNvSpPr txBox="1"/>
            <p:nvPr/>
          </p:nvSpPr>
          <p:spPr>
            <a:xfrm>
              <a:off x="2236245" y="4944819"/>
              <a:ext cx="55563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58" name="CuadroTexto 599">
              <a:extLst>
                <a:ext uri="{FF2B5EF4-FFF2-40B4-BE49-F238E27FC236}">
                  <a16:creationId xmlns:a16="http://schemas.microsoft.com/office/drawing/2014/main" id="{0CE5E705-6A66-6040-A416-67566EDD4FA2}"/>
                </a:ext>
              </a:extLst>
            </p:cNvPr>
            <p:cNvSpPr txBox="1"/>
            <p:nvPr/>
          </p:nvSpPr>
          <p:spPr>
            <a:xfrm>
              <a:off x="2236245" y="5965821"/>
              <a:ext cx="5574406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1">
            <a:extLst>
              <a:ext uri="{FF2B5EF4-FFF2-40B4-BE49-F238E27FC236}">
                <a16:creationId xmlns:a16="http://schemas.microsoft.com/office/drawing/2014/main" id="{573F14F2-103C-9F46-A63D-36307902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3981" y="3723277"/>
            <a:ext cx="8628969" cy="1780939"/>
          </a:xfrm>
          <a:custGeom>
            <a:avLst/>
            <a:gdLst>
              <a:gd name="T0" fmla="*/ 8415 w 8416"/>
              <a:gd name="T1" fmla="*/ 1736 h 1737"/>
              <a:gd name="T2" fmla="*/ 0 w 8416"/>
              <a:gd name="T3" fmla="*/ 1736 h 1737"/>
              <a:gd name="T4" fmla="*/ 0 w 8416"/>
              <a:gd name="T5" fmla="*/ 0 h 1737"/>
              <a:gd name="T6" fmla="*/ 8415 w 8416"/>
              <a:gd name="T7" fmla="*/ 0 h 1737"/>
              <a:gd name="T8" fmla="*/ 8415 w 8416"/>
              <a:gd name="T9" fmla="*/ 1736 h 1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16" h="1737">
                <a:moveTo>
                  <a:pt x="8415" y="1736"/>
                </a:moveTo>
                <a:lnTo>
                  <a:pt x="0" y="1736"/>
                </a:lnTo>
                <a:lnTo>
                  <a:pt x="0" y="0"/>
                </a:lnTo>
                <a:lnTo>
                  <a:pt x="8415" y="0"/>
                </a:lnTo>
                <a:lnTo>
                  <a:pt x="8415" y="1736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">
            <a:extLst>
              <a:ext uri="{FF2B5EF4-FFF2-40B4-BE49-F238E27FC236}">
                <a16:creationId xmlns:a16="http://schemas.microsoft.com/office/drawing/2014/main" id="{33A569C5-62D3-114A-8509-E67C0A0C5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3981" y="5504216"/>
            <a:ext cx="8628969" cy="1785458"/>
          </a:xfrm>
          <a:custGeom>
            <a:avLst/>
            <a:gdLst>
              <a:gd name="T0" fmla="*/ 8415 w 8416"/>
              <a:gd name="T1" fmla="*/ 1743 h 1744"/>
              <a:gd name="T2" fmla="*/ 0 w 8416"/>
              <a:gd name="T3" fmla="*/ 1743 h 1744"/>
              <a:gd name="T4" fmla="*/ 0 w 8416"/>
              <a:gd name="T5" fmla="*/ 0 h 1744"/>
              <a:gd name="T6" fmla="*/ 8415 w 8416"/>
              <a:gd name="T7" fmla="*/ 0 h 1744"/>
              <a:gd name="T8" fmla="*/ 8415 w 8416"/>
              <a:gd name="T9" fmla="*/ 1743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16" h="1744">
                <a:moveTo>
                  <a:pt x="8415" y="1743"/>
                </a:moveTo>
                <a:lnTo>
                  <a:pt x="0" y="1743"/>
                </a:lnTo>
                <a:lnTo>
                  <a:pt x="0" y="0"/>
                </a:lnTo>
                <a:lnTo>
                  <a:pt x="8415" y="0"/>
                </a:lnTo>
                <a:lnTo>
                  <a:pt x="8415" y="1743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3">
            <a:extLst>
              <a:ext uri="{FF2B5EF4-FFF2-40B4-BE49-F238E27FC236}">
                <a16:creationId xmlns:a16="http://schemas.microsoft.com/office/drawing/2014/main" id="{FA512FA4-30DE-044C-A723-90494E681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3981" y="7289674"/>
            <a:ext cx="8628969" cy="1789980"/>
          </a:xfrm>
          <a:custGeom>
            <a:avLst/>
            <a:gdLst>
              <a:gd name="T0" fmla="*/ 8415 w 8416"/>
              <a:gd name="T1" fmla="*/ 1745 h 1746"/>
              <a:gd name="T2" fmla="*/ 0 w 8416"/>
              <a:gd name="T3" fmla="*/ 1745 h 1746"/>
              <a:gd name="T4" fmla="*/ 0 w 8416"/>
              <a:gd name="T5" fmla="*/ 0 h 1746"/>
              <a:gd name="T6" fmla="*/ 8415 w 8416"/>
              <a:gd name="T7" fmla="*/ 0 h 1746"/>
              <a:gd name="T8" fmla="*/ 8415 w 8416"/>
              <a:gd name="T9" fmla="*/ 1745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16" h="1746">
                <a:moveTo>
                  <a:pt x="8415" y="1745"/>
                </a:moveTo>
                <a:lnTo>
                  <a:pt x="0" y="1745"/>
                </a:lnTo>
                <a:lnTo>
                  <a:pt x="0" y="0"/>
                </a:lnTo>
                <a:lnTo>
                  <a:pt x="8415" y="0"/>
                </a:lnTo>
                <a:lnTo>
                  <a:pt x="8415" y="1745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4">
            <a:extLst>
              <a:ext uri="{FF2B5EF4-FFF2-40B4-BE49-F238E27FC236}">
                <a16:creationId xmlns:a16="http://schemas.microsoft.com/office/drawing/2014/main" id="{FDE412C1-0B73-9440-ADE4-BA6E731B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3981" y="9079654"/>
            <a:ext cx="8628969" cy="1789980"/>
          </a:xfrm>
          <a:custGeom>
            <a:avLst/>
            <a:gdLst>
              <a:gd name="T0" fmla="*/ 8415 w 8416"/>
              <a:gd name="T1" fmla="*/ 1745 h 1746"/>
              <a:gd name="T2" fmla="*/ 0 w 8416"/>
              <a:gd name="T3" fmla="*/ 1745 h 1746"/>
              <a:gd name="T4" fmla="*/ 0 w 8416"/>
              <a:gd name="T5" fmla="*/ 0 h 1746"/>
              <a:gd name="T6" fmla="*/ 8415 w 8416"/>
              <a:gd name="T7" fmla="*/ 0 h 1746"/>
              <a:gd name="T8" fmla="*/ 8415 w 8416"/>
              <a:gd name="T9" fmla="*/ 1745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16" h="1746">
                <a:moveTo>
                  <a:pt x="8415" y="1745"/>
                </a:moveTo>
                <a:lnTo>
                  <a:pt x="0" y="1745"/>
                </a:lnTo>
                <a:lnTo>
                  <a:pt x="0" y="0"/>
                </a:lnTo>
                <a:lnTo>
                  <a:pt x="8415" y="0"/>
                </a:lnTo>
                <a:lnTo>
                  <a:pt x="8415" y="1745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1BBFD7E1-1D0F-F842-AA25-256E17500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3981" y="10869633"/>
            <a:ext cx="8628969" cy="1789980"/>
          </a:xfrm>
          <a:custGeom>
            <a:avLst/>
            <a:gdLst>
              <a:gd name="T0" fmla="*/ 8415 w 8416"/>
              <a:gd name="T1" fmla="*/ 1744 h 1745"/>
              <a:gd name="T2" fmla="*/ 0 w 8416"/>
              <a:gd name="T3" fmla="*/ 1744 h 1745"/>
              <a:gd name="T4" fmla="*/ 0 w 8416"/>
              <a:gd name="T5" fmla="*/ 0 h 1745"/>
              <a:gd name="T6" fmla="*/ 8415 w 8416"/>
              <a:gd name="T7" fmla="*/ 0 h 1745"/>
              <a:gd name="T8" fmla="*/ 8415 w 8416"/>
              <a:gd name="T9" fmla="*/ 1744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16" h="1745">
                <a:moveTo>
                  <a:pt x="8415" y="1744"/>
                </a:moveTo>
                <a:lnTo>
                  <a:pt x="0" y="1744"/>
                </a:lnTo>
                <a:lnTo>
                  <a:pt x="0" y="0"/>
                </a:lnTo>
                <a:lnTo>
                  <a:pt x="8415" y="0"/>
                </a:lnTo>
                <a:lnTo>
                  <a:pt x="8415" y="1744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55">
            <a:extLst>
              <a:ext uri="{FF2B5EF4-FFF2-40B4-BE49-F238E27FC236}">
                <a16:creationId xmlns:a16="http://schemas.microsoft.com/office/drawing/2014/main" id="{D4DA4D14-9D39-7345-AF8C-D186CBFD1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969" y="12655094"/>
            <a:ext cx="4522" cy="4519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0D4987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56">
            <a:extLst>
              <a:ext uri="{FF2B5EF4-FFF2-40B4-BE49-F238E27FC236}">
                <a16:creationId xmlns:a16="http://schemas.microsoft.com/office/drawing/2014/main" id="{D3825554-768C-C148-B6B6-ED95C42F7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969" y="12600852"/>
            <a:ext cx="27121" cy="54242"/>
          </a:xfrm>
          <a:custGeom>
            <a:avLst/>
            <a:gdLst>
              <a:gd name="T0" fmla="*/ 27 w 28"/>
              <a:gd name="T1" fmla="*/ 0 h 55"/>
              <a:gd name="T2" fmla="*/ 0 w 28"/>
              <a:gd name="T3" fmla="*/ 54 h 55"/>
              <a:gd name="T4" fmla="*/ 0 w 28"/>
              <a:gd name="T5" fmla="*/ 54 h 55"/>
              <a:gd name="T6" fmla="*/ 27 w 28"/>
              <a:gd name="T7" fmla="*/ 54 h 55"/>
              <a:gd name="T8" fmla="*/ 27 w 28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55">
                <a:moveTo>
                  <a:pt x="27" y="0"/>
                </a:moveTo>
                <a:lnTo>
                  <a:pt x="0" y="54"/>
                </a:lnTo>
                <a:lnTo>
                  <a:pt x="0" y="54"/>
                </a:lnTo>
                <a:lnTo>
                  <a:pt x="27" y="54"/>
                </a:lnTo>
                <a:lnTo>
                  <a:pt x="27" y="0"/>
                </a:lnTo>
              </a:path>
            </a:pathLst>
          </a:custGeom>
          <a:solidFill>
            <a:schemeClr val="bg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7">
            <a:extLst>
              <a:ext uri="{FF2B5EF4-FFF2-40B4-BE49-F238E27FC236}">
                <a16:creationId xmlns:a16="http://schemas.microsoft.com/office/drawing/2014/main" id="{5B9674D4-418E-9749-B39C-09FC06845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090" y="10869633"/>
            <a:ext cx="2047630" cy="1789980"/>
          </a:xfrm>
          <a:custGeom>
            <a:avLst/>
            <a:gdLst>
              <a:gd name="T0" fmla="*/ 0 w 1999"/>
              <a:gd name="T1" fmla="*/ 1690 h 1745"/>
              <a:gd name="T2" fmla="*/ 0 w 1999"/>
              <a:gd name="T3" fmla="*/ 1744 h 1745"/>
              <a:gd name="T4" fmla="*/ 1998 w 1999"/>
              <a:gd name="T5" fmla="*/ 1744 h 1745"/>
              <a:gd name="T6" fmla="*/ 986 w 1999"/>
              <a:gd name="T7" fmla="*/ 0 h 1745"/>
              <a:gd name="T8" fmla="*/ 0 w 1999"/>
              <a:gd name="T9" fmla="*/ 169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9" h="1745">
                <a:moveTo>
                  <a:pt x="0" y="1690"/>
                </a:moveTo>
                <a:lnTo>
                  <a:pt x="0" y="1744"/>
                </a:lnTo>
                <a:lnTo>
                  <a:pt x="1998" y="1744"/>
                </a:lnTo>
                <a:lnTo>
                  <a:pt x="986" y="0"/>
                </a:lnTo>
                <a:lnTo>
                  <a:pt x="0" y="1690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58">
            <a:extLst>
              <a:ext uri="{FF2B5EF4-FFF2-40B4-BE49-F238E27FC236}">
                <a16:creationId xmlns:a16="http://schemas.microsoft.com/office/drawing/2014/main" id="{1AB7D157-3D71-4940-8FC6-42C36BA1D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085" y="9079654"/>
            <a:ext cx="3105342" cy="3575440"/>
          </a:xfrm>
          <a:custGeom>
            <a:avLst/>
            <a:gdLst>
              <a:gd name="T0" fmla="*/ 271 w 3029"/>
              <a:gd name="T1" fmla="*/ 1265 h 3490"/>
              <a:gd name="T2" fmla="*/ 271 w 3029"/>
              <a:gd name="T3" fmla="*/ 1302 h 3490"/>
              <a:gd name="T4" fmla="*/ 271 w 3029"/>
              <a:gd name="T5" fmla="*/ 1265 h 3490"/>
              <a:gd name="T6" fmla="*/ 253 w 3029"/>
              <a:gd name="T7" fmla="*/ 1302 h 3490"/>
              <a:gd name="T8" fmla="*/ 0 w 3029"/>
              <a:gd name="T9" fmla="*/ 1745 h 3490"/>
              <a:gd name="T10" fmla="*/ 1012 w 3029"/>
              <a:gd name="T11" fmla="*/ 3489 h 3490"/>
              <a:gd name="T12" fmla="*/ 1527 w 3029"/>
              <a:gd name="T13" fmla="*/ 3489 h 3490"/>
              <a:gd name="T14" fmla="*/ 3028 w 3029"/>
              <a:gd name="T15" fmla="*/ 3489 h 3490"/>
              <a:gd name="T16" fmla="*/ 1003 w 3029"/>
              <a:gd name="T17" fmla="*/ 0 h 3490"/>
              <a:gd name="T18" fmla="*/ 271 w 3029"/>
              <a:gd name="T19" fmla="*/ 1265 h 3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29" h="3490">
                <a:moveTo>
                  <a:pt x="271" y="1265"/>
                </a:moveTo>
                <a:lnTo>
                  <a:pt x="271" y="1302"/>
                </a:lnTo>
                <a:lnTo>
                  <a:pt x="271" y="1265"/>
                </a:lnTo>
                <a:lnTo>
                  <a:pt x="253" y="1302"/>
                </a:lnTo>
                <a:lnTo>
                  <a:pt x="0" y="1745"/>
                </a:lnTo>
                <a:lnTo>
                  <a:pt x="1012" y="3489"/>
                </a:lnTo>
                <a:lnTo>
                  <a:pt x="1527" y="3489"/>
                </a:lnTo>
                <a:lnTo>
                  <a:pt x="3028" y="3489"/>
                </a:lnTo>
                <a:lnTo>
                  <a:pt x="1003" y="0"/>
                </a:lnTo>
                <a:lnTo>
                  <a:pt x="271" y="1265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59">
            <a:extLst>
              <a:ext uri="{FF2B5EF4-FFF2-40B4-BE49-F238E27FC236}">
                <a16:creationId xmlns:a16="http://schemas.microsoft.com/office/drawing/2014/main" id="{41247A4F-8E15-A842-AC3C-8ADB2DA5A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679" y="7289674"/>
            <a:ext cx="4144977" cy="5365420"/>
          </a:xfrm>
          <a:custGeom>
            <a:avLst/>
            <a:gdLst>
              <a:gd name="T0" fmla="*/ 524 w 4042"/>
              <a:gd name="T1" fmla="*/ 841 h 5235"/>
              <a:gd name="T2" fmla="*/ 524 w 4042"/>
              <a:gd name="T3" fmla="*/ 868 h 5235"/>
              <a:gd name="T4" fmla="*/ 524 w 4042"/>
              <a:gd name="T5" fmla="*/ 841 h 5235"/>
              <a:gd name="T6" fmla="*/ 506 w 4042"/>
              <a:gd name="T7" fmla="*/ 868 h 5235"/>
              <a:gd name="T8" fmla="*/ 0 w 4042"/>
              <a:gd name="T9" fmla="*/ 1745 h 5235"/>
              <a:gd name="T10" fmla="*/ 2025 w 4042"/>
              <a:gd name="T11" fmla="*/ 5234 h 5235"/>
              <a:gd name="T12" fmla="*/ 3028 w 4042"/>
              <a:gd name="T13" fmla="*/ 5234 h 5235"/>
              <a:gd name="T14" fmla="*/ 4041 w 4042"/>
              <a:gd name="T15" fmla="*/ 5234 h 5235"/>
              <a:gd name="T16" fmla="*/ 1004 w 4042"/>
              <a:gd name="T17" fmla="*/ 0 h 5235"/>
              <a:gd name="T18" fmla="*/ 524 w 4042"/>
              <a:gd name="T19" fmla="*/ 841 h 5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42" h="5235">
                <a:moveTo>
                  <a:pt x="524" y="841"/>
                </a:moveTo>
                <a:lnTo>
                  <a:pt x="524" y="868"/>
                </a:lnTo>
                <a:lnTo>
                  <a:pt x="524" y="841"/>
                </a:lnTo>
                <a:lnTo>
                  <a:pt x="506" y="868"/>
                </a:lnTo>
                <a:lnTo>
                  <a:pt x="0" y="1745"/>
                </a:lnTo>
                <a:lnTo>
                  <a:pt x="2025" y="5234"/>
                </a:lnTo>
                <a:lnTo>
                  <a:pt x="3028" y="5234"/>
                </a:lnTo>
                <a:lnTo>
                  <a:pt x="4041" y="5234"/>
                </a:lnTo>
                <a:lnTo>
                  <a:pt x="1004" y="0"/>
                </a:lnTo>
                <a:lnTo>
                  <a:pt x="524" y="841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0">
            <a:extLst>
              <a:ext uri="{FF2B5EF4-FFF2-40B4-BE49-F238E27FC236}">
                <a16:creationId xmlns:a16="http://schemas.microsoft.com/office/drawing/2014/main" id="{6F683BAA-DDAB-4742-8F8E-5EDA942EB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273" y="5504216"/>
            <a:ext cx="5189133" cy="7150878"/>
          </a:xfrm>
          <a:custGeom>
            <a:avLst/>
            <a:gdLst>
              <a:gd name="T0" fmla="*/ 768 w 5062"/>
              <a:gd name="T1" fmla="*/ 415 h 6978"/>
              <a:gd name="T2" fmla="*/ 759 w 5062"/>
              <a:gd name="T3" fmla="*/ 433 h 6978"/>
              <a:gd name="T4" fmla="*/ 0 w 5062"/>
              <a:gd name="T5" fmla="*/ 1743 h 6978"/>
              <a:gd name="T6" fmla="*/ 3037 w 5062"/>
              <a:gd name="T7" fmla="*/ 6977 h 6978"/>
              <a:gd name="T8" fmla="*/ 4527 w 5062"/>
              <a:gd name="T9" fmla="*/ 6977 h 6978"/>
              <a:gd name="T10" fmla="*/ 5061 w 5062"/>
              <a:gd name="T11" fmla="*/ 6977 h 6978"/>
              <a:gd name="T12" fmla="*/ 1012 w 5062"/>
              <a:gd name="T13" fmla="*/ 0 h 6978"/>
              <a:gd name="T14" fmla="*/ 768 w 5062"/>
              <a:gd name="T15" fmla="*/ 415 h 6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62" h="6978">
                <a:moveTo>
                  <a:pt x="768" y="415"/>
                </a:moveTo>
                <a:lnTo>
                  <a:pt x="759" y="433"/>
                </a:lnTo>
                <a:lnTo>
                  <a:pt x="0" y="1743"/>
                </a:lnTo>
                <a:lnTo>
                  <a:pt x="3037" y="6977"/>
                </a:lnTo>
                <a:lnTo>
                  <a:pt x="4527" y="6977"/>
                </a:lnTo>
                <a:lnTo>
                  <a:pt x="5061" y="6977"/>
                </a:lnTo>
                <a:lnTo>
                  <a:pt x="1012" y="0"/>
                </a:lnTo>
                <a:lnTo>
                  <a:pt x="768" y="415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1">
            <a:extLst>
              <a:ext uri="{FF2B5EF4-FFF2-40B4-BE49-F238E27FC236}">
                <a16:creationId xmlns:a16="http://schemas.microsoft.com/office/drawing/2014/main" id="{C9D7BCA8-ED8E-D24F-9DFE-55B93DE7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386" y="3705196"/>
            <a:ext cx="6201647" cy="8949898"/>
          </a:xfrm>
          <a:custGeom>
            <a:avLst/>
            <a:gdLst>
              <a:gd name="T0" fmla="*/ 6020 w 6048"/>
              <a:gd name="T1" fmla="*/ 8677 h 8732"/>
              <a:gd name="T2" fmla="*/ 4790 w 6048"/>
              <a:gd name="T3" fmla="*/ 6544 h 8732"/>
              <a:gd name="T4" fmla="*/ 4763 w 6048"/>
              <a:gd name="T5" fmla="*/ 6507 h 8732"/>
              <a:gd name="T6" fmla="*/ 4763 w 6048"/>
              <a:gd name="T7" fmla="*/ 6507 h 8732"/>
              <a:gd name="T8" fmla="*/ 3524 w 6048"/>
              <a:gd name="T9" fmla="*/ 4365 h 8732"/>
              <a:gd name="T10" fmla="*/ 3515 w 6048"/>
              <a:gd name="T11" fmla="*/ 4338 h 8732"/>
              <a:gd name="T12" fmla="*/ 3471 w 6048"/>
              <a:gd name="T13" fmla="*/ 4257 h 8732"/>
              <a:gd name="T14" fmla="*/ 2269 w 6048"/>
              <a:gd name="T15" fmla="*/ 2187 h 8732"/>
              <a:gd name="T16" fmla="*/ 2260 w 6048"/>
              <a:gd name="T17" fmla="*/ 2169 h 8732"/>
              <a:gd name="T18" fmla="*/ 1012 w 6048"/>
              <a:gd name="T19" fmla="*/ 0 h 8732"/>
              <a:gd name="T20" fmla="*/ 1004 w 6048"/>
              <a:gd name="T21" fmla="*/ 18 h 8732"/>
              <a:gd name="T22" fmla="*/ 0 w 6048"/>
              <a:gd name="T23" fmla="*/ 1754 h 8732"/>
              <a:gd name="T24" fmla="*/ 4049 w 6048"/>
              <a:gd name="T25" fmla="*/ 8731 h 8732"/>
              <a:gd name="T26" fmla="*/ 6020 w 6048"/>
              <a:gd name="T27" fmla="*/ 8731 h 8732"/>
              <a:gd name="T28" fmla="*/ 6047 w 6048"/>
              <a:gd name="T29" fmla="*/ 8731 h 8732"/>
              <a:gd name="T30" fmla="*/ 6020 w 6048"/>
              <a:gd name="T31" fmla="*/ 8677 h 8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48" h="8732">
                <a:moveTo>
                  <a:pt x="6020" y="8677"/>
                </a:moveTo>
                <a:lnTo>
                  <a:pt x="4790" y="6544"/>
                </a:lnTo>
                <a:lnTo>
                  <a:pt x="4763" y="6507"/>
                </a:lnTo>
                <a:lnTo>
                  <a:pt x="4763" y="6507"/>
                </a:lnTo>
                <a:lnTo>
                  <a:pt x="3524" y="4365"/>
                </a:lnTo>
                <a:lnTo>
                  <a:pt x="3515" y="4338"/>
                </a:lnTo>
                <a:lnTo>
                  <a:pt x="3471" y="4257"/>
                </a:lnTo>
                <a:lnTo>
                  <a:pt x="2269" y="2187"/>
                </a:lnTo>
                <a:lnTo>
                  <a:pt x="2260" y="2169"/>
                </a:lnTo>
                <a:lnTo>
                  <a:pt x="1012" y="0"/>
                </a:lnTo>
                <a:lnTo>
                  <a:pt x="1004" y="18"/>
                </a:lnTo>
                <a:lnTo>
                  <a:pt x="0" y="1754"/>
                </a:lnTo>
                <a:lnTo>
                  <a:pt x="4049" y="8731"/>
                </a:lnTo>
                <a:lnTo>
                  <a:pt x="6020" y="8731"/>
                </a:lnTo>
                <a:lnTo>
                  <a:pt x="6047" y="8731"/>
                </a:lnTo>
                <a:lnTo>
                  <a:pt x="6020" y="8677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23">
            <a:extLst>
              <a:ext uri="{FF2B5EF4-FFF2-40B4-BE49-F238E27FC236}">
                <a16:creationId xmlns:a16="http://schemas.microsoft.com/office/drawing/2014/main" id="{13FB44C1-7163-1C4B-8C6B-FEFFDCEF4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802" y="11412051"/>
            <a:ext cx="244088" cy="343531"/>
          </a:xfrm>
          <a:custGeom>
            <a:avLst/>
            <a:gdLst>
              <a:gd name="T0" fmla="*/ 235 w 236"/>
              <a:gd name="T1" fmla="*/ 335 h 336"/>
              <a:gd name="T2" fmla="*/ 235 w 236"/>
              <a:gd name="T3" fmla="*/ 335 h 336"/>
              <a:gd name="T4" fmla="*/ 0 w 236"/>
              <a:gd name="T5" fmla="*/ 335 h 336"/>
              <a:gd name="T6" fmla="*/ 0 w 236"/>
              <a:gd name="T7" fmla="*/ 45 h 336"/>
              <a:gd name="T8" fmla="*/ 45 w 236"/>
              <a:gd name="T9" fmla="*/ 0 h 336"/>
              <a:gd name="T10" fmla="*/ 181 w 236"/>
              <a:gd name="T11" fmla="*/ 0 h 336"/>
              <a:gd name="T12" fmla="*/ 235 w 236"/>
              <a:gd name="T13" fmla="*/ 45 h 336"/>
              <a:gd name="T14" fmla="*/ 235 w 236"/>
              <a:gd name="T15" fmla="*/ 335 h 336"/>
              <a:gd name="T16" fmla="*/ 45 w 236"/>
              <a:gd name="T17" fmla="*/ 289 h 336"/>
              <a:gd name="T18" fmla="*/ 45 w 236"/>
              <a:gd name="T19" fmla="*/ 289 h 336"/>
              <a:gd name="T20" fmla="*/ 181 w 236"/>
              <a:gd name="T21" fmla="*/ 289 h 336"/>
              <a:gd name="T22" fmla="*/ 181 w 236"/>
              <a:gd name="T23" fmla="*/ 45 h 336"/>
              <a:gd name="T24" fmla="*/ 181 w 236"/>
              <a:gd name="T25" fmla="*/ 45 h 336"/>
              <a:gd name="T26" fmla="*/ 45 w 236"/>
              <a:gd name="T27" fmla="*/ 45 h 336"/>
              <a:gd name="T28" fmla="*/ 45 w 236"/>
              <a:gd name="T29" fmla="*/ 45 h 336"/>
              <a:gd name="T30" fmla="*/ 45 w 236"/>
              <a:gd name="T31" fmla="*/ 289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" h="336">
                <a:moveTo>
                  <a:pt x="235" y="335"/>
                </a:moveTo>
                <a:lnTo>
                  <a:pt x="235" y="335"/>
                </a:lnTo>
                <a:cubicBezTo>
                  <a:pt x="0" y="335"/>
                  <a:pt x="0" y="335"/>
                  <a:pt x="0" y="33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208" y="0"/>
                  <a:pt x="235" y="18"/>
                  <a:pt x="235" y="45"/>
                </a:cubicBezTo>
                <a:lnTo>
                  <a:pt x="235" y="335"/>
                </a:lnTo>
                <a:close/>
                <a:moveTo>
                  <a:pt x="45" y="289"/>
                </a:moveTo>
                <a:lnTo>
                  <a:pt x="45" y="289"/>
                </a:lnTo>
                <a:cubicBezTo>
                  <a:pt x="181" y="289"/>
                  <a:pt x="181" y="289"/>
                  <a:pt x="181" y="289"/>
                </a:cubicBezTo>
                <a:cubicBezTo>
                  <a:pt x="181" y="45"/>
                  <a:pt x="181" y="45"/>
                  <a:pt x="181" y="45"/>
                </a:cubicBezTo>
                <a:lnTo>
                  <a:pt x="181" y="45"/>
                </a:lnTo>
                <a:cubicBezTo>
                  <a:pt x="45" y="45"/>
                  <a:pt x="45" y="45"/>
                  <a:pt x="45" y="45"/>
                </a:cubicBezTo>
                <a:lnTo>
                  <a:pt x="45" y="45"/>
                </a:lnTo>
                <a:lnTo>
                  <a:pt x="45" y="2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24">
            <a:extLst>
              <a:ext uri="{FF2B5EF4-FFF2-40B4-BE49-F238E27FC236}">
                <a16:creationId xmlns:a16="http://schemas.microsoft.com/office/drawing/2014/main" id="{7C1833EA-A8A6-FB4B-9F9C-C2684A69C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56" y="11321648"/>
            <a:ext cx="696103" cy="438456"/>
          </a:xfrm>
          <a:custGeom>
            <a:avLst/>
            <a:gdLst>
              <a:gd name="T0" fmla="*/ 605 w 679"/>
              <a:gd name="T1" fmla="*/ 425 h 426"/>
              <a:gd name="T2" fmla="*/ 605 w 679"/>
              <a:gd name="T3" fmla="*/ 425 h 426"/>
              <a:gd name="T4" fmla="*/ 72 w 679"/>
              <a:gd name="T5" fmla="*/ 425 h 426"/>
              <a:gd name="T6" fmla="*/ 0 w 679"/>
              <a:gd name="T7" fmla="*/ 361 h 426"/>
              <a:gd name="T8" fmla="*/ 0 w 679"/>
              <a:gd name="T9" fmla="*/ 81 h 426"/>
              <a:gd name="T10" fmla="*/ 27 w 679"/>
              <a:gd name="T11" fmla="*/ 54 h 426"/>
              <a:gd name="T12" fmla="*/ 27 w 679"/>
              <a:gd name="T13" fmla="*/ 54 h 426"/>
              <a:gd name="T14" fmla="*/ 63 w 679"/>
              <a:gd name="T15" fmla="*/ 81 h 426"/>
              <a:gd name="T16" fmla="*/ 63 w 679"/>
              <a:gd name="T17" fmla="*/ 361 h 426"/>
              <a:gd name="T18" fmla="*/ 72 w 679"/>
              <a:gd name="T19" fmla="*/ 370 h 426"/>
              <a:gd name="T20" fmla="*/ 605 w 679"/>
              <a:gd name="T21" fmla="*/ 370 h 426"/>
              <a:gd name="T22" fmla="*/ 614 w 679"/>
              <a:gd name="T23" fmla="*/ 361 h 426"/>
              <a:gd name="T24" fmla="*/ 614 w 679"/>
              <a:gd name="T25" fmla="*/ 0 h 426"/>
              <a:gd name="T26" fmla="*/ 678 w 679"/>
              <a:gd name="T27" fmla="*/ 0 h 426"/>
              <a:gd name="T28" fmla="*/ 678 w 679"/>
              <a:gd name="T29" fmla="*/ 361 h 426"/>
              <a:gd name="T30" fmla="*/ 605 w 679"/>
              <a:gd name="T31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9" h="426">
                <a:moveTo>
                  <a:pt x="605" y="425"/>
                </a:moveTo>
                <a:lnTo>
                  <a:pt x="605" y="425"/>
                </a:lnTo>
                <a:cubicBezTo>
                  <a:pt x="72" y="425"/>
                  <a:pt x="72" y="425"/>
                  <a:pt x="72" y="425"/>
                </a:cubicBezTo>
                <a:cubicBezTo>
                  <a:pt x="27" y="425"/>
                  <a:pt x="0" y="397"/>
                  <a:pt x="0" y="36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63"/>
                  <a:pt x="9" y="54"/>
                  <a:pt x="27" y="54"/>
                </a:cubicBezTo>
                <a:lnTo>
                  <a:pt x="27" y="54"/>
                </a:lnTo>
                <a:cubicBezTo>
                  <a:pt x="45" y="54"/>
                  <a:pt x="63" y="63"/>
                  <a:pt x="63" y="81"/>
                </a:cubicBezTo>
                <a:cubicBezTo>
                  <a:pt x="63" y="361"/>
                  <a:pt x="63" y="361"/>
                  <a:pt x="63" y="361"/>
                </a:cubicBezTo>
                <a:cubicBezTo>
                  <a:pt x="63" y="361"/>
                  <a:pt x="63" y="370"/>
                  <a:pt x="72" y="370"/>
                </a:cubicBezTo>
                <a:cubicBezTo>
                  <a:pt x="605" y="370"/>
                  <a:pt x="605" y="370"/>
                  <a:pt x="605" y="370"/>
                </a:cubicBezTo>
                <a:lnTo>
                  <a:pt x="614" y="361"/>
                </a:lnTo>
                <a:cubicBezTo>
                  <a:pt x="614" y="0"/>
                  <a:pt x="614" y="0"/>
                  <a:pt x="614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678" y="361"/>
                  <a:pt x="678" y="361"/>
                  <a:pt x="678" y="361"/>
                </a:cubicBezTo>
                <a:cubicBezTo>
                  <a:pt x="678" y="397"/>
                  <a:pt x="642" y="425"/>
                  <a:pt x="605" y="4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25">
            <a:extLst>
              <a:ext uri="{FF2B5EF4-FFF2-40B4-BE49-F238E27FC236}">
                <a16:creationId xmlns:a16="http://schemas.microsoft.com/office/drawing/2014/main" id="{CCBEF44C-21D9-5748-BD68-08913C319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593" y="11032359"/>
            <a:ext cx="786506" cy="325451"/>
          </a:xfrm>
          <a:custGeom>
            <a:avLst/>
            <a:gdLst>
              <a:gd name="T0" fmla="*/ 650 w 769"/>
              <a:gd name="T1" fmla="*/ 317 h 318"/>
              <a:gd name="T2" fmla="*/ 650 w 769"/>
              <a:gd name="T3" fmla="*/ 317 h 318"/>
              <a:gd name="T4" fmla="*/ 560 w 769"/>
              <a:gd name="T5" fmla="*/ 281 h 318"/>
              <a:gd name="T6" fmla="*/ 470 w 769"/>
              <a:gd name="T7" fmla="*/ 317 h 318"/>
              <a:gd name="T8" fmla="*/ 388 w 769"/>
              <a:gd name="T9" fmla="*/ 281 h 318"/>
              <a:gd name="T10" fmla="*/ 298 w 769"/>
              <a:gd name="T11" fmla="*/ 317 h 318"/>
              <a:gd name="T12" fmla="*/ 207 w 769"/>
              <a:gd name="T13" fmla="*/ 281 h 318"/>
              <a:gd name="T14" fmla="*/ 108 w 769"/>
              <a:gd name="T15" fmla="*/ 317 h 318"/>
              <a:gd name="T16" fmla="*/ 0 w 769"/>
              <a:gd name="T17" fmla="*/ 190 h 318"/>
              <a:gd name="T18" fmla="*/ 0 w 769"/>
              <a:gd name="T19" fmla="*/ 181 h 318"/>
              <a:gd name="T20" fmla="*/ 99 w 769"/>
              <a:gd name="T21" fmla="*/ 27 h 318"/>
              <a:gd name="T22" fmla="*/ 153 w 769"/>
              <a:gd name="T23" fmla="*/ 0 h 318"/>
              <a:gd name="T24" fmla="*/ 614 w 769"/>
              <a:gd name="T25" fmla="*/ 0 h 318"/>
              <a:gd name="T26" fmla="*/ 614 w 769"/>
              <a:gd name="T27" fmla="*/ 0 h 318"/>
              <a:gd name="T28" fmla="*/ 668 w 769"/>
              <a:gd name="T29" fmla="*/ 27 h 318"/>
              <a:gd name="T30" fmla="*/ 768 w 769"/>
              <a:gd name="T31" fmla="*/ 181 h 318"/>
              <a:gd name="T32" fmla="*/ 768 w 769"/>
              <a:gd name="T33" fmla="*/ 190 h 318"/>
              <a:gd name="T34" fmla="*/ 659 w 769"/>
              <a:gd name="T35" fmla="*/ 317 h 318"/>
              <a:gd name="T36" fmla="*/ 650 w 769"/>
              <a:gd name="T37" fmla="*/ 317 h 318"/>
              <a:gd name="T38" fmla="*/ 560 w 769"/>
              <a:gd name="T39" fmla="*/ 199 h 318"/>
              <a:gd name="T40" fmla="*/ 560 w 769"/>
              <a:gd name="T41" fmla="*/ 199 h 318"/>
              <a:gd name="T42" fmla="*/ 560 w 769"/>
              <a:gd name="T43" fmla="*/ 199 h 318"/>
              <a:gd name="T44" fmla="*/ 596 w 769"/>
              <a:gd name="T45" fmla="*/ 217 h 318"/>
              <a:gd name="T46" fmla="*/ 650 w 769"/>
              <a:gd name="T47" fmla="*/ 253 h 318"/>
              <a:gd name="T48" fmla="*/ 705 w 769"/>
              <a:gd name="T49" fmla="*/ 199 h 318"/>
              <a:gd name="T50" fmla="*/ 614 w 769"/>
              <a:gd name="T51" fmla="*/ 64 h 318"/>
              <a:gd name="T52" fmla="*/ 153 w 769"/>
              <a:gd name="T53" fmla="*/ 64 h 318"/>
              <a:gd name="T54" fmla="*/ 153 w 769"/>
              <a:gd name="T55" fmla="*/ 64 h 318"/>
              <a:gd name="T56" fmla="*/ 63 w 769"/>
              <a:gd name="T57" fmla="*/ 199 h 318"/>
              <a:gd name="T58" fmla="*/ 117 w 769"/>
              <a:gd name="T59" fmla="*/ 253 h 318"/>
              <a:gd name="T60" fmla="*/ 171 w 769"/>
              <a:gd name="T61" fmla="*/ 217 h 318"/>
              <a:gd name="T62" fmla="*/ 207 w 769"/>
              <a:gd name="T63" fmla="*/ 199 h 318"/>
              <a:gd name="T64" fmla="*/ 207 w 769"/>
              <a:gd name="T65" fmla="*/ 199 h 318"/>
              <a:gd name="T66" fmla="*/ 243 w 769"/>
              <a:gd name="T67" fmla="*/ 217 h 318"/>
              <a:gd name="T68" fmla="*/ 298 w 769"/>
              <a:gd name="T69" fmla="*/ 253 h 318"/>
              <a:gd name="T70" fmla="*/ 352 w 769"/>
              <a:gd name="T71" fmla="*/ 217 h 318"/>
              <a:gd name="T72" fmla="*/ 388 w 769"/>
              <a:gd name="T73" fmla="*/ 199 h 318"/>
              <a:gd name="T74" fmla="*/ 388 w 769"/>
              <a:gd name="T75" fmla="*/ 199 h 318"/>
              <a:gd name="T76" fmla="*/ 415 w 769"/>
              <a:gd name="T77" fmla="*/ 217 h 318"/>
              <a:gd name="T78" fmla="*/ 470 w 769"/>
              <a:gd name="T79" fmla="*/ 253 h 318"/>
              <a:gd name="T80" fmla="*/ 524 w 769"/>
              <a:gd name="T81" fmla="*/ 217 h 318"/>
              <a:gd name="T82" fmla="*/ 560 w 769"/>
              <a:gd name="T83" fmla="*/ 199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69" h="318">
                <a:moveTo>
                  <a:pt x="650" y="317"/>
                </a:moveTo>
                <a:lnTo>
                  <a:pt x="650" y="317"/>
                </a:lnTo>
                <a:cubicBezTo>
                  <a:pt x="614" y="317"/>
                  <a:pt x="587" y="308"/>
                  <a:pt x="560" y="281"/>
                </a:cubicBezTo>
                <a:cubicBezTo>
                  <a:pt x="542" y="299"/>
                  <a:pt x="506" y="317"/>
                  <a:pt x="470" y="317"/>
                </a:cubicBezTo>
                <a:cubicBezTo>
                  <a:pt x="443" y="317"/>
                  <a:pt x="406" y="299"/>
                  <a:pt x="388" y="281"/>
                </a:cubicBezTo>
                <a:cubicBezTo>
                  <a:pt x="361" y="299"/>
                  <a:pt x="334" y="317"/>
                  <a:pt x="298" y="317"/>
                </a:cubicBezTo>
                <a:cubicBezTo>
                  <a:pt x="262" y="317"/>
                  <a:pt x="226" y="299"/>
                  <a:pt x="207" y="281"/>
                </a:cubicBezTo>
                <a:cubicBezTo>
                  <a:pt x="180" y="308"/>
                  <a:pt x="144" y="317"/>
                  <a:pt x="108" y="317"/>
                </a:cubicBezTo>
                <a:cubicBezTo>
                  <a:pt x="45" y="317"/>
                  <a:pt x="0" y="253"/>
                  <a:pt x="0" y="190"/>
                </a:cubicBezTo>
                <a:cubicBezTo>
                  <a:pt x="0" y="181"/>
                  <a:pt x="0" y="181"/>
                  <a:pt x="0" y="181"/>
                </a:cubicBezTo>
                <a:cubicBezTo>
                  <a:pt x="99" y="27"/>
                  <a:pt x="99" y="27"/>
                  <a:pt x="99" y="27"/>
                </a:cubicBezTo>
                <a:cubicBezTo>
                  <a:pt x="108" y="9"/>
                  <a:pt x="135" y="0"/>
                  <a:pt x="153" y="0"/>
                </a:cubicBezTo>
                <a:cubicBezTo>
                  <a:pt x="614" y="0"/>
                  <a:pt x="614" y="0"/>
                  <a:pt x="614" y="0"/>
                </a:cubicBezTo>
                <a:lnTo>
                  <a:pt x="614" y="0"/>
                </a:lnTo>
                <a:cubicBezTo>
                  <a:pt x="632" y="0"/>
                  <a:pt x="659" y="9"/>
                  <a:pt x="668" y="27"/>
                </a:cubicBezTo>
                <a:cubicBezTo>
                  <a:pt x="768" y="181"/>
                  <a:pt x="768" y="181"/>
                  <a:pt x="768" y="181"/>
                </a:cubicBezTo>
                <a:cubicBezTo>
                  <a:pt x="768" y="190"/>
                  <a:pt x="768" y="190"/>
                  <a:pt x="768" y="190"/>
                </a:cubicBezTo>
                <a:cubicBezTo>
                  <a:pt x="768" y="262"/>
                  <a:pt x="723" y="317"/>
                  <a:pt x="659" y="317"/>
                </a:cubicBezTo>
                <a:lnTo>
                  <a:pt x="650" y="317"/>
                </a:lnTo>
                <a:close/>
                <a:moveTo>
                  <a:pt x="560" y="199"/>
                </a:moveTo>
                <a:lnTo>
                  <a:pt x="560" y="199"/>
                </a:lnTo>
                <a:lnTo>
                  <a:pt x="560" y="199"/>
                </a:lnTo>
                <a:cubicBezTo>
                  <a:pt x="578" y="199"/>
                  <a:pt x="587" y="208"/>
                  <a:pt x="596" y="217"/>
                </a:cubicBezTo>
                <a:cubicBezTo>
                  <a:pt x="605" y="244"/>
                  <a:pt x="632" y="262"/>
                  <a:pt x="650" y="253"/>
                </a:cubicBezTo>
                <a:cubicBezTo>
                  <a:pt x="687" y="253"/>
                  <a:pt x="705" y="235"/>
                  <a:pt x="705" y="199"/>
                </a:cubicBezTo>
                <a:cubicBezTo>
                  <a:pt x="614" y="64"/>
                  <a:pt x="614" y="64"/>
                  <a:pt x="614" y="64"/>
                </a:cubicBezTo>
                <a:cubicBezTo>
                  <a:pt x="153" y="64"/>
                  <a:pt x="153" y="64"/>
                  <a:pt x="153" y="64"/>
                </a:cubicBezTo>
                <a:lnTo>
                  <a:pt x="153" y="64"/>
                </a:lnTo>
                <a:cubicBezTo>
                  <a:pt x="63" y="199"/>
                  <a:pt x="63" y="199"/>
                  <a:pt x="63" y="199"/>
                </a:cubicBezTo>
                <a:cubicBezTo>
                  <a:pt x="63" y="226"/>
                  <a:pt x="90" y="253"/>
                  <a:pt x="117" y="253"/>
                </a:cubicBezTo>
                <a:cubicBezTo>
                  <a:pt x="135" y="253"/>
                  <a:pt x="162" y="244"/>
                  <a:pt x="171" y="217"/>
                </a:cubicBezTo>
                <a:cubicBezTo>
                  <a:pt x="180" y="208"/>
                  <a:pt x="189" y="199"/>
                  <a:pt x="207" y="199"/>
                </a:cubicBezTo>
                <a:lnTo>
                  <a:pt x="207" y="199"/>
                </a:lnTo>
                <a:cubicBezTo>
                  <a:pt x="226" y="199"/>
                  <a:pt x="235" y="208"/>
                  <a:pt x="243" y="217"/>
                </a:cubicBezTo>
                <a:cubicBezTo>
                  <a:pt x="253" y="244"/>
                  <a:pt x="271" y="253"/>
                  <a:pt x="298" y="253"/>
                </a:cubicBezTo>
                <a:cubicBezTo>
                  <a:pt x="316" y="253"/>
                  <a:pt x="343" y="244"/>
                  <a:pt x="352" y="217"/>
                </a:cubicBezTo>
                <a:cubicBezTo>
                  <a:pt x="352" y="208"/>
                  <a:pt x="370" y="199"/>
                  <a:pt x="388" y="199"/>
                </a:cubicBezTo>
                <a:lnTo>
                  <a:pt x="388" y="199"/>
                </a:lnTo>
                <a:cubicBezTo>
                  <a:pt x="397" y="199"/>
                  <a:pt x="415" y="208"/>
                  <a:pt x="415" y="217"/>
                </a:cubicBezTo>
                <a:cubicBezTo>
                  <a:pt x="424" y="244"/>
                  <a:pt x="451" y="253"/>
                  <a:pt x="470" y="253"/>
                </a:cubicBezTo>
                <a:cubicBezTo>
                  <a:pt x="497" y="253"/>
                  <a:pt x="515" y="244"/>
                  <a:pt x="524" y="217"/>
                </a:cubicBezTo>
                <a:cubicBezTo>
                  <a:pt x="533" y="208"/>
                  <a:pt x="542" y="199"/>
                  <a:pt x="560" y="19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26">
            <a:extLst>
              <a:ext uri="{FF2B5EF4-FFF2-40B4-BE49-F238E27FC236}">
                <a16:creationId xmlns:a16="http://schemas.microsoft.com/office/drawing/2014/main" id="{13F20D46-4501-DD4B-B235-28CCB593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5306" y="10349818"/>
            <a:ext cx="203408" cy="49720"/>
          </a:xfrm>
          <a:custGeom>
            <a:avLst/>
            <a:gdLst>
              <a:gd name="T0" fmla="*/ 199 w 200"/>
              <a:gd name="T1" fmla="*/ 46 h 47"/>
              <a:gd name="T2" fmla="*/ 0 w 200"/>
              <a:gd name="T3" fmla="*/ 46 h 47"/>
              <a:gd name="T4" fmla="*/ 0 w 200"/>
              <a:gd name="T5" fmla="*/ 0 h 47"/>
              <a:gd name="T6" fmla="*/ 199 w 200"/>
              <a:gd name="T7" fmla="*/ 0 h 47"/>
              <a:gd name="T8" fmla="*/ 199 w 200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47">
                <a:moveTo>
                  <a:pt x="199" y="46"/>
                </a:moveTo>
                <a:lnTo>
                  <a:pt x="0" y="46"/>
                </a:lnTo>
                <a:lnTo>
                  <a:pt x="0" y="0"/>
                </a:lnTo>
                <a:lnTo>
                  <a:pt x="199" y="0"/>
                </a:lnTo>
                <a:lnTo>
                  <a:pt x="199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27">
            <a:extLst>
              <a:ext uri="{FF2B5EF4-FFF2-40B4-BE49-F238E27FC236}">
                <a16:creationId xmlns:a16="http://schemas.microsoft.com/office/drawing/2014/main" id="{EEF64909-7DEB-4540-A759-974FEE2AA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427" y="10218732"/>
            <a:ext cx="203408" cy="379693"/>
          </a:xfrm>
          <a:custGeom>
            <a:avLst/>
            <a:gdLst>
              <a:gd name="T0" fmla="*/ 72 w 200"/>
              <a:gd name="T1" fmla="*/ 0 h 371"/>
              <a:gd name="T2" fmla="*/ 72 w 200"/>
              <a:gd name="T3" fmla="*/ 0 h 371"/>
              <a:gd name="T4" fmla="*/ 0 w 200"/>
              <a:gd name="T5" fmla="*/ 0 h 371"/>
              <a:gd name="T6" fmla="*/ 0 w 200"/>
              <a:gd name="T7" fmla="*/ 45 h 371"/>
              <a:gd name="T8" fmla="*/ 54 w 200"/>
              <a:gd name="T9" fmla="*/ 45 h 371"/>
              <a:gd name="T10" fmla="*/ 72 w 200"/>
              <a:gd name="T11" fmla="*/ 54 h 371"/>
              <a:gd name="T12" fmla="*/ 145 w 200"/>
              <a:gd name="T13" fmla="*/ 135 h 371"/>
              <a:gd name="T14" fmla="*/ 145 w 200"/>
              <a:gd name="T15" fmla="*/ 325 h 371"/>
              <a:gd name="T16" fmla="*/ 27 w 200"/>
              <a:gd name="T17" fmla="*/ 325 h 371"/>
              <a:gd name="T18" fmla="*/ 36 w 200"/>
              <a:gd name="T19" fmla="*/ 343 h 371"/>
              <a:gd name="T20" fmla="*/ 27 w 200"/>
              <a:gd name="T21" fmla="*/ 370 h 371"/>
              <a:gd name="T22" fmla="*/ 145 w 200"/>
              <a:gd name="T23" fmla="*/ 370 h 371"/>
              <a:gd name="T24" fmla="*/ 199 w 200"/>
              <a:gd name="T25" fmla="*/ 325 h 371"/>
              <a:gd name="T26" fmla="*/ 199 w 200"/>
              <a:gd name="T27" fmla="*/ 126 h 371"/>
              <a:gd name="T28" fmla="*/ 190 w 200"/>
              <a:gd name="T29" fmla="*/ 117 h 371"/>
              <a:gd name="T30" fmla="*/ 99 w 200"/>
              <a:gd name="T31" fmla="*/ 9 h 371"/>
              <a:gd name="T32" fmla="*/ 72 w 200"/>
              <a:gd name="T33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0" h="371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72" y="45"/>
                  <a:pt x="72" y="54"/>
                </a:cubicBezTo>
                <a:cubicBezTo>
                  <a:pt x="145" y="135"/>
                  <a:pt x="145" y="135"/>
                  <a:pt x="145" y="135"/>
                </a:cubicBezTo>
                <a:cubicBezTo>
                  <a:pt x="145" y="325"/>
                  <a:pt x="145" y="325"/>
                  <a:pt x="145" y="325"/>
                </a:cubicBezTo>
                <a:cubicBezTo>
                  <a:pt x="27" y="325"/>
                  <a:pt x="27" y="325"/>
                  <a:pt x="27" y="325"/>
                </a:cubicBezTo>
                <a:cubicBezTo>
                  <a:pt x="27" y="334"/>
                  <a:pt x="36" y="334"/>
                  <a:pt x="36" y="343"/>
                </a:cubicBezTo>
                <a:cubicBezTo>
                  <a:pt x="36" y="352"/>
                  <a:pt x="27" y="361"/>
                  <a:pt x="27" y="370"/>
                </a:cubicBezTo>
                <a:cubicBezTo>
                  <a:pt x="145" y="370"/>
                  <a:pt x="145" y="370"/>
                  <a:pt x="145" y="370"/>
                </a:cubicBezTo>
                <a:cubicBezTo>
                  <a:pt x="172" y="370"/>
                  <a:pt x="199" y="352"/>
                  <a:pt x="199" y="325"/>
                </a:cubicBezTo>
                <a:cubicBezTo>
                  <a:pt x="199" y="126"/>
                  <a:pt x="199" y="126"/>
                  <a:pt x="199" y="126"/>
                </a:cubicBezTo>
                <a:lnTo>
                  <a:pt x="190" y="117"/>
                </a:lnTo>
                <a:cubicBezTo>
                  <a:pt x="99" y="9"/>
                  <a:pt x="99" y="9"/>
                  <a:pt x="99" y="9"/>
                </a:cubicBezTo>
                <a:cubicBezTo>
                  <a:pt x="91" y="0"/>
                  <a:pt x="81" y="0"/>
                  <a:pt x="7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28">
            <a:extLst>
              <a:ext uri="{FF2B5EF4-FFF2-40B4-BE49-F238E27FC236}">
                <a16:creationId xmlns:a16="http://schemas.microsoft.com/office/drawing/2014/main" id="{812F258C-C24F-F54E-926A-D7FDCD00F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6016" y="10544183"/>
            <a:ext cx="244088" cy="67804"/>
          </a:xfrm>
          <a:custGeom>
            <a:avLst/>
            <a:gdLst>
              <a:gd name="T0" fmla="*/ 226 w 236"/>
              <a:gd name="T1" fmla="*/ 0 h 65"/>
              <a:gd name="T2" fmla="*/ 226 w 236"/>
              <a:gd name="T3" fmla="*/ 0 h 65"/>
              <a:gd name="T4" fmla="*/ 0 w 236"/>
              <a:gd name="T5" fmla="*/ 0 h 65"/>
              <a:gd name="T6" fmla="*/ 9 w 236"/>
              <a:gd name="T7" fmla="*/ 27 h 65"/>
              <a:gd name="T8" fmla="*/ 0 w 236"/>
              <a:gd name="T9" fmla="*/ 64 h 65"/>
              <a:gd name="T10" fmla="*/ 235 w 236"/>
              <a:gd name="T11" fmla="*/ 64 h 65"/>
              <a:gd name="T12" fmla="*/ 217 w 236"/>
              <a:gd name="T13" fmla="*/ 27 h 65"/>
              <a:gd name="T14" fmla="*/ 226 w 236"/>
              <a:gd name="T15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6" h="65">
                <a:moveTo>
                  <a:pt x="226" y="0"/>
                </a:moveTo>
                <a:lnTo>
                  <a:pt x="226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45"/>
                  <a:pt x="9" y="54"/>
                  <a:pt x="0" y="64"/>
                </a:cubicBezTo>
                <a:cubicBezTo>
                  <a:pt x="235" y="64"/>
                  <a:pt x="235" y="64"/>
                  <a:pt x="235" y="64"/>
                </a:cubicBezTo>
                <a:cubicBezTo>
                  <a:pt x="226" y="54"/>
                  <a:pt x="217" y="45"/>
                  <a:pt x="217" y="27"/>
                </a:cubicBezTo>
                <a:cubicBezTo>
                  <a:pt x="217" y="18"/>
                  <a:pt x="226" y="9"/>
                  <a:pt x="22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29">
            <a:extLst>
              <a:ext uri="{FF2B5EF4-FFF2-40B4-BE49-F238E27FC236}">
                <a16:creationId xmlns:a16="http://schemas.microsoft.com/office/drawing/2014/main" id="{6BB62596-5D1E-864D-B46B-557BA0374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248" y="10096689"/>
            <a:ext cx="605700" cy="429413"/>
          </a:xfrm>
          <a:custGeom>
            <a:avLst/>
            <a:gdLst>
              <a:gd name="T0" fmla="*/ 561 w 589"/>
              <a:gd name="T1" fmla="*/ 407 h 417"/>
              <a:gd name="T2" fmla="*/ 561 w 589"/>
              <a:gd name="T3" fmla="*/ 407 h 417"/>
              <a:gd name="T4" fmla="*/ 588 w 589"/>
              <a:gd name="T5" fmla="*/ 407 h 417"/>
              <a:gd name="T6" fmla="*/ 588 w 589"/>
              <a:gd name="T7" fmla="*/ 163 h 417"/>
              <a:gd name="T8" fmla="*/ 588 w 589"/>
              <a:gd name="T9" fmla="*/ 118 h 417"/>
              <a:gd name="T10" fmla="*/ 588 w 589"/>
              <a:gd name="T11" fmla="*/ 54 h 417"/>
              <a:gd name="T12" fmla="*/ 525 w 589"/>
              <a:gd name="T13" fmla="*/ 0 h 417"/>
              <a:gd name="T14" fmla="*/ 28 w 589"/>
              <a:gd name="T15" fmla="*/ 0 h 417"/>
              <a:gd name="T16" fmla="*/ 0 w 589"/>
              <a:gd name="T17" fmla="*/ 28 h 417"/>
              <a:gd name="T18" fmla="*/ 28 w 589"/>
              <a:gd name="T19" fmla="*/ 64 h 417"/>
              <a:gd name="T20" fmla="*/ 525 w 589"/>
              <a:gd name="T21" fmla="*/ 64 h 417"/>
              <a:gd name="T22" fmla="*/ 525 w 589"/>
              <a:gd name="T23" fmla="*/ 416 h 417"/>
              <a:gd name="T24" fmla="*/ 561 w 589"/>
              <a:gd name="T25" fmla="*/ 407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9" h="417">
                <a:moveTo>
                  <a:pt x="561" y="407"/>
                </a:moveTo>
                <a:lnTo>
                  <a:pt x="561" y="407"/>
                </a:lnTo>
                <a:cubicBezTo>
                  <a:pt x="570" y="407"/>
                  <a:pt x="579" y="407"/>
                  <a:pt x="588" y="407"/>
                </a:cubicBezTo>
                <a:cubicBezTo>
                  <a:pt x="588" y="163"/>
                  <a:pt x="588" y="163"/>
                  <a:pt x="588" y="163"/>
                </a:cubicBezTo>
                <a:cubicBezTo>
                  <a:pt x="588" y="118"/>
                  <a:pt x="588" y="118"/>
                  <a:pt x="588" y="118"/>
                </a:cubicBezTo>
                <a:cubicBezTo>
                  <a:pt x="588" y="54"/>
                  <a:pt x="588" y="54"/>
                  <a:pt x="588" y="54"/>
                </a:cubicBezTo>
                <a:cubicBezTo>
                  <a:pt x="588" y="28"/>
                  <a:pt x="561" y="0"/>
                  <a:pt x="525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9" y="0"/>
                  <a:pt x="0" y="9"/>
                  <a:pt x="0" y="28"/>
                </a:cubicBezTo>
                <a:cubicBezTo>
                  <a:pt x="0" y="45"/>
                  <a:pt x="9" y="64"/>
                  <a:pt x="28" y="64"/>
                </a:cubicBezTo>
                <a:cubicBezTo>
                  <a:pt x="525" y="64"/>
                  <a:pt x="525" y="64"/>
                  <a:pt x="525" y="64"/>
                </a:cubicBezTo>
                <a:cubicBezTo>
                  <a:pt x="525" y="416"/>
                  <a:pt x="525" y="416"/>
                  <a:pt x="525" y="416"/>
                </a:cubicBezTo>
                <a:cubicBezTo>
                  <a:pt x="534" y="407"/>
                  <a:pt x="543" y="407"/>
                  <a:pt x="561" y="4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30">
            <a:extLst>
              <a:ext uri="{FF2B5EF4-FFF2-40B4-BE49-F238E27FC236}">
                <a16:creationId xmlns:a16="http://schemas.microsoft.com/office/drawing/2014/main" id="{52E3CD8F-D9BB-8E45-88AD-143F87AD2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530" y="10327215"/>
            <a:ext cx="122043" cy="280249"/>
          </a:xfrm>
          <a:custGeom>
            <a:avLst/>
            <a:gdLst>
              <a:gd name="T0" fmla="*/ 117 w 118"/>
              <a:gd name="T1" fmla="*/ 208 h 273"/>
              <a:gd name="T2" fmla="*/ 117 w 118"/>
              <a:gd name="T3" fmla="*/ 208 h 273"/>
              <a:gd name="T4" fmla="*/ 63 w 118"/>
              <a:gd name="T5" fmla="*/ 208 h 273"/>
              <a:gd name="T6" fmla="*/ 63 w 118"/>
              <a:gd name="T7" fmla="*/ 0 h 273"/>
              <a:gd name="T8" fmla="*/ 0 w 118"/>
              <a:gd name="T9" fmla="*/ 0 h 273"/>
              <a:gd name="T10" fmla="*/ 0 w 118"/>
              <a:gd name="T11" fmla="*/ 217 h 273"/>
              <a:gd name="T12" fmla="*/ 9 w 118"/>
              <a:gd name="T13" fmla="*/ 253 h 273"/>
              <a:gd name="T14" fmla="*/ 54 w 118"/>
              <a:gd name="T15" fmla="*/ 272 h 273"/>
              <a:gd name="T16" fmla="*/ 54 w 118"/>
              <a:gd name="T17" fmla="*/ 272 h 273"/>
              <a:gd name="T18" fmla="*/ 117 w 118"/>
              <a:gd name="T19" fmla="*/ 272 h 273"/>
              <a:gd name="T20" fmla="*/ 108 w 118"/>
              <a:gd name="T21" fmla="*/ 235 h 273"/>
              <a:gd name="T22" fmla="*/ 117 w 118"/>
              <a:gd name="T23" fmla="*/ 208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73">
                <a:moveTo>
                  <a:pt x="117" y="208"/>
                </a:moveTo>
                <a:lnTo>
                  <a:pt x="117" y="208"/>
                </a:lnTo>
                <a:cubicBezTo>
                  <a:pt x="63" y="208"/>
                  <a:pt x="63" y="208"/>
                  <a:pt x="63" y="208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26"/>
                  <a:pt x="0" y="235"/>
                  <a:pt x="9" y="253"/>
                </a:cubicBezTo>
                <a:cubicBezTo>
                  <a:pt x="27" y="262"/>
                  <a:pt x="36" y="272"/>
                  <a:pt x="54" y="272"/>
                </a:cubicBezTo>
                <a:lnTo>
                  <a:pt x="54" y="272"/>
                </a:lnTo>
                <a:cubicBezTo>
                  <a:pt x="117" y="272"/>
                  <a:pt x="117" y="272"/>
                  <a:pt x="117" y="272"/>
                </a:cubicBezTo>
                <a:cubicBezTo>
                  <a:pt x="108" y="262"/>
                  <a:pt x="108" y="253"/>
                  <a:pt x="108" y="235"/>
                </a:cubicBezTo>
                <a:cubicBezTo>
                  <a:pt x="108" y="226"/>
                  <a:pt x="108" y="217"/>
                  <a:pt x="117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31">
            <a:extLst>
              <a:ext uri="{FF2B5EF4-FFF2-40B4-BE49-F238E27FC236}">
                <a16:creationId xmlns:a16="http://schemas.microsoft.com/office/drawing/2014/main" id="{57C22E94-9734-114F-A6D5-F245BD8B2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943" y="10485422"/>
            <a:ext cx="167247" cy="167244"/>
          </a:xfrm>
          <a:custGeom>
            <a:avLst/>
            <a:gdLst>
              <a:gd name="T0" fmla="*/ 81 w 163"/>
              <a:gd name="T1" fmla="*/ 163 h 164"/>
              <a:gd name="T2" fmla="*/ 81 w 163"/>
              <a:gd name="T3" fmla="*/ 163 h 164"/>
              <a:gd name="T4" fmla="*/ 0 w 163"/>
              <a:gd name="T5" fmla="*/ 81 h 164"/>
              <a:gd name="T6" fmla="*/ 81 w 163"/>
              <a:gd name="T7" fmla="*/ 0 h 164"/>
              <a:gd name="T8" fmla="*/ 162 w 163"/>
              <a:gd name="T9" fmla="*/ 81 h 164"/>
              <a:gd name="T10" fmla="*/ 81 w 163"/>
              <a:gd name="T11" fmla="*/ 163 h 164"/>
              <a:gd name="T12" fmla="*/ 81 w 163"/>
              <a:gd name="T13" fmla="*/ 45 h 164"/>
              <a:gd name="T14" fmla="*/ 81 w 163"/>
              <a:gd name="T15" fmla="*/ 45 h 164"/>
              <a:gd name="T16" fmla="*/ 45 w 163"/>
              <a:gd name="T17" fmla="*/ 81 h 164"/>
              <a:gd name="T18" fmla="*/ 81 w 163"/>
              <a:gd name="T19" fmla="*/ 118 h 164"/>
              <a:gd name="T20" fmla="*/ 117 w 163"/>
              <a:gd name="T21" fmla="*/ 81 h 164"/>
              <a:gd name="T22" fmla="*/ 81 w 163"/>
              <a:gd name="T23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64">
                <a:moveTo>
                  <a:pt x="81" y="163"/>
                </a:moveTo>
                <a:lnTo>
                  <a:pt x="81" y="163"/>
                </a:lnTo>
                <a:cubicBezTo>
                  <a:pt x="36" y="163"/>
                  <a:pt x="0" y="127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62" y="36"/>
                  <a:pt x="162" y="81"/>
                </a:cubicBezTo>
                <a:cubicBezTo>
                  <a:pt x="162" y="127"/>
                  <a:pt x="126" y="163"/>
                  <a:pt x="81" y="163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63"/>
                  <a:pt x="45" y="81"/>
                </a:cubicBezTo>
                <a:cubicBezTo>
                  <a:pt x="45" y="99"/>
                  <a:pt x="63" y="118"/>
                  <a:pt x="81" y="118"/>
                </a:cubicBezTo>
                <a:cubicBezTo>
                  <a:pt x="99" y="118"/>
                  <a:pt x="117" y="99"/>
                  <a:pt x="117" y="81"/>
                </a:cubicBezTo>
                <a:cubicBezTo>
                  <a:pt x="117" y="63"/>
                  <a:pt x="99" y="45"/>
                  <a:pt x="8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32">
            <a:extLst>
              <a:ext uri="{FF2B5EF4-FFF2-40B4-BE49-F238E27FC236}">
                <a16:creationId xmlns:a16="http://schemas.microsoft.com/office/drawing/2014/main" id="{1EF47ED5-7AA1-0740-A7DD-7FEC90D68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412" y="10485422"/>
            <a:ext cx="176287" cy="167244"/>
          </a:xfrm>
          <a:custGeom>
            <a:avLst/>
            <a:gdLst>
              <a:gd name="T0" fmla="*/ 81 w 173"/>
              <a:gd name="T1" fmla="*/ 163 h 164"/>
              <a:gd name="T2" fmla="*/ 81 w 173"/>
              <a:gd name="T3" fmla="*/ 163 h 164"/>
              <a:gd name="T4" fmla="*/ 0 w 173"/>
              <a:gd name="T5" fmla="*/ 81 h 164"/>
              <a:gd name="T6" fmla="*/ 81 w 173"/>
              <a:gd name="T7" fmla="*/ 0 h 164"/>
              <a:gd name="T8" fmla="*/ 172 w 173"/>
              <a:gd name="T9" fmla="*/ 81 h 164"/>
              <a:gd name="T10" fmla="*/ 81 w 173"/>
              <a:gd name="T11" fmla="*/ 163 h 164"/>
              <a:gd name="T12" fmla="*/ 81 w 173"/>
              <a:gd name="T13" fmla="*/ 45 h 164"/>
              <a:gd name="T14" fmla="*/ 81 w 173"/>
              <a:gd name="T15" fmla="*/ 45 h 164"/>
              <a:gd name="T16" fmla="*/ 45 w 173"/>
              <a:gd name="T17" fmla="*/ 81 h 164"/>
              <a:gd name="T18" fmla="*/ 81 w 173"/>
              <a:gd name="T19" fmla="*/ 118 h 164"/>
              <a:gd name="T20" fmla="*/ 118 w 173"/>
              <a:gd name="T21" fmla="*/ 81 h 164"/>
              <a:gd name="T22" fmla="*/ 81 w 173"/>
              <a:gd name="T23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64">
                <a:moveTo>
                  <a:pt x="81" y="163"/>
                </a:moveTo>
                <a:lnTo>
                  <a:pt x="81" y="163"/>
                </a:lnTo>
                <a:cubicBezTo>
                  <a:pt x="36" y="163"/>
                  <a:pt x="0" y="127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7" y="0"/>
                  <a:pt x="172" y="36"/>
                  <a:pt x="172" y="81"/>
                </a:cubicBezTo>
                <a:cubicBezTo>
                  <a:pt x="172" y="127"/>
                  <a:pt x="127" y="163"/>
                  <a:pt x="81" y="163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63"/>
                  <a:pt x="45" y="81"/>
                </a:cubicBezTo>
                <a:cubicBezTo>
                  <a:pt x="45" y="99"/>
                  <a:pt x="63" y="118"/>
                  <a:pt x="81" y="118"/>
                </a:cubicBezTo>
                <a:cubicBezTo>
                  <a:pt x="109" y="118"/>
                  <a:pt x="118" y="99"/>
                  <a:pt x="118" y="81"/>
                </a:cubicBezTo>
                <a:cubicBezTo>
                  <a:pt x="118" y="63"/>
                  <a:pt x="109" y="45"/>
                  <a:pt x="8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33">
            <a:extLst>
              <a:ext uri="{FF2B5EF4-FFF2-40B4-BE49-F238E27FC236}">
                <a16:creationId xmlns:a16="http://schemas.microsoft.com/office/drawing/2014/main" id="{EF00EA9E-8591-3A4B-BF18-BFB4F2CB7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329" y="10209691"/>
            <a:ext cx="244088" cy="54242"/>
          </a:xfrm>
          <a:custGeom>
            <a:avLst/>
            <a:gdLst>
              <a:gd name="T0" fmla="*/ 208 w 237"/>
              <a:gd name="T1" fmla="*/ 54 h 55"/>
              <a:gd name="T2" fmla="*/ 208 w 237"/>
              <a:gd name="T3" fmla="*/ 54 h 55"/>
              <a:gd name="T4" fmla="*/ 28 w 237"/>
              <a:gd name="T5" fmla="*/ 54 h 55"/>
              <a:gd name="T6" fmla="*/ 0 w 237"/>
              <a:gd name="T7" fmla="*/ 27 h 55"/>
              <a:gd name="T8" fmla="*/ 0 w 237"/>
              <a:gd name="T9" fmla="*/ 27 h 55"/>
              <a:gd name="T10" fmla="*/ 28 w 237"/>
              <a:gd name="T11" fmla="*/ 0 h 55"/>
              <a:gd name="T12" fmla="*/ 208 w 237"/>
              <a:gd name="T13" fmla="*/ 0 h 55"/>
              <a:gd name="T14" fmla="*/ 236 w 237"/>
              <a:gd name="T15" fmla="*/ 27 h 55"/>
              <a:gd name="T16" fmla="*/ 236 w 237"/>
              <a:gd name="T17" fmla="*/ 27 h 55"/>
              <a:gd name="T18" fmla="*/ 208 w 237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7" h="55">
                <a:moveTo>
                  <a:pt x="208" y="54"/>
                </a:moveTo>
                <a:lnTo>
                  <a:pt x="208" y="54"/>
                </a:lnTo>
                <a:cubicBezTo>
                  <a:pt x="28" y="54"/>
                  <a:pt x="28" y="54"/>
                  <a:pt x="28" y="54"/>
                </a:cubicBezTo>
                <a:cubicBezTo>
                  <a:pt x="10" y="54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10" y="0"/>
                  <a:pt x="28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27" y="0"/>
                  <a:pt x="236" y="9"/>
                  <a:pt x="236" y="27"/>
                </a:cubicBezTo>
                <a:lnTo>
                  <a:pt x="236" y="27"/>
                </a:lnTo>
                <a:cubicBezTo>
                  <a:pt x="236" y="36"/>
                  <a:pt x="227" y="54"/>
                  <a:pt x="20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34">
            <a:extLst>
              <a:ext uri="{FF2B5EF4-FFF2-40B4-BE49-F238E27FC236}">
                <a16:creationId xmlns:a16="http://schemas.microsoft.com/office/drawing/2014/main" id="{5C54883D-59B5-B949-AFFC-B57C9CB34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5490" y="10300094"/>
            <a:ext cx="131083" cy="45202"/>
          </a:xfrm>
          <a:custGeom>
            <a:avLst/>
            <a:gdLst>
              <a:gd name="T0" fmla="*/ 99 w 127"/>
              <a:gd name="T1" fmla="*/ 45 h 46"/>
              <a:gd name="T2" fmla="*/ 99 w 127"/>
              <a:gd name="T3" fmla="*/ 45 h 46"/>
              <a:gd name="T4" fmla="*/ 18 w 127"/>
              <a:gd name="T5" fmla="*/ 45 h 46"/>
              <a:gd name="T6" fmla="*/ 0 w 127"/>
              <a:gd name="T7" fmla="*/ 18 h 46"/>
              <a:gd name="T8" fmla="*/ 0 w 127"/>
              <a:gd name="T9" fmla="*/ 18 h 46"/>
              <a:gd name="T10" fmla="*/ 27 w 127"/>
              <a:gd name="T11" fmla="*/ 0 h 46"/>
              <a:gd name="T12" fmla="*/ 99 w 127"/>
              <a:gd name="T13" fmla="*/ 0 h 46"/>
              <a:gd name="T14" fmla="*/ 126 w 127"/>
              <a:gd name="T15" fmla="*/ 27 h 46"/>
              <a:gd name="T16" fmla="*/ 126 w 127"/>
              <a:gd name="T17" fmla="*/ 27 h 46"/>
              <a:gd name="T18" fmla="*/ 99 w 127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46">
                <a:moveTo>
                  <a:pt x="99" y="45"/>
                </a:moveTo>
                <a:lnTo>
                  <a:pt x="99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26" y="9"/>
                  <a:pt x="126" y="27"/>
                </a:cubicBezTo>
                <a:lnTo>
                  <a:pt x="126" y="27"/>
                </a:lnTo>
                <a:cubicBezTo>
                  <a:pt x="117" y="36"/>
                  <a:pt x="108" y="45"/>
                  <a:pt x="9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35">
            <a:extLst>
              <a:ext uri="{FF2B5EF4-FFF2-40B4-BE49-F238E27FC236}">
                <a16:creationId xmlns:a16="http://schemas.microsoft.com/office/drawing/2014/main" id="{50BB208D-B889-234A-BB86-F5610A1A1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0978" y="9513588"/>
            <a:ext cx="714184" cy="76844"/>
          </a:xfrm>
          <a:custGeom>
            <a:avLst/>
            <a:gdLst>
              <a:gd name="T0" fmla="*/ 696 w 697"/>
              <a:gd name="T1" fmla="*/ 72 h 73"/>
              <a:gd name="T2" fmla="*/ 0 w 697"/>
              <a:gd name="T3" fmla="*/ 72 h 73"/>
              <a:gd name="T4" fmla="*/ 0 w 697"/>
              <a:gd name="T5" fmla="*/ 0 h 73"/>
              <a:gd name="T6" fmla="*/ 696 w 697"/>
              <a:gd name="T7" fmla="*/ 0 h 73"/>
              <a:gd name="T8" fmla="*/ 696 w 697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7" h="73">
                <a:moveTo>
                  <a:pt x="696" y="72"/>
                </a:moveTo>
                <a:lnTo>
                  <a:pt x="0" y="72"/>
                </a:lnTo>
                <a:lnTo>
                  <a:pt x="0" y="0"/>
                </a:lnTo>
                <a:lnTo>
                  <a:pt x="696" y="0"/>
                </a:lnTo>
                <a:lnTo>
                  <a:pt x="696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36">
            <a:extLst>
              <a:ext uri="{FF2B5EF4-FFF2-40B4-BE49-F238E27FC236}">
                <a16:creationId xmlns:a16="http://schemas.microsoft.com/office/drawing/2014/main" id="{29C01C7F-1FAE-CF48-8918-77E490258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3301" y="9716996"/>
            <a:ext cx="149164" cy="67801"/>
          </a:xfrm>
          <a:custGeom>
            <a:avLst/>
            <a:gdLst>
              <a:gd name="T0" fmla="*/ 118 w 146"/>
              <a:gd name="T1" fmla="*/ 63 h 64"/>
              <a:gd name="T2" fmla="*/ 118 w 146"/>
              <a:gd name="T3" fmla="*/ 63 h 64"/>
              <a:gd name="T4" fmla="*/ 27 w 146"/>
              <a:gd name="T5" fmla="*/ 63 h 64"/>
              <a:gd name="T6" fmla="*/ 0 w 146"/>
              <a:gd name="T7" fmla="*/ 27 h 64"/>
              <a:gd name="T8" fmla="*/ 0 w 146"/>
              <a:gd name="T9" fmla="*/ 27 h 64"/>
              <a:gd name="T10" fmla="*/ 27 w 146"/>
              <a:gd name="T11" fmla="*/ 0 h 64"/>
              <a:gd name="T12" fmla="*/ 118 w 146"/>
              <a:gd name="T13" fmla="*/ 0 h 64"/>
              <a:gd name="T14" fmla="*/ 145 w 146"/>
              <a:gd name="T15" fmla="*/ 27 h 64"/>
              <a:gd name="T16" fmla="*/ 145 w 146"/>
              <a:gd name="T17" fmla="*/ 27 h 64"/>
              <a:gd name="T18" fmla="*/ 118 w 146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64">
                <a:moveTo>
                  <a:pt x="118" y="63"/>
                </a:moveTo>
                <a:lnTo>
                  <a:pt x="118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27"/>
                </a:cubicBezTo>
                <a:lnTo>
                  <a:pt x="0" y="27"/>
                </a:lnTo>
                <a:cubicBezTo>
                  <a:pt x="0" y="18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6" y="0"/>
                  <a:pt x="145" y="18"/>
                  <a:pt x="145" y="27"/>
                </a:cubicBezTo>
                <a:lnTo>
                  <a:pt x="145" y="27"/>
                </a:lnTo>
                <a:cubicBezTo>
                  <a:pt x="145" y="45"/>
                  <a:pt x="136" y="63"/>
                  <a:pt x="11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37">
            <a:extLst>
              <a:ext uri="{FF2B5EF4-FFF2-40B4-BE49-F238E27FC236}">
                <a16:creationId xmlns:a16="http://schemas.microsoft.com/office/drawing/2014/main" id="{161CDBA7-9BD8-5E4D-931C-1C6D414C8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5777" y="9292102"/>
            <a:ext cx="786506" cy="614740"/>
          </a:xfrm>
          <a:custGeom>
            <a:avLst/>
            <a:gdLst>
              <a:gd name="T0" fmla="*/ 660 w 769"/>
              <a:gd name="T1" fmla="*/ 597 h 598"/>
              <a:gd name="T2" fmla="*/ 660 w 769"/>
              <a:gd name="T3" fmla="*/ 597 h 598"/>
              <a:gd name="T4" fmla="*/ 117 w 769"/>
              <a:gd name="T5" fmla="*/ 597 h 598"/>
              <a:gd name="T6" fmla="*/ 0 w 769"/>
              <a:gd name="T7" fmla="*/ 479 h 598"/>
              <a:gd name="T8" fmla="*/ 0 w 769"/>
              <a:gd name="T9" fmla="*/ 117 h 598"/>
              <a:gd name="T10" fmla="*/ 117 w 769"/>
              <a:gd name="T11" fmla="*/ 0 h 598"/>
              <a:gd name="T12" fmla="*/ 660 w 769"/>
              <a:gd name="T13" fmla="*/ 0 h 598"/>
              <a:gd name="T14" fmla="*/ 768 w 769"/>
              <a:gd name="T15" fmla="*/ 117 h 598"/>
              <a:gd name="T16" fmla="*/ 768 w 769"/>
              <a:gd name="T17" fmla="*/ 479 h 598"/>
              <a:gd name="T18" fmla="*/ 660 w 769"/>
              <a:gd name="T19" fmla="*/ 597 h 598"/>
              <a:gd name="T20" fmla="*/ 117 w 769"/>
              <a:gd name="T21" fmla="*/ 63 h 598"/>
              <a:gd name="T22" fmla="*/ 117 w 769"/>
              <a:gd name="T23" fmla="*/ 63 h 598"/>
              <a:gd name="T24" fmla="*/ 63 w 769"/>
              <a:gd name="T25" fmla="*/ 117 h 598"/>
              <a:gd name="T26" fmla="*/ 63 w 769"/>
              <a:gd name="T27" fmla="*/ 479 h 598"/>
              <a:gd name="T28" fmla="*/ 117 w 769"/>
              <a:gd name="T29" fmla="*/ 533 h 598"/>
              <a:gd name="T30" fmla="*/ 660 w 769"/>
              <a:gd name="T31" fmla="*/ 533 h 598"/>
              <a:gd name="T32" fmla="*/ 714 w 769"/>
              <a:gd name="T33" fmla="*/ 479 h 598"/>
              <a:gd name="T34" fmla="*/ 714 w 769"/>
              <a:gd name="T35" fmla="*/ 117 h 598"/>
              <a:gd name="T36" fmla="*/ 660 w 769"/>
              <a:gd name="T37" fmla="*/ 63 h 598"/>
              <a:gd name="T38" fmla="*/ 117 w 769"/>
              <a:gd name="T39" fmla="*/ 63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69" h="598">
                <a:moveTo>
                  <a:pt x="660" y="597"/>
                </a:moveTo>
                <a:lnTo>
                  <a:pt x="660" y="597"/>
                </a:lnTo>
                <a:cubicBezTo>
                  <a:pt x="117" y="597"/>
                  <a:pt x="117" y="597"/>
                  <a:pt x="117" y="597"/>
                </a:cubicBezTo>
                <a:cubicBezTo>
                  <a:pt x="54" y="597"/>
                  <a:pt x="0" y="542"/>
                  <a:pt x="0" y="479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17" y="0"/>
                </a:cubicBezTo>
                <a:cubicBezTo>
                  <a:pt x="660" y="0"/>
                  <a:pt x="660" y="0"/>
                  <a:pt x="660" y="0"/>
                </a:cubicBezTo>
                <a:cubicBezTo>
                  <a:pt x="723" y="0"/>
                  <a:pt x="768" y="54"/>
                  <a:pt x="768" y="117"/>
                </a:cubicBezTo>
                <a:cubicBezTo>
                  <a:pt x="768" y="479"/>
                  <a:pt x="768" y="479"/>
                  <a:pt x="768" y="479"/>
                </a:cubicBezTo>
                <a:cubicBezTo>
                  <a:pt x="768" y="542"/>
                  <a:pt x="723" y="597"/>
                  <a:pt x="660" y="597"/>
                </a:cubicBezTo>
                <a:close/>
                <a:moveTo>
                  <a:pt x="117" y="63"/>
                </a:moveTo>
                <a:lnTo>
                  <a:pt x="117" y="63"/>
                </a:lnTo>
                <a:cubicBezTo>
                  <a:pt x="81" y="63"/>
                  <a:pt x="63" y="90"/>
                  <a:pt x="63" y="117"/>
                </a:cubicBezTo>
                <a:cubicBezTo>
                  <a:pt x="63" y="479"/>
                  <a:pt x="63" y="479"/>
                  <a:pt x="63" y="479"/>
                </a:cubicBezTo>
                <a:cubicBezTo>
                  <a:pt x="63" y="515"/>
                  <a:pt x="81" y="533"/>
                  <a:pt x="117" y="533"/>
                </a:cubicBezTo>
                <a:cubicBezTo>
                  <a:pt x="660" y="533"/>
                  <a:pt x="660" y="533"/>
                  <a:pt x="660" y="533"/>
                </a:cubicBezTo>
                <a:cubicBezTo>
                  <a:pt x="687" y="533"/>
                  <a:pt x="714" y="515"/>
                  <a:pt x="714" y="479"/>
                </a:cubicBezTo>
                <a:cubicBezTo>
                  <a:pt x="714" y="117"/>
                  <a:pt x="714" y="117"/>
                  <a:pt x="714" y="117"/>
                </a:cubicBezTo>
                <a:cubicBezTo>
                  <a:pt x="714" y="90"/>
                  <a:pt x="687" y="63"/>
                  <a:pt x="660" y="63"/>
                </a:cubicBezTo>
                <a:lnTo>
                  <a:pt x="117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38">
            <a:extLst>
              <a:ext uri="{FF2B5EF4-FFF2-40B4-BE49-F238E27FC236}">
                <a16:creationId xmlns:a16="http://schemas.microsoft.com/office/drawing/2014/main" id="{A3A06D4D-8BD5-CC42-8F50-161001679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676" y="12189517"/>
            <a:ext cx="447496" cy="58763"/>
          </a:xfrm>
          <a:custGeom>
            <a:avLst/>
            <a:gdLst>
              <a:gd name="T0" fmla="*/ 434 w 435"/>
              <a:gd name="T1" fmla="*/ 55 h 56"/>
              <a:gd name="T2" fmla="*/ 434 w 435"/>
              <a:gd name="T3" fmla="*/ 55 h 56"/>
              <a:gd name="T4" fmla="*/ 27 w 435"/>
              <a:gd name="T5" fmla="*/ 55 h 56"/>
              <a:gd name="T6" fmla="*/ 0 w 435"/>
              <a:gd name="T7" fmla="*/ 27 h 56"/>
              <a:gd name="T8" fmla="*/ 0 w 435"/>
              <a:gd name="T9" fmla="*/ 27 h 56"/>
              <a:gd name="T10" fmla="*/ 27 w 435"/>
              <a:gd name="T11" fmla="*/ 0 h 56"/>
              <a:gd name="T12" fmla="*/ 434 w 435"/>
              <a:gd name="T13" fmla="*/ 9 h 56"/>
              <a:gd name="T14" fmla="*/ 434 w 435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5" h="56">
                <a:moveTo>
                  <a:pt x="434" y="55"/>
                </a:moveTo>
                <a:lnTo>
                  <a:pt x="434" y="55"/>
                </a:ln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36"/>
                  <a:pt x="0" y="27"/>
                </a:cubicBezTo>
                <a:lnTo>
                  <a:pt x="0" y="27"/>
                </a:lnTo>
                <a:cubicBezTo>
                  <a:pt x="0" y="18"/>
                  <a:pt x="9" y="0"/>
                  <a:pt x="27" y="0"/>
                </a:cubicBezTo>
                <a:cubicBezTo>
                  <a:pt x="434" y="9"/>
                  <a:pt x="434" y="9"/>
                  <a:pt x="434" y="9"/>
                </a:cubicBezTo>
                <a:lnTo>
                  <a:pt x="434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39">
            <a:extLst>
              <a:ext uri="{FF2B5EF4-FFF2-40B4-BE49-F238E27FC236}">
                <a16:creationId xmlns:a16="http://schemas.microsoft.com/office/drawing/2014/main" id="{0D2DF77C-0C73-7C47-AF4B-96B420599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273" y="11728462"/>
            <a:ext cx="583101" cy="650902"/>
          </a:xfrm>
          <a:custGeom>
            <a:avLst/>
            <a:gdLst>
              <a:gd name="T0" fmla="*/ 434 w 571"/>
              <a:gd name="T1" fmla="*/ 633 h 634"/>
              <a:gd name="T2" fmla="*/ 434 w 571"/>
              <a:gd name="T3" fmla="*/ 633 h 634"/>
              <a:gd name="T4" fmla="*/ 136 w 571"/>
              <a:gd name="T5" fmla="*/ 633 h 634"/>
              <a:gd name="T6" fmla="*/ 36 w 571"/>
              <a:gd name="T7" fmla="*/ 597 h 634"/>
              <a:gd name="T8" fmla="*/ 9 w 571"/>
              <a:gd name="T9" fmla="*/ 498 h 634"/>
              <a:gd name="T10" fmla="*/ 27 w 571"/>
              <a:gd name="T11" fmla="*/ 82 h 634"/>
              <a:gd name="T12" fmla="*/ 127 w 571"/>
              <a:gd name="T13" fmla="*/ 0 h 634"/>
              <a:gd name="T14" fmla="*/ 443 w 571"/>
              <a:gd name="T15" fmla="*/ 0 h 634"/>
              <a:gd name="T16" fmla="*/ 543 w 571"/>
              <a:gd name="T17" fmla="*/ 82 h 634"/>
              <a:gd name="T18" fmla="*/ 561 w 571"/>
              <a:gd name="T19" fmla="*/ 498 h 634"/>
              <a:gd name="T20" fmla="*/ 534 w 571"/>
              <a:gd name="T21" fmla="*/ 597 h 634"/>
              <a:gd name="T22" fmla="*/ 434 w 571"/>
              <a:gd name="T23" fmla="*/ 633 h 634"/>
              <a:gd name="T24" fmla="*/ 127 w 571"/>
              <a:gd name="T25" fmla="*/ 54 h 634"/>
              <a:gd name="T26" fmla="*/ 127 w 571"/>
              <a:gd name="T27" fmla="*/ 54 h 634"/>
              <a:gd name="T28" fmla="*/ 91 w 571"/>
              <a:gd name="T29" fmla="*/ 91 h 634"/>
              <a:gd name="T30" fmla="*/ 64 w 571"/>
              <a:gd name="T31" fmla="*/ 507 h 634"/>
              <a:gd name="T32" fmla="*/ 82 w 571"/>
              <a:gd name="T33" fmla="*/ 552 h 634"/>
              <a:gd name="T34" fmla="*/ 136 w 571"/>
              <a:gd name="T35" fmla="*/ 570 h 634"/>
              <a:gd name="T36" fmla="*/ 434 w 571"/>
              <a:gd name="T37" fmla="*/ 570 h 634"/>
              <a:gd name="T38" fmla="*/ 489 w 571"/>
              <a:gd name="T39" fmla="*/ 552 h 634"/>
              <a:gd name="T40" fmla="*/ 506 w 571"/>
              <a:gd name="T41" fmla="*/ 507 h 634"/>
              <a:gd name="T42" fmla="*/ 480 w 571"/>
              <a:gd name="T43" fmla="*/ 91 h 634"/>
              <a:gd name="T44" fmla="*/ 443 w 571"/>
              <a:gd name="T45" fmla="*/ 54 h 634"/>
              <a:gd name="T46" fmla="*/ 127 w 571"/>
              <a:gd name="T47" fmla="*/ 54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1" h="634">
                <a:moveTo>
                  <a:pt x="434" y="633"/>
                </a:moveTo>
                <a:lnTo>
                  <a:pt x="434" y="633"/>
                </a:lnTo>
                <a:cubicBezTo>
                  <a:pt x="136" y="633"/>
                  <a:pt x="136" y="633"/>
                  <a:pt x="136" y="633"/>
                </a:cubicBezTo>
                <a:cubicBezTo>
                  <a:pt x="100" y="633"/>
                  <a:pt x="64" y="624"/>
                  <a:pt x="36" y="597"/>
                </a:cubicBezTo>
                <a:cubicBezTo>
                  <a:pt x="18" y="570"/>
                  <a:pt x="0" y="534"/>
                  <a:pt x="9" y="498"/>
                </a:cubicBezTo>
                <a:cubicBezTo>
                  <a:pt x="27" y="82"/>
                  <a:pt x="27" y="82"/>
                  <a:pt x="27" y="82"/>
                </a:cubicBezTo>
                <a:cubicBezTo>
                  <a:pt x="36" y="37"/>
                  <a:pt x="73" y="0"/>
                  <a:pt x="127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98" y="0"/>
                  <a:pt x="534" y="37"/>
                  <a:pt x="543" y="82"/>
                </a:cubicBezTo>
                <a:cubicBezTo>
                  <a:pt x="561" y="498"/>
                  <a:pt x="561" y="498"/>
                  <a:pt x="561" y="498"/>
                </a:cubicBezTo>
                <a:cubicBezTo>
                  <a:pt x="570" y="534"/>
                  <a:pt x="552" y="570"/>
                  <a:pt x="534" y="597"/>
                </a:cubicBezTo>
                <a:cubicBezTo>
                  <a:pt x="506" y="624"/>
                  <a:pt x="470" y="633"/>
                  <a:pt x="434" y="633"/>
                </a:cubicBezTo>
                <a:close/>
                <a:moveTo>
                  <a:pt x="127" y="54"/>
                </a:moveTo>
                <a:lnTo>
                  <a:pt x="127" y="54"/>
                </a:lnTo>
                <a:cubicBezTo>
                  <a:pt x="109" y="54"/>
                  <a:pt x="91" y="73"/>
                  <a:pt x="91" y="91"/>
                </a:cubicBezTo>
                <a:cubicBezTo>
                  <a:pt x="64" y="507"/>
                  <a:pt x="64" y="507"/>
                  <a:pt x="64" y="507"/>
                </a:cubicBezTo>
                <a:cubicBezTo>
                  <a:pt x="64" y="525"/>
                  <a:pt x="73" y="543"/>
                  <a:pt x="82" y="552"/>
                </a:cubicBezTo>
                <a:cubicBezTo>
                  <a:pt x="100" y="570"/>
                  <a:pt x="118" y="570"/>
                  <a:pt x="136" y="570"/>
                </a:cubicBezTo>
                <a:cubicBezTo>
                  <a:pt x="434" y="570"/>
                  <a:pt x="434" y="570"/>
                  <a:pt x="434" y="570"/>
                </a:cubicBezTo>
                <a:cubicBezTo>
                  <a:pt x="452" y="570"/>
                  <a:pt x="470" y="570"/>
                  <a:pt x="489" y="552"/>
                </a:cubicBezTo>
                <a:cubicBezTo>
                  <a:pt x="498" y="543"/>
                  <a:pt x="506" y="525"/>
                  <a:pt x="506" y="507"/>
                </a:cubicBezTo>
                <a:cubicBezTo>
                  <a:pt x="480" y="91"/>
                  <a:pt x="480" y="91"/>
                  <a:pt x="480" y="91"/>
                </a:cubicBezTo>
                <a:cubicBezTo>
                  <a:pt x="480" y="73"/>
                  <a:pt x="461" y="54"/>
                  <a:pt x="443" y="54"/>
                </a:cubicBezTo>
                <a:lnTo>
                  <a:pt x="127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40">
            <a:extLst>
              <a:ext uri="{FF2B5EF4-FFF2-40B4-BE49-F238E27FC236}">
                <a16:creationId xmlns:a16="http://schemas.microsoft.com/office/drawing/2014/main" id="{12FA073A-B523-134B-92CA-66F525B63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440" y="11570258"/>
            <a:ext cx="289290" cy="307370"/>
          </a:xfrm>
          <a:custGeom>
            <a:avLst/>
            <a:gdLst>
              <a:gd name="T0" fmla="*/ 253 w 281"/>
              <a:gd name="T1" fmla="*/ 298 h 299"/>
              <a:gd name="T2" fmla="*/ 253 w 281"/>
              <a:gd name="T3" fmla="*/ 298 h 299"/>
              <a:gd name="T4" fmla="*/ 253 w 281"/>
              <a:gd name="T5" fmla="*/ 298 h 299"/>
              <a:gd name="T6" fmla="*/ 217 w 281"/>
              <a:gd name="T7" fmla="*/ 262 h 299"/>
              <a:gd name="T8" fmla="*/ 217 w 281"/>
              <a:gd name="T9" fmla="*/ 144 h 299"/>
              <a:gd name="T10" fmla="*/ 154 w 281"/>
              <a:gd name="T11" fmla="*/ 72 h 299"/>
              <a:gd name="T12" fmla="*/ 63 w 281"/>
              <a:gd name="T13" fmla="*/ 144 h 299"/>
              <a:gd name="T14" fmla="*/ 63 w 281"/>
              <a:gd name="T15" fmla="*/ 262 h 299"/>
              <a:gd name="T16" fmla="*/ 36 w 281"/>
              <a:gd name="T17" fmla="*/ 298 h 299"/>
              <a:gd name="T18" fmla="*/ 36 w 281"/>
              <a:gd name="T19" fmla="*/ 298 h 299"/>
              <a:gd name="T20" fmla="*/ 0 w 281"/>
              <a:gd name="T21" fmla="*/ 262 h 299"/>
              <a:gd name="T22" fmla="*/ 0 w 281"/>
              <a:gd name="T23" fmla="*/ 153 h 299"/>
              <a:gd name="T24" fmla="*/ 136 w 281"/>
              <a:gd name="T25" fmla="*/ 9 h 299"/>
              <a:gd name="T26" fmla="*/ 280 w 281"/>
              <a:gd name="T27" fmla="*/ 144 h 299"/>
              <a:gd name="T28" fmla="*/ 280 w 281"/>
              <a:gd name="T29" fmla="*/ 262 h 299"/>
              <a:gd name="T30" fmla="*/ 253 w 281"/>
              <a:gd name="T31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1" h="299">
                <a:moveTo>
                  <a:pt x="253" y="298"/>
                </a:moveTo>
                <a:lnTo>
                  <a:pt x="253" y="298"/>
                </a:lnTo>
                <a:lnTo>
                  <a:pt x="253" y="298"/>
                </a:lnTo>
                <a:cubicBezTo>
                  <a:pt x="235" y="298"/>
                  <a:pt x="217" y="280"/>
                  <a:pt x="217" y="262"/>
                </a:cubicBezTo>
                <a:cubicBezTo>
                  <a:pt x="217" y="144"/>
                  <a:pt x="217" y="144"/>
                  <a:pt x="217" y="144"/>
                </a:cubicBezTo>
                <a:cubicBezTo>
                  <a:pt x="217" y="108"/>
                  <a:pt x="190" y="72"/>
                  <a:pt x="154" y="72"/>
                </a:cubicBezTo>
                <a:cubicBezTo>
                  <a:pt x="108" y="63"/>
                  <a:pt x="63" y="99"/>
                  <a:pt x="63" y="144"/>
                </a:cubicBezTo>
                <a:cubicBezTo>
                  <a:pt x="63" y="262"/>
                  <a:pt x="63" y="262"/>
                  <a:pt x="63" y="262"/>
                </a:cubicBezTo>
                <a:cubicBezTo>
                  <a:pt x="63" y="280"/>
                  <a:pt x="54" y="298"/>
                  <a:pt x="36" y="298"/>
                </a:cubicBezTo>
                <a:lnTo>
                  <a:pt x="36" y="298"/>
                </a:lnTo>
                <a:cubicBezTo>
                  <a:pt x="18" y="298"/>
                  <a:pt x="0" y="280"/>
                  <a:pt x="0" y="262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72"/>
                  <a:pt x="63" y="9"/>
                  <a:pt x="136" y="9"/>
                </a:cubicBezTo>
                <a:cubicBezTo>
                  <a:pt x="217" y="0"/>
                  <a:pt x="280" y="63"/>
                  <a:pt x="280" y="144"/>
                </a:cubicBezTo>
                <a:cubicBezTo>
                  <a:pt x="280" y="262"/>
                  <a:pt x="280" y="262"/>
                  <a:pt x="280" y="262"/>
                </a:cubicBezTo>
                <a:cubicBezTo>
                  <a:pt x="280" y="280"/>
                  <a:pt x="271" y="298"/>
                  <a:pt x="253" y="2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41">
            <a:extLst>
              <a:ext uri="{FF2B5EF4-FFF2-40B4-BE49-F238E27FC236}">
                <a16:creationId xmlns:a16="http://schemas.microsoft.com/office/drawing/2014/main" id="{2F0BEE63-9640-3E49-AFFD-B87645134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0958" y="8153024"/>
            <a:ext cx="194365" cy="203405"/>
          </a:xfrm>
          <a:custGeom>
            <a:avLst/>
            <a:gdLst>
              <a:gd name="T0" fmla="*/ 189 w 190"/>
              <a:gd name="T1" fmla="*/ 199 h 200"/>
              <a:gd name="T2" fmla="*/ 189 w 190"/>
              <a:gd name="T3" fmla="*/ 199 h 200"/>
              <a:gd name="T4" fmla="*/ 90 w 190"/>
              <a:gd name="T5" fmla="*/ 199 h 200"/>
              <a:gd name="T6" fmla="*/ 0 w 190"/>
              <a:gd name="T7" fmla="*/ 108 h 200"/>
              <a:gd name="T8" fmla="*/ 0 w 190"/>
              <a:gd name="T9" fmla="*/ 99 h 200"/>
              <a:gd name="T10" fmla="*/ 99 w 190"/>
              <a:gd name="T11" fmla="*/ 0 h 200"/>
              <a:gd name="T12" fmla="*/ 189 w 190"/>
              <a:gd name="T13" fmla="*/ 90 h 200"/>
              <a:gd name="T14" fmla="*/ 189 w 190"/>
              <a:gd name="T15" fmla="*/ 199 h 200"/>
              <a:gd name="T16" fmla="*/ 99 w 190"/>
              <a:gd name="T17" fmla="*/ 54 h 200"/>
              <a:gd name="T18" fmla="*/ 99 w 190"/>
              <a:gd name="T19" fmla="*/ 54 h 200"/>
              <a:gd name="T20" fmla="*/ 63 w 190"/>
              <a:gd name="T21" fmla="*/ 99 h 200"/>
              <a:gd name="T22" fmla="*/ 63 w 190"/>
              <a:gd name="T23" fmla="*/ 108 h 200"/>
              <a:gd name="T24" fmla="*/ 90 w 190"/>
              <a:gd name="T25" fmla="*/ 144 h 200"/>
              <a:gd name="T26" fmla="*/ 135 w 190"/>
              <a:gd name="T27" fmla="*/ 144 h 200"/>
              <a:gd name="T28" fmla="*/ 135 w 190"/>
              <a:gd name="T29" fmla="*/ 90 h 200"/>
              <a:gd name="T30" fmla="*/ 99 w 190"/>
              <a:gd name="T31" fmla="*/ 5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" h="200">
                <a:moveTo>
                  <a:pt x="189" y="199"/>
                </a:moveTo>
                <a:lnTo>
                  <a:pt x="189" y="199"/>
                </a:lnTo>
                <a:cubicBezTo>
                  <a:pt x="90" y="199"/>
                  <a:pt x="90" y="199"/>
                  <a:pt x="90" y="199"/>
                </a:cubicBezTo>
                <a:cubicBezTo>
                  <a:pt x="45" y="199"/>
                  <a:pt x="0" y="163"/>
                  <a:pt x="0" y="10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53" y="0"/>
                  <a:pt x="189" y="36"/>
                  <a:pt x="189" y="90"/>
                </a:cubicBezTo>
                <a:lnTo>
                  <a:pt x="189" y="199"/>
                </a:lnTo>
                <a:close/>
                <a:moveTo>
                  <a:pt x="99" y="54"/>
                </a:moveTo>
                <a:lnTo>
                  <a:pt x="99" y="54"/>
                </a:lnTo>
                <a:cubicBezTo>
                  <a:pt x="81" y="54"/>
                  <a:pt x="63" y="72"/>
                  <a:pt x="63" y="99"/>
                </a:cubicBezTo>
                <a:cubicBezTo>
                  <a:pt x="63" y="108"/>
                  <a:pt x="63" y="108"/>
                  <a:pt x="63" y="108"/>
                </a:cubicBezTo>
                <a:cubicBezTo>
                  <a:pt x="63" y="127"/>
                  <a:pt x="72" y="144"/>
                  <a:pt x="90" y="144"/>
                </a:cubicBezTo>
                <a:cubicBezTo>
                  <a:pt x="135" y="144"/>
                  <a:pt x="135" y="144"/>
                  <a:pt x="135" y="144"/>
                </a:cubicBezTo>
                <a:cubicBezTo>
                  <a:pt x="135" y="90"/>
                  <a:pt x="135" y="90"/>
                  <a:pt x="135" y="90"/>
                </a:cubicBezTo>
                <a:cubicBezTo>
                  <a:pt x="135" y="72"/>
                  <a:pt x="117" y="54"/>
                  <a:pt x="99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42">
            <a:extLst>
              <a:ext uri="{FF2B5EF4-FFF2-40B4-BE49-F238E27FC236}">
                <a16:creationId xmlns:a16="http://schemas.microsoft.com/office/drawing/2014/main" id="{058E6F00-DD57-F047-9094-366052C10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6283" y="8153024"/>
            <a:ext cx="203408" cy="203405"/>
          </a:xfrm>
          <a:custGeom>
            <a:avLst/>
            <a:gdLst>
              <a:gd name="T0" fmla="*/ 100 w 200"/>
              <a:gd name="T1" fmla="*/ 199 h 200"/>
              <a:gd name="T2" fmla="*/ 100 w 200"/>
              <a:gd name="T3" fmla="*/ 199 h 200"/>
              <a:gd name="T4" fmla="*/ 0 w 200"/>
              <a:gd name="T5" fmla="*/ 199 h 200"/>
              <a:gd name="T6" fmla="*/ 0 w 200"/>
              <a:gd name="T7" fmla="*/ 90 h 200"/>
              <a:gd name="T8" fmla="*/ 100 w 200"/>
              <a:gd name="T9" fmla="*/ 0 h 200"/>
              <a:gd name="T10" fmla="*/ 199 w 200"/>
              <a:gd name="T11" fmla="*/ 99 h 200"/>
              <a:gd name="T12" fmla="*/ 199 w 200"/>
              <a:gd name="T13" fmla="*/ 108 h 200"/>
              <a:gd name="T14" fmla="*/ 100 w 200"/>
              <a:gd name="T15" fmla="*/ 199 h 200"/>
              <a:gd name="T16" fmla="*/ 64 w 200"/>
              <a:gd name="T17" fmla="*/ 144 h 200"/>
              <a:gd name="T18" fmla="*/ 64 w 200"/>
              <a:gd name="T19" fmla="*/ 144 h 200"/>
              <a:gd name="T20" fmla="*/ 100 w 200"/>
              <a:gd name="T21" fmla="*/ 144 h 200"/>
              <a:gd name="T22" fmla="*/ 136 w 200"/>
              <a:gd name="T23" fmla="*/ 108 h 200"/>
              <a:gd name="T24" fmla="*/ 136 w 200"/>
              <a:gd name="T25" fmla="*/ 99 h 200"/>
              <a:gd name="T26" fmla="*/ 100 w 200"/>
              <a:gd name="T27" fmla="*/ 54 h 200"/>
              <a:gd name="T28" fmla="*/ 64 w 200"/>
              <a:gd name="T29" fmla="*/ 90 h 200"/>
              <a:gd name="T30" fmla="*/ 64 w 200"/>
              <a:gd name="T31" fmla="*/ 14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200">
                <a:moveTo>
                  <a:pt x="100" y="199"/>
                </a:moveTo>
                <a:lnTo>
                  <a:pt x="100" y="199"/>
                </a:lnTo>
                <a:cubicBezTo>
                  <a:pt x="0" y="199"/>
                  <a:pt x="0" y="199"/>
                  <a:pt x="0" y="19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6" y="0"/>
                  <a:pt x="100" y="0"/>
                </a:cubicBezTo>
                <a:cubicBezTo>
                  <a:pt x="154" y="0"/>
                  <a:pt x="199" y="45"/>
                  <a:pt x="199" y="99"/>
                </a:cubicBezTo>
                <a:cubicBezTo>
                  <a:pt x="199" y="108"/>
                  <a:pt x="199" y="108"/>
                  <a:pt x="199" y="108"/>
                </a:cubicBezTo>
                <a:cubicBezTo>
                  <a:pt x="199" y="163"/>
                  <a:pt x="154" y="199"/>
                  <a:pt x="100" y="199"/>
                </a:cubicBezTo>
                <a:close/>
                <a:moveTo>
                  <a:pt x="64" y="144"/>
                </a:moveTo>
                <a:lnTo>
                  <a:pt x="64" y="144"/>
                </a:lnTo>
                <a:cubicBezTo>
                  <a:pt x="100" y="144"/>
                  <a:pt x="100" y="144"/>
                  <a:pt x="100" y="144"/>
                </a:cubicBezTo>
                <a:cubicBezTo>
                  <a:pt x="118" y="144"/>
                  <a:pt x="136" y="127"/>
                  <a:pt x="136" y="108"/>
                </a:cubicBezTo>
                <a:cubicBezTo>
                  <a:pt x="136" y="99"/>
                  <a:pt x="136" y="99"/>
                  <a:pt x="136" y="99"/>
                </a:cubicBezTo>
                <a:cubicBezTo>
                  <a:pt x="136" y="72"/>
                  <a:pt x="118" y="54"/>
                  <a:pt x="100" y="54"/>
                </a:cubicBezTo>
                <a:cubicBezTo>
                  <a:pt x="82" y="54"/>
                  <a:pt x="64" y="72"/>
                  <a:pt x="64" y="90"/>
                </a:cubicBezTo>
                <a:lnTo>
                  <a:pt x="64" y="1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43">
            <a:extLst>
              <a:ext uri="{FF2B5EF4-FFF2-40B4-BE49-F238E27FC236}">
                <a16:creationId xmlns:a16="http://schemas.microsoft.com/office/drawing/2014/main" id="{C05EE02E-A64C-924A-B51C-0A01A3275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5603" y="8559838"/>
            <a:ext cx="67801" cy="289290"/>
          </a:xfrm>
          <a:custGeom>
            <a:avLst/>
            <a:gdLst>
              <a:gd name="T0" fmla="*/ 64 w 65"/>
              <a:gd name="T1" fmla="*/ 280 h 281"/>
              <a:gd name="T2" fmla="*/ 64 w 65"/>
              <a:gd name="T3" fmla="*/ 280 h 281"/>
              <a:gd name="T4" fmla="*/ 0 w 65"/>
              <a:gd name="T5" fmla="*/ 280 h 281"/>
              <a:gd name="T6" fmla="*/ 0 w 65"/>
              <a:gd name="T7" fmla="*/ 27 h 281"/>
              <a:gd name="T8" fmla="*/ 36 w 65"/>
              <a:gd name="T9" fmla="*/ 0 h 281"/>
              <a:gd name="T10" fmla="*/ 36 w 65"/>
              <a:gd name="T11" fmla="*/ 0 h 281"/>
              <a:gd name="T12" fmla="*/ 64 w 65"/>
              <a:gd name="T13" fmla="*/ 27 h 281"/>
              <a:gd name="T14" fmla="*/ 64 w 65"/>
              <a:gd name="T15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281">
                <a:moveTo>
                  <a:pt x="64" y="280"/>
                </a:moveTo>
                <a:lnTo>
                  <a:pt x="64" y="280"/>
                </a:lnTo>
                <a:cubicBezTo>
                  <a:pt x="0" y="280"/>
                  <a:pt x="0" y="280"/>
                  <a:pt x="0" y="28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64" y="9"/>
                  <a:pt x="64" y="27"/>
                </a:cubicBezTo>
                <a:lnTo>
                  <a:pt x="64" y="2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44">
            <a:extLst>
              <a:ext uri="{FF2B5EF4-FFF2-40B4-BE49-F238E27FC236}">
                <a16:creationId xmlns:a16="http://schemas.microsoft.com/office/drawing/2014/main" id="{AD4264F0-632A-FA41-8A4D-BA04CDBAB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4643" y="8329309"/>
            <a:ext cx="67801" cy="167247"/>
          </a:xfrm>
          <a:custGeom>
            <a:avLst/>
            <a:gdLst>
              <a:gd name="T0" fmla="*/ 64 w 65"/>
              <a:gd name="T1" fmla="*/ 163 h 164"/>
              <a:gd name="T2" fmla="*/ 0 w 65"/>
              <a:gd name="T3" fmla="*/ 163 h 164"/>
              <a:gd name="T4" fmla="*/ 0 w 65"/>
              <a:gd name="T5" fmla="*/ 0 h 164"/>
              <a:gd name="T6" fmla="*/ 64 w 65"/>
              <a:gd name="T7" fmla="*/ 0 h 164"/>
              <a:gd name="T8" fmla="*/ 64 w 65"/>
              <a:gd name="T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164">
                <a:moveTo>
                  <a:pt x="64" y="163"/>
                </a:moveTo>
                <a:lnTo>
                  <a:pt x="0" y="163"/>
                </a:lnTo>
                <a:lnTo>
                  <a:pt x="0" y="0"/>
                </a:lnTo>
                <a:lnTo>
                  <a:pt x="64" y="0"/>
                </a:lnTo>
                <a:lnTo>
                  <a:pt x="64" y="1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45">
            <a:extLst>
              <a:ext uri="{FF2B5EF4-FFF2-40B4-BE49-F238E27FC236}">
                <a16:creationId xmlns:a16="http://schemas.microsoft.com/office/drawing/2014/main" id="{EE7FA073-0E7C-A047-9395-B5EC44C75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0832" y="8464913"/>
            <a:ext cx="668982" cy="420375"/>
          </a:xfrm>
          <a:custGeom>
            <a:avLst/>
            <a:gdLst>
              <a:gd name="T0" fmla="*/ 72 w 652"/>
              <a:gd name="T1" fmla="*/ 0 h 408"/>
              <a:gd name="T2" fmla="*/ 72 w 652"/>
              <a:gd name="T3" fmla="*/ 0 h 408"/>
              <a:gd name="T4" fmla="*/ 63 w 652"/>
              <a:gd name="T5" fmla="*/ 54 h 408"/>
              <a:gd name="T6" fmla="*/ 588 w 652"/>
              <a:gd name="T7" fmla="*/ 54 h 408"/>
              <a:gd name="T8" fmla="*/ 588 w 652"/>
              <a:gd name="T9" fmla="*/ 344 h 408"/>
              <a:gd name="T10" fmla="*/ 588 w 652"/>
              <a:gd name="T11" fmla="*/ 344 h 408"/>
              <a:gd name="T12" fmla="*/ 63 w 652"/>
              <a:gd name="T13" fmla="*/ 344 h 408"/>
              <a:gd name="T14" fmla="*/ 63 w 652"/>
              <a:gd name="T15" fmla="*/ 109 h 408"/>
              <a:gd name="T16" fmla="*/ 36 w 652"/>
              <a:gd name="T17" fmla="*/ 82 h 408"/>
              <a:gd name="T18" fmla="*/ 36 w 652"/>
              <a:gd name="T19" fmla="*/ 82 h 408"/>
              <a:gd name="T20" fmla="*/ 0 w 652"/>
              <a:gd name="T21" fmla="*/ 109 h 408"/>
              <a:gd name="T22" fmla="*/ 0 w 652"/>
              <a:gd name="T23" fmla="*/ 344 h 408"/>
              <a:gd name="T24" fmla="*/ 63 w 652"/>
              <a:gd name="T25" fmla="*/ 407 h 408"/>
              <a:gd name="T26" fmla="*/ 588 w 652"/>
              <a:gd name="T27" fmla="*/ 407 h 408"/>
              <a:gd name="T28" fmla="*/ 651 w 652"/>
              <a:gd name="T29" fmla="*/ 344 h 408"/>
              <a:gd name="T30" fmla="*/ 651 w 652"/>
              <a:gd name="T31" fmla="*/ 0 h 408"/>
              <a:gd name="T32" fmla="*/ 72 w 652"/>
              <a:gd name="T33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52" h="408">
                <a:moveTo>
                  <a:pt x="72" y="0"/>
                </a:moveTo>
                <a:lnTo>
                  <a:pt x="72" y="0"/>
                </a:lnTo>
                <a:cubicBezTo>
                  <a:pt x="63" y="54"/>
                  <a:pt x="63" y="54"/>
                  <a:pt x="63" y="54"/>
                </a:cubicBezTo>
                <a:cubicBezTo>
                  <a:pt x="588" y="54"/>
                  <a:pt x="588" y="54"/>
                  <a:pt x="588" y="54"/>
                </a:cubicBezTo>
                <a:cubicBezTo>
                  <a:pt x="588" y="344"/>
                  <a:pt x="588" y="344"/>
                  <a:pt x="588" y="344"/>
                </a:cubicBezTo>
                <a:lnTo>
                  <a:pt x="588" y="344"/>
                </a:lnTo>
                <a:cubicBezTo>
                  <a:pt x="63" y="344"/>
                  <a:pt x="63" y="344"/>
                  <a:pt x="63" y="344"/>
                </a:cubicBezTo>
                <a:cubicBezTo>
                  <a:pt x="63" y="109"/>
                  <a:pt x="63" y="109"/>
                  <a:pt x="63" y="109"/>
                </a:cubicBezTo>
                <a:cubicBezTo>
                  <a:pt x="63" y="91"/>
                  <a:pt x="54" y="82"/>
                  <a:pt x="36" y="82"/>
                </a:cubicBezTo>
                <a:lnTo>
                  <a:pt x="36" y="82"/>
                </a:lnTo>
                <a:cubicBezTo>
                  <a:pt x="18" y="82"/>
                  <a:pt x="0" y="91"/>
                  <a:pt x="0" y="109"/>
                </a:cubicBezTo>
                <a:cubicBezTo>
                  <a:pt x="0" y="344"/>
                  <a:pt x="0" y="344"/>
                  <a:pt x="0" y="344"/>
                </a:cubicBezTo>
                <a:cubicBezTo>
                  <a:pt x="0" y="380"/>
                  <a:pt x="27" y="407"/>
                  <a:pt x="63" y="407"/>
                </a:cubicBezTo>
                <a:cubicBezTo>
                  <a:pt x="588" y="407"/>
                  <a:pt x="588" y="407"/>
                  <a:pt x="588" y="407"/>
                </a:cubicBezTo>
                <a:cubicBezTo>
                  <a:pt x="615" y="407"/>
                  <a:pt x="651" y="380"/>
                  <a:pt x="651" y="344"/>
                </a:cubicBezTo>
                <a:cubicBezTo>
                  <a:pt x="651" y="0"/>
                  <a:pt x="651" y="0"/>
                  <a:pt x="651" y="0"/>
                </a:cubicBezTo>
                <a:lnTo>
                  <a:pt x="72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46">
            <a:extLst>
              <a:ext uri="{FF2B5EF4-FFF2-40B4-BE49-F238E27FC236}">
                <a16:creationId xmlns:a16="http://schemas.microsoft.com/office/drawing/2014/main" id="{D2C628B3-22AB-F443-AC35-693EC4E4F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8509" y="8297669"/>
            <a:ext cx="804587" cy="221486"/>
          </a:xfrm>
          <a:custGeom>
            <a:avLst/>
            <a:gdLst>
              <a:gd name="T0" fmla="*/ 705 w 787"/>
              <a:gd name="T1" fmla="*/ 217 h 218"/>
              <a:gd name="T2" fmla="*/ 705 w 787"/>
              <a:gd name="T3" fmla="*/ 217 h 218"/>
              <a:gd name="T4" fmla="*/ 90 w 787"/>
              <a:gd name="T5" fmla="*/ 217 h 218"/>
              <a:gd name="T6" fmla="*/ 0 w 787"/>
              <a:gd name="T7" fmla="*/ 136 h 218"/>
              <a:gd name="T8" fmla="*/ 0 w 787"/>
              <a:gd name="T9" fmla="*/ 82 h 218"/>
              <a:gd name="T10" fmla="*/ 90 w 787"/>
              <a:gd name="T11" fmla="*/ 0 h 218"/>
              <a:gd name="T12" fmla="*/ 705 w 787"/>
              <a:gd name="T13" fmla="*/ 0 h 218"/>
              <a:gd name="T14" fmla="*/ 786 w 787"/>
              <a:gd name="T15" fmla="*/ 82 h 218"/>
              <a:gd name="T16" fmla="*/ 786 w 787"/>
              <a:gd name="T17" fmla="*/ 136 h 218"/>
              <a:gd name="T18" fmla="*/ 705 w 787"/>
              <a:gd name="T19" fmla="*/ 217 h 218"/>
              <a:gd name="T20" fmla="*/ 90 w 787"/>
              <a:gd name="T21" fmla="*/ 64 h 218"/>
              <a:gd name="T22" fmla="*/ 90 w 787"/>
              <a:gd name="T23" fmla="*/ 64 h 218"/>
              <a:gd name="T24" fmla="*/ 63 w 787"/>
              <a:gd name="T25" fmla="*/ 82 h 218"/>
              <a:gd name="T26" fmla="*/ 63 w 787"/>
              <a:gd name="T27" fmla="*/ 136 h 218"/>
              <a:gd name="T28" fmla="*/ 90 w 787"/>
              <a:gd name="T29" fmla="*/ 154 h 218"/>
              <a:gd name="T30" fmla="*/ 705 w 787"/>
              <a:gd name="T31" fmla="*/ 154 h 218"/>
              <a:gd name="T32" fmla="*/ 732 w 787"/>
              <a:gd name="T33" fmla="*/ 136 h 218"/>
              <a:gd name="T34" fmla="*/ 732 w 787"/>
              <a:gd name="T35" fmla="*/ 82 h 218"/>
              <a:gd name="T36" fmla="*/ 705 w 787"/>
              <a:gd name="T37" fmla="*/ 64 h 218"/>
              <a:gd name="T38" fmla="*/ 90 w 787"/>
              <a:gd name="T39" fmla="*/ 64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7" h="218">
                <a:moveTo>
                  <a:pt x="705" y="217"/>
                </a:moveTo>
                <a:lnTo>
                  <a:pt x="705" y="217"/>
                </a:lnTo>
                <a:cubicBezTo>
                  <a:pt x="90" y="217"/>
                  <a:pt x="90" y="217"/>
                  <a:pt x="90" y="217"/>
                </a:cubicBezTo>
                <a:cubicBezTo>
                  <a:pt x="45" y="217"/>
                  <a:pt x="0" y="181"/>
                  <a:pt x="0" y="13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7"/>
                  <a:pt x="45" y="0"/>
                  <a:pt x="90" y="0"/>
                </a:cubicBezTo>
                <a:cubicBezTo>
                  <a:pt x="705" y="0"/>
                  <a:pt x="705" y="0"/>
                  <a:pt x="705" y="0"/>
                </a:cubicBezTo>
                <a:cubicBezTo>
                  <a:pt x="750" y="0"/>
                  <a:pt x="786" y="37"/>
                  <a:pt x="786" y="82"/>
                </a:cubicBezTo>
                <a:cubicBezTo>
                  <a:pt x="786" y="136"/>
                  <a:pt x="786" y="136"/>
                  <a:pt x="786" y="136"/>
                </a:cubicBezTo>
                <a:cubicBezTo>
                  <a:pt x="786" y="181"/>
                  <a:pt x="750" y="217"/>
                  <a:pt x="705" y="217"/>
                </a:cubicBezTo>
                <a:close/>
                <a:moveTo>
                  <a:pt x="90" y="64"/>
                </a:moveTo>
                <a:lnTo>
                  <a:pt x="90" y="64"/>
                </a:lnTo>
                <a:cubicBezTo>
                  <a:pt x="81" y="64"/>
                  <a:pt x="63" y="73"/>
                  <a:pt x="63" y="82"/>
                </a:cubicBezTo>
                <a:cubicBezTo>
                  <a:pt x="63" y="136"/>
                  <a:pt x="63" y="136"/>
                  <a:pt x="63" y="136"/>
                </a:cubicBezTo>
                <a:cubicBezTo>
                  <a:pt x="63" y="145"/>
                  <a:pt x="81" y="154"/>
                  <a:pt x="90" y="154"/>
                </a:cubicBezTo>
                <a:cubicBezTo>
                  <a:pt x="705" y="154"/>
                  <a:pt x="705" y="154"/>
                  <a:pt x="705" y="154"/>
                </a:cubicBezTo>
                <a:cubicBezTo>
                  <a:pt x="714" y="154"/>
                  <a:pt x="732" y="145"/>
                  <a:pt x="732" y="136"/>
                </a:cubicBezTo>
                <a:cubicBezTo>
                  <a:pt x="732" y="82"/>
                  <a:pt x="732" y="82"/>
                  <a:pt x="732" y="82"/>
                </a:cubicBezTo>
                <a:cubicBezTo>
                  <a:pt x="732" y="73"/>
                  <a:pt x="714" y="64"/>
                  <a:pt x="705" y="64"/>
                </a:cubicBezTo>
                <a:lnTo>
                  <a:pt x="90" y="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64" name="Group 54">
            <a:extLst>
              <a:ext uri="{FF2B5EF4-FFF2-40B4-BE49-F238E27FC236}">
                <a16:creationId xmlns:a16="http://schemas.microsoft.com/office/drawing/2014/main" id="{78C34E70-4811-1743-B5B3-17B50044D0D2}"/>
              </a:ext>
            </a:extLst>
          </p:cNvPr>
          <p:cNvGrpSpPr/>
          <p:nvPr/>
        </p:nvGrpSpPr>
        <p:grpSpPr>
          <a:xfrm>
            <a:off x="15096956" y="3988333"/>
            <a:ext cx="3789800" cy="1181954"/>
            <a:chOff x="5517310" y="11241316"/>
            <a:chExt cx="3676939" cy="1181954"/>
          </a:xfrm>
        </p:grpSpPr>
        <p:sp>
          <p:nvSpPr>
            <p:cNvPr id="365" name="CuadroTexto 395">
              <a:extLst>
                <a:ext uri="{FF2B5EF4-FFF2-40B4-BE49-F238E27FC236}">
                  <a16:creationId xmlns:a16="http://schemas.microsoft.com/office/drawing/2014/main" id="{710C8EC7-4E15-EE44-9B2A-989534FC80B7}"/>
                </a:ext>
              </a:extLst>
            </p:cNvPr>
            <p:cNvSpPr txBox="1"/>
            <p:nvPr/>
          </p:nvSpPr>
          <p:spPr>
            <a:xfrm>
              <a:off x="5518984" y="11241316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6" name="Rectangle 56">
              <a:extLst>
                <a:ext uri="{FF2B5EF4-FFF2-40B4-BE49-F238E27FC236}">
                  <a16:creationId xmlns:a16="http://schemas.microsoft.com/office/drawing/2014/main" id="{718D8A3A-8AF8-3745-8CBC-9837D9781A5C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7" name="Group 54">
            <a:extLst>
              <a:ext uri="{FF2B5EF4-FFF2-40B4-BE49-F238E27FC236}">
                <a16:creationId xmlns:a16="http://schemas.microsoft.com/office/drawing/2014/main" id="{946605E3-910B-5549-BC79-FBDA9BF85DB7}"/>
              </a:ext>
            </a:extLst>
          </p:cNvPr>
          <p:cNvGrpSpPr/>
          <p:nvPr/>
        </p:nvGrpSpPr>
        <p:grpSpPr>
          <a:xfrm>
            <a:off x="15096956" y="5776472"/>
            <a:ext cx="3789800" cy="1181954"/>
            <a:chOff x="5517310" y="11241316"/>
            <a:chExt cx="3676939" cy="1181954"/>
          </a:xfrm>
        </p:grpSpPr>
        <p:sp>
          <p:nvSpPr>
            <p:cNvPr id="368" name="CuadroTexto 395">
              <a:extLst>
                <a:ext uri="{FF2B5EF4-FFF2-40B4-BE49-F238E27FC236}">
                  <a16:creationId xmlns:a16="http://schemas.microsoft.com/office/drawing/2014/main" id="{F029690F-C5F8-7848-90FD-6FCC65358669}"/>
                </a:ext>
              </a:extLst>
            </p:cNvPr>
            <p:cNvSpPr txBox="1"/>
            <p:nvPr/>
          </p:nvSpPr>
          <p:spPr>
            <a:xfrm>
              <a:off x="5518984" y="11241316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69" name="Rectangle 56">
              <a:extLst>
                <a:ext uri="{FF2B5EF4-FFF2-40B4-BE49-F238E27FC236}">
                  <a16:creationId xmlns:a16="http://schemas.microsoft.com/office/drawing/2014/main" id="{5D19A67D-4DA0-4A4D-AFBC-300ADD536474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0" name="Group 54">
            <a:extLst>
              <a:ext uri="{FF2B5EF4-FFF2-40B4-BE49-F238E27FC236}">
                <a16:creationId xmlns:a16="http://schemas.microsoft.com/office/drawing/2014/main" id="{64CA76AC-CC95-B047-B1AB-3E90D6A034BD}"/>
              </a:ext>
            </a:extLst>
          </p:cNvPr>
          <p:cNvGrpSpPr/>
          <p:nvPr/>
        </p:nvGrpSpPr>
        <p:grpSpPr>
          <a:xfrm>
            <a:off x="15086792" y="7576679"/>
            <a:ext cx="3789800" cy="1181954"/>
            <a:chOff x="5517310" y="11241316"/>
            <a:chExt cx="3676939" cy="1181954"/>
          </a:xfrm>
        </p:grpSpPr>
        <p:sp>
          <p:nvSpPr>
            <p:cNvPr id="371" name="CuadroTexto 395">
              <a:extLst>
                <a:ext uri="{FF2B5EF4-FFF2-40B4-BE49-F238E27FC236}">
                  <a16:creationId xmlns:a16="http://schemas.microsoft.com/office/drawing/2014/main" id="{289A2162-3F00-7B4B-BC35-2C767443A690}"/>
                </a:ext>
              </a:extLst>
            </p:cNvPr>
            <p:cNvSpPr txBox="1"/>
            <p:nvPr/>
          </p:nvSpPr>
          <p:spPr>
            <a:xfrm>
              <a:off x="5518984" y="11241316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72" name="Rectangle 56">
              <a:extLst>
                <a:ext uri="{FF2B5EF4-FFF2-40B4-BE49-F238E27FC236}">
                  <a16:creationId xmlns:a16="http://schemas.microsoft.com/office/drawing/2014/main" id="{A04E1502-9559-C745-A3B8-A509F2832675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3" name="Group 54">
            <a:extLst>
              <a:ext uri="{FF2B5EF4-FFF2-40B4-BE49-F238E27FC236}">
                <a16:creationId xmlns:a16="http://schemas.microsoft.com/office/drawing/2014/main" id="{89233136-CD48-DD4C-8CF5-28E24D16C2CE}"/>
              </a:ext>
            </a:extLst>
          </p:cNvPr>
          <p:cNvGrpSpPr/>
          <p:nvPr/>
        </p:nvGrpSpPr>
        <p:grpSpPr>
          <a:xfrm>
            <a:off x="15086792" y="9366496"/>
            <a:ext cx="3789800" cy="1181954"/>
            <a:chOff x="5517310" y="11241316"/>
            <a:chExt cx="3676939" cy="1181954"/>
          </a:xfrm>
        </p:grpSpPr>
        <p:sp>
          <p:nvSpPr>
            <p:cNvPr id="374" name="CuadroTexto 395">
              <a:extLst>
                <a:ext uri="{FF2B5EF4-FFF2-40B4-BE49-F238E27FC236}">
                  <a16:creationId xmlns:a16="http://schemas.microsoft.com/office/drawing/2014/main" id="{DDA09ACC-A075-194E-B934-133E128AA974}"/>
                </a:ext>
              </a:extLst>
            </p:cNvPr>
            <p:cNvSpPr txBox="1"/>
            <p:nvPr/>
          </p:nvSpPr>
          <p:spPr>
            <a:xfrm>
              <a:off x="5518984" y="11241316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75" name="Rectangle 56">
              <a:extLst>
                <a:ext uri="{FF2B5EF4-FFF2-40B4-BE49-F238E27FC236}">
                  <a16:creationId xmlns:a16="http://schemas.microsoft.com/office/drawing/2014/main" id="{5509B62A-6ABE-014D-9005-0517CB15B81B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6" name="Group 54">
            <a:extLst>
              <a:ext uri="{FF2B5EF4-FFF2-40B4-BE49-F238E27FC236}">
                <a16:creationId xmlns:a16="http://schemas.microsoft.com/office/drawing/2014/main" id="{9B6867C8-CB83-0C41-9C11-9528648CA4EC}"/>
              </a:ext>
            </a:extLst>
          </p:cNvPr>
          <p:cNvGrpSpPr/>
          <p:nvPr/>
        </p:nvGrpSpPr>
        <p:grpSpPr>
          <a:xfrm>
            <a:off x="15081679" y="11132966"/>
            <a:ext cx="3789800" cy="1181954"/>
            <a:chOff x="5517310" y="11241316"/>
            <a:chExt cx="3676939" cy="1181954"/>
          </a:xfrm>
        </p:grpSpPr>
        <p:sp>
          <p:nvSpPr>
            <p:cNvPr id="377" name="CuadroTexto 395">
              <a:extLst>
                <a:ext uri="{FF2B5EF4-FFF2-40B4-BE49-F238E27FC236}">
                  <a16:creationId xmlns:a16="http://schemas.microsoft.com/office/drawing/2014/main" id="{9F506670-93EA-E347-8B8C-554762F5F796}"/>
                </a:ext>
              </a:extLst>
            </p:cNvPr>
            <p:cNvSpPr txBox="1"/>
            <p:nvPr/>
          </p:nvSpPr>
          <p:spPr>
            <a:xfrm>
              <a:off x="5518984" y="11241316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78" name="Rectangle 56">
              <a:extLst>
                <a:ext uri="{FF2B5EF4-FFF2-40B4-BE49-F238E27FC236}">
                  <a16:creationId xmlns:a16="http://schemas.microsoft.com/office/drawing/2014/main" id="{87BDB16A-BF9B-734C-B96E-8031C993AFC9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FD212666-A32F-BA4A-A474-F294C1E5D63D}"/>
              </a:ext>
            </a:extLst>
          </p:cNvPr>
          <p:cNvGrpSpPr/>
          <p:nvPr/>
        </p:nvGrpSpPr>
        <p:grpSpPr>
          <a:xfrm>
            <a:off x="2668308" y="387699"/>
            <a:ext cx="19041035" cy="2561450"/>
            <a:chOff x="2668308" y="861425"/>
            <a:chExt cx="19041035" cy="2561450"/>
          </a:xfrm>
        </p:grpSpPr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5ED82996-3B44-F24A-9046-F7B5A8FBB5B3}"/>
                </a:ext>
              </a:extLst>
            </p:cNvPr>
            <p:cNvSpPr txBox="1"/>
            <p:nvPr/>
          </p:nvSpPr>
          <p:spPr>
            <a:xfrm>
              <a:off x="8118665" y="861425"/>
              <a:ext cx="814037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Pyramid Diagram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F8D2A13C-E82D-634C-B62E-35554E250D9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48">
      <a:dk1>
        <a:srgbClr val="989998"/>
      </a:dk1>
      <a:lt1>
        <a:srgbClr val="FFFFFF"/>
      </a:lt1>
      <a:dk2>
        <a:srgbClr val="363E49"/>
      </a:dk2>
      <a:lt2>
        <a:srgbClr val="FEFFFF"/>
      </a:lt2>
      <a:accent1>
        <a:srgbClr val="FED05C"/>
      </a:accent1>
      <a:accent2>
        <a:srgbClr val="F6BC37"/>
      </a:accent2>
      <a:accent3>
        <a:srgbClr val="FCAC2A"/>
      </a:accent3>
      <a:accent4>
        <a:srgbClr val="E57733"/>
      </a:accent4>
      <a:accent5>
        <a:srgbClr val="FDE588"/>
      </a:accent5>
      <a:accent6>
        <a:srgbClr val="D1D1D1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93792</TotalTime>
  <Words>552</Words>
  <Application>Microsoft Macintosh PowerPoint</Application>
  <PresentationFormat>Personalizado</PresentationFormat>
  <Paragraphs>134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16177</cp:revision>
  <dcterms:created xsi:type="dcterms:W3CDTF">2014-11-12T21:47:38Z</dcterms:created>
  <dcterms:modified xsi:type="dcterms:W3CDTF">2019-10-02T17:00:36Z</dcterms:modified>
  <cp:category/>
</cp:coreProperties>
</file>