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6" r:id="rId2"/>
    <p:sldId id="4377" r:id="rId3"/>
    <p:sldId id="4378" r:id="rId4"/>
    <p:sldId id="4380" r:id="rId5"/>
    <p:sldId id="4379" r:id="rId6"/>
    <p:sldId id="4381" r:id="rId7"/>
    <p:sldId id="4386" r:id="rId8"/>
    <p:sldId id="4382" r:id="rId9"/>
    <p:sldId id="4384" r:id="rId10"/>
    <p:sldId id="4385" r:id="rId11"/>
    <p:sldId id="4387" r:id="rId12"/>
    <p:sldId id="4388" r:id="rId13"/>
    <p:sldId id="4389" r:id="rId14"/>
    <p:sldId id="4390" r:id="rId15"/>
    <p:sldId id="4396" r:id="rId16"/>
    <p:sldId id="4391" r:id="rId17"/>
    <p:sldId id="4392" r:id="rId18"/>
    <p:sldId id="4393" r:id="rId19"/>
    <p:sldId id="4394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38338" autoAdjust="0"/>
  </p:normalViewPr>
  <p:slideViewPr>
    <p:cSldViewPr snapToGrid="0" snapToObjects="1">
      <p:cViewPr>
        <p:scale>
          <a:sx n="61" d="100"/>
          <a:sy n="61" d="100"/>
        </p:scale>
        <p:origin x="192" y="12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86" d="100"/>
        <a:sy n="8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60B158-D183-1547-9459-6AA2C7AFC6F4}"/>
              </a:ext>
            </a:extLst>
          </p:cNvPr>
          <p:cNvCxnSpPr/>
          <p:nvPr/>
        </p:nvCxnSpPr>
        <p:spPr>
          <a:xfrm>
            <a:off x="3386186" y="6858000"/>
            <a:ext cx="17311472" cy="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15CA4FA-E83C-D344-BA93-817D8654FD7D}"/>
              </a:ext>
            </a:extLst>
          </p:cNvPr>
          <p:cNvSpPr txBox="1"/>
          <p:nvPr/>
        </p:nvSpPr>
        <p:spPr>
          <a:xfrm>
            <a:off x="2076085" y="10175987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D70F95C-78F0-FB4C-A0EF-4104DA6450C1}"/>
              </a:ext>
            </a:extLst>
          </p:cNvPr>
          <p:cNvSpPr/>
          <p:nvPr/>
        </p:nvSpPr>
        <p:spPr>
          <a:xfrm>
            <a:off x="1969520" y="889997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53F87E-4C2B-A046-8DA6-280572F37263}"/>
              </a:ext>
            </a:extLst>
          </p:cNvPr>
          <p:cNvSpPr txBox="1"/>
          <p:nvPr/>
        </p:nvSpPr>
        <p:spPr>
          <a:xfrm>
            <a:off x="5443903" y="10175987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0F8533-41A7-8A48-9DC4-BF833F880C25}"/>
              </a:ext>
            </a:extLst>
          </p:cNvPr>
          <p:cNvSpPr/>
          <p:nvPr/>
        </p:nvSpPr>
        <p:spPr>
          <a:xfrm>
            <a:off x="5272506" y="8899979"/>
            <a:ext cx="3316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Discomforting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4C3D09-2988-5046-9772-7707D3291F79}"/>
              </a:ext>
            </a:extLst>
          </p:cNvPr>
          <p:cNvSpPr txBox="1"/>
          <p:nvPr/>
        </p:nvSpPr>
        <p:spPr>
          <a:xfrm>
            <a:off x="8930026" y="10175987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06C145-8864-4545-BBFE-ADE1A277DED7}"/>
              </a:ext>
            </a:extLst>
          </p:cNvPr>
          <p:cNvSpPr/>
          <p:nvPr/>
        </p:nvSpPr>
        <p:spPr>
          <a:xfrm>
            <a:off x="8725597" y="8899979"/>
            <a:ext cx="3316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Distressing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BA48AA-2956-DD47-8B68-A41F52990A54}"/>
              </a:ext>
            </a:extLst>
          </p:cNvPr>
          <p:cNvSpPr txBox="1"/>
          <p:nvPr/>
        </p:nvSpPr>
        <p:spPr>
          <a:xfrm>
            <a:off x="12416149" y="10175987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A23763-427B-CD4A-ACD4-F7862730D0BB}"/>
              </a:ext>
            </a:extLst>
          </p:cNvPr>
          <p:cNvSpPr/>
          <p:nvPr/>
        </p:nvSpPr>
        <p:spPr>
          <a:xfrm>
            <a:off x="12323014" y="889997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Intense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F553A5-9119-0045-9943-2EC071636D6D}"/>
              </a:ext>
            </a:extLst>
          </p:cNvPr>
          <p:cNvSpPr txBox="1"/>
          <p:nvPr/>
        </p:nvSpPr>
        <p:spPr>
          <a:xfrm>
            <a:off x="15832427" y="10175987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4DABAE-6B56-0C4A-94EA-9AEE850FFDFF}"/>
              </a:ext>
            </a:extLst>
          </p:cNvPr>
          <p:cNvSpPr/>
          <p:nvPr/>
        </p:nvSpPr>
        <p:spPr>
          <a:xfrm>
            <a:off x="15842965" y="8730512"/>
            <a:ext cx="2874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Utterly 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Horrible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CCBB671F-7D77-DE40-8187-540F01099F22}"/>
              </a:ext>
            </a:extLst>
          </p:cNvPr>
          <p:cNvSpPr/>
          <p:nvPr/>
        </p:nvSpPr>
        <p:spPr>
          <a:xfrm>
            <a:off x="19554226" y="5695675"/>
            <a:ext cx="2381171" cy="23811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4E005E-3B0C-AD43-8F3C-F324E95BDA9B}"/>
              </a:ext>
            </a:extLst>
          </p:cNvPr>
          <p:cNvGrpSpPr/>
          <p:nvPr/>
        </p:nvGrpSpPr>
        <p:grpSpPr>
          <a:xfrm>
            <a:off x="20123271" y="6210128"/>
            <a:ext cx="876923" cy="830770"/>
            <a:chOff x="1833563" y="3694113"/>
            <a:chExt cx="482600" cy="457200"/>
          </a:xfrm>
        </p:grpSpPr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F88EA687-6ABD-5C4C-A27D-F3D10027E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963" y="3694113"/>
              <a:ext cx="173037" cy="177800"/>
            </a:xfrm>
            <a:custGeom>
              <a:avLst/>
              <a:gdLst>
                <a:gd name="T0" fmla="*/ 37 w 479"/>
                <a:gd name="T1" fmla="*/ 495 h 496"/>
                <a:gd name="T2" fmla="*/ 441 w 479"/>
                <a:gd name="T3" fmla="*/ 384 h 496"/>
                <a:gd name="T4" fmla="*/ 478 w 479"/>
                <a:gd name="T5" fmla="*/ 220 h 496"/>
                <a:gd name="T6" fmla="*/ 111 w 479"/>
                <a:gd name="T7" fmla="*/ 0 h 496"/>
                <a:gd name="T8" fmla="*/ 37 w 479"/>
                <a:gd name="T9" fmla="*/ 129 h 496"/>
                <a:gd name="T10" fmla="*/ 276 w 479"/>
                <a:gd name="T11" fmla="*/ 275 h 496"/>
                <a:gd name="T12" fmla="*/ 0 w 479"/>
                <a:gd name="T13" fmla="*/ 348 h 496"/>
                <a:gd name="T14" fmla="*/ 37 w 479"/>
                <a:gd name="T15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9" h="496">
                  <a:moveTo>
                    <a:pt x="37" y="495"/>
                  </a:moveTo>
                  <a:lnTo>
                    <a:pt x="441" y="384"/>
                  </a:lnTo>
                  <a:lnTo>
                    <a:pt x="478" y="220"/>
                  </a:lnTo>
                  <a:lnTo>
                    <a:pt x="111" y="0"/>
                  </a:lnTo>
                  <a:lnTo>
                    <a:pt x="37" y="129"/>
                  </a:lnTo>
                  <a:lnTo>
                    <a:pt x="276" y="275"/>
                  </a:lnTo>
                  <a:lnTo>
                    <a:pt x="0" y="348"/>
                  </a:lnTo>
                  <a:lnTo>
                    <a:pt x="37" y="4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6E407D72-08FA-8C40-93CE-0DC90E789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3694113"/>
              <a:ext cx="171450" cy="177800"/>
            </a:xfrm>
            <a:custGeom>
              <a:avLst/>
              <a:gdLst>
                <a:gd name="T0" fmla="*/ 440 w 478"/>
                <a:gd name="T1" fmla="*/ 495 h 496"/>
                <a:gd name="T2" fmla="*/ 477 w 478"/>
                <a:gd name="T3" fmla="*/ 348 h 496"/>
                <a:gd name="T4" fmla="*/ 202 w 478"/>
                <a:gd name="T5" fmla="*/ 275 h 496"/>
                <a:gd name="T6" fmla="*/ 440 w 478"/>
                <a:gd name="T7" fmla="*/ 129 h 496"/>
                <a:gd name="T8" fmla="*/ 367 w 478"/>
                <a:gd name="T9" fmla="*/ 0 h 496"/>
                <a:gd name="T10" fmla="*/ 0 w 478"/>
                <a:gd name="T11" fmla="*/ 220 h 496"/>
                <a:gd name="T12" fmla="*/ 37 w 478"/>
                <a:gd name="T13" fmla="*/ 384 h 496"/>
                <a:gd name="T14" fmla="*/ 440 w 478"/>
                <a:gd name="T15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496">
                  <a:moveTo>
                    <a:pt x="440" y="495"/>
                  </a:moveTo>
                  <a:lnTo>
                    <a:pt x="477" y="348"/>
                  </a:lnTo>
                  <a:lnTo>
                    <a:pt x="202" y="275"/>
                  </a:lnTo>
                  <a:lnTo>
                    <a:pt x="440" y="129"/>
                  </a:lnTo>
                  <a:lnTo>
                    <a:pt x="367" y="0"/>
                  </a:lnTo>
                  <a:lnTo>
                    <a:pt x="0" y="220"/>
                  </a:lnTo>
                  <a:lnTo>
                    <a:pt x="37" y="384"/>
                  </a:lnTo>
                  <a:lnTo>
                    <a:pt x="440" y="4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BDF30CB3-0A96-D04D-9F82-45A0BA2E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971925"/>
              <a:ext cx="482600" cy="179388"/>
            </a:xfrm>
            <a:custGeom>
              <a:avLst/>
              <a:gdLst>
                <a:gd name="T0" fmla="*/ 679 w 1341"/>
                <a:gd name="T1" fmla="*/ 0 h 497"/>
                <a:gd name="T2" fmla="*/ 679 w 1341"/>
                <a:gd name="T3" fmla="*/ 0 h 497"/>
                <a:gd name="T4" fmla="*/ 0 w 1341"/>
                <a:gd name="T5" fmla="*/ 496 h 497"/>
                <a:gd name="T6" fmla="*/ 679 w 1341"/>
                <a:gd name="T7" fmla="*/ 147 h 497"/>
                <a:gd name="T8" fmla="*/ 1340 w 1341"/>
                <a:gd name="T9" fmla="*/ 496 h 497"/>
                <a:gd name="T10" fmla="*/ 679 w 1341"/>
                <a:gd name="T1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497">
                  <a:moveTo>
                    <a:pt x="679" y="0"/>
                  </a:moveTo>
                  <a:lnTo>
                    <a:pt x="679" y="0"/>
                  </a:lnTo>
                  <a:cubicBezTo>
                    <a:pt x="349" y="0"/>
                    <a:pt x="92" y="221"/>
                    <a:pt x="0" y="496"/>
                  </a:cubicBezTo>
                  <a:cubicBezTo>
                    <a:pt x="147" y="294"/>
                    <a:pt x="404" y="147"/>
                    <a:pt x="679" y="147"/>
                  </a:cubicBezTo>
                  <a:cubicBezTo>
                    <a:pt x="955" y="147"/>
                    <a:pt x="1193" y="294"/>
                    <a:pt x="1340" y="496"/>
                  </a:cubicBezTo>
                  <a:cubicBezTo>
                    <a:pt x="1248" y="202"/>
                    <a:pt x="992" y="0"/>
                    <a:pt x="67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EC5725B-F7DA-384D-86EB-ED6BBE407817}"/>
              </a:ext>
            </a:extLst>
          </p:cNvPr>
          <p:cNvSpPr/>
          <p:nvPr/>
        </p:nvSpPr>
        <p:spPr>
          <a:xfrm>
            <a:off x="12592084" y="5695675"/>
            <a:ext cx="2381171" cy="2381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646D8A-6823-574C-ABB3-A2E9D619AE7A}"/>
              </a:ext>
            </a:extLst>
          </p:cNvPr>
          <p:cNvGrpSpPr/>
          <p:nvPr/>
        </p:nvGrpSpPr>
        <p:grpSpPr>
          <a:xfrm>
            <a:off x="13092584" y="6211913"/>
            <a:ext cx="876923" cy="876923"/>
            <a:chOff x="6511925" y="2749550"/>
            <a:chExt cx="482600" cy="482600"/>
          </a:xfrm>
          <a:solidFill>
            <a:schemeClr val="bg1"/>
          </a:solidFill>
        </p:grpSpPr>
        <p:sp>
          <p:nvSpPr>
            <p:cNvPr id="40" name="Freeform 58">
              <a:extLst>
                <a:ext uri="{FF2B5EF4-FFF2-40B4-BE49-F238E27FC236}">
                  <a16:creationId xmlns:a16="http://schemas.microsoft.com/office/drawing/2014/main" id="{980E5ACE-5B19-E744-BBD8-303E4286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749550"/>
              <a:ext cx="146050" cy="146050"/>
            </a:xfrm>
            <a:custGeom>
              <a:avLst/>
              <a:gdLst>
                <a:gd name="T0" fmla="*/ 203 w 406"/>
                <a:gd name="T1" fmla="*/ 404 h 405"/>
                <a:gd name="T2" fmla="*/ 203 w 406"/>
                <a:gd name="T3" fmla="*/ 404 h 405"/>
                <a:gd name="T4" fmla="*/ 405 w 406"/>
                <a:gd name="T5" fmla="*/ 202 h 405"/>
                <a:gd name="T6" fmla="*/ 203 w 406"/>
                <a:gd name="T7" fmla="*/ 0 h 405"/>
                <a:gd name="T8" fmla="*/ 0 w 406"/>
                <a:gd name="T9" fmla="*/ 202 h 405"/>
                <a:gd name="T10" fmla="*/ 203 w 406"/>
                <a:gd name="T11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405">
                  <a:moveTo>
                    <a:pt x="203" y="404"/>
                  </a:moveTo>
                  <a:lnTo>
                    <a:pt x="203" y="404"/>
                  </a:lnTo>
                  <a:cubicBezTo>
                    <a:pt x="312" y="404"/>
                    <a:pt x="405" y="312"/>
                    <a:pt x="405" y="202"/>
                  </a:cubicBezTo>
                  <a:cubicBezTo>
                    <a:pt x="405" y="92"/>
                    <a:pt x="312" y="0"/>
                    <a:pt x="203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3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59">
              <a:extLst>
                <a:ext uri="{FF2B5EF4-FFF2-40B4-BE49-F238E27FC236}">
                  <a16:creationId xmlns:a16="http://schemas.microsoft.com/office/drawing/2014/main" id="{307759AD-5EFB-B648-9BEB-29DFA435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5263" y="2987675"/>
              <a:ext cx="449262" cy="244475"/>
            </a:xfrm>
            <a:custGeom>
              <a:avLst/>
              <a:gdLst>
                <a:gd name="T0" fmla="*/ 0 w 1249"/>
                <a:gd name="T1" fmla="*/ 515 h 681"/>
                <a:gd name="T2" fmla="*/ 73 w 1249"/>
                <a:gd name="T3" fmla="*/ 680 h 681"/>
                <a:gd name="T4" fmla="*/ 1248 w 1249"/>
                <a:gd name="T5" fmla="*/ 147 h 681"/>
                <a:gd name="T6" fmla="*/ 1175 w 1249"/>
                <a:gd name="T7" fmla="*/ 0 h 681"/>
                <a:gd name="T8" fmla="*/ 0 w 1249"/>
                <a:gd name="T9" fmla="*/ 515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9" h="681">
                  <a:moveTo>
                    <a:pt x="0" y="515"/>
                  </a:moveTo>
                  <a:lnTo>
                    <a:pt x="73" y="680"/>
                  </a:lnTo>
                  <a:lnTo>
                    <a:pt x="1248" y="147"/>
                  </a:lnTo>
                  <a:lnTo>
                    <a:pt x="1175" y="0"/>
                  </a:lnTo>
                  <a:lnTo>
                    <a:pt x="0" y="5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60">
              <a:extLst>
                <a:ext uri="{FF2B5EF4-FFF2-40B4-BE49-F238E27FC236}">
                  <a16:creationId xmlns:a16="http://schemas.microsoft.com/office/drawing/2014/main" id="{3711DA57-235C-8D44-BB98-F98AE0BE5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925" y="2749550"/>
              <a:ext cx="146050" cy="146050"/>
            </a:xfrm>
            <a:custGeom>
              <a:avLst/>
              <a:gdLst>
                <a:gd name="T0" fmla="*/ 404 w 405"/>
                <a:gd name="T1" fmla="*/ 202 h 405"/>
                <a:gd name="T2" fmla="*/ 404 w 405"/>
                <a:gd name="T3" fmla="*/ 202 h 405"/>
                <a:gd name="T4" fmla="*/ 202 w 405"/>
                <a:gd name="T5" fmla="*/ 0 h 405"/>
                <a:gd name="T6" fmla="*/ 0 w 405"/>
                <a:gd name="T7" fmla="*/ 202 h 405"/>
                <a:gd name="T8" fmla="*/ 202 w 405"/>
                <a:gd name="T9" fmla="*/ 404 h 405"/>
                <a:gd name="T10" fmla="*/ 404 w 405"/>
                <a:gd name="T11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5" h="405">
                  <a:moveTo>
                    <a:pt x="404" y="202"/>
                  </a:moveTo>
                  <a:lnTo>
                    <a:pt x="404" y="202"/>
                  </a:lnTo>
                  <a:cubicBezTo>
                    <a:pt x="404" y="92"/>
                    <a:pt x="331" y="0"/>
                    <a:pt x="202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2" y="404"/>
                  </a:cubicBezTo>
                  <a:cubicBezTo>
                    <a:pt x="331" y="404"/>
                    <a:pt x="404" y="312"/>
                    <a:pt x="404" y="2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2BC379E8-735A-BC4F-934F-264A939E7898}"/>
              </a:ext>
            </a:extLst>
          </p:cNvPr>
          <p:cNvSpPr/>
          <p:nvPr/>
        </p:nvSpPr>
        <p:spPr>
          <a:xfrm>
            <a:off x="9176542" y="5695675"/>
            <a:ext cx="2381171" cy="23811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066FD-6230-EB48-B945-542397AD6148}"/>
              </a:ext>
            </a:extLst>
          </p:cNvPr>
          <p:cNvGrpSpPr/>
          <p:nvPr/>
        </p:nvGrpSpPr>
        <p:grpSpPr>
          <a:xfrm>
            <a:off x="9744305" y="6211911"/>
            <a:ext cx="842308" cy="540086"/>
            <a:chOff x="10965516" y="5460034"/>
            <a:chExt cx="463550" cy="29722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7A2C507-A1AC-E641-9140-D1D6D73D9264}"/>
                </a:ext>
              </a:extLst>
            </p:cNvPr>
            <p:cNvGrpSpPr/>
            <p:nvPr/>
          </p:nvGrpSpPr>
          <p:grpSpPr>
            <a:xfrm>
              <a:off x="10965516" y="5460034"/>
              <a:ext cx="463550" cy="146050"/>
              <a:chOff x="6511925" y="2749550"/>
              <a:chExt cx="463550" cy="146050"/>
            </a:xfrm>
            <a:solidFill>
              <a:schemeClr val="bg1"/>
            </a:solidFill>
          </p:grpSpPr>
          <p:sp>
            <p:nvSpPr>
              <p:cNvPr id="47" name="Freeform 58">
                <a:extLst>
                  <a:ext uri="{FF2B5EF4-FFF2-40B4-BE49-F238E27FC236}">
                    <a16:creationId xmlns:a16="http://schemas.microsoft.com/office/drawing/2014/main" id="{424CB019-D93C-0143-986F-DF3B96352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9425" y="2749550"/>
                <a:ext cx="146050" cy="146050"/>
              </a:xfrm>
              <a:custGeom>
                <a:avLst/>
                <a:gdLst>
                  <a:gd name="T0" fmla="*/ 203 w 406"/>
                  <a:gd name="T1" fmla="*/ 404 h 405"/>
                  <a:gd name="T2" fmla="*/ 203 w 406"/>
                  <a:gd name="T3" fmla="*/ 404 h 405"/>
                  <a:gd name="T4" fmla="*/ 405 w 406"/>
                  <a:gd name="T5" fmla="*/ 202 h 405"/>
                  <a:gd name="T6" fmla="*/ 203 w 406"/>
                  <a:gd name="T7" fmla="*/ 0 h 405"/>
                  <a:gd name="T8" fmla="*/ 0 w 406"/>
                  <a:gd name="T9" fmla="*/ 202 h 405"/>
                  <a:gd name="T10" fmla="*/ 203 w 406"/>
                  <a:gd name="T11" fmla="*/ 404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405">
                    <a:moveTo>
                      <a:pt x="203" y="404"/>
                    </a:moveTo>
                    <a:lnTo>
                      <a:pt x="203" y="404"/>
                    </a:lnTo>
                    <a:cubicBezTo>
                      <a:pt x="312" y="404"/>
                      <a:pt x="405" y="312"/>
                      <a:pt x="405" y="202"/>
                    </a:cubicBezTo>
                    <a:cubicBezTo>
                      <a:pt x="405" y="92"/>
                      <a:pt x="312" y="0"/>
                      <a:pt x="203" y="0"/>
                    </a:cubicBezTo>
                    <a:cubicBezTo>
                      <a:pt x="92" y="0"/>
                      <a:pt x="0" y="92"/>
                      <a:pt x="0" y="202"/>
                    </a:cubicBezTo>
                    <a:cubicBezTo>
                      <a:pt x="0" y="312"/>
                      <a:pt x="92" y="404"/>
                      <a:pt x="203" y="4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49" name="Freeform 60">
                <a:extLst>
                  <a:ext uri="{FF2B5EF4-FFF2-40B4-BE49-F238E27FC236}">
                    <a16:creationId xmlns:a16="http://schemas.microsoft.com/office/drawing/2014/main" id="{B1F73756-32FF-CF40-98E8-4FB25BAE9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1925" y="2749550"/>
                <a:ext cx="146050" cy="146050"/>
              </a:xfrm>
              <a:custGeom>
                <a:avLst/>
                <a:gdLst>
                  <a:gd name="T0" fmla="*/ 404 w 405"/>
                  <a:gd name="T1" fmla="*/ 202 h 405"/>
                  <a:gd name="T2" fmla="*/ 404 w 405"/>
                  <a:gd name="T3" fmla="*/ 202 h 405"/>
                  <a:gd name="T4" fmla="*/ 202 w 405"/>
                  <a:gd name="T5" fmla="*/ 0 h 405"/>
                  <a:gd name="T6" fmla="*/ 0 w 405"/>
                  <a:gd name="T7" fmla="*/ 202 h 405"/>
                  <a:gd name="T8" fmla="*/ 202 w 405"/>
                  <a:gd name="T9" fmla="*/ 404 h 405"/>
                  <a:gd name="T10" fmla="*/ 404 w 405"/>
                  <a:gd name="T11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5" h="405">
                    <a:moveTo>
                      <a:pt x="404" y="202"/>
                    </a:moveTo>
                    <a:lnTo>
                      <a:pt x="404" y="202"/>
                    </a:lnTo>
                    <a:cubicBezTo>
                      <a:pt x="404" y="92"/>
                      <a:pt x="331" y="0"/>
                      <a:pt x="202" y="0"/>
                    </a:cubicBezTo>
                    <a:cubicBezTo>
                      <a:pt x="92" y="0"/>
                      <a:pt x="0" y="92"/>
                      <a:pt x="0" y="202"/>
                    </a:cubicBezTo>
                    <a:cubicBezTo>
                      <a:pt x="0" y="312"/>
                      <a:pt x="92" y="404"/>
                      <a:pt x="202" y="404"/>
                    </a:cubicBezTo>
                    <a:cubicBezTo>
                      <a:pt x="331" y="404"/>
                      <a:pt x="404" y="312"/>
                      <a:pt x="404" y="20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45C5EC-3CC2-D14B-B745-A1C347CF7C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82324" y="5757261"/>
              <a:ext cx="409035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1B946CE-5590-EB49-9573-0DD172AA1956}"/>
              </a:ext>
            </a:extLst>
          </p:cNvPr>
          <p:cNvSpPr/>
          <p:nvPr/>
        </p:nvSpPr>
        <p:spPr>
          <a:xfrm>
            <a:off x="5740082" y="5695675"/>
            <a:ext cx="2381171" cy="23811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62A351-461C-FD49-8105-DDFEA4D59B9C}"/>
              </a:ext>
            </a:extLst>
          </p:cNvPr>
          <p:cNvGrpSpPr/>
          <p:nvPr/>
        </p:nvGrpSpPr>
        <p:grpSpPr>
          <a:xfrm>
            <a:off x="6270831" y="6204577"/>
            <a:ext cx="876923" cy="784616"/>
            <a:chOff x="4641850" y="2774950"/>
            <a:chExt cx="482600" cy="431800"/>
          </a:xfrm>
          <a:solidFill>
            <a:schemeClr val="bg1"/>
          </a:solidFill>
        </p:grpSpPr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3C6F9E2E-EC19-DC49-9F1F-F27336855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350" y="2774950"/>
              <a:ext cx="139700" cy="139700"/>
            </a:xfrm>
            <a:custGeom>
              <a:avLst/>
              <a:gdLst>
                <a:gd name="T0" fmla="*/ 202 w 387"/>
                <a:gd name="T1" fmla="*/ 386 h 387"/>
                <a:gd name="T2" fmla="*/ 202 w 387"/>
                <a:gd name="T3" fmla="*/ 386 h 387"/>
                <a:gd name="T4" fmla="*/ 386 w 387"/>
                <a:gd name="T5" fmla="*/ 184 h 387"/>
                <a:gd name="T6" fmla="*/ 202 w 387"/>
                <a:gd name="T7" fmla="*/ 0 h 387"/>
                <a:gd name="T8" fmla="*/ 0 w 387"/>
                <a:gd name="T9" fmla="*/ 184 h 387"/>
                <a:gd name="T10" fmla="*/ 202 w 387"/>
                <a:gd name="T11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387">
                  <a:moveTo>
                    <a:pt x="202" y="386"/>
                  </a:moveTo>
                  <a:lnTo>
                    <a:pt x="202" y="386"/>
                  </a:lnTo>
                  <a:cubicBezTo>
                    <a:pt x="293" y="386"/>
                    <a:pt x="386" y="294"/>
                    <a:pt x="386" y="184"/>
                  </a:cubicBezTo>
                  <a:cubicBezTo>
                    <a:pt x="386" y="92"/>
                    <a:pt x="293" y="0"/>
                    <a:pt x="202" y="0"/>
                  </a:cubicBezTo>
                  <a:cubicBezTo>
                    <a:pt x="91" y="0"/>
                    <a:pt x="0" y="92"/>
                    <a:pt x="0" y="184"/>
                  </a:cubicBezTo>
                  <a:cubicBezTo>
                    <a:pt x="0" y="294"/>
                    <a:pt x="91" y="386"/>
                    <a:pt x="202" y="386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6D075502-FA85-0748-9576-7CA2C236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850" y="3027363"/>
              <a:ext cx="482600" cy="179387"/>
            </a:xfrm>
            <a:custGeom>
              <a:avLst/>
              <a:gdLst>
                <a:gd name="T0" fmla="*/ 661 w 1341"/>
                <a:gd name="T1" fmla="*/ 349 h 497"/>
                <a:gd name="T2" fmla="*/ 661 w 1341"/>
                <a:gd name="T3" fmla="*/ 349 h 497"/>
                <a:gd name="T4" fmla="*/ 0 w 1341"/>
                <a:gd name="T5" fmla="*/ 0 h 497"/>
                <a:gd name="T6" fmla="*/ 661 w 1341"/>
                <a:gd name="T7" fmla="*/ 496 h 497"/>
                <a:gd name="T8" fmla="*/ 1340 w 1341"/>
                <a:gd name="T9" fmla="*/ 0 h 497"/>
                <a:gd name="T10" fmla="*/ 661 w 1341"/>
                <a:gd name="T11" fmla="*/ 349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497">
                  <a:moveTo>
                    <a:pt x="661" y="349"/>
                  </a:moveTo>
                  <a:lnTo>
                    <a:pt x="661" y="349"/>
                  </a:lnTo>
                  <a:cubicBezTo>
                    <a:pt x="386" y="349"/>
                    <a:pt x="147" y="202"/>
                    <a:pt x="0" y="0"/>
                  </a:cubicBezTo>
                  <a:cubicBezTo>
                    <a:pt x="93" y="275"/>
                    <a:pt x="349" y="496"/>
                    <a:pt x="661" y="496"/>
                  </a:cubicBezTo>
                  <a:cubicBezTo>
                    <a:pt x="991" y="496"/>
                    <a:pt x="1248" y="294"/>
                    <a:pt x="1340" y="0"/>
                  </a:cubicBezTo>
                  <a:cubicBezTo>
                    <a:pt x="1193" y="202"/>
                    <a:pt x="936" y="349"/>
                    <a:pt x="661" y="349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6A59D54A-1F1F-044B-98D8-AEC069E07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88" y="2774950"/>
              <a:ext cx="139700" cy="139700"/>
            </a:xfrm>
            <a:custGeom>
              <a:avLst/>
              <a:gdLst>
                <a:gd name="T0" fmla="*/ 183 w 386"/>
                <a:gd name="T1" fmla="*/ 386 h 387"/>
                <a:gd name="T2" fmla="*/ 183 w 386"/>
                <a:gd name="T3" fmla="*/ 386 h 387"/>
                <a:gd name="T4" fmla="*/ 385 w 386"/>
                <a:gd name="T5" fmla="*/ 184 h 387"/>
                <a:gd name="T6" fmla="*/ 183 w 386"/>
                <a:gd name="T7" fmla="*/ 0 h 387"/>
                <a:gd name="T8" fmla="*/ 0 w 386"/>
                <a:gd name="T9" fmla="*/ 184 h 387"/>
                <a:gd name="T10" fmla="*/ 183 w 386"/>
                <a:gd name="T11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87">
                  <a:moveTo>
                    <a:pt x="183" y="386"/>
                  </a:moveTo>
                  <a:lnTo>
                    <a:pt x="183" y="386"/>
                  </a:lnTo>
                  <a:cubicBezTo>
                    <a:pt x="293" y="386"/>
                    <a:pt x="385" y="294"/>
                    <a:pt x="385" y="184"/>
                  </a:cubicBezTo>
                  <a:cubicBezTo>
                    <a:pt x="385" y="92"/>
                    <a:pt x="293" y="0"/>
                    <a:pt x="183" y="0"/>
                  </a:cubicBezTo>
                  <a:cubicBezTo>
                    <a:pt x="73" y="0"/>
                    <a:pt x="0" y="92"/>
                    <a:pt x="0" y="184"/>
                  </a:cubicBezTo>
                  <a:cubicBezTo>
                    <a:pt x="0" y="294"/>
                    <a:pt x="73" y="386"/>
                    <a:pt x="183" y="386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DBF05D4-6A45-0A43-9F89-2C17D035B1F5}"/>
              </a:ext>
            </a:extLst>
          </p:cNvPr>
          <p:cNvSpPr/>
          <p:nvPr/>
        </p:nvSpPr>
        <p:spPr>
          <a:xfrm>
            <a:off x="2296638" y="5695675"/>
            <a:ext cx="2381171" cy="23811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042C2F-AFAF-DE4E-B691-79C772B862D1}"/>
              </a:ext>
            </a:extLst>
          </p:cNvPr>
          <p:cNvGrpSpPr/>
          <p:nvPr/>
        </p:nvGrpSpPr>
        <p:grpSpPr>
          <a:xfrm>
            <a:off x="2774298" y="6126759"/>
            <a:ext cx="876923" cy="778846"/>
            <a:chOff x="2771775" y="3708400"/>
            <a:chExt cx="482600" cy="428625"/>
          </a:xfrm>
          <a:solidFill>
            <a:schemeClr val="bg1"/>
          </a:solidFill>
        </p:grpSpPr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DFB36B28-0691-E448-8CEB-D33E30535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708400"/>
              <a:ext cx="139700" cy="138113"/>
            </a:xfrm>
            <a:custGeom>
              <a:avLst/>
              <a:gdLst>
                <a:gd name="T0" fmla="*/ 184 w 387"/>
                <a:gd name="T1" fmla="*/ 384 h 385"/>
                <a:gd name="T2" fmla="*/ 184 w 387"/>
                <a:gd name="T3" fmla="*/ 384 h 385"/>
                <a:gd name="T4" fmla="*/ 386 w 387"/>
                <a:gd name="T5" fmla="*/ 201 h 385"/>
                <a:gd name="T6" fmla="*/ 184 w 387"/>
                <a:gd name="T7" fmla="*/ 0 h 385"/>
                <a:gd name="T8" fmla="*/ 0 w 387"/>
                <a:gd name="T9" fmla="*/ 201 h 385"/>
                <a:gd name="T10" fmla="*/ 184 w 387"/>
                <a:gd name="T11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385">
                  <a:moveTo>
                    <a:pt x="184" y="384"/>
                  </a:moveTo>
                  <a:lnTo>
                    <a:pt x="184" y="384"/>
                  </a:lnTo>
                  <a:cubicBezTo>
                    <a:pt x="294" y="384"/>
                    <a:pt x="386" y="293"/>
                    <a:pt x="386" y="201"/>
                  </a:cubicBezTo>
                  <a:cubicBezTo>
                    <a:pt x="386" y="92"/>
                    <a:pt x="294" y="0"/>
                    <a:pt x="184" y="0"/>
                  </a:cubicBezTo>
                  <a:cubicBezTo>
                    <a:pt x="92" y="0"/>
                    <a:pt x="0" y="92"/>
                    <a:pt x="0" y="201"/>
                  </a:cubicBezTo>
                  <a:cubicBezTo>
                    <a:pt x="0" y="293"/>
                    <a:pt x="92" y="384"/>
                    <a:pt x="184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BD74B56F-0E96-2240-A578-25F12DD9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5" y="3938588"/>
              <a:ext cx="482600" cy="198437"/>
            </a:xfrm>
            <a:custGeom>
              <a:avLst/>
              <a:gdLst>
                <a:gd name="T0" fmla="*/ 661 w 1341"/>
                <a:gd name="T1" fmla="*/ 0 h 552"/>
                <a:gd name="T2" fmla="*/ 661 w 1341"/>
                <a:gd name="T3" fmla="*/ 0 h 552"/>
                <a:gd name="T4" fmla="*/ 0 w 1341"/>
                <a:gd name="T5" fmla="*/ 55 h 552"/>
                <a:gd name="T6" fmla="*/ 661 w 1341"/>
                <a:gd name="T7" fmla="*/ 551 h 552"/>
                <a:gd name="T8" fmla="*/ 1340 w 1341"/>
                <a:gd name="T9" fmla="*/ 55 h 552"/>
                <a:gd name="T10" fmla="*/ 661 w 1341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552">
                  <a:moveTo>
                    <a:pt x="661" y="0"/>
                  </a:moveTo>
                  <a:lnTo>
                    <a:pt x="661" y="0"/>
                  </a:lnTo>
                  <a:cubicBezTo>
                    <a:pt x="386" y="0"/>
                    <a:pt x="147" y="276"/>
                    <a:pt x="0" y="55"/>
                  </a:cubicBezTo>
                  <a:cubicBezTo>
                    <a:pt x="92" y="349"/>
                    <a:pt x="349" y="551"/>
                    <a:pt x="661" y="551"/>
                  </a:cubicBezTo>
                  <a:cubicBezTo>
                    <a:pt x="973" y="551"/>
                    <a:pt x="1249" y="349"/>
                    <a:pt x="1340" y="55"/>
                  </a:cubicBezTo>
                  <a:cubicBezTo>
                    <a:pt x="1193" y="276"/>
                    <a:pt x="936" y="0"/>
                    <a:pt x="66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2C497EA1-CD6A-8C4F-800A-58AB65AE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825" y="3708400"/>
              <a:ext cx="139700" cy="138113"/>
            </a:xfrm>
            <a:custGeom>
              <a:avLst/>
              <a:gdLst>
                <a:gd name="T0" fmla="*/ 184 w 387"/>
                <a:gd name="T1" fmla="*/ 384 h 385"/>
                <a:gd name="T2" fmla="*/ 184 w 387"/>
                <a:gd name="T3" fmla="*/ 384 h 385"/>
                <a:gd name="T4" fmla="*/ 386 w 387"/>
                <a:gd name="T5" fmla="*/ 201 h 385"/>
                <a:gd name="T6" fmla="*/ 184 w 387"/>
                <a:gd name="T7" fmla="*/ 0 h 385"/>
                <a:gd name="T8" fmla="*/ 0 w 387"/>
                <a:gd name="T9" fmla="*/ 201 h 385"/>
                <a:gd name="T10" fmla="*/ 184 w 387"/>
                <a:gd name="T11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385">
                  <a:moveTo>
                    <a:pt x="184" y="384"/>
                  </a:moveTo>
                  <a:lnTo>
                    <a:pt x="184" y="384"/>
                  </a:lnTo>
                  <a:cubicBezTo>
                    <a:pt x="294" y="384"/>
                    <a:pt x="386" y="293"/>
                    <a:pt x="386" y="201"/>
                  </a:cubicBezTo>
                  <a:cubicBezTo>
                    <a:pt x="386" y="92"/>
                    <a:pt x="294" y="0"/>
                    <a:pt x="184" y="0"/>
                  </a:cubicBezTo>
                  <a:cubicBezTo>
                    <a:pt x="73" y="0"/>
                    <a:pt x="0" y="92"/>
                    <a:pt x="0" y="201"/>
                  </a:cubicBezTo>
                  <a:cubicBezTo>
                    <a:pt x="0" y="293"/>
                    <a:pt x="73" y="384"/>
                    <a:pt x="184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EC3409B-0AE7-FE43-9A62-64AB6907DE38}"/>
              </a:ext>
            </a:extLst>
          </p:cNvPr>
          <p:cNvSpPr/>
          <p:nvPr/>
        </p:nvSpPr>
        <p:spPr>
          <a:xfrm>
            <a:off x="16078943" y="5695675"/>
            <a:ext cx="2381171" cy="23811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Freeform 57">
            <a:extLst>
              <a:ext uri="{FF2B5EF4-FFF2-40B4-BE49-F238E27FC236}">
                <a16:creationId xmlns:a16="http://schemas.microsoft.com/office/drawing/2014/main" id="{9DCAFFB1-01A3-6F45-AFED-A2464B186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988" y="6714935"/>
            <a:ext cx="876923" cy="325963"/>
          </a:xfrm>
          <a:custGeom>
            <a:avLst/>
            <a:gdLst>
              <a:gd name="T0" fmla="*/ 679 w 1341"/>
              <a:gd name="T1" fmla="*/ 0 h 497"/>
              <a:gd name="T2" fmla="*/ 679 w 1341"/>
              <a:gd name="T3" fmla="*/ 0 h 497"/>
              <a:gd name="T4" fmla="*/ 0 w 1341"/>
              <a:gd name="T5" fmla="*/ 496 h 497"/>
              <a:gd name="T6" fmla="*/ 679 w 1341"/>
              <a:gd name="T7" fmla="*/ 147 h 497"/>
              <a:gd name="T8" fmla="*/ 1340 w 1341"/>
              <a:gd name="T9" fmla="*/ 496 h 497"/>
              <a:gd name="T10" fmla="*/ 679 w 1341"/>
              <a:gd name="T11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79" y="0"/>
                </a:moveTo>
                <a:lnTo>
                  <a:pt x="679" y="0"/>
                </a:lnTo>
                <a:cubicBezTo>
                  <a:pt x="349" y="0"/>
                  <a:pt x="92" y="221"/>
                  <a:pt x="0" y="496"/>
                </a:cubicBezTo>
                <a:cubicBezTo>
                  <a:pt x="147" y="294"/>
                  <a:pt x="404" y="147"/>
                  <a:pt x="679" y="147"/>
                </a:cubicBezTo>
                <a:cubicBezTo>
                  <a:pt x="955" y="147"/>
                  <a:pt x="1193" y="294"/>
                  <a:pt x="1340" y="496"/>
                </a:cubicBezTo>
                <a:cubicBezTo>
                  <a:pt x="1248" y="202"/>
                  <a:pt x="992" y="0"/>
                  <a:pt x="67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58">
            <a:extLst>
              <a:ext uri="{FF2B5EF4-FFF2-40B4-BE49-F238E27FC236}">
                <a16:creationId xmlns:a16="http://schemas.microsoft.com/office/drawing/2014/main" id="{52769BD6-558F-8A44-9405-98615A321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288" y="6197949"/>
            <a:ext cx="265385" cy="265385"/>
          </a:xfrm>
          <a:custGeom>
            <a:avLst/>
            <a:gdLst>
              <a:gd name="T0" fmla="*/ 203 w 406"/>
              <a:gd name="T1" fmla="*/ 404 h 405"/>
              <a:gd name="T2" fmla="*/ 203 w 406"/>
              <a:gd name="T3" fmla="*/ 404 h 405"/>
              <a:gd name="T4" fmla="*/ 405 w 406"/>
              <a:gd name="T5" fmla="*/ 202 h 405"/>
              <a:gd name="T6" fmla="*/ 203 w 406"/>
              <a:gd name="T7" fmla="*/ 0 h 405"/>
              <a:gd name="T8" fmla="*/ 0 w 406"/>
              <a:gd name="T9" fmla="*/ 202 h 405"/>
              <a:gd name="T10" fmla="*/ 203 w 406"/>
              <a:gd name="T1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5">
                <a:moveTo>
                  <a:pt x="203" y="404"/>
                </a:moveTo>
                <a:lnTo>
                  <a:pt x="203" y="404"/>
                </a:lnTo>
                <a:cubicBezTo>
                  <a:pt x="312" y="404"/>
                  <a:pt x="405" y="312"/>
                  <a:pt x="405" y="202"/>
                </a:cubicBezTo>
                <a:cubicBezTo>
                  <a:pt x="405" y="92"/>
                  <a:pt x="312" y="0"/>
                  <a:pt x="203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3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51B99EE-86EB-3442-965E-6EAB3B71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2365" y="6197949"/>
            <a:ext cx="265385" cy="265385"/>
          </a:xfrm>
          <a:custGeom>
            <a:avLst/>
            <a:gdLst>
              <a:gd name="T0" fmla="*/ 404 w 405"/>
              <a:gd name="T1" fmla="*/ 202 h 405"/>
              <a:gd name="T2" fmla="*/ 404 w 405"/>
              <a:gd name="T3" fmla="*/ 202 h 405"/>
              <a:gd name="T4" fmla="*/ 202 w 405"/>
              <a:gd name="T5" fmla="*/ 0 h 405"/>
              <a:gd name="T6" fmla="*/ 0 w 405"/>
              <a:gd name="T7" fmla="*/ 202 h 405"/>
              <a:gd name="T8" fmla="*/ 202 w 405"/>
              <a:gd name="T9" fmla="*/ 404 h 405"/>
              <a:gd name="T10" fmla="*/ 404 w 405"/>
              <a:gd name="T11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5">
                <a:moveTo>
                  <a:pt x="404" y="202"/>
                </a:moveTo>
                <a:lnTo>
                  <a:pt x="404" y="202"/>
                </a:lnTo>
                <a:cubicBezTo>
                  <a:pt x="404" y="92"/>
                  <a:pt x="331" y="0"/>
                  <a:pt x="202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2" y="404"/>
                </a:cubicBezTo>
                <a:cubicBezTo>
                  <a:pt x="331" y="404"/>
                  <a:pt x="404" y="312"/>
                  <a:pt x="404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F9F926-917D-9246-B819-000606DF64D3}"/>
              </a:ext>
            </a:extLst>
          </p:cNvPr>
          <p:cNvSpPr txBox="1"/>
          <p:nvPr/>
        </p:nvSpPr>
        <p:spPr>
          <a:xfrm>
            <a:off x="19307710" y="10175987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25AF99-082C-5F49-9981-02853263CD2F}"/>
              </a:ext>
            </a:extLst>
          </p:cNvPr>
          <p:cNvSpPr/>
          <p:nvPr/>
        </p:nvSpPr>
        <p:spPr>
          <a:xfrm>
            <a:off x="19219219" y="8730512"/>
            <a:ext cx="3075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Unimaginable Unspeakable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2DC55D-D29C-3C4C-BD49-BD99BE7CC262}"/>
              </a:ext>
            </a:extLst>
          </p:cNvPr>
          <p:cNvSpPr/>
          <p:nvPr/>
        </p:nvSpPr>
        <p:spPr>
          <a:xfrm>
            <a:off x="2449074" y="4376949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6B6C3C-95F6-EB4D-8069-1DE572C3A42F}"/>
              </a:ext>
            </a:extLst>
          </p:cNvPr>
          <p:cNvSpPr/>
          <p:nvPr/>
        </p:nvSpPr>
        <p:spPr>
          <a:xfrm>
            <a:off x="5870047" y="4376949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E8CBDF-8DF8-144C-9E50-4F79316F9635}"/>
              </a:ext>
            </a:extLst>
          </p:cNvPr>
          <p:cNvSpPr/>
          <p:nvPr/>
        </p:nvSpPr>
        <p:spPr>
          <a:xfrm>
            <a:off x="9310270" y="4376949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FEA8718-80A4-FC4C-BFE9-6251630ECF6A}"/>
              </a:ext>
            </a:extLst>
          </p:cNvPr>
          <p:cNvSpPr/>
          <p:nvPr/>
        </p:nvSpPr>
        <p:spPr>
          <a:xfrm>
            <a:off x="12658549" y="4376949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E01422-F1AD-E64A-98D1-ADC3C1971475}"/>
              </a:ext>
            </a:extLst>
          </p:cNvPr>
          <p:cNvSpPr/>
          <p:nvPr/>
        </p:nvSpPr>
        <p:spPr>
          <a:xfrm>
            <a:off x="16178330" y="4376949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BA583AB-9621-CE40-AA57-5C343A233D63}"/>
              </a:ext>
            </a:extLst>
          </p:cNvPr>
          <p:cNvSpPr/>
          <p:nvPr/>
        </p:nvSpPr>
        <p:spPr>
          <a:xfrm>
            <a:off x="19733853" y="4376949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1" name="Chevron 101">
            <a:extLst>
              <a:ext uri="{FF2B5EF4-FFF2-40B4-BE49-F238E27FC236}">
                <a16:creationId xmlns:a16="http://schemas.microsoft.com/office/drawing/2014/main" id="{C410E630-6852-2C4C-B5BF-77B9BA19EB53}"/>
              </a:ext>
            </a:extLst>
          </p:cNvPr>
          <p:cNvSpPr/>
          <p:nvPr/>
        </p:nvSpPr>
        <p:spPr>
          <a:xfrm>
            <a:off x="1080942" y="8364029"/>
            <a:ext cx="4083454" cy="88899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55">
            <a:extLst>
              <a:ext uri="{FF2B5EF4-FFF2-40B4-BE49-F238E27FC236}">
                <a16:creationId xmlns:a16="http://schemas.microsoft.com/office/drawing/2014/main" id="{97746338-28FA-D24C-9336-8ABC109F9F0A}"/>
              </a:ext>
            </a:extLst>
          </p:cNvPr>
          <p:cNvSpPr/>
          <p:nvPr/>
        </p:nvSpPr>
        <p:spPr>
          <a:xfrm>
            <a:off x="2233668" y="7919530"/>
            <a:ext cx="1778001" cy="1778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hevron 101">
            <a:extLst>
              <a:ext uri="{FF2B5EF4-FFF2-40B4-BE49-F238E27FC236}">
                <a16:creationId xmlns:a16="http://schemas.microsoft.com/office/drawing/2014/main" id="{BB3B5D64-49AD-584F-A51C-A3804E9D3208}"/>
              </a:ext>
            </a:extLst>
          </p:cNvPr>
          <p:cNvSpPr/>
          <p:nvPr/>
        </p:nvSpPr>
        <p:spPr>
          <a:xfrm>
            <a:off x="4704355" y="8364029"/>
            <a:ext cx="4083454" cy="88899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55">
            <a:extLst>
              <a:ext uri="{FF2B5EF4-FFF2-40B4-BE49-F238E27FC236}">
                <a16:creationId xmlns:a16="http://schemas.microsoft.com/office/drawing/2014/main" id="{CB4A53CF-978F-7E42-9200-5EF95CEBFFFE}"/>
              </a:ext>
            </a:extLst>
          </p:cNvPr>
          <p:cNvSpPr/>
          <p:nvPr/>
        </p:nvSpPr>
        <p:spPr>
          <a:xfrm>
            <a:off x="5857081" y="7919530"/>
            <a:ext cx="1778001" cy="1778000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evron 101">
            <a:extLst>
              <a:ext uri="{FF2B5EF4-FFF2-40B4-BE49-F238E27FC236}">
                <a16:creationId xmlns:a16="http://schemas.microsoft.com/office/drawing/2014/main" id="{BC855C17-BB64-C04A-8FD2-1F9D5D02FFD6}"/>
              </a:ext>
            </a:extLst>
          </p:cNvPr>
          <p:cNvSpPr/>
          <p:nvPr/>
        </p:nvSpPr>
        <p:spPr>
          <a:xfrm>
            <a:off x="8327768" y="8364029"/>
            <a:ext cx="4083454" cy="88899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55">
            <a:extLst>
              <a:ext uri="{FF2B5EF4-FFF2-40B4-BE49-F238E27FC236}">
                <a16:creationId xmlns:a16="http://schemas.microsoft.com/office/drawing/2014/main" id="{AF9C86AC-F421-BA45-B58D-D7A149CD4AF1}"/>
              </a:ext>
            </a:extLst>
          </p:cNvPr>
          <p:cNvSpPr/>
          <p:nvPr/>
        </p:nvSpPr>
        <p:spPr>
          <a:xfrm>
            <a:off x="9480494" y="7919530"/>
            <a:ext cx="1778001" cy="1778000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hevron 101">
            <a:extLst>
              <a:ext uri="{FF2B5EF4-FFF2-40B4-BE49-F238E27FC236}">
                <a16:creationId xmlns:a16="http://schemas.microsoft.com/office/drawing/2014/main" id="{23D6F9AB-76CE-D843-A80B-814BF9B41253}"/>
              </a:ext>
            </a:extLst>
          </p:cNvPr>
          <p:cNvSpPr/>
          <p:nvPr/>
        </p:nvSpPr>
        <p:spPr>
          <a:xfrm>
            <a:off x="11951182" y="8364029"/>
            <a:ext cx="4083454" cy="888998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55">
            <a:extLst>
              <a:ext uri="{FF2B5EF4-FFF2-40B4-BE49-F238E27FC236}">
                <a16:creationId xmlns:a16="http://schemas.microsoft.com/office/drawing/2014/main" id="{39B97BB9-5978-0A46-A066-BCE24971FFF9}"/>
              </a:ext>
            </a:extLst>
          </p:cNvPr>
          <p:cNvSpPr/>
          <p:nvPr/>
        </p:nvSpPr>
        <p:spPr>
          <a:xfrm>
            <a:off x="13103908" y="7919530"/>
            <a:ext cx="1778001" cy="17780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hevron 101">
            <a:extLst>
              <a:ext uri="{FF2B5EF4-FFF2-40B4-BE49-F238E27FC236}">
                <a16:creationId xmlns:a16="http://schemas.microsoft.com/office/drawing/2014/main" id="{4B5A5CE4-23BE-F94A-8027-CC135621017B}"/>
              </a:ext>
            </a:extLst>
          </p:cNvPr>
          <p:cNvSpPr/>
          <p:nvPr/>
        </p:nvSpPr>
        <p:spPr>
          <a:xfrm>
            <a:off x="15589840" y="8364029"/>
            <a:ext cx="4083454" cy="88899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5">
            <a:extLst>
              <a:ext uri="{FF2B5EF4-FFF2-40B4-BE49-F238E27FC236}">
                <a16:creationId xmlns:a16="http://schemas.microsoft.com/office/drawing/2014/main" id="{A9F70F81-E8AF-4D40-B889-53F7B0F0B652}"/>
              </a:ext>
            </a:extLst>
          </p:cNvPr>
          <p:cNvSpPr/>
          <p:nvPr/>
        </p:nvSpPr>
        <p:spPr>
          <a:xfrm>
            <a:off x="16742566" y="7919530"/>
            <a:ext cx="1778001" cy="1778000"/>
          </a:xfrm>
          <a:prstGeom prst="ellipse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101">
            <a:extLst>
              <a:ext uri="{FF2B5EF4-FFF2-40B4-BE49-F238E27FC236}">
                <a16:creationId xmlns:a16="http://schemas.microsoft.com/office/drawing/2014/main" id="{526E92A2-B38D-5D41-8C47-ACEDA8BF046C}"/>
              </a:ext>
            </a:extLst>
          </p:cNvPr>
          <p:cNvSpPr/>
          <p:nvPr/>
        </p:nvSpPr>
        <p:spPr>
          <a:xfrm>
            <a:off x="19213254" y="8364029"/>
            <a:ext cx="4083454" cy="88899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5">
            <a:extLst>
              <a:ext uri="{FF2B5EF4-FFF2-40B4-BE49-F238E27FC236}">
                <a16:creationId xmlns:a16="http://schemas.microsoft.com/office/drawing/2014/main" id="{712F51B3-FB4B-9D46-9549-AF7D5DA39C71}"/>
              </a:ext>
            </a:extLst>
          </p:cNvPr>
          <p:cNvSpPr/>
          <p:nvPr/>
        </p:nvSpPr>
        <p:spPr>
          <a:xfrm>
            <a:off x="20365980" y="7919530"/>
            <a:ext cx="1778001" cy="1778000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83337F-AC6C-484B-9B88-C43AE4688326}"/>
              </a:ext>
            </a:extLst>
          </p:cNvPr>
          <p:cNvSpPr/>
          <p:nvPr/>
        </p:nvSpPr>
        <p:spPr>
          <a:xfrm>
            <a:off x="2162823" y="6828696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D5C44B-99BE-BD41-A3E3-637447A5A913}"/>
              </a:ext>
            </a:extLst>
          </p:cNvPr>
          <p:cNvSpPr/>
          <p:nvPr/>
        </p:nvSpPr>
        <p:spPr>
          <a:xfrm>
            <a:off x="5794585" y="6828696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30454E-8DB7-4349-9B3F-15C1F07C98AF}"/>
              </a:ext>
            </a:extLst>
          </p:cNvPr>
          <p:cNvSpPr/>
          <p:nvPr/>
        </p:nvSpPr>
        <p:spPr>
          <a:xfrm>
            <a:off x="9186550" y="6828696"/>
            <a:ext cx="2365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AAEDE4-0210-8644-8C8E-0A1C7AE6766C}"/>
              </a:ext>
            </a:extLst>
          </p:cNvPr>
          <p:cNvSpPr/>
          <p:nvPr/>
        </p:nvSpPr>
        <p:spPr>
          <a:xfrm>
            <a:off x="13041412" y="6828696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Intense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AB2232-7F12-0B47-A580-54CFE09A8405}"/>
              </a:ext>
            </a:extLst>
          </p:cNvPr>
          <p:cNvSpPr/>
          <p:nvPr/>
        </p:nvSpPr>
        <p:spPr>
          <a:xfrm>
            <a:off x="15957289" y="6828696"/>
            <a:ext cx="3234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Unbearable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76ED95-9197-3B44-AA5F-4ED4F0188AA3}"/>
              </a:ext>
            </a:extLst>
          </p:cNvPr>
          <p:cNvSpPr/>
          <p:nvPr/>
        </p:nvSpPr>
        <p:spPr>
          <a:xfrm>
            <a:off x="19654716" y="6828696"/>
            <a:ext cx="32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3C11D39B-6541-7D42-BAF2-87FED3DA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087" y="8085230"/>
            <a:ext cx="1434326" cy="1434326"/>
          </a:xfrm>
          <a:custGeom>
            <a:avLst/>
            <a:gdLst>
              <a:gd name="T0" fmla="*/ 679 w 1341"/>
              <a:gd name="T1" fmla="*/ 0 h 1341"/>
              <a:gd name="T2" fmla="*/ 679 w 1341"/>
              <a:gd name="T3" fmla="*/ 0 h 1341"/>
              <a:gd name="T4" fmla="*/ 0 w 1341"/>
              <a:gd name="T5" fmla="*/ 679 h 1341"/>
              <a:gd name="T6" fmla="*/ 679 w 1341"/>
              <a:gd name="T7" fmla="*/ 1340 h 1341"/>
              <a:gd name="T8" fmla="*/ 1340 w 1341"/>
              <a:gd name="T9" fmla="*/ 679 h 1341"/>
              <a:gd name="T10" fmla="*/ 679 w 1341"/>
              <a:gd name="T11" fmla="*/ 0 h 1341"/>
              <a:gd name="T12" fmla="*/ 679 w 1341"/>
              <a:gd name="T13" fmla="*/ 1284 h 1341"/>
              <a:gd name="T14" fmla="*/ 679 w 1341"/>
              <a:gd name="T15" fmla="*/ 1284 h 1341"/>
              <a:gd name="T16" fmla="*/ 679 w 1341"/>
              <a:gd name="T17" fmla="*/ 1284 h 1341"/>
              <a:gd name="T18" fmla="*/ 55 w 1341"/>
              <a:gd name="T19" fmla="*/ 679 h 1341"/>
              <a:gd name="T20" fmla="*/ 679 w 1341"/>
              <a:gd name="T21" fmla="*/ 54 h 1341"/>
              <a:gd name="T22" fmla="*/ 1285 w 1341"/>
              <a:gd name="T23" fmla="*/ 679 h 1341"/>
              <a:gd name="T24" fmla="*/ 679 w 1341"/>
              <a:gd name="T25" fmla="*/ 1284 h 1341"/>
              <a:gd name="T26" fmla="*/ 367 w 1341"/>
              <a:gd name="T27" fmla="*/ 514 h 1341"/>
              <a:gd name="T28" fmla="*/ 367 w 1341"/>
              <a:gd name="T29" fmla="*/ 514 h 1341"/>
              <a:gd name="T30" fmla="*/ 367 w 1341"/>
              <a:gd name="T31" fmla="*/ 514 h 1341"/>
              <a:gd name="T32" fmla="*/ 458 w 1341"/>
              <a:gd name="T33" fmla="*/ 403 h 1341"/>
              <a:gd name="T34" fmla="*/ 569 w 1341"/>
              <a:gd name="T35" fmla="*/ 514 h 1341"/>
              <a:gd name="T36" fmla="*/ 458 w 1341"/>
              <a:gd name="T37" fmla="*/ 605 h 1341"/>
              <a:gd name="T38" fmla="*/ 367 w 1341"/>
              <a:gd name="T39" fmla="*/ 514 h 1341"/>
              <a:gd name="T40" fmla="*/ 807 w 1341"/>
              <a:gd name="T41" fmla="*/ 514 h 1341"/>
              <a:gd name="T42" fmla="*/ 807 w 1341"/>
              <a:gd name="T43" fmla="*/ 514 h 1341"/>
              <a:gd name="T44" fmla="*/ 807 w 1341"/>
              <a:gd name="T45" fmla="*/ 514 h 1341"/>
              <a:gd name="T46" fmla="*/ 899 w 1341"/>
              <a:gd name="T47" fmla="*/ 403 h 1341"/>
              <a:gd name="T48" fmla="*/ 1010 w 1341"/>
              <a:gd name="T49" fmla="*/ 514 h 1341"/>
              <a:gd name="T50" fmla="*/ 899 w 1341"/>
              <a:gd name="T51" fmla="*/ 605 h 1341"/>
              <a:gd name="T52" fmla="*/ 807 w 1341"/>
              <a:gd name="T53" fmla="*/ 514 h 1341"/>
              <a:gd name="T54" fmla="*/ 330 w 1341"/>
              <a:gd name="T55" fmla="*/ 789 h 1341"/>
              <a:gd name="T56" fmla="*/ 330 w 1341"/>
              <a:gd name="T57" fmla="*/ 789 h 1341"/>
              <a:gd name="T58" fmla="*/ 330 w 1341"/>
              <a:gd name="T59" fmla="*/ 789 h 1341"/>
              <a:gd name="T60" fmla="*/ 1046 w 1341"/>
              <a:gd name="T61" fmla="*/ 789 h 1341"/>
              <a:gd name="T62" fmla="*/ 679 w 1341"/>
              <a:gd name="T63" fmla="*/ 1064 h 1341"/>
              <a:gd name="T64" fmla="*/ 330 w 1341"/>
              <a:gd name="T65" fmla="*/ 78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41" h="1341">
                <a:moveTo>
                  <a:pt x="679" y="0"/>
                </a:moveTo>
                <a:lnTo>
                  <a:pt x="679" y="0"/>
                </a:lnTo>
                <a:cubicBezTo>
                  <a:pt x="312" y="0"/>
                  <a:pt x="0" y="311"/>
                  <a:pt x="0" y="679"/>
                </a:cubicBezTo>
                <a:cubicBezTo>
                  <a:pt x="0" y="1046"/>
                  <a:pt x="312" y="1340"/>
                  <a:pt x="679" y="1340"/>
                </a:cubicBezTo>
                <a:cubicBezTo>
                  <a:pt x="1046" y="1340"/>
                  <a:pt x="1340" y="1046"/>
                  <a:pt x="1340" y="679"/>
                </a:cubicBezTo>
                <a:cubicBezTo>
                  <a:pt x="1340" y="311"/>
                  <a:pt x="1046" y="0"/>
                  <a:pt x="679" y="0"/>
                </a:cubicBezTo>
                <a:close/>
                <a:moveTo>
                  <a:pt x="679" y="1284"/>
                </a:moveTo>
                <a:lnTo>
                  <a:pt x="679" y="1284"/>
                </a:lnTo>
                <a:lnTo>
                  <a:pt x="679" y="1284"/>
                </a:lnTo>
                <a:cubicBezTo>
                  <a:pt x="330" y="1284"/>
                  <a:pt x="55" y="1009"/>
                  <a:pt x="55" y="679"/>
                </a:cubicBezTo>
                <a:cubicBezTo>
                  <a:pt x="55" y="330"/>
                  <a:pt x="330" y="54"/>
                  <a:pt x="679" y="54"/>
                </a:cubicBezTo>
                <a:cubicBezTo>
                  <a:pt x="1010" y="54"/>
                  <a:pt x="1285" y="330"/>
                  <a:pt x="1285" y="679"/>
                </a:cubicBezTo>
                <a:cubicBezTo>
                  <a:pt x="1285" y="1009"/>
                  <a:pt x="1010" y="1284"/>
                  <a:pt x="679" y="1284"/>
                </a:cubicBezTo>
                <a:close/>
                <a:moveTo>
                  <a:pt x="367" y="514"/>
                </a:moveTo>
                <a:lnTo>
                  <a:pt x="367" y="514"/>
                </a:lnTo>
                <a:lnTo>
                  <a:pt x="367" y="514"/>
                </a:lnTo>
                <a:cubicBezTo>
                  <a:pt x="367" y="458"/>
                  <a:pt x="403" y="403"/>
                  <a:pt x="458" y="403"/>
                </a:cubicBezTo>
                <a:cubicBezTo>
                  <a:pt x="514" y="403"/>
                  <a:pt x="569" y="458"/>
                  <a:pt x="569" y="514"/>
                </a:cubicBezTo>
                <a:cubicBezTo>
                  <a:pt x="569" y="568"/>
                  <a:pt x="514" y="605"/>
                  <a:pt x="458" y="605"/>
                </a:cubicBezTo>
                <a:cubicBezTo>
                  <a:pt x="403" y="605"/>
                  <a:pt x="367" y="568"/>
                  <a:pt x="367" y="514"/>
                </a:cubicBezTo>
                <a:close/>
                <a:moveTo>
                  <a:pt x="807" y="514"/>
                </a:moveTo>
                <a:lnTo>
                  <a:pt x="807" y="514"/>
                </a:lnTo>
                <a:lnTo>
                  <a:pt x="807" y="514"/>
                </a:lnTo>
                <a:cubicBezTo>
                  <a:pt x="807" y="458"/>
                  <a:pt x="844" y="403"/>
                  <a:pt x="899" y="403"/>
                </a:cubicBezTo>
                <a:cubicBezTo>
                  <a:pt x="954" y="403"/>
                  <a:pt x="1010" y="458"/>
                  <a:pt x="1010" y="514"/>
                </a:cubicBezTo>
                <a:cubicBezTo>
                  <a:pt x="1010" y="568"/>
                  <a:pt x="954" y="605"/>
                  <a:pt x="899" y="605"/>
                </a:cubicBezTo>
                <a:cubicBezTo>
                  <a:pt x="844" y="605"/>
                  <a:pt x="807" y="568"/>
                  <a:pt x="807" y="514"/>
                </a:cubicBezTo>
                <a:close/>
                <a:moveTo>
                  <a:pt x="330" y="789"/>
                </a:moveTo>
                <a:lnTo>
                  <a:pt x="330" y="789"/>
                </a:lnTo>
                <a:lnTo>
                  <a:pt x="330" y="789"/>
                </a:lnTo>
                <a:cubicBezTo>
                  <a:pt x="1046" y="789"/>
                  <a:pt x="1046" y="789"/>
                  <a:pt x="1046" y="789"/>
                </a:cubicBezTo>
                <a:cubicBezTo>
                  <a:pt x="991" y="935"/>
                  <a:pt x="863" y="1064"/>
                  <a:pt x="679" y="1064"/>
                </a:cubicBezTo>
                <a:cubicBezTo>
                  <a:pt x="514" y="1064"/>
                  <a:pt x="385" y="935"/>
                  <a:pt x="330" y="7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5FC3E310-1CA9-3D45-9016-767FD92C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140" y="8084540"/>
            <a:ext cx="1415453" cy="1415453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85 w 1323"/>
              <a:gd name="T23" fmla="*/ 661 h 1323"/>
              <a:gd name="T24" fmla="*/ 661 w 1323"/>
              <a:gd name="T25" fmla="*/ 1267 h 1323"/>
              <a:gd name="T26" fmla="*/ 349 w 1323"/>
              <a:gd name="T27" fmla="*/ 496 h 1323"/>
              <a:gd name="T28" fmla="*/ 349 w 1323"/>
              <a:gd name="T29" fmla="*/ 496 h 1323"/>
              <a:gd name="T30" fmla="*/ 349 w 1323"/>
              <a:gd name="T31" fmla="*/ 496 h 1323"/>
              <a:gd name="T32" fmla="*/ 459 w 1323"/>
              <a:gd name="T33" fmla="*/ 404 h 1323"/>
              <a:gd name="T34" fmla="*/ 551 w 1323"/>
              <a:gd name="T35" fmla="*/ 496 h 1323"/>
              <a:gd name="T36" fmla="*/ 459 w 1323"/>
              <a:gd name="T37" fmla="*/ 606 h 1323"/>
              <a:gd name="T38" fmla="*/ 349 w 1323"/>
              <a:gd name="T39" fmla="*/ 49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1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1028 w 1323"/>
              <a:gd name="T55" fmla="*/ 772 h 1323"/>
              <a:gd name="T56" fmla="*/ 1028 w 1323"/>
              <a:gd name="T57" fmla="*/ 772 h 1323"/>
              <a:gd name="T58" fmla="*/ 1028 w 1323"/>
              <a:gd name="T59" fmla="*/ 772 h 1323"/>
              <a:gd name="T60" fmla="*/ 679 w 1323"/>
              <a:gd name="T61" fmla="*/ 1028 h 1323"/>
              <a:gd name="T62" fmla="*/ 330 w 1323"/>
              <a:gd name="T63" fmla="*/ 753 h 1323"/>
              <a:gd name="T64" fmla="*/ 679 w 1323"/>
              <a:gd name="T65" fmla="*/ 955 h 1323"/>
              <a:gd name="T66" fmla="*/ 1028 w 1323"/>
              <a:gd name="T67" fmla="*/ 77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8" y="1322"/>
                  <a:pt x="1322" y="1028"/>
                  <a:pt x="1322" y="661"/>
                </a:cubicBezTo>
                <a:cubicBezTo>
                  <a:pt x="1322" y="294"/>
                  <a:pt x="1028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0" y="1267"/>
                  <a:pt x="55" y="1010"/>
                  <a:pt x="55" y="661"/>
                </a:cubicBezTo>
                <a:cubicBezTo>
                  <a:pt x="55" y="331"/>
                  <a:pt x="330" y="55"/>
                  <a:pt x="661" y="55"/>
                </a:cubicBezTo>
                <a:cubicBezTo>
                  <a:pt x="1009" y="55"/>
                  <a:pt x="1285" y="331"/>
                  <a:pt x="1285" y="661"/>
                </a:cubicBezTo>
                <a:cubicBezTo>
                  <a:pt x="1285" y="1010"/>
                  <a:pt x="1009" y="1267"/>
                  <a:pt x="661" y="1267"/>
                </a:cubicBezTo>
                <a:close/>
                <a:moveTo>
                  <a:pt x="349" y="496"/>
                </a:moveTo>
                <a:lnTo>
                  <a:pt x="349" y="496"/>
                </a:lnTo>
                <a:lnTo>
                  <a:pt x="349" y="496"/>
                </a:lnTo>
                <a:cubicBezTo>
                  <a:pt x="349" y="441"/>
                  <a:pt x="404" y="404"/>
                  <a:pt x="459" y="404"/>
                </a:cubicBezTo>
                <a:cubicBezTo>
                  <a:pt x="514" y="404"/>
                  <a:pt x="551" y="441"/>
                  <a:pt x="551" y="496"/>
                </a:cubicBezTo>
                <a:cubicBezTo>
                  <a:pt x="551" y="551"/>
                  <a:pt x="514" y="606"/>
                  <a:pt x="459" y="606"/>
                </a:cubicBezTo>
                <a:cubicBezTo>
                  <a:pt x="404" y="606"/>
                  <a:pt x="349" y="551"/>
                  <a:pt x="349" y="49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4" y="404"/>
                  <a:pt x="900" y="404"/>
                </a:cubicBezTo>
                <a:cubicBezTo>
                  <a:pt x="955" y="404"/>
                  <a:pt x="991" y="441"/>
                  <a:pt x="991" y="496"/>
                </a:cubicBezTo>
                <a:cubicBezTo>
                  <a:pt x="991" y="551"/>
                  <a:pt x="955" y="606"/>
                  <a:pt x="900" y="606"/>
                </a:cubicBezTo>
                <a:cubicBezTo>
                  <a:pt x="844" y="606"/>
                  <a:pt x="789" y="551"/>
                  <a:pt x="789" y="496"/>
                </a:cubicBezTo>
                <a:close/>
                <a:moveTo>
                  <a:pt x="1028" y="772"/>
                </a:moveTo>
                <a:lnTo>
                  <a:pt x="1028" y="772"/>
                </a:lnTo>
                <a:lnTo>
                  <a:pt x="1028" y="772"/>
                </a:lnTo>
                <a:cubicBezTo>
                  <a:pt x="991" y="918"/>
                  <a:pt x="844" y="1028"/>
                  <a:pt x="679" y="1028"/>
                </a:cubicBezTo>
                <a:cubicBezTo>
                  <a:pt x="514" y="1028"/>
                  <a:pt x="367" y="918"/>
                  <a:pt x="330" y="753"/>
                </a:cubicBezTo>
                <a:cubicBezTo>
                  <a:pt x="404" y="881"/>
                  <a:pt x="532" y="955"/>
                  <a:pt x="679" y="955"/>
                </a:cubicBezTo>
                <a:cubicBezTo>
                  <a:pt x="826" y="955"/>
                  <a:pt x="955" y="881"/>
                  <a:pt x="1028" y="7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2" name="Freeform 12">
            <a:extLst>
              <a:ext uri="{FF2B5EF4-FFF2-40B4-BE49-F238E27FC236}">
                <a16:creationId xmlns:a16="http://schemas.microsoft.com/office/drawing/2014/main" id="{16411F6A-B2F3-004D-BE66-696637876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8361" y="8033986"/>
            <a:ext cx="1415453" cy="1415453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67 w 1323"/>
              <a:gd name="T23" fmla="*/ 661 h 1323"/>
              <a:gd name="T24" fmla="*/ 661 w 1323"/>
              <a:gd name="T25" fmla="*/ 1267 h 1323"/>
              <a:gd name="T26" fmla="*/ 459 w 1323"/>
              <a:gd name="T27" fmla="*/ 606 h 1323"/>
              <a:gd name="T28" fmla="*/ 459 w 1323"/>
              <a:gd name="T29" fmla="*/ 606 h 1323"/>
              <a:gd name="T30" fmla="*/ 459 w 1323"/>
              <a:gd name="T31" fmla="*/ 606 h 1323"/>
              <a:gd name="T32" fmla="*/ 349 w 1323"/>
              <a:gd name="T33" fmla="*/ 496 h 1323"/>
              <a:gd name="T34" fmla="*/ 459 w 1323"/>
              <a:gd name="T35" fmla="*/ 404 h 1323"/>
              <a:gd name="T36" fmla="*/ 551 w 1323"/>
              <a:gd name="T37" fmla="*/ 496 h 1323"/>
              <a:gd name="T38" fmla="*/ 459 w 1323"/>
              <a:gd name="T39" fmla="*/ 60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2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973 w 1323"/>
              <a:gd name="T55" fmla="*/ 716 h 1323"/>
              <a:gd name="T56" fmla="*/ 973 w 1323"/>
              <a:gd name="T57" fmla="*/ 716 h 1323"/>
              <a:gd name="T58" fmla="*/ 973 w 1323"/>
              <a:gd name="T59" fmla="*/ 716 h 1323"/>
              <a:gd name="T60" fmla="*/ 1010 w 1323"/>
              <a:gd name="T61" fmla="*/ 808 h 1323"/>
              <a:gd name="T62" fmla="*/ 422 w 1323"/>
              <a:gd name="T63" fmla="*/ 1065 h 1323"/>
              <a:gd name="T64" fmla="*/ 386 w 1323"/>
              <a:gd name="T65" fmla="*/ 973 h 1323"/>
              <a:gd name="T66" fmla="*/ 973 w 1323"/>
              <a:gd name="T67" fmla="*/ 716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9" y="1322"/>
                  <a:pt x="1322" y="1028"/>
                  <a:pt x="1322" y="661"/>
                </a:cubicBezTo>
                <a:cubicBezTo>
                  <a:pt x="1322" y="294"/>
                  <a:pt x="1029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1" y="1267"/>
                  <a:pt x="55" y="1010"/>
                  <a:pt x="55" y="661"/>
                </a:cubicBezTo>
                <a:cubicBezTo>
                  <a:pt x="55" y="331"/>
                  <a:pt x="331" y="55"/>
                  <a:pt x="661" y="55"/>
                </a:cubicBezTo>
                <a:cubicBezTo>
                  <a:pt x="992" y="55"/>
                  <a:pt x="1267" y="331"/>
                  <a:pt x="1267" y="661"/>
                </a:cubicBezTo>
                <a:cubicBezTo>
                  <a:pt x="1267" y="1010"/>
                  <a:pt x="992" y="1267"/>
                  <a:pt x="661" y="1267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386" y="606"/>
                  <a:pt x="349" y="551"/>
                  <a:pt x="349" y="496"/>
                </a:cubicBezTo>
                <a:cubicBezTo>
                  <a:pt x="349" y="441"/>
                  <a:pt x="386" y="404"/>
                  <a:pt x="459" y="404"/>
                </a:cubicBezTo>
                <a:cubicBezTo>
                  <a:pt x="515" y="404"/>
                  <a:pt x="551" y="441"/>
                  <a:pt x="551" y="496"/>
                </a:cubicBezTo>
                <a:cubicBezTo>
                  <a:pt x="551" y="551"/>
                  <a:pt x="515" y="606"/>
                  <a:pt x="459" y="60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5" y="404"/>
                  <a:pt x="900" y="404"/>
                </a:cubicBezTo>
                <a:cubicBezTo>
                  <a:pt x="955" y="404"/>
                  <a:pt x="992" y="441"/>
                  <a:pt x="992" y="496"/>
                </a:cubicBezTo>
                <a:cubicBezTo>
                  <a:pt x="992" y="551"/>
                  <a:pt x="955" y="606"/>
                  <a:pt x="900" y="606"/>
                </a:cubicBezTo>
                <a:cubicBezTo>
                  <a:pt x="845" y="606"/>
                  <a:pt x="789" y="551"/>
                  <a:pt x="789" y="496"/>
                </a:cubicBezTo>
                <a:close/>
                <a:moveTo>
                  <a:pt x="973" y="716"/>
                </a:moveTo>
                <a:lnTo>
                  <a:pt x="973" y="716"/>
                </a:lnTo>
                <a:lnTo>
                  <a:pt x="973" y="716"/>
                </a:lnTo>
                <a:cubicBezTo>
                  <a:pt x="1010" y="808"/>
                  <a:pt x="1010" y="808"/>
                  <a:pt x="1010" y="808"/>
                </a:cubicBezTo>
                <a:cubicBezTo>
                  <a:pt x="422" y="1065"/>
                  <a:pt x="422" y="1065"/>
                  <a:pt x="422" y="1065"/>
                </a:cubicBezTo>
                <a:cubicBezTo>
                  <a:pt x="386" y="973"/>
                  <a:pt x="386" y="973"/>
                  <a:pt x="386" y="973"/>
                </a:cubicBezTo>
                <a:lnTo>
                  <a:pt x="973" y="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2A19315E-0C52-0C4F-B590-96F8EA76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8029" y="8032840"/>
            <a:ext cx="1415453" cy="143432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85 w 1323"/>
              <a:gd name="T23" fmla="*/ 660 h 1341"/>
              <a:gd name="T24" fmla="*/ 661 w 1323"/>
              <a:gd name="T25" fmla="*/ 1285 h 1341"/>
              <a:gd name="T26" fmla="*/ 459 w 1323"/>
              <a:gd name="T27" fmla="*/ 606 h 1341"/>
              <a:gd name="T28" fmla="*/ 459 w 1323"/>
              <a:gd name="T29" fmla="*/ 606 h 1341"/>
              <a:gd name="T30" fmla="*/ 459 w 1323"/>
              <a:gd name="T31" fmla="*/ 606 h 1341"/>
              <a:gd name="T32" fmla="*/ 349 w 1323"/>
              <a:gd name="T33" fmla="*/ 495 h 1341"/>
              <a:gd name="T34" fmla="*/ 459 w 1323"/>
              <a:gd name="T35" fmla="*/ 404 h 1341"/>
              <a:gd name="T36" fmla="*/ 551 w 1323"/>
              <a:gd name="T37" fmla="*/ 495 h 1341"/>
              <a:gd name="T38" fmla="*/ 459 w 1323"/>
              <a:gd name="T39" fmla="*/ 606 h 1341"/>
              <a:gd name="T40" fmla="*/ 900 w 1323"/>
              <a:gd name="T41" fmla="*/ 404 h 1341"/>
              <a:gd name="T42" fmla="*/ 900 w 1323"/>
              <a:gd name="T43" fmla="*/ 404 h 1341"/>
              <a:gd name="T44" fmla="*/ 900 w 1323"/>
              <a:gd name="T45" fmla="*/ 404 h 1341"/>
              <a:gd name="T46" fmla="*/ 991 w 1323"/>
              <a:gd name="T47" fmla="*/ 495 h 1341"/>
              <a:gd name="T48" fmla="*/ 900 w 1323"/>
              <a:gd name="T49" fmla="*/ 606 h 1341"/>
              <a:gd name="T50" fmla="*/ 789 w 1323"/>
              <a:gd name="T51" fmla="*/ 495 h 1341"/>
              <a:gd name="T52" fmla="*/ 900 w 1323"/>
              <a:gd name="T53" fmla="*/ 404 h 1341"/>
              <a:gd name="T54" fmla="*/ 991 w 1323"/>
              <a:gd name="T55" fmla="*/ 734 h 1341"/>
              <a:gd name="T56" fmla="*/ 991 w 1323"/>
              <a:gd name="T57" fmla="*/ 734 h 1341"/>
              <a:gd name="T58" fmla="*/ 991 w 1323"/>
              <a:gd name="T59" fmla="*/ 734 h 1341"/>
              <a:gd name="T60" fmla="*/ 1028 w 1323"/>
              <a:gd name="T61" fmla="*/ 807 h 1341"/>
              <a:gd name="T62" fmla="*/ 441 w 1323"/>
              <a:gd name="T63" fmla="*/ 1065 h 1341"/>
              <a:gd name="T64" fmla="*/ 404 w 1323"/>
              <a:gd name="T65" fmla="*/ 991 h 1341"/>
              <a:gd name="T66" fmla="*/ 991 w 1323"/>
              <a:gd name="T67" fmla="*/ 734 h 1341"/>
              <a:gd name="T68" fmla="*/ 753 w 1323"/>
              <a:gd name="T69" fmla="*/ 459 h 1341"/>
              <a:gd name="T70" fmla="*/ 753 w 1323"/>
              <a:gd name="T71" fmla="*/ 459 h 1341"/>
              <a:gd name="T72" fmla="*/ 753 w 1323"/>
              <a:gd name="T73" fmla="*/ 459 h 1341"/>
              <a:gd name="T74" fmla="*/ 716 w 1323"/>
              <a:gd name="T75" fmla="*/ 440 h 1341"/>
              <a:gd name="T76" fmla="*/ 900 w 1323"/>
              <a:gd name="T77" fmla="*/ 293 h 1341"/>
              <a:gd name="T78" fmla="*/ 918 w 1323"/>
              <a:gd name="T79" fmla="*/ 312 h 1341"/>
              <a:gd name="T80" fmla="*/ 753 w 1323"/>
              <a:gd name="T81" fmla="*/ 459 h 1341"/>
              <a:gd name="T82" fmla="*/ 606 w 1323"/>
              <a:gd name="T83" fmla="*/ 459 h 1341"/>
              <a:gd name="T84" fmla="*/ 606 w 1323"/>
              <a:gd name="T85" fmla="*/ 459 h 1341"/>
              <a:gd name="T86" fmla="*/ 606 w 1323"/>
              <a:gd name="T87" fmla="*/ 459 h 1341"/>
              <a:gd name="T88" fmla="*/ 441 w 1323"/>
              <a:gd name="T89" fmla="*/ 312 h 1341"/>
              <a:gd name="T90" fmla="*/ 459 w 1323"/>
              <a:gd name="T91" fmla="*/ 293 h 1341"/>
              <a:gd name="T92" fmla="*/ 624 w 1323"/>
              <a:gd name="T93" fmla="*/ 440 h 1341"/>
              <a:gd name="T94" fmla="*/ 606 w 1323"/>
              <a:gd name="T95" fmla="*/ 45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1009" y="55"/>
                  <a:pt x="1285" y="330"/>
                  <a:pt x="1285" y="660"/>
                </a:cubicBezTo>
                <a:cubicBezTo>
                  <a:pt x="1285" y="1009"/>
                  <a:pt x="1009" y="1285"/>
                  <a:pt x="661" y="1285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404" y="606"/>
                  <a:pt x="349" y="569"/>
                  <a:pt x="349" y="495"/>
                </a:cubicBezTo>
                <a:cubicBezTo>
                  <a:pt x="349" y="440"/>
                  <a:pt x="404" y="404"/>
                  <a:pt x="459" y="404"/>
                </a:cubicBezTo>
                <a:cubicBezTo>
                  <a:pt x="514" y="404"/>
                  <a:pt x="551" y="440"/>
                  <a:pt x="551" y="495"/>
                </a:cubicBezTo>
                <a:cubicBezTo>
                  <a:pt x="551" y="569"/>
                  <a:pt x="514" y="606"/>
                  <a:pt x="459" y="606"/>
                </a:cubicBezTo>
                <a:close/>
                <a:moveTo>
                  <a:pt x="900" y="404"/>
                </a:moveTo>
                <a:lnTo>
                  <a:pt x="900" y="404"/>
                </a:lnTo>
                <a:lnTo>
                  <a:pt x="900" y="404"/>
                </a:lnTo>
                <a:cubicBezTo>
                  <a:pt x="955" y="404"/>
                  <a:pt x="991" y="440"/>
                  <a:pt x="991" y="495"/>
                </a:cubicBezTo>
                <a:cubicBezTo>
                  <a:pt x="991" y="569"/>
                  <a:pt x="955" y="606"/>
                  <a:pt x="900" y="606"/>
                </a:cubicBezTo>
                <a:cubicBezTo>
                  <a:pt x="844" y="606"/>
                  <a:pt x="789" y="569"/>
                  <a:pt x="789" y="495"/>
                </a:cubicBezTo>
                <a:cubicBezTo>
                  <a:pt x="789" y="440"/>
                  <a:pt x="844" y="404"/>
                  <a:pt x="900" y="404"/>
                </a:cubicBezTo>
                <a:close/>
                <a:moveTo>
                  <a:pt x="991" y="734"/>
                </a:moveTo>
                <a:lnTo>
                  <a:pt x="991" y="734"/>
                </a:lnTo>
                <a:lnTo>
                  <a:pt x="991" y="734"/>
                </a:lnTo>
                <a:cubicBezTo>
                  <a:pt x="1028" y="807"/>
                  <a:pt x="1028" y="807"/>
                  <a:pt x="1028" y="807"/>
                </a:cubicBezTo>
                <a:cubicBezTo>
                  <a:pt x="441" y="1065"/>
                  <a:pt x="441" y="1065"/>
                  <a:pt x="441" y="1065"/>
                </a:cubicBezTo>
                <a:cubicBezTo>
                  <a:pt x="404" y="991"/>
                  <a:pt x="404" y="991"/>
                  <a:pt x="404" y="991"/>
                </a:cubicBezTo>
                <a:lnTo>
                  <a:pt x="991" y="734"/>
                </a:lnTo>
                <a:close/>
                <a:moveTo>
                  <a:pt x="753" y="459"/>
                </a:moveTo>
                <a:lnTo>
                  <a:pt x="753" y="459"/>
                </a:lnTo>
                <a:lnTo>
                  <a:pt x="753" y="459"/>
                </a:lnTo>
                <a:cubicBezTo>
                  <a:pt x="716" y="440"/>
                  <a:pt x="716" y="440"/>
                  <a:pt x="716" y="440"/>
                </a:cubicBezTo>
                <a:cubicBezTo>
                  <a:pt x="900" y="293"/>
                  <a:pt x="900" y="293"/>
                  <a:pt x="900" y="293"/>
                </a:cubicBezTo>
                <a:cubicBezTo>
                  <a:pt x="918" y="312"/>
                  <a:pt x="918" y="312"/>
                  <a:pt x="918" y="312"/>
                </a:cubicBezTo>
                <a:lnTo>
                  <a:pt x="753" y="459"/>
                </a:lnTo>
                <a:close/>
                <a:moveTo>
                  <a:pt x="606" y="459"/>
                </a:moveTo>
                <a:lnTo>
                  <a:pt x="606" y="459"/>
                </a:lnTo>
                <a:lnTo>
                  <a:pt x="606" y="459"/>
                </a:lnTo>
                <a:cubicBezTo>
                  <a:pt x="441" y="312"/>
                  <a:pt x="441" y="312"/>
                  <a:pt x="441" y="312"/>
                </a:cubicBezTo>
                <a:cubicBezTo>
                  <a:pt x="459" y="293"/>
                  <a:pt x="459" y="293"/>
                  <a:pt x="459" y="293"/>
                </a:cubicBezTo>
                <a:cubicBezTo>
                  <a:pt x="624" y="440"/>
                  <a:pt x="624" y="440"/>
                  <a:pt x="624" y="440"/>
                </a:cubicBezTo>
                <a:lnTo>
                  <a:pt x="606" y="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6" name="Freeform 17">
            <a:extLst>
              <a:ext uri="{FF2B5EF4-FFF2-40B4-BE49-F238E27FC236}">
                <a16:creationId xmlns:a16="http://schemas.microsoft.com/office/drawing/2014/main" id="{80BCED2F-7E01-A544-B027-DFB1B18CB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181" y="8085230"/>
            <a:ext cx="1415453" cy="143432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6 w 1323"/>
              <a:gd name="T23" fmla="*/ 660 h 1341"/>
              <a:gd name="T24" fmla="*/ 661 w 1323"/>
              <a:gd name="T25" fmla="*/ 1285 h 1341"/>
              <a:gd name="T26" fmla="*/ 349 w 1323"/>
              <a:gd name="T27" fmla="*/ 495 h 1341"/>
              <a:gd name="T28" fmla="*/ 349 w 1323"/>
              <a:gd name="T29" fmla="*/ 495 h 1341"/>
              <a:gd name="T30" fmla="*/ 349 w 1323"/>
              <a:gd name="T31" fmla="*/ 495 h 1341"/>
              <a:gd name="T32" fmla="*/ 440 w 1323"/>
              <a:gd name="T33" fmla="*/ 404 h 1341"/>
              <a:gd name="T34" fmla="*/ 550 w 1323"/>
              <a:gd name="T35" fmla="*/ 495 h 1341"/>
              <a:gd name="T36" fmla="*/ 440 w 1323"/>
              <a:gd name="T37" fmla="*/ 606 h 1341"/>
              <a:gd name="T38" fmla="*/ 349 w 1323"/>
              <a:gd name="T39" fmla="*/ 495 h 1341"/>
              <a:gd name="T40" fmla="*/ 789 w 1323"/>
              <a:gd name="T41" fmla="*/ 495 h 1341"/>
              <a:gd name="T42" fmla="*/ 789 w 1323"/>
              <a:gd name="T43" fmla="*/ 495 h 1341"/>
              <a:gd name="T44" fmla="*/ 789 w 1323"/>
              <a:gd name="T45" fmla="*/ 495 h 1341"/>
              <a:gd name="T46" fmla="*/ 899 w 1323"/>
              <a:gd name="T47" fmla="*/ 404 h 1341"/>
              <a:gd name="T48" fmla="*/ 991 w 1323"/>
              <a:gd name="T49" fmla="*/ 495 h 1341"/>
              <a:gd name="T50" fmla="*/ 899 w 1323"/>
              <a:gd name="T51" fmla="*/ 606 h 1341"/>
              <a:gd name="T52" fmla="*/ 789 w 1323"/>
              <a:gd name="T53" fmla="*/ 495 h 1341"/>
              <a:gd name="T54" fmla="*/ 1010 w 1323"/>
              <a:gd name="T55" fmla="*/ 1046 h 1341"/>
              <a:gd name="T56" fmla="*/ 1010 w 1323"/>
              <a:gd name="T57" fmla="*/ 1046 h 1341"/>
              <a:gd name="T58" fmla="*/ 1010 w 1323"/>
              <a:gd name="T59" fmla="*/ 1046 h 1341"/>
              <a:gd name="T60" fmla="*/ 661 w 1323"/>
              <a:gd name="T61" fmla="*/ 863 h 1341"/>
              <a:gd name="T62" fmla="*/ 312 w 1323"/>
              <a:gd name="T63" fmla="*/ 1046 h 1341"/>
              <a:gd name="T64" fmla="*/ 661 w 1323"/>
              <a:gd name="T65" fmla="*/ 789 h 1341"/>
              <a:gd name="T66" fmla="*/ 1010 w 1323"/>
              <a:gd name="T67" fmla="*/ 1046 h 1341"/>
              <a:gd name="T68" fmla="*/ 899 w 1323"/>
              <a:gd name="T69" fmla="*/ 660 h 1341"/>
              <a:gd name="T70" fmla="*/ 899 w 1323"/>
              <a:gd name="T71" fmla="*/ 660 h 1341"/>
              <a:gd name="T72" fmla="*/ 899 w 1323"/>
              <a:gd name="T73" fmla="*/ 660 h 1341"/>
              <a:gd name="T74" fmla="*/ 917 w 1323"/>
              <a:gd name="T75" fmla="*/ 716 h 1341"/>
              <a:gd name="T76" fmla="*/ 899 w 1323"/>
              <a:gd name="T77" fmla="*/ 753 h 1341"/>
              <a:gd name="T78" fmla="*/ 863 w 1323"/>
              <a:gd name="T79" fmla="*/ 716 h 1341"/>
              <a:gd name="T80" fmla="*/ 899 w 1323"/>
              <a:gd name="T81" fmla="*/ 66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3" y="0"/>
                  <a:pt x="0" y="293"/>
                  <a:pt x="0" y="660"/>
                </a:cubicBezTo>
                <a:cubicBezTo>
                  <a:pt x="0" y="1028"/>
                  <a:pt x="293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991" y="55"/>
                  <a:pt x="1266" y="330"/>
                  <a:pt x="1266" y="660"/>
                </a:cubicBezTo>
                <a:cubicBezTo>
                  <a:pt x="1266" y="1009"/>
                  <a:pt x="991" y="1285"/>
                  <a:pt x="661" y="1285"/>
                </a:cubicBezTo>
                <a:close/>
                <a:moveTo>
                  <a:pt x="349" y="495"/>
                </a:moveTo>
                <a:lnTo>
                  <a:pt x="349" y="495"/>
                </a:lnTo>
                <a:lnTo>
                  <a:pt x="349" y="495"/>
                </a:lnTo>
                <a:cubicBezTo>
                  <a:pt x="349" y="440"/>
                  <a:pt x="385" y="404"/>
                  <a:pt x="440" y="404"/>
                </a:cubicBezTo>
                <a:cubicBezTo>
                  <a:pt x="514" y="404"/>
                  <a:pt x="550" y="440"/>
                  <a:pt x="550" y="495"/>
                </a:cubicBezTo>
                <a:cubicBezTo>
                  <a:pt x="550" y="569"/>
                  <a:pt x="514" y="606"/>
                  <a:pt x="440" y="606"/>
                </a:cubicBezTo>
                <a:cubicBezTo>
                  <a:pt x="385" y="606"/>
                  <a:pt x="349" y="569"/>
                  <a:pt x="349" y="495"/>
                </a:cubicBezTo>
                <a:close/>
                <a:moveTo>
                  <a:pt x="789" y="495"/>
                </a:moveTo>
                <a:lnTo>
                  <a:pt x="789" y="495"/>
                </a:lnTo>
                <a:lnTo>
                  <a:pt x="789" y="495"/>
                </a:lnTo>
                <a:cubicBezTo>
                  <a:pt x="789" y="440"/>
                  <a:pt x="826" y="404"/>
                  <a:pt x="899" y="404"/>
                </a:cubicBezTo>
                <a:cubicBezTo>
                  <a:pt x="954" y="404"/>
                  <a:pt x="991" y="440"/>
                  <a:pt x="991" y="495"/>
                </a:cubicBezTo>
                <a:cubicBezTo>
                  <a:pt x="991" y="569"/>
                  <a:pt x="954" y="606"/>
                  <a:pt x="899" y="606"/>
                </a:cubicBezTo>
                <a:cubicBezTo>
                  <a:pt x="826" y="606"/>
                  <a:pt x="789" y="569"/>
                  <a:pt x="789" y="495"/>
                </a:cubicBezTo>
                <a:close/>
                <a:moveTo>
                  <a:pt x="1010" y="1046"/>
                </a:moveTo>
                <a:lnTo>
                  <a:pt x="1010" y="1046"/>
                </a:lnTo>
                <a:lnTo>
                  <a:pt x="1010" y="1046"/>
                </a:lnTo>
                <a:cubicBezTo>
                  <a:pt x="936" y="936"/>
                  <a:pt x="807" y="863"/>
                  <a:pt x="661" y="863"/>
                </a:cubicBezTo>
                <a:cubicBezTo>
                  <a:pt x="514" y="863"/>
                  <a:pt x="385" y="936"/>
                  <a:pt x="312" y="1046"/>
                </a:cubicBezTo>
                <a:cubicBezTo>
                  <a:pt x="367" y="900"/>
                  <a:pt x="496" y="789"/>
                  <a:pt x="661" y="789"/>
                </a:cubicBezTo>
                <a:cubicBezTo>
                  <a:pt x="826" y="789"/>
                  <a:pt x="973" y="900"/>
                  <a:pt x="1010" y="1046"/>
                </a:cubicBezTo>
                <a:close/>
                <a:moveTo>
                  <a:pt x="899" y="660"/>
                </a:moveTo>
                <a:lnTo>
                  <a:pt x="899" y="660"/>
                </a:lnTo>
                <a:lnTo>
                  <a:pt x="899" y="660"/>
                </a:lnTo>
                <a:cubicBezTo>
                  <a:pt x="917" y="660"/>
                  <a:pt x="917" y="716"/>
                  <a:pt x="917" y="716"/>
                </a:cubicBezTo>
                <a:cubicBezTo>
                  <a:pt x="917" y="734"/>
                  <a:pt x="917" y="753"/>
                  <a:pt x="899" y="753"/>
                </a:cubicBezTo>
                <a:cubicBezTo>
                  <a:pt x="881" y="753"/>
                  <a:pt x="863" y="734"/>
                  <a:pt x="863" y="716"/>
                </a:cubicBezTo>
                <a:cubicBezTo>
                  <a:pt x="863" y="716"/>
                  <a:pt x="881" y="660"/>
                  <a:pt x="899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7" name="Freeform 22">
            <a:extLst>
              <a:ext uri="{FF2B5EF4-FFF2-40B4-BE49-F238E27FC236}">
                <a16:creationId xmlns:a16="http://schemas.microsoft.com/office/drawing/2014/main" id="{640976FC-8056-D74C-B9AE-1B9600EA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651" y="8065668"/>
            <a:ext cx="1415453" cy="143432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7 w 1323"/>
              <a:gd name="T23" fmla="*/ 660 h 1341"/>
              <a:gd name="T24" fmla="*/ 661 w 1323"/>
              <a:gd name="T25" fmla="*/ 1285 h 1341"/>
              <a:gd name="T26" fmla="*/ 331 w 1323"/>
              <a:gd name="T27" fmla="*/ 514 h 1341"/>
              <a:gd name="T28" fmla="*/ 331 w 1323"/>
              <a:gd name="T29" fmla="*/ 514 h 1341"/>
              <a:gd name="T30" fmla="*/ 331 w 1323"/>
              <a:gd name="T31" fmla="*/ 514 h 1341"/>
              <a:gd name="T32" fmla="*/ 441 w 1323"/>
              <a:gd name="T33" fmla="*/ 422 h 1341"/>
              <a:gd name="T34" fmla="*/ 551 w 1323"/>
              <a:gd name="T35" fmla="*/ 514 h 1341"/>
              <a:gd name="T36" fmla="*/ 441 w 1323"/>
              <a:gd name="T37" fmla="*/ 624 h 1341"/>
              <a:gd name="T38" fmla="*/ 331 w 1323"/>
              <a:gd name="T39" fmla="*/ 514 h 1341"/>
              <a:gd name="T40" fmla="*/ 771 w 1323"/>
              <a:gd name="T41" fmla="*/ 514 h 1341"/>
              <a:gd name="T42" fmla="*/ 771 w 1323"/>
              <a:gd name="T43" fmla="*/ 514 h 1341"/>
              <a:gd name="T44" fmla="*/ 771 w 1323"/>
              <a:gd name="T45" fmla="*/ 514 h 1341"/>
              <a:gd name="T46" fmla="*/ 882 w 1323"/>
              <a:gd name="T47" fmla="*/ 422 h 1341"/>
              <a:gd name="T48" fmla="*/ 973 w 1323"/>
              <a:gd name="T49" fmla="*/ 514 h 1341"/>
              <a:gd name="T50" fmla="*/ 882 w 1323"/>
              <a:gd name="T51" fmla="*/ 624 h 1341"/>
              <a:gd name="T52" fmla="*/ 771 w 1323"/>
              <a:gd name="T53" fmla="*/ 514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9" y="1340"/>
                  <a:pt x="1322" y="1028"/>
                  <a:pt x="1322" y="660"/>
                </a:cubicBezTo>
                <a:cubicBezTo>
                  <a:pt x="1322" y="293"/>
                  <a:pt x="1029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1" y="1285"/>
                  <a:pt x="55" y="1009"/>
                  <a:pt x="55" y="660"/>
                </a:cubicBezTo>
                <a:cubicBezTo>
                  <a:pt x="55" y="330"/>
                  <a:pt x="331" y="55"/>
                  <a:pt x="661" y="55"/>
                </a:cubicBezTo>
                <a:cubicBezTo>
                  <a:pt x="992" y="55"/>
                  <a:pt x="1267" y="330"/>
                  <a:pt x="1267" y="660"/>
                </a:cubicBezTo>
                <a:cubicBezTo>
                  <a:pt x="1267" y="1009"/>
                  <a:pt x="992" y="1285"/>
                  <a:pt x="661" y="1285"/>
                </a:cubicBezTo>
                <a:close/>
                <a:moveTo>
                  <a:pt x="331" y="514"/>
                </a:moveTo>
                <a:lnTo>
                  <a:pt x="331" y="514"/>
                </a:lnTo>
                <a:lnTo>
                  <a:pt x="331" y="514"/>
                </a:lnTo>
                <a:cubicBezTo>
                  <a:pt x="331" y="459"/>
                  <a:pt x="386" y="422"/>
                  <a:pt x="441" y="422"/>
                </a:cubicBezTo>
                <a:cubicBezTo>
                  <a:pt x="496" y="422"/>
                  <a:pt x="551" y="459"/>
                  <a:pt x="551" y="514"/>
                </a:cubicBezTo>
                <a:cubicBezTo>
                  <a:pt x="551" y="569"/>
                  <a:pt x="496" y="624"/>
                  <a:pt x="441" y="624"/>
                </a:cubicBezTo>
                <a:cubicBezTo>
                  <a:pt x="386" y="624"/>
                  <a:pt x="331" y="569"/>
                  <a:pt x="331" y="514"/>
                </a:cubicBezTo>
                <a:close/>
                <a:moveTo>
                  <a:pt x="771" y="514"/>
                </a:moveTo>
                <a:lnTo>
                  <a:pt x="771" y="514"/>
                </a:lnTo>
                <a:lnTo>
                  <a:pt x="771" y="514"/>
                </a:lnTo>
                <a:cubicBezTo>
                  <a:pt x="771" y="459"/>
                  <a:pt x="826" y="422"/>
                  <a:pt x="882" y="422"/>
                </a:cubicBezTo>
                <a:cubicBezTo>
                  <a:pt x="936" y="422"/>
                  <a:pt x="973" y="459"/>
                  <a:pt x="973" y="514"/>
                </a:cubicBezTo>
                <a:cubicBezTo>
                  <a:pt x="973" y="569"/>
                  <a:pt x="936" y="624"/>
                  <a:pt x="882" y="624"/>
                </a:cubicBezTo>
                <a:cubicBezTo>
                  <a:pt x="826" y="624"/>
                  <a:pt x="771" y="569"/>
                  <a:pt x="771" y="5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CBEBFC-7128-7645-9E8F-3E86BF6D52CE}"/>
              </a:ext>
            </a:extLst>
          </p:cNvPr>
          <p:cNvSpPr/>
          <p:nvPr/>
        </p:nvSpPr>
        <p:spPr>
          <a:xfrm>
            <a:off x="2192194" y="9944492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7E62E9-B6C4-C946-BBF7-6FCF832D504D}"/>
              </a:ext>
            </a:extLst>
          </p:cNvPr>
          <p:cNvSpPr/>
          <p:nvPr/>
        </p:nvSpPr>
        <p:spPr>
          <a:xfrm>
            <a:off x="5835381" y="9944492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036FC-3FE9-D145-B3ED-38D856A90383}"/>
              </a:ext>
            </a:extLst>
          </p:cNvPr>
          <p:cNvSpPr/>
          <p:nvPr/>
        </p:nvSpPr>
        <p:spPr>
          <a:xfrm>
            <a:off x="9455498" y="9944492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CA340-7F79-A949-83F9-0C608CBD7B1B}"/>
              </a:ext>
            </a:extLst>
          </p:cNvPr>
          <p:cNvSpPr/>
          <p:nvPr/>
        </p:nvSpPr>
        <p:spPr>
          <a:xfrm>
            <a:off x="13011021" y="9944492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AA26E5D-E8D4-3448-8A94-267B97CEEF51}"/>
              </a:ext>
            </a:extLst>
          </p:cNvPr>
          <p:cNvSpPr/>
          <p:nvPr/>
        </p:nvSpPr>
        <p:spPr>
          <a:xfrm>
            <a:off x="16737986" y="9944492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DEF851-8089-704E-B4DF-B9667B1BDC6B}"/>
              </a:ext>
            </a:extLst>
          </p:cNvPr>
          <p:cNvSpPr/>
          <p:nvPr/>
        </p:nvSpPr>
        <p:spPr>
          <a:xfrm>
            <a:off x="20365980" y="9944492"/>
            <a:ext cx="2021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C289A0-D1DC-9548-9CCC-B18ACF7B0EC6}"/>
              </a:ext>
            </a:extLst>
          </p:cNvPr>
          <p:cNvSpPr txBox="1"/>
          <p:nvPr/>
        </p:nvSpPr>
        <p:spPr>
          <a:xfrm>
            <a:off x="1575884" y="5183864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0358C2-B691-DC42-BB44-76821E835081}"/>
              </a:ext>
            </a:extLst>
          </p:cNvPr>
          <p:cNvSpPr txBox="1"/>
          <p:nvPr/>
        </p:nvSpPr>
        <p:spPr>
          <a:xfrm>
            <a:off x="5313395" y="5183864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2EE42A-8CD0-7948-8582-ED26B4E2E452}"/>
              </a:ext>
            </a:extLst>
          </p:cNvPr>
          <p:cNvSpPr txBox="1"/>
          <p:nvPr/>
        </p:nvSpPr>
        <p:spPr>
          <a:xfrm>
            <a:off x="8787809" y="5183864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D143B2-86AA-F34D-812A-210ACC1DECD8}"/>
              </a:ext>
            </a:extLst>
          </p:cNvPr>
          <p:cNvSpPr txBox="1"/>
          <p:nvPr/>
        </p:nvSpPr>
        <p:spPr>
          <a:xfrm>
            <a:off x="12485720" y="5183864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EE2978-C834-4443-8D8A-70E060A95823}"/>
              </a:ext>
            </a:extLst>
          </p:cNvPr>
          <p:cNvSpPr txBox="1"/>
          <p:nvPr/>
        </p:nvSpPr>
        <p:spPr>
          <a:xfrm>
            <a:off x="16067367" y="5183864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BB4AD56-D091-0349-B62C-6B8070A53586}"/>
              </a:ext>
            </a:extLst>
          </p:cNvPr>
          <p:cNvSpPr txBox="1"/>
          <p:nvPr/>
        </p:nvSpPr>
        <p:spPr>
          <a:xfrm>
            <a:off x="19747793" y="5183864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</p:spTree>
    <p:extLst>
      <p:ext uri="{BB962C8B-B14F-4D97-AF65-F5344CB8AC3E}">
        <p14:creationId xmlns:p14="http://schemas.microsoft.com/office/powerpoint/2010/main" val="138018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438A4515-7B61-7946-9297-9A9BF4033B08}"/>
              </a:ext>
            </a:extLst>
          </p:cNvPr>
          <p:cNvSpPr/>
          <p:nvPr/>
        </p:nvSpPr>
        <p:spPr>
          <a:xfrm>
            <a:off x="1638736" y="4884540"/>
            <a:ext cx="21188363" cy="6739467"/>
          </a:xfrm>
          <a:prstGeom prst="rightArrow">
            <a:avLst>
              <a:gd name="adj1" fmla="val 57035"/>
              <a:gd name="adj2" fmla="val 454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BF060-470F-344B-8354-7F652A69C700}"/>
              </a:ext>
            </a:extLst>
          </p:cNvPr>
          <p:cNvSpPr/>
          <p:nvPr/>
        </p:nvSpPr>
        <p:spPr>
          <a:xfrm>
            <a:off x="2059674" y="6729050"/>
            <a:ext cx="2911754" cy="29117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D6F7-97B8-9E43-B447-9124E7E055D6}"/>
              </a:ext>
            </a:extLst>
          </p:cNvPr>
          <p:cNvSpPr/>
          <p:nvPr/>
        </p:nvSpPr>
        <p:spPr>
          <a:xfrm>
            <a:off x="4971428" y="6729050"/>
            <a:ext cx="2911754" cy="2911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53B758-D4D1-0F45-91BB-0DAB6E75E471}"/>
              </a:ext>
            </a:extLst>
          </p:cNvPr>
          <p:cNvSpPr/>
          <p:nvPr/>
        </p:nvSpPr>
        <p:spPr>
          <a:xfrm>
            <a:off x="7883182" y="6729050"/>
            <a:ext cx="2911754" cy="29117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53A67-54C4-EE43-A901-FEA75162724C}"/>
              </a:ext>
            </a:extLst>
          </p:cNvPr>
          <p:cNvSpPr/>
          <p:nvPr/>
        </p:nvSpPr>
        <p:spPr>
          <a:xfrm>
            <a:off x="10794936" y="6729050"/>
            <a:ext cx="2911754" cy="2911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2EF54-2A03-AB40-9531-16446F46F0C0}"/>
              </a:ext>
            </a:extLst>
          </p:cNvPr>
          <p:cNvSpPr/>
          <p:nvPr/>
        </p:nvSpPr>
        <p:spPr>
          <a:xfrm>
            <a:off x="13708249" y="6729050"/>
            <a:ext cx="2911754" cy="29117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E55AF5-8881-E344-8DF3-C92A315AAB76}"/>
              </a:ext>
            </a:extLst>
          </p:cNvPr>
          <p:cNvSpPr/>
          <p:nvPr/>
        </p:nvSpPr>
        <p:spPr>
          <a:xfrm>
            <a:off x="16620003" y="6729050"/>
            <a:ext cx="2911754" cy="29117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Freeform 30">
            <a:extLst>
              <a:ext uri="{FF2B5EF4-FFF2-40B4-BE49-F238E27FC236}">
                <a16:creationId xmlns:a16="http://schemas.microsoft.com/office/drawing/2014/main" id="{3AEA9C3F-000C-7B41-8832-9C663EE9D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875" y="7398099"/>
            <a:ext cx="1488983" cy="1508836"/>
          </a:xfrm>
          <a:custGeom>
            <a:avLst/>
            <a:gdLst>
              <a:gd name="T0" fmla="*/ 973 w 1323"/>
              <a:gd name="T1" fmla="*/ 843 h 1340"/>
              <a:gd name="T2" fmla="*/ 973 w 1323"/>
              <a:gd name="T3" fmla="*/ 843 h 1340"/>
              <a:gd name="T4" fmla="*/ 349 w 1323"/>
              <a:gd name="T5" fmla="*/ 843 h 1340"/>
              <a:gd name="T6" fmla="*/ 661 w 1323"/>
              <a:gd name="T7" fmla="*/ 1063 h 1340"/>
              <a:gd name="T8" fmla="*/ 973 w 1323"/>
              <a:gd name="T9" fmla="*/ 843 h 1340"/>
              <a:gd name="T10" fmla="*/ 275 w 1323"/>
              <a:gd name="T11" fmla="*/ 806 h 1340"/>
              <a:gd name="T12" fmla="*/ 275 w 1323"/>
              <a:gd name="T13" fmla="*/ 806 h 1340"/>
              <a:gd name="T14" fmla="*/ 1046 w 1323"/>
              <a:gd name="T15" fmla="*/ 806 h 1340"/>
              <a:gd name="T16" fmla="*/ 661 w 1323"/>
              <a:gd name="T17" fmla="*/ 1100 h 1340"/>
              <a:gd name="T18" fmla="*/ 275 w 1323"/>
              <a:gd name="T19" fmla="*/ 806 h 1340"/>
              <a:gd name="T20" fmla="*/ 991 w 1323"/>
              <a:gd name="T21" fmla="*/ 439 h 1340"/>
              <a:gd name="T22" fmla="*/ 991 w 1323"/>
              <a:gd name="T23" fmla="*/ 439 h 1340"/>
              <a:gd name="T24" fmla="*/ 789 w 1323"/>
              <a:gd name="T25" fmla="*/ 439 h 1340"/>
              <a:gd name="T26" fmla="*/ 789 w 1323"/>
              <a:gd name="T27" fmla="*/ 494 h 1340"/>
              <a:gd name="T28" fmla="*/ 991 w 1323"/>
              <a:gd name="T29" fmla="*/ 494 h 1340"/>
              <a:gd name="T30" fmla="*/ 991 w 1323"/>
              <a:gd name="T31" fmla="*/ 439 h 1340"/>
              <a:gd name="T32" fmla="*/ 532 w 1323"/>
              <a:gd name="T33" fmla="*/ 494 h 1340"/>
              <a:gd name="T34" fmla="*/ 532 w 1323"/>
              <a:gd name="T35" fmla="*/ 494 h 1340"/>
              <a:gd name="T36" fmla="*/ 330 w 1323"/>
              <a:gd name="T37" fmla="*/ 494 h 1340"/>
              <a:gd name="T38" fmla="*/ 330 w 1323"/>
              <a:gd name="T39" fmla="*/ 439 h 1340"/>
              <a:gd name="T40" fmla="*/ 532 w 1323"/>
              <a:gd name="T41" fmla="*/ 439 h 1340"/>
              <a:gd name="T42" fmla="*/ 532 w 1323"/>
              <a:gd name="T43" fmla="*/ 494 h 1340"/>
              <a:gd name="T44" fmla="*/ 917 w 1323"/>
              <a:gd name="T45" fmla="*/ 73 h 1340"/>
              <a:gd name="T46" fmla="*/ 917 w 1323"/>
              <a:gd name="T47" fmla="*/ 73 h 1340"/>
              <a:gd name="T48" fmla="*/ 403 w 1323"/>
              <a:gd name="T49" fmla="*/ 73 h 1340"/>
              <a:gd name="T50" fmla="*/ 165 w 1323"/>
              <a:gd name="T51" fmla="*/ 165 h 1340"/>
              <a:gd name="T52" fmla="*/ 55 w 1323"/>
              <a:gd name="T53" fmla="*/ 420 h 1340"/>
              <a:gd name="T54" fmla="*/ 55 w 1323"/>
              <a:gd name="T55" fmla="*/ 934 h 1340"/>
              <a:gd name="T56" fmla="*/ 165 w 1323"/>
              <a:gd name="T57" fmla="*/ 1173 h 1340"/>
              <a:gd name="T58" fmla="*/ 403 w 1323"/>
              <a:gd name="T59" fmla="*/ 1265 h 1340"/>
              <a:gd name="T60" fmla="*/ 917 w 1323"/>
              <a:gd name="T61" fmla="*/ 1265 h 1340"/>
              <a:gd name="T62" fmla="*/ 1156 w 1323"/>
              <a:gd name="T63" fmla="*/ 1173 h 1340"/>
              <a:gd name="T64" fmla="*/ 1266 w 1323"/>
              <a:gd name="T65" fmla="*/ 934 h 1340"/>
              <a:gd name="T66" fmla="*/ 1266 w 1323"/>
              <a:gd name="T67" fmla="*/ 420 h 1340"/>
              <a:gd name="T68" fmla="*/ 1156 w 1323"/>
              <a:gd name="T69" fmla="*/ 165 h 1340"/>
              <a:gd name="T70" fmla="*/ 917 w 1323"/>
              <a:gd name="T71" fmla="*/ 73 h 1340"/>
              <a:gd name="T72" fmla="*/ 403 w 1323"/>
              <a:gd name="T73" fmla="*/ 0 h 1340"/>
              <a:gd name="T74" fmla="*/ 403 w 1323"/>
              <a:gd name="T75" fmla="*/ 0 h 1340"/>
              <a:gd name="T76" fmla="*/ 917 w 1323"/>
              <a:gd name="T77" fmla="*/ 0 h 1340"/>
              <a:gd name="T78" fmla="*/ 1211 w 1323"/>
              <a:gd name="T79" fmla="*/ 128 h 1340"/>
              <a:gd name="T80" fmla="*/ 1322 w 1323"/>
              <a:gd name="T81" fmla="*/ 420 h 1340"/>
              <a:gd name="T82" fmla="*/ 1322 w 1323"/>
              <a:gd name="T83" fmla="*/ 934 h 1340"/>
              <a:gd name="T84" fmla="*/ 1211 w 1323"/>
              <a:gd name="T85" fmla="*/ 1210 h 1340"/>
              <a:gd name="T86" fmla="*/ 917 w 1323"/>
              <a:gd name="T87" fmla="*/ 1339 h 1340"/>
              <a:gd name="T88" fmla="*/ 403 w 1323"/>
              <a:gd name="T89" fmla="*/ 1339 h 1340"/>
              <a:gd name="T90" fmla="*/ 110 w 1323"/>
              <a:gd name="T91" fmla="*/ 1210 h 1340"/>
              <a:gd name="T92" fmla="*/ 0 w 1323"/>
              <a:gd name="T93" fmla="*/ 934 h 1340"/>
              <a:gd name="T94" fmla="*/ 0 w 1323"/>
              <a:gd name="T95" fmla="*/ 420 h 1340"/>
              <a:gd name="T96" fmla="*/ 110 w 1323"/>
              <a:gd name="T97" fmla="*/ 128 h 1340"/>
              <a:gd name="T98" fmla="*/ 403 w 1323"/>
              <a:gd name="T99" fmla="*/ 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23" h="1340">
                <a:moveTo>
                  <a:pt x="973" y="843"/>
                </a:moveTo>
                <a:lnTo>
                  <a:pt x="973" y="843"/>
                </a:lnTo>
                <a:cubicBezTo>
                  <a:pt x="349" y="843"/>
                  <a:pt x="349" y="843"/>
                  <a:pt x="349" y="843"/>
                </a:cubicBezTo>
                <a:cubicBezTo>
                  <a:pt x="349" y="843"/>
                  <a:pt x="403" y="1063"/>
                  <a:pt x="661" y="1063"/>
                </a:cubicBezTo>
                <a:cubicBezTo>
                  <a:pt x="899" y="1063"/>
                  <a:pt x="973" y="843"/>
                  <a:pt x="973" y="843"/>
                </a:cubicBezTo>
                <a:close/>
                <a:moveTo>
                  <a:pt x="275" y="806"/>
                </a:moveTo>
                <a:lnTo>
                  <a:pt x="275" y="806"/>
                </a:lnTo>
                <a:cubicBezTo>
                  <a:pt x="1046" y="806"/>
                  <a:pt x="1046" y="806"/>
                  <a:pt x="1046" y="806"/>
                </a:cubicBezTo>
                <a:cubicBezTo>
                  <a:pt x="1046" y="806"/>
                  <a:pt x="991" y="1100"/>
                  <a:pt x="661" y="1100"/>
                </a:cubicBezTo>
                <a:cubicBezTo>
                  <a:pt x="330" y="1100"/>
                  <a:pt x="275" y="806"/>
                  <a:pt x="275" y="806"/>
                </a:cubicBezTo>
                <a:close/>
                <a:moveTo>
                  <a:pt x="991" y="439"/>
                </a:moveTo>
                <a:lnTo>
                  <a:pt x="991" y="439"/>
                </a:lnTo>
                <a:cubicBezTo>
                  <a:pt x="789" y="439"/>
                  <a:pt x="789" y="439"/>
                  <a:pt x="789" y="439"/>
                </a:cubicBezTo>
                <a:cubicBezTo>
                  <a:pt x="789" y="494"/>
                  <a:pt x="789" y="494"/>
                  <a:pt x="789" y="494"/>
                </a:cubicBezTo>
                <a:cubicBezTo>
                  <a:pt x="991" y="494"/>
                  <a:pt x="991" y="494"/>
                  <a:pt x="991" y="494"/>
                </a:cubicBezTo>
                <a:lnTo>
                  <a:pt x="991" y="439"/>
                </a:lnTo>
                <a:close/>
                <a:moveTo>
                  <a:pt x="532" y="494"/>
                </a:moveTo>
                <a:lnTo>
                  <a:pt x="532" y="494"/>
                </a:lnTo>
                <a:cubicBezTo>
                  <a:pt x="330" y="494"/>
                  <a:pt x="330" y="494"/>
                  <a:pt x="330" y="494"/>
                </a:cubicBezTo>
                <a:cubicBezTo>
                  <a:pt x="330" y="439"/>
                  <a:pt x="330" y="439"/>
                  <a:pt x="330" y="439"/>
                </a:cubicBezTo>
                <a:cubicBezTo>
                  <a:pt x="532" y="439"/>
                  <a:pt x="532" y="439"/>
                  <a:pt x="532" y="439"/>
                </a:cubicBezTo>
                <a:lnTo>
                  <a:pt x="532" y="494"/>
                </a:lnTo>
                <a:close/>
                <a:moveTo>
                  <a:pt x="917" y="73"/>
                </a:moveTo>
                <a:lnTo>
                  <a:pt x="917" y="73"/>
                </a:lnTo>
                <a:cubicBezTo>
                  <a:pt x="403" y="73"/>
                  <a:pt x="403" y="73"/>
                  <a:pt x="403" y="73"/>
                </a:cubicBezTo>
                <a:cubicBezTo>
                  <a:pt x="312" y="73"/>
                  <a:pt x="220" y="109"/>
                  <a:pt x="165" y="165"/>
                </a:cubicBezTo>
                <a:cubicBezTo>
                  <a:pt x="91" y="238"/>
                  <a:pt x="55" y="330"/>
                  <a:pt x="55" y="420"/>
                </a:cubicBezTo>
                <a:cubicBezTo>
                  <a:pt x="55" y="934"/>
                  <a:pt x="55" y="934"/>
                  <a:pt x="55" y="934"/>
                </a:cubicBezTo>
                <a:cubicBezTo>
                  <a:pt x="55" y="1027"/>
                  <a:pt x="91" y="1118"/>
                  <a:pt x="165" y="1173"/>
                </a:cubicBezTo>
                <a:cubicBezTo>
                  <a:pt x="220" y="1228"/>
                  <a:pt x="312" y="1265"/>
                  <a:pt x="403" y="1265"/>
                </a:cubicBezTo>
                <a:cubicBezTo>
                  <a:pt x="917" y="1265"/>
                  <a:pt x="917" y="1265"/>
                  <a:pt x="917" y="1265"/>
                </a:cubicBezTo>
                <a:cubicBezTo>
                  <a:pt x="1010" y="1265"/>
                  <a:pt x="1101" y="1228"/>
                  <a:pt x="1156" y="1173"/>
                </a:cubicBezTo>
                <a:cubicBezTo>
                  <a:pt x="1230" y="1118"/>
                  <a:pt x="1266" y="1027"/>
                  <a:pt x="1266" y="934"/>
                </a:cubicBezTo>
                <a:cubicBezTo>
                  <a:pt x="1266" y="420"/>
                  <a:pt x="1266" y="420"/>
                  <a:pt x="1266" y="420"/>
                </a:cubicBezTo>
                <a:cubicBezTo>
                  <a:pt x="1266" y="330"/>
                  <a:pt x="1230" y="238"/>
                  <a:pt x="1156" y="165"/>
                </a:cubicBezTo>
                <a:cubicBezTo>
                  <a:pt x="1101" y="109"/>
                  <a:pt x="1010" y="73"/>
                  <a:pt x="917" y="73"/>
                </a:cubicBezTo>
                <a:close/>
                <a:moveTo>
                  <a:pt x="403" y="0"/>
                </a:moveTo>
                <a:lnTo>
                  <a:pt x="403" y="0"/>
                </a:lnTo>
                <a:cubicBezTo>
                  <a:pt x="917" y="0"/>
                  <a:pt x="917" y="0"/>
                  <a:pt x="917" y="0"/>
                </a:cubicBezTo>
                <a:cubicBezTo>
                  <a:pt x="1028" y="0"/>
                  <a:pt x="1138" y="54"/>
                  <a:pt x="1211" y="128"/>
                </a:cubicBezTo>
                <a:cubicBezTo>
                  <a:pt x="1285" y="201"/>
                  <a:pt x="1322" y="311"/>
                  <a:pt x="1322" y="420"/>
                </a:cubicBezTo>
                <a:cubicBezTo>
                  <a:pt x="1322" y="934"/>
                  <a:pt x="1322" y="934"/>
                  <a:pt x="1322" y="934"/>
                </a:cubicBezTo>
                <a:cubicBezTo>
                  <a:pt x="1322" y="1045"/>
                  <a:pt x="1285" y="1136"/>
                  <a:pt x="1211" y="1210"/>
                </a:cubicBezTo>
                <a:cubicBezTo>
                  <a:pt x="1138" y="1283"/>
                  <a:pt x="1028" y="1339"/>
                  <a:pt x="917" y="1339"/>
                </a:cubicBezTo>
                <a:cubicBezTo>
                  <a:pt x="403" y="1339"/>
                  <a:pt x="403" y="1339"/>
                  <a:pt x="403" y="1339"/>
                </a:cubicBezTo>
                <a:cubicBezTo>
                  <a:pt x="293" y="1339"/>
                  <a:pt x="183" y="1283"/>
                  <a:pt x="110" y="1210"/>
                </a:cubicBezTo>
                <a:cubicBezTo>
                  <a:pt x="36" y="1136"/>
                  <a:pt x="0" y="1045"/>
                  <a:pt x="0" y="934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311"/>
                  <a:pt x="36" y="201"/>
                  <a:pt x="110" y="128"/>
                </a:cubicBezTo>
                <a:cubicBezTo>
                  <a:pt x="183" y="54"/>
                  <a:pt x="293" y="0"/>
                  <a:pt x="4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AC94BAB8-B729-5D4D-8B02-D370C67C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799" y="7398099"/>
            <a:ext cx="1528954" cy="1508836"/>
          </a:xfrm>
          <a:custGeom>
            <a:avLst/>
            <a:gdLst>
              <a:gd name="T0" fmla="*/ 808 w 1341"/>
              <a:gd name="T1" fmla="*/ 459 h 1323"/>
              <a:gd name="T2" fmla="*/ 808 w 1341"/>
              <a:gd name="T3" fmla="*/ 459 h 1323"/>
              <a:gd name="T4" fmla="*/ 1010 w 1341"/>
              <a:gd name="T5" fmla="*/ 459 h 1323"/>
              <a:gd name="T6" fmla="*/ 1010 w 1341"/>
              <a:gd name="T7" fmla="*/ 404 h 1323"/>
              <a:gd name="T8" fmla="*/ 808 w 1341"/>
              <a:gd name="T9" fmla="*/ 404 h 1323"/>
              <a:gd name="T10" fmla="*/ 808 w 1341"/>
              <a:gd name="T11" fmla="*/ 459 h 1323"/>
              <a:gd name="T12" fmla="*/ 551 w 1341"/>
              <a:gd name="T13" fmla="*/ 404 h 1323"/>
              <a:gd name="T14" fmla="*/ 551 w 1341"/>
              <a:gd name="T15" fmla="*/ 404 h 1323"/>
              <a:gd name="T16" fmla="*/ 349 w 1341"/>
              <a:gd name="T17" fmla="*/ 404 h 1323"/>
              <a:gd name="T18" fmla="*/ 349 w 1341"/>
              <a:gd name="T19" fmla="*/ 459 h 1323"/>
              <a:gd name="T20" fmla="*/ 551 w 1341"/>
              <a:gd name="T21" fmla="*/ 459 h 1323"/>
              <a:gd name="T22" fmla="*/ 551 w 1341"/>
              <a:gd name="T23" fmla="*/ 404 h 1323"/>
              <a:gd name="T24" fmla="*/ 679 w 1341"/>
              <a:gd name="T25" fmla="*/ 808 h 1323"/>
              <a:gd name="T26" fmla="*/ 679 w 1341"/>
              <a:gd name="T27" fmla="*/ 808 h 1323"/>
              <a:gd name="T28" fmla="*/ 899 w 1341"/>
              <a:gd name="T29" fmla="*/ 772 h 1323"/>
              <a:gd name="T30" fmla="*/ 679 w 1341"/>
              <a:gd name="T31" fmla="*/ 918 h 1323"/>
              <a:gd name="T32" fmla="*/ 440 w 1341"/>
              <a:gd name="T33" fmla="*/ 772 h 1323"/>
              <a:gd name="T34" fmla="*/ 679 w 1341"/>
              <a:gd name="T35" fmla="*/ 808 h 1323"/>
              <a:gd name="T36" fmla="*/ 936 w 1341"/>
              <a:gd name="T37" fmla="*/ 55 h 1323"/>
              <a:gd name="T38" fmla="*/ 936 w 1341"/>
              <a:gd name="T39" fmla="*/ 55 h 1323"/>
              <a:gd name="T40" fmla="*/ 422 w 1341"/>
              <a:gd name="T41" fmla="*/ 55 h 1323"/>
              <a:gd name="T42" fmla="*/ 165 w 1341"/>
              <a:gd name="T43" fmla="*/ 165 h 1323"/>
              <a:gd name="T44" fmla="*/ 73 w 1341"/>
              <a:gd name="T45" fmla="*/ 404 h 1323"/>
              <a:gd name="T46" fmla="*/ 73 w 1341"/>
              <a:gd name="T47" fmla="*/ 918 h 1323"/>
              <a:gd name="T48" fmla="*/ 165 w 1341"/>
              <a:gd name="T49" fmla="*/ 1157 h 1323"/>
              <a:gd name="T50" fmla="*/ 422 w 1341"/>
              <a:gd name="T51" fmla="*/ 1267 h 1323"/>
              <a:gd name="T52" fmla="*/ 936 w 1341"/>
              <a:gd name="T53" fmla="*/ 1267 h 1323"/>
              <a:gd name="T54" fmla="*/ 1175 w 1341"/>
              <a:gd name="T55" fmla="*/ 1157 h 1323"/>
              <a:gd name="T56" fmla="*/ 1267 w 1341"/>
              <a:gd name="T57" fmla="*/ 918 h 1323"/>
              <a:gd name="T58" fmla="*/ 1267 w 1341"/>
              <a:gd name="T59" fmla="*/ 404 h 1323"/>
              <a:gd name="T60" fmla="*/ 1175 w 1341"/>
              <a:gd name="T61" fmla="*/ 165 h 1323"/>
              <a:gd name="T62" fmla="*/ 936 w 1341"/>
              <a:gd name="T63" fmla="*/ 55 h 1323"/>
              <a:gd name="T64" fmla="*/ 422 w 1341"/>
              <a:gd name="T65" fmla="*/ 0 h 1323"/>
              <a:gd name="T66" fmla="*/ 422 w 1341"/>
              <a:gd name="T67" fmla="*/ 0 h 1323"/>
              <a:gd name="T68" fmla="*/ 936 w 1341"/>
              <a:gd name="T69" fmla="*/ 0 h 1323"/>
              <a:gd name="T70" fmla="*/ 1212 w 1341"/>
              <a:gd name="T71" fmla="*/ 111 h 1323"/>
              <a:gd name="T72" fmla="*/ 1340 w 1341"/>
              <a:gd name="T73" fmla="*/ 404 h 1323"/>
              <a:gd name="T74" fmla="*/ 1340 w 1341"/>
              <a:gd name="T75" fmla="*/ 918 h 1323"/>
              <a:gd name="T76" fmla="*/ 1212 w 1341"/>
              <a:gd name="T77" fmla="*/ 1212 h 1323"/>
              <a:gd name="T78" fmla="*/ 936 w 1341"/>
              <a:gd name="T79" fmla="*/ 1322 h 1323"/>
              <a:gd name="T80" fmla="*/ 422 w 1341"/>
              <a:gd name="T81" fmla="*/ 1322 h 1323"/>
              <a:gd name="T82" fmla="*/ 129 w 1341"/>
              <a:gd name="T83" fmla="*/ 1212 h 1323"/>
              <a:gd name="T84" fmla="*/ 0 w 1341"/>
              <a:gd name="T85" fmla="*/ 918 h 1323"/>
              <a:gd name="T86" fmla="*/ 0 w 1341"/>
              <a:gd name="T87" fmla="*/ 404 h 1323"/>
              <a:gd name="T88" fmla="*/ 129 w 1341"/>
              <a:gd name="T89" fmla="*/ 111 h 1323"/>
              <a:gd name="T90" fmla="*/ 422 w 1341"/>
              <a:gd name="T91" fmla="*/ 0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1" h="1323">
                <a:moveTo>
                  <a:pt x="808" y="459"/>
                </a:moveTo>
                <a:lnTo>
                  <a:pt x="808" y="459"/>
                </a:lnTo>
                <a:cubicBezTo>
                  <a:pt x="1010" y="459"/>
                  <a:pt x="1010" y="459"/>
                  <a:pt x="1010" y="459"/>
                </a:cubicBezTo>
                <a:cubicBezTo>
                  <a:pt x="1010" y="404"/>
                  <a:pt x="1010" y="404"/>
                  <a:pt x="1010" y="404"/>
                </a:cubicBezTo>
                <a:cubicBezTo>
                  <a:pt x="808" y="404"/>
                  <a:pt x="808" y="404"/>
                  <a:pt x="808" y="404"/>
                </a:cubicBezTo>
                <a:lnTo>
                  <a:pt x="808" y="459"/>
                </a:lnTo>
                <a:close/>
                <a:moveTo>
                  <a:pt x="551" y="404"/>
                </a:moveTo>
                <a:lnTo>
                  <a:pt x="551" y="404"/>
                </a:lnTo>
                <a:cubicBezTo>
                  <a:pt x="349" y="404"/>
                  <a:pt x="349" y="404"/>
                  <a:pt x="349" y="404"/>
                </a:cubicBezTo>
                <a:cubicBezTo>
                  <a:pt x="349" y="459"/>
                  <a:pt x="349" y="459"/>
                  <a:pt x="349" y="459"/>
                </a:cubicBezTo>
                <a:cubicBezTo>
                  <a:pt x="551" y="459"/>
                  <a:pt x="551" y="459"/>
                  <a:pt x="551" y="459"/>
                </a:cubicBezTo>
                <a:lnTo>
                  <a:pt x="551" y="404"/>
                </a:lnTo>
                <a:close/>
                <a:moveTo>
                  <a:pt x="679" y="808"/>
                </a:moveTo>
                <a:lnTo>
                  <a:pt x="679" y="808"/>
                </a:lnTo>
                <a:cubicBezTo>
                  <a:pt x="826" y="808"/>
                  <a:pt x="899" y="772"/>
                  <a:pt x="899" y="772"/>
                </a:cubicBezTo>
                <a:cubicBezTo>
                  <a:pt x="899" y="772"/>
                  <a:pt x="845" y="918"/>
                  <a:pt x="679" y="918"/>
                </a:cubicBezTo>
                <a:cubicBezTo>
                  <a:pt x="496" y="918"/>
                  <a:pt x="440" y="772"/>
                  <a:pt x="440" y="772"/>
                </a:cubicBezTo>
                <a:cubicBezTo>
                  <a:pt x="440" y="772"/>
                  <a:pt x="514" y="808"/>
                  <a:pt x="679" y="808"/>
                </a:cubicBezTo>
                <a:close/>
                <a:moveTo>
                  <a:pt x="936" y="55"/>
                </a:moveTo>
                <a:lnTo>
                  <a:pt x="936" y="55"/>
                </a:lnTo>
                <a:cubicBezTo>
                  <a:pt x="422" y="55"/>
                  <a:pt x="422" y="55"/>
                  <a:pt x="422" y="55"/>
                </a:cubicBezTo>
                <a:cubicBezTo>
                  <a:pt x="331" y="55"/>
                  <a:pt x="238" y="92"/>
                  <a:pt x="165" y="165"/>
                </a:cubicBezTo>
                <a:cubicBezTo>
                  <a:pt x="110" y="220"/>
                  <a:pt x="73" y="312"/>
                  <a:pt x="73" y="404"/>
                </a:cubicBezTo>
                <a:cubicBezTo>
                  <a:pt x="73" y="918"/>
                  <a:pt x="73" y="918"/>
                  <a:pt x="73" y="918"/>
                </a:cubicBezTo>
                <a:cubicBezTo>
                  <a:pt x="73" y="1010"/>
                  <a:pt x="110" y="1102"/>
                  <a:pt x="165" y="1157"/>
                </a:cubicBezTo>
                <a:cubicBezTo>
                  <a:pt x="238" y="1230"/>
                  <a:pt x="331" y="1267"/>
                  <a:pt x="422" y="1267"/>
                </a:cubicBezTo>
                <a:cubicBezTo>
                  <a:pt x="936" y="1267"/>
                  <a:pt x="936" y="1267"/>
                  <a:pt x="936" y="1267"/>
                </a:cubicBezTo>
                <a:cubicBezTo>
                  <a:pt x="1028" y="1267"/>
                  <a:pt x="1120" y="1230"/>
                  <a:pt x="1175" y="1157"/>
                </a:cubicBezTo>
                <a:cubicBezTo>
                  <a:pt x="1230" y="1102"/>
                  <a:pt x="1267" y="1010"/>
                  <a:pt x="1267" y="918"/>
                </a:cubicBezTo>
                <a:cubicBezTo>
                  <a:pt x="1267" y="404"/>
                  <a:pt x="1267" y="404"/>
                  <a:pt x="1267" y="404"/>
                </a:cubicBezTo>
                <a:cubicBezTo>
                  <a:pt x="1267" y="312"/>
                  <a:pt x="1230" y="220"/>
                  <a:pt x="1175" y="165"/>
                </a:cubicBezTo>
                <a:cubicBezTo>
                  <a:pt x="1120" y="92"/>
                  <a:pt x="1028" y="55"/>
                  <a:pt x="936" y="55"/>
                </a:cubicBezTo>
                <a:close/>
                <a:moveTo>
                  <a:pt x="422" y="0"/>
                </a:moveTo>
                <a:lnTo>
                  <a:pt x="422" y="0"/>
                </a:lnTo>
                <a:cubicBezTo>
                  <a:pt x="936" y="0"/>
                  <a:pt x="936" y="0"/>
                  <a:pt x="936" y="0"/>
                </a:cubicBezTo>
                <a:cubicBezTo>
                  <a:pt x="1046" y="0"/>
                  <a:pt x="1138" y="37"/>
                  <a:pt x="1212" y="111"/>
                </a:cubicBezTo>
                <a:cubicBezTo>
                  <a:pt x="1285" y="184"/>
                  <a:pt x="1340" y="294"/>
                  <a:pt x="1340" y="404"/>
                </a:cubicBezTo>
                <a:cubicBezTo>
                  <a:pt x="1340" y="918"/>
                  <a:pt x="1340" y="918"/>
                  <a:pt x="1340" y="918"/>
                </a:cubicBezTo>
                <a:cubicBezTo>
                  <a:pt x="1340" y="1028"/>
                  <a:pt x="1285" y="1139"/>
                  <a:pt x="1212" y="1212"/>
                </a:cubicBezTo>
                <a:cubicBezTo>
                  <a:pt x="1138" y="1286"/>
                  <a:pt x="1046" y="1322"/>
                  <a:pt x="936" y="1322"/>
                </a:cubicBezTo>
                <a:cubicBezTo>
                  <a:pt x="422" y="1322"/>
                  <a:pt x="422" y="1322"/>
                  <a:pt x="422" y="1322"/>
                </a:cubicBezTo>
                <a:cubicBezTo>
                  <a:pt x="312" y="1322"/>
                  <a:pt x="202" y="1286"/>
                  <a:pt x="129" y="1212"/>
                </a:cubicBezTo>
                <a:cubicBezTo>
                  <a:pt x="55" y="1139"/>
                  <a:pt x="0" y="1028"/>
                  <a:pt x="0" y="918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294"/>
                  <a:pt x="55" y="184"/>
                  <a:pt x="129" y="111"/>
                </a:cubicBezTo>
                <a:cubicBezTo>
                  <a:pt x="202" y="37"/>
                  <a:pt x="312" y="0"/>
                  <a:pt x="4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34">
            <a:extLst>
              <a:ext uri="{FF2B5EF4-FFF2-40B4-BE49-F238E27FC236}">
                <a16:creationId xmlns:a16="http://schemas.microsoft.com/office/drawing/2014/main" id="{1F60C441-9A8E-E14D-9684-4E8653075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276" y="7398099"/>
            <a:ext cx="1508836" cy="1508836"/>
          </a:xfrm>
          <a:custGeom>
            <a:avLst/>
            <a:gdLst>
              <a:gd name="T0" fmla="*/ 900 w 1323"/>
              <a:gd name="T1" fmla="*/ 441 h 1323"/>
              <a:gd name="T2" fmla="*/ 900 w 1323"/>
              <a:gd name="T3" fmla="*/ 441 h 1323"/>
              <a:gd name="T4" fmla="*/ 844 w 1323"/>
              <a:gd name="T5" fmla="*/ 478 h 1323"/>
              <a:gd name="T6" fmla="*/ 900 w 1323"/>
              <a:gd name="T7" fmla="*/ 532 h 1323"/>
              <a:gd name="T8" fmla="*/ 955 w 1323"/>
              <a:gd name="T9" fmla="*/ 478 h 1323"/>
              <a:gd name="T10" fmla="*/ 900 w 1323"/>
              <a:gd name="T11" fmla="*/ 441 h 1323"/>
              <a:gd name="T12" fmla="*/ 477 w 1323"/>
              <a:gd name="T13" fmla="*/ 478 h 1323"/>
              <a:gd name="T14" fmla="*/ 477 w 1323"/>
              <a:gd name="T15" fmla="*/ 478 h 1323"/>
              <a:gd name="T16" fmla="*/ 441 w 1323"/>
              <a:gd name="T17" fmla="*/ 441 h 1323"/>
              <a:gd name="T18" fmla="*/ 386 w 1323"/>
              <a:gd name="T19" fmla="*/ 478 h 1323"/>
              <a:gd name="T20" fmla="*/ 441 w 1323"/>
              <a:gd name="T21" fmla="*/ 532 h 1323"/>
              <a:gd name="T22" fmla="*/ 477 w 1323"/>
              <a:gd name="T23" fmla="*/ 478 h 1323"/>
              <a:gd name="T24" fmla="*/ 441 w 1323"/>
              <a:gd name="T25" fmla="*/ 900 h 1323"/>
              <a:gd name="T26" fmla="*/ 441 w 1323"/>
              <a:gd name="T27" fmla="*/ 900 h 1323"/>
              <a:gd name="T28" fmla="*/ 900 w 1323"/>
              <a:gd name="T29" fmla="*/ 900 h 1323"/>
              <a:gd name="T30" fmla="*/ 900 w 1323"/>
              <a:gd name="T31" fmla="*/ 937 h 1323"/>
              <a:gd name="T32" fmla="*/ 441 w 1323"/>
              <a:gd name="T33" fmla="*/ 937 h 1323"/>
              <a:gd name="T34" fmla="*/ 441 w 1323"/>
              <a:gd name="T35" fmla="*/ 900 h 1323"/>
              <a:gd name="T36" fmla="*/ 918 w 1323"/>
              <a:gd name="T37" fmla="*/ 55 h 1323"/>
              <a:gd name="T38" fmla="*/ 918 w 1323"/>
              <a:gd name="T39" fmla="*/ 55 h 1323"/>
              <a:gd name="T40" fmla="*/ 404 w 1323"/>
              <a:gd name="T41" fmla="*/ 55 h 1323"/>
              <a:gd name="T42" fmla="*/ 165 w 1323"/>
              <a:gd name="T43" fmla="*/ 165 h 1323"/>
              <a:gd name="T44" fmla="*/ 55 w 1323"/>
              <a:gd name="T45" fmla="*/ 404 h 1323"/>
              <a:gd name="T46" fmla="*/ 55 w 1323"/>
              <a:gd name="T47" fmla="*/ 918 h 1323"/>
              <a:gd name="T48" fmla="*/ 165 w 1323"/>
              <a:gd name="T49" fmla="*/ 1157 h 1323"/>
              <a:gd name="T50" fmla="*/ 404 w 1323"/>
              <a:gd name="T51" fmla="*/ 1267 h 1323"/>
              <a:gd name="T52" fmla="*/ 918 w 1323"/>
              <a:gd name="T53" fmla="*/ 1267 h 1323"/>
              <a:gd name="T54" fmla="*/ 1175 w 1323"/>
              <a:gd name="T55" fmla="*/ 1157 h 1323"/>
              <a:gd name="T56" fmla="*/ 1267 w 1323"/>
              <a:gd name="T57" fmla="*/ 918 h 1323"/>
              <a:gd name="T58" fmla="*/ 1267 w 1323"/>
              <a:gd name="T59" fmla="*/ 404 h 1323"/>
              <a:gd name="T60" fmla="*/ 1175 w 1323"/>
              <a:gd name="T61" fmla="*/ 165 h 1323"/>
              <a:gd name="T62" fmla="*/ 918 w 1323"/>
              <a:gd name="T63" fmla="*/ 55 h 1323"/>
              <a:gd name="T64" fmla="*/ 404 w 1323"/>
              <a:gd name="T65" fmla="*/ 0 h 1323"/>
              <a:gd name="T66" fmla="*/ 404 w 1323"/>
              <a:gd name="T67" fmla="*/ 0 h 1323"/>
              <a:gd name="T68" fmla="*/ 918 w 1323"/>
              <a:gd name="T69" fmla="*/ 0 h 1323"/>
              <a:gd name="T70" fmla="*/ 1212 w 1323"/>
              <a:gd name="T71" fmla="*/ 111 h 1323"/>
              <a:gd name="T72" fmla="*/ 1322 w 1323"/>
              <a:gd name="T73" fmla="*/ 404 h 1323"/>
              <a:gd name="T74" fmla="*/ 1322 w 1323"/>
              <a:gd name="T75" fmla="*/ 918 h 1323"/>
              <a:gd name="T76" fmla="*/ 1212 w 1323"/>
              <a:gd name="T77" fmla="*/ 1212 h 1323"/>
              <a:gd name="T78" fmla="*/ 918 w 1323"/>
              <a:gd name="T79" fmla="*/ 1322 h 1323"/>
              <a:gd name="T80" fmla="*/ 404 w 1323"/>
              <a:gd name="T81" fmla="*/ 1322 h 1323"/>
              <a:gd name="T82" fmla="*/ 128 w 1323"/>
              <a:gd name="T83" fmla="*/ 1212 h 1323"/>
              <a:gd name="T84" fmla="*/ 0 w 1323"/>
              <a:gd name="T85" fmla="*/ 918 h 1323"/>
              <a:gd name="T86" fmla="*/ 0 w 1323"/>
              <a:gd name="T87" fmla="*/ 404 h 1323"/>
              <a:gd name="T88" fmla="*/ 128 w 1323"/>
              <a:gd name="T89" fmla="*/ 111 h 1323"/>
              <a:gd name="T90" fmla="*/ 404 w 1323"/>
              <a:gd name="T91" fmla="*/ 0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23" h="1323">
                <a:moveTo>
                  <a:pt x="900" y="441"/>
                </a:moveTo>
                <a:lnTo>
                  <a:pt x="900" y="441"/>
                </a:lnTo>
                <a:cubicBezTo>
                  <a:pt x="863" y="441"/>
                  <a:pt x="844" y="459"/>
                  <a:pt x="844" y="478"/>
                </a:cubicBezTo>
                <a:cubicBezTo>
                  <a:pt x="844" y="514"/>
                  <a:pt x="863" y="532"/>
                  <a:pt x="900" y="532"/>
                </a:cubicBezTo>
                <a:cubicBezTo>
                  <a:pt x="918" y="532"/>
                  <a:pt x="955" y="514"/>
                  <a:pt x="955" y="478"/>
                </a:cubicBezTo>
                <a:cubicBezTo>
                  <a:pt x="955" y="459"/>
                  <a:pt x="918" y="441"/>
                  <a:pt x="900" y="441"/>
                </a:cubicBezTo>
                <a:close/>
                <a:moveTo>
                  <a:pt x="477" y="478"/>
                </a:moveTo>
                <a:lnTo>
                  <a:pt x="477" y="478"/>
                </a:lnTo>
                <a:cubicBezTo>
                  <a:pt x="477" y="459"/>
                  <a:pt x="459" y="441"/>
                  <a:pt x="441" y="441"/>
                </a:cubicBezTo>
                <a:cubicBezTo>
                  <a:pt x="404" y="441"/>
                  <a:pt x="386" y="459"/>
                  <a:pt x="386" y="478"/>
                </a:cubicBezTo>
                <a:cubicBezTo>
                  <a:pt x="386" y="514"/>
                  <a:pt x="404" y="532"/>
                  <a:pt x="441" y="532"/>
                </a:cubicBezTo>
                <a:cubicBezTo>
                  <a:pt x="459" y="532"/>
                  <a:pt x="477" y="514"/>
                  <a:pt x="477" y="478"/>
                </a:cubicBezTo>
                <a:close/>
                <a:moveTo>
                  <a:pt x="441" y="900"/>
                </a:moveTo>
                <a:lnTo>
                  <a:pt x="441" y="900"/>
                </a:lnTo>
                <a:cubicBezTo>
                  <a:pt x="900" y="900"/>
                  <a:pt x="900" y="900"/>
                  <a:pt x="900" y="900"/>
                </a:cubicBezTo>
                <a:cubicBezTo>
                  <a:pt x="900" y="937"/>
                  <a:pt x="900" y="937"/>
                  <a:pt x="900" y="937"/>
                </a:cubicBezTo>
                <a:cubicBezTo>
                  <a:pt x="441" y="937"/>
                  <a:pt x="441" y="937"/>
                  <a:pt x="441" y="937"/>
                </a:cubicBezTo>
                <a:lnTo>
                  <a:pt x="441" y="900"/>
                </a:lnTo>
                <a:close/>
                <a:moveTo>
                  <a:pt x="918" y="55"/>
                </a:moveTo>
                <a:lnTo>
                  <a:pt x="918" y="55"/>
                </a:lnTo>
                <a:cubicBezTo>
                  <a:pt x="404" y="55"/>
                  <a:pt x="404" y="55"/>
                  <a:pt x="404" y="55"/>
                </a:cubicBezTo>
                <a:cubicBezTo>
                  <a:pt x="312" y="55"/>
                  <a:pt x="220" y="92"/>
                  <a:pt x="165" y="165"/>
                </a:cubicBezTo>
                <a:cubicBezTo>
                  <a:pt x="110" y="220"/>
                  <a:pt x="55" y="312"/>
                  <a:pt x="55" y="404"/>
                </a:cubicBezTo>
                <a:cubicBezTo>
                  <a:pt x="55" y="918"/>
                  <a:pt x="55" y="918"/>
                  <a:pt x="55" y="918"/>
                </a:cubicBezTo>
                <a:cubicBezTo>
                  <a:pt x="55" y="1010"/>
                  <a:pt x="110" y="1102"/>
                  <a:pt x="165" y="1157"/>
                </a:cubicBezTo>
                <a:cubicBezTo>
                  <a:pt x="220" y="1230"/>
                  <a:pt x="312" y="1267"/>
                  <a:pt x="404" y="1267"/>
                </a:cubicBezTo>
                <a:cubicBezTo>
                  <a:pt x="918" y="1267"/>
                  <a:pt x="918" y="1267"/>
                  <a:pt x="918" y="1267"/>
                </a:cubicBezTo>
                <a:cubicBezTo>
                  <a:pt x="1009" y="1267"/>
                  <a:pt x="1102" y="1230"/>
                  <a:pt x="1175" y="1157"/>
                </a:cubicBezTo>
                <a:cubicBezTo>
                  <a:pt x="1230" y="1102"/>
                  <a:pt x="1267" y="1010"/>
                  <a:pt x="1267" y="918"/>
                </a:cubicBezTo>
                <a:cubicBezTo>
                  <a:pt x="1267" y="404"/>
                  <a:pt x="1267" y="404"/>
                  <a:pt x="1267" y="404"/>
                </a:cubicBezTo>
                <a:cubicBezTo>
                  <a:pt x="1267" y="312"/>
                  <a:pt x="1230" y="220"/>
                  <a:pt x="1175" y="165"/>
                </a:cubicBezTo>
                <a:cubicBezTo>
                  <a:pt x="1102" y="92"/>
                  <a:pt x="1009" y="55"/>
                  <a:pt x="918" y="55"/>
                </a:cubicBezTo>
                <a:close/>
                <a:moveTo>
                  <a:pt x="404" y="0"/>
                </a:moveTo>
                <a:lnTo>
                  <a:pt x="404" y="0"/>
                </a:lnTo>
                <a:cubicBezTo>
                  <a:pt x="918" y="0"/>
                  <a:pt x="918" y="0"/>
                  <a:pt x="918" y="0"/>
                </a:cubicBezTo>
                <a:cubicBezTo>
                  <a:pt x="1028" y="0"/>
                  <a:pt x="1138" y="37"/>
                  <a:pt x="1212" y="111"/>
                </a:cubicBezTo>
                <a:cubicBezTo>
                  <a:pt x="1285" y="184"/>
                  <a:pt x="1322" y="294"/>
                  <a:pt x="1322" y="404"/>
                </a:cubicBezTo>
                <a:cubicBezTo>
                  <a:pt x="1322" y="918"/>
                  <a:pt x="1322" y="918"/>
                  <a:pt x="1322" y="918"/>
                </a:cubicBezTo>
                <a:cubicBezTo>
                  <a:pt x="1322" y="1028"/>
                  <a:pt x="1285" y="1139"/>
                  <a:pt x="1212" y="1212"/>
                </a:cubicBezTo>
                <a:cubicBezTo>
                  <a:pt x="1138" y="1286"/>
                  <a:pt x="1028" y="1322"/>
                  <a:pt x="918" y="1322"/>
                </a:cubicBezTo>
                <a:cubicBezTo>
                  <a:pt x="404" y="1322"/>
                  <a:pt x="404" y="1322"/>
                  <a:pt x="404" y="1322"/>
                </a:cubicBezTo>
                <a:cubicBezTo>
                  <a:pt x="294" y="1322"/>
                  <a:pt x="183" y="1286"/>
                  <a:pt x="128" y="1212"/>
                </a:cubicBezTo>
                <a:cubicBezTo>
                  <a:pt x="37" y="1139"/>
                  <a:pt x="0" y="1028"/>
                  <a:pt x="0" y="918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294"/>
                  <a:pt x="37" y="184"/>
                  <a:pt x="128" y="111"/>
                </a:cubicBezTo>
                <a:cubicBezTo>
                  <a:pt x="183" y="37"/>
                  <a:pt x="294" y="0"/>
                  <a:pt x="4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28">
            <a:extLst>
              <a:ext uri="{FF2B5EF4-FFF2-40B4-BE49-F238E27FC236}">
                <a16:creationId xmlns:a16="http://schemas.microsoft.com/office/drawing/2014/main" id="{DE3B6B0A-6805-6F43-8D01-58CB3F3E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239" y="7395106"/>
            <a:ext cx="1511829" cy="1511829"/>
          </a:xfrm>
          <a:custGeom>
            <a:avLst/>
            <a:gdLst>
              <a:gd name="T0" fmla="*/ 807 w 1341"/>
              <a:gd name="T1" fmla="*/ 532 h 1341"/>
              <a:gd name="T2" fmla="*/ 807 w 1341"/>
              <a:gd name="T3" fmla="*/ 532 h 1341"/>
              <a:gd name="T4" fmla="*/ 1010 w 1341"/>
              <a:gd name="T5" fmla="*/ 532 h 1341"/>
              <a:gd name="T6" fmla="*/ 1010 w 1341"/>
              <a:gd name="T7" fmla="*/ 495 h 1341"/>
              <a:gd name="T8" fmla="*/ 807 w 1341"/>
              <a:gd name="T9" fmla="*/ 495 h 1341"/>
              <a:gd name="T10" fmla="*/ 807 w 1341"/>
              <a:gd name="T11" fmla="*/ 532 h 1341"/>
              <a:gd name="T12" fmla="*/ 550 w 1341"/>
              <a:gd name="T13" fmla="*/ 495 h 1341"/>
              <a:gd name="T14" fmla="*/ 550 w 1341"/>
              <a:gd name="T15" fmla="*/ 495 h 1341"/>
              <a:gd name="T16" fmla="*/ 349 w 1341"/>
              <a:gd name="T17" fmla="*/ 495 h 1341"/>
              <a:gd name="T18" fmla="*/ 349 w 1341"/>
              <a:gd name="T19" fmla="*/ 532 h 1341"/>
              <a:gd name="T20" fmla="*/ 550 w 1341"/>
              <a:gd name="T21" fmla="*/ 532 h 1341"/>
              <a:gd name="T22" fmla="*/ 550 w 1341"/>
              <a:gd name="T23" fmla="*/ 495 h 1341"/>
              <a:gd name="T24" fmla="*/ 899 w 1341"/>
              <a:gd name="T25" fmla="*/ 991 h 1341"/>
              <a:gd name="T26" fmla="*/ 899 w 1341"/>
              <a:gd name="T27" fmla="*/ 991 h 1341"/>
              <a:gd name="T28" fmla="*/ 679 w 1341"/>
              <a:gd name="T29" fmla="*/ 954 h 1341"/>
              <a:gd name="T30" fmla="*/ 440 w 1341"/>
              <a:gd name="T31" fmla="*/ 991 h 1341"/>
              <a:gd name="T32" fmla="*/ 679 w 1341"/>
              <a:gd name="T33" fmla="*/ 844 h 1341"/>
              <a:gd name="T34" fmla="*/ 899 w 1341"/>
              <a:gd name="T35" fmla="*/ 991 h 1341"/>
              <a:gd name="T36" fmla="*/ 936 w 1341"/>
              <a:gd name="T37" fmla="*/ 73 h 1341"/>
              <a:gd name="T38" fmla="*/ 936 w 1341"/>
              <a:gd name="T39" fmla="*/ 73 h 1341"/>
              <a:gd name="T40" fmla="*/ 422 w 1341"/>
              <a:gd name="T41" fmla="*/ 73 h 1341"/>
              <a:gd name="T42" fmla="*/ 165 w 1341"/>
              <a:gd name="T43" fmla="*/ 165 h 1341"/>
              <a:gd name="T44" fmla="*/ 73 w 1341"/>
              <a:gd name="T45" fmla="*/ 404 h 1341"/>
              <a:gd name="T46" fmla="*/ 73 w 1341"/>
              <a:gd name="T47" fmla="*/ 918 h 1341"/>
              <a:gd name="T48" fmla="*/ 165 w 1341"/>
              <a:gd name="T49" fmla="*/ 1175 h 1341"/>
              <a:gd name="T50" fmla="*/ 422 w 1341"/>
              <a:gd name="T51" fmla="*/ 1267 h 1341"/>
              <a:gd name="T52" fmla="*/ 936 w 1341"/>
              <a:gd name="T53" fmla="*/ 1267 h 1341"/>
              <a:gd name="T54" fmla="*/ 1175 w 1341"/>
              <a:gd name="T55" fmla="*/ 1175 h 1341"/>
              <a:gd name="T56" fmla="*/ 1266 w 1341"/>
              <a:gd name="T57" fmla="*/ 918 h 1341"/>
              <a:gd name="T58" fmla="*/ 1266 w 1341"/>
              <a:gd name="T59" fmla="*/ 404 h 1341"/>
              <a:gd name="T60" fmla="*/ 1175 w 1341"/>
              <a:gd name="T61" fmla="*/ 165 h 1341"/>
              <a:gd name="T62" fmla="*/ 936 w 1341"/>
              <a:gd name="T63" fmla="*/ 73 h 1341"/>
              <a:gd name="T64" fmla="*/ 422 w 1341"/>
              <a:gd name="T65" fmla="*/ 0 h 1341"/>
              <a:gd name="T66" fmla="*/ 422 w 1341"/>
              <a:gd name="T67" fmla="*/ 0 h 1341"/>
              <a:gd name="T68" fmla="*/ 936 w 1341"/>
              <a:gd name="T69" fmla="*/ 0 h 1341"/>
              <a:gd name="T70" fmla="*/ 1211 w 1341"/>
              <a:gd name="T71" fmla="*/ 128 h 1341"/>
              <a:gd name="T72" fmla="*/ 1340 w 1341"/>
              <a:gd name="T73" fmla="*/ 404 h 1341"/>
              <a:gd name="T74" fmla="*/ 1340 w 1341"/>
              <a:gd name="T75" fmla="*/ 918 h 1341"/>
              <a:gd name="T76" fmla="*/ 1211 w 1341"/>
              <a:gd name="T77" fmla="*/ 1212 h 1341"/>
              <a:gd name="T78" fmla="*/ 936 w 1341"/>
              <a:gd name="T79" fmla="*/ 1340 h 1341"/>
              <a:gd name="T80" fmla="*/ 422 w 1341"/>
              <a:gd name="T81" fmla="*/ 1340 h 1341"/>
              <a:gd name="T82" fmla="*/ 128 w 1341"/>
              <a:gd name="T83" fmla="*/ 1212 h 1341"/>
              <a:gd name="T84" fmla="*/ 0 w 1341"/>
              <a:gd name="T85" fmla="*/ 918 h 1341"/>
              <a:gd name="T86" fmla="*/ 0 w 1341"/>
              <a:gd name="T87" fmla="*/ 404 h 1341"/>
              <a:gd name="T88" fmla="*/ 128 w 1341"/>
              <a:gd name="T89" fmla="*/ 128 h 1341"/>
              <a:gd name="T90" fmla="*/ 422 w 1341"/>
              <a:gd name="T91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1" h="1341">
                <a:moveTo>
                  <a:pt x="807" y="532"/>
                </a:moveTo>
                <a:lnTo>
                  <a:pt x="807" y="532"/>
                </a:lnTo>
                <a:cubicBezTo>
                  <a:pt x="1010" y="532"/>
                  <a:pt x="1010" y="532"/>
                  <a:pt x="1010" y="532"/>
                </a:cubicBezTo>
                <a:cubicBezTo>
                  <a:pt x="1010" y="495"/>
                  <a:pt x="1010" y="495"/>
                  <a:pt x="1010" y="495"/>
                </a:cubicBezTo>
                <a:cubicBezTo>
                  <a:pt x="807" y="495"/>
                  <a:pt x="807" y="495"/>
                  <a:pt x="807" y="495"/>
                </a:cubicBezTo>
                <a:lnTo>
                  <a:pt x="807" y="532"/>
                </a:lnTo>
                <a:close/>
                <a:moveTo>
                  <a:pt x="550" y="495"/>
                </a:moveTo>
                <a:lnTo>
                  <a:pt x="550" y="495"/>
                </a:lnTo>
                <a:cubicBezTo>
                  <a:pt x="349" y="495"/>
                  <a:pt x="349" y="495"/>
                  <a:pt x="349" y="495"/>
                </a:cubicBezTo>
                <a:cubicBezTo>
                  <a:pt x="349" y="532"/>
                  <a:pt x="349" y="532"/>
                  <a:pt x="349" y="532"/>
                </a:cubicBezTo>
                <a:cubicBezTo>
                  <a:pt x="550" y="532"/>
                  <a:pt x="550" y="532"/>
                  <a:pt x="550" y="532"/>
                </a:cubicBezTo>
                <a:lnTo>
                  <a:pt x="550" y="495"/>
                </a:lnTo>
                <a:close/>
                <a:moveTo>
                  <a:pt x="899" y="991"/>
                </a:moveTo>
                <a:lnTo>
                  <a:pt x="899" y="991"/>
                </a:lnTo>
                <a:cubicBezTo>
                  <a:pt x="899" y="991"/>
                  <a:pt x="826" y="954"/>
                  <a:pt x="679" y="954"/>
                </a:cubicBezTo>
                <a:cubicBezTo>
                  <a:pt x="514" y="954"/>
                  <a:pt x="440" y="991"/>
                  <a:pt x="440" y="991"/>
                </a:cubicBezTo>
                <a:cubicBezTo>
                  <a:pt x="440" y="991"/>
                  <a:pt x="496" y="844"/>
                  <a:pt x="679" y="844"/>
                </a:cubicBezTo>
                <a:cubicBezTo>
                  <a:pt x="844" y="844"/>
                  <a:pt x="899" y="991"/>
                  <a:pt x="899" y="991"/>
                </a:cubicBezTo>
                <a:close/>
                <a:moveTo>
                  <a:pt x="936" y="73"/>
                </a:moveTo>
                <a:lnTo>
                  <a:pt x="936" y="73"/>
                </a:lnTo>
                <a:cubicBezTo>
                  <a:pt x="422" y="73"/>
                  <a:pt x="422" y="73"/>
                  <a:pt x="422" y="73"/>
                </a:cubicBezTo>
                <a:cubicBezTo>
                  <a:pt x="330" y="73"/>
                  <a:pt x="238" y="110"/>
                  <a:pt x="165" y="165"/>
                </a:cubicBezTo>
                <a:cubicBezTo>
                  <a:pt x="110" y="220"/>
                  <a:pt x="73" y="312"/>
                  <a:pt x="73" y="404"/>
                </a:cubicBezTo>
                <a:cubicBezTo>
                  <a:pt x="73" y="918"/>
                  <a:pt x="73" y="918"/>
                  <a:pt x="73" y="918"/>
                </a:cubicBezTo>
                <a:cubicBezTo>
                  <a:pt x="73" y="1009"/>
                  <a:pt x="110" y="1101"/>
                  <a:pt x="165" y="1175"/>
                </a:cubicBezTo>
                <a:cubicBezTo>
                  <a:pt x="238" y="1230"/>
                  <a:pt x="330" y="1267"/>
                  <a:pt x="422" y="1267"/>
                </a:cubicBezTo>
                <a:cubicBezTo>
                  <a:pt x="936" y="1267"/>
                  <a:pt x="936" y="1267"/>
                  <a:pt x="936" y="1267"/>
                </a:cubicBezTo>
                <a:cubicBezTo>
                  <a:pt x="1028" y="1267"/>
                  <a:pt x="1101" y="1230"/>
                  <a:pt x="1175" y="1175"/>
                </a:cubicBezTo>
                <a:cubicBezTo>
                  <a:pt x="1230" y="1101"/>
                  <a:pt x="1266" y="1009"/>
                  <a:pt x="1266" y="918"/>
                </a:cubicBezTo>
                <a:cubicBezTo>
                  <a:pt x="1266" y="404"/>
                  <a:pt x="1266" y="404"/>
                  <a:pt x="1266" y="404"/>
                </a:cubicBezTo>
                <a:cubicBezTo>
                  <a:pt x="1266" y="312"/>
                  <a:pt x="1230" y="220"/>
                  <a:pt x="1175" y="165"/>
                </a:cubicBezTo>
                <a:cubicBezTo>
                  <a:pt x="1101" y="110"/>
                  <a:pt x="1028" y="73"/>
                  <a:pt x="936" y="73"/>
                </a:cubicBezTo>
                <a:close/>
                <a:moveTo>
                  <a:pt x="422" y="0"/>
                </a:moveTo>
                <a:lnTo>
                  <a:pt x="422" y="0"/>
                </a:lnTo>
                <a:cubicBezTo>
                  <a:pt x="936" y="0"/>
                  <a:pt x="936" y="0"/>
                  <a:pt x="936" y="0"/>
                </a:cubicBezTo>
                <a:cubicBezTo>
                  <a:pt x="1046" y="0"/>
                  <a:pt x="1138" y="55"/>
                  <a:pt x="1211" y="128"/>
                </a:cubicBezTo>
                <a:cubicBezTo>
                  <a:pt x="1285" y="202"/>
                  <a:pt x="1340" y="293"/>
                  <a:pt x="1340" y="404"/>
                </a:cubicBezTo>
                <a:cubicBezTo>
                  <a:pt x="1340" y="918"/>
                  <a:pt x="1340" y="918"/>
                  <a:pt x="1340" y="918"/>
                </a:cubicBezTo>
                <a:cubicBezTo>
                  <a:pt x="1340" y="1028"/>
                  <a:pt x="1285" y="1138"/>
                  <a:pt x="1211" y="1212"/>
                </a:cubicBezTo>
                <a:cubicBezTo>
                  <a:pt x="1138" y="1285"/>
                  <a:pt x="1046" y="1340"/>
                  <a:pt x="936" y="1340"/>
                </a:cubicBezTo>
                <a:cubicBezTo>
                  <a:pt x="422" y="1340"/>
                  <a:pt x="422" y="1340"/>
                  <a:pt x="422" y="1340"/>
                </a:cubicBezTo>
                <a:cubicBezTo>
                  <a:pt x="312" y="1340"/>
                  <a:pt x="201" y="1285"/>
                  <a:pt x="128" y="1212"/>
                </a:cubicBezTo>
                <a:cubicBezTo>
                  <a:pt x="55" y="1138"/>
                  <a:pt x="0" y="1028"/>
                  <a:pt x="0" y="918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293"/>
                  <a:pt x="55" y="202"/>
                  <a:pt x="128" y="128"/>
                </a:cubicBezTo>
                <a:cubicBezTo>
                  <a:pt x="201" y="55"/>
                  <a:pt x="312" y="0"/>
                  <a:pt x="4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29">
            <a:extLst>
              <a:ext uri="{FF2B5EF4-FFF2-40B4-BE49-F238E27FC236}">
                <a16:creationId xmlns:a16="http://schemas.microsoft.com/office/drawing/2014/main" id="{6F3966FD-77D6-0A42-B9D3-B11F62266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209" y="7395106"/>
            <a:ext cx="1511829" cy="1511829"/>
          </a:xfrm>
          <a:custGeom>
            <a:avLst/>
            <a:gdLst>
              <a:gd name="T0" fmla="*/ 789 w 1341"/>
              <a:gd name="T1" fmla="*/ 494 h 1340"/>
              <a:gd name="T2" fmla="*/ 789 w 1341"/>
              <a:gd name="T3" fmla="*/ 494 h 1340"/>
              <a:gd name="T4" fmla="*/ 826 w 1341"/>
              <a:gd name="T5" fmla="*/ 549 h 1340"/>
              <a:gd name="T6" fmla="*/ 991 w 1341"/>
              <a:gd name="T7" fmla="*/ 439 h 1340"/>
              <a:gd name="T8" fmla="*/ 972 w 1341"/>
              <a:gd name="T9" fmla="*/ 384 h 1340"/>
              <a:gd name="T10" fmla="*/ 789 w 1341"/>
              <a:gd name="T11" fmla="*/ 494 h 1340"/>
              <a:gd name="T12" fmla="*/ 386 w 1341"/>
              <a:gd name="T13" fmla="*/ 953 h 1340"/>
              <a:gd name="T14" fmla="*/ 386 w 1341"/>
              <a:gd name="T15" fmla="*/ 953 h 1340"/>
              <a:gd name="T16" fmla="*/ 386 w 1341"/>
              <a:gd name="T17" fmla="*/ 1008 h 1340"/>
              <a:gd name="T18" fmla="*/ 661 w 1341"/>
              <a:gd name="T19" fmla="*/ 898 h 1340"/>
              <a:gd name="T20" fmla="*/ 954 w 1341"/>
              <a:gd name="T21" fmla="*/ 1008 h 1340"/>
              <a:gd name="T22" fmla="*/ 954 w 1341"/>
              <a:gd name="T23" fmla="*/ 953 h 1340"/>
              <a:gd name="T24" fmla="*/ 661 w 1341"/>
              <a:gd name="T25" fmla="*/ 843 h 1340"/>
              <a:gd name="T26" fmla="*/ 386 w 1341"/>
              <a:gd name="T27" fmla="*/ 953 h 1340"/>
              <a:gd name="T28" fmla="*/ 514 w 1341"/>
              <a:gd name="T29" fmla="*/ 549 h 1340"/>
              <a:gd name="T30" fmla="*/ 514 w 1341"/>
              <a:gd name="T31" fmla="*/ 549 h 1340"/>
              <a:gd name="T32" fmla="*/ 331 w 1341"/>
              <a:gd name="T33" fmla="*/ 439 h 1340"/>
              <a:gd name="T34" fmla="*/ 368 w 1341"/>
              <a:gd name="T35" fmla="*/ 384 h 1340"/>
              <a:gd name="T36" fmla="*/ 533 w 1341"/>
              <a:gd name="T37" fmla="*/ 494 h 1340"/>
              <a:gd name="T38" fmla="*/ 514 w 1341"/>
              <a:gd name="T39" fmla="*/ 549 h 1340"/>
              <a:gd name="T40" fmla="*/ 918 w 1341"/>
              <a:gd name="T41" fmla="*/ 73 h 1340"/>
              <a:gd name="T42" fmla="*/ 918 w 1341"/>
              <a:gd name="T43" fmla="*/ 73 h 1340"/>
              <a:gd name="T44" fmla="*/ 405 w 1341"/>
              <a:gd name="T45" fmla="*/ 73 h 1340"/>
              <a:gd name="T46" fmla="*/ 166 w 1341"/>
              <a:gd name="T47" fmla="*/ 165 h 1340"/>
              <a:gd name="T48" fmla="*/ 74 w 1341"/>
              <a:gd name="T49" fmla="*/ 420 h 1340"/>
              <a:gd name="T50" fmla="*/ 74 w 1341"/>
              <a:gd name="T51" fmla="*/ 934 h 1340"/>
              <a:gd name="T52" fmla="*/ 166 w 1341"/>
              <a:gd name="T53" fmla="*/ 1173 h 1340"/>
              <a:gd name="T54" fmla="*/ 405 w 1341"/>
              <a:gd name="T55" fmla="*/ 1265 h 1340"/>
              <a:gd name="T56" fmla="*/ 918 w 1341"/>
              <a:gd name="T57" fmla="*/ 1265 h 1340"/>
              <a:gd name="T58" fmla="*/ 1174 w 1341"/>
              <a:gd name="T59" fmla="*/ 1173 h 1340"/>
              <a:gd name="T60" fmla="*/ 1267 w 1341"/>
              <a:gd name="T61" fmla="*/ 934 h 1340"/>
              <a:gd name="T62" fmla="*/ 1267 w 1341"/>
              <a:gd name="T63" fmla="*/ 420 h 1340"/>
              <a:gd name="T64" fmla="*/ 1174 w 1341"/>
              <a:gd name="T65" fmla="*/ 165 h 1340"/>
              <a:gd name="T66" fmla="*/ 918 w 1341"/>
              <a:gd name="T67" fmla="*/ 73 h 1340"/>
              <a:gd name="T68" fmla="*/ 405 w 1341"/>
              <a:gd name="T69" fmla="*/ 0 h 1340"/>
              <a:gd name="T70" fmla="*/ 405 w 1341"/>
              <a:gd name="T71" fmla="*/ 0 h 1340"/>
              <a:gd name="T72" fmla="*/ 918 w 1341"/>
              <a:gd name="T73" fmla="*/ 0 h 1340"/>
              <a:gd name="T74" fmla="*/ 1211 w 1341"/>
              <a:gd name="T75" fmla="*/ 128 h 1340"/>
              <a:gd name="T76" fmla="*/ 1340 w 1341"/>
              <a:gd name="T77" fmla="*/ 420 h 1340"/>
              <a:gd name="T78" fmla="*/ 1340 w 1341"/>
              <a:gd name="T79" fmla="*/ 934 h 1340"/>
              <a:gd name="T80" fmla="*/ 1211 w 1341"/>
              <a:gd name="T81" fmla="*/ 1210 h 1340"/>
              <a:gd name="T82" fmla="*/ 918 w 1341"/>
              <a:gd name="T83" fmla="*/ 1339 h 1340"/>
              <a:gd name="T84" fmla="*/ 405 w 1341"/>
              <a:gd name="T85" fmla="*/ 1339 h 1340"/>
              <a:gd name="T86" fmla="*/ 129 w 1341"/>
              <a:gd name="T87" fmla="*/ 1210 h 1340"/>
              <a:gd name="T88" fmla="*/ 0 w 1341"/>
              <a:gd name="T89" fmla="*/ 934 h 1340"/>
              <a:gd name="T90" fmla="*/ 0 w 1341"/>
              <a:gd name="T91" fmla="*/ 420 h 1340"/>
              <a:gd name="T92" fmla="*/ 129 w 1341"/>
              <a:gd name="T93" fmla="*/ 128 h 1340"/>
              <a:gd name="T94" fmla="*/ 405 w 1341"/>
              <a:gd name="T95" fmla="*/ 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41" h="1340">
                <a:moveTo>
                  <a:pt x="789" y="494"/>
                </a:moveTo>
                <a:lnTo>
                  <a:pt x="789" y="494"/>
                </a:lnTo>
                <a:cubicBezTo>
                  <a:pt x="826" y="549"/>
                  <a:pt x="826" y="549"/>
                  <a:pt x="826" y="549"/>
                </a:cubicBezTo>
                <a:cubicBezTo>
                  <a:pt x="991" y="439"/>
                  <a:pt x="991" y="439"/>
                  <a:pt x="991" y="439"/>
                </a:cubicBezTo>
                <a:cubicBezTo>
                  <a:pt x="972" y="384"/>
                  <a:pt x="972" y="384"/>
                  <a:pt x="972" y="384"/>
                </a:cubicBezTo>
                <a:lnTo>
                  <a:pt x="789" y="494"/>
                </a:lnTo>
                <a:close/>
                <a:moveTo>
                  <a:pt x="386" y="953"/>
                </a:moveTo>
                <a:lnTo>
                  <a:pt x="386" y="953"/>
                </a:lnTo>
                <a:cubicBezTo>
                  <a:pt x="386" y="1008"/>
                  <a:pt x="386" y="1008"/>
                  <a:pt x="386" y="1008"/>
                </a:cubicBezTo>
                <a:cubicBezTo>
                  <a:pt x="386" y="1008"/>
                  <a:pt x="496" y="898"/>
                  <a:pt x="661" y="898"/>
                </a:cubicBezTo>
                <a:cubicBezTo>
                  <a:pt x="844" y="898"/>
                  <a:pt x="954" y="1008"/>
                  <a:pt x="954" y="1008"/>
                </a:cubicBezTo>
                <a:cubicBezTo>
                  <a:pt x="954" y="953"/>
                  <a:pt x="954" y="953"/>
                  <a:pt x="954" y="953"/>
                </a:cubicBezTo>
                <a:cubicBezTo>
                  <a:pt x="954" y="953"/>
                  <a:pt x="844" y="843"/>
                  <a:pt x="661" y="843"/>
                </a:cubicBezTo>
                <a:cubicBezTo>
                  <a:pt x="496" y="843"/>
                  <a:pt x="386" y="953"/>
                  <a:pt x="386" y="953"/>
                </a:cubicBezTo>
                <a:close/>
                <a:moveTo>
                  <a:pt x="514" y="549"/>
                </a:moveTo>
                <a:lnTo>
                  <a:pt x="514" y="549"/>
                </a:lnTo>
                <a:cubicBezTo>
                  <a:pt x="331" y="439"/>
                  <a:pt x="331" y="439"/>
                  <a:pt x="331" y="439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533" y="494"/>
                  <a:pt x="533" y="494"/>
                  <a:pt x="533" y="494"/>
                </a:cubicBezTo>
                <a:lnTo>
                  <a:pt x="514" y="549"/>
                </a:lnTo>
                <a:close/>
                <a:moveTo>
                  <a:pt x="918" y="73"/>
                </a:moveTo>
                <a:lnTo>
                  <a:pt x="918" y="73"/>
                </a:lnTo>
                <a:cubicBezTo>
                  <a:pt x="405" y="73"/>
                  <a:pt x="405" y="73"/>
                  <a:pt x="405" y="73"/>
                </a:cubicBezTo>
                <a:cubicBezTo>
                  <a:pt x="313" y="73"/>
                  <a:pt x="221" y="109"/>
                  <a:pt x="166" y="165"/>
                </a:cubicBezTo>
                <a:cubicBezTo>
                  <a:pt x="111" y="238"/>
                  <a:pt x="74" y="330"/>
                  <a:pt x="74" y="420"/>
                </a:cubicBezTo>
                <a:cubicBezTo>
                  <a:pt x="74" y="934"/>
                  <a:pt x="74" y="934"/>
                  <a:pt x="74" y="934"/>
                </a:cubicBezTo>
                <a:cubicBezTo>
                  <a:pt x="74" y="1027"/>
                  <a:pt x="111" y="1118"/>
                  <a:pt x="166" y="1173"/>
                </a:cubicBezTo>
                <a:cubicBezTo>
                  <a:pt x="221" y="1228"/>
                  <a:pt x="313" y="1265"/>
                  <a:pt x="405" y="1265"/>
                </a:cubicBezTo>
                <a:cubicBezTo>
                  <a:pt x="918" y="1265"/>
                  <a:pt x="918" y="1265"/>
                  <a:pt x="918" y="1265"/>
                </a:cubicBezTo>
                <a:cubicBezTo>
                  <a:pt x="1009" y="1265"/>
                  <a:pt x="1101" y="1228"/>
                  <a:pt x="1174" y="1173"/>
                </a:cubicBezTo>
                <a:cubicBezTo>
                  <a:pt x="1230" y="1118"/>
                  <a:pt x="1267" y="1027"/>
                  <a:pt x="1267" y="934"/>
                </a:cubicBezTo>
                <a:cubicBezTo>
                  <a:pt x="1267" y="420"/>
                  <a:pt x="1267" y="420"/>
                  <a:pt x="1267" y="420"/>
                </a:cubicBezTo>
                <a:cubicBezTo>
                  <a:pt x="1267" y="330"/>
                  <a:pt x="1230" y="238"/>
                  <a:pt x="1174" y="165"/>
                </a:cubicBezTo>
                <a:cubicBezTo>
                  <a:pt x="1101" y="109"/>
                  <a:pt x="1009" y="73"/>
                  <a:pt x="918" y="73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918" y="0"/>
                  <a:pt x="918" y="0"/>
                  <a:pt x="918" y="0"/>
                </a:cubicBezTo>
                <a:cubicBezTo>
                  <a:pt x="1027" y="0"/>
                  <a:pt x="1138" y="54"/>
                  <a:pt x="1211" y="128"/>
                </a:cubicBezTo>
                <a:cubicBezTo>
                  <a:pt x="1285" y="201"/>
                  <a:pt x="1340" y="311"/>
                  <a:pt x="1340" y="420"/>
                </a:cubicBezTo>
                <a:cubicBezTo>
                  <a:pt x="1340" y="934"/>
                  <a:pt x="1340" y="934"/>
                  <a:pt x="1340" y="934"/>
                </a:cubicBezTo>
                <a:cubicBezTo>
                  <a:pt x="1340" y="1045"/>
                  <a:pt x="1285" y="1136"/>
                  <a:pt x="1211" y="1210"/>
                </a:cubicBezTo>
                <a:cubicBezTo>
                  <a:pt x="1138" y="1283"/>
                  <a:pt x="1027" y="1339"/>
                  <a:pt x="918" y="1339"/>
                </a:cubicBezTo>
                <a:cubicBezTo>
                  <a:pt x="405" y="1339"/>
                  <a:pt x="405" y="1339"/>
                  <a:pt x="405" y="1339"/>
                </a:cubicBezTo>
                <a:cubicBezTo>
                  <a:pt x="294" y="1339"/>
                  <a:pt x="202" y="1283"/>
                  <a:pt x="129" y="1210"/>
                </a:cubicBezTo>
                <a:cubicBezTo>
                  <a:pt x="56" y="1136"/>
                  <a:pt x="0" y="1045"/>
                  <a:pt x="0" y="934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311"/>
                  <a:pt x="56" y="201"/>
                  <a:pt x="129" y="128"/>
                </a:cubicBezTo>
                <a:cubicBezTo>
                  <a:pt x="202" y="54"/>
                  <a:pt x="294" y="0"/>
                  <a:pt x="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6777FF9E-2C55-B04D-AF7F-30762C46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231" y="7395105"/>
            <a:ext cx="1511829" cy="1511829"/>
          </a:xfrm>
          <a:custGeom>
            <a:avLst/>
            <a:gdLst>
              <a:gd name="T0" fmla="*/ 1010 w 1341"/>
              <a:gd name="T1" fmla="*/ 898 h 1340"/>
              <a:gd name="T2" fmla="*/ 1010 w 1341"/>
              <a:gd name="T3" fmla="*/ 898 h 1340"/>
              <a:gd name="T4" fmla="*/ 881 w 1341"/>
              <a:gd name="T5" fmla="*/ 1027 h 1340"/>
              <a:gd name="T6" fmla="*/ 459 w 1341"/>
              <a:gd name="T7" fmla="*/ 1027 h 1340"/>
              <a:gd name="T8" fmla="*/ 331 w 1341"/>
              <a:gd name="T9" fmla="*/ 898 h 1340"/>
              <a:gd name="T10" fmla="*/ 459 w 1341"/>
              <a:gd name="T11" fmla="*/ 769 h 1340"/>
              <a:gd name="T12" fmla="*/ 881 w 1341"/>
              <a:gd name="T13" fmla="*/ 769 h 1340"/>
              <a:gd name="T14" fmla="*/ 1010 w 1341"/>
              <a:gd name="T15" fmla="*/ 898 h 1340"/>
              <a:gd name="T16" fmla="*/ 441 w 1341"/>
              <a:gd name="T17" fmla="*/ 567 h 1340"/>
              <a:gd name="T18" fmla="*/ 441 w 1341"/>
              <a:gd name="T19" fmla="*/ 567 h 1340"/>
              <a:gd name="T20" fmla="*/ 496 w 1341"/>
              <a:gd name="T21" fmla="*/ 513 h 1340"/>
              <a:gd name="T22" fmla="*/ 441 w 1341"/>
              <a:gd name="T23" fmla="*/ 476 h 1340"/>
              <a:gd name="T24" fmla="*/ 386 w 1341"/>
              <a:gd name="T25" fmla="*/ 513 h 1340"/>
              <a:gd name="T26" fmla="*/ 441 w 1341"/>
              <a:gd name="T27" fmla="*/ 567 h 1340"/>
              <a:gd name="T28" fmla="*/ 588 w 1341"/>
              <a:gd name="T29" fmla="*/ 420 h 1340"/>
              <a:gd name="T30" fmla="*/ 588 w 1341"/>
              <a:gd name="T31" fmla="*/ 420 h 1340"/>
              <a:gd name="T32" fmla="*/ 423 w 1341"/>
              <a:gd name="T33" fmla="*/ 311 h 1340"/>
              <a:gd name="T34" fmla="*/ 386 w 1341"/>
              <a:gd name="T35" fmla="*/ 347 h 1340"/>
              <a:gd name="T36" fmla="*/ 569 w 1341"/>
              <a:gd name="T37" fmla="*/ 476 h 1340"/>
              <a:gd name="T38" fmla="*/ 588 w 1341"/>
              <a:gd name="T39" fmla="*/ 420 h 1340"/>
              <a:gd name="T40" fmla="*/ 955 w 1341"/>
              <a:gd name="T41" fmla="*/ 347 h 1340"/>
              <a:gd name="T42" fmla="*/ 955 w 1341"/>
              <a:gd name="T43" fmla="*/ 347 h 1340"/>
              <a:gd name="T44" fmla="*/ 918 w 1341"/>
              <a:gd name="T45" fmla="*/ 311 h 1340"/>
              <a:gd name="T46" fmla="*/ 753 w 1341"/>
              <a:gd name="T47" fmla="*/ 420 h 1340"/>
              <a:gd name="T48" fmla="*/ 772 w 1341"/>
              <a:gd name="T49" fmla="*/ 476 h 1340"/>
              <a:gd name="T50" fmla="*/ 955 w 1341"/>
              <a:gd name="T51" fmla="*/ 347 h 1340"/>
              <a:gd name="T52" fmla="*/ 955 w 1341"/>
              <a:gd name="T53" fmla="*/ 513 h 1340"/>
              <a:gd name="T54" fmla="*/ 955 w 1341"/>
              <a:gd name="T55" fmla="*/ 513 h 1340"/>
              <a:gd name="T56" fmla="*/ 900 w 1341"/>
              <a:gd name="T57" fmla="*/ 567 h 1340"/>
              <a:gd name="T58" fmla="*/ 845 w 1341"/>
              <a:gd name="T59" fmla="*/ 513 h 1340"/>
              <a:gd name="T60" fmla="*/ 900 w 1341"/>
              <a:gd name="T61" fmla="*/ 476 h 1340"/>
              <a:gd name="T62" fmla="*/ 955 w 1341"/>
              <a:gd name="T63" fmla="*/ 513 h 1340"/>
              <a:gd name="T64" fmla="*/ 918 w 1341"/>
              <a:gd name="T65" fmla="*/ 73 h 1340"/>
              <a:gd name="T66" fmla="*/ 918 w 1341"/>
              <a:gd name="T67" fmla="*/ 73 h 1340"/>
              <a:gd name="T68" fmla="*/ 404 w 1341"/>
              <a:gd name="T69" fmla="*/ 73 h 1340"/>
              <a:gd name="T70" fmla="*/ 165 w 1341"/>
              <a:gd name="T71" fmla="*/ 165 h 1340"/>
              <a:gd name="T72" fmla="*/ 74 w 1341"/>
              <a:gd name="T73" fmla="*/ 420 h 1340"/>
              <a:gd name="T74" fmla="*/ 74 w 1341"/>
              <a:gd name="T75" fmla="*/ 934 h 1340"/>
              <a:gd name="T76" fmla="*/ 165 w 1341"/>
              <a:gd name="T77" fmla="*/ 1173 h 1340"/>
              <a:gd name="T78" fmla="*/ 404 w 1341"/>
              <a:gd name="T79" fmla="*/ 1265 h 1340"/>
              <a:gd name="T80" fmla="*/ 918 w 1341"/>
              <a:gd name="T81" fmla="*/ 1265 h 1340"/>
              <a:gd name="T82" fmla="*/ 1175 w 1341"/>
              <a:gd name="T83" fmla="*/ 1173 h 1340"/>
              <a:gd name="T84" fmla="*/ 1267 w 1341"/>
              <a:gd name="T85" fmla="*/ 934 h 1340"/>
              <a:gd name="T86" fmla="*/ 1267 w 1341"/>
              <a:gd name="T87" fmla="*/ 420 h 1340"/>
              <a:gd name="T88" fmla="*/ 1175 w 1341"/>
              <a:gd name="T89" fmla="*/ 165 h 1340"/>
              <a:gd name="T90" fmla="*/ 918 w 1341"/>
              <a:gd name="T91" fmla="*/ 73 h 1340"/>
              <a:gd name="T92" fmla="*/ 404 w 1341"/>
              <a:gd name="T93" fmla="*/ 0 h 1340"/>
              <a:gd name="T94" fmla="*/ 404 w 1341"/>
              <a:gd name="T95" fmla="*/ 0 h 1340"/>
              <a:gd name="T96" fmla="*/ 918 w 1341"/>
              <a:gd name="T97" fmla="*/ 0 h 1340"/>
              <a:gd name="T98" fmla="*/ 1212 w 1341"/>
              <a:gd name="T99" fmla="*/ 128 h 1340"/>
              <a:gd name="T100" fmla="*/ 1340 w 1341"/>
              <a:gd name="T101" fmla="*/ 420 h 1340"/>
              <a:gd name="T102" fmla="*/ 1340 w 1341"/>
              <a:gd name="T103" fmla="*/ 934 h 1340"/>
              <a:gd name="T104" fmla="*/ 1212 w 1341"/>
              <a:gd name="T105" fmla="*/ 1210 h 1340"/>
              <a:gd name="T106" fmla="*/ 918 w 1341"/>
              <a:gd name="T107" fmla="*/ 1339 h 1340"/>
              <a:gd name="T108" fmla="*/ 404 w 1341"/>
              <a:gd name="T109" fmla="*/ 1339 h 1340"/>
              <a:gd name="T110" fmla="*/ 129 w 1341"/>
              <a:gd name="T111" fmla="*/ 1210 h 1340"/>
              <a:gd name="T112" fmla="*/ 0 w 1341"/>
              <a:gd name="T113" fmla="*/ 934 h 1340"/>
              <a:gd name="T114" fmla="*/ 0 w 1341"/>
              <a:gd name="T115" fmla="*/ 420 h 1340"/>
              <a:gd name="T116" fmla="*/ 129 w 1341"/>
              <a:gd name="T117" fmla="*/ 128 h 1340"/>
              <a:gd name="T118" fmla="*/ 404 w 1341"/>
              <a:gd name="T119" fmla="*/ 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41" h="1340">
                <a:moveTo>
                  <a:pt x="1010" y="898"/>
                </a:moveTo>
                <a:lnTo>
                  <a:pt x="1010" y="898"/>
                </a:lnTo>
                <a:cubicBezTo>
                  <a:pt x="1010" y="971"/>
                  <a:pt x="937" y="1027"/>
                  <a:pt x="881" y="1027"/>
                </a:cubicBezTo>
                <a:cubicBezTo>
                  <a:pt x="459" y="1027"/>
                  <a:pt x="459" y="1027"/>
                  <a:pt x="459" y="1027"/>
                </a:cubicBezTo>
                <a:cubicBezTo>
                  <a:pt x="386" y="1027"/>
                  <a:pt x="331" y="971"/>
                  <a:pt x="331" y="898"/>
                </a:cubicBezTo>
                <a:cubicBezTo>
                  <a:pt x="331" y="825"/>
                  <a:pt x="386" y="769"/>
                  <a:pt x="459" y="769"/>
                </a:cubicBezTo>
                <a:cubicBezTo>
                  <a:pt x="881" y="769"/>
                  <a:pt x="881" y="769"/>
                  <a:pt x="881" y="769"/>
                </a:cubicBezTo>
                <a:cubicBezTo>
                  <a:pt x="937" y="769"/>
                  <a:pt x="1010" y="825"/>
                  <a:pt x="1010" y="898"/>
                </a:cubicBezTo>
                <a:close/>
                <a:moveTo>
                  <a:pt x="441" y="567"/>
                </a:moveTo>
                <a:lnTo>
                  <a:pt x="441" y="567"/>
                </a:lnTo>
                <a:cubicBezTo>
                  <a:pt x="459" y="567"/>
                  <a:pt x="496" y="549"/>
                  <a:pt x="496" y="513"/>
                </a:cubicBezTo>
                <a:cubicBezTo>
                  <a:pt x="496" y="494"/>
                  <a:pt x="459" y="476"/>
                  <a:pt x="441" y="476"/>
                </a:cubicBezTo>
                <a:cubicBezTo>
                  <a:pt x="404" y="476"/>
                  <a:pt x="386" y="494"/>
                  <a:pt x="386" y="513"/>
                </a:cubicBezTo>
                <a:cubicBezTo>
                  <a:pt x="386" y="549"/>
                  <a:pt x="404" y="567"/>
                  <a:pt x="441" y="567"/>
                </a:cubicBezTo>
                <a:close/>
                <a:moveTo>
                  <a:pt x="588" y="420"/>
                </a:moveTo>
                <a:lnTo>
                  <a:pt x="588" y="420"/>
                </a:lnTo>
                <a:cubicBezTo>
                  <a:pt x="423" y="311"/>
                  <a:pt x="423" y="311"/>
                  <a:pt x="423" y="311"/>
                </a:cubicBezTo>
                <a:cubicBezTo>
                  <a:pt x="386" y="347"/>
                  <a:pt x="386" y="347"/>
                  <a:pt x="386" y="347"/>
                </a:cubicBezTo>
                <a:cubicBezTo>
                  <a:pt x="569" y="476"/>
                  <a:pt x="569" y="476"/>
                  <a:pt x="569" y="476"/>
                </a:cubicBezTo>
                <a:lnTo>
                  <a:pt x="588" y="420"/>
                </a:lnTo>
                <a:close/>
                <a:moveTo>
                  <a:pt x="955" y="347"/>
                </a:moveTo>
                <a:lnTo>
                  <a:pt x="955" y="347"/>
                </a:lnTo>
                <a:cubicBezTo>
                  <a:pt x="918" y="311"/>
                  <a:pt x="918" y="311"/>
                  <a:pt x="918" y="311"/>
                </a:cubicBezTo>
                <a:cubicBezTo>
                  <a:pt x="753" y="420"/>
                  <a:pt x="753" y="420"/>
                  <a:pt x="753" y="420"/>
                </a:cubicBezTo>
                <a:cubicBezTo>
                  <a:pt x="772" y="476"/>
                  <a:pt x="772" y="476"/>
                  <a:pt x="772" y="476"/>
                </a:cubicBezTo>
                <a:lnTo>
                  <a:pt x="955" y="347"/>
                </a:lnTo>
                <a:close/>
                <a:moveTo>
                  <a:pt x="955" y="513"/>
                </a:moveTo>
                <a:lnTo>
                  <a:pt x="955" y="513"/>
                </a:lnTo>
                <a:cubicBezTo>
                  <a:pt x="955" y="549"/>
                  <a:pt x="918" y="567"/>
                  <a:pt x="900" y="567"/>
                </a:cubicBezTo>
                <a:cubicBezTo>
                  <a:pt x="863" y="567"/>
                  <a:pt x="845" y="549"/>
                  <a:pt x="845" y="513"/>
                </a:cubicBezTo>
                <a:cubicBezTo>
                  <a:pt x="845" y="494"/>
                  <a:pt x="863" y="476"/>
                  <a:pt x="900" y="476"/>
                </a:cubicBezTo>
                <a:cubicBezTo>
                  <a:pt x="918" y="476"/>
                  <a:pt x="955" y="494"/>
                  <a:pt x="955" y="513"/>
                </a:cubicBezTo>
                <a:close/>
                <a:moveTo>
                  <a:pt x="918" y="73"/>
                </a:moveTo>
                <a:lnTo>
                  <a:pt x="918" y="73"/>
                </a:lnTo>
                <a:cubicBezTo>
                  <a:pt x="404" y="73"/>
                  <a:pt x="404" y="73"/>
                  <a:pt x="404" y="73"/>
                </a:cubicBezTo>
                <a:cubicBezTo>
                  <a:pt x="312" y="73"/>
                  <a:pt x="239" y="109"/>
                  <a:pt x="165" y="165"/>
                </a:cubicBezTo>
                <a:cubicBezTo>
                  <a:pt x="111" y="238"/>
                  <a:pt x="74" y="330"/>
                  <a:pt x="74" y="420"/>
                </a:cubicBezTo>
                <a:cubicBezTo>
                  <a:pt x="74" y="934"/>
                  <a:pt x="74" y="934"/>
                  <a:pt x="74" y="934"/>
                </a:cubicBezTo>
                <a:cubicBezTo>
                  <a:pt x="74" y="1027"/>
                  <a:pt x="111" y="1118"/>
                  <a:pt x="165" y="1173"/>
                </a:cubicBezTo>
                <a:cubicBezTo>
                  <a:pt x="239" y="1228"/>
                  <a:pt x="312" y="1265"/>
                  <a:pt x="404" y="1265"/>
                </a:cubicBezTo>
                <a:cubicBezTo>
                  <a:pt x="918" y="1265"/>
                  <a:pt x="918" y="1265"/>
                  <a:pt x="918" y="1265"/>
                </a:cubicBezTo>
                <a:cubicBezTo>
                  <a:pt x="1028" y="1265"/>
                  <a:pt x="1102" y="1228"/>
                  <a:pt x="1175" y="1173"/>
                </a:cubicBezTo>
                <a:cubicBezTo>
                  <a:pt x="1230" y="1118"/>
                  <a:pt x="1267" y="1027"/>
                  <a:pt x="1267" y="934"/>
                </a:cubicBezTo>
                <a:cubicBezTo>
                  <a:pt x="1267" y="420"/>
                  <a:pt x="1267" y="420"/>
                  <a:pt x="1267" y="420"/>
                </a:cubicBezTo>
                <a:cubicBezTo>
                  <a:pt x="1267" y="330"/>
                  <a:pt x="1230" y="238"/>
                  <a:pt x="1175" y="165"/>
                </a:cubicBezTo>
                <a:cubicBezTo>
                  <a:pt x="1102" y="109"/>
                  <a:pt x="1028" y="73"/>
                  <a:pt x="918" y="73"/>
                </a:cubicBezTo>
                <a:close/>
                <a:moveTo>
                  <a:pt x="404" y="0"/>
                </a:moveTo>
                <a:lnTo>
                  <a:pt x="404" y="0"/>
                </a:lnTo>
                <a:cubicBezTo>
                  <a:pt x="918" y="0"/>
                  <a:pt x="918" y="0"/>
                  <a:pt x="918" y="0"/>
                </a:cubicBezTo>
                <a:cubicBezTo>
                  <a:pt x="1047" y="0"/>
                  <a:pt x="1139" y="54"/>
                  <a:pt x="1212" y="128"/>
                </a:cubicBezTo>
                <a:cubicBezTo>
                  <a:pt x="1286" y="201"/>
                  <a:pt x="1340" y="311"/>
                  <a:pt x="1340" y="420"/>
                </a:cubicBezTo>
                <a:cubicBezTo>
                  <a:pt x="1340" y="934"/>
                  <a:pt x="1340" y="934"/>
                  <a:pt x="1340" y="934"/>
                </a:cubicBezTo>
                <a:cubicBezTo>
                  <a:pt x="1340" y="1045"/>
                  <a:pt x="1286" y="1136"/>
                  <a:pt x="1212" y="1210"/>
                </a:cubicBezTo>
                <a:cubicBezTo>
                  <a:pt x="1139" y="1283"/>
                  <a:pt x="1047" y="1339"/>
                  <a:pt x="918" y="1339"/>
                </a:cubicBezTo>
                <a:cubicBezTo>
                  <a:pt x="404" y="1339"/>
                  <a:pt x="404" y="1339"/>
                  <a:pt x="404" y="1339"/>
                </a:cubicBezTo>
                <a:cubicBezTo>
                  <a:pt x="294" y="1339"/>
                  <a:pt x="202" y="1283"/>
                  <a:pt x="129" y="1210"/>
                </a:cubicBezTo>
                <a:cubicBezTo>
                  <a:pt x="55" y="1136"/>
                  <a:pt x="0" y="1045"/>
                  <a:pt x="0" y="934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311"/>
                  <a:pt x="55" y="201"/>
                  <a:pt x="129" y="128"/>
                </a:cubicBezTo>
                <a:cubicBezTo>
                  <a:pt x="202" y="54"/>
                  <a:pt x="294" y="0"/>
                  <a:pt x="4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7C5730-F106-D748-85A7-1449CB0A5864}"/>
              </a:ext>
            </a:extLst>
          </p:cNvPr>
          <p:cNvSpPr/>
          <p:nvPr/>
        </p:nvSpPr>
        <p:spPr>
          <a:xfrm>
            <a:off x="2383361" y="5407321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E31E4E-EC68-6F4E-9FAE-55136FB5DFD3}"/>
              </a:ext>
            </a:extLst>
          </p:cNvPr>
          <p:cNvSpPr/>
          <p:nvPr/>
        </p:nvSpPr>
        <p:spPr>
          <a:xfrm>
            <a:off x="5380731" y="5407321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3CFAA-EE6B-5846-B219-91E4A067D55B}"/>
              </a:ext>
            </a:extLst>
          </p:cNvPr>
          <p:cNvSpPr/>
          <p:nvPr/>
        </p:nvSpPr>
        <p:spPr>
          <a:xfrm>
            <a:off x="8047750" y="5407321"/>
            <a:ext cx="2365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9887FB-E57E-0A45-9D50-0B71ACC19009}"/>
              </a:ext>
            </a:extLst>
          </p:cNvPr>
          <p:cNvSpPr/>
          <p:nvPr/>
        </p:nvSpPr>
        <p:spPr>
          <a:xfrm>
            <a:off x="11312668" y="5407321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Intense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101E25-7910-C142-8B50-BC5DF00AA3EB}"/>
              </a:ext>
            </a:extLst>
          </p:cNvPr>
          <p:cNvSpPr/>
          <p:nvPr/>
        </p:nvSpPr>
        <p:spPr>
          <a:xfrm>
            <a:off x="13538857" y="5407321"/>
            <a:ext cx="3234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Unbearable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4D806-F344-784C-950D-B0345E97C096}"/>
              </a:ext>
            </a:extLst>
          </p:cNvPr>
          <p:cNvSpPr/>
          <p:nvPr/>
        </p:nvSpPr>
        <p:spPr>
          <a:xfrm>
            <a:off x="16536227" y="5407321"/>
            <a:ext cx="32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C414F8-CDB6-1846-BE91-4B562BD136A1}"/>
              </a:ext>
            </a:extLst>
          </p:cNvPr>
          <p:cNvSpPr txBox="1"/>
          <p:nvPr/>
        </p:nvSpPr>
        <p:spPr>
          <a:xfrm>
            <a:off x="2280955" y="1068351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91370B-21C8-244B-A2FD-EC2BD495BAE3}"/>
              </a:ext>
            </a:extLst>
          </p:cNvPr>
          <p:cNvSpPr txBox="1"/>
          <p:nvPr/>
        </p:nvSpPr>
        <p:spPr>
          <a:xfrm>
            <a:off x="5121680" y="1068351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7D09AC-2877-2D40-8D43-2B1E3309CB90}"/>
              </a:ext>
            </a:extLst>
          </p:cNvPr>
          <p:cNvSpPr txBox="1"/>
          <p:nvPr/>
        </p:nvSpPr>
        <p:spPr>
          <a:xfrm>
            <a:off x="7996098" y="1068351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03E864-715D-F340-8272-714E4231F393}"/>
              </a:ext>
            </a:extLst>
          </p:cNvPr>
          <p:cNvSpPr txBox="1"/>
          <p:nvPr/>
        </p:nvSpPr>
        <p:spPr>
          <a:xfrm>
            <a:off x="10998320" y="1068351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90B96-83A5-4E4F-8201-B5374146D40F}"/>
              </a:ext>
            </a:extLst>
          </p:cNvPr>
          <p:cNvSpPr txBox="1"/>
          <p:nvPr/>
        </p:nvSpPr>
        <p:spPr>
          <a:xfrm>
            <a:off x="13921526" y="1068351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F26CCA-EC9D-0048-A92B-63DEC75EF858}"/>
              </a:ext>
            </a:extLst>
          </p:cNvPr>
          <p:cNvSpPr txBox="1"/>
          <p:nvPr/>
        </p:nvSpPr>
        <p:spPr>
          <a:xfrm>
            <a:off x="16844732" y="1068351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</p:spTree>
    <p:extLst>
      <p:ext uri="{BB962C8B-B14F-4D97-AF65-F5344CB8AC3E}">
        <p14:creationId xmlns:p14="http://schemas.microsoft.com/office/powerpoint/2010/main" val="59835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4" name="Right Arrow 42">
            <a:extLst>
              <a:ext uri="{FF2B5EF4-FFF2-40B4-BE49-F238E27FC236}">
                <a16:creationId xmlns:a16="http://schemas.microsoft.com/office/drawing/2014/main" id="{A9392E07-5F36-CA4E-88D4-1B8FC1D7D56A}"/>
              </a:ext>
            </a:extLst>
          </p:cNvPr>
          <p:cNvSpPr/>
          <p:nvPr/>
        </p:nvSpPr>
        <p:spPr>
          <a:xfrm rot="20168218">
            <a:off x="-1252146" y="8979572"/>
            <a:ext cx="23768591" cy="1029965"/>
          </a:xfrm>
          <a:prstGeom prst="rightArrow">
            <a:avLst>
              <a:gd name="adj1" fmla="val 100000"/>
              <a:gd name="adj2" fmla="val 80347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87CD71F-B18E-8C42-B129-5C1BE6F44448}"/>
              </a:ext>
            </a:extLst>
          </p:cNvPr>
          <p:cNvSpPr/>
          <p:nvPr/>
        </p:nvSpPr>
        <p:spPr>
          <a:xfrm>
            <a:off x="4535059" y="10599168"/>
            <a:ext cx="2041027" cy="20410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12FB41-650E-2149-8F3F-ABBD2E7575EA}"/>
              </a:ext>
            </a:extLst>
          </p:cNvPr>
          <p:cNvGrpSpPr/>
          <p:nvPr/>
        </p:nvGrpSpPr>
        <p:grpSpPr>
          <a:xfrm>
            <a:off x="5022817" y="11040133"/>
            <a:ext cx="751657" cy="712097"/>
            <a:chOff x="1833563" y="3694113"/>
            <a:chExt cx="482600" cy="457200"/>
          </a:xfrm>
        </p:grpSpPr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C43D1A45-A9F3-1042-BD9B-687596D60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963" y="3694113"/>
              <a:ext cx="173037" cy="177800"/>
            </a:xfrm>
            <a:custGeom>
              <a:avLst/>
              <a:gdLst>
                <a:gd name="T0" fmla="*/ 37 w 479"/>
                <a:gd name="T1" fmla="*/ 495 h 496"/>
                <a:gd name="T2" fmla="*/ 441 w 479"/>
                <a:gd name="T3" fmla="*/ 384 h 496"/>
                <a:gd name="T4" fmla="*/ 478 w 479"/>
                <a:gd name="T5" fmla="*/ 220 h 496"/>
                <a:gd name="T6" fmla="*/ 111 w 479"/>
                <a:gd name="T7" fmla="*/ 0 h 496"/>
                <a:gd name="T8" fmla="*/ 37 w 479"/>
                <a:gd name="T9" fmla="*/ 129 h 496"/>
                <a:gd name="T10" fmla="*/ 276 w 479"/>
                <a:gd name="T11" fmla="*/ 275 h 496"/>
                <a:gd name="T12" fmla="*/ 0 w 479"/>
                <a:gd name="T13" fmla="*/ 348 h 496"/>
                <a:gd name="T14" fmla="*/ 37 w 479"/>
                <a:gd name="T15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9" h="496">
                  <a:moveTo>
                    <a:pt x="37" y="495"/>
                  </a:moveTo>
                  <a:lnTo>
                    <a:pt x="441" y="384"/>
                  </a:lnTo>
                  <a:lnTo>
                    <a:pt x="478" y="220"/>
                  </a:lnTo>
                  <a:lnTo>
                    <a:pt x="111" y="0"/>
                  </a:lnTo>
                  <a:lnTo>
                    <a:pt x="37" y="129"/>
                  </a:lnTo>
                  <a:lnTo>
                    <a:pt x="276" y="275"/>
                  </a:lnTo>
                  <a:lnTo>
                    <a:pt x="0" y="348"/>
                  </a:lnTo>
                  <a:lnTo>
                    <a:pt x="37" y="4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692F858F-3644-A546-92FD-20D49910A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3694113"/>
              <a:ext cx="171450" cy="177800"/>
            </a:xfrm>
            <a:custGeom>
              <a:avLst/>
              <a:gdLst>
                <a:gd name="T0" fmla="*/ 440 w 478"/>
                <a:gd name="T1" fmla="*/ 495 h 496"/>
                <a:gd name="T2" fmla="*/ 477 w 478"/>
                <a:gd name="T3" fmla="*/ 348 h 496"/>
                <a:gd name="T4" fmla="*/ 202 w 478"/>
                <a:gd name="T5" fmla="*/ 275 h 496"/>
                <a:gd name="T6" fmla="*/ 440 w 478"/>
                <a:gd name="T7" fmla="*/ 129 h 496"/>
                <a:gd name="T8" fmla="*/ 367 w 478"/>
                <a:gd name="T9" fmla="*/ 0 h 496"/>
                <a:gd name="T10" fmla="*/ 0 w 478"/>
                <a:gd name="T11" fmla="*/ 220 h 496"/>
                <a:gd name="T12" fmla="*/ 37 w 478"/>
                <a:gd name="T13" fmla="*/ 384 h 496"/>
                <a:gd name="T14" fmla="*/ 440 w 478"/>
                <a:gd name="T15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496">
                  <a:moveTo>
                    <a:pt x="440" y="495"/>
                  </a:moveTo>
                  <a:lnTo>
                    <a:pt x="477" y="348"/>
                  </a:lnTo>
                  <a:lnTo>
                    <a:pt x="202" y="275"/>
                  </a:lnTo>
                  <a:lnTo>
                    <a:pt x="440" y="129"/>
                  </a:lnTo>
                  <a:lnTo>
                    <a:pt x="367" y="0"/>
                  </a:lnTo>
                  <a:lnTo>
                    <a:pt x="0" y="220"/>
                  </a:lnTo>
                  <a:lnTo>
                    <a:pt x="37" y="384"/>
                  </a:lnTo>
                  <a:lnTo>
                    <a:pt x="440" y="4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11CEDE86-FA15-AE40-98FD-9F556E497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971925"/>
              <a:ext cx="482600" cy="179388"/>
            </a:xfrm>
            <a:custGeom>
              <a:avLst/>
              <a:gdLst>
                <a:gd name="T0" fmla="*/ 679 w 1341"/>
                <a:gd name="T1" fmla="*/ 0 h 497"/>
                <a:gd name="T2" fmla="*/ 679 w 1341"/>
                <a:gd name="T3" fmla="*/ 0 h 497"/>
                <a:gd name="T4" fmla="*/ 0 w 1341"/>
                <a:gd name="T5" fmla="*/ 496 h 497"/>
                <a:gd name="T6" fmla="*/ 679 w 1341"/>
                <a:gd name="T7" fmla="*/ 147 h 497"/>
                <a:gd name="T8" fmla="*/ 1340 w 1341"/>
                <a:gd name="T9" fmla="*/ 496 h 497"/>
                <a:gd name="T10" fmla="*/ 679 w 1341"/>
                <a:gd name="T1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497">
                  <a:moveTo>
                    <a:pt x="679" y="0"/>
                  </a:moveTo>
                  <a:lnTo>
                    <a:pt x="679" y="0"/>
                  </a:lnTo>
                  <a:cubicBezTo>
                    <a:pt x="349" y="0"/>
                    <a:pt x="92" y="221"/>
                    <a:pt x="0" y="496"/>
                  </a:cubicBezTo>
                  <a:cubicBezTo>
                    <a:pt x="147" y="294"/>
                    <a:pt x="404" y="147"/>
                    <a:pt x="679" y="147"/>
                  </a:cubicBezTo>
                  <a:cubicBezTo>
                    <a:pt x="955" y="147"/>
                    <a:pt x="1193" y="294"/>
                    <a:pt x="1340" y="496"/>
                  </a:cubicBezTo>
                  <a:cubicBezTo>
                    <a:pt x="1248" y="202"/>
                    <a:pt x="992" y="0"/>
                    <a:pt x="67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BBBAB35E-8EE5-8A44-961E-FF39FBD7B6A1}"/>
              </a:ext>
            </a:extLst>
          </p:cNvPr>
          <p:cNvSpPr/>
          <p:nvPr/>
        </p:nvSpPr>
        <p:spPr>
          <a:xfrm>
            <a:off x="10107396" y="8117524"/>
            <a:ext cx="2041027" cy="20410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6AD78F-3DB7-2847-9DCB-6BDCF8EF4016}"/>
              </a:ext>
            </a:extLst>
          </p:cNvPr>
          <p:cNvGrpSpPr/>
          <p:nvPr/>
        </p:nvGrpSpPr>
        <p:grpSpPr>
          <a:xfrm>
            <a:off x="10536401" y="8560019"/>
            <a:ext cx="751657" cy="751657"/>
            <a:chOff x="6511925" y="2749550"/>
            <a:chExt cx="482600" cy="482600"/>
          </a:xfrm>
          <a:solidFill>
            <a:schemeClr val="bg1"/>
          </a:solidFill>
        </p:grpSpPr>
        <p:sp>
          <p:nvSpPr>
            <p:cNvPr id="53" name="Freeform 58">
              <a:extLst>
                <a:ext uri="{FF2B5EF4-FFF2-40B4-BE49-F238E27FC236}">
                  <a16:creationId xmlns:a16="http://schemas.microsoft.com/office/drawing/2014/main" id="{88C3F4DB-81D6-E448-884E-5512C003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749550"/>
              <a:ext cx="146050" cy="146050"/>
            </a:xfrm>
            <a:custGeom>
              <a:avLst/>
              <a:gdLst>
                <a:gd name="T0" fmla="*/ 203 w 406"/>
                <a:gd name="T1" fmla="*/ 404 h 405"/>
                <a:gd name="T2" fmla="*/ 203 w 406"/>
                <a:gd name="T3" fmla="*/ 404 h 405"/>
                <a:gd name="T4" fmla="*/ 405 w 406"/>
                <a:gd name="T5" fmla="*/ 202 h 405"/>
                <a:gd name="T6" fmla="*/ 203 w 406"/>
                <a:gd name="T7" fmla="*/ 0 h 405"/>
                <a:gd name="T8" fmla="*/ 0 w 406"/>
                <a:gd name="T9" fmla="*/ 202 h 405"/>
                <a:gd name="T10" fmla="*/ 203 w 406"/>
                <a:gd name="T11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405">
                  <a:moveTo>
                    <a:pt x="203" y="404"/>
                  </a:moveTo>
                  <a:lnTo>
                    <a:pt x="203" y="404"/>
                  </a:lnTo>
                  <a:cubicBezTo>
                    <a:pt x="312" y="404"/>
                    <a:pt x="405" y="312"/>
                    <a:pt x="405" y="202"/>
                  </a:cubicBezTo>
                  <a:cubicBezTo>
                    <a:pt x="405" y="92"/>
                    <a:pt x="312" y="0"/>
                    <a:pt x="203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3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59">
              <a:extLst>
                <a:ext uri="{FF2B5EF4-FFF2-40B4-BE49-F238E27FC236}">
                  <a16:creationId xmlns:a16="http://schemas.microsoft.com/office/drawing/2014/main" id="{5AB93580-5F8A-6A49-9C4B-FADA7C977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5263" y="2987675"/>
              <a:ext cx="449262" cy="244475"/>
            </a:xfrm>
            <a:custGeom>
              <a:avLst/>
              <a:gdLst>
                <a:gd name="T0" fmla="*/ 0 w 1249"/>
                <a:gd name="T1" fmla="*/ 515 h 681"/>
                <a:gd name="T2" fmla="*/ 73 w 1249"/>
                <a:gd name="T3" fmla="*/ 680 h 681"/>
                <a:gd name="T4" fmla="*/ 1248 w 1249"/>
                <a:gd name="T5" fmla="*/ 147 h 681"/>
                <a:gd name="T6" fmla="*/ 1175 w 1249"/>
                <a:gd name="T7" fmla="*/ 0 h 681"/>
                <a:gd name="T8" fmla="*/ 0 w 1249"/>
                <a:gd name="T9" fmla="*/ 515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9" h="681">
                  <a:moveTo>
                    <a:pt x="0" y="515"/>
                  </a:moveTo>
                  <a:lnTo>
                    <a:pt x="73" y="680"/>
                  </a:lnTo>
                  <a:lnTo>
                    <a:pt x="1248" y="147"/>
                  </a:lnTo>
                  <a:lnTo>
                    <a:pt x="1175" y="0"/>
                  </a:lnTo>
                  <a:lnTo>
                    <a:pt x="0" y="5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60">
              <a:extLst>
                <a:ext uri="{FF2B5EF4-FFF2-40B4-BE49-F238E27FC236}">
                  <a16:creationId xmlns:a16="http://schemas.microsoft.com/office/drawing/2014/main" id="{3F0AF32E-4555-F843-93C7-773BF3EA6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925" y="2749550"/>
              <a:ext cx="146050" cy="146050"/>
            </a:xfrm>
            <a:custGeom>
              <a:avLst/>
              <a:gdLst>
                <a:gd name="T0" fmla="*/ 404 w 405"/>
                <a:gd name="T1" fmla="*/ 202 h 405"/>
                <a:gd name="T2" fmla="*/ 404 w 405"/>
                <a:gd name="T3" fmla="*/ 202 h 405"/>
                <a:gd name="T4" fmla="*/ 202 w 405"/>
                <a:gd name="T5" fmla="*/ 0 h 405"/>
                <a:gd name="T6" fmla="*/ 0 w 405"/>
                <a:gd name="T7" fmla="*/ 202 h 405"/>
                <a:gd name="T8" fmla="*/ 202 w 405"/>
                <a:gd name="T9" fmla="*/ 404 h 405"/>
                <a:gd name="T10" fmla="*/ 404 w 405"/>
                <a:gd name="T11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5" h="405">
                  <a:moveTo>
                    <a:pt x="404" y="202"/>
                  </a:moveTo>
                  <a:lnTo>
                    <a:pt x="404" y="202"/>
                  </a:lnTo>
                  <a:cubicBezTo>
                    <a:pt x="404" y="92"/>
                    <a:pt x="331" y="0"/>
                    <a:pt x="202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2" y="404"/>
                  </a:cubicBezTo>
                  <a:cubicBezTo>
                    <a:pt x="331" y="404"/>
                    <a:pt x="404" y="312"/>
                    <a:pt x="404" y="2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69C7C46F-B32C-314E-B7F5-00974B48F321}"/>
              </a:ext>
            </a:extLst>
          </p:cNvPr>
          <p:cNvSpPr/>
          <p:nvPr/>
        </p:nvSpPr>
        <p:spPr>
          <a:xfrm>
            <a:off x="12805173" y="6971481"/>
            <a:ext cx="2041027" cy="20410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D30F1C-6939-644A-8029-348E95C9B0BB}"/>
              </a:ext>
            </a:extLst>
          </p:cNvPr>
          <p:cNvGrpSpPr/>
          <p:nvPr/>
        </p:nvGrpSpPr>
        <p:grpSpPr>
          <a:xfrm>
            <a:off x="13291832" y="7413974"/>
            <a:ext cx="721986" cy="462936"/>
            <a:chOff x="10965516" y="5460034"/>
            <a:chExt cx="463550" cy="29722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95A262F-9E2C-0345-820A-38C4BA4E1173}"/>
                </a:ext>
              </a:extLst>
            </p:cNvPr>
            <p:cNvGrpSpPr/>
            <p:nvPr/>
          </p:nvGrpSpPr>
          <p:grpSpPr>
            <a:xfrm>
              <a:off x="10965516" y="5460034"/>
              <a:ext cx="463550" cy="146050"/>
              <a:chOff x="6511925" y="2749550"/>
              <a:chExt cx="463550" cy="146050"/>
            </a:xfrm>
            <a:solidFill>
              <a:schemeClr val="bg1"/>
            </a:solidFill>
          </p:grpSpPr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181D1C22-0D78-A448-839D-F77B0EFDC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9425" y="2749550"/>
                <a:ext cx="146050" cy="146050"/>
              </a:xfrm>
              <a:custGeom>
                <a:avLst/>
                <a:gdLst>
                  <a:gd name="T0" fmla="*/ 203 w 406"/>
                  <a:gd name="T1" fmla="*/ 404 h 405"/>
                  <a:gd name="T2" fmla="*/ 203 w 406"/>
                  <a:gd name="T3" fmla="*/ 404 h 405"/>
                  <a:gd name="T4" fmla="*/ 405 w 406"/>
                  <a:gd name="T5" fmla="*/ 202 h 405"/>
                  <a:gd name="T6" fmla="*/ 203 w 406"/>
                  <a:gd name="T7" fmla="*/ 0 h 405"/>
                  <a:gd name="T8" fmla="*/ 0 w 406"/>
                  <a:gd name="T9" fmla="*/ 202 h 405"/>
                  <a:gd name="T10" fmla="*/ 203 w 406"/>
                  <a:gd name="T11" fmla="*/ 404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405">
                    <a:moveTo>
                      <a:pt x="203" y="404"/>
                    </a:moveTo>
                    <a:lnTo>
                      <a:pt x="203" y="404"/>
                    </a:lnTo>
                    <a:cubicBezTo>
                      <a:pt x="312" y="404"/>
                      <a:pt x="405" y="312"/>
                      <a:pt x="405" y="202"/>
                    </a:cubicBezTo>
                    <a:cubicBezTo>
                      <a:pt x="405" y="92"/>
                      <a:pt x="312" y="0"/>
                      <a:pt x="203" y="0"/>
                    </a:cubicBezTo>
                    <a:cubicBezTo>
                      <a:pt x="92" y="0"/>
                      <a:pt x="0" y="92"/>
                      <a:pt x="0" y="202"/>
                    </a:cubicBezTo>
                    <a:cubicBezTo>
                      <a:pt x="0" y="312"/>
                      <a:pt x="92" y="404"/>
                      <a:pt x="203" y="4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C8706F23-9766-D641-9167-DA61A2566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1925" y="2749550"/>
                <a:ext cx="146050" cy="146050"/>
              </a:xfrm>
              <a:custGeom>
                <a:avLst/>
                <a:gdLst>
                  <a:gd name="T0" fmla="*/ 404 w 405"/>
                  <a:gd name="T1" fmla="*/ 202 h 405"/>
                  <a:gd name="T2" fmla="*/ 404 w 405"/>
                  <a:gd name="T3" fmla="*/ 202 h 405"/>
                  <a:gd name="T4" fmla="*/ 202 w 405"/>
                  <a:gd name="T5" fmla="*/ 0 h 405"/>
                  <a:gd name="T6" fmla="*/ 0 w 405"/>
                  <a:gd name="T7" fmla="*/ 202 h 405"/>
                  <a:gd name="T8" fmla="*/ 202 w 405"/>
                  <a:gd name="T9" fmla="*/ 404 h 405"/>
                  <a:gd name="T10" fmla="*/ 404 w 405"/>
                  <a:gd name="T11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5" h="405">
                    <a:moveTo>
                      <a:pt x="404" y="202"/>
                    </a:moveTo>
                    <a:lnTo>
                      <a:pt x="404" y="202"/>
                    </a:lnTo>
                    <a:cubicBezTo>
                      <a:pt x="404" y="92"/>
                      <a:pt x="331" y="0"/>
                      <a:pt x="202" y="0"/>
                    </a:cubicBezTo>
                    <a:cubicBezTo>
                      <a:pt x="92" y="0"/>
                      <a:pt x="0" y="92"/>
                      <a:pt x="0" y="202"/>
                    </a:cubicBezTo>
                    <a:cubicBezTo>
                      <a:pt x="0" y="312"/>
                      <a:pt x="92" y="404"/>
                      <a:pt x="202" y="404"/>
                    </a:cubicBezTo>
                    <a:cubicBezTo>
                      <a:pt x="331" y="404"/>
                      <a:pt x="404" y="312"/>
                      <a:pt x="404" y="20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3A1553-0143-954D-9C86-4E8381380B32}"/>
                </a:ext>
              </a:extLst>
            </p:cNvPr>
            <p:cNvCxnSpPr>
              <a:cxnSpLocks/>
            </p:cNvCxnSpPr>
            <p:nvPr/>
          </p:nvCxnSpPr>
          <p:spPr>
            <a:xfrm>
              <a:off x="10982324" y="5757261"/>
              <a:ext cx="409035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1F6D78E5-5BDC-E046-8A6B-56FC88D230F5}"/>
              </a:ext>
            </a:extLst>
          </p:cNvPr>
          <p:cNvSpPr/>
          <p:nvPr/>
        </p:nvSpPr>
        <p:spPr>
          <a:xfrm>
            <a:off x="15466261" y="5861392"/>
            <a:ext cx="2041027" cy="20410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A79817-78BC-1045-B864-10D185B49811}"/>
              </a:ext>
            </a:extLst>
          </p:cNvPr>
          <p:cNvGrpSpPr/>
          <p:nvPr/>
        </p:nvGrpSpPr>
        <p:grpSpPr>
          <a:xfrm>
            <a:off x="15921194" y="6297599"/>
            <a:ext cx="751657" cy="672535"/>
            <a:chOff x="4641850" y="2774950"/>
            <a:chExt cx="482600" cy="431800"/>
          </a:xfrm>
          <a:solidFill>
            <a:schemeClr val="bg1"/>
          </a:solidFill>
        </p:grpSpPr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1FA75D47-5A6B-954D-9DF1-7E1AB193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350" y="2774950"/>
              <a:ext cx="139700" cy="139700"/>
            </a:xfrm>
            <a:custGeom>
              <a:avLst/>
              <a:gdLst>
                <a:gd name="T0" fmla="*/ 202 w 387"/>
                <a:gd name="T1" fmla="*/ 386 h 387"/>
                <a:gd name="T2" fmla="*/ 202 w 387"/>
                <a:gd name="T3" fmla="*/ 386 h 387"/>
                <a:gd name="T4" fmla="*/ 386 w 387"/>
                <a:gd name="T5" fmla="*/ 184 h 387"/>
                <a:gd name="T6" fmla="*/ 202 w 387"/>
                <a:gd name="T7" fmla="*/ 0 h 387"/>
                <a:gd name="T8" fmla="*/ 0 w 387"/>
                <a:gd name="T9" fmla="*/ 184 h 387"/>
                <a:gd name="T10" fmla="*/ 202 w 387"/>
                <a:gd name="T11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387">
                  <a:moveTo>
                    <a:pt x="202" y="386"/>
                  </a:moveTo>
                  <a:lnTo>
                    <a:pt x="202" y="386"/>
                  </a:lnTo>
                  <a:cubicBezTo>
                    <a:pt x="293" y="386"/>
                    <a:pt x="386" y="294"/>
                    <a:pt x="386" y="184"/>
                  </a:cubicBezTo>
                  <a:cubicBezTo>
                    <a:pt x="386" y="92"/>
                    <a:pt x="293" y="0"/>
                    <a:pt x="202" y="0"/>
                  </a:cubicBezTo>
                  <a:cubicBezTo>
                    <a:pt x="91" y="0"/>
                    <a:pt x="0" y="92"/>
                    <a:pt x="0" y="184"/>
                  </a:cubicBezTo>
                  <a:cubicBezTo>
                    <a:pt x="0" y="294"/>
                    <a:pt x="91" y="386"/>
                    <a:pt x="202" y="386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CC51BE6D-7ED1-6C45-ABA9-0A22F9FCB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850" y="3027363"/>
              <a:ext cx="482600" cy="179387"/>
            </a:xfrm>
            <a:custGeom>
              <a:avLst/>
              <a:gdLst>
                <a:gd name="T0" fmla="*/ 661 w 1341"/>
                <a:gd name="T1" fmla="*/ 349 h 497"/>
                <a:gd name="T2" fmla="*/ 661 w 1341"/>
                <a:gd name="T3" fmla="*/ 349 h 497"/>
                <a:gd name="T4" fmla="*/ 0 w 1341"/>
                <a:gd name="T5" fmla="*/ 0 h 497"/>
                <a:gd name="T6" fmla="*/ 661 w 1341"/>
                <a:gd name="T7" fmla="*/ 496 h 497"/>
                <a:gd name="T8" fmla="*/ 1340 w 1341"/>
                <a:gd name="T9" fmla="*/ 0 h 497"/>
                <a:gd name="T10" fmla="*/ 661 w 1341"/>
                <a:gd name="T11" fmla="*/ 349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497">
                  <a:moveTo>
                    <a:pt x="661" y="349"/>
                  </a:moveTo>
                  <a:lnTo>
                    <a:pt x="661" y="349"/>
                  </a:lnTo>
                  <a:cubicBezTo>
                    <a:pt x="386" y="349"/>
                    <a:pt x="147" y="202"/>
                    <a:pt x="0" y="0"/>
                  </a:cubicBezTo>
                  <a:cubicBezTo>
                    <a:pt x="93" y="275"/>
                    <a:pt x="349" y="496"/>
                    <a:pt x="661" y="496"/>
                  </a:cubicBezTo>
                  <a:cubicBezTo>
                    <a:pt x="991" y="496"/>
                    <a:pt x="1248" y="294"/>
                    <a:pt x="1340" y="0"/>
                  </a:cubicBezTo>
                  <a:cubicBezTo>
                    <a:pt x="1193" y="202"/>
                    <a:pt x="936" y="349"/>
                    <a:pt x="661" y="349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1DE6F7CF-6DB4-BE4C-92D7-AF4ADAADA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88" y="2774950"/>
              <a:ext cx="139700" cy="139700"/>
            </a:xfrm>
            <a:custGeom>
              <a:avLst/>
              <a:gdLst>
                <a:gd name="T0" fmla="*/ 183 w 386"/>
                <a:gd name="T1" fmla="*/ 386 h 387"/>
                <a:gd name="T2" fmla="*/ 183 w 386"/>
                <a:gd name="T3" fmla="*/ 386 h 387"/>
                <a:gd name="T4" fmla="*/ 385 w 386"/>
                <a:gd name="T5" fmla="*/ 184 h 387"/>
                <a:gd name="T6" fmla="*/ 183 w 386"/>
                <a:gd name="T7" fmla="*/ 0 h 387"/>
                <a:gd name="T8" fmla="*/ 0 w 386"/>
                <a:gd name="T9" fmla="*/ 184 h 387"/>
                <a:gd name="T10" fmla="*/ 183 w 386"/>
                <a:gd name="T11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87">
                  <a:moveTo>
                    <a:pt x="183" y="386"/>
                  </a:moveTo>
                  <a:lnTo>
                    <a:pt x="183" y="386"/>
                  </a:lnTo>
                  <a:cubicBezTo>
                    <a:pt x="293" y="386"/>
                    <a:pt x="385" y="294"/>
                    <a:pt x="385" y="184"/>
                  </a:cubicBezTo>
                  <a:cubicBezTo>
                    <a:pt x="385" y="92"/>
                    <a:pt x="293" y="0"/>
                    <a:pt x="183" y="0"/>
                  </a:cubicBezTo>
                  <a:cubicBezTo>
                    <a:pt x="73" y="0"/>
                    <a:pt x="0" y="92"/>
                    <a:pt x="0" y="184"/>
                  </a:cubicBezTo>
                  <a:cubicBezTo>
                    <a:pt x="0" y="294"/>
                    <a:pt x="73" y="386"/>
                    <a:pt x="183" y="386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248D3D49-6DE6-2A4A-9CB6-C9468ADF6D9B}"/>
              </a:ext>
            </a:extLst>
          </p:cNvPr>
          <p:cNvSpPr/>
          <p:nvPr/>
        </p:nvSpPr>
        <p:spPr>
          <a:xfrm>
            <a:off x="18323384" y="4739284"/>
            <a:ext cx="2041027" cy="20410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247585-4485-0F48-AE0F-8F75294ED69F}"/>
              </a:ext>
            </a:extLst>
          </p:cNvPr>
          <p:cNvGrpSpPr/>
          <p:nvPr/>
        </p:nvGrpSpPr>
        <p:grpSpPr>
          <a:xfrm>
            <a:off x="18732812" y="5108789"/>
            <a:ext cx="751657" cy="667590"/>
            <a:chOff x="2771775" y="3708400"/>
            <a:chExt cx="482600" cy="428625"/>
          </a:xfrm>
          <a:solidFill>
            <a:schemeClr val="bg1"/>
          </a:solidFill>
        </p:grpSpPr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81FE02D6-5379-304A-8C0D-4422D3A8A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708400"/>
              <a:ext cx="139700" cy="138113"/>
            </a:xfrm>
            <a:custGeom>
              <a:avLst/>
              <a:gdLst>
                <a:gd name="T0" fmla="*/ 184 w 387"/>
                <a:gd name="T1" fmla="*/ 384 h 385"/>
                <a:gd name="T2" fmla="*/ 184 w 387"/>
                <a:gd name="T3" fmla="*/ 384 h 385"/>
                <a:gd name="T4" fmla="*/ 386 w 387"/>
                <a:gd name="T5" fmla="*/ 201 h 385"/>
                <a:gd name="T6" fmla="*/ 184 w 387"/>
                <a:gd name="T7" fmla="*/ 0 h 385"/>
                <a:gd name="T8" fmla="*/ 0 w 387"/>
                <a:gd name="T9" fmla="*/ 201 h 385"/>
                <a:gd name="T10" fmla="*/ 184 w 387"/>
                <a:gd name="T11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385">
                  <a:moveTo>
                    <a:pt x="184" y="384"/>
                  </a:moveTo>
                  <a:lnTo>
                    <a:pt x="184" y="384"/>
                  </a:lnTo>
                  <a:cubicBezTo>
                    <a:pt x="294" y="384"/>
                    <a:pt x="386" y="293"/>
                    <a:pt x="386" y="201"/>
                  </a:cubicBezTo>
                  <a:cubicBezTo>
                    <a:pt x="386" y="92"/>
                    <a:pt x="294" y="0"/>
                    <a:pt x="184" y="0"/>
                  </a:cubicBezTo>
                  <a:cubicBezTo>
                    <a:pt x="92" y="0"/>
                    <a:pt x="0" y="92"/>
                    <a:pt x="0" y="201"/>
                  </a:cubicBezTo>
                  <a:cubicBezTo>
                    <a:pt x="0" y="293"/>
                    <a:pt x="92" y="384"/>
                    <a:pt x="184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50">
              <a:extLst>
                <a:ext uri="{FF2B5EF4-FFF2-40B4-BE49-F238E27FC236}">
                  <a16:creationId xmlns:a16="http://schemas.microsoft.com/office/drawing/2014/main" id="{73F2AE7E-66E8-EA4A-A17F-31372EB6B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5" y="3938588"/>
              <a:ext cx="482600" cy="198437"/>
            </a:xfrm>
            <a:custGeom>
              <a:avLst/>
              <a:gdLst>
                <a:gd name="T0" fmla="*/ 661 w 1341"/>
                <a:gd name="T1" fmla="*/ 0 h 552"/>
                <a:gd name="T2" fmla="*/ 661 w 1341"/>
                <a:gd name="T3" fmla="*/ 0 h 552"/>
                <a:gd name="T4" fmla="*/ 0 w 1341"/>
                <a:gd name="T5" fmla="*/ 55 h 552"/>
                <a:gd name="T6" fmla="*/ 661 w 1341"/>
                <a:gd name="T7" fmla="*/ 551 h 552"/>
                <a:gd name="T8" fmla="*/ 1340 w 1341"/>
                <a:gd name="T9" fmla="*/ 55 h 552"/>
                <a:gd name="T10" fmla="*/ 661 w 1341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552">
                  <a:moveTo>
                    <a:pt x="661" y="0"/>
                  </a:moveTo>
                  <a:lnTo>
                    <a:pt x="661" y="0"/>
                  </a:lnTo>
                  <a:cubicBezTo>
                    <a:pt x="386" y="0"/>
                    <a:pt x="147" y="276"/>
                    <a:pt x="0" y="55"/>
                  </a:cubicBezTo>
                  <a:cubicBezTo>
                    <a:pt x="92" y="349"/>
                    <a:pt x="349" y="551"/>
                    <a:pt x="661" y="551"/>
                  </a:cubicBezTo>
                  <a:cubicBezTo>
                    <a:pt x="973" y="551"/>
                    <a:pt x="1249" y="349"/>
                    <a:pt x="1340" y="55"/>
                  </a:cubicBezTo>
                  <a:cubicBezTo>
                    <a:pt x="1193" y="276"/>
                    <a:pt x="936" y="0"/>
                    <a:pt x="66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BA6E62BD-651F-D347-9E71-A47B1BD5F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825" y="3708400"/>
              <a:ext cx="139700" cy="138113"/>
            </a:xfrm>
            <a:custGeom>
              <a:avLst/>
              <a:gdLst>
                <a:gd name="T0" fmla="*/ 184 w 387"/>
                <a:gd name="T1" fmla="*/ 384 h 385"/>
                <a:gd name="T2" fmla="*/ 184 w 387"/>
                <a:gd name="T3" fmla="*/ 384 h 385"/>
                <a:gd name="T4" fmla="*/ 386 w 387"/>
                <a:gd name="T5" fmla="*/ 201 h 385"/>
                <a:gd name="T6" fmla="*/ 184 w 387"/>
                <a:gd name="T7" fmla="*/ 0 h 385"/>
                <a:gd name="T8" fmla="*/ 0 w 387"/>
                <a:gd name="T9" fmla="*/ 201 h 385"/>
                <a:gd name="T10" fmla="*/ 184 w 387"/>
                <a:gd name="T11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385">
                  <a:moveTo>
                    <a:pt x="184" y="384"/>
                  </a:moveTo>
                  <a:lnTo>
                    <a:pt x="184" y="384"/>
                  </a:lnTo>
                  <a:cubicBezTo>
                    <a:pt x="294" y="384"/>
                    <a:pt x="386" y="293"/>
                    <a:pt x="386" y="201"/>
                  </a:cubicBezTo>
                  <a:cubicBezTo>
                    <a:pt x="386" y="92"/>
                    <a:pt x="294" y="0"/>
                    <a:pt x="184" y="0"/>
                  </a:cubicBezTo>
                  <a:cubicBezTo>
                    <a:pt x="73" y="0"/>
                    <a:pt x="0" y="92"/>
                    <a:pt x="0" y="201"/>
                  </a:cubicBezTo>
                  <a:cubicBezTo>
                    <a:pt x="0" y="293"/>
                    <a:pt x="73" y="384"/>
                    <a:pt x="184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380DBC46-30AC-0340-AB5C-E3622308B34A}"/>
              </a:ext>
            </a:extLst>
          </p:cNvPr>
          <p:cNvSpPr/>
          <p:nvPr/>
        </p:nvSpPr>
        <p:spPr>
          <a:xfrm>
            <a:off x="7321227" y="9388002"/>
            <a:ext cx="2041027" cy="2041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7" name="Freeform 57">
            <a:extLst>
              <a:ext uri="{FF2B5EF4-FFF2-40B4-BE49-F238E27FC236}">
                <a16:creationId xmlns:a16="http://schemas.microsoft.com/office/drawing/2014/main" id="{19FE6799-863F-8B46-B133-F9EA1FC6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85" y="10261664"/>
            <a:ext cx="751657" cy="279400"/>
          </a:xfrm>
          <a:custGeom>
            <a:avLst/>
            <a:gdLst>
              <a:gd name="T0" fmla="*/ 679 w 1341"/>
              <a:gd name="T1" fmla="*/ 0 h 497"/>
              <a:gd name="T2" fmla="*/ 679 w 1341"/>
              <a:gd name="T3" fmla="*/ 0 h 497"/>
              <a:gd name="T4" fmla="*/ 0 w 1341"/>
              <a:gd name="T5" fmla="*/ 496 h 497"/>
              <a:gd name="T6" fmla="*/ 679 w 1341"/>
              <a:gd name="T7" fmla="*/ 147 h 497"/>
              <a:gd name="T8" fmla="*/ 1340 w 1341"/>
              <a:gd name="T9" fmla="*/ 496 h 497"/>
              <a:gd name="T10" fmla="*/ 679 w 1341"/>
              <a:gd name="T11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79" y="0"/>
                </a:moveTo>
                <a:lnTo>
                  <a:pt x="679" y="0"/>
                </a:lnTo>
                <a:cubicBezTo>
                  <a:pt x="349" y="0"/>
                  <a:pt x="92" y="221"/>
                  <a:pt x="0" y="496"/>
                </a:cubicBezTo>
                <a:cubicBezTo>
                  <a:pt x="147" y="294"/>
                  <a:pt x="404" y="147"/>
                  <a:pt x="679" y="147"/>
                </a:cubicBezTo>
                <a:cubicBezTo>
                  <a:pt x="955" y="147"/>
                  <a:pt x="1193" y="294"/>
                  <a:pt x="1340" y="496"/>
                </a:cubicBezTo>
                <a:cubicBezTo>
                  <a:pt x="1248" y="202"/>
                  <a:pt x="992" y="0"/>
                  <a:pt x="67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8" name="Freeform 58">
            <a:extLst>
              <a:ext uri="{FF2B5EF4-FFF2-40B4-BE49-F238E27FC236}">
                <a16:creationId xmlns:a16="http://schemas.microsoft.com/office/drawing/2014/main" id="{41A8C054-5990-E847-B07E-8F30E414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963" y="9818527"/>
            <a:ext cx="227475" cy="227475"/>
          </a:xfrm>
          <a:custGeom>
            <a:avLst/>
            <a:gdLst>
              <a:gd name="T0" fmla="*/ 203 w 406"/>
              <a:gd name="T1" fmla="*/ 404 h 405"/>
              <a:gd name="T2" fmla="*/ 203 w 406"/>
              <a:gd name="T3" fmla="*/ 404 h 405"/>
              <a:gd name="T4" fmla="*/ 405 w 406"/>
              <a:gd name="T5" fmla="*/ 202 h 405"/>
              <a:gd name="T6" fmla="*/ 203 w 406"/>
              <a:gd name="T7" fmla="*/ 0 h 405"/>
              <a:gd name="T8" fmla="*/ 0 w 406"/>
              <a:gd name="T9" fmla="*/ 202 h 405"/>
              <a:gd name="T10" fmla="*/ 203 w 406"/>
              <a:gd name="T1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5">
                <a:moveTo>
                  <a:pt x="203" y="404"/>
                </a:moveTo>
                <a:lnTo>
                  <a:pt x="203" y="404"/>
                </a:lnTo>
                <a:cubicBezTo>
                  <a:pt x="312" y="404"/>
                  <a:pt x="405" y="312"/>
                  <a:pt x="405" y="202"/>
                </a:cubicBezTo>
                <a:cubicBezTo>
                  <a:pt x="405" y="92"/>
                  <a:pt x="312" y="0"/>
                  <a:pt x="203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3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DA537D2-57DA-1548-826E-94AB0F60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451" y="9818527"/>
            <a:ext cx="227475" cy="227475"/>
          </a:xfrm>
          <a:custGeom>
            <a:avLst/>
            <a:gdLst>
              <a:gd name="T0" fmla="*/ 404 w 405"/>
              <a:gd name="T1" fmla="*/ 202 h 405"/>
              <a:gd name="T2" fmla="*/ 404 w 405"/>
              <a:gd name="T3" fmla="*/ 202 h 405"/>
              <a:gd name="T4" fmla="*/ 202 w 405"/>
              <a:gd name="T5" fmla="*/ 0 h 405"/>
              <a:gd name="T6" fmla="*/ 0 w 405"/>
              <a:gd name="T7" fmla="*/ 202 h 405"/>
              <a:gd name="T8" fmla="*/ 202 w 405"/>
              <a:gd name="T9" fmla="*/ 404 h 405"/>
              <a:gd name="T10" fmla="*/ 404 w 405"/>
              <a:gd name="T11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5">
                <a:moveTo>
                  <a:pt x="404" y="202"/>
                </a:moveTo>
                <a:lnTo>
                  <a:pt x="404" y="202"/>
                </a:lnTo>
                <a:cubicBezTo>
                  <a:pt x="404" y="92"/>
                  <a:pt x="331" y="0"/>
                  <a:pt x="202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2" y="404"/>
                </a:cubicBezTo>
                <a:cubicBezTo>
                  <a:pt x="331" y="404"/>
                  <a:pt x="404" y="312"/>
                  <a:pt x="404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7C91A9-6C4A-094E-A458-FAB523B9ED02}"/>
              </a:ext>
            </a:extLst>
          </p:cNvPr>
          <p:cNvSpPr txBox="1"/>
          <p:nvPr/>
        </p:nvSpPr>
        <p:spPr>
          <a:xfrm>
            <a:off x="3239589" y="9790271"/>
            <a:ext cx="336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866479-F738-D242-9BC9-D4606C545D24}"/>
              </a:ext>
            </a:extLst>
          </p:cNvPr>
          <p:cNvSpPr txBox="1"/>
          <p:nvPr/>
        </p:nvSpPr>
        <p:spPr>
          <a:xfrm>
            <a:off x="5836645" y="8583471"/>
            <a:ext cx="336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6B98E7-6006-5641-8DA3-C64AEC4A8B0D}"/>
              </a:ext>
            </a:extLst>
          </p:cNvPr>
          <p:cNvSpPr txBox="1"/>
          <p:nvPr/>
        </p:nvSpPr>
        <p:spPr>
          <a:xfrm>
            <a:off x="8424314" y="7351373"/>
            <a:ext cx="336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D2B420-0E4D-E646-BA20-C5AC13949196}"/>
              </a:ext>
            </a:extLst>
          </p:cNvPr>
          <p:cNvSpPr txBox="1"/>
          <p:nvPr/>
        </p:nvSpPr>
        <p:spPr>
          <a:xfrm>
            <a:off x="11425074" y="6183824"/>
            <a:ext cx="336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5B3AE9-90AF-114D-A6FC-F020ACF0E38E}"/>
              </a:ext>
            </a:extLst>
          </p:cNvPr>
          <p:cNvSpPr txBox="1"/>
          <p:nvPr/>
        </p:nvSpPr>
        <p:spPr>
          <a:xfrm>
            <a:off x="13821202" y="5050054"/>
            <a:ext cx="336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F0AA82-47D6-7941-97D6-3800D7D1148C}"/>
              </a:ext>
            </a:extLst>
          </p:cNvPr>
          <p:cNvSpPr txBox="1"/>
          <p:nvPr/>
        </p:nvSpPr>
        <p:spPr>
          <a:xfrm>
            <a:off x="16429851" y="3987272"/>
            <a:ext cx="336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EE26EC3-B341-DC4F-AF15-EA90C7BD876C}"/>
              </a:ext>
            </a:extLst>
          </p:cNvPr>
          <p:cNvSpPr/>
          <p:nvPr/>
        </p:nvSpPr>
        <p:spPr>
          <a:xfrm>
            <a:off x="20289928" y="6382467"/>
            <a:ext cx="3615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AF3862-AADB-7E44-A309-7B9A76F2846A}"/>
              </a:ext>
            </a:extLst>
          </p:cNvPr>
          <p:cNvSpPr/>
          <p:nvPr/>
        </p:nvSpPr>
        <p:spPr>
          <a:xfrm>
            <a:off x="17289267" y="7781972"/>
            <a:ext cx="3615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70204F-ADAD-F44F-9509-4DA6024F1815}"/>
              </a:ext>
            </a:extLst>
          </p:cNvPr>
          <p:cNvSpPr/>
          <p:nvPr/>
        </p:nvSpPr>
        <p:spPr>
          <a:xfrm>
            <a:off x="14366616" y="8965525"/>
            <a:ext cx="3615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4904102-9BB5-CA49-834D-00F1D3609722}"/>
              </a:ext>
            </a:extLst>
          </p:cNvPr>
          <p:cNvSpPr/>
          <p:nvPr/>
        </p:nvSpPr>
        <p:spPr>
          <a:xfrm>
            <a:off x="11733814" y="10100770"/>
            <a:ext cx="3615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E76E25-7E3E-334C-BC2D-A97CD1DDC76F}"/>
              </a:ext>
            </a:extLst>
          </p:cNvPr>
          <p:cNvSpPr/>
          <p:nvPr/>
        </p:nvSpPr>
        <p:spPr>
          <a:xfrm>
            <a:off x="8980243" y="11236015"/>
            <a:ext cx="3615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Very 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0C4382-71F4-F344-9FEF-D499A6508885}"/>
              </a:ext>
            </a:extLst>
          </p:cNvPr>
          <p:cNvSpPr/>
          <p:nvPr/>
        </p:nvSpPr>
        <p:spPr>
          <a:xfrm>
            <a:off x="6395750" y="12322951"/>
            <a:ext cx="5029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489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F2B5D82-5ACA-224A-AB5D-D1884B09E6FD}"/>
              </a:ext>
            </a:extLst>
          </p:cNvPr>
          <p:cNvCxnSpPr>
            <a:cxnSpLocks/>
          </p:cNvCxnSpPr>
          <p:nvPr/>
        </p:nvCxnSpPr>
        <p:spPr>
          <a:xfrm flipV="1">
            <a:off x="3142267" y="7346326"/>
            <a:ext cx="0" cy="2124846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3834EEE-6531-9F44-A9A7-0B378557CDA5}"/>
              </a:ext>
            </a:extLst>
          </p:cNvPr>
          <p:cNvSpPr/>
          <p:nvPr/>
        </p:nvSpPr>
        <p:spPr>
          <a:xfrm>
            <a:off x="1302240" y="9168197"/>
            <a:ext cx="3664078" cy="120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8" name="Donut 97">
            <a:extLst>
              <a:ext uri="{FF2B5EF4-FFF2-40B4-BE49-F238E27FC236}">
                <a16:creationId xmlns:a16="http://schemas.microsoft.com/office/drawing/2014/main" id="{D9A71E29-DCE5-8F47-843B-759C9EDED1A6}"/>
              </a:ext>
            </a:extLst>
          </p:cNvPr>
          <p:cNvSpPr/>
          <p:nvPr/>
        </p:nvSpPr>
        <p:spPr>
          <a:xfrm>
            <a:off x="1829467" y="5036767"/>
            <a:ext cx="2621965" cy="2621965"/>
          </a:xfrm>
          <a:prstGeom prst="donut">
            <a:avLst>
              <a:gd name="adj" fmla="val 10614"/>
            </a:avLst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D4F5DE-F211-7D4D-8815-8916A4953701}"/>
              </a:ext>
            </a:extLst>
          </p:cNvPr>
          <p:cNvCxnSpPr>
            <a:cxnSpLocks/>
          </p:cNvCxnSpPr>
          <p:nvPr/>
        </p:nvCxnSpPr>
        <p:spPr>
          <a:xfrm flipV="1">
            <a:off x="6808161" y="7346326"/>
            <a:ext cx="0" cy="2124846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F255A4-C2AA-B540-A27A-492A6B5CA581}"/>
              </a:ext>
            </a:extLst>
          </p:cNvPr>
          <p:cNvSpPr/>
          <p:nvPr/>
        </p:nvSpPr>
        <p:spPr>
          <a:xfrm>
            <a:off x="4968135" y="9168196"/>
            <a:ext cx="3664078" cy="120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4" name="Donut 103">
            <a:extLst>
              <a:ext uri="{FF2B5EF4-FFF2-40B4-BE49-F238E27FC236}">
                <a16:creationId xmlns:a16="http://schemas.microsoft.com/office/drawing/2014/main" id="{250A576F-7226-754E-9547-2B6FCFFC9824}"/>
              </a:ext>
            </a:extLst>
          </p:cNvPr>
          <p:cNvSpPr/>
          <p:nvPr/>
        </p:nvSpPr>
        <p:spPr>
          <a:xfrm>
            <a:off x="5495362" y="5036767"/>
            <a:ext cx="2621965" cy="2621965"/>
          </a:xfrm>
          <a:prstGeom prst="donut">
            <a:avLst>
              <a:gd name="adj" fmla="val 10614"/>
            </a:avLst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900843F-BB7E-EC4E-98E6-266379404BE1}"/>
              </a:ext>
            </a:extLst>
          </p:cNvPr>
          <p:cNvCxnSpPr>
            <a:cxnSpLocks/>
          </p:cNvCxnSpPr>
          <p:nvPr/>
        </p:nvCxnSpPr>
        <p:spPr>
          <a:xfrm flipV="1">
            <a:off x="10314562" y="7346326"/>
            <a:ext cx="0" cy="2124846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001F326-BBCD-7B43-A534-5EAB9BF0D7A5}"/>
              </a:ext>
            </a:extLst>
          </p:cNvPr>
          <p:cNvSpPr/>
          <p:nvPr/>
        </p:nvSpPr>
        <p:spPr>
          <a:xfrm>
            <a:off x="8474536" y="9168196"/>
            <a:ext cx="3664078" cy="120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0" name="Donut 109">
            <a:extLst>
              <a:ext uri="{FF2B5EF4-FFF2-40B4-BE49-F238E27FC236}">
                <a16:creationId xmlns:a16="http://schemas.microsoft.com/office/drawing/2014/main" id="{2088BE5D-E28D-C34A-8664-120DEC30BD1A}"/>
              </a:ext>
            </a:extLst>
          </p:cNvPr>
          <p:cNvSpPr/>
          <p:nvPr/>
        </p:nvSpPr>
        <p:spPr>
          <a:xfrm>
            <a:off x="9001763" y="5036767"/>
            <a:ext cx="2621965" cy="2621965"/>
          </a:xfrm>
          <a:prstGeom prst="donut">
            <a:avLst>
              <a:gd name="adj" fmla="val 10614"/>
            </a:avLst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061C55D-0089-EE47-ACEB-3570CF751075}"/>
              </a:ext>
            </a:extLst>
          </p:cNvPr>
          <p:cNvCxnSpPr>
            <a:cxnSpLocks/>
          </p:cNvCxnSpPr>
          <p:nvPr/>
        </p:nvCxnSpPr>
        <p:spPr>
          <a:xfrm flipV="1">
            <a:off x="13980457" y="7346326"/>
            <a:ext cx="0" cy="2124846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E4B2C3-EA28-F845-BE7B-70B2A9C17F1D}"/>
              </a:ext>
            </a:extLst>
          </p:cNvPr>
          <p:cNvSpPr/>
          <p:nvPr/>
        </p:nvSpPr>
        <p:spPr>
          <a:xfrm>
            <a:off x="12140430" y="9168196"/>
            <a:ext cx="3664078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6" name="Donut 115">
            <a:extLst>
              <a:ext uri="{FF2B5EF4-FFF2-40B4-BE49-F238E27FC236}">
                <a16:creationId xmlns:a16="http://schemas.microsoft.com/office/drawing/2014/main" id="{7A7B5421-B9EA-B74B-BE30-211E2324C3CE}"/>
              </a:ext>
            </a:extLst>
          </p:cNvPr>
          <p:cNvSpPr/>
          <p:nvPr/>
        </p:nvSpPr>
        <p:spPr>
          <a:xfrm>
            <a:off x="12667658" y="5036767"/>
            <a:ext cx="2621965" cy="2621965"/>
          </a:xfrm>
          <a:prstGeom prst="donut">
            <a:avLst>
              <a:gd name="adj" fmla="val 10614"/>
            </a:avLst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680CDF5-F58B-FC4B-9B8D-38E52F6CA153}"/>
              </a:ext>
            </a:extLst>
          </p:cNvPr>
          <p:cNvCxnSpPr>
            <a:cxnSpLocks/>
          </p:cNvCxnSpPr>
          <p:nvPr/>
        </p:nvCxnSpPr>
        <p:spPr>
          <a:xfrm flipV="1">
            <a:off x="17637716" y="7346326"/>
            <a:ext cx="0" cy="2124846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A326D97-FD87-8343-AC70-B6CE0E300802}"/>
              </a:ext>
            </a:extLst>
          </p:cNvPr>
          <p:cNvSpPr/>
          <p:nvPr/>
        </p:nvSpPr>
        <p:spPr>
          <a:xfrm>
            <a:off x="15797690" y="9168196"/>
            <a:ext cx="3664078" cy="12003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22" name="Donut 121">
            <a:extLst>
              <a:ext uri="{FF2B5EF4-FFF2-40B4-BE49-F238E27FC236}">
                <a16:creationId xmlns:a16="http://schemas.microsoft.com/office/drawing/2014/main" id="{2F457882-78C1-3D4A-A855-1854AC3A2A45}"/>
              </a:ext>
            </a:extLst>
          </p:cNvPr>
          <p:cNvSpPr/>
          <p:nvPr/>
        </p:nvSpPr>
        <p:spPr>
          <a:xfrm>
            <a:off x="16324917" y="5036767"/>
            <a:ext cx="2621965" cy="2621965"/>
          </a:xfrm>
          <a:prstGeom prst="donut">
            <a:avLst>
              <a:gd name="adj" fmla="val 10614"/>
            </a:avLst>
          </a:pr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AEB946E-FAEA-2D44-B567-95C99190F7B4}"/>
              </a:ext>
            </a:extLst>
          </p:cNvPr>
          <p:cNvCxnSpPr>
            <a:cxnSpLocks/>
          </p:cNvCxnSpPr>
          <p:nvPr/>
        </p:nvCxnSpPr>
        <p:spPr>
          <a:xfrm flipV="1">
            <a:off x="21303611" y="7346326"/>
            <a:ext cx="0" cy="2124846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382E67C-9B6E-664C-9C4E-84D69D20AC52}"/>
              </a:ext>
            </a:extLst>
          </p:cNvPr>
          <p:cNvSpPr/>
          <p:nvPr/>
        </p:nvSpPr>
        <p:spPr>
          <a:xfrm>
            <a:off x="19463584" y="9168196"/>
            <a:ext cx="3664078" cy="12003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28" name="Donut 127">
            <a:extLst>
              <a:ext uri="{FF2B5EF4-FFF2-40B4-BE49-F238E27FC236}">
                <a16:creationId xmlns:a16="http://schemas.microsoft.com/office/drawing/2014/main" id="{4B312D77-4126-0A4C-83DF-EF87E1426A90}"/>
              </a:ext>
            </a:extLst>
          </p:cNvPr>
          <p:cNvSpPr/>
          <p:nvPr/>
        </p:nvSpPr>
        <p:spPr>
          <a:xfrm>
            <a:off x="19990812" y="5036767"/>
            <a:ext cx="2621965" cy="2621965"/>
          </a:xfrm>
          <a:prstGeom prst="donut">
            <a:avLst>
              <a:gd name="adj" fmla="val 10614"/>
            </a:avLst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665BAC3-6367-4E49-AECD-39784E206AAC}"/>
              </a:ext>
            </a:extLst>
          </p:cNvPr>
          <p:cNvSpPr/>
          <p:nvPr/>
        </p:nvSpPr>
        <p:spPr>
          <a:xfrm>
            <a:off x="2643307" y="5949671"/>
            <a:ext cx="273598" cy="273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9898D0C-49A7-844C-AAC5-7D75EDCC92A4}"/>
              </a:ext>
            </a:extLst>
          </p:cNvPr>
          <p:cNvSpPr/>
          <p:nvPr/>
        </p:nvSpPr>
        <p:spPr>
          <a:xfrm>
            <a:off x="3409380" y="5949671"/>
            <a:ext cx="273598" cy="273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1" name="Chord 130">
            <a:extLst>
              <a:ext uri="{FF2B5EF4-FFF2-40B4-BE49-F238E27FC236}">
                <a16:creationId xmlns:a16="http://schemas.microsoft.com/office/drawing/2014/main" id="{0A149518-CE88-9C46-A75D-E3C9B73165B2}"/>
              </a:ext>
            </a:extLst>
          </p:cNvPr>
          <p:cNvSpPr/>
          <p:nvPr/>
        </p:nvSpPr>
        <p:spPr>
          <a:xfrm rot="15764867">
            <a:off x="2881401" y="6214148"/>
            <a:ext cx="584791" cy="766073"/>
          </a:xfrm>
          <a:prstGeom prst="chord">
            <a:avLst>
              <a:gd name="adj1" fmla="val 638532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2B89A6B-5AF6-B540-A8E0-0F0F636A2FEC}"/>
              </a:ext>
            </a:extLst>
          </p:cNvPr>
          <p:cNvSpPr/>
          <p:nvPr/>
        </p:nvSpPr>
        <p:spPr>
          <a:xfrm>
            <a:off x="9799287" y="6094755"/>
            <a:ext cx="273598" cy="2735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A24FF28-21C6-084A-8244-066E27B2ED35}"/>
              </a:ext>
            </a:extLst>
          </p:cNvPr>
          <p:cNvSpPr/>
          <p:nvPr/>
        </p:nvSpPr>
        <p:spPr>
          <a:xfrm>
            <a:off x="10565360" y="6094755"/>
            <a:ext cx="273598" cy="2735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2153D43-4185-C342-AF5C-9D5B16317D5D}"/>
              </a:ext>
            </a:extLst>
          </p:cNvPr>
          <p:cNvCxnSpPr/>
          <p:nvPr/>
        </p:nvCxnSpPr>
        <p:spPr>
          <a:xfrm>
            <a:off x="10026051" y="6742269"/>
            <a:ext cx="629274" cy="0"/>
          </a:xfrm>
          <a:prstGeom prst="line">
            <a:avLst/>
          </a:prstGeom>
          <a:ln w="177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AE5DDE70-A71D-3A4A-AEAA-80CB06326EB7}"/>
              </a:ext>
            </a:extLst>
          </p:cNvPr>
          <p:cNvSpPr/>
          <p:nvPr/>
        </p:nvSpPr>
        <p:spPr>
          <a:xfrm>
            <a:off x="17133709" y="6033906"/>
            <a:ext cx="273598" cy="2735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EFCB24E-B3D8-BA45-B2FC-350E20769109}"/>
              </a:ext>
            </a:extLst>
          </p:cNvPr>
          <p:cNvSpPr/>
          <p:nvPr/>
        </p:nvSpPr>
        <p:spPr>
          <a:xfrm>
            <a:off x="17899782" y="6033906"/>
            <a:ext cx="273598" cy="2735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EBD8D497-B0D8-894F-87A2-96D418F010BE}"/>
              </a:ext>
            </a:extLst>
          </p:cNvPr>
          <p:cNvSpPr/>
          <p:nvPr/>
        </p:nvSpPr>
        <p:spPr>
          <a:xfrm rot="19086172">
            <a:off x="17169152" y="6571983"/>
            <a:ext cx="966711" cy="966711"/>
          </a:xfrm>
          <a:prstGeom prst="arc">
            <a:avLst>
              <a:gd name="adj1" fmla="val 16110882"/>
              <a:gd name="adj2" fmla="val 0"/>
            </a:avLst>
          </a:prstGeom>
          <a:ln w="177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59AC1C4-084B-E44B-9FEF-032543AD5B21}"/>
              </a:ext>
            </a:extLst>
          </p:cNvPr>
          <p:cNvSpPr/>
          <p:nvPr/>
        </p:nvSpPr>
        <p:spPr>
          <a:xfrm>
            <a:off x="6329043" y="5937523"/>
            <a:ext cx="273598" cy="273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61C591D-CBAF-A146-BC7E-71C3E248BF9E}"/>
              </a:ext>
            </a:extLst>
          </p:cNvPr>
          <p:cNvSpPr/>
          <p:nvPr/>
        </p:nvSpPr>
        <p:spPr>
          <a:xfrm>
            <a:off x="7095116" y="5937523"/>
            <a:ext cx="273598" cy="273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5D0A5F02-B915-F446-9120-7D5DEE027088}"/>
              </a:ext>
            </a:extLst>
          </p:cNvPr>
          <p:cNvSpPr/>
          <p:nvPr/>
        </p:nvSpPr>
        <p:spPr>
          <a:xfrm rot="6300000">
            <a:off x="6220411" y="5896840"/>
            <a:ext cx="966711" cy="966711"/>
          </a:xfrm>
          <a:prstGeom prst="arc">
            <a:avLst/>
          </a:prstGeom>
          <a:ln w="177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BFD2F22-AF4C-704E-B9CB-3BEA7A906AE8}"/>
              </a:ext>
            </a:extLst>
          </p:cNvPr>
          <p:cNvSpPr/>
          <p:nvPr/>
        </p:nvSpPr>
        <p:spPr>
          <a:xfrm>
            <a:off x="13433714" y="6026185"/>
            <a:ext cx="273598" cy="2735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807F8B5-2C67-A446-96B5-1C4CAEDFEBA1}"/>
              </a:ext>
            </a:extLst>
          </p:cNvPr>
          <p:cNvSpPr/>
          <p:nvPr/>
        </p:nvSpPr>
        <p:spPr>
          <a:xfrm>
            <a:off x="14199788" y="6026185"/>
            <a:ext cx="273598" cy="2735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430C4C-BBBD-3240-8D05-C78CE7889E68}"/>
              </a:ext>
            </a:extLst>
          </p:cNvPr>
          <p:cNvCxnSpPr>
            <a:cxnSpLocks/>
          </p:cNvCxnSpPr>
          <p:nvPr/>
        </p:nvCxnSpPr>
        <p:spPr>
          <a:xfrm flipV="1">
            <a:off x="13624875" y="6637222"/>
            <a:ext cx="629275" cy="173278"/>
          </a:xfrm>
          <a:prstGeom prst="line">
            <a:avLst/>
          </a:prstGeom>
          <a:ln w="177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0F7F35AE-3990-0640-842F-0644DC3179C0}"/>
              </a:ext>
            </a:extLst>
          </p:cNvPr>
          <p:cNvSpPr/>
          <p:nvPr/>
        </p:nvSpPr>
        <p:spPr>
          <a:xfrm>
            <a:off x="20769683" y="6117158"/>
            <a:ext cx="273598" cy="2735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442BEEA-07B4-7F49-A1D8-19216DDBDD63}"/>
              </a:ext>
            </a:extLst>
          </p:cNvPr>
          <p:cNvSpPr/>
          <p:nvPr/>
        </p:nvSpPr>
        <p:spPr>
          <a:xfrm>
            <a:off x="21535756" y="6117158"/>
            <a:ext cx="273598" cy="2735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00AD67D-4E42-4F42-AE87-04E15AFC4878}"/>
              </a:ext>
            </a:extLst>
          </p:cNvPr>
          <p:cNvCxnSpPr>
            <a:cxnSpLocks/>
          </p:cNvCxnSpPr>
          <p:nvPr/>
        </p:nvCxnSpPr>
        <p:spPr>
          <a:xfrm>
            <a:off x="20769330" y="5860971"/>
            <a:ext cx="383038" cy="204035"/>
          </a:xfrm>
          <a:prstGeom prst="line">
            <a:avLst/>
          </a:prstGeom>
          <a:ln w="177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515B568-5A0F-5E4A-B004-E84660E4DFF3}"/>
              </a:ext>
            </a:extLst>
          </p:cNvPr>
          <p:cNvCxnSpPr>
            <a:cxnSpLocks/>
          </p:cNvCxnSpPr>
          <p:nvPr/>
        </p:nvCxnSpPr>
        <p:spPr>
          <a:xfrm flipV="1">
            <a:off x="21393516" y="5827766"/>
            <a:ext cx="401628" cy="251251"/>
          </a:xfrm>
          <a:prstGeom prst="line">
            <a:avLst/>
          </a:prstGeom>
          <a:ln w="177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Arc 147">
            <a:extLst>
              <a:ext uri="{FF2B5EF4-FFF2-40B4-BE49-F238E27FC236}">
                <a16:creationId xmlns:a16="http://schemas.microsoft.com/office/drawing/2014/main" id="{22F173E9-339B-344E-9DCC-073D703B4104}"/>
              </a:ext>
            </a:extLst>
          </p:cNvPr>
          <p:cNvSpPr/>
          <p:nvPr/>
        </p:nvSpPr>
        <p:spPr>
          <a:xfrm rot="19086172">
            <a:off x="20815075" y="6582275"/>
            <a:ext cx="966711" cy="966711"/>
          </a:xfrm>
          <a:prstGeom prst="arc">
            <a:avLst>
              <a:gd name="adj1" fmla="val 14596842"/>
              <a:gd name="adj2" fmla="val 1236850"/>
            </a:avLst>
          </a:prstGeom>
          <a:ln w="177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633B1A6-3468-DC47-A09A-CAB67F2C0138}"/>
              </a:ext>
            </a:extLst>
          </p:cNvPr>
          <p:cNvSpPr/>
          <p:nvPr/>
        </p:nvSpPr>
        <p:spPr>
          <a:xfrm>
            <a:off x="2222018" y="9465675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4AA3F62-F6E6-2E40-96A8-FF5A4C8CEF9B}"/>
              </a:ext>
            </a:extLst>
          </p:cNvPr>
          <p:cNvSpPr/>
          <p:nvPr/>
        </p:nvSpPr>
        <p:spPr>
          <a:xfrm>
            <a:off x="5805724" y="9465675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149170F-6CF4-374D-90C1-0C03966F275C}"/>
              </a:ext>
            </a:extLst>
          </p:cNvPr>
          <p:cNvSpPr/>
          <p:nvPr/>
        </p:nvSpPr>
        <p:spPr>
          <a:xfrm>
            <a:off x="9140254" y="9465675"/>
            <a:ext cx="2365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09B0167-F057-E247-9059-F2E8FC023AC8}"/>
              </a:ext>
            </a:extLst>
          </p:cNvPr>
          <p:cNvSpPr/>
          <p:nvPr/>
        </p:nvSpPr>
        <p:spPr>
          <a:xfrm>
            <a:off x="13019263" y="9465675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Intense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3D1A8B8-75FC-6B4E-81FA-DADEAA566BE0}"/>
              </a:ext>
            </a:extLst>
          </p:cNvPr>
          <p:cNvSpPr/>
          <p:nvPr/>
        </p:nvSpPr>
        <p:spPr>
          <a:xfrm>
            <a:off x="15988918" y="9465675"/>
            <a:ext cx="3234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Unbearable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7F41B42-DB2E-A84F-9231-31550E04B437}"/>
              </a:ext>
            </a:extLst>
          </p:cNvPr>
          <p:cNvSpPr/>
          <p:nvPr/>
        </p:nvSpPr>
        <p:spPr>
          <a:xfrm>
            <a:off x="19713497" y="9465675"/>
            <a:ext cx="32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E79A5C0-4F21-D748-8CFA-90D16757CB6E}"/>
              </a:ext>
            </a:extLst>
          </p:cNvPr>
          <p:cNvSpPr txBox="1"/>
          <p:nvPr/>
        </p:nvSpPr>
        <p:spPr>
          <a:xfrm>
            <a:off x="1873314" y="1055288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8D64D25-7849-9D4E-BF53-5313F1F75C2B}"/>
              </a:ext>
            </a:extLst>
          </p:cNvPr>
          <p:cNvSpPr txBox="1"/>
          <p:nvPr/>
        </p:nvSpPr>
        <p:spPr>
          <a:xfrm>
            <a:off x="5565578" y="1055288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433753E-9EE4-2F45-B824-4A78B516D284}"/>
              </a:ext>
            </a:extLst>
          </p:cNvPr>
          <p:cNvSpPr txBox="1"/>
          <p:nvPr/>
        </p:nvSpPr>
        <p:spPr>
          <a:xfrm>
            <a:off x="9106092" y="1055288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A716C58-D3FB-2048-916F-D1FBB628724D}"/>
              </a:ext>
            </a:extLst>
          </p:cNvPr>
          <p:cNvSpPr txBox="1"/>
          <p:nvPr/>
        </p:nvSpPr>
        <p:spPr>
          <a:xfrm>
            <a:off x="12737873" y="1055288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8D63BF-BCFE-4442-B211-8811765B7534}"/>
              </a:ext>
            </a:extLst>
          </p:cNvPr>
          <p:cNvSpPr txBox="1"/>
          <p:nvPr/>
        </p:nvSpPr>
        <p:spPr>
          <a:xfrm>
            <a:off x="16395133" y="1055288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1FDC22E-8423-B04F-8DF1-B696698458BC}"/>
              </a:ext>
            </a:extLst>
          </p:cNvPr>
          <p:cNvSpPr txBox="1"/>
          <p:nvPr/>
        </p:nvSpPr>
        <p:spPr>
          <a:xfrm>
            <a:off x="20078519" y="10552888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</p:spTree>
    <p:extLst>
      <p:ext uri="{BB962C8B-B14F-4D97-AF65-F5344CB8AC3E}">
        <p14:creationId xmlns:p14="http://schemas.microsoft.com/office/powerpoint/2010/main" val="139156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7" name="Forma libre 3035">
            <a:extLst>
              <a:ext uri="{FF2B5EF4-FFF2-40B4-BE49-F238E27FC236}">
                <a16:creationId xmlns:a16="http://schemas.microsoft.com/office/drawing/2014/main" id="{C62CBED8-D43B-2A44-B02B-4ABA26D4C6AE}"/>
              </a:ext>
            </a:extLst>
          </p:cNvPr>
          <p:cNvSpPr/>
          <p:nvPr/>
        </p:nvSpPr>
        <p:spPr>
          <a:xfrm>
            <a:off x="11783446" y="4125447"/>
            <a:ext cx="4089943" cy="3102713"/>
          </a:xfrm>
          <a:custGeom>
            <a:avLst/>
            <a:gdLst>
              <a:gd name="connsiteX0" fmla="*/ 100041 w 745807"/>
              <a:gd name="connsiteY0" fmla="*/ 125930 h 565785"/>
              <a:gd name="connsiteX1" fmla="*/ 6429 w 745807"/>
              <a:gd name="connsiteY1" fmla="*/ 191167 h 565785"/>
              <a:gd name="connsiteX2" fmla="*/ 100041 w 745807"/>
              <a:gd name="connsiteY2" fmla="*/ 256318 h 565785"/>
              <a:gd name="connsiteX3" fmla="*/ 110500 w 745807"/>
              <a:gd name="connsiteY3" fmla="*/ 268662 h 565785"/>
              <a:gd name="connsiteX4" fmla="*/ 110500 w 745807"/>
              <a:gd name="connsiteY4" fmla="*/ 381134 h 565785"/>
              <a:gd name="connsiteX5" fmla="*/ 421510 w 745807"/>
              <a:gd name="connsiteY5" fmla="*/ 561156 h 565785"/>
              <a:gd name="connsiteX6" fmla="*/ 504063 w 745807"/>
              <a:gd name="connsiteY6" fmla="*/ 513493 h 565785"/>
              <a:gd name="connsiteX7" fmla="*/ 518036 w 745807"/>
              <a:gd name="connsiteY7" fmla="*/ 348387 h 565785"/>
              <a:gd name="connsiteX8" fmla="*/ 668055 w 745807"/>
              <a:gd name="connsiteY8" fmla="*/ 418766 h 565785"/>
              <a:gd name="connsiteX9" fmla="*/ 746408 w 745807"/>
              <a:gd name="connsiteY9" fmla="*/ 373590 h 565785"/>
              <a:gd name="connsiteX10" fmla="*/ 110500 w 745807"/>
              <a:gd name="connsiteY10" fmla="*/ 6429 h 565785"/>
              <a:gd name="connsiteX11" fmla="*/ 110500 w 745807"/>
              <a:gd name="connsiteY11" fmla="*/ 114014 h 56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807" h="565785">
                <a:moveTo>
                  <a:pt x="100041" y="125930"/>
                </a:moveTo>
                <a:lnTo>
                  <a:pt x="6429" y="191167"/>
                </a:lnTo>
                <a:lnTo>
                  <a:pt x="100041" y="256318"/>
                </a:lnTo>
                <a:lnTo>
                  <a:pt x="110500" y="268662"/>
                </a:lnTo>
                <a:lnTo>
                  <a:pt x="110500" y="381134"/>
                </a:lnTo>
                <a:cubicBezTo>
                  <a:pt x="236974" y="388018"/>
                  <a:pt x="352547" y="454915"/>
                  <a:pt x="421510" y="561156"/>
                </a:cubicBezTo>
                <a:lnTo>
                  <a:pt x="504063" y="513493"/>
                </a:lnTo>
                <a:lnTo>
                  <a:pt x="518036" y="348387"/>
                </a:lnTo>
                <a:lnTo>
                  <a:pt x="668055" y="418766"/>
                </a:lnTo>
                <a:lnTo>
                  <a:pt x="746408" y="373590"/>
                </a:lnTo>
                <a:cubicBezTo>
                  <a:pt x="610068" y="151643"/>
                  <a:pt x="370881" y="13541"/>
                  <a:pt x="110500" y="6429"/>
                </a:cubicBezTo>
                <a:lnTo>
                  <a:pt x="110500" y="1140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8" name="Forma libre 3036">
            <a:extLst>
              <a:ext uri="{FF2B5EF4-FFF2-40B4-BE49-F238E27FC236}">
                <a16:creationId xmlns:a16="http://schemas.microsoft.com/office/drawing/2014/main" id="{DC0AB988-79DF-B74D-8915-CE52AE69FC03}"/>
              </a:ext>
            </a:extLst>
          </p:cNvPr>
          <p:cNvSpPr/>
          <p:nvPr/>
        </p:nvSpPr>
        <p:spPr>
          <a:xfrm>
            <a:off x="8629963" y="4123100"/>
            <a:ext cx="3525813" cy="3102713"/>
          </a:xfrm>
          <a:custGeom>
            <a:avLst/>
            <a:gdLst>
              <a:gd name="connsiteX0" fmla="*/ 105613 w 642937"/>
              <a:gd name="connsiteY0" fmla="*/ 442598 h 565785"/>
              <a:gd name="connsiteX1" fmla="*/ 115214 w 642937"/>
              <a:gd name="connsiteY1" fmla="*/ 556184 h 565785"/>
              <a:gd name="connsiteX2" fmla="*/ 218084 w 642937"/>
              <a:gd name="connsiteY2" fmla="*/ 507749 h 565785"/>
              <a:gd name="connsiteX3" fmla="*/ 234029 w 642937"/>
              <a:gd name="connsiteY3" fmla="*/ 504920 h 565785"/>
              <a:gd name="connsiteX4" fmla="*/ 331413 w 642937"/>
              <a:gd name="connsiteY4" fmla="*/ 561156 h 565785"/>
              <a:gd name="connsiteX5" fmla="*/ 642423 w 642937"/>
              <a:gd name="connsiteY5" fmla="*/ 381133 h 565785"/>
              <a:gd name="connsiteX6" fmla="*/ 642423 w 642937"/>
              <a:gd name="connsiteY6" fmla="*/ 286236 h 565785"/>
              <a:gd name="connsiteX7" fmla="*/ 506378 w 642937"/>
              <a:gd name="connsiteY7" fmla="*/ 191938 h 565785"/>
              <a:gd name="connsiteX8" fmla="*/ 642423 w 642937"/>
              <a:gd name="connsiteY8" fmla="*/ 97641 h 565785"/>
              <a:gd name="connsiteX9" fmla="*/ 642423 w 642937"/>
              <a:gd name="connsiteY9" fmla="*/ 6429 h 565785"/>
              <a:gd name="connsiteX10" fmla="*/ 6429 w 642937"/>
              <a:gd name="connsiteY10" fmla="*/ 373590 h 565785"/>
              <a:gd name="connsiteX11" fmla="*/ 99612 w 642937"/>
              <a:gd name="connsiteY11" fmla="*/ 427339 h 56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2937" h="565785">
                <a:moveTo>
                  <a:pt x="105613" y="442598"/>
                </a:moveTo>
                <a:lnTo>
                  <a:pt x="115214" y="556184"/>
                </a:lnTo>
                <a:lnTo>
                  <a:pt x="218084" y="507749"/>
                </a:lnTo>
                <a:lnTo>
                  <a:pt x="234029" y="504920"/>
                </a:lnTo>
                <a:lnTo>
                  <a:pt x="331413" y="561156"/>
                </a:lnTo>
                <a:cubicBezTo>
                  <a:pt x="400366" y="454904"/>
                  <a:pt x="515945" y="388003"/>
                  <a:pt x="642423" y="381133"/>
                </a:cubicBezTo>
                <a:lnTo>
                  <a:pt x="642423" y="286236"/>
                </a:lnTo>
                <a:lnTo>
                  <a:pt x="506378" y="191938"/>
                </a:lnTo>
                <a:lnTo>
                  <a:pt x="642423" y="97641"/>
                </a:lnTo>
                <a:lnTo>
                  <a:pt x="642423" y="6429"/>
                </a:lnTo>
                <a:cubicBezTo>
                  <a:pt x="382037" y="13606"/>
                  <a:pt x="142853" y="151687"/>
                  <a:pt x="6429" y="373590"/>
                </a:cubicBezTo>
                <a:lnTo>
                  <a:pt x="99612" y="42733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9" name="Forma libre 3037">
            <a:extLst>
              <a:ext uri="{FF2B5EF4-FFF2-40B4-BE49-F238E27FC236}">
                <a16:creationId xmlns:a16="http://schemas.microsoft.com/office/drawing/2014/main" id="{A8A1DEE2-6FBA-A545-9F18-D8954428269E}"/>
              </a:ext>
            </a:extLst>
          </p:cNvPr>
          <p:cNvSpPr/>
          <p:nvPr/>
        </p:nvSpPr>
        <p:spPr>
          <a:xfrm>
            <a:off x="14178647" y="6338720"/>
            <a:ext cx="2350540" cy="4089943"/>
          </a:xfrm>
          <a:custGeom>
            <a:avLst/>
            <a:gdLst>
              <a:gd name="connsiteX0" fmla="*/ 221856 w 428625"/>
              <a:gd name="connsiteY0" fmla="*/ 57435 h 745807"/>
              <a:gd name="connsiteX1" fmla="*/ 118986 w 428625"/>
              <a:gd name="connsiteY1" fmla="*/ 9001 h 745807"/>
              <a:gd name="connsiteX2" fmla="*/ 109299 w 428625"/>
              <a:gd name="connsiteY2" fmla="*/ 122672 h 745807"/>
              <a:gd name="connsiteX3" fmla="*/ 103813 w 428625"/>
              <a:gd name="connsiteY3" fmla="*/ 137845 h 745807"/>
              <a:gd name="connsiteX4" fmla="*/ 6429 w 428625"/>
              <a:gd name="connsiteY4" fmla="*/ 194081 h 745807"/>
              <a:gd name="connsiteX5" fmla="*/ 6429 w 428625"/>
              <a:gd name="connsiteY5" fmla="*/ 553269 h 745807"/>
              <a:gd name="connsiteX6" fmla="*/ 88983 w 428625"/>
              <a:gd name="connsiteY6" fmla="*/ 600932 h 745807"/>
              <a:gd name="connsiteX7" fmla="*/ 239001 w 428625"/>
              <a:gd name="connsiteY7" fmla="*/ 530466 h 745807"/>
              <a:gd name="connsiteX8" fmla="*/ 252975 w 428625"/>
              <a:gd name="connsiteY8" fmla="*/ 695572 h 745807"/>
              <a:gd name="connsiteX9" fmla="*/ 331413 w 428625"/>
              <a:gd name="connsiteY9" fmla="*/ 740921 h 745807"/>
              <a:gd name="connsiteX10" fmla="*/ 331413 w 428625"/>
              <a:gd name="connsiteY10" fmla="*/ 6429 h 745807"/>
              <a:gd name="connsiteX11" fmla="*/ 238144 w 428625"/>
              <a:gd name="connsiteY11" fmla="*/ 60350 h 74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625" h="745807">
                <a:moveTo>
                  <a:pt x="221856" y="57435"/>
                </a:moveTo>
                <a:lnTo>
                  <a:pt x="118986" y="9001"/>
                </a:lnTo>
                <a:lnTo>
                  <a:pt x="109299" y="122672"/>
                </a:lnTo>
                <a:lnTo>
                  <a:pt x="103813" y="137845"/>
                </a:lnTo>
                <a:lnTo>
                  <a:pt x="6429" y="194081"/>
                </a:lnTo>
                <a:cubicBezTo>
                  <a:pt x="63690" y="306964"/>
                  <a:pt x="63690" y="440386"/>
                  <a:pt x="6429" y="553269"/>
                </a:cubicBezTo>
                <a:lnTo>
                  <a:pt x="88983" y="600932"/>
                </a:lnTo>
                <a:lnTo>
                  <a:pt x="239001" y="530466"/>
                </a:lnTo>
                <a:lnTo>
                  <a:pt x="252975" y="695572"/>
                </a:lnTo>
                <a:lnTo>
                  <a:pt x="331413" y="740921"/>
                </a:lnTo>
                <a:cubicBezTo>
                  <a:pt x="455193" y="511735"/>
                  <a:pt x="455193" y="235615"/>
                  <a:pt x="331413" y="6429"/>
                </a:cubicBezTo>
                <a:lnTo>
                  <a:pt x="238144" y="6035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0" name="Forma libre 3038">
            <a:extLst>
              <a:ext uri="{FF2B5EF4-FFF2-40B4-BE49-F238E27FC236}">
                <a16:creationId xmlns:a16="http://schemas.microsoft.com/office/drawing/2014/main" id="{A06C9A15-E80A-9C4D-BF2C-F6B6218362DE}"/>
              </a:ext>
            </a:extLst>
          </p:cNvPr>
          <p:cNvSpPr/>
          <p:nvPr/>
        </p:nvSpPr>
        <p:spPr>
          <a:xfrm>
            <a:off x="8632315" y="9537801"/>
            <a:ext cx="4089943" cy="3102713"/>
          </a:xfrm>
          <a:custGeom>
            <a:avLst/>
            <a:gdLst>
              <a:gd name="connsiteX0" fmla="*/ 652796 w 745807"/>
              <a:gd name="connsiteY0" fmla="*/ 441655 h 565785"/>
              <a:gd name="connsiteX1" fmla="*/ 746408 w 745807"/>
              <a:gd name="connsiteY1" fmla="*/ 376590 h 565785"/>
              <a:gd name="connsiteX2" fmla="*/ 652796 w 745807"/>
              <a:gd name="connsiteY2" fmla="*/ 311439 h 565785"/>
              <a:gd name="connsiteX3" fmla="*/ 642423 w 745807"/>
              <a:gd name="connsiteY3" fmla="*/ 299095 h 565785"/>
              <a:gd name="connsiteX4" fmla="*/ 642423 w 745807"/>
              <a:gd name="connsiteY4" fmla="*/ 186452 h 565785"/>
              <a:gd name="connsiteX5" fmla="*/ 331413 w 745807"/>
              <a:gd name="connsiteY5" fmla="*/ 6429 h 565785"/>
              <a:gd name="connsiteX6" fmla="*/ 248860 w 745807"/>
              <a:gd name="connsiteY6" fmla="*/ 54092 h 565785"/>
              <a:gd name="connsiteX7" fmla="*/ 234801 w 745807"/>
              <a:gd name="connsiteY7" fmla="*/ 219199 h 565785"/>
              <a:gd name="connsiteX8" fmla="*/ 84782 w 745807"/>
              <a:gd name="connsiteY8" fmla="*/ 148733 h 565785"/>
              <a:gd name="connsiteX9" fmla="*/ 6429 w 745807"/>
              <a:gd name="connsiteY9" fmla="*/ 193996 h 565785"/>
              <a:gd name="connsiteX10" fmla="*/ 642423 w 745807"/>
              <a:gd name="connsiteY10" fmla="*/ 561070 h 565785"/>
              <a:gd name="connsiteX11" fmla="*/ 642423 w 745807"/>
              <a:gd name="connsiteY11" fmla="*/ 453742 h 56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807" h="565785">
                <a:moveTo>
                  <a:pt x="652796" y="441655"/>
                </a:moveTo>
                <a:lnTo>
                  <a:pt x="746408" y="376590"/>
                </a:lnTo>
                <a:lnTo>
                  <a:pt x="652796" y="311439"/>
                </a:lnTo>
                <a:lnTo>
                  <a:pt x="642423" y="299095"/>
                </a:lnTo>
                <a:lnTo>
                  <a:pt x="642423" y="186452"/>
                </a:lnTo>
                <a:cubicBezTo>
                  <a:pt x="515945" y="179581"/>
                  <a:pt x="400366" y="112681"/>
                  <a:pt x="331413" y="6429"/>
                </a:cubicBezTo>
                <a:lnTo>
                  <a:pt x="248860" y="54092"/>
                </a:lnTo>
                <a:lnTo>
                  <a:pt x="234801" y="219199"/>
                </a:lnTo>
                <a:lnTo>
                  <a:pt x="84782" y="148733"/>
                </a:lnTo>
                <a:lnTo>
                  <a:pt x="6429" y="193996"/>
                </a:lnTo>
                <a:cubicBezTo>
                  <a:pt x="142874" y="415865"/>
                  <a:pt x="382054" y="553913"/>
                  <a:pt x="642423" y="561070"/>
                </a:cubicBezTo>
                <a:lnTo>
                  <a:pt x="642423" y="45374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1" name="Forma libre 3039">
            <a:extLst>
              <a:ext uri="{FF2B5EF4-FFF2-40B4-BE49-F238E27FC236}">
                <a16:creationId xmlns:a16="http://schemas.microsoft.com/office/drawing/2014/main" id="{4E7C29F9-D8DA-9845-8F88-0F805EC34919}"/>
              </a:ext>
            </a:extLst>
          </p:cNvPr>
          <p:cNvSpPr/>
          <p:nvPr/>
        </p:nvSpPr>
        <p:spPr>
          <a:xfrm>
            <a:off x="8004276" y="6338720"/>
            <a:ext cx="2350540" cy="4089943"/>
          </a:xfrm>
          <a:custGeom>
            <a:avLst/>
            <a:gdLst>
              <a:gd name="connsiteX0" fmla="*/ 208735 w 428625"/>
              <a:gd name="connsiteY0" fmla="*/ 689829 h 745807"/>
              <a:gd name="connsiteX1" fmla="*/ 311605 w 428625"/>
              <a:gd name="connsiteY1" fmla="*/ 738349 h 745807"/>
              <a:gd name="connsiteX2" fmla="*/ 321206 w 428625"/>
              <a:gd name="connsiteY2" fmla="*/ 624678 h 745807"/>
              <a:gd name="connsiteX3" fmla="*/ 326779 w 428625"/>
              <a:gd name="connsiteY3" fmla="*/ 609505 h 745807"/>
              <a:gd name="connsiteX4" fmla="*/ 425019 w 428625"/>
              <a:gd name="connsiteY4" fmla="*/ 553269 h 745807"/>
              <a:gd name="connsiteX5" fmla="*/ 425019 w 428625"/>
              <a:gd name="connsiteY5" fmla="*/ 194081 h 745807"/>
              <a:gd name="connsiteX6" fmla="*/ 342466 w 428625"/>
              <a:gd name="connsiteY6" fmla="*/ 146418 h 745807"/>
              <a:gd name="connsiteX7" fmla="*/ 192448 w 428625"/>
              <a:gd name="connsiteY7" fmla="*/ 216884 h 745807"/>
              <a:gd name="connsiteX8" fmla="*/ 178389 w 428625"/>
              <a:gd name="connsiteY8" fmla="*/ 51692 h 745807"/>
              <a:gd name="connsiteX9" fmla="*/ 99264 w 428625"/>
              <a:gd name="connsiteY9" fmla="*/ 6429 h 745807"/>
              <a:gd name="connsiteX10" fmla="*/ 99264 w 428625"/>
              <a:gd name="connsiteY10" fmla="*/ 740921 h 745807"/>
              <a:gd name="connsiteX11" fmla="*/ 192533 w 428625"/>
              <a:gd name="connsiteY11" fmla="*/ 687000 h 74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625" h="745807">
                <a:moveTo>
                  <a:pt x="208735" y="689829"/>
                </a:moveTo>
                <a:lnTo>
                  <a:pt x="311605" y="738349"/>
                </a:lnTo>
                <a:lnTo>
                  <a:pt x="321206" y="624678"/>
                </a:lnTo>
                <a:lnTo>
                  <a:pt x="326779" y="609505"/>
                </a:lnTo>
                <a:lnTo>
                  <a:pt x="425019" y="553269"/>
                </a:lnTo>
                <a:cubicBezTo>
                  <a:pt x="367647" y="440413"/>
                  <a:pt x="367647" y="306938"/>
                  <a:pt x="425019" y="194081"/>
                </a:cubicBezTo>
                <a:lnTo>
                  <a:pt x="342466" y="146418"/>
                </a:lnTo>
                <a:lnTo>
                  <a:pt x="192448" y="216884"/>
                </a:lnTo>
                <a:lnTo>
                  <a:pt x="178389" y="51692"/>
                </a:lnTo>
                <a:lnTo>
                  <a:pt x="99264" y="6429"/>
                </a:lnTo>
                <a:cubicBezTo>
                  <a:pt x="-24516" y="235615"/>
                  <a:pt x="-24516" y="511735"/>
                  <a:pt x="99264" y="740921"/>
                </a:cubicBezTo>
                <a:lnTo>
                  <a:pt x="192533" y="68700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2" name="Forma libre 3040">
            <a:extLst>
              <a:ext uri="{FF2B5EF4-FFF2-40B4-BE49-F238E27FC236}">
                <a16:creationId xmlns:a16="http://schemas.microsoft.com/office/drawing/2014/main" id="{17045C53-DA80-1041-B2A4-52BB03EB8032}"/>
              </a:ext>
            </a:extLst>
          </p:cNvPr>
          <p:cNvSpPr/>
          <p:nvPr/>
        </p:nvSpPr>
        <p:spPr>
          <a:xfrm>
            <a:off x="12354156" y="9540154"/>
            <a:ext cx="3525813" cy="3102713"/>
          </a:xfrm>
          <a:custGeom>
            <a:avLst/>
            <a:gdLst>
              <a:gd name="connsiteX0" fmla="*/ 543668 w 642937"/>
              <a:gd name="connsiteY0" fmla="*/ 124987 h 565785"/>
              <a:gd name="connsiteX1" fmla="*/ 533981 w 642937"/>
              <a:gd name="connsiteY1" fmla="*/ 11316 h 565785"/>
              <a:gd name="connsiteX2" fmla="*/ 431111 w 642937"/>
              <a:gd name="connsiteY2" fmla="*/ 59836 h 565785"/>
              <a:gd name="connsiteX3" fmla="*/ 415166 w 642937"/>
              <a:gd name="connsiteY3" fmla="*/ 62665 h 565785"/>
              <a:gd name="connsiteX4" fmla="*/ 317611 w 642937"/>
              <a:gd name="connsiteY4" fmla="*/ 6429 h 565785"/>
              <a:gd name="connsiteX5" fmla="*/ 6601 w 642937"/>
              <a:gd name="connsiteY5" fmla="*/ 186452 h 565785"/>
              <a:gd name="connsiteX6" fmla="*/ 6601 w 642937"/>
              <a:gd name="connsiteY6" fmla="*/ 281778 h 565785"/>
              <a:gd name="connsiteX7" fmla="*/ 142561 w 642937"/>
              <a:gd name="connsiteY7" fmla="*/ 376076 h 565785"/>
              <a:gd name="connsiteX8" fmla="*/ 6429 w 642937"/>
              <a:gd name="connsiteY8" fmla="*/ 470459 h 565785"/>
              <a:gd name="connsiteX9" fmla="*/ 6429 w 642937"/>
              <a:gd name="connsiteY9" fmla="*/ 560813 h 565785"/>
              <a:gd name="connsiteX10" fmla="*/ 642337 w 642937"/>
              <a:gd name="connsiteY10" fmla="*/ 193738 h 565785"/>
              <a:gd name="connsiteX11" fmla="*/ 549069 w 642937"/>
              <a:gd name="connsiteY11" fmla="*/ 140160 h 56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2937" h="565785">
                <a:moveTo>
                  <a:pt x="543668" y="124987"/>
                </a:moveTo>
                <a:lnTo>
                  <a:pt x="533981" y="11316"/>
                </a:lnTo>
                <a:lnTo>
                  <a:pt x="431111" y="59836"/>
                </a:lnTo>
                <a:lnTo>
                  <a:pt x="415166" y="62665"/>
                </a:lnTo>
                <a:lnTo>
                  <a:pt x="317611" y="6429"/>
                </a:lnTo>
                <a:cubicBezTo>
                  <a:pt x="248648" y="112671"/>
                  <a:pt x="133075" y="179568"/>
                  <a:pt x="6601" y="186452"/>
                </a:cubicBezTo>
                <a:lnTo>
                  <a:pt x="6601" y="281778"/>
                </a:lnTo>
                <a:lnTo>
                  <a:pt x="142561" y="376076"/>
                </a:lnTo>
                <a:lnTo>
                  <a:pt x="6429" y="470459"/>
                </a:lnTo>
                <a:lnTo>
                  <a:pt x="6429" y="560813"/>
                </a:lnTo>
                <a:cubicBezTo>
                  <a:pt x="266798" y="553735"/>
                  <a:pt x="505989" y="415664"/>
                  <a:pt x="642337" y="193738"/>
                </a:cubicBezTo>
                <a:lnTo>
                  <a:pt x="549069" y="14016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0F72E471-10F0-E94C-A63E-4F359F6943E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280715" y="4997702"/>
            <a:ext cx="897932" cy="897932"/>
          </a:xfrm>
          <a:custGeom>
            <a:avLst/>
            <a:gdLst>
              <a:gd name="T0" fmla="*/ 679 w 1341"/>
              <a:gd name="T1" fmla="*/ 0 h 1341"/>
              <a:gd name="T2" fmla="*/ 679 w 1341"/>
              <a:gd name="T3" fmla="*/ 0 h 1341"/>
              <a:gd name="T4" fmla="*/ 0 w 1341"/>
              <a:gd name="T5" fmla="*/ 679 h 1341"/>
              <a:gd name="T6" fmla="*/ 679 w 1341"/>
              <a:gd name="T7" fmla="*/ 1340 h 1341"/>
              <a:gd name="T8" fmla="*/ 1340 w 1341"/>
              <a:gd name="T9" fmla="*/ 679 h 1341"/>
              <a:gd name="T10" fmla="*/ 679 w 1341"/>
              <a:gd name="T11" fmla="*/ 0 h 1341"/>
              <a:gd name="T12" fmla="*/ 679 w 1341"/>
              <a:gd name="T13" fmla="*/ 1284 h 1341"/>
              <a:gd name="T14" fmla="*/ 679 w 1341"/>
              <a:gd name="T15" fmla="*/ 1284 h 1341"/>
              <a:gd name="T16" fmla="*/ 679 w 1341"/>
              <a:gd name="T17" fmla="*/ 1284 h 1341"/>
              <a:gd name="T18" fmla="*/ 55 w 1341"/>
              <a:gd name="T19" fmla="*/ 679 h 1341"/>
              <a:gd name="T20" fmla="*/ 679 w 1341"/>
              <a:gd name="T21" fmla="*/ 54 h 1341"/>
              <a:gd name="T22" fmla="*/ 1285 w 1341"/>
              <a:gd name="T23" fmla="*/ 679 h 1341"/>
              <a:gd name="T24" fmla="*/ 679 w 1341"/>
              <a:gd name="T25" fmla="*/ 1284 h 1341"/>
              <a:gd name="T26" fmla="*/ 367 w 1341"/>
              <a:gd name="T27" fmla="*/ 514 h 1341"/>
              <a:gd name="T28" fmla="*/ 367 w 1341"/>
              <a:gd name="T29" fmla="*/ 514 h 1341"/>
              <a:gd name="T30" fmla="*/ 367 w 1341"/>
              <a:gd name="T31" fmla="*/ 514 h 1341"/>
              <a:gd name="T32" fmla="*/ 458 w 1341"/>
              <a:gd name="T33" fmla="*/ 403 h 1341"/>
              <a:gd name="T34" fmla="*/ 569 w 1341"/>
              <a:gd name="T35" fmla="*/ 514 h 1341"/>
              <a:gd name="T36" fmla="*/ 458 w 1341"/>
              <a:gd name="T37" fmla="*/ 605 h 1341"/>
              <a:gd name="T38" fmla="*/ 367 w 1341"/>
              <a:gd name="T39" fmla="*/ 514 h 1341"/>
              <a:gd name="T40" fmla="*/ 807 w 1341"/>
              <a:gd name="T41" fmla="*/ 514 h 1341"/>
              <a:gd name="T42" fmla="*/ 807 w 1341"/>
              <a:gd name="T43" fmla="*/ 514 h 1341"/>
              <a:gd name="T44" fmla="*/ 807 w 1341"/>
              <a:gd name="T45" fmla="*/ 514 h 1341"/>
              <a:gd name="T46" fmla="*/ 899 w 1341"/>
              <a:gd name="T47" fmla="*/ 403 h 1341"/>
              <a:gd name="T48" fmla="*/ 1010 w 1341"/>
              <a:gd name="T49" fmla="*/ 514 h 1341"/>
              <a:gd name="T50" fmla="*/ 899 w 1341"/>
              <a:gd name="T51" fmla="*/ 605 h 1341"/>
              <a:gd name="T52" fmla="*/ 807 w 1341"/>
              <a:gd name="T53" fmla="*/ 514 h 1341"/>
              <a:gd name="T54" fmla="*/ 330 w 1341"/>
              <a:gd name="T55" fmla="*/ 789 h 1341"/>
              <a:gd name="T56" fmla="*/ 330 w 1341"/>
              <a:gd name="T57" fmla="*/ 789 h 1341"/>
              <a:gd name="T58" fmla="*/ 330 w 1341"/>
              <a:gd name="T59" fmla="*/ 789 h 1341"/>
              <a:gd name="T60" fmla="*/ 1046 w 1341"/>
              <a:gd name="T61" fmla="*/ 789 h 1341"/>
              <a:gd name="T62" fmla="*/ 679 w 1341"/>
              <a:gd name="T63" fmla="*/ 1064 h 1341"/>
              <a:gd name="T64" fmla="*/ 330 w 1341"/>
              <a:gd name="T65" fmla="*/ 78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41" h="1341">
                <a:moveTo>
                  <a:pt x="679" y="0"/>
                </a:moveTo>
                <a:lnTo>
                  <a:pt x="679" y="0"/>
                </a:lnTo>
                <a:cubicBezTo>
                  <a:pt x="312" y="0"/>
                  <a:pt x="0" y="311"/>
                  <a:pt x="0" y="679"/>
                </a:cubicBezTo>
                <a:cubicBezTo>
                  <a:pt x="0" y="1046"/>
                  <a:pt x="312" y="1340"/>
                  <a:pt x="679" y="1340"/>
                </a:cubicBezTo>
                <a:cubicBezTo>
                  <a:pt x="1046" y="1340"/>
                  <a:pt x="1340" y="1046"/>
                  <a:pt x="1340" y="679"/>
                </a:cubicBezTo>
                <a:cubicBezTo>
                  <a:pt x="1340" y="311"/>
                  <a:pt x="1046" y="0"/>
                  <a:pt x="679" y="0"/>
                </a:cubicBezTo>
                <a:close/>
                <a:moveTo>
                  <a:pt x="679" y="1284"/>
                </a:moveTo>
                <a:lnTo>
                  <a:pt x="679" y="1284"/>
                </a:lnTo>
                <a:lnTo>
                  <a:pt x="679" y="1284"/>
                </a:lnTo>
                <a:cubicBezTo>
                  <a:pt x="330" y="1284"/>
                  <a:pt x="55" y="1009"/>
                  <a:pt x="55" y="679"/>
                </a:cubicBezTo>
                <a:cubicBezTo>
                  <a:pt x="55" y="330"/>
                  <a:pt x="330" y="54"/>
                  <a:pt x="679" y="54"/>
                </a:cubicBezTo>
                <a:cubicBezTo>
                  <a:pt x="1010" y="54"/>
                  <a:pt x="1285" y="330"/>
                  <a:pt x="1285" y="679"/>
                </a:cubicBezTo>
                <a:cubicBezTo>
                  <a:pt x="1285" y="1009"/>
                  <a:pt x="1010" y="1284"/>
                  <a:pt x="679" y="1284"/>
                </a:cubicBezTo>
                <a:close/>
                <a:moveTo>
                  <a:pt x="367" y="514"/>
                </a:moveTo>
                <a:lnTo>
                  <a:pt x="367" y="514"/>
                </a:lnTo>
                <a:lnTo>
                  <a:pt x="367" y="514"/>
                </a:lnTo>
                <a:cubicBezTo>
                  <a:pt x="367" y="458"/>
                  <a:pt x="403" y="403"/>
                  <a:pt x="458" y="403"/>
                </a:cubicBezTo>
                <a:cubicBezTo>
                  <a:pt x="514" y="403"/>
                  <a:pt x="569" y="458"/>
                  <a:pt x="569" y="514"/>
                </a:cubicBezTo>
                <a:cubicBezTo>
                  <a:pt x="569" y="568"/>
                  <a:pt x="514" y="605"/>
                  <a:pt x="458" y="605"/>
                </a:cubicBezTo>
                <a:cubicBezTo>
                  <a:pt x="403" y="605"/>
                  <a:pt x="367" y="568"/>
                  <a:pt x="367" y="514"/>
                </a:cubicBezTo>
                <a:close/>
                <a:moveTo>
                  <a:pt x="807" y="514"/>
                </a:moveTo>
                <a:lnTo>
                  <a:pt x="807" y="514"/>
                </a:lnTo>
                <a:lnTo>
                  <a:pt x="807" y="514"/>
                </a:lnTo>
                <a:cubicBezTo>
                  <a:pt x="807" y="458"/>
                  <a:pt x="844" y="403"/>
                  <a:pt x="899" y="403"/>
                </a:cubicBezTo>
                <a:cubicBezTo>
                  <a:pt x="954" y="403"/>
                  <a:pt x="1010" y="458"/>
                  <a:pt x="1010" y="514"/>
                </a:cubicBezTo>
                <a:cubicBezTo>
                  <a:pt x="1010" y="568"/>
                  <a:pt x="954" y="605"/>
                  <a:pt x="899" y="605"/>
                </a:cubicBezTo>
                <a:cubicBezTo>
                  <a:pt x="844" y="605"/>
                  <a:pt x="807" y="568"/>
                  <a:pt x="807" y="514"/>
                </a:cubicBezTo>
                <a:close/>
                <a:moveTo>
                  <a:pt x="330" y="789"/>
                </a:moveTo>
                <a:lnTo>
                  <a:pt x="330" y="789"/>
                </a:lnTo>
                <a:lnTo>
                  <a:pt x="330" y="789"/>
                </a:lnTo>
                <a:cubicBezTo>
                  <a:pt x="1046" y="789"/>
                  <a:pt x="1046" y="789"/>
                  <a:pt x="1046" y="789"/>
                </a:cubicBezTo>
                <a:cubicBezTo>
                  <a:pt x="991" y="935"/>
                  <a:pt x="863" y="1064"/>
                  <a:pt x="679" y="1064"/>
                </a:cubicBezTo>
                <a:cubicBezTo>
                  <a:pt x="514" y="1064"/>
                  <a:pt x="385" y="935"/>
                  <a:pt x="330" y="7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A670CF34-8043-7C49-B3F3-85CCCD98514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66566" y="7671246"/>
            <a:ext cx="886117" cy="886117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85 w 1323"/>
              <a:gd name="T23" fmla="*/ 661 h 1323"/>
              <a:gd name="T24" fmla="*/ 661 w 1323"/>
              <a:gd name="T25" fmla="*/ 1267 h 1323"/>
              <a:gd name="T26" fmla="*/ 349 w 1323"/>
              <a:gd name="T27" fmla="*/ 496 h 1323"/>
              <a:gd name="T28" fmla="*/ 349 w 1323"/>
              <a:gd name="T29" fmla="*/ 496 h 1323"/>
              <a:gd name="T30" fmla="*/ 349 w 1323"/>
              <a:gd name="T31" fmla="*/ 496 h 1323"/>
              <a:gd name="T32" fmla="*/ 459 w 1323"/>
              <a:gd name="T33" fmla="*/ 404 h 1323"/>
              <a:gd name="T34" fmla="*/ 551 w 1323"/>
              <a:gd name="T35" fmla="*/ 496 h 1323"/>
              <a:gd name="T36" fmla="*/ 459 w 1323"/>
              <a:gd name="T37" fmla="*/ 606 h 1323"/>
              <a:gd name="T38" fmla="*/ 349 w 1323"/>
              <a:gd name="T39" fmla="*/ 49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1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1028 w 1323"/>
              <a:gd name="T55" fmla="*/ 772 h 1323"/>
              <a:gd name="T56" fmla="*/ 1028 w 1323"/>
              <a:gd name="T57" fmla="*/ 772 h 1323"/>
              <a:gd name="T58" fmla="*/ 1028 w 1323"/>
              <a:gd name="T59" fmla="*/ 772 h 1323"/>
              <a:gd name="T60" fmla="*/ 679 w 1323"/>
              <a:gd name="T61" fmla="*/ 1028 h 1323"/>
              <a:gd name="T62" fmla="*/ 330 w 1323"/>
              <a:gd name="T63" fmla="*/ 753 h 1323"/>
              <a:gd name="T64" fmla="*/ 679 w 1323"/>
              <a:gd name="T65" fmla="*/ 955 h 1323"/>
              <a:gd name="T66" fmla="*/ 1028 w 1323"/>
              <a:gd name="T67" fmla="*/ 77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8" y="1322"/>
                  <a:pt x="1322" y="1028"/>
                  <a:pt x="1322" y="661"/>
                </a:cubicBezTo>
                <a:cubicBezTo>
                  <a:pt x="1322" y="294"/>
                  <a:pt x="1028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0" y="1267"/>
                  <a:pt x="55" y="1010"/>
                  <a:pt x="55" y="661"/>
                </a:cubicBezTo>
                <a:cubicBezTo>
                  <a:pt x="55" y="331"/>
                  <a:pt x="330" y="55"/>
                  <a:pt x="661" y="55"/>
                </a:cubicBezTo>
                <a:cubicBezTo>
                  <a:pt x="1009" y="55"/>
                  <a:pt x="1285" y="331"/>
                  <a:pt x="1285" y="661"/>
                </a:cubicBezTo>
                <a:cubicBezTo>
                  <a:pt x="1285" y="1010"/>
                  <a:pt x="1009" y="1267"/>
                  <a:pt x="661" y="1267"/>
                </a:cubicBezTo>
                <a:close/>
                <a:moveTo>
                  <a:pt x="349" y="496"/>
                </a:moveTo>
                <a:lnTo>
                  <a:pt x="349" y="496"/>
                </a:lnTo>
                <a:lnTo>
                  <a:pt x="349" y="496"/>
                </a:lnTo>
                <a:cubicBezTo>
                  <a:pt x="349" y="441"/>
                  <a:pt x="404" y="404"/>
                  <a:pt x="459" y="404"/>
                </a:cubicBezTo>
                <a:cubicBezTo>
                  <a:pt x="514" y="404"/>
                  <a:pt x="551" y="441"/>
                  <a:pt x="551" y="496"/>
                </a:cubicBezTo>
                <a:cubicBezTo>
                  <a:pt x="551" y="551"/>
                  <a:pt x="514" y="606"/>
                  <a:pt x="459" y="606"/>
                </a:cubicBezTo>
                <a:cubicBezTo>
                  <a:pt x="404" y="606"/>
                  <a:pt x="349" y="551"/>
                  <a:pt x="349" y="49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4" y="404"/>
                  <a:pt x="900" y="404"/>
                </a:cubicBezTo>
                <a:cubicBezTo>
                  <a:pt x="955" y="404"/>
                  <a:pt x="991" y="441"/>
                  <a:pt x="991" y="496"/>
                </a:cubicBezTo>
                <a:cubicBezTo>
                  <a:pt x="991" y="551"/>
                  <a:pt x="955" y="606"/>
                  <a:pt x="900" y="606"/>
                </a:cubicBezTo>
                <a:cubicBezTo>
                  <a:pt x="844" y="606"/>
                  <a:pt x="789" y="551"/>
                  <a:pt x="789" y="496"/>
                </a:cubicBezTo>
                <a:close/>
                <a:moveTo>
                  <a:pt x="1028" y="772"/>
                </a:moveTo>
                <a:lnTo>
                  <a:pt x="1028" y="772"/>
                </a:lnTo>
                <a:lnTo>
                  <a:pt x="1028" y="772"/>
                </a:lnTo>
                <a:cubicBezTo>
                  <a:pt x="991" y="918"/>
                  <a:pt x="844" y="1028"/>
                  <a:pt x="679" y="1028"/>
                </a:cubicBezTo>
                <a:cubicBezTo>
                  <a:pt x="514" y="1028"/>
                  <a:pt x="367" y="918"/>
                  <a:pt x="330" y="753"/>
                </a:cubicBezTo>
                <a:cubicBezTo>
                  <a:pt x="404" y="881"/>
                  <a:pt x="532" y="955"/>
                  <a:pt x="679" y="955"/>
                </a:cubicBezTo>
                <a:cubicBezTo>
                  <a:pt x="826" y="955"/>
                  <a:pt x="955" y="881"/>
                  <a:pt x="1028" y="7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30F2278B-94A0-8948-AF4D-E085A1FC866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71443" y="10742611"/>
            <a:ext cx="886117" cy="886117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67 w 1323"/>
              <a:gd name="T23" fmla="*/ 661 h 1323"/>
              <a:gd name="T24" fmla="*/ 661 w 1323"/>
              <a:gd name="T25" fmla="*/ 1267 h 1323"/>
              <a:gd name="T26" fmla="*/ 459 w 1323"/>
              <a:gd name="T27" fmla="*/ 606 h 1323"/>
              <a:gd name="T28" fmla="*/ 459 w 1323"/>
              <a:gd name="T29" fmla="*/ 606 h 1323"/>
              <a:gd name="T30" fmla="*/ 459 w 1323"/>
              <a:gd name="T31" fmla="*/ 606 h 1323"/>
              <a:gd name="T32" fmla="*/ 349 w 1323"/>
              <a:gd name="T33" fmla="*/ 496 h 1323"/>
              <a:gd name="T34" fmla="*/ 459 w 1323"/>
              <a:gd name="T35" fmla="*/ 404 h 1323"/>
              <a:gd name="T36" fmla="*/ 551 w 1323"/>
              <a:gd name="T37" fmla="*/ 496 h 1323"/>
              <a:gd name="T38" fmla="*/ 459 w 1323"/>
              <a:gd name="T39" fmla="*/ 60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2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973 w 1323"/>
              <a:gd name="T55" fmla="*/ 716 h 1323"/>
              <a:gd name="T56" fmla="*/ 973 w 1323"/>
              <a:gd name="T57" fmla="*/ 716 h 1323"/>
              <a:gd name="T58" fmla="*/ 973 w 1323"/>
              <a:gd name="T59" fmla="*/ 716 h 1323"/>
              <a:gd name="T60" fmla="*/ 1010 w 1323"/>
              <a:gd name="T61" fmla="*/ 808 h 1323"/>
              <a:gd name="T62" fmla="*/ 422 w 1323"/>
              <a:gd name="T63" fmla="*/ 1065 h 1323"/>
              <a:gd name="T64" fmla="*/ 386 w 1323"/>
              <a:gd name="T65" fmla="*/ 973 h 1323"/>
              <a:gd name="T66" fmla="*/ 973 w 1323"/>
              <a:gd name="T67" fmla="*/ 716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9" y="1322"/>
                  <a:pt x="1322" y="1028"/>
                  <a:pt x="1322" y="661"/>
                </a:cubicBezTo>
                <a:cubicBezTo>
                  <a:pt x="1322" y="294"/>
                  <a:pt x="1029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1" y="1267"/>
                  <a:pt x="55" y="1010"/>
                  <a:pt x="55" y="661"/>
                </a:cubicBezTo>
                <a:cubicBezTo>
                  <a:pt x="55" y="331"/>
                  <a:pt x="331" y="55"/>
                  <a:pt x="661" y="55"/>
                </a:cubicBezTo>
                <a:cubicBezTo>
                  <a:pt x="992" y="55"/>
                  <a:pt x="1267" y="331"/>
                  <a:pt x="1267" y="661"/>
                </a:cubicBezTo>
                <a:cubicBezTo>
                  <a:pt x="1267" y="1010"/>
                  <a:pt x="992" y="1267"/>
                  <a:pt x="661" y="1267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386" y="606"/>
                  <a:pt x="349" y="551"/>
                  <a:pt x="349" y="496"/>
                </a:cubicBezTo>
                <a:cubicBezTo>
                  <a:pt x="349" y="441"/>
                  <a:pt x="386" y="404"/>
                  <a:pt x="459" y="404"/>
                </a:cubicBezTo>
                <a:cubicBezTo>
                  <a:pt x="515" y="404"/>
                  <a:pt x="551" y="441"/>
                  <a:pt x="551" y="496"/>
                </a:cubicBezTo>
                <a:cubicBezTo>
                  <a:pt x="551" y="551"/>
                  <a:pt x="515" y="606"/>
                  <a:pt x="459" y="60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5" y="404"/>
                  <a:pt x="900" y="404"/>
                </a:cubicBezTo>
                <a:cubicBezTo>
                  <a:pt x="955" y="404"/>
                  <a:pt x="992" y="441"/>
                  <a:pt x="992" y="496"/>
                </a:cubicBezTo>
                <a:cubicBezTo>
                  <a:pt x="992" y="551"/>
                  <a:pt x="955" y="606"/>
                  <a:pt x="900" y="606"/>
                </a:cubicBezTo>
                <a:cubicBezTo>
                  <a:pt x="845" y="606"/>
                  <a:pt x="789" y="551"/>
                  <a:pt x="789" y="496"/>
                </a:cubicBezTo>
                <a:close/>
                <a:moveTo>
                  <a:pt x="973" y="716"/>
                </a:moveTo>
                <a:lnTo>
                  <a:pt x="973" y="716"/>
                </a:lnTo>
                <a:lnTo>
                  <a:pt x="973" y="716"/>
                </a:lnTo>
                <a:cubicBezTo>
                  <a:pt x="1010" y="808"/>
                  <a:pt x="1010" y="808"/>
                  <a:pt x="1010" y="808"/>
                </a:cubicBezTo>
                <a:cubicBezTo>
                  <a:pt x="422" y="1065"/>
                  <a:pt x="422" y="1065"/>
                  <a:pt x="422" y="1065"/>
                </a:cubicBezTo>
                <a:cubicBezTo>
                  <a:pt x="386" y="973"/>
                  <a:pt x="386" y="973"/>
                  <a:pt x="386" y="973"/>
                </a:cubicBezTo>
                <a:lnTo>
                  <a:pt x="973" y="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6" name="Freeform 14">
            <a:extLst>
              <a:ext uri="{FF2B5EF4-FFF2-40B4-BE49-F238E27FC236}">
                <a16:creationId xmlns:a16="http://schemas.microsoft.com/office/drawing/2014/main" id="{88DEF846-2431-3540-AF0E-CB43DEF7C2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076447" y="5287349"/>
            <a:ext cx="886117" cy="897932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85 w 1323"/>
              <a:gd name="T23" fmla="*/ 660 h 1341"/>
              <a:gd name="T24" fmla="*/ 661 w 1323"/>
              <a:gd name="T25" fmla="*/ 1285 h 1341"/>
              <a:gd name="T26" fmla="*/ 459 w 1323"/>
              <a:gd name="T27" fmla="*/ 606 h 1341"/>
              <a:gd name="T28" fmla="*/ 459 w 1323"/>
              <a:gd name="T29" fmla="*/ 606 h 1341"/>
              <a:gd name="T30" fmla="*/ 459 w 1323"/>
              <a:gd name="T31" fmla="*/ 606 h 1341"/>
              <a:gd name="T32" fmla="*/ 349 w 1323"/>
              <a:gd name="T33" fmla="*/ 495 h 1341"/>
              <a:gd name="T34" fmla="*/ 459 w 1323"/>
              <a:gd name="T35" fmla="*/ 404 h 1341"/>
              <a:gd name="T36" fmla="*/ 551 w 1323"/>
              <a:gd name="T37" fmla="*/ 495 h 1341"/>
              <a:gd name="T38" fmla="*/ 459 w 1323"/>
              <a:gd name="T39" fmla="*/ 606 h 1341"/>
              <a:gd name="T40" fmla="*/ 900 w 1323"/>
              <a:gd name="T41" fmla="*/ 404 h 1341"/>
              <a:gd name="T42" fmla="*/ 900 w 1323"/>
              <a:gd name="T43" fmla="*/ 404 h 1341"/>
              <a:gd name="T44" fmla="*/ 900 w 1323"/>
              <a:gd name="T45" fmla="*/ 404 h 1341"/>
              <a:gd name="T46" fmla="*/ 991 w 1323"/>
              <a:gd name="T47" fmla="*/ 495 h 1341"/>
              <a:gd name="T48" fmla="*/ 900 w 1323"/>
              <a:gd name="T49" fmla="*/ 606 h 1341"/>
              <a:gd name="T50" fmla="*/ 789 w 1323"/>
              <a:gd name="T51" fmla="*/ 495 h 1341"/>
              <a:gd name="T52" fmla="*/ 900 w 1323"/>
              <a:gd name="T53" fmla="*/ 404 h 1341"/>
              <a:gd name="T54" fmla="*/ 991 w 1323"/>
              <a:gd name="T55" fmla="*/ 734 h 1341"/>
              <a:gd name="T56" fmla="*/ 991 w 1323"/>
              <a:gd name="T57" fmla="*/ 734 h 1341"/>
              <a:gd name="T58" fmla="*/ 991 w 1323"/>
              <a:gd name="T59" fmla="*/ 734 h 1341"/>
              <a:gd name="T60" fmla="*/ 1028 w 1323"/>
              <a:gd name="T61" fmla="*/ 807 h 1341"/>
              <a:gd name="T62" fmla="*/ 441 w 1323"/>
              <a:gd name="T63" fmla="*/ 1065 h 1341"/>
              <a:gd name="T64" fmla="*/ 404 w 1323"/>
              <a:gd name="T65" fmla="*/ 991 h 1341"/>
              <a:gd name="T66" fmla="*/ 991 w 1323"/>
              <a:gd name="T67" fmla="*/ 734 h 1341"/>
              <a:gd name="T68" fmla="*/ 753 w 1323"/>
              <a:gd name="T69" fmla="*/ 459 h 1341"/>
              <a:gd name="T70" fmla="*/ 753 w 1323"/>
              <a:gd name="T71" fmla="*/ 459 h 1341"/>
              <a:gd name="T72" fmla="*/ 753 w 1323"/>
              <a:gd name="T73" fmla="*/ 459 h 1341"/>
              <a:gd name="T74" fmla="*/ 716 w 1323"/>
              <a:gd name="T75" fmla="*/ 440 h 1341"/>
              <a:gd name="T76" fmla="*/ 900 w 1323"/>
              <a:gd name="T77" fmla="*/ 293 h 1341"/>
              <a:gd name="T78" fmla="*/ 918 w 1323"/>
              <a:gd name="T79" fmla="*/ 312 h 1341"/>
              <a:gd name="T80" fmla="*/ 753 w 1323"/>
              <a:gd name="T81" fmla="*/ 459 h 1341"/>
              <a:gd name="T82" fmla="*/ 606 w 1323"/>
              <a:gd name="T83" fmla="*/ 459 h 1341"/>
              <a:gd name="T84" fmla="*/ 606 w 1323"/>
              <a:gd name="T85" fmla="*/ 459 h 1341"/>
              <a:gd name="T86" fmla="*/ 606 w 1323"/>
              <a:gd name="T87" fmla="*/ 459 h 1341"/>
              <a:gd name="T88" fmla="*/ 441 w 1323"/>
              <a:gd name="T89" fmla="*/ 312 h 1341"/>
              <a:gd name="T90" fmla="*/ 459 w 1323"/>
              <a:gd name="T91" fmla="*/ 293 h 1341"/>
              <a:gd name="T92" fmla="*/ 624 w 1323"/>
              <a:gd name="T93" fmla="*/ 440 h 1341"/>
              <a:gd name="T94" fmla="*/ 606 w 1323"/>
              <a:gd name="T95" fmla="*/ 45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1009" y="55"/>
                  <a:pt x="1285" y="330"/>
                  <a:pt x="1285" y="660"/>
                </a:cubicBezTo>
                <a:cubicBezTo>
                  <a:pt x="1285" y="1009"/>
                  <a:pt x="1009" y="1285"/>
                  <a:pt x="661" y="1285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404" y="606"/>
                  <a:pt x="349" y="569"/>
                  <a:pt x="349" y="495"/>
                </a:cubicBezTo>
                <a:cubicBezTo>
                  <a:pt x="349" y="440"/>
                  <a:pt x="404" y="404"/>
                  <a:pt x="459" y="404"/>
                </a:cubicBezTo>
                <a:cubicBezTo>
                  <a:pt x="514" y="404"/>
                  <a:pt x="551" y="440"/>
                  <a:pt x="551" y="495"/>
                </a:cubicBezTo>
                <a:cubicBezTo>
                  <a:pt x="551" y="569"/>
                  <a:pt x="514" y="606"/>
                  <a:pt x="459" y="606"/>
                </a:cubicBezTo>
                <a:close/>
                <a:moveTo>
                  <a:pt x="900" y="404"/>
                </a:moveTo>
                <a:lnTo>
                  <a:pt x="900" y="404"/>
                </a:lnTo>
                <a:lnTo>
                  <a:pt x="900" y="404"/>
                </a:lnTo>
                <a:cubicBezTo>
                  <a:pt x="955" y="404"/>
                  <a:pt x="991" y="440"/>
                  <a:pt x="991" y="495"/>
                </a:cubicBezTo>
                <a:cubicBezTo>
                  <a:pt x="991" y="569"/>
                  <a:pt x="955" y="606"/>
                  <a:pt x="900" y="606"/>
                </a:cubicBezTo>
                <a:cubicBezTo>
                  <a:pt x="844" y="606"/>
                  <a:pt x="789" y="569"/>
                  <a:pt x="789" y="495"/>
                </a:cubicBezTo>
                <a:cubicBezTo>
                  <a:pt x="789" y="440"/>
                  <a:pt x="844" y="404"/>
                  <a:pt x="900" y="404"/>
                </a:cubicBezTo>
                <a:close/>
                <a:moveTo>
                  <a:pt x="991" y="734"/>
                </a:moveTo>
                <a:lnTo>
                  <a:pt x="991" y="734"/>
                </a:lnTo>
                <a:lnTo>
                  <a:pt x="991" y="734"/>
                </a:lnTo>
                <a:cubicBezTo>
                  <a:pt x="1028" y="807"/>
                  <a:pt x="1028" y="807"/>
                  <a:pt x="1028" y="807"/>
                </a:cubicBezTo>
                <a:cubicBezTo>
                  <a:pt x="441" y="1065"/>
                  <a:pt x="441" y="1065"/>
                  <a:pt x="441" y="1065"/>
                </a:cubicBezTo>
                <a:cubicBezTo>
                  <a:pt x="404" y="991"/>
                  <a:pt x="404" y="991"/>
                  <a:pt x="404" y="991"/>
                </a:cubicBezTo>
                <a:lnTo>
                  <a:pt x="991" y="734"/>
                </a:lnTo>
                <a:close/>
                <a:moveTo>
                  <a:pt x="753" y="459"/>
                </a:moveTo>
                <a:lnTo>
                  <a:pt x="753" y="459"/>
                </a:lnTo>
                <a:lnTo>
                  <a:pt x="753" y="459"/>
                </a:lnTo>
                <a:cubicBezTo>
                  <a:pt x="716" y="440"/>
                  <a:pt x="716" y="440"/>
                  <a:pt x="716" y="440"/>
                </a:cubicBezTo>
                <a:cubicBezTo>
                  <a:pt x="900" y="293"/>
                  <a:pt x="900" y="293"/>
                  <a:pt x="900" y="293"/>
                </a:cubicBezTo>
                <a:cubicBezTo>
                  <a:pt x="918" y="312"/>
                  <a:pt x="918" y="312"/>
                  <a:pt x="918" y="312"/>
                </a:cubicBezTo>
                <a:lnTo>
                  <a:pt x="753" y="459"/>
                </a:lnTo>
                <a:close/>
                <a:moveTo>
                  <a:pt x="606" y="459"/>
                </a:moveTo>
                <a:lnTo>
                  <a:pt x="606" y="459"/>
                </a:lnTo>
                <a:lnTo>
                  <a:pt x="606" y="459"/>
                </a:lnTo>
                <a:cubicBezTo>
                  <a:pt x="441" y="312"/>
                  <a:pt x="441" y="312"/>
                  <a:pt x="441" y="312"/>
                </a:cubicBezTo>
                <a:cubicBezTo>
                  <a:pt x="459" y="293"/>
                  <a:pt x="459" y="293"/>
                  <a:pt x="459" y="293"/>
                </a:cubicBezTo>
                <a:cubicBezTo>
                  <a:pt x="624" y="440"/>
                  <a:pt x="624" y="440"/>
                  <a:pt x="624" y="440"/>
                </a:cubicBezTo>
                <a:lnTo>
                  <a:pt x="606" y="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17">
            <a:extLst>
              <a:ext uri="{FF2B5EF4-FFF2-40B4-BE49-F238E27FC236}">
                <a16:creationId xmlns:a16="http://schemas.microsoft.com/office/drawing/2014/main" id="{F675E037-B095-DF4E-9BF2-79AAC3D4898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92108" y="8145277"/>
            <a:ext cx="886117" cy="897932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6 w 1323"/>
              <a:gd name="T23" fmla="*/ 660 h 1341"/>
              <a:gd name="T24" fmla="*/ 661 w 1323"/>
              <a:gd name="T25" fmla="*/ 1285 h 1341"/>
              <a:gd name="T26" fmla="*/ 349 w 1323"/>
              <a:gd name="T27" fmla="*/ 495 h 1341"/>
              <a:gd name="T28" fmla="*/ 349 w 1323"/>
              <a:gd name="T29" fmla="*/ 495 h 1341"/>
              <a:gd name="T30" fmla="*/ 349 w 1323"/>
              <a:gd name="T31" fmla="*/ 495 h 1341"/>
              <a:gd name="T32" fmla="*/ 440 w 1323"/>
              <a:gd name="T33" fmla="*/ 404 h 1341"/>
              <a:gd name="T34" fmla="*/ 550 w 1323"/>
              <a:gd name="T35" fmla="*/ 495 h 1341"/>
              <a:gd name="T36" fmla="*/ 440 w 1323"/>
              <a:gd name="T37" fmla="*/ 606 h 1341"/>
              <a:gd name="T38" fmla="*/ 349 w 1323"/>
              <a:gd name="T39" fmla="*/ 495 h 1341"/>
              <a:gd name="T40" fmla="*/ 789 w 1323"/>
              <a:gd name="T41" fmla="*/ 495 h 1341"/>
              <a:gd name="T42" fmla="*/ 789 w 1323"/>
              <a:gd name="T43" fmla="*/ 495 h 1341"/>
              <a:gd name="T44" fmla="*/ 789 w 1323"/>
              <a:gd name="T45" fmla="*/ 495 h 1341"/>
              <a:gd name="T46" fmla="*/ 899 w 1323"/>
              <a:gd name="T47" fmla="*/ 404 h 1341"/>
              <a:gd name="T48" fmla="*/ 991 w 1323"/>
              <a:gd name="T49" fmla="*/ 495 h 1341"/>
              <a:gd name="T50" fmla="*/ 899 w 1323"/>
              <a:gd name="T51" fmla="*/ 606 h 1341"/>
              <a:gd name="T52" fmla="*/ 789 w 1323"/>
              <a:gd name="T53" fmla="*/ 495 h 1341"/>
              <a:gd name="T54" fmla="*/ 1010 w 1323"/>
              <a:gd name="T55" fmla="*/ 1046 h 1341"/>
              <a:gd name="T56" fmla="*/ 1010 w 1323"/>
              <a:gd name="T57" fmla="*/ 1046 h 1341"/>
              <a:gd name="T58" fmla="*/ 1010 w 1323"/>
              <a:gd name="T59" fmla="*/ 1046 h 1341"/>
              <a:gd name="T60" fmla="*/ 661 w 1323"/>
              <a:gd name="T61" fmla="*/ 863 h 1341"/>
              <a:gd name="T62" fmla="*/ 312 w 1323"/>
              <a:gd name="T63" fmla="*/ 1046 h 1341"/>
              <a:gd name="T64" fmla="*/ 661 w 1323"/>
              <a:gd name="T65" fmla="*/ 789 h 1341"/>
              <a:gd name="T66" fmla="*/ 1010 w 1323"/>
              <a:gd name="T67" fmla="*/ 1046 h 1341"/>
              <a:gd name="T68" fmla="*/ 899 w 1323"/>
              <a:gd name="T69" fmla="*/ 660 h 1341"/>
              <a:gd name="T70" fmla="*/ 899 w 1323"/>
              <a:gd name="T71" fmla="*/ 660 h 1341"/>
              <a:gd name="T72" fmla="*/ 899 w 1323"/>
              <a:gd name="T73" fmla="*/ 660 h 1341"/>
              <a:gd name="T74" fmla="*/ 917 w 1323"/>
              <a:gd name="T75" fmla="*/ 716 h 1341"/>
              <a:gd name="T76" fmla="*/ 899 w 1323"/>
              <a:gd name="T77" fmla="*/ 753 h 1341"/>
              <a:gd name="T78" fmla="*/ 863 w 1323"/>
              <a:gd name="T79" fmla="*/ 716 h 1341"/>
              <a:gd name="T80" fmla="*/ 899 w 1323"/>
              <a:gd name="T81" fmla="*/ 66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3" y="0"/>
                  <a:pt x="0" y="293"/>
                  <a:pt x="0" y="660"/>
                </a:cubicBezTo>
                <a:cubicBezTo>
                  <a:pt x="0" y="1028"/>
                  <a:pt x="293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991" y="55"/>
                  <a:pt x="1266" y="330"/>
                  <a:pt x="1266" y="660"/>
                </a:cubicBezTo>
                <a:cubicBezTo>
                  <a:pt x="1266" y="1009"/>
                  <a:pt x="991" y="1285"/>
                  <a:pt x="661" y="1285"/>
                </a:cubicBezTo>
                <a:close/>
                <a:moveTo>
                  <a:pt x="349" y="495"/>
                </a:moveTo>
                <a:lnTo>
                  <a:pt x="349" y="495"/>
                </a:lnTo>
                <a:lnTo>
                  <a:pt x="349" y="495"/>
                </a:lnTo>
                <a:cubicBezTo>
                  <a:pt x="349" y="440"/>
                  <a:pt x="385" y="404"/>
                  <a:pt x="440" y="404"/>
                </a:cubicBezTo>
                <a:cubicBezTo>
                  <a:pt x="514" y="404"/>
                  <a:pt x="550" y="440"/>
                  <a:pt x="550" y="495"/>
                </a:cubicBezTo>
                <a:cubicBezTo>
                  <a:pt x="550" y="569"/>
                  <a:pt x="514" y="606"/>
                  <a:pt x="440" y="606"/>
                </a:cubicBezTo>
                <a:cubicBezTo>
                  <a:pt x="385" y="606"/>
                  <a:pt x="349" y="569"/>
                  <a:pt x="349" y="495"/>
                </a:cubicBezTo>
                <a:close/>
                <a:moveTo>
                  <a:pt x="789" y="495"/>
                </a:moveTo>
                <a:lnTo>
                  <a:pt x="789" y="495"/>
                </a:lnTo>
                <a:lnTo>
                  <a:pt x="789" y="495"/>
                </a:lnTo>
                <a:cubicBezTo>
                  <a:pt x="789" y="440"/>
                  <a:pt x="826" y="404"/>
                  <a:pt x="899" y="404"/>
                </a:cubicBezTo>
                <a:cubicBezTo>
                  <a:pt x="954" y="404"/>
                  <a:pt x="991" y="440"/>
                  <a:pt x="991" y="495"/>
                </a:cubicBezTo>
                <a:cubicBezTo>
                  <a:pt x="991" y="569"/>
                  <a:pt x="954" y="606"/>
                  <a:pt x="899" y="606"/>
                </a:cubicBezTo>
                <a:cubicBezTo>
                  <a:pt x="826" y="606"/>
                  <a:pt x="789" y="569"/>
                  <a:pt x="789" y="495"/>
                </a:cubicBezTo>
                <a:close/>
                <a:moveTo>
                  <a:pt x="1010" y="1046"/>
                </a:moveTo>
                <a:lnTo>
                  <a:pt x="1010" y="1046"/>
                </a:lnTo>
                <a:lnTo>
                  <a:pt x="1010" y="1046"/>
                </a:lnTo>
                <a:cubicBezTo>
                  <a:pt x="936" y="936"/>
                  <a:pt x="807" y="863"/>
                  <a:pt x="661" y="863"/>
                </a:cubicBezTo>
                <a:cubicBezTo>
                  <a:pt x="514" y="863"/>
                  <a:pt x="385" y="936"/>
                  <a:pt x="312" y="1046"/>
                </a:cubicBezTo>
                <a:cubicBezTo>
                  <a:pt x="367" y="900"/>
                  <a:pt x="496" y="789"/>
                  <a:pt x="661" y="789"/>
                </a:cubicBezTo>
                <a:cubicBezTo>
                  <a:pt x="826" y="789"/>
                  <a:pt x="973" y="900"/>
                  <a:pt x="1010" y="1046"/>
                </a:cubicBezTo>
                <a:close/>
                <a:moveTo>
                  <a:pt x="899" y="660"/>
                </a:moveTo>
                <a:lnTo>
                  <a:pt x="899" y="660"/>
                </a:lnTo>
                <a:lnTo>
                  <a:pt x="899" y="660"/>
                </a:lnTo>
                <a:cubicBezTo>
                  <a:pt x="917" y="660"/>
                  <a:pt x="917" y="716"/>
                  <a:pt x="917" y="716"/>
                </a:cubicBezTo>
                <a:cubicBezTo>
                  <a:pt x="917" y="734"/>
                  <a:pt x="917" y="753"/>
                  <a:pt x="899" y="753"/>
                </a:cubicBezTo>
                <a:cubicBezTo>
                  <a:pt x="881" y="753"/>
                  <a:pt x="863" y="734"/>
                  <a:pt x="863" y="716"/>
                </a:cubicBezTo>
                <a:cubicBezTo>
                  <a:pt x="863" y="716"/>
                  <a:pt x="881" y="660"/>
                  <a:pt x="899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22">
            <a:extLst>
              <a:ext uri="{FF2B5EF4-FFF2-40B4-BE49-F238E27FC236}">
                <a16:creationId xmlns:a16="http://schemas.microsoft.com/office/drawing/2014/main" id="{E1F53970-BB0D-3244-B9F7-A2EFC324540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674003" y="10544616"/>
            <a:ext cx="886117" cy="897932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7 w 1323"/>
              <a:gd name="T23" fmla="*/ 660 h 1341"/>
              <a:gd name="T24" fmla="*/ 661 w 1323"/>
              <a:gd name="T25" fmla="*/ 1285 h 1341"/>
              <a:gd name="T26" fmla="*/ 331 w 1323"/>
              <a:gd name="T27" fmla="*/ 514 h 1341"/>
              <a:gd name="T28" fmla="*/ 331 w 1323"/>
              <a:gd name="T29" fmla="*/ 514 h 1341"/>
              <a:gd name="T30" fmla="*/ 331 w 1323"/>
              <a:gd name="T31" fmla="*/ 514 h 1341"/>
              <a:gd name="T32" fmla="*/ 441 w 1323"/>
              <a:gd name="T33" fmla="*/ 422 h 1341"/>
              <a:gd name="T34" fmla="*/ 551 w 1323"/>
              <a:gd name="T35" fmla="*/ 514 h 1341"/>
              <a:gd name="T36" fmla="*/ 441 w 1323"/>
              <a:gd name="T37" fmla="*/ 624 h 1341"/>
              <a:gd name="T38" fmla="*/ 331 w 1323"/>
              <a:gd name="T39" fmla="*/ 514 h 1341"/>
              <a:gd name="T40" fmla="*/ 771 w 1323"/>
              <a:gd name="T41" fmla="*/ 514 h 1341"/>
              <a:gd name="T42" fmla="*/ 771 w 1323"/>
              <a:gd name="T43" fmla="*/ 514 h 1341"/>
              <a:gd name="T44" fmla="*/ 771 w 1323"/>
              <a:gd name="T45" fmla="*/ 514 h 1341"/>
              <a:gd name="T46" fmla="*/ 882 w 1323"/>
              <a:gd name="T47" fmla="*/ 422 h 1341"/>
              <a:gd name="T48" fmla="*/ 973 w 1323"/>
              <a:gd name="T49" fmla="*/ 514 h 1341"/>
              <a:gd name="T50" fmla="*/ 882 w 1323"/>
              <a:gd name="T51" fmla="*/ 624 h 1341"/>
              <a:gd name="T52" fmla="*/ 771 w 1323"/>
              <a:gd name="T53" fmla="*/ 514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9" y="1340"/>
                  <a:pt x="1322" y="1028"/>
                  <a:pt x="1322" y="660"/>
                </a:cubicBezTo>
                <a:cubicBezTo>
                  <a:pt x="1322" y="293"/>
                  <a:pt x="1029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1" y="1285"/>
                  <a:pt x="55" y="1009"/>
                  <a:pt x="55" y="660"/>
                </a:cubicBezTo>
                <a:cubicBezTo>
                  <a:pt x="55" y="330"/>
                  <a:pt x="331" y="55"/>
                  <a:pt x="661" y="55"/>
                </a:cubicBezTo>
                <a:cubicBezTo>
                  <a:pt x="992" y="55"/>
                  <a:pt x="1267" y="330"/>
                  <a:pt x="1267" y="660"/>
                </a:cubicBezTo>
                <a:cubicBezTo>
                  <a:pt x="1267" y="1009"/>
                  <a:pt x="992" y="1285"/>
                  <a:pt x="661" y="1285"/>
                </a:cubicBezTo>
                <a:close/>
                <a:moveTo>
                  <a:pt x="331" y="514"/>
                </a:moveTo>
                <a:lnTo>
                  <a:pt x="331" y="514"/>
                </a:lnTo>
                <a:lnTo>
                  <a:pt x="331" y="514"/>
                </a:lnTo>
                <a:cubicBezTo>
                  <a:pt x="331" y="459"/>
                  <a:pt x="386" y="422"/>
                  <a:pt x="441" y="422"/>
                </a:cubicBezTo>
                <a:cubicBezTo>
                  <a:pt x="496" y="422"/>
                  <a:pt x="551" y="459"/>
                  <a:pt x="551" y="514"/>
                </a:cubicBezTo>
                <a:cubicBezTo>
                  <a:pt x="551" y="569"/>
                  <a:pt x="496" y="624"/>
                  <a:pt x="441" y="624"/>
                </a:cubicBezTo>
                <a:cubicBezTo>
                  <a:pt x="386" y="624"/>
                  <a:pt x="331" y="569"/>
                  <a:pt x="331" y="514"/>
                </a:cubicBezTo>
                <a:close/>
                <a:moveTo>
                  <a:pt x="771" y="514"/>
                </a:moveTo>
                <a:lnTo>
                  <a:pt x="771" y="514"/>
                </a:lnTo>
                <a:lnTo>
                  <a:pt x="771" y="514"/>
                </a:lnTo>
                <a:cubicBezTo>
                  <a:pt x="771" y="459"/>
                  <a:pt x="826" y="422"/>
                  <a:pt x="882" y="422"/>
                </a:cubicBezTo>
                <a:cubicBezTo>
                  <a:pt x="936" y="422"/>
                  <a:pt x="973" y="459"/>
                  <a:pt x="973" y="514"/>
                </a:cubicBezTo>
                <a:cubicBezTo>
                  <a:pt x="973" y="569"/>
                  <a:pt x="936" y="624"/>
                  <a:pt x="882" y="624"/>
                </a:cubicBezTo>
                <a:cubicBezTo>
                  <a:pt x="826" y="624"/>
                  <a:pt x="771" y="569"/>
                  <a:pt x="771" y="5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CEAB49-F018-574A-AA8B-D9DF18BC394B}"/>
              </a:ext>
            </a:extLst>
          </p:cNvPr>
          <p:cNvSpPr/>
          <p:nvPr/>
        </p:nvSpPr>
        <p:spPr>
          <a:xfrm>
            <a:off x="16976011" y="4674536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2C0734-07D0-6046-A2E4-AD9AA498DB32}"/>
              </a:ext>
            </a:extLst>
          </p:cNvPr>
          <p:cNvSpPr/>
          <p:nvPr/>
        </p:nvSpPr>
        <p:spPr>
          <a:xfrm>
            <a:off x="16976011" y="7707681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46D23C-2D0E-9145-8596-46B77D9EB09F}"/>
              </a:ext>
            </a:extLst>
          </p:cNvPr>
          <p:cNvSpPr/>
          <p:nvPr/>
        </p:nvSpPr>
        <p:spPr>
          <a:xfrm>
            <a:off x="16976011" y="10728339"/>
            <a:ext cx="2233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6B7E01-F1AF-5E43-9683-69170B7A2F4A}"/>
              </a:ext>
            </a:extLst>
          </p:cNvPr>
          <p:cNvSpPr txBox="1"/>
          <p:nvPr/>
        </p:nvSpPr>
        <p:spPr>
          <a:xfrm>
            <a:off x="19322370" y="4479980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72D404-48A5-EA43-A0C3-A2715F8C1992}"/>
              </a:ext>
            </a:extLst>
          </p:cNvPr>
          <p:cNvSpPr txBox="1"/>
          <p:nvPr/>
        </p:nvSpPr>
        <p:spPr>
          <a:xfrm>
            <a:off x="19322370" y="7514139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5DAF04-1BDD-2A42-9966-176835F23522}"/>
              </a:ext>
            </a:extLst>
          </p:cNvPr>
          <p:cNvSpPr txBox="1"/>
          <p:nvPr/>
        </p:nvSpPr>
        <p:spPr>
          <a:xfrm>
            <a:off x="19322370" y="10471648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55D73D-DF5D-1448-8ACF-7809D5AE0A9B}"/>
              </a:ext>
            </a:extLst>
          </p:cNvPr>
          <p:cNvSpPr/>
          <p:nvPr/>
        </p:nvSpPr>
        <p:spPr>
          <a:xfrm>
            <a:off x="5871308" y="4443704"/>
            <a:ext cx="2102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Worst Pain Possible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2FFD56-59FA-2149-9E0E-FAC5BB8FF7BF}"/>
              </a:ext>
            </a:extLst>
          </p:cNvPr>
          <p:cNvSpPr/>
          <p:nvPr/>
        </p:nvSpPr>
        <p:spPr>
          <a:xfrm>
            <a:off x="5871308" y="7707681"/>
            <a:ext cx="1840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Very Severe</a:t>
            </a:r>
            <a:endParaRPr lang="en-US" sz="5400" dirty="0">
              <a:solidFill>
                <a:schemeClr val="accent5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BBE694-627D-7044-B1C0-63537B0BF0DE}"/>
              </a:ext>
            </a:extLst>
          </p:cNvPr>
          <p:cNvSpPr/>
          <p:nvPr/>
        </p:nvSpPr>
        <p:spPr>
          <a:xfrm>
            <a:off x="5871308" y="10728339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2661C1-159B-9E44-90CD-811EF5E2C95C}"/>
              </a:ext>
            </a:extLst>
          </p:cNvPr>
          <p:cNvSpPr txBox="1"/>
          <p:nvPr/>
        </p:nvSpPr>
        <p:spPr>
          <a:xfrm>
            <a:off x="2128740" y="4479980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1D00F0-1905-2242-9786-4BF913E99DEF}"/>
              </a:ext>
            </a:extLst>
          </p:cNvPr>
          <p:cNvSpPr txBox="1"/>
          <p:nvPr/>
        </p:nvSpPr>
        <p:spPr>
          <a:xfrm>
            <a:off x="2128740" y="7514139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1D7F98-EB1C-AE41-8AF7-E3CEDAF95BD6}"/>
              </a:ext>
            </a:extLst>
          </p:cNvPr>
          <p:cNvSpPr txBox="1"/>
          <p:nvPr/>
        </p:nvSpPr>
        <p:spPr>
          <a:xfrm>
            <a:off x="2128740" y="10471648"/>
            <a:ext cx="301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</p:spTree>
    <p:extLst>
      <p:ext uri="{BB962C8B-B14F-4D97-AF65-F5344CB8AC3E}">
        <p14:creationId xmlns:p14="http://schemas.microsoft.com/office/powerpoint/2010/main" val="383836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99F17F-5860-5D42-8A4C-648C5C16AE8B}"/>
              </a:ext>
            </a:extLst>
          </p:cNvPr>
          <p:cNvGrpSpPr/>
          <p:nvPr/>
        </p:nvGrpSpPr>
        <p:grpSpPr>
          <a:xfrm>
            <a:off x="-2402424" y="6437376"/>
            <a:ext cx="29396348" cy="3834383"/>
            <a:chOff x="5626608" y="6096000"/>
            <a:chExt cx="25711583" cy="3810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D9053F-A504-5845-95B0-AAB52ACFFAC0}"/>
                </a:ext>
              </a:extLst>
            </p:cNvPr>
            <p:cNvGrpSpPr/>
            <p:nvPr/>
          </p:nvGrpSpPr>
          <p:grpSpPr>
            <a:xfrm>
              <a:off x="5626608" y="6096000"/>
              <a:ext cx="9871008" cy="3810000"/>
              <a:chOff x="7650480" y="7498080"/>
              <a:chExt cx="9871008" cy="3352800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Block Arc 13">
                <a:extLst>
                  <a:ext uri="{FF2B5EF4-FFF2-40B4-BE49-F238E27FC236}">
                    <a16:creationId xmlns:a16="http://schemas.microsoft.com/office/drawing/2014/main" id="{8224AA29-A9DA-9642-B407-5B1FDEE2DCB6}"/>
                  </a:ext>
                </a:extLst>
              </p:cNvPr>
              <p:cNvSpPr/>
              <p:nvPr/>
            </p:nvSpPr>
            <p:spPr>
              <a:xfrm>
                <a:off x="7650480" y="7528560"/>
                <a:ext cx="3535680" cy="3322320"/>
              </a:xfrm>
              <a:prstGeom prst="blockArc">
                <a:avLst>
                  <a:gd name="adj1" fmla="val 10741739"/>
                  <a:gd name="adj2" fmla="val 97659"/>
                  <a:gd name="adj3" fmla="val 106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97FA1A23-7098-594E-AD41-3B07D95AB94B}"/>
                  </a:ext>
                </a:extLst>
              </p:cNvPr>
              <p:cNvSpPr/>
              <p:nvPr/>
            </p:nvSpPr>
            <p:spPr>
              <a:xfrm rot="10800000">
                <a:off x="10815888" y="7498080"/>
                <a:ext cx="3535680" cy="3322320"/>
              </a:xfrm>
              <a:prstGeom prst="blockArc">
                <a:avLst>
                  <a:gd name="adj1" fmla="val 10741739"/>
                  <a:gd name="adj2" fmla="val 97659"/>
                  <a:gd name="adj3" fmla="val 106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>
                <a:extLst>
                  <a:ext uri="{FF2B5EF4-FFF2-40B4-BE49-F238E27FC236}">
                    <a16:creationId xmlns:a16="http://schemas.microsoft.com/office/drawing/2014/main" id="{DD004D58-0CC5-0E4D-8769-4562666C0D75}"/>
                  </a:ext>
                </a:extLst>
              </p:cNvPr>
              <p:cNvSpPr/>
              <p:nvPr/>
            </p:nvSpPr>
            <p:spPr>
              <a:xfrm>
                <a:off x="13985808" y="7528560"/>
                <a:ext cx="3535680" cy="3322320"/>
              </a:xfrm>
              <a:prstGeom prst="blockArc">
                <a:avLst>
                  <a:gd name="adj1" fmla="val 10741739"/>
                  <a:gd name="adj2" fmla="val 97659"/>
                  <a:gd name="adj3" fmla="val 106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FB1BFD5-8C5A-D34A-B239-56F6951BF2DA}"/>
                </a:ext>
              </a:extLst>
            </p:cNvPr>
            <p:cNvGrpSpPr/>
            <p:nvPr/>
          </p:nvGrpSpPr>
          <p:grpSpPr>
            <a:xfrm rot="10800000">
              <a:off x="15127343" y="6096000"/>
              <a:ext cx="16210848" cy="3810000"/>
              <a:chOff x="1310640" y="7498080"/>
              <a:chExt cx="16210848" cy="3352800"/>
            </a:xfrm>
            <a:solidFill>
              <a:schemeClr val="bg1">
                <a:lumMod val="95000"/>
              </a:schemeClr>
            </a:solidFill>
          </p:grpSpPr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E541D0AB-2508-E246-BCE4-C50E9F19A63C}"/>
                  </a:ext>
                </a:extLst>
              </p:cNvPr>
              <p:cNvSpPr/>
              <p:nvPr/>
            </p:nvSpPr>
            <p:spPr>
              <a:xfrm rot="10800000">
                <a:off x="4480560" y="7498080"/>
                <a:ext cx="3535680" cy="3322320"/>
              </a:xfrm>
              <a:prstGeom prst="blockArc">
                <a:avLst>
                  <a:gd name="adj1" fmla="val 10741739"/>
                  <a:gd name="adj2" fmla="val 97659"/>
                  <a:gd name="adj3" fmla="val 106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24E67AB6-22C1-3444-894C-1FFB0DC5FAAF}"/>
                  </a:ext>
                </a:extLst>
              </p:cNvPr>
              <p:cNvSpPr/>
              <p:nvPr/>
            </p:nvSpPr>
            <p:spPr>
              <a:xfrm>
                <a:off x="7650480" y="7528560"/>
                <a:ext cx="3535680" cy="3322320"/>
              </a:xfrm>
              <a:prstGeom prst="blockArc">
                <a:avLst>
                  <a:gd name="adj1" fmla="val 10741739"/>
                  <a:gd name="adj2" fmla="val 97659"/>
                  <a:gd name="adj3" fmla="val 106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F035EED6-EF84-1846-8800-5A0D3B571902}"/>
                  </a:ext>
                </a:extLst>
              </p:cNvPr>
              <p:cNvSpPr/>
              <p:nvPr/>
            </p:nvSpPr>
            <p:spPr>
              <a:xfrm rot="10800000">
                <a:off x="10815888" y="7498080"/>
                <a:ext cx="3535680" cy="3322320"/>
              </a:xfrm>
              <a:prstGeom prst="blockArc">
                <a:avLst>
                  <a:gd name="adj1" fmla="val 10741739"/>
                  <a:gd name="adj2" fmla="val 97659"/>
                  <a:gd name="adj3" fmla="val 106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DD8D3E57-3E9E-1542-A73D-949F2A257969}"/>
                  </a:ext>
                </a:extLst>
              </p:cNvPr>
              <p:cNvSpPr/>
              <p:nvPr/>
            </p:nvSpPr>
            <p:spPr>
              <a:xfrm>
                <a:off x="13985808" y="7528560"/>
                <a:ext cx="3535680" cy="3322320"/>
              </a:xfrm>
              <a:prstGeom prst="blockArc">
                <a:avLst>
                  <a:gd name="adj1" fmla="val 10741739"/>
                  <a:gd name="adj2" fmla="val 97659"/>
                  <a:gd name="adj3" fmla="val 106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F2E6D443-6D66-F947-A51B-206F28C10FE0}"/>
                  </a:ext>
                </a:extLst>
              </p:cNvPr>
              <p:cNvSpPr/>
              <p:nvPr/>
            </p:nvSpPr>
            <p:spPr>
              <a:xfrm>
                <a:off x="1310640" y="7528560"/>
                <a:ext cx="3535680" cy="3322320"/>
              </a:xfrm>
              <a:prstGeom prst="blockArc">
                <a:avLst>
                  <a:gd name="adj1" fmla="val 10741739"/>
                  <a:gd name="adj2" fmla="val 97659"/>
                  <a:gd name="adj3" fmla="val 106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428D6BE-5992-7244-B4C8-4857054BE95A}"/>
              </a:ext>
            </a:extLst>
          </p:cNvPr>
          <p:cNvSpPr/>
          <p:nvPr/>
        </p:nvSpPr>
        <p:spPr>
          <a:xfrm>
            <a:off x="20560609" y="5734286"/>
            <a:ext cx="1763197" cy="17631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Freeform 55">
            <a:extLst>
              <a:ext uri="{FF2B5EF4-FFF2-40B4-BE49-F238E27FC236}">
                <a16:creationId xmlns:a16="http://schemas.microsoft.com/office/drawing/2014/main" id="{C400CCB4-4838-C648-9BDE-7B54D087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1713" y="6284120"/>
            <a:ext cx="232822" cy="239230"/>
          </a:xfrm>
          <a:custGeom>
            <a:avLst/>
            <a:gdLst>
              <a:gd name="T0" fmla="*/ 37 w 479"/>
              <a:gd name="T1" fmla="*/ 495 h 496"/>
              <a:gd name="T2" fmla="*/ 441 w 479"/>
              <a:gd name="T3" fmla="*/ 384 h 496"/>
              <a:gd name="T4" fmla="*/ 478 w 479"/>
              <a:gd name="T5" fmla="*/ 220 h 496"/>
              <a:gd name="T6" fmla="*/ 111 w 479"/>
              <a:gd name="T7" fmla="*/ 0 h 496"/>
              <a:gd name="T8" fmla="*/ 37 w 479"/>
              <a:gd name="T9" fmla="*/ 129 h 496"/>
              <a:gd name="T10" fmla="*/ 276 w 479"/>
              <a:gd name="T11" fmla="*/ 275 h 496"/>
              <a:gd name="T12" fmla="*/ 0 w 479"/>
              <a:gd name="T13" fmla="*/ 348 h 496"/>
              <a:gd name="T14" fmla="*/ 37 w 479"/>
              <a:gd name="T1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9" h="496">
                <a:moveTo>
                  <a:pt x="37" y="495"/>
                </a:moveTo>
                <a:lnTo>
                  <a:pt x="441" y="384"/>
                </a:lnTo>
                <a:lnTo>
                  <a:pt x="478" y="220"/>
                </a:lnTo>
                <a:lnTo>
                  <a:pt x="111" y="0"/>
                </a:lnTo>
                <a:lnTo>
                  <a:pt x="37" y="129"/>
                </a:lnTo>
                <a:lnTo>
                  <a:pt x="276" y="275"/>
                </a:lnTo>
                <a:lnTo>
                  <a:pt x="0" y="348"/>
                </a:lnTo>
                <a:lnTo>
                  <a:pt x="37" y="49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56">
            <a:extLst>
              <a:ext uri="{FF2B5EF4-FFF2-40B4-BE49-F238E27FC236}">
                <a16:creationId xmlns:a16="http://schemas.microsoft.com/office/drawing/2014/main" id="{F0ADC8BA-C09D-AE46-8029-6AE1588C5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8421" y="6284120"/>
            <a:ext cx="230686" cy="239230"/>
          </a:xfrm>
          <a:custGeom>
            <a:avLst/>
            <a:gdLst>
              <a:gd name="T0" fmla="*/ 440 w 478"/>
              <a:gd name="T1" fmla="*/ 495 h 496"/>
              <a:gd name="T2" fmla="*/ 477 w 478"/>
              <a:gd name="T3" fmla="*/ 348 h 496"/>
              <a:gd name="T4" fmla="*/ 202 w 478"/>
              <a:gd name="T5" fmla="*/ 275 h 496"/>
              <a:gd name="T6" fmla="*/ 440 w 478"/>
              <a:gd name="T7" fmla="*/ 129 h 496"/>
              <a:gd name="T8" fmla="*/ 367 w 478"/>
              <a:gd name="T9" fmla="*/ 0 h 496"/>
              <a:gd name="T10" fmla="*/ 0 w 478"/>
              <a:gd name="T11" fmla="*/ 220 h 496"/>
              <a:gd name="T12" fmla="*/ 37 w 478"/>
              <a:gd name="T13" fmla="*/ 384 h 496"/>
              <a:gd name="T14" fmla="*/ 440 w 478"/>
              <a:gd name="T1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496">
                <a:moveTo>
                  <a:pt x="440" y="495"/>
                </a:moveTo>
                <a:lnTo>
                  <a:pt x="477" y="348"/>
                </a:lnTo>
                <a:lnTo>
                  <a:pt x="202" y="275"/>
                </a:lnTo>
                <a:lnTo>
                  <a:pt x="440" y="129"/>
                </a:lnTo>
                <a:lnTo>
                  <a:pt x="367" y="0"/>
                </a:lnTo>
                <a:lnTo>
                  <a:pt x="0" y="220"/>
                </a:lnTo>
                <a:lnTo>
                  <a:pt x="37" y="384"/>
                </a:lnTo>
                <a:lnTo>
                  <a:pt x="440" y="49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195DBEA9-4E49-ED49-8F12-2AD7124E7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7537" y="6657917"/>
            <a:ext cx="649339" cy="241367"/>
          </a:xfrm>
          <a:custGeom>
            <a:avLst/>
            <a:gdLst>
              <a:gd name="T0" fmla="*/ 679 w 1341"/>
              <a:gd name="T1" fmla="*/ 0 h 497"/>
              <a:gd name="T2" fmla="*/ 679 w 1341"/>
              <a:gd name="T3" fmla="*/ 0 h 497"/>
              <a:gd name="T4" fmla="*/ 0 w 1341"/>
              <a:gd name="T5" fmla="*/ 496 h 497"/>
              <a:gd name="T6" fmla="*/ 679 w 1341"/>
              <a:gd name="T7" fmla="*/ 147 h 497"/>
              <a:gd name="T8" fmla="*/ 1340 w 1341"/>
              <a:gd name="T9" fmla="*/ 496 h 497"/>
              <a:gd name="T10" fmla="*/ 679 w 1341"/>
              <a:gd name="T11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79" y="0"/>
                </a:moveTo>
                <a:lnTo>
                  <a:pt x="679" y="0"/>
                </a:lnTo>
                <a:cubicBezTo>
                  <a:pt x="349" y="0"/>
                  <a:pt x="92" y="221"/>
                  <a:pt x="0" y="496"/>
                </a:cubicBezTo>
                <a:cubicBezTo>
                  <a:pt x="147" y="294"/>
                  <a:pt x="404" y="147"/>
                  <a:pt x="679" y="147"/>
                </a:cubicBezTo>
                <a:cubicBezTo>
                  <a:pt x="955" y="147"/>
                  <a:pt x="1193" y="294"/>
                  <a:pt x="1340" y="496"/>
                </a:cubicBezTo>
                <a:cubicBezTo>
                  <a:pt x="1248" y="202"/>
                  <a:pt x="992" y="0"/>
                  <a:pt x="67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E9F801-1548-5A40-9F0B-B64C700ACCC5}"/>
              </a:ext>
            </a:extLst>
          </p:cNvPr>
          <p:cNvSpPr/>
          <p:nvPr/>
        </p:nvSpPr>
        <p:spPr>
          <a:xfrm>
            <a:off x="13124834" y="5976401"/>
            <a:ext cx="1763197" cy="17631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Freeform 58">
            <a:extLst>
              <a:ext uri="{FF2B5EF4-FFF2-40B4-BE49-F238E27FC236}">
                <a16:creationId xmlns:a16="http://schemas.microsoft.com/office/drawing/2014/main" id="{1EE5710E-D7F8-CB48-B5C0-8E03792BC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3141" y="6551332"/>
            <a:ext cx="196510" cy="196510"/>
          </a:xfrm>
          <a:custGeom>
            <a:avLst/>
            <a:gdLst>
              <a:gd name="T0" fmla="*/ 203 w 406"/>
              <a:gd name="T1" fmla="*/ 404 h 405"/>
              <a:gd name="T2" fmla="*/ 203 w 406"/>
              <a:gd name="T3" fmla="*/ 404 h 405"/>
              <a:gd name="T4" fmla="*/ 405 w 406"/>
              <a:gd name="T5" fmla="*/ 202 h 405"/>
              <a:gd name="T6" fmla="*/ 203 w 406"/>
              <a:gd name="T7" fmla="*/ 0 h 405"/>
              <a:gd name="T8" fmla="*/ 0 w 406"/>
              <a:gd name="T9" fmla="*/ 202 h 405"/>
              <a:gd name="T10" fmla="*/ 203 w 406"/>
              <a:gd name="T1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5">
                <a:moveTo>
                  <a:pt x="203" y="404"/>
                </a:moveTo>
                <a:lnTo>
                  <a:pt x="203" y="404"/>
                </a:lnTo>
                <a:cubicBezTo>
                  <a:pt x="312" y="404"/>
                  <a:pt x="405" y="312"/>
                  <a:pt x="405" y="202"/>
                </a:cubicBezTo>
                <a:cubicBezTo>
                  <a:pt x="405" y="92"/>
                  <a:pt x="312" y="0"/>
                  <a:pt x="203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3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59">
            <a:extLst>
              <a:ext uri="{FF2B5EF4-FFF2-40B4-BE49-F238E27FC236}">
                <a16:creationId xmlns:a16="http://schemas.microsoft.com/office/drawing/2014/main" id="{28858C0D-849E-0143-9BAC-C9C7BF9E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800" y="6871730"/>
            <a:ext cx="604483" cy="328941"/>
          </a:xfrm>
          <a:custGeom>
            <a:avLst/>
            <a:gdLst>
              <a:gd name="T0" fmla="*/ 0 w 1249"/>
              <a:gd name="T1" fmla="*/ 515 h 681"/>
              <a:gd name="T2" fmla="*/ 73 w 1249"/>
              <a:gd name="T3" fmla="*/ 680 h 681"/>
              <a:gd name="T4" fmla="*/ 1248 w 1249"/>
              <a:gd name="T5" fmla="*/ 147 h 681"/>
              <a:gd name="T6" fmla="*/ 1175 w 1249"/>
              <a:gd name="T7" fmla="*/ 0 h 681"/>
              <a:gd name="T8" fmla="*/ 0 w 1249"/>
              <a:gd name="T9" fmla="*/ 515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9" h="681">
                <a:moveTo>
                  <a:pt x="0" y="515"/>
                </a:moveTo>
                <a:lnTo>
                  <a:pt x="73" y="680"/>
                </a:lnTo>
                <a:lnTo>
                  <a:pt x="1248" y="147"/>
                </a:lnTo>
                <a:lnTo>
                  <a:pt x="1175" y="0"/>
                </a:lnTo>
                <a:lnTo>
                  <a:pt x="0" y="51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60">
            <a:extLst>
              <a:ext uri="{FF2B5EF4-FFF2-40B4-BE49-F238E27FC236}">
                <a16:creationId xmlns:a16="http://schemas.microsoft.com/office/drawing/2014/main" id="{1D9C4207-0C9E-8D41-9006-83B9402A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944" y="6551332"/>
            <a:ext cx="196510" cy="196510"/>
          </a:xfrm>
          <a:custGeom>
            <a:avLst/>
            <a:gdLst>
              <a:gd name="T0" fmla="*/ 404 w 405"/>
              <a:gd name="T1" fmla="*/ 202 h 405"/>
              <a:gd name="T2" fmla="*/ 404 w 405"/>
              <a:gd name="T3" fmla="*/ 202 h 405"/>
              <a:gd name="T4" fmla="*/ 202 w 405"/>
              <a:gd name="T5" fmla="*/ 0 h 405"/>
              <a:gd name="T6" fmla="*/ 0 w 405"/>
              <a:gd name="T7" fmla="*/ 202 h 405"/>
              <a:gd name="T8" fmla="*/ 202 w 405"/>
              <a:gd name="T9" fmla="*/ 404 h 405"/>
              <a:gd name="T10" fmla="*/ 404 w 405"/>
              <a:gd name="T11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5">
                <a:moveTo>
                  <a:pt x="404" y="202"/>
                </a:moveTo>
                <a:lnTo>
                  <a:pt x="404" y="202"/>
                </a:lnTo>
                <a:cubicBezTo>
                  <a:pt x="404" y="92"/>
                  <a:pt x="331" y="0"/>
                  <a:pt x="202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2" y="404"/>
                </a:cubicBezTo>
                <a:cubicBezTo>
                  <a:pt x="331" y="404"/>
                  <a:pt x="404" y="312"/>
                  <a:pt x="404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F35659-A772-E446-98BC-37C31D173CEC}"/>
              </a:ext>
            </a:extLst>
          </p:cNvPr>
          <p:cNvSpPr/>
          <p:nvPr/>
        </p:nvSpPr>
        <p:spPr>
          <a:xfrm>
            <a:off x="9570210" y="9020851"/>
            <a:ext cx="1763197" cy="17631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F41105-9C56-E345-B425-AAD91F98D823}"/>
              </a:ext>
            </a:extLst>
          </p:cNvPr>
          <p:cNvGrpSpPr/>
          <p:nvPr/>
        </p:nvGrpSpPr>
        <p:grpSpPr>
          <a:xfrm>
            <a:off x="10164136" y="9672129"/>
            <a:ext cx="623708" cy="196511"/>
            <a:chOff x="6511925" y="2749550"/>
            <a:chExt cx="463550" cy="146050"/>
          </a:xfrm>
          <a:solidFill>
            <a:schemeClr val="bg1"/>
          </a:solidFill>
        </p:grpSpPr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AA9A0390-FE3D-2040-B080-02B4E9CC3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749550"/>
              <a:ext cx="146050" cy="146050"/>
            </a:xfrm>
            <a:custGeom>
              <a:avLst/>
              <a:gdLst>
                <a:gd name="T0" fmla="*/ 203 w 406"/>
                <a:gd name="T1" fmla="*/ 404 h 405"/>
                <a:gd name="T2" fmla="*/ 203 w 406"/>
                <a:gd name="T3" fmla="*/ 404 h 405"/>
                <a:gd name="T4" fmla="*/ 405 w 406"/>
                <a:gd name="T5" fmla="*/ 202 h 405"/>
                <a:gd name="T6" fmla="*/ 203 w 406"/>
                <a:gd name="T7" fmla="*/ 0 h 405"/>
                <a:gd name="T8" fmla="*/ 0 w 406"/>
                <a:gd name="T9" fmla="*/ 202 h 405"/>
                <a:gd name="T10" fmla="*/ 203 w 406"/>
                <a:gd name="T11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405">
                  <a:moveTo>
                    <a:pt x="203" y="404"/>
                  </a:moveTo>
                  <a:lnTo>
                    <a:pt x="203" y="404"/>
                  </a:lnTo>
                  <a:cubicBezTo>
                    <a:pt x="312" y="404"/>
                    <a:pt x="405" y="312"/>
                    <a:pt x="405" y="202"/>
                  </a:cubicBezTo>
                  <a:cubicBezTo>
                    <a:pt x="405" y="92"/>
                    <a:pt x="312" y="0"/>
                    <a:pt x="203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3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0F897996-E339-1945-8AB1-1D19E788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925" y="2749550"/>
              <a:ext cx="146050" cy="146050"/>
            </a:xfrm>
            <a:custGeom>
              <a:avLst/>
              <a:gdLst>
                <a:gd name="T0" fmla="*/ 404 w 405"/>
                <a:gd name="T1" fmla="*/ 202 h 405"/>
                <a:gd name="T2" fmla="*/ 404 w 405"/>
                <a:gd name="T3" fmla="*/ 202 h 405"/>
                <a:gd name="T4" fmla="*/ 202 w 405"/>
                <a:gd name="T5" fmla="*/ 0 h 405"/>
                <a:gd name="T6" fmla="*/ 0 w 405"/>
                <a:gd name="T7" fmla="*/ 202 h 405"/>
                <a:gd name="T8" fmla="*/ 202 w 405"/>
                <a:gd name="T9" fmla="*/ 404 h 405"/>
                <a:gd name="T10" fmla="*/ 404 w 405"/>
                <a:gd name="T11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5" h="405">
                  <a:moveTo>
                    <a:pt x="404" y="202"/>
                  </a:moveTo>
                  <a:lnTo>
                    <a:pt x="404" y="202"/>
                  </a:lnTo>
                  <a:cubicBezTo>
                    <a:pt x="404" y="92"/>
                    <a:pt x="331" y="0"/>
                    <a:pt x="202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2" y="404"/>
                  </a:cubicBezTo>
                  <a:cubicBezTo>
                    <a:pt x="331" y="404"/>
                    <a:pt x="404" y="312"/>
                    <a:pt x="404" y="2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E9278-8985-BD41-AF80-B0C43A9C8A8C}"/>
              </a:ext>
            </a:extLst>
          </p:cNvPr>
          <p:cNvCxnSpPr>
            <a:cxnSpLocks/>
          </p:cNvCxnSpPr>
          <p:nvPr/>
        </p:nvCxnSpPr>
        <p:spPr>
          <a:xfrm>
            <a:off x="10186751" y="10072049"/>
            <a:ext cx="55035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EB245B6-3D47-1448-9CC3-41939173A007}"/>
              </a:ext>
            </a:extLst>
          </p:cNvPr>
          <p:cNvSpPr/>
          <p:nvPr/>
        </p:nvSpPr>
        <p:spPr>
          <a:xfrm>
            <a:off x="6074102" y="5976401"/>
            <a:ext cx="1763197" cy="17631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Freeform 40">
            <a:extLst>
              <a:ext uri="{FF2B5EF4-FFF2-40B4-BE49-F238E27FC236}">
                <a16:creationId xmlns:a16="http://schemas.microsoft.com/office/drawing/2014/main" id="{AB9EB267-1CF2-5942-B0C8-F5291C86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227" y="6615885"/>
            <a:ext cx="187967" cy="206763"/>
          </a:xfrm>
          <a:custGeom>
            <a:avLst/>
            <a:gdLst>
              <a:gd name="T0" fmla="*/ 202 w 387"/>
              <a:gd name="T1" fmla="*/ 386 h 387"/>
              <a:gd name="T2" fmla="*/ 202 w 387"/>
              <a:gd name="T3" fmla="*/ 386 h 387"/>
              <a:gd name="T4" fmla="*/ 386 w 387"/>
              <a:gd name="T5" fmla="*/ 184 h 387"/>
              <a:gd name="T6" fmla="*/ 202 w 387"/>
              <a:gd name="T7" fmla="*/ 0 h 387"/>
              <a:gd name="T8" fmla="*/ 0 w 387"/>
              <a:gd name="T9" fmla="*/ 184 h 387"/>
              <a:gd name="T10" fmla="*/ 202 w 387"/>
              <a:gd name="T11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7">
                <a:moveTo>
                  <a:pt x="202" y="386"/>
                </a:moveTo>
                <a:lnTo>
                  <a:pt x="202" y="386"/>
                </a:lnTo>
                <a:cubicBezTo>
                  <a:pt x="293" y="386"/>
                  <a:pt x="386" y="294"/>
                  <a:pt x="386" y="184"/>
                </a:cubicBezTo>
                <a:cubicBezTo>
                  <a:pt x="386" y="92"/>
                  <a:pt x="293" y="0"/>
                  <a:pt x="202" y="0"/>
                </a:cubicBezTo>
                <a:cubicBezTo>
                  <a:pt x="91" y="0"/>
                  <a:pt x="0" y="92"/>
                  <a:pt x="0" y="184"/>
                </a:cubicBezTo>
                <a:cubicBezTo>
                  <a:pt x="0" y="294"/>
                  <a:pt x="91" y="386"/>
                  <a:pt x="202" y="386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41">
            <a:extLst>
              <a:ext uri="{FF2B5EF4-FFF2-40B4-BE49-F238E27FC236}">
                <a16:creationId xmlns:a16="http://schemas.microsoft.com/office/drawing/2014/main" id="{922519CD-87B9-2C44-8622-496F4D183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030" y="6989470"/>
            <a:ext cx="649339" cy="265502"/>
          </a:xfrm>
          <a:custGeom>
            <a:avLst/>
            <a:gdLst>
              <a:gd name="T0" fmla="*/ 661 w 1341"/>
              <a:gd name="T1" fmla="*/ 349 h 497"/>
              <a:gd name="T2" fmla="*/ 661 w 1341"/>
              <a:gd name="T3" fmla="*/ 349 h 497"/>
              <a:gd name="T4" fmla="*/ 0 w 1341"/>
              <a:gd name="T5" fmla="*/ 0 h 497"/>
              <a:gd name="T6" fmla="*/ 661 w 1341"/>
              <a:gd name="T7" fmla="*/ 496 h 497"/>
              <a:gd name="T8" fmla="*/ 1340 w 1341"/>
              <a:gd name="T9" fmla="*/ 0 h 497"/>
              <a:gd name="T10" fmla="*/ 661 w 1341"/>
              <a:gd name="T11" fmla="*/ 349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61" y="349"/>
                </a:moveTo>
                <a:lnTo>
                  <a:pt x="661" y="349"/>
                </a:lnTo>
                <a:cubicBezTo>
                  <a:pt x="386" y="349"/>
                  <a:pt x="147" y="202"/>
                  <a:pt x="0" y="0"/>
                </a:cubicBezTo>
                <a:cubicBezTo>
                  <a:pt x="93" y="275"/>
                  <a:pt x="349" y="496"/>
                  <a:pt x="661" y="496"/>
                </a:cubicBezTo>
                <a:cubicBezTo>
                  <a:pt x="991" y="496"/>
                  <a:pt x="1248" y="294"/>
                  <a:pt x="1340" y="0"/>
                </a:cubicBezTo>
                <a:cubicBezTo>
                  <a:pt x="1193" y="202"/>
                  <a:pt x="936" y="349"/>
                  <a:pt x="661" y="349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8" name="Freeform 42">
            <a:extLst>
              <a:ext uri="{FF2B5EF4-FFF2-40B4-BE49-F238E27FC236}">
                <a16:creationId xmlns:a16="http://schemas.microsoft.com/office/drawing/2014/main" id="{97A6B691-FC14-6041-9787-65819F0A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798" y="6615885"/>
            <a:ext cx="187967" cy="206763"/>
          </a:xfrm>
          <a:custGeom>
            <a:avLst/>
            <a:gdLst>
              <a:gd name="T0" fmla="*/ 183 w 386"/>
              <a:gd name="T1" fmla="*/ 386 h 387"/>
              <a:gd name="T2" fmla="*/ 183 w 386"/>
              <a:gd name="T3" fmla="*/ 386 h 387"/>
              <a:gd name="T4" fmla="*/ 385 w 386"/>
              <a:gd name="T5" fmla="*/ 184 h 387"/>
              <a:gd name="T6" fmla="*/ 183 w 386"/>
              <a:gd name="T7" fmla="*/ 0 h 387"/>
              <a:gd name="T8" fmla="*/ 0 w 386"/>
              <a:gd name="T9" fmla="*/ 184 h 387"/>
              <a:gd name="T10" fmla="*/ 183 w 386"/>
              <a:gd name="T11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" h="387">
                <a:moveTo>
                  <a:pt x="183" y="386"/>
                </a:moveTo>
                <a:lnTo>
                  <a:pt x="183" y="386"/>
                </a:lnTo>
                <a:cubicBezTo>
                  <a:pt x="293" y="386"/>
                  <a:pt x="385" y="294"/>
                  <a:pt x="385" y="184"/>
                </a:cubicBezTo>
                <a:cubicBezTo>
                  <a:pt x="385" y="92"/>
                  <a:pt x="293" y="0"/>
                  <a:pt x="183" y="0"/>
                </a:cubicBezTo>
                <a:cubicBezTo>
                  <a:pt x="73" y="0"/>
                  <a:pt x="0" y="92"/>
                  <a:pt x="0" y="184"/>
                </a:cubicBezTo>
                <a:cubicBezTo>
                  <a:pt x="0" y="294"/>
                  <a:pt x="73" y="386"/>
                  <a:pt x="183" y="386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AE68F0-362E-9348-81DF-458837D240A7}"/>
              </a:ext>
            </a:extLst>
          </p:cNvPr>
          <p:cNvSpPr/>
          <p:nvPr/>
        </p:nvSpPr>
        <p:spPr>
          <a:xfrm>
            <a:off x="2211108" y="9020851"/>
            <a:ext cx="1763197" cy="17631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Freeform 49">
            <a:extLst>
              <a:ext uri="{FF2B5EF4-FFF2-40B4-BE49-F238E27FC236}">
                <a16:creationId xmlns:a16="http://schemas.microsoft.com/office/drawing/2014/main" id="{ADDC5308-637F-3141-A41A-FBDC2935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51" y="9656276"/>
            <a:ext cx="187967" cy="185831"/>
          </a:xfrm>
          <a:custGeom>
            <a:avLst/>
            <a:gdLst>
              <a:gd name="T0" fmla="*/ 184 w 387"/>
              <a:gd name="T1" fmla="*/ 384 h 385"/>
              <a:gd name="T2" fmla="*/ 184 w 387"/>
              <a:gd name="T3" fmla="*/ 384 h 385"/>
              <a:gd name="T4" fmla="*/ 386 w 387"/>
              <a:gd name="T5" fmla="*/ 201 h 385"/>
              <a:gd name="T6" fmla="*/ 184 w 387"/>
              <a:gd name="T7" fmla="*/ 0 h 385"/>
              <a:gd name="T8" fmla="*/ 0 w 387"/>
              <a:gd name="T9" fmla="*/ 201 h 385"/>
              <a:gd name="T10" fmla="*/ 184 w 387"/>
              <a:gd name="T11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5">
                <a:moveTo>
                  <a:pt x="184" y="384"/>
                </a:moveTo>
                <a:lnTo>
                  <a:pt x="184" y="384"/>
                </a:lnTo>
                <a:cubicBezTo>
                  <a:pt x="294" y="384"/>
                  <a:pt x="386" y="293"/>
                  <a:pt x="386" y="201"/>
                </a:cubicBezTo>
                <a:cubicBezTo>
                  <a:pt x="386" y="92"/>
                  <a:pt x="294" y="0"/>
                  <a:pt x="184" y="0"/>
                </a:cubicBezTo>
                <a:cubicBezTo>
                  <a:pt x="92" y="0"/>
                  <a:pt x="0" y="92"/>
                  <a:pt x="0" y="201"/>
                </a:cubicBezTo>
                <a:cubicBezTo>
                  <a:pt x="0" y="293"/>
                  <a:pt x="92" y="384"/>
                  <a:pt x="184" y="3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50">
            <a:extLst>
              <a:ext uri="{FF2B5EF4-FFF2-40B4-BE49-F238E27FC236}">
                <a16:creationId xmlns:a16="http://schemas.microsoft.com/office/drawing/2014/main" id="{21F1B9ED-EED4-724D-9133-F814C90F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854" y="9965995"/>
            <a:ext cx="649339" cy="266997"/>
          </a:xfrm>
          <a:custGeom>
            <a:avLst/>
            <a:gdLst>
              <a:gd name="T0" fmla="*/ 661 w 1341"/>
              <a:gd name="T1" fmla="*/ 0 h 552"/>
              <a:gd name="T2" fmla="*/ 661 w 1341"/>
              <a:gd name="T3" fmla="*/ 0 h 552"/>
              <a:gd name="T4" fmla="*/ 0 w 1341"/>
              <a:gd name="T5" fmla="*/ 55 h 552"/>
              <a:gd name="T6" fmla="*/ 661 w 1341"/>
              <a:gd name="T7" fmla="*/ 551 h 552"/>
              <a:gd name="T8" fmla="*/ 1340 w 1341"/>
              <a:gd name="T9" fmla="*/ 55 h 552"/>
              <a:gd name="T10" fmla="*/ 661 w 1341"/>
              <a:gd name="T11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552">
                <a:moveTo>
                  <a:pt x="661" y="0"/>
                </a:moveTo>
                <a:lnTo>
                  <a:pt x="661" y="0"/>
                </a:lnTo>
                <a:cubicBezTo>
                  <a:pt x="386" y="0"/>
                  <a:pt x="147" y="276"/>
                  <a:pt x="0" y="55"/>
                </a:cubicBezTo>
                <a:cubicBezTo>
                  <a:pt x="92" y="349"/>
                  <a:pt x="349" y="551"/>
                  <a:pt x="661" y="551"/>
                </a:cubicBezTo>
                <a:cubicBezTo>
                  <a:pt x="973" y="551"/>
                  <a:pt x="1249" y="349"/>
                  <a:pt x="1340" y="55"/>
                </a:cubicBezTo>
                <a:cubicBezTo>
                  <a:pt x="1193" y="276"/>
                  <a:pt x="936" y="0"/>
                  <a:pt x="66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51">
            <a:extLst>
              <a:ext uri="{FF2B5EF4-FFF2-40B4-BE49-F238E27FC236}">
                <a16:creationId xmlns:a16="http://schemas.microsoft.com/office/drawing/2014/main" id="{A83146A0-D7E8-A84E-8A97-B0B9F380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486" y="9656276"/>
            <a:ext cx="187967" cy="185831"/>
          </a:xfrm>
          <a:custGeom>
            <a:avLst/>
            <a:gdLst>
              <a:gd name="T0" fmla="*/ 184 w 387"/>
              <a:gd name="T1" fmla="*/ 384 h 385"/>
              <a:gd name="T2" fmla="*/ 184 w 387"/>
              <a:gd name="T3" fmla="*/ 384 h 385"/>
              <a:gd name="T4" fmla="*/ 386 w 387"/>
              <a:gd name="T5" fmla="*/ 201 h 385"/>
              <a:gd name="T6" fmla="*/ 184 w 387"/>
              <a:gd name="T7" fmla="*/ 0 h 385"/>
              <a:gd name="T8" fmla="*/ 0 w 387"/>
              <a:gd name="T9" fmla="*/ 201 h 385"/>
              <a:gd name="T10" fmla="*/ 184 w 387"/>
              <a:gd name="T11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5">
                <a:moveTo>
                  <a:pt x="184" y="384"/>
                </a:moveTo>
                <a:lnTo>
                  <a:pt x="184" y="384"/>
                </a:lnTo>
                <a:cubicBezTo>
                  <a:pt x="294" y="384"/>
                  <a:pt x="386" y="293"/>
                  <a:pt x="386" y="201"/>
                </a:cubicBezTo>
                <a:cubicBezTo>
                  <a:pt x="386" y="92"/>
                  <a:pt x="294" y="0"/>
                  <a:pt x="184" y="0"/>
                </a:cubicBezTo>
                <a:cubicBezTo>
                  <a:pt x="73" y="0"/>
                  <a:pt x="0" y="92"/>
                  <a:pt x="0" y="201"/>
                </a:cubicBezTo>
                <a:cubicBezTo>
                  <a:pt x="0" y="293"/>
                  <a:pt x="73" y="384"/>
                  <a:pt x="184" y="3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2FB605-ABA1-8144-A685-0FA55AAF97A4}"/>
              </a:ext>
            </a:extLst>
          </p:cNvPr>
          <p:cNvSpPr/>
          <p:nvPr/>
        </p:nvSpPr>
        <p:spPr>
          <a:xfrm>
            <a:off x="16941562" y="9020851"/>
            <a:ext cx="1763197" cy="17631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Freeform 57">
            <a:extLst>
              <a:ext uri="{FF2B5EF4-FFF2-40B4-BE49-F238E27FC236}">
                <a16:creationId xmlns:a16="http://schemas.microsoft.com/office/drawing/2014/main" id="{A5AE4EFD-8B82-C547-AB60-523CADA72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5861" y="9966994"/>
            <a:ext cx="649339" cy="241367"/>
          </a:xfrm>
          <a:custGeom>
            <a:avLst/>
            <a:gdLst>
              <a:gd name="T0" fmla="*/ 679 w 1341"/>
              <a:gd name="T1" fmla="*/ 0 h 497"/>
              <a:gd name="T2" fmla="*/ 679 w 1341"/>
              <a:gd name="T3" fmla="*/ 0 h 497"/>
              <a:gd name="T4" fmla="*/ 0 w 1341"/>
              <a:gd name="T5" fmla="*/ 496 h 497"/>
              <a:gd name="T6" fmla="*/ 679 w 1341"/>
              <a:gd name="T7" fmla="*/ 147 h 497"/>
              <a:gd name="T8" fmla="*/ 1340 w 1341"/>
              <a:gd name="T9" fmla="*/ 496 h 497"/>
              <a:gd name="T10" fmla="*/ 679 w 1341"/>
              <a:gd name="T11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79" y="0"/>
                </a:moveTo>
                <a:lnTo>
                  <a:pt x="679" y="0"/>
                </a:lnTo>
                <a:cubicBezTo>
                  <a:pt x="349" y="0"/>
                  <a:pt x="92" y="221"/>
                  <a:pt x="0" y="496"/>
                </a:cubicBezTo>
                <a:cubicBezTo>
                  <a:pt x="147" y="294"/>
                  <a:pt x="404" y="147"/>
                  <a:pt x="679" y="147"/>
                </a:cubicBezTo>
                <a:cubicBezTo>
                  <a:pt x="955" y="147"/>
                  <a:pt x="1193" y="294"/>
                  <a:pt x="1340" y="496"/>
                </a:cubicBezTo>
                <a:cubicBezTo>
                  <a:pt x="1248" y="202"/>
                  <a:pt x="992" y="0"/>
                  <a:pt x="67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58">
            <a:extLst>
              <a:ext uri="{FF2B5EF4-FFF2-40B4-BE49-F238E27FC236}">
                <a16:creationId xmlns:a16="http://schemas.microsoft.com/office/drawing/2014/main" id="{84ED4EDE-3AE7-9843-8774-71972B9E1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6680" y="9584179"/>
            <a:ext cx="196511" cy="196511"/>
          </a:xfrm>
          <a:custGeom>
            <a:avLst/>
            <a:gdLst>
              <a:gd name="T0" fmla="*/ 203 w 406"/>
              <a:gd name="T1" fmla="*/ 404 h 405"/>
              <a:gd name="T2" fmla="*/ 203 w 406"/>
              <a:gd name="T3" fmla="*/ 404 h 405"/>
              <a:gd name="T4" fmla="*/ 405 w 406"/>
              <a:gd name="T5" fmla="*/ 202 h 405"/>
              <a:gd name="T6" fmla="*/ 203 w 406"/>
              <a:gd name="T7" fmla="*/ 0 h 405"/>
              <a:gd name="T8" fmla="*/ 0 w 406"/>
              <a:gd name="T9" fmla="*/ 202 h 405"/>
              <a:gd name="T10" fmla="*/ 203 w 406"/>
              <a:gd name="T1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5">
                <a:moveTo>
                  <a:pt x="203" y="404"/>
                </a:moveTo>
                <a:lnTo>
                  <a:pt x="203" y="404"/>
                </a:lnTo>
                <a:cubicBezTo>
                  <a:pt x="312" y="404"/>
                  <a:pt x="405" y="312"/>
                  <a:pt x="405" y="202"/>
                </a:cubicBezTo>
                <a:cubicBezTo>
                  <a:pt x="405" y="92"/>
                  <a:pt x="312" y="0"/>
                  <a:pt x="203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3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B9CE6C6B-1509-8240-9F86-ADAE7050F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9483" y="9584179"/>
            <a:ext cx="196511" cy="196511"/>
          </a:xfrm>
          <a:custGeom>
            <a:avLst/>
            <a:gdLst>
              <a:gd name="T0" fmla="*/ 404 w 405"/>
              <a:gd name="T1" fmla="*/ 202 h 405"/>
              <a:gd name="T2" fmla="*/ 404 w 405"/>
              <a:gd name="T3" fmla="*/ 202 h 405"/>
              <a:gd name="T4" fmla="*/ 202 w 405"/>
              <a:gd name="T5" fmla="*/ 0 h 405"/>
              <a:gd name="T6" fmla="*/ 0 w 405"/>
              <a:gd name="T7" fmla="*/ 202 h 405"/>
              <a:gd name="T8" fmla="*/ 202 w 405"/>
              <a:gd name="T9" fmla="*/ 404 h 405"/>
              <a:gd name="T10" fmla="*/ 404 w 405"/>
              <a:gd name="T11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5">
                <a:moveTo>
                  <a:pt x="404" y="202"/>
                </a:moveTo>
                <a:lnTo>
                  <a:pt x="404" y="202"/>
                </a:lnTo>
                <a:cubicBezTo>
                  <a:pt x="404" y="92"/>
                  <a:pt x="331" y="0"/>
                  <a:pt x="202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2" y="404"/>
                </a:cubicBezTo>
                <a:cubicBezTo>
                  <a:pt x="331" y="404"/>
                  <a:pt x="404" y="312"/>
                  <a:pt x="404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D0C6F0-0C2F-E04F-AA0E-0A44E1322F4F}"/>
              </a:ext>
            </a:extLst>
          </p:cNvPr>
          <p:cNvSpPr txBox="1"/>
          <p:nvPr/>
        </p:nvSpPr>
        <p:spPr>
          <a:xfrm>
            <a:off x="1936455" y="7254972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786A7A-AF39-1341-98BE-1A3895FCCE97}"/>
              </a:ext>
            </a:extLst>
          </p:cNvPr>
          <p:cNvSpPr txBox="1"/>
          <p:nvPr/>
        </p:nvSpPr>
        <p:spPr>
          <a:xfrm>
            <a:off x="5622265" y="9193479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E93476-9660-CD40-BE23-B3966BAA4A33}"/>
              </a:ext>
            </a:extLst>
          </p:cNvPr>
          <p:cNvSpPr/>
          <p:nvPr/>
        </p:nvSpPr>
        <p:spPr>
          <a:xfrm>
            <a:off x="1978222" y="6486183"/>
            <a:ext cx="2394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D4DF47-C981-A345-BFFF-0BFF518DFD0F}"/>
              </a:ext>
            </a:extLst>
          </p:cNvPr>
          <p:cNvSpPr/>
          <p:nvPr/>
        </p:nvSpPr>
        <p:spPr>
          <a:xfrm>
            <a:off x="5660006" y="8419486"/>
            <a:ext cx="2394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5A0901-8C31-E943-BD63-59471D2540A0}"/>
              </a:ext>
            </a:extLst>
          </p:cNvPr>
          <p:cNvSpPr txBox="1"/>
          <p:nvPr/>
        </p:nvSpPr>
        <p:spPr>
          <a:xfrm>
            <a:off x="9225529" y="7254972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46734-7F88-0F4A-BB9C-137CA7A9E2BD}"/>
              </a:ext>
            </a:extLst>
          </p:cNvPr>
          <p:cNvSpPr txBox="1"/>
          <p:nvPr/>
        </p:nvSpPr>
        <p:spPr>
          <a:xfrm>
            <a:off x="12911339" y="9193479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C6B40B-0721-1A4F-B965-6944079C5387}"/>
              </a:ext>
            </a:extLst>
          </p:cNvPr>
          <p:cNvSpPr/>
          <p:nvPr/>
        </p:nvSpPr>
        <p:spPr>
          <a:xfrm>
            <a:off x="9267296" y="6486183"/>
            <a:ext cx="2394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42860E-8D55-0549-B66D-63C441D73FC7}"/>
              </a:ext>
            </a:extLst>
          </p:cNvPr>
          <p:cNvSpPr/>
          <p:nvPr/>
        </p:nvSpPr>
        <p:spPr>
          <a:xfrm>
            <a:off x="12949080" y="8419486"/>
            <a:ext cx="2394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6A4875-388E-4943-99DB-031B639BEAD3}"/>
              </a:ext>
            </a:extLst>
          </p:cNvPr>
          <p:cNvSpPr txBox="1"/>
          <p:nvPr/>
        </p:nvSpPr>
        <p:spPr>
          <a:xfrm>
            <a:off x="16488477" y="7254972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D6A824-7DD4-8541-8664-ED54D3F29553}"/>
              </a:ext>
            </a:extLst>
          </p:cNvPr>
          <p:cNvSpPr txBox="1"/>
          <p:nvPr/>
        </p:nvSpPr>
        <p:spPr>
          <a:xfrm>
            <a:off x="20174287" y="9193479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4BAA8A-CF28-154F-9204-70254D4EFB23}"/>
              </a:ext>
            </a:extLst>
          </p:cNvPr>
          <p:cNvSpPr/>
          <p:nvPr/>
        </p:nvSpPr>
        <p:spPr>
          <a:xfrm>
            <a:off x="16324527" y="6486183"/>
            <a:ext cx="2797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Very 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1BBFE3-F073-4346-9105-062C9E96BB49}"/>
              </a:ext>
            </a:extLst>
          </p:cNvPr>
          <p:cNvSpPr/>
          <p:nvPr/>
        </p:nvSpPr>
        <p:spPr>
          <a:xfrm>
            <a:off x="19978769" y="8419486"/>
            <a:ext cx="2860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610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D99B11-7BF1-DB4A-B5E3-0E833BECC655}"/>
              </a:ext>
            </a:extLst>
          </p:cNvPr>
          <p:cNvGrpSpPr/>
          <p:nvPr/>
        </p:nvGrpSpPr>
        <p:grpSpPr>
          <a:xfrm rot="5400000">
            <a:off x="7843013" y="-1404950"/>
            <a:ext cx="8691625" cy="19505896"/>
            <a:chOff x="9296400" y="1259139"/>
            <a:chExt cx="2194561" cy="1404451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589574-C10C-7C48-A1FB-B4EC8B895EA3}"/>
                </a:ext>
              </a:extLst>
            </p:cNvPr>
            <p:cNvSpPr/>
            <p:nvPr/>
          </p:nvSpPr>
          <p:spPr>
            <a:xfrm>
              <a:off x="9296400" y="3682264"/>
              <a:ext cx="2194561" cy="2101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2E44665-4AC0-7046-BAF8-54D5546306AE}"/>
                </a:ext>
              </a:extLst>
            </p:cNvPr>
            <p:cNvSpPr/>
            <p:nvPr/>
          </p:nvSpPr>
          <p:spPr>
            <a:xfrm>
              <a:off x="9296400" y="6047977"/>
              <a:ext cx="2194561" cy="2101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417CC57-9165-244F-B6FB-7F733922C637}"/>
                </a:ext>
              </a:extLst>
            </p:cNvPr>
            <p:cNvSpPr/>
            <p:nvPr/>
          </p:nvSpPr>
          <p:spPr>
            <a:xfrm>
              <a:off x="9296400" y="1259139"/>
              <a:ext cx="2194561" cy="2158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402FEA-6628-294E-A210-4F784ACBC660}"/>
                </a:ext>
              </a:extLst>
            </p:cNvPr>
            <p:cNvSpPr/>
            <p:nvPr/>
          </p:nvSpPr>
          <p:spPr>
            <a:xfrm>
              <a:off x="9296400" y="10836815"/>
              <a:ext cx="2194561" cy="2101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276C87-CCAB-8D45-8906-4AE502BDF842}"/>
                </a:ext>
              </a:extLst>
            </p:cNvPr>
            <p:cNvSpPr/>
            <p:nvPr/>
          </p:nvSpPr>
          <p:spPr>
            <a:xfrm>
              <a:off x="9296400" y="13202528"/>
              <a:ext cx="2194561" cy="2101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023DCC-6502-4F41-8387-0E05BC6E98C1}"/>
                </a:ext>
              </a:extLst>
            </p:cNvPr>
            <p:cNvSpPr/>
            <p:nvPr/>
          </p:nvSpPr>
          <p:spPr>
            <a:xfrm>
              <a:off x="9296400" y="8413690"/>
              <a:ext cx="2194561" cy="2158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45" name="Pentagon 44">
            <a:extLst>
              <a:ext uri="{FF2B5EF4-FFF2-40B4-BE49-F238E27FC236}">
                <a16:creationId xmlns:a16="http://schemas.microsoft.com/office/drawing/2014/main" id="{57ACE37E-952C-A340-AEC5-DAC342119E39}"/>
              </a:ext>
            </a:extLst>
          </p:cNvPr>
          <p:cNvSpPr/>
          <p:nvPr/>
        </p:nvSpPr>
        <p:spPr>
          <a:xfrm>
            <a:off x="4806108" y="4554116"/>
            <a:ext cx="1609582" cy="698860"/>
          </a:xfrm>
          <a:prstGeom prst="homePlate">
            <a:avLst>
              <a:gd name="adj" fmla="val 50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4EC32439-B5B8-4540-928E-85FAC690839B}"/>
              </a:ext>
            </a:extLst>
          </p:cNvPr>
          <p:cNvSpPr/>
          <p:nvPr/>
        </p:nvSpPr>
        <p:spPr>
          <a:xfrm>
            <a:off x="8108108" y="4554116"/>
            <a:ext cx="1609582" cy="698860"/>
          </a:xfrm>
          <a:prstGeom prst="homePlate">
            <a:avLst>
              <a:gd name="adj" fmla="val 500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56DECE47-9A04-504C-ACA6-25930F970C8D}"/>
              </a:ext>
            </a:extLst>
          </p:cNvPr>
          <p:cNvSpPr/>
          <p:nvPr/>
        </p:nvSpPr>
        <p:spPr>
          <a:xfrm>
            <a:off x="11511708" y="4554116"/>
            <a:ext cx="1609582" cy="698860"/>
          </a:xfrm>
          <a:prstGeom prst="homePlate">
            <a:avLst>
              <a:gd name="adj" fmla="val 5008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F6F2DD2F-BDF0-B849-BA39-DB314D868F45}"/>
              </a:ext>
            </a:extLst>
          </p:cNvPr>
          <p:cNvSpPr/>
          <p:nvPr/>
        </p:nvSpPr>
        <p:spPr>
          <a:xfrm>
            <a:off x="14762908" y="4554116"/>
            <a:ext cx="1609582" cy="698860"/>
          </a:xfrm>
          <a:prstGeom prst="homePlate">
            <a:avLst>
              <a:gd name="adj" fmla="val 500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2946268A-9E0E-B848-84E8-2F622C18C582}"/>
              </a:ext>
            </a:extLst>
          </p:cNvPr>
          <p:cNvSpPr/>
          <p:nvPr/>
        </p:nvSpPr>
        <p:spPr>
          <a:xfrm>
            <a:off x="18090308" y="4554116"/>
            <a:ext cx="1609582" cy="698860"/>
          </a:xfrm>
          <a:prstGeom prst="homePlate">
            <a:avLst>
              <a:gd name="adj" fmla="val 500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71C3E583-DBAD-A04F-9F23-CEB6EF5730B1}"/>
              </a:ext>
            </a:extLst>
          </p:cNvPr>
          <p:cNvSpPr/>
          <p:nvPr/>
        </p:nvSpPr>
        <p:spPr>
          <a:xfrm>
            <a:off x="1834308" y="4554116"/>
            <a:ext cx="1609582" cy="698860"/>
          </a:xfrm>
          <a:prstGeom prst="homePlate">
            <a:avLst>
              <a:gd name="adj" fmla="val 500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3" name="Donut 52">
            <a:extLst>
              <a:ext uri="{FF2B5EF4-FFF2-40B4-BE49-F238E27FC236}">
                <a16:creationId xmlns:a16="http://schemas.microsoft.com/office/drawing/2014/main" id="{86A2F6A8-D0D3-9C44-B3E5-2C3B0F8A6601}"/>
              </a:ext>
            </a:extLst>
          </p:cNvPr>
          <p:cNvSpPr/>
          <p:nvPr/>
        </p:nvSpPr>
        <p:spPr>
          <a:xfrm>
            <a:off x="2740699" y="6110159"/>
            <a:ext cx="2275035" cy="2275035"/>
          </a:xfrm>
          <a:prstGeom prst="donut">
            <a:avLst>
              <a:gd name="adj" fmla="val 10614"/>
            </a:avLst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Donut 53">
            <a:extLst>
              <a:ext uri="{FF2B5EF4-FFF2-40B4-BE49-F238E27FC236}">
                <a16:creationId xmlns:a16="http://schemas.microsoft.com/office/drawing/2014/main" id="{EFF0AFB5-1971-4145-B90F-2B3B4DA6F0A8}"/>
              </a:ext>
            </a:extLst>
          </p:cNvPr>
          <p:cNvSpPr/>
          <p:nvPr/>
        </p:nvSpPr>
        <p:spPr>
          <a:xfrm>
            <a:off x="6034803" y="6110159"/>
            <a:ext cx="2275035" cy="2275035"/>
          </a:xfrm>
          <a:prstGeom prst="donut">
            <a:avLst>
              <a:gd name="adj" fmla="val 10614"/>
            </a:avLst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Donut 54">
            <a:extLst>
              <a:ext uri="{FF2B5EF4-FFF2-40B4-BE49-F238E27FC236}">
                <a16:creationId xmlns:a16="http://schemas.microsoft.com/office/drawing/2014/main" id="{786A25E2-4DF3-E04B-8199-C9D117FEEEDD}"/>
              </a:ext>
            </a:extLst>
          </p:cNvPr>
          <p:cNvSpPr/>
          <p:nvPr/>
        </p:nvSpPr>
        <p:spPr>
          <a:xfrm>
            <a:off x="9356649" y="6110159"/>
            <a:ext cx="2275035" cy="2275035"/>
          </a:xfrm>
          <a:prstGeom prst="donut">
            <a:avLst>
              <a:gd name="adj" fmla="val 10614"/>
            </a:avLst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1" name="Donut 80">
            <a:extLst>
              <a:ext uri="{FF2B5EF4-FFF2-40B4-BE49-F238E27FC236}">
                <a16:creationId xmlns:a16="http://schemas.microsoft.com/office/drawing/2014/main" id="{D43F5579-C89C-5940-96F4-720D5CDD8643}"/>
              </a:ext>
            </a:extLst>
          </p:cNvPr>
          <p:cNvSpPr/>
          <p:nvPr/>
        </p:nvSpPr>
        <p:spPr>
          <a:xfrm>
            <a:off x="12715285" y="6110159"/>
            <a:ext cx="2275035" cy="2275035"/>
          </a:xfrm>
          <a:prstGeom prst="donut">
            <a:avLst>
              <a:gd name="adj" fmla="val 10614"/>
            </a:avLst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Donut 81">
            <a:extLst>
              <a:ext uri="{FF2B5EF4-FFF2-40B4-BE49-F238E27FC236}">
                <a16:creationId xmlns:a16="http://schemas.microsoft.com/office/drawing/2014/main" id="{01B91388-80DB-094F-AE0C-99AF87D7C9DC}"/>
              </a:ext>
            </a:extLst>
          </p:cNvPr>
          <p:cNvSpPr/>
          <p:nvPr/>
        </p:nvSpPr>
        <p:spPr>
          <a:xfrm>
            <a:off x="15964828" y="6110159"/>
            <a:ext cx="2275035" cy="2275035"/>
          </a:xfrm>
          <a:prstGeom prst="donut">
            <a:avLst>
              <a:gd name="adj" fmla="val 10614"/>
            </a:avLst>
          </a:pr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Donut 82">
            <a:extLst>
              <a:ext uri="{FF2B5EF4-FFF2-40B4-BE49-F238E27FC236}">
                <a16:creationId xmlns:a16="http://schemas.microsoft.com/office/drawing/2014/main" id="{8B922BFF-8435-544E-A4E8-5D29FBC5E5FE}"/>
              </a:ext>
            </a:extLst>
          </p:cNvPr>
          <p:cNvSpPr/>
          <p:nvPr/>
        </p:nvSpPr>
        <p:spPr>
          <a:xfrm>
            <a:off x="19272665" y="6110159"/>
            <a:ext cx="2275035" cy="2275035"/>
          </a:xfrm>
          <a:prstGeom prst="donut">
            <a:avLst>
              <a:gd name="adj" fmla="val 10614"/>
            </a:avLst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9AECB50-E873-8D43-8E27-FED612E418CB}"/>
              </a:ext>
            </a:extLst>
          </p:cNvPr>
          <p:cNvSpPr/>
          <p:nvPr/>
        </p:nvSpPr>
        <p:spPr>
          <a:xfrm>
            <a:off x="3446854" y="6902270"/>
            <a:ext cx="237396" cy="237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1DB4063-F7D8-4D4C-A323-748435097164}"/>
              </a:ext>
            </a:extLst>
          </p:cNvPr>
          <p:cNvSpPr/>
          <p:nvPr/>
        </p:nvSpPr>
        <p:spPr>
          <a:xfrm>
            <a:off x="4111563" y="6902270"/>
            <a:ext cx="237396" cy="237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6" name="Chord 85">
            <a:extLst>
              <a:ext uri="{FF2B5EF4-FFF2-40B4-BE49-F238E27FC236}">
                <a16:creationId xmlns:a16="http://schemas.microsoft.com/office/drawing/2014/main" id="{34B8D075-0435-2846-B9DF-0E9F799F1FB5}"/>
              </a:ext>
            </a:extLst>
          </p:cNvPr>
          <p:cNvSpPr/>
          <p:nvPr/>
        </p:nvSpPr>
        <p:spPr>
          <a:xfrm rot="15764867">
            <a:off x="3653445" y="7131753"/>
            <a:ext cx="507413" cy="664709"/>
          </a:xfrm>
          <a:prstGeom prst="chord">
            <a:avLst>
              <a:gd name="adj1" fmla="val 638532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849467B-B2FD-AA48-8C7C-5FA60F72CDF5}"/>
              </a:ext>
            </a:extLst>
          </p:cNvPr>
          <p:cNvSpPr/>
          <p:nvPr/>
        </p:nvSpPr>
        <p:spPr>
          <a:xfrm>
            <a:off x="10048647" y="7028157"/>
            <a:ext cx="237396" cy="2373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9098C31-77DF-C54B-BCB4-C250681BB7A5}"/>
              </a:ext>
            </a:extLst>
          </p:cNvPr>
          <p:cNvSpPr/>
          <p:nvPr/>
        </p:nvSpPr>
        <p:spPr>
          <a:xfrm>
            <a:off x="10713356" y="7028157"/>
            <a:ext cx="237396" cy="2373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42C86B-FB39-2B47-B947-7BD4EB89973C}"/>
              </a:ext>
            </a:extLst>
          </p:cNvPr>
          <p:cNvCxnSpPr/>
          <p:nvPr/>
        </p:nvCxnSpPr>
        <p:spPr>
          <a:xfrm>
            <a:off x="10245407" y="7589994"/>
            <a:ext cx="546011" cy="0"/>
          </a:xfrm>
          <a:prstGeom prst="line">
            <a:avLst/>
          </a:prstGeom>
          <a:ln w="177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25B0A74-9E29-1246-81D2-49BBCCDD51E1}"/>
              </a:ext>
            </a:extLst>
          </p:cNvPr>
          <p:cNvSpPr/>
          <p:nvPr/>
        </p:nvSpPr>
        <p:spPr>
          <a:xfrm>
            <a:off x="16666604" y="6975360"/>
            <a:ext cx="237396" cy="237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609C4AB-3BFB-1C42-A87F-F14E22CFA1BB}"/>
              </a:ext>
            </a:extLst>
          </p:cNvPr>
          <p:cNvSpPr/>
          <p:nvPr/>
        </p:nvSpPr>
        <p:spPr>
          <a:xfrm>
            <a:off x="17331312" y="6975360"/>
            <a:ext cx="237396" cy="237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342DAD78-06EB-E245-89B1-77DD10FD9A02}"/>
              </a:ext>
            </a:extLst>
          </p:cNvPr>
          <p:cNvSpPr/>
          <p:nvPr/>
        </p:nvSpPr>
        <p:spPr>
          <a:xfrm rot="19086172">
            <a:off x="16697357" y="7442240"/>
            <a:ext cx="838799" cy="838799"/>
          </a:xfrm>
          <a:prstGeom prst="arc">
            <a:avLst>
              <a:gd name="adj1" fmla="val 16110882"/>
              <a:gd name="adj2" fmla="val 0"/>
            </a:avLst>
          </a:prstGeom>
          <a:ln w="177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5241052-EB87-074E-98D2-3DC2C7172B6D}"/>
              </a:ext>
            </a:extLst>
          </p:cNvPr>
          <p:cNvSpPr/>
          <p:nvPr/>
        </p:nvSpPr>
        <p:spPr>
          <a:xfrm>
            <a:off x="6758174" y="6891730"/>
            <a:ext cx="237396" cy="2373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E9B60D6-6092-5B49-849E-03F676E6E4BA}"/>
              </a:ext>
            </a:extLst>
          </p:cNvPr>
          <p:cNvSpPr/>
          <p:nvPr/>
        </p:nvSpPr>
        <p:spPr>
          <a:xfrm>
            <a:off x="7422883" y="6891730"/>
            <a:ext cx="237396" cy="2373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1E2E0E37-9890-5A41-A35D-F9F779FAF08E}"/>
              </a:ext>
            </a:extLst>
          </p:cNvPr>
          <p:cNvSpPr/>
          <p:nvPr/>
        </p:nvSpPr>
        <p:spPr>
          <a:xfrm rot="6300000">
            <a:off x="6663916" y="6856430"/>
            <a:ext cx="838799" cy="838799"/>
          </a:xfrm>
          <a:prstGeom prst="arc">
            <a:avLst/>
          </a:prstGeom>
          <a:ln w="177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0D17B7C-7DB9-FF4F-B536-F0B061CA2954}"/>
              </a:ext>
            </a:extLst>
          </p:cNvPr>
          <p:cNvSpPr/>
          <p:nvPr/>
        </p:nvSpPr>
        <p:spPr>
          <a:xfrm>
            <a:off x="13379979" y="6968660"/>
            <a:ext cx="237396" cy="2373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07C9F4-800C-C041-B658-679667B1664A}"/>
              </a:ext>
            </a:extLst>
          </p:cNvPr>
          <p:cNvSpPr/>
          <p:nvPr/>
        </p:nvSpPr>
        <p:spPr>
          <a:xfrm>
            <a:off x="14044689" y="6968660"/>
            <a:ext cx="237396" cy="2373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FC55A4F-5A7C-C644-B74D-90798E22E7F2}"/>
              </a:ext>
            </a:extLst>
          </p:cNvPr>
          <p:cNvCxnSpPr>
            <a:cxnSpLocks/>
          </p:cNvCxnSpPr>
          <p:nvPr/>
        </p:nvCxnSpPr>
        <p:spPr>
          <a:xfrm flipV="1">
            <a:off x="13545847" y="7498847"/>
            <a:ext cx="546011" cy="150350"/>
          </a:xfrm>
          <a:prstGeom prst="line">
            <a:avLst/>
          </a:prstGeom>
          <a:ln w="177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B76C4BF-BB67-814A-8EA5-DFFA84B52657}"/>
              </a:ext>
            </a:extLst>
          </p:cNvPr>
          <p:cNvSpPr/>
          <p:nvPr/>
        </p:nvSpPr>
        <p:spPr>
          <a:xfrm>
            <a:off x="19948478" y="7047596"/>
            <a:ext cx="237396" cy="2373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1D503ED-4282-7B46-8600-28EED7AFEBC6}"/>
              </a:ext>
            </a:extLst>
          </p:cNvPr>
          <p:cNvSpPr/>
          <p:nvPr/>
        </p:nvSpPr>
        <p:spPr>
          <a:xfrm>
            <a:off x="20613187" y="7047596"/>
            <a:ext cx="237396" cy="2373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B758E6B-98A6-2147-856F-360AAE8B19E1}"/>
              </a:ext>
            </a:extLst>
          </p:cNvPr>
          <p:cNvCxnSpPr>
            <a:cxnSpLocks/>
          </p:cNvCxnSpPr>
          <p:nvPr/>
        </p:nvCxnSpPr>
        <p:spPr>
          <a:xfrm>
            <a:off x="19948172" y="6825307"/>
            <a:ext cx="332356" cy="177038"/>
          </a:xfrm>
          <a:prstGeom prst="line">
            <a:avLst/>
          </a:prstGeom>
          <a:ln w="177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FA61170-D335-7A4E-9A6B-7BA90D423E7F}"/>
              </a:ext>
            </a:extLst>
          </p:cNvPr>
          <p:cNvCxnSpPr>
            <a:cxnSpLocks/>
          </p:cNvCxnSpPr>
          <p:nvPr/>
        </p:nvCxnSpPr>
        <p:spPr>
          <a:xfrm flipV="1">
            <a:off x="20489767" y="6796496"/>
            <a:ext cx="348486" cy="218006"/>
          </a:xfrm>
          <a:prstGeom prst="line">
            <a:avLst/>
          </a:prstGeom>
          <a:ln w="177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>
            <a:extLst>
              <a:ext uri="{FF2B5EF4-FFF2-40B4-BE49-F238E27FC236}">
                <a16:creationId xmlns:a16="http://schemas.microsoft.com/office/drawing/2014/main" id="{06E282D7-A954-6448-8DD2-AAD030FB0E57}"/>
              </a:ext>
            </a:extLst>
          </p:cNvPr>
          <p:cNvSpPr/>
          <p:nvPr/>
        </p:nvSpPr>
        <p:spPr>
          <a:xfrm rot="19086172">
            <a:off x="19987864" y="7451170"/>
            <a:ext cx="838799" cy="838799"/>
          </a:xfrm>
          <a:prstGeom prst="arc">
            <a:avLst>
              <a:gd name="adj1" fmla="val 14596842"/>
              <a:gd name="adj2" fmla="val 1236850"/>
            </a:avLst>
          </a:prstGeom>
          <a:ln w="177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8233B5A-FA63-E449-A11F-DD9003E2BC60}"/>
              </a:ext>
            </a:extLst>
          </p:cNvPr>
          <p:cNvSpPr/>
          <p:nvPr/>
        </p:nvSpPr>
        <p:spPr>
          <a:xfrm>
            <a:off x="2898157" y="9095453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FB85C1-389B-8849-85EA-0775AF11F6C9}"/>
              </a:ext>
            </a:extLst>
          </p:cNvPr>
          <p:cNvSpPr/>
          <p:nvPr/>
        </p:nvSpPr>
        <p:spPr>
          <a:xfrm>
            <a:off x="6163066" y="9095453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972FAC-BCE7-9640-9E31-EA8E4F02B948}"/>
              </a:ext>
            </a:extLst>
          </p:cNvPr>
          <p:cNvSpPr/>
          <p:nvPr/>
        </p:nvSpPr>
        <p:spPr>
          <a:xfrm>
            <a:off x="9277527" y="9095453"/>
            <a:ext cx="236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487EC9-0025-4145-BAAD-E5EE0EB9127A}"/>
              </a:ext>
            </a:extLst>
          </p:cNvPr>
          <p:cNvSpPr/>
          <p:nvPr/>
        </p:nvSpPr>
        <p:spPr>
          <a:xfrm>
            <a:off x="12898603" y="9095453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933D1C-1211-7448-8302-D0D4A0591D45}"/>
              </a:ext>
            </a:extLst>
          </p:cNvPr>
          <p:cNvSpPr/>
          <p:nvPr/>
        </p:nvSpPr>
        <p:spPr>
          <a:xfrm>
            <a:off x="16196507" y="9095453"/>
            <a:ext cx="1840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Very 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7D2071-065C-324A-B936-FA8D3090A931}"/>
              </a:ext>
            </a:extLst>
          </p:cNvPr>
          <p:cNvSpPr/>
          <p:nvPr/>
        </p:nvSpPr>
        <p:spPr>
          <a:xfrm>
            <a:off x="18908309" y="9095453"/>
            <a:ext cx="2997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1762706-AE08-B14C-9DBA-A3D1904A29FA}"/>
              </a:ext>
            </a:extLst>
          </p:cNvPr>
          <p:cNvSpPr txBox="1"/>
          <p:nvPr/>
        </p:nvSpPr>
        <p:spPr>
          <a:xfrm>
            <a:off x="2622743" y="10473582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D83A148-F9BF-5A4D-A3A1-E2AE0C8CCAF9}"/>
              </a:ext>
            </a:extLst>
          </p:cNvPr>
          <p:cNvSpPr txBox="1"/>
          <p:nvPr/>
        </p:nvSpPr>
        <p:spPr>
          <a:xfrm>
            <a:off x="5924743" y="10473582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3A94E1E-1CCD-C242-B61C-5683C1F19C27}"/>
              </a:ext>
            </a:extLst>
          </p:cNvPr>
          <p:cNvSpPr txBox="1"/>
          <p:nvPr/>
        </p:nvSpPr>
        <p:spPr>
          <a:xfrm>
            <a:off x="9302943" y="10473582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9EC29B4-654C-EA4F-8F67-63F40ECCACE3}"/>
              </a:ext>
            </a:extLst>
          </p:cNvPr>
          <p:cNvSpPr txBox="1"/>
          <p:nvPr/>
        </p:nvSpPr>
        <p:spPr>
          <a:xfrm>
            <a:off x="12604943" y="10473582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789D47B-FFAC-E542-9D21-3FC4DDE9BB76}"/>
              </a:ext>
            </a:extLst>
          </p:cNvPr>
          <p:cNvSpPr txBox="1"/>
          <p:nvPr/>
        </p:nvSpPr>
        <p:spPr>
          <a:xfrm>
            <a:off x="15856143" y="10473582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700CA9-9E2B-A94A-83CF-ABCD8A259FEF}"/>
              </a:ext>
            </a:extLst>
          </p:cNvPr>
          <p:cNvSpPr txBox="1"/>
          <p:nvPr/>
        </p:nvSpPr>
        <p:spPr>
          <a:xfrm>
            <a:off x="19158143" y="10473582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BDCF7CA-CF3D-8B46-BCDE-95B3EBCF1340}"/>
              </a:ext>
            </a:extLst>
          </p:cNvPr>
          <p:cNvSpPr/>
          <p:nvPr/>
        </p:nvSpPr>
        <p:spPr>
          <a:xfrm>
            <a:off x="1829747" y="4581245"/>
            <a:ext cx="1283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BEE08E2-42AF-224E-AA02-3995B3336F65}"/>
              </a:ext>
            </a:extLst>
          </p:cNvPr>
          <p:cNvSpPr/>
          <p:nvPr/>
        </p:nvSpPr>
        <p:spPr>
          <a:xfrm>
            <a:off x="4801547" y="4581245"/>
            <a:ext cx="1283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17AE03-FBF0-8F46-A33E-536AA0F30424}"/>
              </a:ext>
            </a:extLst>
          </p:cNvPr>
          <p:cNvSpPr/>
          <p:nvPr/>
        </p:nvSpPr>
        <p:spPr>
          <a:xfrm>
            <a:off x="8078147" y="4581245"/>
            <a:ext cx="1283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4C6D8A9-8712-C248-AA2D-393829C821A9}"/>
              </a:ext>
            </a:extLst>
          </p:cNvPr>
          <p:cNvSpPr/>
          <p:nvPr/>
        </p:nvSpPr>
        <p:spPr>
          <a:xfrm>
            <a:off x="11529075" y="4581245"/>
            <a:ext cx="1283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AF606D8-3138-7D45-B593-076C58A75438}"/>
              </a:ext>
            </a:extLst>
          </p:cNvPr>
          <p:cNvSpPr/>
          <p:nvPr/>
        </p:nvSpPr>
        <p:spPr>
          <a:xfrm>
            <a:off x="14754875" y="4581245"/>
            <a:ext cx="1283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61ABF24-F632-454E-B39C-32641E70199F}"/>
              </a:ext>
            </a:extLst>
          </p:cNvPr>
          <p:cNvSpPr/>
          <p:nvPr/>
        </p:nvSpPr>
        <p:spPr>
          <a:xfrm>
            <a:off x="18082275" y="4581245"/>
            <a:ext cx="1283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082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25C81AB4-C030-514D-A2E0-5A445658DC87}"/>
              </a:ext>
            </a:extLst>
          </p:cNvPr>
          <p:cNvSpPr/>
          <p:nvPr/>
        </p:nvSpPr>
        <p:spPr>
          <a:xfrm>
            <a:off x="3103620" y="4165600"/>
            <a:ext cx="6884004" cy="12540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16C3D3DB-030A-9645-9836-FDC5A70EAC67}"/>
              </a:ext>
            </a:extLst>
          </p:cNvPr>
          <p:cNvSpPr/>
          <p:nvPr/>
        </p:nvSpPr>
        <p:spPr>
          <a:xfrm>
            <a:off x="3103620" y="5652627"/>
            <a:ext cx="6884004" cy="12540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103F5B1-79B5-B846-8C4E-84BC2E0982F6}"/>
              </a:ext>
            </a:extLst>
          </p:cNvPr>
          <p:cNvSpPr/>
          <p:nvPr/>
        </p:nvSpPr>
        <p:spPr>
          <a:xfrm>
            <a:off x="3103620" y="4165600"/>
            <a:ext cx="3957932" cy="12540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339495B-2411-754A-996D-7A80B6D75AAD}"/>
              </a:ext>
            </a:extLst>
          </p:cNvPr>
          <p:cNvSpPr/>
          <p:nvPr/>
        </p:nvSpPr>
        <p:spPr>
          <a:xfrm>
            <a:off x="3103620" y="5630953"/>
            <a:ext cx="3957932" cy="12540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5C2D4E4A-5EC7-0A4B-9F86-AA2ACED1ED40}"/>
              </a:ext>
            </a:extLst>
          </p:cNvPr>
          <p:cNvSpPr/>
          <p:nvPr/>
        </p:nvSpPr>
        <p:spPr>
          <a:xfrm>
            <a:off x="3103620" y="7091672"/>
            <a:ext cx="6884004" cy="12540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B6C4A5-AD85-BA41-9902-C26107592EC7}"/>
              </a:ext>
            </a:extLst>
          </p:cNvPr>
          <p:cNvSpPr/>
          <p:nvPr/>
        </p:nvSpPr>
        <p:spPr>
          <a:xfrm>
            <a:off x="3103620" y="8578699"/>
            <a:ext cx="6884004" cy="12540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00B54D1-FAB1-2648-9947-45326E14532C}"/>
              </a:ext>
            </a:extLst>
          </p:cNvPr>
          <p:cNvSpPr/>
          <p:nvPr/>
        </p:nvSpPr>
        <p:spPr>
          <a:xfrm>
            <a:off x="3103620" y="7091672"/>
            <a:ext cx="3957932" cy="12540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3936980-C5E7-8D40-AE84-9979A71AD9C3}"/>
              </a:ext>
            </a:extLst>
          </p:cNvPr>
          <p:cNvSpPr/>
          <p:nvPr/>
        </p:nvSpPr>
        <p:spPr>
          <a:xfrm>
            <a:off x="3103620" y="8557025"/>
            <a:ext cx="3957932" cy="12540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FFFEE4E6-E2B4-2F48-AFA7-333D067D7D3F}"/>
              </a:ext>
            </a:extLst>
          </p:cNvPr>
          <p:cNvSpPr/>
          <p:nvPr/>
        </p:nvSpPr>
        <p:spPr>
          <a:xfrm>
            <a:off x="3103620" y="9952720"/>
            <a:ext cx="6884004" cy="12540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38048127-D8DB-0A45-AEB6-3FF22471846B}"/>
              </a:ext>
            </a:extLst>
          </p:cNvPr>
          <p:cNvSpPr/>
          <p:nvPr/>
        </p:nvSpPr>
        <p:spPr>
          <a:xfrm>
            <a:off x="3116077" y="11439747"/>
            <a:ext cx="6884004" cy="12540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2491576-5686-7549-9112-8D3240988B40}"/>
              </a:ext>
            </a:extLst>
          </p:cNvPr>
          <p:cNvSpPr/>
          <p:nvPr/>
        </p:nvSpPr>
        <p:spPr>
          <a:xfrm>
            <a:off x="3103620" y="9952720"/>
            <a:ext cx="3957932" cy="12540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33AADAB-673E-554B-B787-020FB9E9B277}"/>
              </a:ext>
            </a:extLst>
          </p:cNvPr>
          <p:cNvSpPr/>
          <p:nvPr/>
        </p:nvSpPr>
        <p:spPr>
          <a:xfrm>
            <a:off x="3116077" y="11418073"/>
            <a:ext cx="3957932" cy="12540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8B37DDD-7840-1F44-8620-DBB82BEBEEDF}"/>
              </a:ext>
            </a:extLst>
          </p:cNvPr>
          <p:cNvSpPr/>
          <p:nvPr/>
        </p:nvSpPr>
        <p:spPr>
          <a:xfrm>
            <a:off x="4162337" y="4469465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F5B3AA-9177-3243-B4CA-C79C0B10386F}"/>
              </a:ext>
            </a:extLst>
          </p:cNvPr>
          <p:cNvSpPr/>
          <p:nvPr/>
        </p:nvSpPr>
        <p:spPr>
          <a:xfrm>
            <a:off x="4201965" y="5917265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853966-7CBA-6241-AEEB-79A4F0477AF3}"/>
              </a:ext>
            </a:extLst>
          </p:cNvPr>
          <p:cNvSpPr/>
          <p:nvPr/>
        </p:nvSpPr>
        <p:spPr>
          <a:xfrm>
            <a:off x="3913107" y="7415865"/>
            <a:ext cx="2418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CA9A0F-5833-CF45-A937-42ED01CD7A42}"/>
              </a:ext>
            </a:extLst>
          </p:cNvPr>
          <p:cNvSpPr/>
          <p:nvPr/>
        </p:nvSpPr>
        <p:spPr>
          <a:xfrm>
            <a:off x="4208070" y="8863665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3BFD69-0832-3E47-BA36-4495FF65E485}"/>
              </a:ext>
            </a:extLst>
          </p:cNvPr>
          <p:cNvSpPr/>
          <p:nvPr/>
        </p:nvSpPr>
        <p:spPr>
          <a:xfrm>
            <a:off x="3654080" y="10260665"/>
            <a:ext cx="2881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Very Severe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0E4546-C3D6-874F-B5DD-2D01A6954078}"/>
              </a:ext>
            </a:extLst>
          </p:cNvPr>
          <p:cNvSpPr/>
          <p:nvPr/>
        </p:nvSpPr>
        <p:spPr>
          <a:xfrm>
            <a:off x="3669192" y="11733865"/>
            <a:ext cx="2906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9" name="Donut 78">
            <a:extLst>
              <a:ext uri="{FF2B5EF4-FFF2-40B4-BE49-F238E27FC236}">
                <a16:creationId xmlns:a16="http://schemas.microsoft.com/office/drawing/2014/main" id="{155EBAD1-6340-B044-94DF-428AB1AE7460}"/>
              </a:ext>
            </a:extLst>
          </p:cNvPr>
          <p:cNvSpPr/>
          <p:nvPr/>
        </p:nvSpPr>
        <p:spPr>
          <a:xfrm>
            <a:off x="10218590" y="4059557"/>
            <a:ext cx="1182177" cy="1182177"/>
          </a:xfrm>
          <a:prstGeom prst="donut">
            <a:avLst>
              <a:gd name="adj" fmla="val 10614"/>
            </a:avLst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Donut 79">
            <a:extLst>
              <a:ext uri="{FF2B5EF4-FFF2-40B4-BE49-F238E27FC236}">
                <a16:creationId xmlns:a16="http://schemas.microsoft.com/office/drawing/2014/main" id="{5B4CA943-BA4C-4243-86CD-91BBBCD3F7EC}"/>
              </a:ext>
            </a:extLst>
          </p:cNvPr>
          <p:cNvSpPr/>
          <p:nvPr/>
        </p:nvSpPr>
        <p:spPr>
          <a:xfrm>
            <a:off x="10197325" y="5630953"/>
            <a:ext cx="1182177" cy="1182177"/>
          </a:xfrm>
          <a:prstGeom prst="donut">
            <a:avLst>
              <a:gd name="adj" fmla="val 10614"/>
            </a:avLst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1" name="Donut 80">
            <a:extLst>
              <a:ext uri="{FF2B5EF4-FFF2-40B4-BE49-F238E27FC236}">
                <a16:creationId xmlns:a16="http://schemas.microsoft.com/office/drawing/2014/main" id="{66289B42-9D0A-4244-9B0B-9B49A6FDFBC3}"/>
              </a:ext>
            </a:extLst>
          </p:cNvPr>
          <p:cNvSpPr/>
          <p:nvPr/>
        </p:nvSpPr>
        <p:spPr>
          <a:xfrm>
            <a:off x="10193049" y="7141203"/>
            <a:ext cx="1182177" cy="1182177"/>
          </a:xfrm>
          <a:prstGeom prst="donut">
            <a:avLst>
              <a:gd name="adj" fmla="val 10614"/>
            </a:avLst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Donut 81">
            <a:extLst>
              <a:ext uri="{FF2B5EF4-FFF2-40B4-BE49-F238E27FC236}">
                <a16:creationId xmlns:a16="http://schemas.microsoft.com/office/drawing/2014/main" id="{9F71426E-F503-5246-A79C-4D9C32C42CD6}"/>
              </a:ext>
            </a:extLst>
          </p:cNvPr>
          <p:cNvSpPr/>
          <p:nvPr/>
        </p:nvSpPr>
        <p:spPr>
          <a:xfrm>
            <a:off x="10218590" y="8606890"/>
            <a:ext cx="1182177" cy="1182177"/>
          </a:xfrm>
          <a:prstGeom prst="donut">
            <a:avLst>
              <a:gd name="adj" fmla="val 10614"/>
            </a:avLst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Donut 82">
            <a:extLst>
              <a:ext uri="{FF2B5EF4-FFF2-40B4-BE49-F238E27FC236}">
                <a16:creationId xmlns:a16="http://schemas.microsoft.com/office/drawing/2014/main" id="{128C8FCF-FEE6-7448-83F1-702465C00188}"/>
              </a:ext>
            </a:extLst>
          </p:cNvPr>
          <p:cNvSpPr/>
          <p:nvPr/>
        </p:nvSpPr>
        <p:spPr>
          <a:xfrm>
            <a:off x="10239019" y="10003520"/>
            <a:ext cx="1182177" cy="1182177"/>
          </a:xfrm>
          <a:prstGeom prst="donut">
            <a:avLst>
              <a:gd name="adj" fmla="val 10614"/>
            </a:avLst>
          </a:pr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Donut 83">
            <a:extLst>
              <a:ext uri="{FF2B5EF4-FFF2-40B4-BE49-F238E27FC236}">
                <a16:creationId xmlns:a16="http://schemas.microsoft.com/office/drawing/2014/main" id="{40B22D6E-A66F-9846-A470-D7F94E4F4FE5}"/>
              </a:ext>
            </a:extLst>
          </p:cNvPr>
          <p:cNvSpPr/>
          <p:nvPr/>
        </p:nvSpPr>
        <p:spPr>
          <a:xfrm>
            <a:off x="10218590" y="11444961"/>
            <a:ext cx="1182177" cy="1182177"/>
          </a:xfrm>
          <a:prstGeom prst="donut">
            <a:avLst>
              <a:gd name="adj" fmla="val 10614"/>
            </a:avLst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D4D3DF7-92B0-8E4F-A83A-EBE109A9C50E}"/>
              </a:ext>
            </a:extLst>
          </p:cNvPr>
          <p:cNvSpPr/>
          <p:nvPr/>
        </p:nvSpPr>
        <p:spPr>
          <a:xfrm>
            <a:off x="10585530" y="4471162"/>
            <a:ext cx="123358" cy="1233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0263BE1-1566-394F-84D6-0AAB7E862820}"/>
              </a:ext>
            </a:extLst>
          </p:cNvPr>
          <p:cNvSpPr/>
          <p:nvPr/>
        </p:nvSpPr>
        <p:spPr>
          <a:xfrm>
            <a:off x="10930932" y="4471162"/>
            <a:ext cx="123358" cy="1233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7" name="Chord 86">
            <a:extLst>
              <a:ext uri="{FF2B5EF4-FFF2-40B4-BE49-F238E27FC236}">
                <a16:creationId xmlns:a16="http://schemas.microsoft.com/office/drawing/2014/main" id="{61427247-334A-804D-933F-C5EBD8FD9F49}"/>
              </a:ext>
            </a:extLst>
          </p:cNvPr>
          <p:cNvSpPr/>
          <p:nvPr/>
        </p:nvSpPr>
        <p:spPr>
          <a:xfrm rot="15764867">
            <a:off x="10692880" y="4590408"/>
            <a:ext cx="263667" cy="345403"/>
          </a:xfrm>
          <a:prstGeom prst="chord">
            <a:avLst>
              <a:gd name="adj1" fmla="val 638532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A1EA23-2F4B-BE43-8DF3-2D192D742F5C}"/>
              </a:ext>
            </a:extLst>
          </p:cNvPr>
          <p:cNvSpPr/>
          <p:nvPr/>
        </p:nvSpPr>
        <p:spPr>
          <a:xfrm>
            <a:off x="10552632" y="7618223"/>
            <a:ext cx="123358" cy="1233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681057C-30FA-D942-9EE0-4DEC8B5A26D6}"/>
              </a:ext>
            </a:extLst>
          </p:cNvPr>
          <p:cNvSpPr/>
          <p:nvPr/>
        </p:nvSpPr>
        <p:spPr>
          <a:xfrm>
            <a:off x="10898034" y="7618223"/>
            <a:ext cx="123358" cy="1233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3B1A0CF-61BB-9F4B-A819-089A4661A0B7}"/>
              </a:ext>
            </a:extLst>
          </p:cNvPr>
          <p:cNvCxnSpPr/>
          <p:nvPr/>
        </p:nvCxnSpPr>
        <p:spPr>
          <a:xfrm>
            <a:off x="10654874" y="7910170"/>
            <a:ext cx="28372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5DD01227-6188-C749-A69F-9C2D4BC2ECCD}"/>
              </a:ext>
            </a:extLst>
          </p:cNvPr>
          <p:cNvSpPr/>
          <p:nvPr/>
        </p:nvSpPr>
        <p:spPr>
          <a:xfrm>
            <a:off x="10594667" y="10453104"/>
            <a:ext cx="123358" cy="1233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C112E98-73E8-6C4F-9DA0-6AA331202DDF}"/>
              </a:ext>
            </a:extLst>
          </p:cNvPr>
          <p:cNvSpPr/>
          <p:nvPr/>
        </p:nvSpPr>
        <p:spPr>
          <a:xfrm>
            <a:off x="10940070" y="10453104"/>
            <a:ext cx="123358" cy="1233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01FA2CCC-1EBC-1A4A-B6D9-322D9F7278CB}"/>
              </a:ext>
            </a:extLst>
          </p:cNvPr>
          <p:cNvSpPr/>
          <p:nvPr/>
        </p:nvSpPr>
        <p:spPr>
          <a:xfrm rot="19086172">
            <a:off x="10610647" y="10695710"/>
            <a:ext cx="435865" cy="435865"/>
          </a:xfrm>
          <a:prstGeom prst="arc">
            <a:avLst>
              <a:gd name="adj1" fmla="val 16110882"/>
              <a:gd name="adj2" fmla="val 0"/>
            </a:avLst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3D9C8C0-C58A-7A46-A542-054B8DD9BAEE}"/>
              </a:ext>
            </a:extLst>
          </p:cNvPr>
          <p:cNvSpPr/>
          <p:nvPr/>
        </p:nvSpPr>
        <p:spPr>
          <a:xfrm>
            <a:off x="10573210" y="6037081"/>
            <a:ext cx="123358" cy="1233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2AF3C37-8BD7-124A-860C-7791A9F31DDC}"/>
              </a:ext>
            </a:extLst>
          </p:cNvPr>
          <p:cNvSpPr/>
          <p:nvPr/>
        </p:nvSpPr>
        <p:spPr>
          <a:xfrm>
            <a:off x="10918613" y="6037081"/>
            <a:ext cx="123358" cy="1233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5F9E2B18-8EEA-4141-9F77-EF66CE74230C}"/>
              </a:ext>
            </a:extLst>
          </p:cNvPr>
          <p:cNvSpPr/>
          <p:nvPr/>
        </p:nvSpPr>
        <p:spPr>
          <a:xfrm rot="6300000">
            <a:off x="10524231" y="6018738"/>
            <a:ext cx="435865" cy="435865"/>
          </a:xfrm>
          <a:prstGeom prst="arc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C1CD0AC-31C2-5449-98E3-67B77F200D6E}"/>
              </a:ext>
            </a:extLst>
          </p:cNvPr>
          <p:cNvSpPr/>
          <p:nvPr/>
        </p:nvSpPr>
        <p:spPr>
          <a:xfrm>
            <a:off x="10563985" y="9052993"/>
            <a:ext cx="123358" cy="123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89E3D33-C350-4948-AE96-0F8638708B16}"/>
              </a:ext>
            </a:extLst>
          </p:cNvPr>
          <p:cNvSpPr/>
          <p:nvPr/>
        </p:nvSpPr>
        <p:spPr>
          <a:xfrm>
            <a:off x="10909388" y="9052993"/>
            <a:ext cx="123358" cy="123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7E97B09-AF70-AF46-B8B9-EB5F3AEB4CCD}"/>
              </a:ext>
            </a:extLst>
          </p:cNvPr>
          <p:cNvCxnSpPr>
            <a:cxnSpLocks/>
          </p:cNvCxnSpPr>
          <p:nvPr/>
        </p:nvCxnSpPr>
        <p:spPr>
          <a:xfrm flipV="1">
            <a:off x="10650174" y="9328494"/>
            <a:ext cx="283724" cy="7812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759CFBF2-F42F-F64B-9923-DFEC2E5F8581}"/>
              </a:ext>
            </a:extLst>
          </p:cNvPr>
          <p:cNvSpPr/>
          <p:nvPr/>
        </p:nvSpPr>
        <p:spPr>
          <a:xfrm>
            <a:off x="10569763" y="11932082"/>
            <a:ext cx="123358" cy="1233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1DD466E-5C3F-6D42-9538-14201A8085B1}"/>
              </a:ext>
            </a:extLst>
          </p:cNvPr>
          <p:cNvSpPr/>
          <p:nvPr/>
        </p:nvSpPr>
        <p:spPr>
          <a:xfrm>
            <a:off x="10915166" y="11932082"/>
            <a:ext cx="123358" cy="1233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446C2AC-B526-8741-B935-AB4EE81679B0}"/>
              </a:ext>
            </a:extLst>
          </p:cNvPr>
          <p:cNvCxnSpPr>
            <a:cxnSpLocks/>
          </p:cNvCxnSpPr>
          <p:nvPr/>
        </p:nvCxnSpPr>
        <p:spPr>
          <a:xfrm>
            <a:off x="10569604" y="11816574"/>
            <a:ext cx="172702" cy="9199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37FF2E5-2243-4241-AC89-E4551FF92E31}"/>
              </a:ext>
            </a:extLst>
          </p:cNvPr>
          <p:cNvCxnSpPr>
            <a:cxnSpLocks/>
          </p:cNvCxnSpPr>
          <p:nvPr/>
        </p:nvCxnSpPr>
        <p:spPr>
          <a:xfrm flipV="1">
            <a:off x="10851034" y="11801602"/>
            <a:ext cx="181084" cy="11328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rc 103">
            <a:extLst>
              <a:ext uri="{FF2B5EF4-FFF2-40B4-BE49-F238E27FC236}">
                <a16:creationId xmlns:a16="http://schemas.microsoft.com/office/drawing/2014/main" id="{479919D3-802A-3F49-B7E5-41A683FDFCDC}"/>
              </a:ext>
            </a:extLst>
          </p:cNvPr>
          <p:cNvSpPr/>
          <p:nvPr/>
        </p:nvSpPr>
        <p:spPr>
          <a:xfrm rot="19086172">
            <a:off x="10590229" y="12141791"/>
            <a:ext cx="435865" cy="435865"/>
          </a:xfrm>
          <a:prstGeom prst="arc">
            <a:avLst>
              <a:gd name="adj1" fmla="val 14596842"/>
              <a:gd name="adj2" fmla="val 123685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CE42B5-0137-0341-9759-70AF0D3D90BB}"/>
              </a:ext>
            </a:extLst>
          </p:cNvPr>
          <p:cNvSpPr txBox="1"/>
          <p:nvPr/>
        </p:nvSpPr>
        <p:spPr>
          <a:xfrm>
            <a:off x="12132829" y="4275716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3CD5D1A-A074-D24B-A9A9-FD22F888EE28}"/>
              </a:ext>
            </a:extLst>
          </p:cNvPr>
          <p:cNvSpPr txBox="1"/>
          <p:nvPr/>
        </p:nvSpPr>
        <p:spPr>
          <a:xfrm>
            <a:off x="17087601" y="4275716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1D7DED-C152-3248-AEED-45282DF554A0}"/>
              </a:ext>
            </a:extLst>
          </p:cNvPr>
          <p:cNvSpPr txBox="1"/>
          <p:nvPr/>
        </p:nvSpPr>
        <p:spPr>
          <a:xfrm>
            <a:off x="12132829" y="5849335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C79538-9F86-8F47-8413-6BCA7529BA8D}"/>
              </a:ext>
            </a:extLst>
          </p:cNvPr>
          <p:cNvSpPr txBox="1"/>
          <p:nvPr/>
        </p:nvSpPr>
        <p:spPr>
          <a:xfrm>
            <a:off x="17087601" y="5849335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A76453-2A7E-5047-823A-04AF54F30916}"/>
              </a:ext>
            </a:extLst>
          </p:cNvPr>
          <p:cNvSpPr txBox="1"/>
          <p:nvPr/>
        </p:nvSpPr>
        <p:spPr>
          <a:xfrm>
            <a:off x="12132829" y="7337893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3478612-CE0E-8B42-921A-FD412C495FF6}"/>
              </a:ext>
            </a:extLst>
          </p:cNvPr>
          <p:cNvSpPr txBox="1"/>
          <p:nvPr/>
        </p:nvSpPr>
        <p:spPr>
          <a:xfrm>
            <a:off x="17087601" y="7337893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E9CAC6-6FCC-F64F-8975-A0E93E857E15}"/>
              </a:ext>
            </a:extLst>
          </p:cNvPr>
          <p:cNvSpPr txBox="1"/>
          <p:nvPr/>
        </p:nvSpPr>
        <p:spPr>
          <a:xfrm>
            <a:off x="12132829" y="8847717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5FA910-F01C-DB40-8383-EE298034386E}"/>
              </a:ext>
            </a:extLst>
          </p:cNvPr>
          <p:cNvSpPr txBox="1"/>
          <p:nvPr/>
        </p:nvSpPr>
        <p:spPr>
          <a:xfrm>
            <a:off x="17087601" y="8847717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81E3315-B40D-D84A-B175-2D04EA683783}"/>
              </a:ext>
            </a:extLst>
          </p:cNvPr>
          <p:cNvSpPr txBox="1"/>
          <p:nvPr/>
        </p:nvSpPr>
        <p:spPr>
          <a:xfrm>
            <a:off x="12132829" y="10251214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A8A3E9-01F8-F741-870E-64DF7068528A}"/>
              </a:ext>
            </a:extLst>
          </p:cNvPr>
          <p:cNvSpPr txBox="1"/>
          <p:nvPr/>
        </p:nvSpPr>
        <p:spPr>
          <a:xfrm>
            <a:off x="17087601" y="10251214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CF63E88-E2C5-7E47-B561-423F16342F6E}"/>
              </a:ext>
            </a:extLst>
          </p:cNvPr>
          <p:cNvSpPr txBox="1"/>
          <p:nvPr/>
        </p:nvSpPr>
        <p:spPr>
          <a:xfrm>
            <a:off x="12132829" y="11718508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960A5C-A529-C04B-92A6-099CCD83F375}"/>
              </a:ext>
            </a:extLst>
          </p:cNvPr>
          <p:cNvSpPr txBox="1"/>
          <p:nvPr/>
        </p:nvSpPr>
        <p:spPr>
          <a:xfrm>
            <a:off x="17087601" y="11718508"/>
            <a:ext cx="4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14953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Chevron 2">
            <a:extLst>
              <a:ext uri="{FF2B5EF4-FFF2-40B4-BE49-F238E27FC236}">
                <a16:creationId xmlns:a16="http://schemas.microsoft.com/office/drawing/2014/main" id="{0CA33BAE-AABE-7B45-B1C6-4891CCA52FCB}"/>
              </a:ext>
            </a:extLst>
          </p:cNvPr>
          <p:cNvSpPr/>
          <p:nvPr/>
        </p:nvSpPr>
        <p:spPr>
          <a:xfrm>
            <a:off x="1588631" y="5986131"/>
            <a:ext cx="4954772" cy="327436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8C9F8379-BD53-4D4A-93A5-76F894B3F09D}"/>
              </a:ext>
            </a:extLst>
          </p:cNvPr>
          <p:cNvSpPr/>
          <p:nvPr/>
        </p:nvSpPr>
        <p:spPr>
          <a:xfrm>
            <a:off x="4842194" y="5986131"/>
            <a:ext cx="4954772" cy="327436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E8FBB52-7379-7847-83C0-D105BA28715F}"/>
              </a:ext>
            </a:extLst>
          </p:cNvPr>
          <p:cNvSpPr/>
          <p:nvPr/>
        </p:nvSpPr>
        <p:spPr>
          <a:xfrm>
            <a:off x="8074492" y="5986131"/>
            <a:ext cx="4954772" cy="327436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FB1217A2-4AF8-9540-80E5-904017819780}"/>
              </a:ext>
            </a:extLst>
          </p:cNvPr>
          <p:cNvSpPr/>
          <p:nvPr/>
        </p:nvSpPr>
        <p:spPr>
          <a:xfrm>
            <a:off x="11285524" y="5986131"/>
            <a:ext cx="4954772" cy="3274361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834DB155-B927-BF42-8C57-45C56BE0E458}"/>
              </a:ext>
            </a:extLst>
          </p:cNvPr>
          <p:cNvSpPr/>
          <p:nvPr/>
        </p:nvSpPr>
        <p:spPr>
          <a:xfrm>
            <a:off x="14539087" y="5986131"/>
            <a:ext cx="4954772" cy="3274361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2139F0A8-EB8F-A64E-B0C8-95142414F0B2}"/>
              </a:ext>
            </a:extLst>
          </p:cNvPr>
          <p:cNvSpPr/>
          <p:nvPr/>
        </p:nvSpPr>
        <p:spPr>
          <a:xfrm>
            <a:off x="17792650" y="5986131"/>
            <a:ext cx="4954772" cy="3274361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2328B81E-1F66-F947-A4BF-6786D893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039" y="7334953"/>
            <a:ext cx="187967" cy="185831"/>
          </a:xfrm>
          <a:custGeom>
            <a:avLst/>
            <a:gdLst>
              <a:gd name="T0" fmla="*/ 184 w 387"/>
              <a:gd name="T1" fmla="*/ 384 h 385"/>
              <a:gd name="T2" fmla="*/ 184 w 387"/>
              <a:gd name="T3" fmla="*/ 384 h 385"/>
              <a:gd name="T4" fmla="*/ 386 w 387"/>
              <a:gd name="T5" fmla="*/ 201 h 385"/>
              <a:gd name="T6" fmla="*/ 184 w 387"/>
              <a:gd name="T7" fmla="*/ 0 h 385"/>
              <a:gd name="T8" fmla="*/ 0 w 387"/>
              <a:gd name="T9" fmla="*/ 201 h 385"/>
              <a:gd name="T10" fmla="*/ 184 w 387"/>
              <a:gd name="T11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5">
                <a:moveTo>
                  <a:pt x="184" y="384"/>
                </a:moveTo>
                <a:lnTo>
                  <a:pt x="184" y="384"/>
                </a:lnTo>
                <a:cubicBezTo>
                  <a:pt x="294" y="384"/>
                  <a:pt x="386" y="293"/>
                  <a:pt x="386" y="201"/>
                </a:cubicBezTo>
                <a:cubicBezTo>
                  <a:pt x="386" y="92"/>
                  <a:pt x="294" y="0"/>
                  <a:pt x="184" y="0"/>
                </a:cubicBezTo>
                <a:cubicBezTo>
                  <a:pt x="92" y="0"/>
                  <a:pt x="0" y="92"/>
                  <a:pt x="0" y="201"/>
                </a:cubicBezTo>
                <a:cubicBezTo>
                  <a:pt x="0" y="293"/>
                  <a:pt x="92" y="384"/>
                  <a:pt x="184" y="3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B3255D86-0592-CE48-B3E0-4DA700F7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842" y="7644672"/>
            <a:ext cx="649339" cy="266997"/>
          </a:xfrm>
          <a:custGeom>
            <a:avLst/>
            <a:gdLst>
              <a:gd name="T0" fmla="*/ 661 w 1341"/>
              <a:gd name="T1" fmla="*/ 0 h 552"/>
              <a:gd name="T2" fmla="*/ 661 w 1341"/>
              <a:gd name="T3" fmla="*/ 0 h 552"/>
              <a:gd name="T4" fmla="*/ 0 w 1341"/>
              <a:gd name="T5" fmla="*/ 55 h 552"/>
              <a:gd name="T6" fmla="*/ 661 w 1341"/>
              <a:gd name="T7" fmla="*/ 551 h 552"/>
              <a:gd name="T8" fmla="*/ 1340 w 1341"/>
              <a:gd name="T9" fmla="*/ 55 h 552"/>
              <a:gd name="T10" fmla="*/ 661 w 1341"/>
              <a:gd name="T11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552">
                <a:moveTo>
                  <a:pt x="661" y="0"/>
                </a:moveTo>
                <a:lnTo>
                  <a:pt x="661" y="0"/>
                </a:lnTo>
                <a:cubicBezTo>
                  <a:pt x="386" y="0"/>
                  <a:pt x="147" y="276"/>
                  <a:pt x="0" y="55"/>
                </a:cubicBezTo>
                <a:cubicBezTo>
                  <a:pt x="92" y="349"/>
                  <a:pt x="349" y="551"/>
                  <a:pt x="661" y="551"/>
                </a:cubicBezTo>
                <a:cubicBezTo>
                  <a:pt x="973" y="551"/>
                  <a:pt x="1249" y="349"/>
                  <a:pt x="1340" y="55"/>
                </a:cubicBezTo>
                <a:cubicBezTo>
                  <a:pt x="1193" y="276"/>
                  <a:pt x="936" y="0"/>
                  <a:pt x="66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51">
            <a:extLst>
              <a:ext uri="{FF2B5EF4-FFF2-40B4-BE49-F238E27FC236}">
                <a16:creationId xmlns:a16="http://schemas.microsoft.com/office/drawing/2014/main" id="{F7ECFC67-8505-DD4E-831D-A68AD1E0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474" y="7334953"/>
            <a:ext cx="187967" cy="185831"/>
          </a:xfrm>
          <a:custGeom>
            <a:avLst/>
            <a:gdLst>
              <a:gd name="T0" fmla="*/ 184 w 387"/>
              <a:gd name="T1" fmla="*/ 384 h 385"/>
              <a:gd name="T2" fmla="*/ 184 w 387"/>
              <a:gd name="T3" fmla="*/ 384 h 385"/>
              <a:gd name="T4" fmla="*/ 386 w 387"/>
              <a:gd name="T5" fmla="*/ 201 h 385"/>
              <a:gd name="T6" fmla="*/ 184 w 387"/>
              <a:gd name="T7" fmla="*/ 0 h 385"/>
              <a:gd name="T8" fmla="*/ 0 w 387"/>
              <a:gd name="T9" fmla="*/ 201 h 385"/>
              <a:gd name="T10" fmla="*/ 184 w 387"/>
              <a:gd name="T11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5">
                <a:moveTo>
                  <a:pt x="184" y="384"/>
                </a:moveTo>
                <a:lnTo>
                  <a:pt x="184" y="384"/>
                </a:lnTo>
                <a:cubicBezTo>
                  <a:pt x="294" y="384"/>
                  <a:pt x="386" y="293"/>
                  <a:pt x="386" y="201"/>
                </a:cubicBezTo>
                <a:cubicBezTo>
                  <a:pt x="386" y="92"/>
                  <a:pt x="294" y="0"/>
                  <a:pt x="184" y="0"/>
                </a:cubicBezTo>
                <a:cubicBezTo>
                  <a:pt x="73" y="0"/>
                  <a:pt x="0" y="92"/>
                  <a:pt x="0" y="201"/>
                </a:cubicBezTo>
                <a:cubicBezTo>
                  <a:pt x="0" y="293"/>
                  <a:pt x="73" y="384"/>
                  <a:pt x="184" y="3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55">
            <a:extLst>
              <a:ext uri="{FF2B5EF4-FFF2-40B4-BE49-F238E27FC236}">
                <a16:creationId xmlns:a16="http://schemas.microsoft.com/office/drawing/2014/main" id="{227921D6-1F71-884A-AF74-C412CF22A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7767" y="7224142"/>
            <a:ext cx="232822" cy="239230"/>
          </a:xfrm>
          <a:custGeom>
            <a:avLst/>
            <a:gdLst>
              <a:gd name="T0" fmla="*/ 37 w 479"/>
              <a:gd name="T1" fmla="*/ 495 h 496"/>
              <a:gd name="T2" fmla="*/ 441 w 479"/>
              <a:gd name="T3" fmla="*/ 384 h 496"/>
              <a:gd name="T4" fmla="*/ 478 w 479"/>
              <a:gd name="T5" fmla="*/ 220 h 496"/>
              <a:gd name="T6" fmla="*/ 111 w 479"/>
              <a:gd name="T7" fmla="*/ 0 h 496"/>
              <a:gd name="T8" fmla="*/ 37 w 479"/>
              <a:gd name="T9" fmla="*/ 129 h 496"/>
              <a:gd name="T10" fmla="*/ 276 w 479"/>
              <a:gd name="T11" fmla="*/ 275 h 496"/>
              <a:gd name="T12" fmla="*/ 0 w 479"/>
              <a:gd name="T13" fmla="*/ 348 h 496"/>
              <a:gd name="T14" fmla="*/ 37 w 479"/>
              <a:gd name="T1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9" h="496">
                <a:moveTo>
                  <a:pt x="37" y="495"/>
                </a:moveTo>
                <a:lnTo>
                  <a:pt x="441" y="384"/>
                </a:lnTo>
                <a:lnTo>
                  <a:pt x="478" y="220"/>
                </a:lnTo>
                <a:lnTo>
                  <a:pt x="111" y="0"/>
                </a:lnTo>
                <a:lnTo>
                  <a:pt x="37" y="129"/>
                </a:lnTo>
                <a:lnTo>
                  <a:pt x="276" y="275"/>
                </a:lnTo>
                <a:lnTo>
                  <a:pt x="0" y="348"/>
                </a:lnTo>
                <a:lnTo>
                  <a:pt x="37" y="49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56">
            <a:extLst>
              <a:ext uri="{FF2B5EF4-FFF2-40B4-BE49-F238E27FC236}">
                <a16:creationId xmlns:a16="http://schemas.microsoft.com/office/drawing/2014/main" id="{E9DCE090-2315-4945-B064-0F966981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4475" y="7224142"/>
            <a:ext cx="230686" cy="239230"/>
          </a:xfrm>
          <a:custGeom>
            <a:avLst/>
            <a:gdLst>
              <a:gd name="T0" fmla="*/ 440 w 478"/>
              <a:gd name="T1" fmla="*/ 495 h 496"/>
              <a:gd name="T2" fmla="*/ 477 w 478"/>
              <a:gd name="T3" fmla="*/ 348 h 496"/>
              <a:gd name="T4" fmla="*/ 202 w 478"/>
              <a:gd name="T5" fmla="*/ 275 h 496"/>
              <a:gd name="T6" fmla="*/ 440 w 478"/>
              <a:gd name="T7" fmla="*/ 129 h 496"/>
              <a:gd name="T8" fmla="*/ 367 w 478"/>
              <a:gd name="T9" fmla="*/ 0 h 496"/>
              <a:gd name="T10" fmla="*/ 0 w 478"/>
              <a:gd name="T11" fmla="*/ 220 h 496"/>
              <a:gd name="T12" fmla="*/ 37 w 478"/>
              <a:gd name="T13" fmla="*/ 384 h 496"/>
              <a:gd name="T14" fmla="*/ 440 w 478"/>
              <a:gd name="T1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496">
                <a:moveTo>
                  <a:pt x="440" y="495"/>
                </a:moveTo>
                <a:lnTo>
                  <a:pt x="477" y="348"/>
                </a:lnTo>
                <a:lnTo>
                  <a:pt x="202" y="275"/>
                </a:lnTo>
                <a:lnTo>
                  <a:pt x="440" y="129"/>
                </a:lnTo>
                <a:lnTo>
                  <a:pt x="367" y="0"/>
                </a:lnTo>
                <a:lnTo>
                  <a:pt x="0" y="220"/>
                </a:lnTo>
                <a:lnTo>
                  <a:pt x="37" y="384"/>
                </a:lnTo>
                <a:lnTo>
                  <a:pt x="440" y="49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367A7AE2-1648-E94C-9846-DA611972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3591" y="7597939"/>
            <a:ext cx="649339" cy="241367"/>
          </a:xfrm>
          <a:custGeom>
            <a:avLst/>
            <a:gdLst>
              <a:gd name="T0" fmla="*/ 679 w 1341"/>
              <a:gd name="T1" fmla="*/ 0 h 497"/>
              <a:gd name="T2" fmla="*/ 679 w 1341"/>
              <a:gd name="T3" fmla="*/ 0 h 497"/>
              <a:gd name="T4" fmla="*/ 0 w 1341"/>
              <a:gd name="T5" fmla="*/ 496 h 497"/>
              <a:gd name="T6" fmla="*/ 679 w 1341"/>
              <a:gd name="T7" fmla="*/ 147 h 497"/>
              <a:gd name="T8" fmla="*/ 1340 w 1341"/>
              <a:gd name="T9" fmla="*/ 496 h 497"/>
              <a:gd name="T10" fmla="*/ 679 w 1341"/>
              <a:gd name="T11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79" y="0"/>
                </a:moveTo>
                <a:lnTo>
                  <a:pt x="679" y="0"/>
                </a:lnTo>
                <a:cubicBezTo>
                  <a:pt x="349" y="0"/>
                  <a:pt x="92" y="221"/>
                  <a:pt x="0" y="496"/>
                </a:cubicBezTo>
                <a:cubicBezTo>
                  <a:pt x="147" y="294"/>
                  <a:pt x="404" y="147"/>
                  <a:pt x="679" y="147"/>
                </a:cubicBezTo>
                <a:cubicBezTo>
                  <a:pt x="955" y="147"/>
                  <a:pt x="1193" y="294"/>
                  <a:pt x="1340" y="496"/>
                </a:cubicBezTo>
                <a:cubicBezTo>
                  <a:pt x="1248" y="202"/>
                  <a:pt x="992" y="0"/>
                  <a:pt x="67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58">
            <a:extLst>
              <a:ext uri="{FF2B5EF4-FFF2-40B4-BE49-F238E27FC236}">
                <a16:creationId xmlns:a16="http://schemas.microsoft.com/office/drawing/2014/main" id="{3A50E030-0E57-2E4A-A128-4F51DBEF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0107" y="7294583"/>
            <a:ext cx="196510" cy="196510"/>
          </a:xfrm>
          <a:custGeom>
            <a:avLst/>
            <a:gdLst>
              <a:gd name="T0" fmla="*/ 203 w 406"/>
              <a:gd name="T1" fmla="*/ 404 h 405"/>
              <a:gd name="T2" fmla="*/ 203 w 406"/>
              <a:gd name="T3" fmla="*/ 404 h 405"/>
              <a:gd name="T4" fmla="*/ 405 w 406"/>
              <a:gd name="T5" fmla="*/ 202 h 405"/>
              <a:gd name="T6" fmla="*/ 203 w 406"/>
              <a:gd name="T7" fmla="*/ 0 h 405"/>
              <a:gd name="T8" fmla="*/ 0 w 406"/>
              <a:gd name="T9" fmla="*/ 202 h 405"/>
              <a:gd name="T10" fmla="*/ 203 w 406"/>
              <a:gd name="T1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5">
                <a:moveTo>
                  <a:pt x="203" y="404"/>
                </a:moveTo>
                <a:lnTo>
                  <a:pt x="203" y="404"/>
                </a:lnTo>
                <a:cubicBezTo>
                  <a:pt x="312" y="404"/>
                  <a:pt x="405" y="312"/>
                  <a:pt x="405" y="202"/>
                </a:cubicBezTo>
                <a:cubicBezTo>
                  <a:pt x="405" y="92"/>
                  <a:pt x="312" y="0"/>
                  <a:pt x="203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3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59">
            <a:extLst>
              <a:ext uri="{FF2B5EF4-FFF2-40B4-BE49-F238E27FC236}">
                <a16:creationId xmlns:a16="http://schemas.microsoft.com/office/drawing/2014/main" id="{65F19DFC-F570-784D-8CEC-79CB20D7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7766" y="7614981"/>
            <a:ext cx="604483" cy="328941"/>
          </a:xfrm>
          <a:custGeom>
            <a:avLst/>
            <a:gdLst>
              <a:gd name="T0" fmla="*/ 0 w 1249"/>
              <a:gd name="T1" fmla="*/ 515 h 681"/>
              <a:gd name="T2" fmla="*/ 73 w 1249"/>
              <a:gd name="T3" fmla="*/ 680 h 681"/>
              <a:gd name="T4" fmla="*/ 1248 w 1249"/>
              <a:gd name="T5" fmla="*/ 147 h 681"/>
              <a:gd name="T6" fmla="*/ 1175 w 1249"/>
              <a:gd name="T7" fmla="*/ 0 h 681"/>
              <a:gd name="T8" fmla="*/ 0 w 1249"/>
              <a:gd name="T9" fmla="*/ 515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9" h="681">
                <a:moveTo>
                  <a:pt x="0" y="515"/>
                </a:moveTo>
                <a:lnTo>
                  <a:pt x="73" y="680"/>
                </a:lnTo>
                <a:lnTo>
                  <a:pt x="1248" y="147"/>
                </a:lnTo>
                <a:lnTo>
                  <a:pt x="1175" y="0"/>
                </a:lnTo>
                <a:lnTo>
                  <a:pt x="0" y="51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60">
            <a:extLst>
              <a:ext uri="{FF2B5EF4-FFF2-40B4-BE49-F238E27FC236}">
                <a16:creationId xmlns:a16="http://schemas.microsoft.com/office/drawing/2014/main" id="{0F3E9EE1-B97B-B24F-B779-E30319AED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2910" y="7294583"/>
            <a:ext cx="196510" cy="196510"/>
          </a:xfrm>
          <a:custGeom>
            <a:avLst/>
            <a:gdLst>
              <a:gd name="T0" fmla="*/ 404 w 405"/>
              <a:gd name="T1" fmla="*/ 202 h 405"/>
              <a:gd name="T2" fmla="*/ 404 w 405"/>
              <a:gd name="T3" fmla="*/ 202 h 405"/>
              <a:gd name="T4" fmla="*/ 202 w 405"/>
              <a:gd name="T5" fmla="*/ 0 h 405"/>
              <a:gd name="T6" fmla="*/ 0 w 405"/>
              <a:gd name="T7" fmla="*/ 202 h 405"/>
              <a:gd name="T8" fmla="*/ 202 w 405"/>
              <a:gd name="T9" fmla="*/ 404 h 405"/>
              <a:gd name="T10" fmla="*/ 404 w 405"/>
              <a:gd name="T11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5">
                <a:moveTo>
                  <a:pt x="404" y="202"/>
                </a:moveTo>
                <a:lnTo>
                  <a:pt x="404" y="202"/>
                </a:lnTo>
                <a:cubicBezTo>
                  <a:pt x="404" y="92"/>
                  <a:pt x="331" y="0"/>
                  <a:pt x="202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2" y="404"/>
                </a:cubicBezTo>
                <a:cubicBezTo>
                  <a:pt x="331" y="404"/>
                  <a:pt x="404" y="312"/>
                  <a:pt x="404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9C7215-91EE-4747-8C59-6527904D7CA1}"/>
              </a:ext>
            </a:extLst>
          </p:cNvPr>
          <p:cNvGrpSpPr/>
          <p:nvPr/>
        </p:nvGrpSpPr>
        <p:grpSpPr>
          <a:xfrm>
            <a:off x="10559514" y="7359136"/>
            <a:ext cx="623708" cy="196511"/>
            <a:chOff x="6511925" y="2749550"/>
            <a:chExt cx="463550" cy="146050"/>
          </a:xfrm>
          <a:solidFill>
            <a:schemeClr val="bg1"/>
          </a:solidFill>
        </p:grpSpPr>
        <p:sp>
          <p:nvSpPr>
            <p:cNvPr id="39" name="Freeform 58">
              <a:extLst>
                <a:ext uri="{FF2B5EF4-FFF2-40B4-BE49-F238E27FC236}">
                  <a16:creationId xmlns:a16="http://schemas.microsoft.com/office/drawing/2014/main" id="{A627C528-8F2A-7742-BF5B-C5B439702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749550"/>
              <a:ext cx="146050" cy="146050"/>
            </a:xfrm>
            <a:custGeom>
              <a:avLst/>
              <a:gdLst>
                <a:gd name="T0" fmla="*/ 203 w 406"/>
                <a:gd name="T1" fmla="*/ 404 h 405"/>
                <a:gd name="T2" fmla="*/ 203 w 406"/>
                <a:gd name="T3" fmla="*/ 404 h 405"/>
                <a:gd name="T4" fmla="*/ 405 w 406"/>
                <a:gd name="T5" fmla="*/ 202 h 405"/>
                <a:gd name="T6" fmla="*/ 203 w 406"/>
                <a:gd name="T7" fmla="*/ 0 h 405"/>
                <a:gd name="T8" fmla="*/ 0 w 406"/>
                <a:gd name="T9" fmla="*/ 202 h 405"/>
                <a:gd name="T10" fmla="*/ 203 w 406"/>
                <a:gd name="T11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405">
                  <a:moveTo>
                    <a:pt x="203" y="404"/>
                  </a:moveTo>
                  <a:lnTo>
                    <a:pt x="203" y="404"/>
                  </a:lnTo>
                  <a:cubicBezTo>
                    <a:pt x="312" y="404"/>
                    <a:pt x="405" y="312"/>
                    <a:pt x="405" y="202"/>
                  </a:cubicBezTo>
                  <a:cubicBezTo>
                    <a:pt x="405" y="92"/>
                    <a:pt x="312" y="0"/>
                    <a:pt x="203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3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id="{4ED6B58F-C281-5F4E-A752-1D8ED7781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925" y="2749550"/>
              <a:ext cx="146050" cy="146050"/>
            </a:xfrm>
            <a:custGeom>
              <a:avLst/>
              <a:gdLst>
                <a:gd name="T0" fmla="*/ 404 w 405"/>
                <a:gd name="T1" fmla="*/ 202 h 405"/>
                <a:gd name="T2" fmla="*/ 404 w 405"/>
                <a:gd name="T3" fmla="*/ 202 h 405"/>
                <a:gd name="T4" fmla="*/ 202 w 405"/>
                <a:gd name="T5" fmla="*/ 0 h 405"/>
                <a:gd name="T6" fmla="*/ 0 w 405"/>
                <a:gd name="T7" fmla="*/ 202 h 405"/>
                <a:gd name="T8" fmla="*/ 202 w 405"/>
                <a:gd name="T9" fmla="*/ 404 h 405"/>
                <a:gd name="T10" fmla="*/ 404 w 405"/>
                <a:gd name="T11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5" h="405">
                  <a:moveTo>
                    <a:pt x="404" y="202"/>
                  </a:moveTo>
                  <a:lnTo>
                    <a:pt x="404" y="202"/>
                  </a:lnTo>
                  <a:cubicBezTo>
                    <a:pt x="404" y="92"/>
                    <a:pt x="331" y="0"/>
                    <a:pt x="202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2" y="404"/>
                  </a:cubicBezTo>
                  <a:cubicBezTo>
                    <a:pt x="331" y="404"/>
                    <a:pt x="404" y="312"/>
                    <a:pt x="404" y="2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FC2C8-3D67-D846-B244-B9F3DC384B2D}"/>
              </a:ext>
            </a:extLst>
          </p:cNvPr>
          <p:cNvCxnSpPr>
            <a:cxnSpLocks/>
          </p:cNvCxnSpPr>
          <p:nvPr/>
        </p:nvCxnSpPr>
        <p:spPr>
          <a:xfrm>
            <a:off x="10582129" y="7759056"/>
            <a:ext cx="55035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0">
            <a:extLst>
              <a:ext uri="{FF2B5EF4-FFF2-40B4-BE49-F238E27FC236}">
                <a16:creationId xmlns:a16="http://schemas.microsoft.com/office/drawing/2014/main" id="{014B71BD-99FD-5646-A91E-0A776473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353" y="7359136"/>
            <a:ext cx="187967" cy="206763"/>
          </a:xfrm>
          <a:custGeom>
            <a:avLst/>
            <a:gdLst>
              <a:gd name="T0" fmla="*/ 202 w 387"/>
              <a:gd name="T1" fmla="*/ 386 h 387"/>
              <a:gd name="T2" fmla="*/ 202 w 387"/>
              <a:gd name="T3" fmla="*/ 386 h 387"/>
              <a:gd name="T4" fmla="*/ 386 w 387"/>
              <a:gd name="T5" fmla="*/ 184 h 387"/>
              <a:gd name="T6" fmla="*/ 202 w 387"/>
              <a:gd name="T7" fmla="*/ 0 h 387"/>
              <a:gd name="T8" fmla="*/ 0 w 387"/>
              <a:gd name="T9" fmla="*/ 184 h 387"/>
              <a:gd name="T10" fmla="*/ 202 w 387"/>
              <a:gd name="T11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7">
                <a:moveTo>
                  <a:pt x="202" y="386"/>
                </a:moveTo>
                <a:lnTo>
                  <a:pt x="202" y="386"/>
                </a:lnTo>
                <a:cubicBezTo>
                  <a:pt x="293" y="386"/>
                  <a:pt x="386" y="294"/>
                  <a:pt x="386" y="184"/>
                </a:cubicBezTo>
                <a:cubicBezTo>
                  <a:pt x="386" y="92"/>
                  <a:pt x="293" y="0"/>
                  <a:pt x="202" y="0"/>
                </a:cubicBezTo>
                <a:cubicBezTo>
                  <a:pt x="91" y="0"/>
                  <a:pt x="0" y="92"/>
                  <a:pt x="0" y="184"/>
                </a:cubicBezTo>
                <a:cubicBezTo>
                  <a:pt x="0" y="294"/>
                  <a:pt x="91" y="386"/>
                  <a:pt x="202" y="386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41">
            <a:extLst>
              <a:ext uri="{FF2B5EF4-FFF2-40B4-BE49-F238E27FC236}">
                <a16:creationId xmlns:a16="http://schemas.microsoft.com/office/drawing/2014/main" id="{519C8176-F845-DF4C-80E5-CFA9A202B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56" y="7732721"/>
            <a:ext cx="649339" cy="265502"/>
          </a:xfrm>
          <a:custGeom>
            <a:avLst/>
            <a:gdLst>
              <a:gd name="T0" fmla="*/ 661 w 1341"/>
              <a:gd name="T1" fmla="*/ 349 h 497"/>
              <a:gd name="T2" fmla="*/ 661 w 1341"/>
              <a:gd name="T3" fmla="*/ 349 h 497"/>
              <a:gd name="T4" fmla="*/ 0 w 1341"/>
              <a:gd name="T5" fmla="*/ 0 h 497"/>
              <a:gd name="T6" fmla="*/ 661 w 1341"/>
              <a:gd name="T7" fmla="*/ 496 h 497"/>
              <a:gd name="T8" fmla="*/ 1340 w 1341"/>
              <a:gd name="T9" fmla="*/ 0 h 497"/>
              <a:gd name="T10" fmla="*/ 661 w 1341"/>
              <a:gd name="T11" fmla="*/ 349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61" y="349"/>
                </a:moveTo>
                <a:lnTo>
                  <a:pt x="661" y="349"/>
                </a:lnTo>
                <a:cubicBezTo>
                  <a:pt x="386" y="349"/>
                  <a:pt x="147" y="202"/>
                  <a:pt x="0" y="0"/>
                </a:cubicBezTo>
                <a:cubicBezTo>
                  <a:pt x="93" y="275"/>
                  <a:pt x="349" y="496"/>
                  <a:pt x="661" y="496"/>
                </a:cubicBezTo>
                <a:cubicBezTo>
                  <a:pt x="991" y="496"/>
                  <a:pt x="1248" y="294"/>
                  <a:pt x="1340" y="0"/>
                </a:cubicBezTo>
                <a:cubicBezTo>
                  <a:pt x="1193" y="202"/>
                  <a:pt x="936" y="349"/>
                  <a:pt x="661" y="349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Freeform 42">
            <a:extLst>
              <a:ext uri="{FF2B5EF4-FFF2-40B4-BE49-F238E27FC236}">
                <a16:creationId xmlns:a16="http://schemas.microsoft.com/office/drawing/2014/main" id="{25474EEE-B524-A748-B4CA-76629873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924" y="7359136"/>
            <a:ext cx="187967" cy="206763"/>
          </a:xfrm>
          <a:custGeom>
            <a:avLst/>
            <a:gdLst>
              <a:gd name="T0" fmla="*/ 183 w 386"/>
              <a:gd name="T1" fmla="*/ 386 h 387"/>
              <a:gd name="T2" fmla="*/ 183 w 386"/>
              <a:gd name="T3" fmla="*/ 386 h 387"/>
              <a:gd name="T4" fmla="*/ 385 w 386"/>
              <a:gd name="T5" fmla="*/ 184 h 387"/>
              <a:gd name="T6" fmla="*/ 183 w 386"/>
              <a:gd name="T7" fmla="*/ 0 h 387"/>
              <a:gd name="T8" fmla="*/ 0 w 386"/>
              <a:gd name="T9" fmla="*/ 184 h 387"/>
              <a:gd name="T10" fmla="*/ 183 w 386"/>
              <a:gd name="T11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" h="387">
                <a:moveTo>
                  <a:pt x="183" y="386"/>
                </a:moveTo>
                <a:lnTo>
                  <a:pt x="183" y="386"/>
                </a:lnTo>
                <a:cubicBezTo>
                  <a:pt x="293" y="386"/>
                  <a:pt x="385" y="294"/>
                  <a:pt x="385" y="184"/>
                </a:cubicBezTo>
                <a:cubicBezTo>
                  <a:pt x="385" y="92"/>
                  <a:pt x="293" y="0"/>
                  <a:pt x="183" y="0"/>
                </a:cubicBezTo>
                <a:cubicBezTo>
                  <a:pt x="73" y="0"/>
                  <a:pt x="0" y="92"/>
                  <a:pt x="0" y="184"/>
                </a:cubicBezTo>
                <a:cubicBezTo>
                  <a:pt x="0" y="294"/>
                  <a:pt x="73" y="386"/>
                  <a:pt x="183" y="386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57">
            <a:extLst>
              <a:ext uri="{FF2B5EF4-FFF2-40B4-BE49-F238E27FC236}">
                <a16:creationId xmlns:a16="http://schemas.microsoft.com/office/drawing/2014/main" id="{365F3FE7-681A-9640-8064-CB260DC05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6539" y="7670302"/>
            <a:ext cx="649339" cy="241367"/>
          </a:xfrm>
          <a:custGeom>
            <a:avLst/>
            <a:gdLst>
              <a:gd name="T0" fmla="*/ 679 w 1341"/>
              <a:gd name="T1" fmla="*/ 0 h 497"/>
              <a:gd name="T2" fmla="*/ 679 w 1341"/>
              <a:gd name="T3" fmla="*/ 0 h 497"/>
              <a:gd name="T4" fmla="*/ 0 w 1341"/>
              <a:gd name="T5" fmla="*/ 496 h 497"/>
              <a:gd name="T6" fmla="*/ 679 w 1341"/>
              <a:gd name="T7" fmla="*/ 147 h 497"/>
              <a:gd name="T8" fmla="*/ 1340 w 1341"/>
              <a:gd name="T9" fmla="*/ 496 h 497"/>
              <a:gd name="T10" fmla="*/ 679 w 1341"/>
              <a:gd name="T11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79" y="0"/>
                </a:moveTo>
                <a:lnTo>
                  <a:pt x="679" y="0"/>
                </a:lnTo>
                <a:cubicBezTo>
                  <a:pt x="349" y="0"/>
                  <a:pt x="92" y="221"/>
                  <a:pt x="0" y="496"/>
                </a:cubicBezTo>
                <a:cubicBezTo>
                  <a:pt x="147" y="294"/>
                  <a:pt x="404" y="147"/>
                  <a:pt x="679" y="147"/>
                </a:cubicBezTo>
                <a:cubicBezTo>
                  <a:pt x="955" y="147"/>
                  <a:pt x="1193" y="294"/>
                  <a:pt x="1340" y="496"/>
                </a:cubicBezTo>
                <a:cubicBezTo>
                  <a:pt x="1248" y="202"/>
                  <a:pt x="992" y="0"/>
                  <a:pt x="67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58">
            <a:extLst>
              <a:ext uri="{FF2B5EF4-FFF2-40B4-BE49-F238E27FC236}">
                <a16:creationId xmlns:a16="http://schemas.microsoft.com/office/drawing/2014/main" id="{C2DB9907-89CF-4046-BB75-6DB11A08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358" y="7287487"/>
            <a:ext cx="196511" cy="196511"/>
          </a:xfrm>
          <a:custGeom>
            <a:avLst/>
            <a:gdLst>
              <a:gd name="T0" fmla="*/ 203 w 406"/>
              <a:gd name="T1" fmla="*/ 404 h 405"/>
              <a:gd name="T2" fmla="*/ 203 w 406"/>
              <a:gd name="T3" fmla="*/ 404 h 405"/>
              <a:gd name="T4" fmla="*/ 405 w 406"/>
              <a:gd name="T5" fmla="*/ 202 h 405"/>
              <a:gd name="T6" fmla="*/ 203 w 406"/>
              <a:gd name="T7" fmla="*/ 0 h 405"/>
              <a:gd name="T8" fmla="*/ 0 w 406"/>
              <a:gd name="T9" fmla="*/ 202 h 405"/>
              <a:gd name="T10" fmla="*/ 203 w 406"/>
              <a:gd name="T1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5">
                <a:moveTo>
                  <a:pt x="203" y="404"/>
                </a:moveTo>
                <a:lnTo>
                  <a:pt x="203" y="404"/>
                </a:lnTo>
                <a:cubicBezTo>
                  <a:pt x="312" y="404"/>
                  <a:pt x="405" y="312"/>
                  <a:pt x="405" y="202"/>
                </a:cubicBezTo>
                <a:cubicBezTo>
                  <a:pt x="405" y="92"/>
                  <a:pt x="312" y="0"/>
                  <a:pt x="203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3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C4C89927-8810-7047-B276-4A391E14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161" y="7287487"/>
            <a:ext cx="196511" cy="196511"/>
          </a:xfrm>
          <a:custGeom>
            <a:avLst/>
            <a:gdLst>
              <a:gd name="T0" fmla="*/ 404 w 405"/>
              <a:gd name="T1" fmla="*/ 202 h 405"/>
              <a:gd name="T2" fmla="*/ 404 w 405"/>
              <a:gd name="T3" fmla="*/ 202 h 405"/>
              <a:gd name="T4" fmla="*/ 202 w 405"/>
              <a:gd name="T5" fmla="*/ 0 h 405"/>
              <a:gd name="T6" fmla="*/ 0 w 405"/>
              <a:gd name="T7" fmla="*/ 202 h 405"/>
              <a:gd name="T8" fmla="*/ 202 w 405"/>
              <a:gd name="T9" fmla="*/ 404 h 405"/>
              <a:gd name="T10" fmla="*/ 404 w 405"/>
              <a:gd name="T11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5">
                <a:moveTo>
                  <a:pt x="404" y="202"/>
                </a:moveTo>
                <a:lnTo>
                  <a:pt x="404" y="202"/>
                </a:lnTo>
                <a:cubicBezTo>
                  <a:pt x="404" y="92"/>
                  <a:pt x="331" y="0"/>
                  <a:pt x="202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2" y="404"/>
                </a:cubicBezTo>
                <a:cubicBezTo>
                  <a:pt x="331" y="404"/>
                  <a:pt x="404" y="312"/>
                  <a:pt x="404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634252-39F8-0E4E-A03D-5B61B4D0ABD1}"/>
              </a:ext>
            </a:extLst>
          </p:cNvPr>
          <p:cNvSpPr/>
          <p:nvPr/>
        </p:nvSpPr>
        <p:spPr>
          <a:xfrm>
            <a:off x="2312959" y="5242184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5F4C52-B6C5-C643-89E1-7E3DDC6750D5}"/>
              </a:ext>
            </a:extLst>
          </p:cNvPr>
          <p:cNvSpPr/>
          <p:nvPr/>
        </p:nvSpPr>
        <p:spPr>
          <a:xfrm>
            <a:off x="5790650" y="5242184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1C6640-5417-4C4D-82DC-06D67A7E2DAE}"/>
              </a:ext>
            </a:extLst>
          </p:cNvPr>
          <p:cNvSpPr/>
          <p:nvPr/>
        </p:nvSpPr>
        <p:spPr>
          <a:xfrm>
            <a:off x="8574212" y="5242184"/>
            <a:ext cx="236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BB473F-BD42-6041-8EAA-692A426AB6D1}"/>
              </a:ext>
            </a:extLst>
          </p:cNvPr>
          <p:cNvSpPr/>
          <p:nvPr/>
        </p:nvSpPr>
        <p:spPr>
          <a:xfrm>
            <a:off x="12135510" y="5242184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99EB61-BD68-7343-8D2D-58C92A012F79}"/>
              </a:ext>
            </a:extLst>
          </p:cNvPr>
          <p:cNvSpPr/>
          <p:nvPr/>
        </p:nvSpPr>
        <p:spPr>
          <a:xfrm>
            <a:off x="14677594" y="5242184"/>
            <a:ext cx="299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Very 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8A78F-A6AB-DC4A-8A0C-7044F7EF283A}"/>
              </a:ext>
            </a:extLst>
          </p:cNvPr>
          <p:cNvSpPr/>
          <p:nvPr/>
        </p:nvSpPr>
        <p:spPr>
          <a:xfrm>
            <a:off x="17979621" y="5242184"/>
            <a:ext cx="2997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7BDA7E-A923-A346-B12B-BCE7BFF8C0B8}"/>
              </a:ext>
            </a:extLst>
          </p:cNvPr>
          <p:cNvSpPr txBox="1"/>
          <p:nvPr/>
        </p:nvSpPr>
        <p:spPr>
          <a:xfrm>
            <a:off x="1682287" y="9720499"/>
            <a:ext cx="276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AB04C8-B57B-1141-9258-6A66F1C2876D}"/>
              </a:ext>
            </a:extLst>
          </p:cNvPr>
          <p:cNvSpPr txBox="1"/>
          <p:nvPr/>
        </p:nvSpPr>
        <p:spPr>
          <a:xfrm>
            <a:off x="5041057" y="9720499"/>
            <a:ext cx="276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0A35B6-5D32-574F-A846-EAB5156FB582}"/>
              </a:ext>
            </a:extLst>
          </p:cNvPr>
          <p:cNvSpPr txBox="1"/>
          <p:nvPr/>
        </p:nvSpPr>
        <p:spPr>
          <a:xfrm>
            <a:off x="8273355" y="9720499"/>
            <a:ext cx="276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22F1C7-03A1-4345-A28E-F525BDA87224}"/>
              </a:ext>
            </a:extLst>
          </p:cNvPr>
          <p:cNvSpPr txBox="1"/>
          <p:nvPr/>
        </p:nvSpPr>
        <p:spPr>
          <a:xfrm>
            <a:off x="11569448" y="9720499"/>
            <a:ext cx="276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FD83E1-FBF5-5044-ABCF-E610375BC525}"/>
              </a:ext>
            </a:extLst>
          </p:cNvPr>
          <p:cNvSpPr txBox="1"/>
          <p:nvPr/>
        </p:nvSpPr>
        <p:spPr>
          <a:xfrm>
            <a:off x="14780481" y="9720499"/>
            <a:ext cx="276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93DDA0-2DD2-EB4F-B51B-407E9D2A4A32}"/>
              </a:ext>
            </a:extLst>
          </p:cNvPr>
          <p:cNvSpPr txBox="1"/>
          <p:nvPr/>
        </p:nvSpPr>
        <p:spPr>
          <a:xfrm>
            <a:off x="18182899" y="9720499"/>
            <a:ext cx="276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48985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Oval 55">
            <a:extLst>
              <a:ext uri="{FF2B5EF4-FFF2-40B4-BE49-F238E27FC236}">
                <a16:creationId xmlns:a16="http://schemas.microsoft.com/office/drawing/2014/main" id="{56A864BA-EC9D-8448-8A9F-79BC9122054A}"/>
              </a:ext>
            </a:extLst>
          </p:cNvPr>
          <p:cNvSpPr/>
          <p:nvPr/>
        </p:nvSpPr>
        <p:spPr>
          <a:xfrm>
            <a:off x="2199190" y="5503809"/>
            <a:ext cx="1778001" cy="1778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5">
            <a:extLst>
              <a:ext uri="{FF2B5EF4-FFF2-40B4-BE49-F238E27FC236}">
                <a16:creationId xmlns:a16="http://schemas.microsoft.com/office/drawing/2014/main" id="{0E7B435B-A2D9-914B-B506-CF689F136E83}"/>
              </a:ext>
            </a:extLst>
          </p:cNvPr>
          <p:cNvSpPr/>
          <p:nvPr/>
        </p:nvSpPr>
        <p:spPr>
          <a:xfrm>
            <a:off x="5843868" y="5503809"/>
            <a:ext cx="1778001" cy="1778000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5">
            <a:extLst>
              <a:ext uri="{FF2B5EF4-FFF2-40B4-BE49-F238E27FC236}">
                <a16:creationId xmlns:a16="http://schemas.microsoft.com/office/drawing/2014/main" id="{76B9838F-430D-664E-83CF-F126B8E24D03}"/>
              </a:ext>
            </a:extLst>
          </p:cNvPr>
          <p:cNvSpPr/>
          <p:nvPr/>
        </p:nvSpPr>
        <p:spPr>
          <a:xfrm>
            <a:off x="9446016" y="5503809"/>
            <a:ext cx="1778001" cy="1778000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5">
            <a:extLst>
              <a:ext uri="{FF2B5EF4-FFF2-40B4-BE49-F238E27FC236}">
                <a16:creationId xmlns:a16="http://schemas.microsoft.com/office/drawing/2014/main" id="{E433D8F7-1AC6-0A48-8861-52F6890578D3}"/>
              </a:ext>
            </a:extLst>
          </p:cNvPr>
          <p:cNvSpPr/>
          <p:nvPr/>
        </p:nvSpPr>
        <p:spPr>
          <a:xfrm>
            <a:off x="13069430" y="5503809"/>
            <a:ext cx="1778001" cy="17780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55">
            <a:extLst>
              <a:ext uri="{FF2B5EF4-FFF2-40B4-BE49-F238E27FC236}">
                <a16:creationId xmlns:a16="http://schemas.microsoft.com/office/drawing/2014/main" id="{73D32A97-3CA2-6A4E-A1AD-382570F868E9}"/>
              </a:ext>
            </a:extLst>
          </p:cNvPr>
          <p:cNvSpPr/>
          <p:nvPr/>
        </p:nvSpPr>
        <p:spPr>
          <a:xfrm>
            <a:off x="16708088" y="5503809"/>
            <a:ext cx="1778001" cy="1778000"/>
          </a:xfrm>
          <a:prstGeom prst="ellipse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55">
            <a:extLst>
              <a:ext uri="{FF2B5EF4-FFF2-40B4-BE49-F238E27FC236}">
                <a16:creationId xmlns:a16="http://schemas.microsoft.com/office/drawing/2014/main" id="{E457C379-A955-AD4D-8362-E10B46F8D600}"/>
              </a:ext>
            </a:extLst>
          </p:cNvPr>
          <p:cNvSpPr/>
          <p:nvPr/>
        </p:nvSpPr>
        <p:spPr>
          <a:xfrm>
            <a:off x="20331502" y="5503809"/>
            <a:ext cx="1778001" cy="1778000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C200A8AC-E3D3-9047-82B9-AB9BF2F61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609" y="5669509"/>
            <a:ext cx="1434326" cy="1434326"/>
          </a:xfrm>
          <a:custGeom>
            <a:avLst/>
            <a:gdLst>
              <a:gd name="T0" fmla="*/ 679 w 1341"/>
              <a:gd name="T1" fmla="*/ 0 h 1341"/>
              <a:gd name="T2" fmla="*/ 679 w 1341"/>
              <a:gd name="T3" fmla="*/ 0 h 1341"/>
              <a:gd name="T4" fmla="*/ 0 w 1341"/>
              <a:gd name="T5" fmla="*/ 679 h 1341"/>
              <a:gd name="T6" fmla="*/ 679 w 1341"/>
              <a:gd name="T7" fmla="*/ 1340 h 1341"/>
              <a:gd name="T8" fmla="*/ 1340 w 1341"/>
              <a:gd name="T9" fmla="*/ 679 h 1341"/>
              <a:gd name="T10" fmla="*/ 679 w 1341"/>
              <a:gd name="T11" fmla="*/ 0 h 1341"/>
              <a:gd name="T12" fmla="*/ 679 w 1341"/>
              <a:gd name="T13" fmla="*/ 1284 h 1341"/>
              <a:gd name="T14" fmla="*/ 679 w 1341"/>
              <a:gd name="T15" fmla="*/ 1284 h 1341"/>
              <a:gd name="T16" fmla="*/ 679 w 1341"/>
              <a:gd name="T17" fmla="*/ 1284 h 1341"/>
              <a:gd name="T18" fmla="*/ 55 w 1341"/>
              <a:gd name="T19" fmla="*/ 679 h 1341"/>
              <a:gd name="T20" fmla="*/ 679 w 1341"/>
              <a:gd name="T21" fmla="*/ 54 h 1341"/>
              <a:gd name="T22" fmla="*/ 1285 w 1341"/>
              <a:gd name="T23" fmla="*/ 679 h 1341"/>
              <a:gd name="T24" fmla="*/ 679 w 1341"/>
              <a:gd name="T25" fmla="*/ 1284 h 1341"/>
              <a:gd name="T26" fmla="*/ 367 w 1341"/>
              <a:gd name="T27" fmla="*/ 514 h 1341"/>
              <a:gd name="T28" fmla="*/ 367 w 1341"/>
              <a:gd name="T29" fmla="*/ 514 h 1341"/>
              <a:gd name="T30" fmla="*/ 367 w 1341"/>
              <a:gd name="T31" fmla="*/ 514 h 1341"/>
              <a:gd name="T32" fmla="*/ 458 w 1341"/>
              <a:gd name="T33" fmla="*/ 403 h 1341"/>
              <a:gd name="T34" fmla="*/ 569 w 1341"/>
              <a:gd name="T35" fmla="*/ 514 h 1341"/>
              <a:gd name="T36" fmla="*/ 458 w 1341"/>
              <a:gd name="T37" fmla="*/ 605 h 1341"/>
              <a:gd name="T38" fmla="*/ 367 w 1341"/>
              <a:gd name="T39" fmla="*/ 514 h 1341"/>
              <a:gd name="T40" fmla="*/ 807 w 1341"/>
              <a:gd name="T41" fmla="*/ 514 h 1341"/>
              <a:gd name="T42" fmla="*/ 807 w 1341"/>
              <a:gd name="T43" fmla="*/ 514 h 1341"/>
              <a:gd name="T44" fmla="*/ 807 w 1341"/>
              <a:gd name="T45" fmla="*/ 514 h 1341"/>
              <a:gd name="T46" fmla="*/ 899 w 1341"/>
              <a:gd name="T47" fmla="*/ 403 h 1341"/>
              <a:gd name="T48" fmla="*/ 1010 w 1341"/>
              <a:gd name="T49" fmla="*/ 514 h 1341"/>
              <a:gd name="T50" fmla="*/ 899 w 1341"/>
              <a:gd name="T51" fmla="*/ 605 h 1341"/>
              <a:gd name="T52" fmla="*/ 807 w 1341"/>
              <a:gd name="T53" fmla="*/ 514 h 1341"/>
              <a:gd name="T54" fmla="*/ 330 w 1341"/>
              <a:gd name="T55" fmla="*/ 789 h 1341"/>
              <a:gd name="T56" fmla="*/ 330 w 1341"/>
              <a:gd name="T57" fmla="*/ 789 h 1341"/>
              <a:gd name="T58" fmla="*/ 330 w 1341"/>
              <a:gd name="T59" fmla="*/ 789 h 1341"/>
              <a:gd name="T60" fmla="*/ 1046 w 1341"/>
              <a:gd name="T61" fmla="*/ 789 h 1341"/>
              <a:gd name="T62" fmla="*/ 679 w 1341"/>
              <a:gd name="T63" fmla="*/ 1064 h 1341"/>
              <a:gd name="T64" fmla="*/ 330 w 1341"/>
              <a:gd name="T65" fmla="*/ 78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41" h="1341">
                <a:moveTo>
                  <a:pt x="679" y="0"/>
                </a:moveTo>
                <a:lnTo>
                  <a:pt x="679" y="0"/>
                </a:lnTo>
                <a:cubicBezTo>
                  <a:pt x="312" y="0"/>
                  <a:pt x="0" y="311"/>
                  <a:pt x="0" y="679"/>
                </a:cubicBezTo>
                <a:cubicBezTo>
                  <a:pt x="0" y="1046"/>
                  <a:pt x="312" y="1340"/>
                  <a:pt x="679" y="1340"/>
                </a:cubicBezTo>
                <a:cubicBezTo>
                  <a:pt x="1046" y="1340"/>
                  <a:pt x="1340" y="1046"/>
                  <a:pt x="1340" y="679"/>
                </a:cubicBezTo>
                <a:cubicBezTo>
                  <a:pt x="1340" y="311"/>
                  <a:pt x="1046" y="0"/>
                  <a:pt x="679" y="0"/>
                </a:cubicBezTo>
                <a:close/>
                <a:moveTo>
                  <a:pt x="679" y="1284"/>
                </a:moveTo>
                <a:lnTo>
                  <a:pt x="679" y="1284"/>
                </a:lnTo>
                <a:lnTo>
                  <a:pt x="679" y="1284"/>
                </a:lnTo>
                <a:cubicBezTo>
                  <a:pt x="330" y="1284"/>
                  <a:pt x="55" y="1009"/>
                  <a:pt x="55" y="679"/>
                </a:cubicBezTo>
                <a:cubicBezTo>
                  <a:pt x="55" y="330"/>
                  <a:pt x="330" y="54"/>
                  <a:pt x="679" y="54"/>
                </a:cubicBezTo>
                <a:cubicBezTo>
                  <a:pt x="1010" y="54"/>
                  <a:pt x="1285" y="330"/>
                  <a:pt x="1285" y="679"/>
                </a:cubicBezTo>
                <a:cubicBezTo>
                  <a:pt x="1285" y="1009"/>
                  <a:pt x="1010" y="1284"/>
                  <a:pt x="679" y="1284"/>
                </a:cubicBezTo>
                <a:close/>
                <a:moveTo>
                  <a:pt x="367" y="514"/>
                </a:moveTo>
                <a:lnTo>
                  <a:pt x="367" y="514"/>
                </a:lnTo>
                <a:lnTo>
                  <a:pt x="367" y="514"/>
                </a:lnTo>
                <a:cubicBezTo>
                  <a:pt x="367" y="458"/>
                  <a:pt x="403" y="403"/>
                  <a:pt x="458" y="403"/>
                </a:cubicBezTo>
                <a:cubicBezTo>
                  <a:pt x="514" y="403"/>
                  <a:pt x="569" y="458"/>
                  <a:pt x="569" y="514"/>
                </a:cubicBezTo>
                <a:cubicBezTo>
                  <a:pt x="569" y="568"/>
                  <a:pt x="514" y="605"/>
                  <a:pt x="458" y="605"/>
                </a:cubicBezTo>
                <a:cubicBezTo>
                  <a:pt x="403" y="605"/>
                  <a:pt x="367" y="568"/>
                  <a:pt x="367" y="514"/>
                </a:cubicBezTo>
                <a:close/>
                <a:moveTo>
                  <a:pt x="807" y="514"/>
                </a:moveTo>
                <a:lnTo>
                  <a:pt x="807" y="514"/>
                </a:lnTo>
                <a:lnTo>
                  <a:pt x="807" y="514"/>
                </a:lnTo>
                <a:cubicBezTo>
                  <a:pt x="807" y="458"/>
                  <a:pt x="844" y="403"/>
                  <a:pt x="899" y="403"/>
                </a:cubicBezTo>
                <a:cubicBezTo>
                  <a:pt x="954" y="403"/>
                  <a:pt x="1010" y="458"/>
                  <a:pt x="1010" y="514"/>
                </a:cubicBezTo>
                <a:cubicBezTo>
                  <a:pt x="1010" y="568"/>
                  <a:pt x="954" y="605"/>
                  <a:pt x="899" y="605"/>
                </a:cubicBezTo>
                <a:cubicBezTo>
                  <a:pt x="844" y="605"/>
                  <a:pt x="807" y="568"/>
                  <a:pt x="807" y="514"/>
                </a:cubicBezTo>
                <a:close/>
                <a:moveTo>
                  <a:pt x="330" y="789"/>
                </a:moveTo>
                <a:lnTo>
                  <a:pt x="330" y="789"/>
                </a:lnTo>
                <a:lnTo>
                  <a:pt x="330" y="789"/>
                </a:lnTo>
                <a:cubicBezTo>
                  <a:pt x="1046" y="789"/>
                  <a:pt x="1046" y="789"/>
                  <a:pt x="1046" y="789"/>
                </a:cubicBezTo>
                <a:cubicBezTo>
                  <a:pt x="991" y="935"/>
                  <a:pt x="863" y="1064"/>
                  <a:pt x="679" y="1064"/>
                </a:cubicBezTo>
                <a:cubicBezTo>
                  <a:pt x="514" y="1064"/>
                  <a:pt x="385" y="935"/>
                  <a:pt x="330" y="7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DBFAB035-2DF5-074A-B8BB-3DFAB607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662" y="5668819"/>
            <a:ext cx="1415453" cy="1415453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85 w 1323"/>
              <a:gd name="T23" fmla="*/ 661 h 1323"/>
              <a:gd name="T24" fmla="*/ 661 w 1323"/>
              <a:gd name="T25" fmla="*/ 1267 h 1323"/>
              <a:gd name="T26" fmla="*/ 349 w 1323"/>
              <a:gd name="T27" fmla="*/ 496 h 1323"/>
              <a:gd name="T28" fmla="*/ 349 w 1323"/>
              <a:gd name="T29" fmla="*/ 496 h 1323"/>
              <a:gd name="T30" fmla="*/ 349 w 1323"/>
              <a:gd name="T31" fmla="*/ 496 h 1323"/>
              <a:gd name="T32" fmla="*/ 459 w 1323"/>
              <a:gd name="T33" fmla="*/ 404 h 1323"/>
              <a:gd name="T34" fmla="*/ 551 w 1323"/>
              <a:gd name="T35" fmla="*/ 496 h 1323"/>
              <a:gd name="T36" fmla="*/ 459 w 1323"/>
              <a:gd name="T37" fmla="*/ 606 h 1323"/>
              <a:gd name="T38" fmla="*/ 349 w 1323"/>
              <a:gd name="T39" fmla="*/ 49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1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1028 w 1323"/>
              <a:gd name="T55" fmla="*/ 772 h 1323"/>
              <a:gd name="T56" fmla="*/ 1028 w 1323"/>
              <a:gd name="T57" fmla="*/ 772 h 1323"/>
              <a:gd name="T58" fmla="*/ 1028 w 1323"/>
              <a:gd name="T59" fmla="*/ 772 h 1323"/>
              <a:gd name="T60" fmla="*/ 679 w 1323"/>
              <a:gd name="T61" fmla="*/ 1028 h 1323"/>
              <a:gd name="T62" fmla="*/ 330 w 1323"/>
              <a:gd name="T63" fmla="*/ 753 h 1323"/>
              <a:gd name="T64" fmla="*/ 679 w 1323"/>
              <a:gd name="T65" fmla="*/ 955 h 1323"/>
              <a:gd name="T66" fmla="*/ 1028 w 1323"/>
              <a:gd name="T67" fmla="*/ 77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8" y="1322"/>
                  <a:pt x="1322" y="1028"/>
                  <a:pt x="1322" y="661"/>
                </a:cubicBezTo>
                <a:cubicBezTo>
                  <a:pt x="1322" y="294"/>
                  <a:pt x="1028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0" y="1267"/>
                  <a:pt x="55" y="1010"/>
                  <a:pt x="55" y="661"/>
                </a:cubicBezTo>
                <a:cubicBezTo>
                  <a:pt x="55" y="331"/>
                  <a:pt x="330" y="55"/>
                  <a:pt x="661" y="55"/>
                </a:cubicBezTo>
                <a:cubicBezTo>
                  <a:pt x="1009" y="55"/>
                  <a:pt x="1285" y="331"/>
                  <a:pt x="1285" y="661"/>
                </a:cubicBezTo>
                <a:cubicBezTo>
                  <a:pt x="1285" y="1010"/>
                  <a:pt x="1009" y="1267"/>
                  <a:pt x="661" y="1267"/>
                </a:cubicBezTo>
                <a:close/>
                <a:moveTo>
                  <a:pt x="349" y="496"/>
                </a:moveTo>
                <a:lnTo>
                  <a:pt x="349" y="496"/>
                </a:lnTo>
                <a:lnTo>
                  <a:pt x="349" y="496"/>
                </a:lnTo>
                <a:cubicBezTo>
                  <a:pt x="349" y="441"/>
                  <a:pt x="404" y="404"/>
                  <a:pt x="459" y="404"/>
                </a:cubicBezTo>
                <a:cubicBezTo>
                  <a:pt x="514" y="404"/>
                  <a:pt x="551" y="441"/>
                  <a:pt x="551" y="496"/>
                </a:cubicBezTo>
                <a:cubicBezTo>
                  <a:pt x="551" y="551"/>
                  <a:pt x="514" y="606"/>
                  <a:pt x="459" y="606"/>
                </a:cubicBezTo>
                <a:cubicBezTo>
                  <a:pt x="404" y="606"/>
                  <a:pt x="349" y="551"/>
                  <a:pt x="349" y="49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4" y="404"/>
                  <a:pt x="900" y="404"/>
                </a:cubicBezTo>
                <a:cubicBezTo>
                  <a:pt x="955" y="404"/>
                  <a:pt x="991" y="441"/>
                  <a:pt x="991" y="496"/>
                </a:cubicBezTo>
                <a:cubicBezTo>
                  <a:pt x="991" y="551"/>
                  <a:pt x="955" y="606"/>
                  <a:pt x="900" y="606"/>
                </a:cubicBezTo>
                <a:cubicBezTo>
                  <a:pt x="844" y="606"/>
                  <a:pt x="789" y="551"/>
                  <a:pt x="789" y="496"/>
                </a:cubicBezTo>
                <a:close/>
                <a:moveTo>
                  <a:pt x="1028" y="772"/>
                </a:moveTo>
                <a:lnTo>
                  <a:pt x="1028" y="772"/>
                </a:lnTo>
                <a:lnTo>
                  <a:pt x="1028" y="772"/>
                </a:lnTo>
                <a:cubicBezTo>
                  <a:pt x="991" y="918"/>
                  <a:pt x="844" y="1028"/>
                  <a:pt x="679" y="1028"/>
                </a:cubicBezTo>
                <a:cubicBezTo>
                  <a:pt x="514" y="1028"/>
                  <a:pt x="367" y="918"/>
                  <a:pt x="330" y="753"/>
                </a:cubicBezTo>
                <a:cubicBezTo>
                  <a:pt x="404" y="881"/>
                  <a:pt x="532" y="955"/>
                  <a:pt x="679" y="955"/>
                </a:cubicBezTo>
                <a:cubicBezTo>
                  <a:pt x="826" y="955"/>
                  <a:pt x="955" y="881"/>
                  <a:pt x="1028" y="7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6BBAAD1-241F-894D-819B-87761F2F3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621" y="5682060"/>
            <a:ext cx="1415453" cy="1415453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67 w 1323"/>
              <a:gd name="T23" fmla="*/ 661 h 1323"/>
              <a:gd name="T24" fmla="*/ 661 w 1323"/>
              <a:gd name="T25" fmla="*/ 1267 h 1323"/>
              <a:gd name="T26" fmla="*/ 459 w 1323"/>
              <a:gd name="T27" fmla="*/ 606 h 1323"/>
              <a:gd name="T28" fmla="*/ 459 w 1323"/>
              <a:gd name="T29" fmla="*/ 606 h 1323"/>
              <a:gd name="T30" fmla="*/ 459 w 1323"/>
              <a:gd name="T31" fmla="*/ 606 h 1323"/>
              <a:gd name="T32" fmla="*/ 349 w 1323"/>
              <a:gd name="T33" fmla="*/ 496 h 1323"/>
              <a:gd name="T34" fmla="*/ 459 w 1323"/>
              <a:gd name="T35" fmla="*/ 404 h 1323"/>
              <a:gd name="T36" fmla="*/ 551 w 1323"/>
              <a:gd name="T37" fmla="*/ 496 h 1323"/>
              <a:gd name="T38" fmla="*/ 459 w 1323"/>
              <a:gd name="T39" fmla="*/ 60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2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973 w 1323"/>
              <a:gd name="T55" fmla="*/ 716 h 1323"/>
              <a:gd name="T56" fmla="*/ 973 w 1323"/>
              <a:gd name="T57" fmla="*/ 716 h 1323"/>
              <a:gd name="T58" fmla="*/ 973 w 1323"/>
              <a:gd name="T59" fmla="*/ 716 h 1323"/>
              <a:gd name="T60" fmla="*/ 1010 w 1323"/>
              <a:gd name="T61" fmla="*/ 808 h 1323"/>
              <a:gd name="T62" fmla="*/ 422 w 1323"/>
              <a:gd name="T63" fmla="*/ 1065 h 1323"/>
              <a:gd name="T64" fmla="*/ 386 w 1323"/>
              <a:gd name="T65" fmla="*/ 973 h 1323"/>
              <a:gd name="T66" fmla="*/ 973 w 1323"/>
              <a:gd name="T67" fmla="*/ 716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9" y="1322"/>
                  <a:pt x="1322" y="1028"/>
                  <a:pt x="1322" y="661"/>
                </a:cubicBezTo>
                <a:cubicBezTo>
                  <a:pt x="1322" y="294"/>
                  <a:pt x="1029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1" y="1267"/>
                  <a:pt x="55" y="1010"/>
                  <a:pt x="55" y="661"/>
                </a:cubicBezTo>
                <a:cubicBezTo>
                  <a:pt x="55" y="331"/>
                  <a:pt x="331" y="55"/>
                  <a:pt x="661" y="55"/>
                </a:cubicBezTo>
                <a:cubicBezTo>
                  <a:pt x="992" y="55"/>
                  <a:pt x="1267" y="331"/>
                  <a:pt x="1267" y="661"/>
                </a:cubicBezTo>
                <a:cubicBezTo>
                  <a:pt x="1267" y="1010"/>
                  <a:pt x="992" y="1267"/>
                  <a:pt x="661" y="1267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386" y="606"/>
                  <a:pt x="349" y="551"/>
                  <a:pt x="349" y="496"/>
                </a:cubicBezTo>
                <a:cubicBezTo>
                  <a:pt x="349" y="441"/>
                  <a:pt x="386" y="404"/>
                  <a:pt x="459" y="404"/>
                </a:cubicBezTo>
                <a:cubicBezTo>
                  <a:pt x="515" y="404"/>
                  <a:pt x="551" y="441"/>
                  <a:pt x="551" y="496"/>
                </a:cubicBezTo>
                <a:cubicBezTo>
                  <a:pt x="551" y="551"/>
                  <a:pt x="515" y="606"/>
                  <a:pt x="459" y="60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5" y="404"/>
                  <a:pt x="900" y="404"/>
                </a:cubicBezTo>
                <a:cubicBezTo>
                  <a:pt x="955" y="404"/>
                  <a:pt x="992" y="441"/>
                  <a:pt x="992" y="496"/>
                </a:cubicBezTo>
                <a:cubicBezTo>
                  <a:pt x="992" y="551"/>
                  <a:pt x="955" y="606"/>
                  <a:pt x="900" y="606"/>
                </a:cubicBezTo>
                <a:cubicBezTo>
                  <a:pt x="845" y="606"/>
                  <a:pt x="789" y="551"/>
                  <a:pt x="789" y="496"/>
                </a:cubicBezTo>
                <a:close/>
                <a:moveTo>
                  <a:pt x="973" y="716"/>
                </a:moveTo>
                <a:lnTo>
                  <a:pt x="973" y="716"/>
                </a:lnTo>
                <a:lnTo>
                  <a:pt x="973" y="716"/>
                </a:lnTo>
                <a:cubicBezTo>
                  <a:pt x="1010" y="808"/>
                  <a:pt x="1010" y="808"/>
                  <a:pt x="1010" y="808"/>
                </a:cubicBezTo>
                <a:cubicBezTo>
                  <a:pt x="422" y="1065"/>
                  <a:pt x="422" y="1065"/>
                  <a:pt x="422" y="1065"/>
                </a:cubicBezTo>
                <a:cubicBezTo>
                  <a:pt x="386" y="973"/>
                  <a:pt x="386" y="973"/>
                  <a:pt x="386" y="973"/>
                </a:cubicBezTo>
                <a:lnTo>
                  <a:pt x="973" y="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F600A8B-4013-FB43-9E51-B681DDC61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021" y="5680914"/>
            <a:ext cx="1415453" cy="143432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85 w 1323"/>
              <a:gd name="T23" fmla="*/ 660 h 1341"/>
              <a:gd name="T24" fmla="*/ 661 w 1323"/>
              <a:gd name="T25" fmla="*/ 1285 h 1341"/>
              <a:gd name="T26" fmla="*/ 459 w 1323"/>
              <a:gd name="T27" fmla="*/ 606 h 1341"/>
              <a:gd name="T28" fmla="*/ 459 w 1323"/>
              <a:gd name="T29" fmla="*/ 606 h 1341"/>
              <a:gd name="T30" fmla="*/ 459 w 1323"/>
              <a:gd name="T31" fmla="*/ 606 h 1341"/>
              <a:gd name="T32" fmla="*/ 349 w 1323"/>
              <a:gd name="T33" fmla="*/ 495 h 1341"/>
              <a:gd name="T34" fmla="*/ 459 w 1323"/>
              <a:gd name="T35" fmla="*/ 404 h 1341"/>
              <a:gd name="T36" fmla="*/ 551 w 1323"/>
              <a:gd name="T37" fmla="*/ 495 h 1341"/>
              <a:gd name="T38" fmla="*/ 459 w 1323"/>
              <a:gd name="T39" fmla="*/ 606 h 1341"/>
              <a:gd name="T40" fmla="*/ 900 w 1323"/>
              <a:gd name="T41" fmla="*/ 404 h 1341"/>
              <a:gd name="T42" fmla="*/ 900 w 1323"/>
              <a:gd name="T43" fmla="*/ 404 h 1341"/>
              <a:gd name="T44" fmla="*/ 900 w 1323"/>
              <a:gd name="T45" fmla="*/ 404 h 1341"/>
              <a:gd name="T46" fmla="*/ 991 w 1323"/>
              <a:gd name="T47" fmla="*/ 495 h 1341"/>
              <a:gd name="T48" fmla="*/ 900 w 1323"/>
              <a:gd name="T49" fmla="*/ 606 h 1341"/>
              <a:gd name="T50" fmla="*/ 789 w 1323"/>
              <a:gd name="T51" fmla="*/ 495 h 1341"/>
              <a:gd name="T52" fmla="*/ 900 w 1323"/>
              <a:gd name="T53" fmla="*/ 404 h 1341"/>
              <a:gd name="T54" fmla="*/ 991 w 1323"/>
              <a:gd name="T55" fmla="*/ 734 h 1341"/>
              <a:gd name="T56" fmla="*/ 991 w 1323"/>
              <a:gd name="T57" fmla="*/ 734 h 1341"/>
              <a:gd name="T58" fmla="*/ 991 w 1323"/>
              <a:gd name="T59" fmla="*/ 734 h 1341"/>
              <a:gd name="T60" fmla="*/ 1028 w 1323"/>
              <a:gd name="T61" fmla="*/ 807 h 1341"/>
              <a:gd name="T62" fmla="*/ 441 w 1323"/>
              <a:gd name="T63" fmla="*/ 1065 h 1341"/>
              <a:gd name="T64" fmla="*/ 404 w 1323"/>
              <a:gd name="T65" fmla="*/ 991 h 1341"/>
              <a:gd name="T66" fmla="*/ 991 w 1323"/>
              <a:gd name="T67" fmla="*/ 734 h 1341"/>
              <a:gd name="T68" fmla="*/ 753 w 1323"/>
              <a:gd name="T69" fmla="*/ 459 h 1341"/>
              <a:gd name="T70" fmla="*/ 753 w 1323"/>
              <a:gd name="T71" fmla="*/ 459 h 1341"/>
              <a:gd name="T72" fmla="*/ 753 w 1323"/>
              <a:gd name="T73" fmla="*/ 459 h 1341"/>
              <a:gd name="T74" fmla="*/ 716 w 1323"/>
              <a:gd name="T75" fmla="*/ 440 h 1341"/>
              <a:gd name="T76" fmla="*/ 900 w 1323"/>
              <a:gd name="T77" fmla="*/ 293 h 1341"/>
              <a:gd name="T78" fmla="*/ 918 w 1323"/>
              <a:gd name="T79" fmla="*/ 312 h 1341"/>
              <a:gd name="T80" fmla="*/ 753 w 1323"/>
              <a:gd name="T81" fmla="*/ 459 h 1341"/>
              <a:gd name="T82" fmla="*/ 606 w 1323"/>
              <a:gd name="T83" fmla="*/ 459 h 1341"/>
              <a:gd name="T84" fmla="*/ 606 w 1323"/>
              <a:gd name="T85" fmla="*/ 459 h 1341"/>
              <a:gd name="T86" fmla="*/ 606 w 1323"/>
              <a:gd name="T87" fmla="*/ 459 h 1341"/>
              <a:gd name="T88" fmla="*/ 441 w 1323"/>
              <a:gd name="T89" fmla="*/ 312 h 1341"/>
              <a:gd name="T90" fmla="*/ 459 w 1323"/>
              <a:gd name="T91" fmla="*/ 293 h 1341"/>
              <a:gd name="T92" fmla="*/ 624 w 1323"/>
              <a:gd name="T93" fmla="*/ 440 h 1341"/>
              <a:gd name="T94" fmla="*/ 606 w 1323"/>
              <a:gd name="T95" fmla="*/ 45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1009" y="55"/>
                  <a:pt x="1285" y="330"/>
                  <a:pt x="1285" y="660"/>
                </a:cubicBezTo>
                <a:cubicBezTo>
                  <a:pt x="1285" y="1009"/>
                  <a:pt x="1009" y="1285"/>
                  <a:pt x="661" y="1285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404" y="606"/>
                  <a:pt x="349" y="569"/>
                  <a:pt x="349" y="495"/>
                </a:cubicBezTo>
                <a:cubicBezTo>
                  <a:pt x="349" y="440"/>
                  <a:pt x="404" y="404"/>
                  <a:pt x="459" y="404"/>
                </a:cubicBezTo>
                <a:cubicBezTo>
                  <a:pt x="514" y="404"/>
                  <a:pt x="551" y="440"/>
                  <a:pt x="551" y="495"/>
                </a:cubicBezTo>
                <a:cubicBezTo>
                  <a:pt x="551" y="569"/>
                  <a:pt x="514" y="606"/>
                  <a:pt x="459" y="606"/>
                </a:cubicBezTo>
                <a:close/>
                <a:moveTo>
                  <a:pt x="900" y="404"/>
                </a:moveTo>
                <a:lnTo>
                  <a:pt x="900" y="404"/>
                </a:lnTo>
                <a:lnTo>
                  <a:pt x="900" y="404"/>
                </a:lnTo>
                <a:cubicBezTo>
                  <a:pt x="955" y="404"/>
                  <a:pt x="991" y="440"/>
                  <a:pt x="991" y="495"/>
                </a:cubicBezTo>
                <a:cubicBezTo>
                  <a:pt x="991" y="569"/>
                  <a:pt x="955" y="606"/>
                  <a:pt x="900" y="606"/>
                </a:cubicBezTo>
                <a:cubicBezTo>
                  <a:pt x="844" y="606"/>
                  <a:pt x="789" y="569"/>
                  <a:pt x="789" y="495"/>
                </a:cubicBezTo>
                <a:cubicBezTo>
                  <a:pt x="789" y="440"/>
                  <a:pt x="844" y="404"/>
                  <a:pt x="900" y="404"/>
                </a:cubicBezTo>
                <a:close/>
                <a:moveTo>
                  <a:pt x="991" y="734"/>
                </a:moveTo>
                <a:lnTo>
                  <a:pt x="991" y="734"/>
                </a:lnTo>
                <a:lnTo>
                  <a:pt x="991" y="734"/>
                </a:lnTo>
                <a:cubicBezTo>
                  <a:pt x="1028" y="807"/>
                  <a:pt x="1028" y="807"/>
                  <a:pt x="1028" y="807"/>
                </a:cubicBezTo>
                <a:cubicBezTo>
                  <a:pt x="441" y="1065"/>
                  <a:pt x="441" y="1065"/>
                  <a:pt x="441" y="1065"/>
                </a:cubicBezTo>
                <a:cubicBezTo>
                  <a:pt x="404" y="991"/>
                  <a:pt x="404" y="991"/>
                  <a:pt x="404" y="991"/>
                </a:cubicBezTo>
                <a:lnTo>
                  <a:pt x="991" y="734"/>
                </a:lnTo>
                <a:close/>
                <a:moveTo>
                  <a:pt x="753" y="459"/>
                </a:moveTo>
                <a:lnTo>
                  <a:pt x="753" y="459"/>
                </a:lnTo>
                <a:lnTo>
                  <a:pt x="753" y="459"/>
                </a:lnTo>
                <a:cubicBezTo>
                  <a:pt x="716" y="440"/>
                  <a:pt x="716" y="440"/>
                  <a:pt x="716" y="440"/>
                </a:cubicBezTo>
                <a:cubicBezTo>
                  <a:pt x="900" y="293"/>
                  <a:pt x="900" y="293"/>
                  <a:pt x="900" y="293"/>
                </a:cubicBezTo>
                <a:cubicBezTo>
                  <a:pt x="918" y="312"/>
                  <a:pt x="918" y="312"/>
                  <a:pt x="918" y="312"/>
                </a:cubicBezTo>
                <a:lnTo>
                  <a:pt x="753" y="459"/>
                </a:lnTo>
                <a:close/>
                <a:moveTo>
                  <a:pt x="606" y="459"/>
                </a:moveTo>
                <a:lnTo>
                  <a:pt x="606" y="459"/>
                </a:lnTo>
                <a:lnTo>
                  <a:pt x="606" y="459"/>
                </a:lnTo>
                <a:cubicBezTo>
                  <a:pt x="441" y="312"/>
                  <a:pt x="441" y="312"/>
                  <a:pt x="441" y="312"/>
                </a:cubicBezTo>
                <a:cubicBezTo>
                  <a:pt x="459" y="293"/>
                  <a:pt x="459" y="293"/>
                  <a:pt x="459" y="293"/>
                </a:cubicBezTo>
                <a:cubicBezTo>
                  <a:pt x="624" y="440"/>
                  <a:pt x="624" y="440"/>
                  <a:pt x="624" y="440"/>
                </a:cubicBezTo>
                <a:lnTo>
                  <a:pt x="606" y="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E037718A-3680-604C-B68F-3EF45635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1232" y="5669509"/>
            <a:ext cx="1415453" cy="143432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6 w 1323"/>
              <a:gd name="T23" fmla="*/ 660 h 1341"/>
              <a:gd name="T24" fmla="*/ 661 w 1323"/>
              <a:gd name="T25" fmla="*/ 1285 h 1341"/>
              <a:gd name="T26" fmla="*/ 349 w 1323"/>
              <a:gd name="T27" fmla="*/ 495 h 1341"/>
              <a:gd name="T28" fmla="*/ 349 w 1323"/>
              <a:gd name="T29" fmla="*/ 495 h 1341"/>
              <a:gd name="T30" fmla="*/ 349 w 1323"/>
              <a:gd name="T31" fmla="*/ 495 h 1341"/>
              <a:gd name="T32" fmla="*/ 440 w 1323"/>
              <a:gd name="T33" fmla="*/ 404 h 1341"/>
              <a:gd name="T34" fmla="*/ 550 w 1323"/>
              <a:gd name="T35" fmla="*/ 495 h 1341"/>
              <a:gd name="T36" fmla="*/ 440 w 1323"/>
              <a:gd name="T37" fmla="*/ 606 h 1341"/>
              <a:gd name="T38" fmla="*/ 349 w 1323"/>
              <a:gd name="T39" fmla="*/ 495 h 1341"/>
              <a:gd name="T40" fmla="*/ 789 w 1323"/>
              <a:gd name="T41" fmla="*/ 495 h 1341"/>
              <a:gd name="T42" fmla="*/ 789 w 1323"/>
              <a:gd name="T43" fmla="*/ 495 h 1341"/>
              <a:gd name="T44" fmla="*/ 789 w 1323"/>
              <a:gd name="T45" fmla="*/ 495 h 1341"/>
              <a:gd name="T46" fmla="*/ 899 w 1323"/>
              <a:gd name="T47" fmla="*/ 404 h 1341"/>
              <a:gd name="T48" fmla="*/ 991 w 1323"/>
              <a:gd name="T49" fmla="*/ 495 h 1341"/>
              <a:gd name="T50" fmla="*/ 899 w 1323"/>
              <a:gd name="T51" fmla="*/ 606 h 1341"/>
              <a:gd name="T52" fmla="*/ 789 w 1323"/>
              <a:gd name="T53" fmla="*/ 495 h 1341"/>
              <a:gd name="T54" fmla="*/ 1010 w 1323"/>
              <a:gd name="T55" fmla="*/ 1046 h 1341"/>
              <a:gd name="T56" fmla="*/ 1010 w 1323"/>
              <a:gd name="T57" fmla="*/ 1046 h 1341"/>
              <a:gd name="T58" fmla="*/ 1010 w 1323"/>
              <a:gd name="T59" fmla="*/ 1046 h 1341"/>
              <a:gd name="T60" fmla="*/ 661 w 1323"/>
              <a:gd name="T61" fmla="*/ 863 h 1341"/>
              <a:gd name="T62" fmla="*/ 312 w 1323"/>
              <a:gd name="T63" fmla="*/ 1046 h 1341"/>
              <a:gd name="T64" fmla="*/ 661 w 1323"/>
              <a:gd name="T65" fmla="*/ 789 h 1341"/>
              <a:gd name="T66" fmla="*/ 1010 w 1323"/>
              <a:gd name="T67" fmla="*/ 1046 h 1341"/>
              <a:gd name="T68" fmla="*/ 899 w 1323"/>
              <a:gd name="T69" fmla="*/ 660 h 1341"/>
              <a:gd name="T70" fmla="*/ 899 w 1323"/>
              <a:gd name="T71" fmla="*/ 660 h 1341"/>
              <a:gd name="T72" fmla="*/ 899 w 1323"/>
              <a:gd name="T73" fmla="*/ 660 h 1341"/>
              <a:gd name="T74" fmla="*/ 917 w 1323"/>
              <a:gd name="T75" fmla="*/ 716 h 1341"/>
              <a:gd name="T76" fmla="*/ 899 w 1323"/>
              <a:gd name="T77" fmla="*/ 753 h 1341"/>
              <a:gd name="T78" fmla="*/ 863 w 1323"/>
              <a:gd name="T79" fmla="*/ 716 h 1341"/>
              <a:gd name="T80" fmla="*/ 899 w 1323"/>
              <a:gd name="T81" fmla="*/ 66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3" y="0"/>
                  <a:pt x="0" y="293"/>
                  <a:pt x="0" y="660"/>
                </a:cubicBezTo>
                <a:cubicBezTo>
                  <a:pt x="0" y="1028"/>
                  <a:pt x="293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991" y="55"/>
                  <a:pt x="1266" y="330"/>
                  <a:pt x="1266" y="660"/>
                </a:cubicBezTo>
                <a:cubicBezTo>
                  <a:pt x="1266" y="1009"/>
                  <a:pt x="991" y="1285"/>
                  <a:pt x="661" y="1285"/>
                </a:cubicBezTo>
                <a:close/>
                <a:moveTo>
                  <a:pt x="349" y="495"/>
                </a:moveTo>
                <a:lnTo>
                  <a:pt x="349" y="495"/>
                </a:lnTo>
                <a:lnTo>
                  <a:pt x="349" y="495"/>
                </a:lnTo>
                <a:cubicBezTo>
                  <a:pt x="349" y="440"/>
                  <a:pt x="385" y="404"/>
                  <a:pt x="440" y="404"/>
                </a:cubicBezTo>
                <a:cubicBezTo>
                  <a:pt x="514" y="404"/>
                  <a:pt x="550" y="440"/>
                  <a:pt x="550" y="495"/>
                </a:cubicBezTo>
                <a:cubicBezTo>
                  <a:pt x="550" y="569"/>
                  <a:pt x="514" y="606"/>
                  <a:pt x="440" y="606"/>
                </a:cubicBezTo>
                <a:cubicBezTo>
                  <a:pt x="385" y="606"/>
                  <a:pt x="349" y="569"/>
                  <a:pt x="349" y="495"/>
                </a:cubicBezTo>
                <a:close/>
                <a:moveTo>
                  <a:pt x="789" y="495"/>
                </a:moveTo>
                <a:lnTo>
                  <a:pt x="789" y="495"/>
                </a:lnTo>
                <a:lnTo>
                  <a:pt x="789" y="495"/>
                </a:lnTo>
                <a:cubicBezTo>
                  <a:pt x="789" y="440"/>
                  <a:pt x="826" y="404"/>
                  <a:pt x="899" y="404"/>
                </a:cubicBezTo>
                <a:cubicBezTo>
                  <a:pt x="954" y="404"/>
                  <a:pt x="991" y="440"/>
                  <a:pt x="991" y="495"/>
                </a:cubicBezTo>
                <a:cubicBezTo>
                  <a:pt x="991" y="569"/>
                  <a:pt x="954" y="606"/>
                  <a:pt x="899" y="606"/>
                </a:cubicBezTo>
                <a:cubicBezTo>
                  <a:pt x="826" y="606"/>
                  <a:pt x="789" y="569"/>
                  <a:pt x="789" y="495"/>
                </a:cubicBezTo>
                <a:close/>
                <a:moveTo>
                  <a:pt x="1010" y="1046"/>
                </a:moveTo>
                <a:lnTo>
                  <a:pt x="1010" y="1046"/>
                </a:lnTo>
                <a:lnTo>
                  <a:pt x="1010" y="1046"/>
                </a:lnTo>
                <a:cubicBezTo>
                  <a:pt x="936" y="936"/>
                  <a:pt x="807" y="863"/>
                  <a:pt x="661" y="863"/>
                </a:cubicBezTo>
                <a:cubicBezTo>
                  <a:pt x="514" y="863"/>
                  <a:pt x="385" y="936"/>
                  <a:pt x="312" y="1046"/>
                </a:cubicBezTo>
                <a:cubicBezTo>
                  <a:pt x="367" y="900"/>
                  <a:pt x="496" y="789"/>
                  <a:pt x="661" y="789"/>
                </a:cubicBezTo>
                <a:cubicBezTo>
                  <a:pt x="826" y="789"/>
                  <a:pt x="973" y="900"/>
                  <a:pt x="1010" y="1046"/>
                </a:cubicBezTo>
                <a:close/>
                <a:moveTo>
                  <a:pt x="899" y="660"/>
                </a:moveTo>
                <a:lnTo>
                  <a:pt x="899" y="660"/>
                </a:lnTo>
                <a:lnTo>
                  <a:pt x="899" y="660"/>
                </a:lnTo>
                <a:cubicBezTo>
                  <a:pt x="917" y="660"/>
                  <a:pt x="917" y="716"/>
                  <a:pt x="917" y="716"/>
                </a:cubicBezTo>
                <a:cubicBezTo>
                  <a:pt x="917" y="734"/>
                  <a:pt x="917" y="753"/>
                  <a:pt x="899" y="753"/>
                </a:cubicBezTo>
                <a:cubicBezTo>
                  <a:pt x="881" y="753"/>
                  <a:pt x="863" y="734"/>
                  <a:pt x="863" y="716"/>
                </a:cubicBezTo>
                <a:cubicBezTo>
                  <a:pt x="863" y="716"/>
                  <a:pt x="881" y="660"/>
                  <a:pt x="899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4E634DB5-4C02-B846-98BE-4141C377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173" y="5649947"/>
            <a:ext cx="1415453" cy="143432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7 w 1323"/>
              <a:gd name="T23" fmla="*/ 660 h 1341"/>
              <a:gd name="T24" fmla="*/ 661 w 1323"/>
              <a:gd name="T25" fmla="*/ 1285 h 1341"/>
              <a:gd name="T26" fmla="*/ 331 w 1323"/>
              <a:gd name="T27" fmla="*/ 514 h 1341"/>
              <a:gd name="T28" fmla="*/ 331 w 1323"/>
              <a:gd name="T29" fmla="*/ 514 h 1341"/>
              <a:gd name="T30" fmla="*/ 331 w 1323"/>
              <a:gd name="T31" fmla="*/ 514 h 1341"/>
              <a:gd name="T32" fmla="*/ 441 w 1323"/>
              <a:gd name="T33" fmla="*/ 422 h 1341"/>
              <a:gd name="T34" fmla="*/ 551 w 1323"/>
              <a:gd name="T35" fmla="*/ 514 h 1341"/>
              <a:gd name="T36" fmla="*/ 441 w 1323"/>
              <a:gd name="T37" fmla="*/ 624 h 1341"/>
              <a:gd name="T38" fmla="*/ 331 w 1323"/>
              <a:gd name="T39" fmla="*/ 514 h 1341"/>
              <a:gd name="T40" fmla="*/ 771 w 1323"/>
              <a:gd name="T41" fmla="*/ 514 h 1341"/>
              <a:gd name="T42" fmla="*/ 771 w 1323"/>
              <a:gd name="T43" fmla="*/ 514 h 1341"/>
              <a:gd name="T44" fmla="*/ 771 w 1323"/>
              <a:gd name="T45" fmla="*/ 514 h 1341"/>
              <a:gd name="T46" fmla="*/ 882 w 1323"/>
              <a:gd name="T47" fmla="*/ 422 h 1341"/>
              <a:gd name="T48" fmla="*/ 973 w 1323"/>
              <a:gd name="T49" fmla="*/ 514 h 1341"/>
              <a:gd name="T50" fmla="*/ 882 w 1323"/>
              <a:gd name="T51" fmla="*/ 624 h 1341"/>
              <a:gd name="T52" fmla="*/ 771 w 1323"/>
              <a:gd name="T53" fmla="*/ 514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9" y="1340"/>
                  <a:pt x="1322" y="1028"/>
                  <a:pt x="1322" y="660"/>
                </a:cubicBezTo>
                <a:cubicBezTo>
                  <a:pt x="1322" y="293"/>
                  <a:pt x="1029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1" y="1285"/>
                  <a:pt x="55" y="1009"/>
                  <a:pt x="55" y="660"/>
                </a:cubicBezTo>
                <a:cubicBezTo>
                  <a:pt x="55" y="330"/>
                  <a:pt x="331" y="55"/>
                  <a:pt x="661" y="55"/>
                </a:cubicBezTo>
                <a:cubicBezTo>
                  <a:pt x="992" y="55"/>
                  <a:pt x="1267" y="330"/>
                  <a:pt x="1267" y="660"/>
                </a:cubicBezTo>
                <a:cubicBezTo>
                  <a:pt x="1267" y="1009"/>
                  <a:pt x="992" y="1285"/>
                  <a:pt x="661" y="1285"/>
                </a:cubicBezTo>
                <a:close/>
                <a:moveTo>
                  <a:pt x="331" y="514"/>
                </a:moveTo>
                <a:lnTo>
                  <a:pt x="331" y="514"/>
                </a:lnTo>
                <a:lnTo>
                  <a:pt x="331" y="514"/>
                </a:lnTo>
                <a:cubicBezTo>
                  <a:pt x="331" y="459"/>
                  <a:pt x="386" y="422"/>
                  <a:pt x="441" y="422"/>
                </a:cubicBezTo>
                <a:cubicBezTo>
                  <a:pt x="496" y="422"/>
                  <a:pt x="551" y="459"/>
                  <a:pt x="551" y="514"/>
                </a:cubicBezTo>
                <a:cubicBezTo>
                  <a:pt x="551" y="569"/>
                  <a:pt x="496" y="624"/>
                  <a:pt x="441" y="624"/>
                </a:cubicBezTo>
                <a:cubicBezTo>
                  <a:pt x="386" y="624"/>
                  <a:pt x="331" y="569"/>
                  <a:pt x="331" y="514"/>
                </a:cubicBezTo>
                <a:close/>
                <a:moveTo>
                  <a:pt x="771" y="514"/>
                </a:moveTo>
                <a:lnTo>
                  <a:pt x="771" y="514"/>
                </a:lnTo>
                <a:lnTo>
                  <a:pt x="771" y="514"/>
                </a:lnTo>
                <a:cubicBezTo>
                  <a:pt x="771" y="459"/>
                  <a:pt x="826" y="422"/>
                  <a:pt x="882" y="422"/>
                </a:cubicBezTo>
                <a:cubicBezTo>
                  <a:pt x="936" y="422"/>
                  <a:pt x="973" y="459"/>
                  <a:pt x="973" y="514"/>
                </a:cubicBezTo>
                <a:cubicBezTo>
                  <a:pt x="973" y="569"/>
                  <a:pt x="936" y="624"/>
                  <a:pt x="882" y="624"/>
                </a:cubicBezTo>
                <a:cubicBezTo>
                  <a:pt x="826" y="624"/>
                  <a:pt x="771" y="569"/>
                  <a:pt x="771" y="5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DC0C38A3-5A81-3749-A624-086BFEF7E09D}"/>
              </a:ext>
            </a:extLst>
          </p:cNvPr>
          <p:cNvSpPr/>
          <p:nvPr/>
        </p:nvSpPr>
        <p:spPr>
          <a:xfrm>
            <a:off x="1479725" y="7490039"/>
            <a:ext cx="489098" cy="489098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CCCD4F-CFD8-5A4A-AB8C-66FA3F8A5432}"/>
              </a:ext>
            </a:extLst>
          </p:cNvPr>
          <p:cNvSpPr/>
          <p:nvPr/>
        </p:nvSpPr>
        <p:spPr>
          <a:xfrm>
            <a:off x="2053883" y="7490039"/>
            <a:ext cx="489098" cy="489098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715C1AE1-1F9D-8B46-9541-0B4AFC323CFE}"/>
              </a:ext>
            </a:extLst>
          </p:cNvPr>
          <p:cNvSpPr/>
          <p:nvPr/>
        </p:nvSpPr>
        <p:spPr>
          <a:xfrm>
            <a:off x="2585511" y="7490039"/>
            <a:ext cx="489098" cy="489098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2377B782-E97E-684D-9227-7DF5A437BD00}"/>
              </a:ext>
            </a:extLst>
          </p:cNvPr>
          <p:cNvSpPr/>
          <p:nvPr/>
        </p:nvSpPr>
        <p:spPr>
          <a:xfrm>
            <a:off x="3117139" y="7490039"/>
            <a:ext cx="489098" cy="489098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652E2AC8-E1A1-8E46-A247-12BBA5F7EDBC}"/>
              </a:ext>
            </a:extLst>
          </p:cNvPr>
          <p:cNvSpPr/>
          <p:nvPr/>
        </p:nvSpPr>
        <p:spPr>
          <a:xfrm>
            <a:off x="3670032" y="7490039"/>
            <a:ext cx="489098" cy="489098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C398E97B-D5F2-1D4F-839D-9BDE107CCB07}"/>
              </a:ext>
            </a:extLst>
          </p:cNvPr>
          <p:cNvSpPr/>
          <p:nvPr/>
        </p:nvSpPr>
        <p:spPr>
          <a:xfrm>
            <a:off x="4201660" y="7490039"/>
            <a:ext cx="489098" cy="489098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1813300D-3EFD-4F4D-83F7-8ACB3A16890E}"/>
              </a:ext>
            </a:extLst>
          </p:cNvPr>
          <p:cNvSpPr/>
          <p:nvPr/>
        </p:nvSpPr>
        <p:spPr>
          <a:xfrm>
            <a:off x="5392507" y="7490039"/>
            <a:ext cx="489098" cy="489098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868DAFA-6257-4C47-8CB0-3827D0C2DC4C}"/>
              </a:ext>
            </a:extLst>
          </p:cNvPr>
          <p:cNvSpPr/>
          <p:nvPr/>
        </p:nvSpPr>
        <p:spPr>
          <a:xfrm>
            <a:off x="5966665" y="7490039"/>
            <a:ext cx="489098" cy="489098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FEEC216B-E107-B944-8283-897F6DD8796E}"/>
              </a:ext>
            </a:extLst>
          </p:cNvPr>
          <p:cNvSpPr/>
          <p:nvPr/>
        </p:nvSpPr>
        <p:spPr>
          <a:xfrm>
            <a:off x="6498293" y="7490039"/>
            <a:ext cx="489098" cy="489098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992EDAA5-EDB4-2D44-A4D7-EEA378BF81F7}"/>
              </a:ext>
            </a:extLst>
          </p:cNvPr>
          <p:cNvSpPr/>
          <p:nvPr/>
        </p:nvSpPr>
        <p:spPr>
          <a:xfrm>
            <a:off x="7008656" y="7490039"/>
            <a:ext cx="489098" cy="489098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01996439-8904-F14E-B11D-F11DC6E76864}"/>
              </a:ext>
            </a:extLst>
          </p:cNvPr>
          <p:cNvSpPr/>
          <p:nvPr/>
        </p:nvSpPr>
        <p:spPr>
          <a:xfrm>
            <a:off x="7582814" y="7490039"/>
            <a:ext cx="489098" cy="489098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BE72A168-CF1A-2B41-9012-9F6B4A5411A9}"/>
              </a:ext>
            </a:extLst>
          </p:cNvPr>
          <p:cNvSpPr/>
          <p:nvPr/>
        </p:nvSpPr>
        <p:spPr>
          <a:xfrm>
            <a:off x="9300275" y="7490039"/>
            <a:ext cx="489098" cy="489098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3BEA530F-A707-4942-9698-9C78B2A52859}"/>
              </a:ext>
            </a:extLst>
          </p:cNvPr>
          <p:cNvSpPr/>
          <p:nvPr/>
        </p:nvSpPr>
        <p:spPr>
          <a:xfrm>
            <a:off x="9874433" y="7490039"/>
            <a:ext cx="489098" cy="489098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411B5360-3DB4-9D4E-A410-71C07ACD6809}"/>
              </a:ext>
            </a:extLst>
          </p:cNvPr>
          <p:cNvSpPr/>
          <p:nvPr/>
        </p:nvSpPr>
        <p:spPr>
          <a:xfrm>
            <a:off x="10406061" y="7490039"/>
            <a:ext cx="489098" cy="489098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EA41D574-B5D9-534B-92FF-DE98D62ABB4D}"/>
              </a:ext>
            </a:extLst>
          </p:cNvPr>
          <p:cNvSpPr/>
          <p:nvPr/>
        </p:nvSpPr>
        <p:spPr>
          <a:xfrm>
            <a:off x="10916424" y="7490039"/>
            <a:ext cx="489098" cy="489098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A413DFA-F9A2-7046-BC11-D2ECC09625C8}"/>
              </a:ext>
            </a:extLst>
          </p:cNvPr>
          <p:cNvSpPr/>
          <p:nvPr/>
        </p:nvSpPr>
        <p:spPr>
          <a:xfrm>
            <a:off x="13149261" y="7490039"/>
            <a:ext cx="489098" cy="48909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17C9197B-162A-A54C-8168-ED84260029C3}"/>
              </a:ext>
            </a:extLst>
          </p:cNvPr>
          <p:cNvSpPr/>
          <p:nvPr/>
        </p:nvSpPr>
        <p:spPr>
          <a:xfrm>
            <a:off x="13723419" y="7490039"/>
            <a:ext cx="489098" cy="48909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3438CC22-A97B-8B40-90CC-0D164854D3EC}"/>
              </a:ext>
            </a:extLst>
          </p:cNvPr>
          <p:cNvSpPr/>
          <p:nvPr/>
        </p:nvSpPr>
        <p:spPr>
          <a:xfrm>
            <a:off x="14255047" y="7490039"/>
            <a:ext cx="489098" cy="48909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D4F620FF-9A75-EB44-9C59-3FF860EC1AD3}"/>
              </a:ext>
            </a:extLst>
          </p:cNvPr>
          <p:cNvSpPr/>
          <p:nvPr/>
        </p:nvSpPr>
        <p:spPr>
          <a:xfrm>
            <a:off x="17126967" y="7490039"/>
            <a:ext cx="489098" cy="489098"/>
          </a:xfrm>
          <a:prstGeom prst="star5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32BAD96-E1C7-5447-8570-DC872EE3E2F7}"/>
              </a:ext>
            </a:extLst>
          </p:cNvPr>
          <p:cNvSpPr/>
          <p:nvPr/>
        </p:nvSpPr>
        <p:spPr>
          <a:xfrm>
            <a:off x="17701125" y="7490039"/>
            <a:ext cx="489098" cy="489098"/>
          </a:xfrm>
          <a:prstGeom prst="star5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138C7CB8-3E10-F940-A508-449CEE881080}"/>
              </a:ext>
            </a:extLst>
          </p:cNvPr>
          <p:cNvSpPr/>
          <p:nvPr/>
        </p:nvSpPr>
        <p:spPr>
          <a:xfrm>
            <a:off x="21069258" y="7490039"/>
            <a:ext cx="489098" cy="489098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A076CE-6DDE-DE4C-AF4B-DAE7DB42E4BD}"/>
              </a:ext>
            </a:extLst>
          </p:cNvPr>
          <p:cNvSpPr/>
          <p:nvPr/>
        </p:nvSpPr>
        <p:spPr>
          <a:xfrm>
            <a:off x="2164523" y="8187367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6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B67094-65B1-6346-9320-54DEED93D722}"/>
              </a:ext>
            </a:extLst>
          </p:cNvPr>
          <p:cNvSpPr txBox="1"/>
          <p:nvPr/>
        </p:nvSpPr>
        <p:spPr>
          <a:xfrm>
            <a:off x="1882543" y="8910767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F279A8-7DFC-8144-BC78-A1AC694D3469}"/>
              </a:ext>
            </a:extLst>
          </p:cNvPr>
          <p:cNvSpPr/>
          <p:nvPr/>
        </p:nvSpPr>
        <p:spPr>
          <a:xfrm>
            <a:off x="5843868" y="8187367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A6632B-9B51-D646-8BF2-EF96EC58BCD3}"/>
              </a:ext>
            </a:extLst>
          </p:cNvPr>
          <p:cNvSpPr txBox="1"/>
          <p:nvPr/>
        </p:nvSpPr>
        <p:spPr>
          <a:xfrm>
            <a:off x="5561888" y="8910767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0F777E-4888-CD4C-B2EC-ABF9B0C017BC}"/>
              </a:ext>
            </a:extLst>
          </p:cNvPr>
          <p:cNvSpPr/>
          <p:nvPr/>
        </p:nvSpPr>
        <p:spPr>
          <a:xfrm>
            <a:off x="9437193" y="8187367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C6B7A5-B3E2-494D-A96F-521DF719E821}"/>
              </a:ext>
            </a:extLst>
          </p:cNvPr>
          <p:cNvSpPr txBox="1"/>
          <p:nvPr/>
        </p:nvSpPr>
        <p:spPr>
          <a:xfrm>
            <a:off x="9155213" y="8910767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C6E090-3FDE-0046-82C4-593015D94444}"/>
              </a:ext>
            </a:extLst>
          </p:cNvPr>
          <p:cNvSpPr/>
          <p:nvPr/>
        </p:nvSpPr>
        <p:spPr>
          <a:xfrm>
            <a:off x="13116538" y="8187367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4FB2F5-C361-234B-89A4-59D8D50C3034}"/>
              </a:ext>
            </a:extLst>
          </p:cNvPr>
          <p:cNvSpPr txBox="1"/>
          <p:nvPr/>
        </p:nvSpPr>
        <p:spPr>
          <a:xfrm>
            <a:off x="12834558" y="8910767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C5F0431-C61C-1A42-8C02-3F1D7CF8FBF9}"/>
              </a:ext>
            </a:extLst>
          </p:cNvPr>
          <p:cNvSpPr/>
          <p:nvPr/>
        </p:nvSpPr>
        <p:spPr>
          <a:xfrm>
            <a:off x="16752394" y="8187367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ED1234-59FF-674A-AEBC-5C37313EE841}"/>
              </a:ext>
            </a:extLst>
          </p:cNvPr>
          <p:cNvSpPr txBox="1"/>
          <p:nvPr/>
        </p:nvSpPr>
        <p:spPr>
          <a:xfrm>
            <a:off x="16470414" y="8910767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F947E9-6CDC-6B4B-A67A-7BD141CCA341}"/>
              </a:ext>
            </a:extLst>
          </p:cNvPr>
          <p:cNvSpPr/>
          <p:nvPr/>
        </p:nvSpPr>
        <p:spPr>
          <a:xfrm>
            <a:off x="20431739" y="8187367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1E4423-8130-1144-8E17-F7D9A8ED524F}"/>
              </a:ext>
            </a:extLst>
          </p:cNvPr>
          <p:cNvSpPr txBox="1"/>
          <p:nvPr/>
        </p:nvSpPr>
        <p:spPr>
          <a:xfrm>
            <a:off x="20149759" y="8910767"/>
            <a:ext cx="246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D1EFFC-04D5-E745-9D99-8990B7753C85}"/>
              </a:ext>
            </a:extLst>
          </p:cNvPr>
          <p:cNvCxnSpPr/>
          <p:nvPr/>
        </p:nvCxnSpPr>
        <p:spPr>
          <a:xfrm>
            <a:off x="2668308" y="10526233"/>
            <a:ext cx="93792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7A92A2-221F-3E4C-B624-1520E64509AD}"/>
              </a:ext>
            </a:extLst>
          </p:cNvPr>
          <p:cNvCxnSpPr/>
          <p:nvPr/>
        </p:nvCxnSpPr>
        <p:spPr>
          <a:xfrm>
            <a:off x="6325908" y="10526233"/>
            <a:ext cx="93792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770F05-CFC9-B94D-89B4-321988F8A5D5}"/>
              </a:ext>
            </a:extLst>
          </p:cNvPr>
          <p:cNvCxnSpPr/>
          <p:nvPr/>
        </p:nvCxnSpPr>
        <p:spPr>
          <a:xfrm>
            <a:off x="9962243" y="10526233"/>
            <a:ext cx="937929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BF9756-DE66-D543-BF3F-5843F7ED1934}"/>
              </a:ext>
            </a:extLst>
          </p:cNvPr>
          <p:cNvCxnSpPr/>
          <p:nvPr/>
        </p:nvCxnSpPr>
        <p:spPr>
          <a:xfrm>
            <a:off x="13619843" y="10526233"/>
            <a:ext cx="9379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F477B1-8F4B-8E44-A62C-17EBE5A69409}"/>
              </a:ext>
            </a:extLst>
          </p:cNvPr>
          <p:cNvCxnSpPr/>
          <p:nvPr/>
        </p:nvCxnSpPr>
        <p:spPr>
          <a:xfrm>
            <a:off x="17256178" y="10526233"/>
            <a:ext cx="93792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792DFA-03AB-554B-B601-CE405179E4DA}"/>
              </a:ext>
            </a:extLst>
          </p:cNvPr>
          <p:cNvCxnSpPr/>
          <p:nvPr/>
        </p:nvCxnSpPr>
        <p:spPr>
          <a:xfrm>
            <a:off x="20977574" y="10526233"/>
            <a:ext cx="937929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0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1" name="Freeform 1">
            <a:extLst>
              <a:ext uri="{FF2B5EF4-FFF2-40B4-BE49-F238E27FC236}">
                <a16:creationId xmlns:a16="http://schemas.microsoft.com/office/drawing/2014/main" id="{4AB6EB43-EF67-124F-86E9-EA12997BB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175" y="4896165"/>
            <a:ext cx="6250684" cy="2472098"/>
          </a:xfrm>
          <a:custGeom>
            <a:avLst/>
            <a:gdLst>
              <a:gd name="T0" fmla="*/ 14081 w 14283"/>
              <a:gd name="T1" fmla="*/ 2868 h 5651"/>
              <a:gd name="T2" fmla="*/ 14081 w 14283"/>
              <a:gd name="T3" fmla="*/ 2868 h 5651"/>
              <a:gd name="T4" fmla="*/ 7141 w 14283"/>
              <a:gd name="T5" fmla="*/ 0 h 5651"/>
              <a:gd name="T6" fmla="*/ 229 w 14283"/>
              <a:gd name="T7" fmla="*/ 2868 h 5651"/>
              <a:gd name="T8" fmla="*/ 229 w 14283"/>
              <a:gd name="T9" fmla="*/ 3699 h 5651"/>
              <a:gd name="T10" fmla="*/ 1978 w 14283"/>
              <a:gd name="T11" fmla="*/ 5420 h 5651"/>
              <a:gd name="T12" fmla="*/ 2781 w 14283"/>
              <a:gd name="T13" fmla="*/ 5420 h 5651"/>
              <a:gd name="T14" fmla="*/ 7141 w 14283"/>
              <a:gd name="T15" fmla="*/ 3614 h 5651"/>
              <a:gd name="T16" fmla="*/ 11529 w 14283"/>
              <a:gd name="T17" fmla="*/ 5420 h 5651"/>
              <a:gd name="T18" fmla="*/ 11930 w 14283"/>
              <a:gd name="T19" fmla="*/ 5593 h 5651"/>
              <a:gd name="T20" fmla="*/ 12332 w 14283"/>
              <a:gd name="T21" fmla="*/ 5420 h 5651"/>
              <a:gd name="T22" fmla="*/ 14081 w 14283"/>
              <a:gd name="T23" fmla="*/ 3699 h 5651"/>
              <a:gd name="T24" fmla="*/ 14081 w 14283"/>
              <a:gd name="T25" fmla="*/ 2868 h 5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83" h="5651">
                <a:moveTo>
                  <a:pt x="14081" y="2868"/>
                </a:moveTo>
                <a:lnTo>
                  <a:pt x="14081" y="2868"/>
                </a:lnTo>
                <a:cubicBezTo>
                  <a:pt x="12217" y="1032"/>
                  <a:pt x="9750" y="0"/>
                  <a:pt x="7141" y="0"/>
                </a:cubicBezTo>
                <a:cubicBezTo>
                  <a:pt x="4532" y="0"/>
                  <a:pt x="2093" y="1032"/>
                  <a:pt x="229" y="2868"/>
                </a:cubicBezTo>
                <a:cubicBezTo>
                  <a:pt x="0" y="3097"/>
                  <a:pt x="0" y="3470"/>
                  <a:pt x="229" y="3699"/>
                </a:cubicBezTo>
                <a:cubicBezTo>
                  <a:pt x="1978" y="5420"/>
                  <a:pt x="1978" y="5420"/>
                  <a:pt x="1978" y="5420"/>
                </a:cubicBezTo>
                <a:cubicBezTo>
                  <a:pt x="2179" y="5650"/>
                  <a:pt x="2552" y="5650"/>
                  <a:pt x="2781" y="5420"/>
                </a:cubicBezTo>
                <a:cubicBezTo>
                  <a:pt x="3958" y="4273"/>
                  <a:pt x="5506" y="3614"/>
                  <a:pt x="7141" y="3614"/>
                </a:cubicBezTo>
                <a:cubicBezTo>
                  <a:pt x="8804" y="3614"/>
                  <a:pt x="10352" y="4273"/>
                  <a:pt x="11529" y="5420"/>
                </a:cubicBezTo>
                <a:cubicBezTo>
                  <a:pt x="11643" y="5535"/>
                  <a:pt x="11787" y="5593"/>
                  <a:pt x="11930" y="5593"/>
                </a:cubicBezTo>
                <a:cubicBezTo>
                  <a:pt x="12188" y="5593"/>
                  <a:pt x="12332" y="5450"/>
                  <a:pt x="12332" y="5420"/>
                </a:cubicBezTo>
                <a:cubicBezTo>
                  <a:pt x="14081" y="3699"/>
                  <a:pt x="14081" y="3699"/>
                  <a:pt x="14081" y="3699"/>
                </a:cubicBezTo>
                <a:cubicBezTo>
                  <a:pt x="14282" y="3470"/>
                  <a:pt x="14282" y="3097"/>
                  <a:pt x="14081" y="28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4" name="Freeform 2">
            <a:extLst>
              <a:ext uri="{FF2B5EF4-FFF2-40B4-BE49-F238E27FC236}">
                <a16:creationId xmlns:a16="http://schemas.microsoft.com/office/drawing/2014/main" id="{9567690A-E49F-BF40-BCFB-9B3DCD2D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552" y="4896165"/>
            <a:ext cx="3126307" cy="2448940"/>
          </a:xfrm>
          <a:custGeom>
            <a:avLst/>
            <a:gdLst>
              <a:gd name="T0" fmla="*/ 6940 w 7142"/>
              <a:gd name="T1" fmla="*/ 2868 h 5594"/>
              <a:gd name="T2" fmla="*/ 6940 w 7142"/>
              <a:gd name="T3" fmla="*/ 2868 h 5594"/>
              <a:gd name="T4" fmla="*/ 0 w 7142"/>
              <a:gd name="T5" fmla="*/ 0 h 5594"/>
              <a:gd name="T6" fmla="*/ 0 w 7142"/>
              <a:gd name="T7" fmla="*/ 3614 h 5594"/>
              <a:gd name="T8" fmla="*/ 4388 w 7142"/>
              <a:gd name="T9" fmla="*/ 5420 h 5594"/>
              <a:gd name="T10" fmla="*/ 4789 w 7142"/>
              <a:gd name="T11" fmla="*/ 5593 h 5594"/>
              <a:gd name="T12" fmla="*/ 5191 w 7142"/>
              <a:gd name="T13" fmla="*/ 5420 h 5594"/>
              <a:gd name="T14" fmla="*/ 6940 w 7142"/>
              <a:gd name="T15" fmla="*/ 3699 h 5594"/>
              <a:gd name="T16" fmla="*/ 6940 w 7142"/>
              <a:gd name="T17" fmla="*/ 2868 h 5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42" h="5594">
                <a:moveTo>
                  <a:pt x="6940" y="2868"/>
                </a:moveTo>
                <a:lnTo>
                  <a:pt x="6940" y="2868"/>
                </a:lnTo>
                <a:cubicBezTo>
                  <a:pt x="5076" y="1032"/>
                  <a:pt x="2609" y="0"/>
                  <a:pt x="0" y="0"/>
                </a:cubicBezTo>
                <a:cubicBezTo>
                  <a:pt x="0" y="3614"/>
                  <a:pt x="0" y="3614"/>
                  <a:pt x="0" y="3614"/>
                </a:cubicBezTo>
                <a:cubicBezTo>
                  <a:pt x="1663" y="3614"/>
                  <a:pt x="3211" y="4273"/>
                  <a:pt x="4388" y="5420"/>
                </a:cubicBezTo>
                <a:cubicBezTo>
                  <a:pt x="4502" y="5535"/>
                  <a:pt x="4646" y="5593"/>
                  <a:pt x="4789" y="5593"/>
                </a:cubicBezTo>
                <a:cubicBezTo>
                  <a:pt x="5047" y="5593"/>
                  <a:pt x="5191" y="5450"/>
                  <a:pt x="5191" y="5420"/>
                </a:cubicBezTo>
                <a:cubicBezTo>
                  <a:pt x="6940" y="3699"/>
                  <a:pt x="6940" y="3699"/>
                  <a:pt x="6940" y="3699"/>
                </a:cubicBezTo>
                <a:cubicBezTo>
                  <a:pt x="7141" y="3470"/>
                  <a:pt x="7141" y="3097"/>
                  <a:pt x="6940" y="28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9" name="Freeform 3">
            <a:extLst>
              <a:ext uri="{FF2B5EF4-FFF2-40B4-BE49-F238E27FC236}">
                <a16:creationId xmlns:a16="http://schemas.microsoft.com/office/drawing/2014/main" id="{1A9081E3-2406-244E-ACF1-0FC1B910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213" y="6152477"/>
            <a:ext cx="2472099" cy="6136825"/>
          </a:xfrm>
          <a:custGeom>
            <a:avLst/>
            <a:gdLst>
              <a:gd name="T0" fmla="*/ 5420 w 5651"/>
              <a:gd name="T1" fmla="*/ 11299 h 14024"/>
              <a:gd name="T2" fmla="*/ 5420 w 5651"/>
              <a:gd name="T3" fmla="*/ 11299 h 14024"/>
              <a:gd name="T4" fmla="*/ 3614 w 5651"/>
              <a:gd name="T5" fmla="*/ 6940 h 14024"/>
              <a:gd name="T6" fmla="*/ 5420 w 5651"/>
              <a:gd name="T7" fmla="*/ 2552 h 14024"/>
              <a:gd name="T8" fmla="*/ 2868 w 5651"/>
              <a:gd name="T9" fmla="*/ 0 h 14024"/>
              <a:gd name="T10" fmla="*/ 0 w 5651"/>
              <a:gd name="T11" fmla="*/ 6940 h 14024"/>
              <a:gd name="T12" fmla="*/ 2868 w 5651"/>
              <a:gd name="T13" fmla="*/ 13851 h 14024"/>
              <a:gd name="T14" fmla="*/ 3270 w 5651"/>
              <a:gd name="T15" fmla="*/ 14023 h 14024"/>
              <a:gd name="T16" fmla="*/ 3671 w 5651"/>
              <a:gd name="T17" fmla="*/ 13851 h 14024"/>
              <a:gd name="T18" fmla="*/ 5420 w 5651"/>
              <a:gd name="T19" fmla="*/ 12102 h 14024"/>
              <a:gd name="T20" fmla="*/ 5420 w 5651"/>
              <a:gd name="T21" fmla="*/ 11299 h 1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51" h="14024">
                <a:moveTo>
                  <a:pt x="5420" y="11299"/>
                </a:moveTo>
                <a:lnTo>
                  <a:pt x="5420" y="11299"/>
                </a:lnTo>
                <a:cubicBezTo>
                  <a:pt x="4933" y="10811"/>
                  <a:pt x="3614" y="9349"/>
                  <a:pt x="3614" y="6940"/>
                </a:cubicBezTo>
                <a:cubicBezTo>
                  <a:pt x="3614" y="5277"/>
                  <a:pt x="4245" y="3729"/>
                  <a:pt x="5420" y="2552"/>
                </a:cubicBezTo>
                <a:cubicBezTo>
                  <a:pt x="2868" y="0"/>
                  <a:pt x="2868" y="0"/>
                  <a:pt x="2868" y="0"/>
                </a:cubicBezTo>
                <a:cubicBezTo>
                  <a:pt x="1033" y="1864"/>
                  <a:pt x="0" y="4331"/>
                  <a:pt x="0" y="6940"/>
                </a:cubicBezTo>
                <a:cubicBezTo>
                  <a:pt x="0" y="9549"/>
                  <a:pt x="1033" y="12016"/>
                  <a:pt x="2868" y="13851"/>
                </a:cubicBezTo>
                <a:cubicBezTo>
                  <a:pt x="2983" y="13966"/>
                  <a:pt x="3126" y="14023"/>
                  <a:pt x="3270" y="14023"/>
                </a:cubicBezTo>
                <a:cubicBezTo>
                  <a:pt x="3413" y="14023"/>
                  <a:pt x="3556" y="13966"/>
                  <a:pt x="3671" y="13851"/>
                </a:cubicBezTo>
                <a:cubicBezTo>
                  <a:pt x="5420" y="12102"/>
                  <a:pt x="5420" y="12102"/>
                  <a:pt x="5420" y="12102"/>
                </a:cubicBezTo>
                <a:cubicBezTo>
                  <a:pt x="5650" y="11901"/>
                  <a:pt x="5650" y="11529"/>
                  <a:pt x="5420" y="112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Freeform 4">
            <a:extLst>
              <a:ext uri="{FF2B5EF4-FFF2-40B4-BE49-F238E27FC236}">
                <a16:creationId xmlns:a16="http://schemas.microsoft.com/office/drawing/2014/main" id="{ED69A987-0305-5A41-A159-E87B735C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372" y="6152477"/>
            <a:ext cx="2472098" cy="6136825"/>
          </a:xfrm>
          <a:custGeom>
            <a:avLst/>
            <a:gdLst>
              <a:gd name="T0" fmla="*/ 230 w 5651"/>
              <a:gd name="T1" fmla="*/ 11299 h 14024"/>
              <a:gd name="T2" fmla="*/ 230 w 5651"/>
              <a:gd name="T3" fmla="*/ 11299 h 14024"/>
              <a:gd name="T4" fmla="*/ 2036 w 5651"/>
              <a:gd name="T5" fmla="*/ 6940 h 14024"/>
              <a:gd name="T6" fmla="*/ 230 w 5651"/>
              <a:gd name="T7" fmla="*/ 2552 h 14024"/>
              <a:gd name="T8" fmla="*/ 2782 w 5651"/>
              <a:gd name="T9" fmla="*/ 0 h 14024"/>
              <a:gd name="T10" fmla="*/ 5650 w 5651"/>
              <a:gd name="T11" fmla="*/ 6940 h 14024"/>
              <a:gd name="T12" fmla="*/ 2782 w 5651"/>
              <a:gd name="T13" fmla="*/ 13851 h 14024"/>
              <a:gd name="T14" fmla="*/ 2380 w 5651"/>
              <a:gd name="T15" fmla="*/ 14023 h 14024"/>
              <a:gd name="T16" fmla="*/ 1951 w 5651"/>
              <a:gd name="T17" fmla="*/ 13851 h 14024"/>
              <a:gd name="T18" fmla="*/ 230 w 5651"/>
              <a:gd name="T19" fmla="*/ 12102 h 14024"/>
              <a:gd name="T20" fmla="*/ 230 w 5651"/>
              <a:gd name="T21" fmla="*/ 11299 h 1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51" h="14024">
                <a:moveTo>
                  <a:pt x="230" y="11299"/>
                </a:moveTo>
                <a:lnTo>
                  <a:pt x="230" y="11299"/>
                </a:lnTo>
                <a:cubicBezTo>
                  <a:pt x="717" y="10811"/>
                  <a:pt x="2036" y="9349"/>
                  <a:pt x="2036" y="6940"/>
                </a:cubicBezTo>
                <a:cubicBezTo>
                  <a:pt x="2036" y="5277"/>
                  <a:pt x="1405" y="3729"/>
                  <a:pt x="230" y="2552"/>
                </a:cubicBezTo>
                <a:cubicBezTo>
                  <a:pt x="2782" y="0"/>
                  <a:pt x="2782" y="0"/>
                  <a:pt x="2782" y="0"/>
                </a:cubicBezTo>
                <a:cubicBezTo>
                  <a:pt x="4618" y="1864"/>
                  <a:pt x="5650" y="4331"/>
                  <a:pt x="5650" y="6940"/>
                </a:cubicBezTo>
                <a:cubicBezTo>
                  <a:pt x="5650" y="9549"/>
                  <a:pt x="4618" y="12016"/>
                  <a:pt x="2782" y="13851"/>
                </a:cubicBezTo>
                <a:cubicBezTo>
                  <a:pt x="2667" y="13966"/>
                  <a:pt x="2524" y="14023"/>
                  <a:pt x="2380" y="14023"/>
                </a:cubicBezTo>
                <a:cubicBezTo>
                  <a:pt x="2208" y="14023"/>
                  <a:pt x="2065" y="13966"/>
                  <a:pt x="1951" y="13851"/>
                </a:cubicBezTo>
                <a:cubicBezTo>
                  <a:pt x="230" y="12102"/>
                  <a:pt x="230" y="12102"/>
                  <a:pt x="230" y="12102"/>
                </a:cubicBezTo>
                <a:cubicBezTo>
                  <a:pt x="0" y="11901"/>
                  <a:pt x="0" y="11529"/>
                  <a:pt x="230" y="112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465A321B-568F-2E42-8593-0D686BAE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213" y="6152477"/>
            <a:ext cx="2371748" cy="3037536"/>
          </a:xfrm>
          <a:custGeom>
            <a:avLst/>
            <a:gdLst>
              <a:gd name="T0" fmla="*/ 3614 w 5421"/>
              <a:gd name="T1" fmla="*/ 6940 h 6941"/>
              <a:gd name="T2" fmla="*/ 3614 w 5421"/>
              <a:gd name="T3" fmla="*/ 6940 h 6941"/>
              <a:gd name="T4" fmla="*/ 5420 w 5421"/>
              <a:gd name="T5" fmla="*/ 2552 h 6941"/>
              <a:gd name="T6" fmla="*/ 2868 w 5421"/>
              <a:gd name="T7" fmla="*/ 0 h 6941"/>
              <a:gd name="T8" fmla="*/ 0 w 5421"/>
              <a:gd name="T9" fmla="*/ 6940 h 6941"/>
              <a:gd name="T10" fmla="*/ 3614 w 5421"/>
              <a:gd name="T11" fmla="*/ 6940 h 6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21" h="6941">
                <a:moveTo>
                  <a:pt x="3614" y="6940"/>
                </a:moveTo>
                <a:lnTo>
                  <a:pt x="3614" y="6940"/>
                </a:lnTo>
                <a:cubicBezTo>
                  <a:pt x="3614" y="5277"/>
                  <a:pt x="4245" y="3729"/>
                  <a:pt x="5420" y="2552"/>
                </a:cubicBezTo>
                <a:cubicBezTo>
                  <a:pt x="2868" y="0"/>
                  <a:pt x="2868" y="0"/>
                  <a:pt x="2868" y="0"/>
                </a:cubicBezTo>
                <a:cubicBezTo>
                  <a:pt x="1033" y="1864"/>
                  <a:pt x="0" y="4331"/>
                  <a:pt x="0" y="6940"/>
                </a:cubicBezTo>
                <a:lnTo>
                  <a:pt x="3614" y="694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4DB70A49-E320-0846-967B-A716D789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372" y="9188083"/>
            <a:ext cx="2472098" cy="3099290"/>
          </a:xfrm>
          <a:custGeom>
            <a:avLst/>
            <a:gdLst>
              <a:gd name="T0" fmla="*/ 230 w 5651"/>
              <a:gd name="T1" fmla="*/ 4359 h 7084"/>
              <a:gd name="T2" fmla="*/ 230 w 5651"/>
              <a:gd name="T3" fmla="*/ 4359 h 7084"/>
              <a:gd name="T4" fmla="*/ 2036 w 5651"/>
              <a:gd name="T5" fmla="*/ 0 h 7084"/>
              <a:gd name="T6" fmla="*/ 5650 w 5651"/>
              <a:gd name="T7" fmla="*/ 0 h 7084"/>
              <a:gd name="T8" fmla="*/ 2782 w 5651"/>
              <a:gd name="T9" fmla="*/ 6911 h 7084"/>
              <a:gd name="T10" fmla="*/ 2380 w 5651"/>
              <a:gd name="T11" fmla="*/ 7083 h 7084"/>
              <a:gd name="T12" fmla="*/ 1951 w 5651"/>
              <a:gd name="T13" fmla="*/ 6911 h 7084"/>
              <a:gd name="T14" fmla="*/ 230 w 5651"/>
              <a:gd name="T15" fmla="*/ 5162 h 7084"/>
              <a:gd name="T16" fmla="*/ 230 w 5651"/>
              <a:gd name="T17" fmla="*/ 4359 h 7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1" h="7084">
                <a:moveTo>
                  <a:pt x="230" y="4359"/>
                </a:moveTo>
                <a:lnTo>
                  <a:pt x="230" y="4359"/>
                </a:lnTo>
                <a:cubicBezTo>
                  <a:pt x="717" y="3871"/>
                  <a:pt x="2036" y="2409"/>
                  <a:pt x="2036" y="0"/>
                </a:cubicBezTo>
                <a:cubicBezTo>
                  <a:pt x="5650" y="0"/>
                  <a:pt x="5650" y="0"/>
                  <a:pt x="5650" y="0"/>
                </a:cubicBezTo>
                <a:cubicBezTo>
                  <a:pt x="5650" y="2609"/>
                  <a:pt x="4618" y="5076"/>
                  <a:pt x="2782" y="6911"/>
                </a:cubicBezTo>
                <a:cubicBezTo>
                  <a:pt x="2667" y="7026"/>
                  <a:pt x="2524" y="7083"/>
                  <a:pt x="2380" y="7083"/>
                </a:cubicBezTo>
                <a:cubicBezTo>
                  <a:pt x="2208" y="7083"/>
                  <a:pt x="2065" y="7026"/>
                  <a:pt x="1951" y="6911"/>
                </a:cubicBezTo>
                <a:cubicBezTo>
                  <a:pt x="230" y="5162"/>
                  <a:pt x="230" y="5162"/>
                  <a:pt x="230" y="5162"/>
                </a:cubicBezTo>
                <a:cubicBezTo>
                  <a:pt x="0" y="4961"/>
                  <a:pt x="0" y="4589"/>
                  <a:pt x="230" y="435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3" name="Freeform 7">
            <a:extLst>
              <a:ext uri="{FF2B5EF4-FFF2-40B4-BE49-F238E27FC236}">
                <a16:creationId xmlns:a16="http://schemas.microsoft.com/office/drawing/2014/main" id="{C9D1464D-DC4F-C443-9469-DE9959DF9824}"/>
              </a:ext>
            </a:extLst>
          </p:cNvPr>
          <p:cNvSpPr>
            <a:spLocks noChangeArrowheads="1"/>
          </p:cNvSpPr>
          <p:nvPr/>
        </p:nvSpPr>
        <p:spPr bwMode="auto">
          <a:xfrm rot="15549347">
            <a:off x="7210771" y="6896806"/>
            <a:ext cx="3238237" cy="3226658"/>
          </a:xfrm>
          <a:custGeom>
            <a:avLst/>
            <a:gdLst>
              <a:gd name="T0" fmla="*/ 717 w 7400"/>
              <a:gd name="T1" fmla="*/ 688 h 7372"/>
              <a:gd name="T2" fmla="*/ 717 w 7400"/>
              <a:gd name="T3" fmla="*/ 688 h 7372"/>
              <a:gd name="T4" fmla="*/ 717 w 7400"/>
              <a:gd name="T5" fmla="*/ 3241 h 7372"/>
              <a:gd name="T6" fmla="*/ 6452 w 7400"/>
              <a:gd name="T7" fmla="*/ 7227 h 7372"/>
              <a:gd name="T8" fmla="*/ 7170 w 7400"/>
              <a:gd name="T9" fmla="*/ 7170 h 7372"/>
              <a:gd name="T10" fmla="*/ 7255 w 7400"/>
              <a:gd name="T11" fmla="*/ 6453 h 7372"/>
              <a:gd name="T12" fmla="*/ 3269 w 7400"/>
              <a:gd name="T13" fmla="*/ 688 h 7372"/>
              <a:gd name="T14" fmla="*/ 717 w 7400"/>
              <a:gd name="T15" fmla="*/ 688 h 7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00" h="7372">
                <a:moveTo>
                  <a:pt x="717" y="688"/>
                </a:moveTo>
                <a:lnTo>
                  <a:pt x="717" y="688"/>
                </a:lnTo>
                <a:cubicBezTo>
                  <a:pt x="0" y="1405"/>
                  <a:pt x="0" y="2552"/>
                  <a:pt x="717" y="3241"/>
                </a:cubicBezTo>
                <a:cubicBezTo>
                  <a:pt x="1606" y="4129"/>
                  <a:pt x="5965" y="6912"/>
                  <a:pt x="6452" y="7227"/>
                </a:cubicBezTo>
                <a:cubicBezTo>
                  <a:pt x="6681" y="7371"/>
                  <a:pt x="6969" y="7341"/>
                  <a:pt x="7170" y="7170"/>
                </a:cubicBezTo>
                <a:cubicBezTo>
                  <a:pt x="7370" y="6969"/>
                  <a:pt x="7399" y="6682"/>
                  <a:pt x="7255" y="6453"/>
                </a:cubicBezTo>
                <a:cubicBezTo>
                  <a:pt x="6940" y="5936"/>
                  <a:pt x="4158" y="1577"/>
                  <a:pt x="3269" y="688"/>
                </a:cubicBezTo>
                <a:cubicBezTo>
                  <a:pt x="2551" y="0"/>
                  <a:pt x="1405" y="0"/>
                  <a:pt x="717" y="68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6" name="Freeform 2">
            <a:extLst>
              <a:ext uri="{FF2B5EF4-FFF2-40B4-BE49-F238E27FC236}">
                <a16:creationId xmlns:a16="http://schemas.microsoft.com/office/drawing/2014/main" id="{A6D94B92-3F90-F74E-97DC-4FC9974E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696" y="9991940"/>
            <a:ext cx="907659" cy="907659"/>
          </a:xfrm>
          <a:custGeom>
            <a:avLst/>
            <a:gdLst>
              <a:gd name="T0" fmla="*/ 679 w 1341"/>
              <a:gd name="T1" fmla="*/ 0 h 1341"/>
              <a:gd name="T2" fmla="*/ 679 w 1341"/>
              <a:gd name="T3" fmla="*/ 0 h 1341"/>
              <a:gd name="T4" fmla="*/ 0 w 1341"/>
              <a:gd name="T5" fmla="*/ 679 h 1341"/>
              <a:gd name="T6" fmla="*/ 679 w 1341"/>
              <a:gd name="T7" fmla="*/ 1340 h 1341"/>
              <a:gd name="T8" fmla="*/ 1340 w 1341"/>
              <a:gd name="T9" fmla="*/ 679 h 1341"/>
              <a:gd name="T10" fmla="*/ 679 w 1341"/>
              <a:gd name="T11" fmla="*/ 0 h 1341"/>
              <a:gd name="T12" fmla="*/ 679 w 1341"/>
              <a:gd name="T13" fmla="*/ 1284 h 1341"/>
              <a:gd name="T14" fmla="*/ 679 w 1341"/>
              <a:gd name="T15" fmla="*/ 1284 h 1341"/>
              <a:gd name="T16" fmla="*/ 679 w 1341"/>
              <a:gd name="T17" fmla="*/ 1284 h 1341"/>
              <a:gd name="T18" fmla="*/ 55 w 1341"/>
              <a:gd name="T19" fmla="*/ 679 h 1341"/>
              <a:gd name="T20" fmla="*/ 679 w 1341"/>
              <a:gd name="T21" fmla="*/ 54 h 1341"/>
              <a:gd name="T22" fmla="*/ 1285 w 1341"/>
              <a:gd name="T23" fmla="*/ 679 h 1341"/>
              <a:gd name="T24" fmla="*/ 679 w 1341"/>
              <a:gd name="T25" fmla="*/ 1284 h 1341"/>
              <a:gd name="T26" fmla="*/ 367 w 1341"/>
              <a:gd name="T27" fmla="*/ 514 h 1341"/>
              <a:gd name="T28" fmla="*/ 367 w 1341"/>
              <a:gd name="T29" fmla="*/ 514 h 1341"/>
              <a:gd name="T30" fmla="*/ 367 w 1341"/>
              <a:gd name="T31" fmla="*/ 514 h 1341"/>
              <a:gd name="T32" fmla="*/ 458 w 1341"/>
              <a:gd name="T33" fmla="*/ 403 h 1341"/>
              <a:gd name="T34" fmla="*/ 569 w 1341"/>
              <a:gd name="T35" fmla="*/ 514 h 1341"/>
              <a:gd name="T36" fmla="*/ 458 w 1341"/>
              <a:gd name="T37" fmla="*/ 605 h 1341"/>
              <a:gd name="T38" fmla="*/ 367 w 1341"/>
              <a:gd name="T39" fmla="*/ 514 h 1341"/>
              <a:gd name="T40" fmla="*/ 807 w 1341"/>
              <a:gd name="T41" fmla="*/ 514 h 1341"/>
              <a:gd name="T42" fmla="*/ 807 w 1341"/>
              <a:gd name="T43" fmla="*/ 514 h 1341"/>
              <a:gd name="T44" fmla="*/ 807 w 1341"/>
              <a:gd name="T45" fmla="*/ 514 h 1341"/>
              <a:gd name="T46" fmla="*/ 899 w 1341"/>
              <a:gd name="T47" fmla="*/ 403 h 1341"/>
              <a:gd name="T48" fmla="*/ 1010 w 1341"/>
              <a:gd name="T49" fmla="*/ 514 h 1341"/>
              <a:gd name="T50" fmla="*/ 899 w 1341"/>
              <a:gd name="T51" fmla="*/ 605 h 1341"/>
              <a:gd name="T52" fmla="*/ 807 w 1341"/>
              <a:gd name="T53" fmla="*/ 514 h 1341"/>
              <a:gd name="T54" fmla="*/ 330 w 1341"/>
              <a:gd name="T55" fmla="*/ 789 h 1341"/>
              <a:gd name="T56" fmla="*/ 330 w 1341"/>
              <a:gd name="T57" fmla="*/ 789 h 1341"/>
              <a:gd name="T58" fmla="*/ 330 w 1341"/>
              <a:gd name="T59" fmla="*/ 789 h 1341"/>
              <a:gd name="T60" fmla="*/ 1046 w 1341"/>
              <a:gd name="T61" fmla="*/ 789 h 1341"/>
              <a:gd name="T62" fmla="*/ 679 w 1341"/>
              <a:gd name="T63" fmla="*/ 1064 h 1341"/>
              <a:gd name="T64" fmla="*/ 330 w 1341"/>
              <a:gd name="T65" fmla="*/ 78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41" h="1341">
                <a:moveTo>
                  <a:pt x="679" y="0"/>
                </a:moveTo>
                <a:lnTo>
                  <a:pt x="679" y="0"/>
                </a:lnTo>
                <a:cubicBezTo>
                  <a:pt x="312" y="0"/>
                  <a:pt x="0" y="311"/>
                  <a:pt x="0" y="679"/>
                </a:cubicBezTo>
                <a:cubicBezTo>
                  <a:pt x="0" y="1046"/>
                  <a:pt x="312" y="1340"/>
                  <a:pt x="679" y="1340"/>
                </a:cubicBezTo>
                <a:cubicBezTo>
                  <a:pt x="1046" y="1340"/>
                  <a:pt x="1340" y="1046"/>
                  <a:pt x="1340" y="679"/>
                </a:cubicBezTo>
                <a:cubicBezTo>
                  <a:pt x="1340" y="311"/>
                  <a:pt x="1046" y="0"/>
                  <a:pt x="679" y="0"/>
                </a:cubicBezTo>
                <a:close/>
                <a:moveTo>
                  <a:pt x="679" y="1284"/>
                </a:moveTo>
                <a:lnTo>
                  <a:pt x="679" y="1284"/>
                </a:lnTo>
                <a:lnTo>
                  <a:pt x="679" y="1284"/>
                </a:lnTo>
                <a:cubicBezTo>
                  <a:pt x="330" y="1284"/>
                  <a:pt x="55" y="1009"/>
                  <a:pt x="55" y="679"/>
                </a:cubicBezTo>
                <a:cubicBezTo>
                  <a:pt x="55" y="330"/>
                  <a:pt x="330" y="54"/>
                  <a:pt x="679" y="54"/>
                </a:cubicBezTo>
                <a:cubicBezTo>
                  <a:pt x="1010" y="54"/>
                  <a:pt x="1285" y="330"/>
                  <a:pt x="1285" y="679"/>
                </a:cubicBezTo>
                <a:cubicBezTo>
                  <a:pt x="1285" y="1009"/>
                  <a:pt x="1010" y="1284"/>
                  <a:pt x="679" y="1284"/>
                </a:cubicBezTo>
                <a:close/>
                <a:moveTo>
                  <a:pt x="367" y="514"/>
                </a:moveTo>
                <a:lnTo>
                  <a:pt x="367" y="514"/>
                </a:lnTo>
                <a:lnTo>
                  <a:pt x="367" y="514"/>
                </a:lnTo>
                <a:cubicBezTo>
                  <a:pt x="367" y="458"/>
                  <a:pt x="403" y="403"/>
                  <a:pt x="458" y="403"/>
                </a:cubicBezTo>
                <a:cubicBezTo>
                  <a:pt x="514" y="403"/>
                  <a:pt x="569" y="458"/>
                  <a:pt x="569" y="514"/>
                </a:cubicBezTo>
                <a:cubicBezTo>
                  <a:pt x="569" y="568"/>
                  <a:pt x="514" y="605"/>
                  <a:pt x="458" y="605"/>
                </a:cubicBezTo>
                <a:cubicBezTo>
                  <a:pt x="403" y="605"/>
                  <a:pt x="367" y="568"/>
                  <a:pt x="367" y="514"/>
                </a:cubicBezTo>
                <a:close/>
                <a:moveTo>
                  <a:pt x="807" y="514"/>
                </a:moveTo>
                <a:lnTo>
                  <a:pt x="807" y="514"/>
                </a:lnTo>
                <a:lnTo>
                  <a:pt x="807" y="514"/>
                </a:lnTo>
                <a:cubicBezTo>
                  <a:pt x="807" y="458"/>
                  <a:pt x="844" y="403"/>
                  <a:pt x="899" y="403"/>
                </a:cubicBezTo>
                <a:cubicBezTo>
                  <a:pt x="954" y="403"/>
                  <a:pt x="1010" y="458"/>
                  <a:pt x="1010" y="514"/>
                </a:cubicBezTo>
                <a:cubicBezTo>
                  <a:pt x="1010" y="568"/>
                  <a:pt x="954" y="605"/>
                  <a:pt x="899" y="605"/>
                </a:cubicBezTo>
                <a:cubicBezTo>
                  <a:pt x="844" y="605"/>
                  <a:pt x="807" y="568"/>
                  <a:pt x="807" y="514"/>
                </a:cubicBezTo>
                <a:close/>
                <a:moveTo>
                  <a:pt x="330" y="789"/>
                </a:moveTo>
                <a:lnTo>
                  <a:pt x="330" y="789"/>
                </a:lnTo>
                <a:lnTo>
                  <a:pt x="330" y="789"/>
                </a:lnTo>
                <a:cubicBezTo>
                  <a:pt x="1046" y="789"/>
                  <a:pt x="1046" y="789"/>
                  <a:pt x="1046" y="789"/>
                </a:cubicBezTo>
                <a:cubicBezTo>
                  <a:pt x="991" y="935"/>
                  <a:pt x="863" y="1064"/>
                  <a:pt x="679" y="1064"/>
                </a:cubicBezTo>
                <a:cubicBezTo>
                  <a:pt x="514" y="1064"/>
                  <a:pt x="385" y="935"/>
                  <a:pt x="330" y="7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7" name="Freeform 3">
            <a:extLst>
              <a:ext uri="{FF2B5EF4-FFF2-40B4-BE49-F238E27FC236}">
                <a16:creationId xmlns:a16="http://schemas.microsoft.com/office/drawing/2014/main" id="{53B2ED0B-37D6-7A49-8EB0-AEAE9F52A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002" y="7383421"/>
            <a:ext cx="895716" cy="895716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85 w 1323"/>
              <a:gd name="T23" fmla="*/ 661 h 1323"/>
              <a:gd name="T24" fmla="*/ 661 w 1323"/>
              <a:gd name="T25" fmla="*/ 1267 h 1323"/>
              <a:gd name="T26" fmla="*/ 349 w 1323"/>
              <a:gd name="T27" fmla="*/ 496 h 1323"/>
              <a:gd name="T28" fmla="*/ 349 w 1323"/>
              <a:gd name="T29" fmla="*/ 496 h 1323"/>
              <a:gd name="T30" fmla="*/ 349 w 1323"/>
              <a:gd name="T31" fmla="*/ 496 h 1323"/>
              <a:gd name="T32" fmla="*/ 459 w 1323"/>
              <a:gd name="T33" fmla="*/ 404 h 1323"/>
              <a:gd name="T34" fmla="*/ 551 w 1323"/>
              <a:gd name="T35" fmla="*/ 496 h 1323"/>
              <a:gd name="T36" fmla="*/ 459 w 1323"/>
              <a:gd name="T37" fmla="*/ 606 h 1323"/>
              <a:gd name="T38" fmla="*/ 349 w 1323"/>
              <a:gd name="T39" fmla="*/ 49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1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1028 w 1323"/>
              <a:gd name="T55" fmla="*/ 772 h 1323"/>
              <a:gd name="T56" fmla="*/ 1028 w 1323"/>
              <a:gd name="T57" fmla="*/ 772 h 1323"/>
              <a:gd name="T58" fmla="*/ 1028 w 1323"/>
              <a:gd name="T59" fmla="*/ 772 h 1323"/>
              <a:gd name="T60" fmla="*/ 679 w 1323"/>
              <a:gd name="T61" fmla="*/ 1028 h 1323"/>
              <a:gd name="T62" fmla="*/ 330 w 1323"/>
              <a:gd name="T63" fmla="*/ 753 h 1323"/>
              <a:gd name="T64" fmla="*/ 679 w 1323"/>
              <a:gd name="T65" fmla="*/ 955 h 1323"/>
              <a:gd name="T66" fmla="*/ 1028 w 1323"/>
              <a:gd name="T67" fmla="*/ 77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8" y="1322"/>
                  <a:pt x="1322" y="1028"/>
                  <a:pt x="1322" y="661"/>
                </a:cubicBezTo>
                <a:cubicBezTo>
                  <a:pt x="1322" y="294"/>
                  <a:pt x="1028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0" y="1267"/>
                  <a:pt x="55" y="1010"/>
                  <a:pt x="55" y="661"/>
                </a:cubicBezTo>
                <a:cubicBezTo>
                  <a:pt x="55" y="331"/>
                  <a:pt x="330" y="55"/>
                  <a:pt x="661" y="55"/>
                </a:cubicBezTo>
                <a:cubicBezTo>
                  <a:pt x="1009" y="55"/>
                  <a:pt x="1285" y="331"/>
                  <a:pt x="1285" y="661"/>
                </a:cubicBezTo>
                <a:cubicBezTo>
                  <a:pt x="1285" y="1010"/>
                  <a:pt x="1009" y="1267"/>
                  <a:pt x="661" y="1267"/>
                </a:cubicBezTo>
                <a:close/>
                <a:moveTo>
                  <a:pt x="349" y="496"/>
                </a:moveTo>
                <a:lnTo>
                  <a:pt x="349" y="496"/>
                </a:lnTo>
                <a:lnTo>
                  <a:pt x="349" y="496"/>
                </a:lnTo>
                <a:cubicBezTo>
                  <a:pt x="349" y="441"/>
                  <a:pt x="404" y="404"/>
                  <a:pt x="459" y="404"/>
                </a:cubicBezTo>
                <a:cubicBezTo>
                  <a:pt x="514" y="404"/>
                  <a:pt x="551" y="441"/>
                  <a:pt x="551" y="496"/>
                </a:cubicBezTo>
                <a:cubicBezTo>
                  <a:pt x="551" y="551"/>
                  <a:pt x="514" y="606"/>
                  <a:pt x="459" y="606"/>
                </a:cubicBezTo>
                <a:cubicBezTo>
                  <a:pt x="404" y="606"/>
                  <a:pt x="349" y="551"/>
                  <a:pt x="349" y="49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4" y="404"/>
                  <a:pt x="900" y="404"/>
                </a:cubicBezTo>
                <a:cubicBezTo>
                  <a:pt x="955" y="404"/>
                  <a:pt x="991" y="441"/>
                  <a:pt x="991" y="496"/>
                </a:cubicBezTo>
                <a:cubicBezTo>
                  <a:pt x="991" y="551"/>
                  <a:pt x="955" y="606"/>
                  <a:pt x="900" y="606"/>
                </a:cubicBezTo>
                <a:cubicBezTo>
                  <a:pt x="844" y="606"/>
                  <a:pt x="789" y="551"/>
                  <a:pt x="789" y="496"/>
                </a:cubicBezTo>
                <a:close/>
                <a:moveTo>
                  <a:pt x="1028" y="772"/>
                </a:moveTo>
                <a:lnTo>
                  <a:pt x="1028" y="772"/>
                </a:lnTo>
                <a:lnTo>
                  <a:pt x="1028" y="772"/>
                </a:lnTo>
                <a:cubicBezTo>
                  <a:pt x="991" y="918"/>
                  <a:pt x="844" y="1028"/>
                  <a:pt x="679" y="1028"/>
                </a:cubicBezTo>
                <a:cubicBezTo>
                  <a:pt x="514" y="1028"/>
                  <a:pt x="367" y="918"/>
                  <a:pt x="330" y="753"/>
                </a:cubicBezTo>
                <a:cubicBezTo>
                  <a:pt x="404" y="881"/>
                  <a:pt x="532" y="955"/>
                  <a:pt x="679" y="955"/>
                </a:cubicBezTo>
                <a:cubicBezTo>
                  <a:pt x="826" y="955"/>
                  <a:pt x="955" y="881"/>
                  <a:pt x="1028" y="7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Freeform 12">
            <a:extLst>
              <a:ext uri="{FF2B5EF4-FFF2-40B4-BE49-F238E27FC236}">
                <a16:creationId xmlns:a16="http://schemas.microsoft.com/office/drawing/2014/main" id="{BEEA7502-876F-8543-9A2D-67CA7882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062" y="7442443"/>
            <a:ext cx="895716" cy="895716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67 w 1323"/>
              <a:gd name="T23" fmla="*/ 661 h 1323"/>
              <a:gd name="T24" fmla="*/ 661 w 1323"/>
              <a:gd name="T25" fmla="*/ 1267 h 1323"/>
              <a:gd name="T26" fmla="*/ 459 w 1323"/>
              <a:gd name="T27" fmla="*/ 606 h 1323"/>
              <a:gd name="T28" fmla="*/ 459 w 1323"/>
              <a:gd name="T29" fmla="*/ 606 h 1323"/>
              <a:gd name="T30" fmla="*/ 459 w 1323"/>
              <a:gd name="T31" fmla="*/ 606 h 1323"/>
              <a:gd name="T32" fmla="*/ 349 w 1323"/>
              <a:gd name="T33" fmla="*/ 496 h 1323"/>
              <a:gd name="T34" fmla="*/ 459 w 1323"/>
              <a:gd name="T35" fmla="*/ 404 h 1323"/>
              <a:gd name="T36" fmla="*/ 551 w 1323"/>
              <a:gd name="T37" fmla="*/ 496 h 1323"/>
              <a:gd name="T38" fmla="*/ 459 w 1323"/>
              <a:gd name="T39" fmla="*/ 60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2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973 w 1323"/>
              <a:gd name="T55" fmla="*/ 716 h 1323"/>
              <a:gd name="T56" fmla="*/ 973 w 1323"/>
              <a:gd name="T57" fmla="*/ 716 h 1323"/>
              <a:gd name="T58" fmla="*/ 973 w 1323"/>
              <a:gd name="T59" fmla="*/ 716 h 1323"/>
              <a:gd name="T60" fmla="*/ 1010 w 1323"/>
              <a:gd name="T61" fmla="*/ 808 h 1323"/>
              <a:gd name="T62" fmla="*/ 422 w 1323"/>
              <a:gd name="T63" fmla="*/ 1065 h 1323"/>
              <a:gd name="T64" fmla="*/ 386 w 1323"/>
              <a:gd name="T65" fmla="*/ 973 h 1323"/>
              <a:gd name="T66" fmla="*/ 973 w 1323"/>
              <a:gd name="T67" fmla="*/ 716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9" y="1322"/>
                  <a:pt x="1322" y="1028"/>
                  <a:pt x="1322" y="661"/>
                </a:cubicBezTo>
                <a:cubicBezTo>
                  <a:pt x="1322" y="294"/>
                  <a:pt x="1029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1" y="1267"/>
                  <a:pt x="55" y="1010"/>
                  <a:pt x="55" y="661"/>
                </a:cubicBezTo>
                <a:cubicBezTo>
                  <a:pt x="55" y="331"/>
                  <a:pt x="331" y="55"/>
                  <a:pt x="661" y="55"/>
                </a:cubicBezTo>
                <a:cubicBezTo>
                  <a:pt x="992" y="55"/>
                  <a:pt x="1267" y="331"/>
                  <a:pt x="1267" y="661"/>
                </a:cubicBezTo>
                <a:cubicBezTo>
                  <a:pt x="1267" y="1010"/>
                  <a:pt x="992" y="1267"/>
                  <a:pt x="661" y="1267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386" y="606"/>
                  <a:pt x="349" y="551"/>
                  <a:pt x="349" y="496"/>
                </a:cubicBezTo>
                <a:cubicBezTo>
                  <a:pt x="349" y="441"/>
                  <a:pt x="386" y="404"/>
                  <a:pt x="459" y="404"/>
                </a:cubicBezTo>
                <a:cubicBezTo>
                  <a:pt x="515" y="404"/>
                  <a:pt x="551" y="441"/>
                  <a:pt x="551" y="496"/>
                </a:cubicBezTo>
                <a:cubicBezTo>
                  <a:pt x="551" y="551"/>
                  <a:pt x="515" y="606"/>
                  <a:pt x="459" y="60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5" y="404"/>
                  <a:pt x="900" y="404"/>
                </a:cubicBezTo>
                <a:cubicBezTo>
                  <a:pt x="955" y="404"/>
                  <a:pt x="992" y="441"/>
                  <a:pt x="992" y="496"/>
                </a:cubicBezTo>
                <a:cubicBezTo>
                  <a:pt x="992" y="551"/>
                  <a:pt x="955" y="606"/>
                  <a:pt x="900" y="606"/>
                </a:cubicBezTo>
                <a:cubicBezTo>
                  <a:pt x="845" y="606"/>
                  <a:pt x="789" y="551"/>
                  <a:pt x="789" y="496"/>
                </a:cubicBezTo>
                <a:close/>
                <a:moveTo>
                  <a:pt x="973" y="716"/>
                </a:moveTo>
                <a:lnTo>
                  <a:pt x="973" y="716"/>
                </a:lnTo>
                <a:lnTo>
                  <a:pt x="973" y="716"/>
                </a:lnTo>
                <a:cubicBezTo>
                  <a:pt x="1010" y="808"/>
                  <a:pt x="1010" y="808"/>
                  <a:pt x="1010" y="808"/>
                </a:cubicBezTo>
                <a:cubicBezTo>
                  <a:pt x="422" y="1065"/>
                  <a:pt x="422" y="1065"/>
                  <a:pt x="422" y="1065"/>
                </a:cubicBezTo>
                <a:cubicBezTo>
                  <a:pt x="386" y="973"/>
                  <a:pt x="386" y="973"/>
                  <a:pt x="386" y="973"/>
                </a:cubicBezTo>
                <a:lnTo>
                  <a:pt x="973" y="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9" name="Freeform 14">
            <a:extLst>
              <a:ext uri="{FF2B5EF4-FFF2-40B4-BE49-F238E27FC236}">
                <a16:creationId xmlns:a16="http://schemas.microsoft.com/office/drawing/2014/main" id="{BD5EC443-EC03-DB4D-9FCA-7C612286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4256" y="9997507"/>
            <a:ext cx="895716" cy="907659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85 w 1323"/>
              <a:gd name="T23" fmla="*/ 660 h 1341"/>
              <a:gd name="T24" fmla="*/ 661 w 1323"/>
              <a:gd name="T25" fmla="*/ 1285 h 1341"/>
              <a:gd name="T26" fmla="*/ 459 w 1323"/>
              <a:gd name="T27" fmla="*/ 606 h 1341"/>
              <a:gd name="T28" fmla="*/ 459 w 1323"/>
              <a:gd name="T29" fmla="*/ 606 h 1341"/>
              <a:gd name="T30" fmla="*/ 459 w 1323"/>
              <a:gd name="T31" fmla="*/ 606 h 1341"/>
              <a:gd name="T32" fmla="*/ 349 w 1323"/>
              <a:gd name="T33" fmla="*/ 495 h 1341"/>
              <a:gd name="T34" fmla="*/ 459 w 1323"/>
              <a:gd name="T35" fmla="*/ 404 h 1341"/>
              <a:gd name="T36" fmla="*/ 551 w 1323"/>
              <a:gd name="T37" fmla="*/ 495 h 1341"/>
              <a:gd name="T38" fmla="*/ 459 w 1323"/>
              <a:gd name="T39" fmla="*/ 606 h 1341"/>
              <a:gd name="T40" fmla="*/ 900 w 1323"/>
              <a:gd name="T41" fmla="*/ 404 h 1341"/>
              <a:gd name="T42" fmla="*/ 900 w 1323"/>
              <a:gd name="T43" fmla="*/ 404 h 1341"/>
              <a:gd name="T44" fmla="*/ 900 w 1323"/>
              <a:gd name="T45" fmla="*/ 404 h 1341"/>
              <a:gd name="T46" fmla="*/ 991 w 1323"/>
              <a:gd name="T47" fmla="*/ 495 h 1341"/>
              <a:gd name="T48" fmla="*/ 900 w 1323"/>
              <a:gd name="T49" fmla="*/ 606 h 1341"/>
              <a:gd name="T50" fmla="*/ 789 w 1323"/>
              <a:gd name="T51" fmla="*/ 495 h 1341"/>
              <a:gd name="T52" fmla="*/ 900 w 1323"/>
              <a:gd name="T53" fmla="*/ 404 h 1341"/>
              <a:gd name="T54" fmla="*/ 991 w 1323"/>
              <a:gd name="T55" fmla="*/ 734 h 1341"/>
              <a:gd name="T56" fmla="*/ 991 w 1323"/>
              <a:gd name="T57" fmla="*/ 734 h 1341"/>
              <a:gd name="T58" fmla="*/ 991 w 1323"/>
              <a:gd name="T59" fmla="*/ 734 h 1341"/>
              <a:gd name="T60" fmla="*/ 1028 w 1323"/>
              <a:gd name="T61" fmla="*/ 807 h 1341"/>
              <a:gd name="T62" fmla="*/ 441 w 1323"/>
              <a:gd name="T63" fmla="*/ 1065 h 1341"/>
              <a:gd name="T64" fmla="*/ 404 w 1323"/>
              <a:gd name="T65" fmla="*/ 991 h 1341"/>
              <a:gd name="T66" fmla="*/ 991 w 1323"/>
              <a:gd name="T67" fmla="*/ 734 h 1341"/>
              <a:gd name="T68" fmla="*/ 753 w 1323"/>
              <a:gd name="T69" fmla="*/ 459 h 1341"/>
              <a:gd name="T70" fmla="*/ 753 w 1323"/>
              <a:gd name="T71" fmla="*/ 459 h 1341"/>
              <a:gd name="T72" fmla="*/ 753 w 1323"/>
              <a:gd name="T73" fmla="*/ 459 h 1341"/>
              <a:gd name="T74" fmla="*/ 716 w 1323"/>
              <a:gd name="T75" fmla="*/ 440 h 1341"/>
              <a:gd name="T76" fmla="*/ 900 w 1323"/>
              <a:gd name="T77" fmla="*/ 293 h 1341"/>
              <a:gd name="T78" fmla="*/ 918 w 1323"/>
              <a:gd name="T79" fmla="*/ 312 h 1341"/>
              <a:gd name="T80" fmla="*/ 753 w 1323"/>
              <a:gd name="T81" fmla="*/ 459 h 1341"/>
              <a:gd name="T82" fmla="*/ 606 w 1323"/>
              <a:gd name="T83" fmla="*/ 459 h 1341"/>
              <a:gd name="T84" fmla="*/ 606 w 1323"/>
              <a:gd name="T85" fmla="*/ 459 h 1341"/>
              <a:gd name="T86" fmla="*/ 606 w 1323"/>
              <a:gd name="T87" fmla="*/ 459 h 1341"/>
              <a:gd name="T88" fmla="*/ 441 w 1323"/>
              <a:gd name="T89" fmla="*/ 312 h 1341"/>
              <a:gd name="T90" fmla="*/ 459 w 1323"/>
              <a:gd name="T91" fmla="*/ 293 h 1341"/>
              <a:gd name="T92" fmla="*/ 624 w 1323"/>
              <a:gd name="T93" fmla="*/ 440 h 1341"/>
              <a:gd name="T94" fmla="*/ 606 w 1323"/>
              <a:gd name="T95" fmla="*/ 45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1009" y="55"/>
                  <a:pt x="1285" y="330"/>
                  <a:pt x="1285" y="660"/>
                </a:cubicBezTo>
                <a:cubicBezTo>
                  <a:pt x="1285" y="1009"/>
                  <a:pt x="1009" y="1285"/>
                  <a:pt x="661" y="1285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404" y="606"/>
                  <a:pt x="349" y="569"/>
                  <a:pt x="349" y="495"/>
                </a:cubicBezTo>
                <a:cubicBezTo>
                  <a:pt x="349" y="440"/>
                  <a:pt x="404" y="404"/>
                  <a:pt x="459" y="404"/>
                </a:cubicBezTo>
                <a:cubicBezTo>
                  <a:pt x="514" y="404"/>
                  <a:pt x="551" y="440"/>
                  <a:pt x="551" y="495"/>
                </a:cubicBezTo>
                <a:cubicBezTo>
                  <a:pt x="551" y="569"/>
                  <a:pt x="514" y="606"/>
                  <a:pt x="459" y="606"/>
                </a:cubicBezTo>
                <a:close/>
                <a:moveTo>
                  <a:pt x="900" y="404"/>
                </a:moveTo>
                <a:lnTo>
                  <a:pt x="900" y="404"/>
                </a:lnTo>
                <a:lnTo>
                  <a:pt x="900" y="404"/>
                </a:lnTo>
                <a:cubicBezTo>
                  <a:pt x="955" y="404"/>
                  <a:pt x="991" y="440"/>
                  <a:pt x="991" y="495"/>
                </a:cubicBezTo>
                <a:cubicBezTo>
                  <a:pt x="991" y="569"/>
                  <a:pt x="955" y="606"/>
                  <a:pt x="900" y="606"/>
                </a:cubicBezTo>
                <a:cubicBezTo>
                  <a:pt x="844" y="606"/>
                  <a:pt x="789" y="569"/>
                  <a:pt x="789" y="495"/>
                </a:cubicBezTo>
                <a:cubicBezTo>
                  <a:pt x="789" y="440"/>
                  <a:pt x="844" y="404"/>
                  <a:pt x="900" y="404"/>
                </a:cubicBezTo>
                <a:close/>
                <a:moveTo>
                  <a:pt x="991" y="734"/>
                </a:moveTo>
                <a:lnTo>
                  <a:pt x="991" y="734"/>
                </a:lnTo>
                <a:lnTo>
                  <a:pt x="991" y="734"/>
                </a:lnTo>
                <a:cubicBezTo>
                  <a:pt x="1028" y="807"/>
                  <a:pt x="1028" y="807"/>
                  <a:pt x="1028" y="807"/>
                </a:cubicBezTo>
                <a:cubicBezTo>
                  <a:pt x="441" y="1065"/>
                  <a:pt x="441" y="1065"/>
                  <a:pt x="441" y="1065"/>
                </a:cubicBezTo>
                <a:cubicBezTo>
                  <a:pt x="404" y="991"/>
                  <a:pt x="404" y="991"/>
                  <a:pt x="404" y="991"/>
                </a:cubicBezTo>
                <a:lnTo>
                  <a:pt x="991" y="734"/>
                </a:lnTo>
                <a:close/>
                <a:moveTo>
                  <a:pt x="753" y="459"/>
                </a:moveTo>
                <a:lnTo>
                  <a:pt x="753" y="459"/>
                </a:lnTo>
                <a:lnTo>
                  <a:pt x="753" y="459"/>
                </a:lnTo>
                <a:cubicBezTo>
                  <a:pt x="716" y="440"/>
                  <a:pt x="716" y="440"/>
                  <a:pt x="716" y="440"/>
                </a:cubicBezTo>
                <a:cubicBezTo>
                  <a:pt x="900" y="293"/>
                  <a:pt x="900" y="293"/>
                  <a:pt x="900" y="293"/>
                </a:cubicBezTo>
                <a:cubicBezTo>
                  <a:pt x="918" y="312"/>
                  <a:pt x="918" y="312"/>
                  <a:pt x="918" y="312"/>
                </a:cubicBezTo>
                <a:lnTo>
                  <a:pt x="753" y="459"/>
                </a:lnTo>
                <a:close/>
                <a:moveTo>
                  <a:pt x="606" y="459"/>
                </a:moveTo>
                <a:lnTo>
                  <a:pt x="606" y="459"/>
                </a:lnTo>
                <a:lnTo>
                  <a:pt x="606" y="459"/>
                </a:lnTo>
                <a:cubicBezTo>
                  <a:pt x="441" y="312"/>
                  <a:pt x="441" y="312"/>
                  <a:pt x="441" y="312"/>
                </a:cubicBezTo>
                <a:cubicBezTo>
                  <a:pt x="459" y="293"/>
                  <a:pt x="459" y="293"/>
                  <a:pt x="459" y="293"/>
                </a:cubicBezTo>
                <a:cubicBezTo>
                  <a:pt x="624" y="440"/>
                  <a:pt x="624" y="440"/>
                  <a:pt x="624" y="440"/>
                </a:cubicBezTo>
                <a:lnTo>
                  <a:pt x="606" y="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0" name="Freeform 17">
            <a:extLst>
              <a:ext uri="{FF2B5EF4-FFF2-40B4-BE49-F238E27FC236}">
                <a16:creationId xmlns:a16="http://schemas.microsoft.com/office/drawing/2014/main" id="{15E2BA37-47EE-A145-BDA7-347C6847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32" y="5520028"/>
            <a:ext cx="895716" cy="907659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6 w 1323"/>
              <a:gd name="T23" fmla="*/ 660 h 1341"/>
              <a:gd name="T24" fmla="*/ 661 w 1323"/>
              <a:gd name="T25" fmla="*/ 1285 h 1341"/>
              <a:gd name="T26" fmla="*/ 349 w 1323"/>
              <a:gd name="T27" fmla="*/ 495 h 1341"/>
              <a:gd name="T28" fmla="*/ 349 w 1323"/>
              <a:gd name="T29" fmla="*/ 495 h 1341"/>
              <a:gd name="T30" fmla="*/ 349 w 1323"/>
              <a:gd name="T31" fmla="*/ 495 h 1341"/>
              <a:gd name="T32" fmla="*/ 440 w 1323"/>
              <a:gd name="T33" fmla="*/ 404 h 1341"/>
              <a:gd name="T34" fmla="*/ 550 w 1323"/>
              <a:gd name="T35" fmla="*/ 495 h 1341"/>
              <a:gd name="T36" fmla="*/ 440 w 1323"/>
              <a:gd name="T37" fmla="*/ 606 h 1341"/>
              <a:gd name="T38" fmla="*/ 349 w 1323"/>
              <a:gd name="T39" fmla="*/ 495 h 1341"/>
              <a:gd name="T40" fmla="*/ 789 w 1323"/>
              <a:gd name="T41" fmla="*/ 495 h 1341"/>
              <a:gd name="T42" fmla="*/ 789 w 1323"/>
              <a:gd name="T43" fmla="*/ 495 h 1341"/>
              <a:gd name="T44" fmla="*/ 789 w 1323"/>
              <a:gd name="T45" fmla="*/ 495 h 1341"/>
              <a:gd name="T46" fmla="*/ 899 w 1323"/>
              <a:gd name="T47" fmla="*/ 404 h 1341"/>
              <a:gd name="T48" fmla="*/ 991 w 1323"/>
              <a:gd name="T49" fmla="*/ 495 h 1341"/>
              <a:gd name="T50" fmla="*/ 899 w 1323"/>
              <a:gd name="T51" fmla="*/ 606 h 1341"/>
              <a:gd name="T52" fmla="*/ 789 w 1323"/>
              <a:gd name="T53" fmla="*/ 495 h 1341"/>
              <a:gd name="T54" fmla="*/ 1010 w 1323"/>
              <a:gd name="T55" fmla="*/ 1046 h 1341"/>
              <a:gd name="T56" fmla="*/ 1010 w 1323"/>
              <a:gd name="T57" fmla="*/ 1046 h 1341"/>
              <a:gd name="T58" fmla="*/ 1010 w 1323"/>
              <a:gd name="T59" fmla="*/ 1046 h 1341"/>
              <a:gd name="T60" fmla="*/ 661 w 1323"/>
              <a:gd name="T61" fmla="*/ 863 h 1341"/>
              <a:gd name="T62" fmla="*/ 312 w 1323"/>
              <a:gd name="T63" fmla="*/ 1046 h 1341"/>
              <a:gd name="T64" fmla="*/ 661 w 1323"/>
              <a:gd name="T65" fmla="*/ 789 h 1341"/>
              <a:gd name="T66" fmla="*/ 1010 w 1323"/>
              <a:gd name="T67" fmla="*/ 1046 h 1341"/>
              <a:gd name="T68" fmla="*/ 899 w 1323"/>
              <a:gd name="T69" fmla="*/ 660 h 1341"/>
              <a:gd name="T70" fmla="*/ 899 w 1323"/>
              <a:gd name="T71" fmla="*/ 660 h 1341"/>
              <a:gd name="T72" fmla="*/ 899 w 1323"/>
              <a:gd name="T73" fmla="*/ 660 h 1341"/>
              <a:gd name="T74" fmla="*/ 917 w 1323"/>
              <a:gd name="T75" fmla="*/ 716 h 1341"/>
              <a:gd name="T76" fmla="*/ 899 w 1323"/>
              <a:gd name="T77" fmla="*/ 753 h 1341"/>
              <a:gd name="T78" fmla="*/ 863 w 1323"/>
              <a:gd name="T79" fmla="*/ 716 h 1341"/>
              <a:gd name="T80" fmla="*/ 899 w 1323"/>
              <a:gd name="T81" fmla="*/ 66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3" y="0"/>
                  <a:pt x="0" y="293"/>
                  <a:pt x="0" y="660"/>
                </a:cubicBezTo>
                <a:cubicBezTo>
                  <a:pt x="0" y="1028"/>
                  <a:pt x="293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991" y="55"/>
                  <a:pt x="1266" y="330"/>
                  <a:pt x="1266" y="660"/>
                </a:cubicBezTo>
                <a:cubicBezTo>
                  <a:pt x="1266" y="1009"/>
                  <a:pt x="991" y="1285"/>
                  <a:pt x="661" y="1285"/>
                </a:cubicBezTo>
                <a:close/>
                <a:moveTo>
                  <a:pt x="349" y="495"/>
                </a:moveTo>
                <a:lnTo>
                  <a:pt x="349" y="495"/>
                </a:lnTo>
                <a:lnTo>
                  <a:pt x="349" y="495"/>
                </a:lnTo>
                <a:cubicBezTo>
                  <a:pt x="349" y="440"/>
                  <a:pt x="385" y="404"/>
                  <a:pt x="440" y="404"/>
                </a:cubicBezTo>
                <a:cubicBezTo>
                  <a:pt x="514" y="404"/>
                  <a:pt x="550" y="440"/>
                  <a:pt x="550" y="495"/>
                </a:cubicBezTo>
                <a:cubicBezTo>
                  <a:pt x="550" y="569"/>
                  <a:pt x="514" y="606"/>
                  <a:pt x="440" y="606"/>
                </a:cubicBezTo>
                <a:cubicBezTo>
                  <a:pt x="385" y="606"/>
                  <a:pt x="349" y="569"/>
                  <a:pt x="349" y="495"/>
                </a:cubicBezTo>
                <a:close/>
                <a:moveTo>
                  <a:pt x="789" y="495"/>
                </a:moveTo>
                <a:lnTo>
                  <a:pt x="789" y="495"/>
                </a:lnTo>
                <a:lnTo>
                  <a:pt x="789" y="495"/>
                </a:lnTo>
                <a:cubicBezTo>
                  <a:pt x="789" y="440"/>
                  <a:pt x="826" y="404"/>
                  <a:pt x="899" y="404"/>
                </a:cubicBezTo>
                <a:cubicBezTo>
                  <a:pt x="954" y="404"/>
                  <a:pt x="991" y="440"/>
                  <a:pt x="991" y="495"/>
                </a:cubicBezTo>
                <a:cubicBezTo>
                  <a:pt x="991" y="569"/>
                  <a:pt x="954" y="606"/>
                  <a:pt x="899" y="606"/>
                </a:cubicBezTo>
                <a:cubicBezTo>
                  <a:pt x="826" y="606"/>
                  <a:pt x="789" y="569"/>
                  <a:pt x="789" y="495"/>
                </a:cubicBezTo>
                <a:close/>
                <a:moveTo>
                  <a:pt x="1010" y="1046"/>
                </a:moveTo>
                <a:lnTo>
                  <a:pt x="1010" y="1046"/>
                </a:lnTo>
                <a:lnTo>
                  <a:pt x="1010" y="1046"/>
                </a:lnTo>
                <a:cubicBezTo>
                  <a:pt x="936" y="936"/>
                  <a:pt x="807" y="863"/>
                  <a:pt x="661" y="863"/>
                </a:cubicBezTo>
                <a:cubicBezTo>
                  <a:pt x="514" y="863"/>
                  <a:pt x="385" y="936"/>
                  <a:pt x="312" y="1046"/>
                </a:cubicBezTo>
                <a:cubicBezTo>
                  <a:pt x="367" y="900"/>
                  <a:pt x="496" y="789"/>
                  <a:pt x="661" y="789"/>
                </a:cubicBezTo>
                <a:cubicBezTo>
                  <a:pt x="826" y="789"/>
                  <a:pt x="973" y="900"/>
                  <a:pt x="1010" y="1046"/>
                </a:cubicBezTo>
                <a:close/>
                <a:moveTo>
                  <a:pt x="899" y="660"/>
                </a:moveTo>
                <a:lnTo>
                  <a:pt x="899" y="660"/>
                </a:lnTo>
                <a:lnTo>
                  <a:pt x="899" y="660"/>
                </a:lnTo>
                <a:cubicBezTo>
                  <a:pt x="917" y="660"/>
                  <a:pt x="917" y="716"/>
                  <a:pt x="917" y="716"/>
                </a:cubicBezTo>
                <a:cubicBezTo>
                  <a:pt x="917" y="734"/>
                  <a:pt x="917" y="753"/>
                  <a:pt x="899" y="753"/>
                </a:cubicBezTo>
                <a:cubicBezTo>
                  <a:pt x="881" y="753"/>
                  <a:pt x="863" y="734"/>
                  <a:pt x="863" y="716"/>
                </a:cubicBezTo>
                <a:cubicBezTo>
                  <a:pt x="863" y="716"/>
                  <a:pt x="881" y="660"/>
                  <a:pt x="899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1" name="Freeform 22">
            <a:extLst>
              <a:ext uri="{FF2B5EF4-FFF2-40B4-BE49-F238E27FC236}">
                <a16:creationId xmlns:a16="http://schemas.microsoft.com/office/drawing/2014/main" id="{274AA286-C4C1-AF4A-8FE1-879949E1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71" y="5561997"/>
            <a:ext cx="895716" cy="907659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7 w 1323"/>
              <a:gd name="T23" fmla="*/ 660 h 1341"/>
              <a:gd name="T24" fmla="*/ 661 w 1323"/>
              <a:gd name="T25" fmla="*/ 1285 h 1341"/>
              <a:gd name="T26" fmla="*/ 331 w 1323"/>
              <a:gd name="T27" fmla="*/ 514 h 1341"/>
              <a:gd name="T28" fmla="*/ 331 w 1323"/>
              <a:gd name="T29" fmla="*/ 514 h 1341"/>
              <a:gd name="T30" fmla="*/ 331 w 1323"/>
              <a:gd name="T31" fmla="*/ 514 h 1341"/>
              <a:gd name="T32" fmla="*/ 441 w 1323"/>
              <a:gd name="T33" fmla="*/ 422 h 1341"/>
              <a:gd name="T34" fmla="*/ 551 w 1323"/>
              <a:gd name="T35" fmla="*/ 514 h 1341"/>
              <a:gd name="T36" fmla="*/ 441 w 1323"/>
              <a:gd name="T37" fmla="*/ 624 h 1341"/>
              <a:gd name="T38" fmla="*/ 331 w 1323"/>
              <a:gd name="T39" fmla="*/ 514 h 1341"/>
              <a:gd name="T40" fmla="*/ 771 w 1323"/>
              <a:gd name="T41" fmla="*/ 514 h 1341"/>
              <a:gd name="T42" fmla="*/ 771 w 1323"/>
              <a:gd name="T43" fmla="*/ 514 h 1341"/>
              <a:gd name="T44" fmla="*/ 771 w 1323"/>
              <a:gd name="T45" fmla="*/ 514 h 1341"/>
              <a:gd name="T46" fmla="*/ 882 w 1323"/>
              <a:gd name="T47" fmla="*/ 422 h 1341"/>
              <a:gd name="T48" fmla="*/ 973 w 1323"/>
              <a:gd name="T49" fmla="*/ 514 h 1341"/>
              <a:gd name="T50" fmla="*/ 882 w 1323"/>
              <a:gd name="T51" fmla="*/ 624 h 1341"/>
              <a:gd name="T52" fmla="*/ 771 w 1323"/>
              <a:gd name="T53" fmla="*/ 514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9" y="1340"/>
                  <a:pt x="1322" y="1028"/>
                  <a:pt x="1322" y="660"/>
                </a:cubicBezTo>
                <a:cubicBezTo>
                  <a:pt x="1322" y="293"/>
                  <a:pt x="1029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1" y="1285"/>
                  <a:pt x="55" y="1009"/>
                  <a:pt x="55" y="660"/>
                </a:cubicBezTo>
                <a:cubicBezTo>
                  <a:pt x="55" y="330"/>
                  <a:pt x="331" y="55"/>
                  <a:pt x="661" y="55"/>
                </a:cubicBezTo>
                <a:cubicBezTo>
                  <a:pt x="992" y="55"/>
                  <a:pt x="1267" y="330"/>
                  <a:pt x="1267" y="660"/>
                </a:cubicBezTo>
                <a:cubicBezTo>
                  <a:pt x="1267" y="1009"/>
                  <a:pt x="992" y="1285"/>
                  <a:pt x="661" y="1285"/>
                </a:cubicBezTo>
                <a:close/>
                <a:moveTo>
                  <a:pt x="331" y="514"/>
                </a:moveTo>
                <a:lnTo>
                  <a:pt x="331" y="514"/>
                </a:lnTo>
                <a:lnTo>
                  <a:pt x="331" y="514"/>
                </a:lnTo>
                <a:cubicBezTo>
                  <a:pt x="331" y="459"/>
                  <a:pt x="386" y="422"/>
                  <a:pt x="441" y="422"/>
                </a:cubicBezTo>
                <a:cubicBezTo>
                  <a:pt x="496" y="422"/>
                  <a:pt x="551" y="459"/>
                  <a:pt x="551" y="514"/>
                </a:cubicBezTo>
                <a:cubicBezTo>
                  <a:pt x="551" y="569"/>
                  <a:pt x="496" y="624"/>
                  <a:pt x="441" y="624"/>
                </a:cubicBezTo>
                <a:cubicBezTo>
                  <a:pt x="386" y="624"/>
                  <a:pt x="331" y="569"/>
                  <a:pt x="331" y="514"/>
                </a:cubicBezTo>
                <a:close/>
                <a:moveTo>
                  <a:pt x="771" y="514"/>
                </a:moveTo>
                <a:lnTo>
                  <a:pt x="771" y="514"/>
                </a:lnTo>
                <a:lnTo>
                  <a:pt x="771" y="514"/>
                </a:lnTo>
                <a:cubicBezTo>
                  <a:pt x="771" y="459"/>
                  <a:pt x="826" y="422"/>
                  <a:pt x="882" y="422"/>
                </a:cubicBezTo>
                <a:cubicBezTo>
                  <a:pt x="936" y="422"/>
                  <a:pt x="973" y="459"/>
                  <a:pt x="973" y="514"/>
                </a:cubicBezTo>
                <a:cubicBezTo>
                  <a:pt x="973" y="569"/>
                  <a:pt x="936" y="624"/>
                  <a:pt x="882" y="624"/>
                </a:cubicBezTo>
                <a:cubicBezTo>
                  <a:pt x="826" y="624"/>
                  <a:pt x="771" y="569"/>
                  <a:pt x="771" y="5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A280E5-EF8D-864D-882C-BAB1E9E2E133}"/>
              </a:ext>
            </a:extLst>
          </p:cNvPr>
          <p:cNvSpPr/>
          <p:nvPr/>
        </p:nvSpPr>
        <p:spPr>
          <a:xfrm>
            <a:off x="1847242" y="10329469"/>
            <a:ext cx="1840497" cy="61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F45BFC-C5A0-C34B-9E13-8A798610D0F9}"/>
              </a:ext>
            </a:extLst>
          </p:cNvPr>
          <p:cNvSpPr/>
          <p:nvPr/>
        </p:nvSpPr>
        <p:spPr>
          <a:xfrm>
            <a:off x="12756698" y="10329470"/>
            <a:ext cx="2629563" cy="105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Worst Pain Possible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121CDDD-B079-AA4E-83BA-59C0AF86C8FA}"/>
              </a:ext>
            </a:extLst>
          </p:cNvPr>
          <p:cNvSpPr/>
          <p:nvPr/>
        </p:nvSpPr>
        <p:spPr>
          <a:xfrm>
            <a:off x="2146771" y="7857654"/>
            <a:ext cx="1540969" cy="61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70F7CFE-B704-924A-BBC9-D123A62DD4F6}"/>
              </a:ext>
            </a:extLst>
          </p:cNvPr>
          <p:cNvSpPr/>
          <p:nvPr/>
        </p:nvSpPr>
        <p:spPr>
          <a:xfrm>
            <a:off x="12756698" y="7857655"/>
            <a:ext cx="2629563" cy="5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Very 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1CE987-7452-A94D-9CE2-81ACB4694EF3}"/>
              </a:ext>
            </a:extLst>
          </p:cNvPr>
          <p:cNvSpPr/>
          <p:nvPr/>
        </p:nvSpPr>
        <p:spPr>
          <a:xfrm>
            <a:off x="2727216" y="5177686"/>
            <a:ext cx="2629563" cy="5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4DCEA2-F533-284D-AD27-2233488A2109}"/>
              </a:ext>
            </a:extLst>
          </p:cNvPr>
          <p:cNvSpPr/>
          <p:nvPr/>
        </p:nvSpPr>
        <p:spPr>
          <a:xfrm>
            <a:off x="11004256" y="5177686"/>
            <a:ext cx="2629563" cy="5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C42A58-257B-8345-86BB-57F89AC3F5D2}"/>
              </a:ext>
            </a:extLst>
          </p:cNvPr>
          <p:cNvSpPr txBox="1"/>
          <p:nvPr/>
        </p:nvSpPr>
        <p:spPr>
          <a:xfrm>
            <a:off x="17228754" y="4480666"/>
            <a:ext cx="551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0" name="CuadroTexto 350">
            <a:extLst>
              <a:ext uri="{FF2B5EF4-FFF2-40B4-BE49-F238E27FC236}">
                <a16:creationId xmlns:a16="http://schemas.microsoft.com/office/drawing/2014/main" id="{E17B976D-AADD-D740-AB3B-52F87763CFCF}"/>
              </a:ext>
            </a:extLst>
          </p:cNvPr>
          <p:cNvSpPr txBox="1"/>
          <p:nvPr/>
        </p:nvSpPr>
        <p:spPr>
          <a:xfrm>
            <a:off x="16349812" y="4303684"/>
            <a:ext cx="570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7EA4983-5E6D-3E47-85BD-E4A9B3FBCC29}"/>
              </a:ext>
            </a:extLst>
          </p:cNvPr>
          <p:cNvSpPr txBox="1"/>
          <p:nvPr/>
        </p:nvSpPr>
        <p:spPr>
          <a:xfrm>
            <a:off x="17228754" y="5867014"/>
            <a:ext cx="551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2" name="CuadroTexto 350">
            <a:extLst>
              <a:ext uri="{FF2B5EF4-FFF2-40B4-BE49-F238E27FC236}">
                <a16:creationId xmlns:a16="http://schemas.microsoft.com/office/drawing/2014/main" id="{CD496325-220D-5F4C-BE40-F3CD3723AAE3}"/>
              </a:ext>
            </a:extLst>
          </p:cNvPr>
          <p:cNvSpPr txBox="1"/>
          <p:nvPr/>
        </p:nvSpPr>
        <p:spPr>
          <a:xfrm>
            <a:off x="16250426" y="5690032"/>
            <a:ext cx="769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09EA56-E733-7F4E-B6AC-BAA94E9CCE88}"/>
              </a:ext>
            </a:extLst>
          </p:cNvPr>
          <p:cNvSpPr txBox="1"/>
          <p:nvPr/>
        </p:nvSpPr>
        <p:spPr>
          <a:xfrm>
            <a:off x="17228754" y="7253363"/>
            <a:ext cx="551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5" name="CuadroTexto 350">
            <a:extLst>
              <a:ext uri="{FF2B5EF4-FFF2-40B4-BE49-F238E27FC236}">
                <a16:creationId xmlns:a16="http://schemas.microsoft.com/office/drawing/2014/main" id="{172809FC-CA39-844D-9FAE-AC89A527BBEB}"/>
              </a:ext>
            </a:extLst>
          </p:cNvPr>
          <p:cNvSpPr txBox="1"/>
          <p:nvPr/>
        </p:nvSpPr>
        <p:spPr>
          <a:xfrm>
            <a:off x="16232793" y="7076381"/>
            <a:ext cx="805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DAFAB7-85A3-834D-B86C-9FF0DBDED7EF}"/>
              </a:ext>
            </a:extLst>
          </p:cNvPr>
          <p:cNvSpPr txBox="1"/>
          <p:nvPr/>
        </p:nvSpPr>
        <p:spPr>
          <a:xfrm>
            <a:off x="17228754" y="8639711"/>
            <a:ext cx="551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7" name="CuadroTexto 350">
            <a:extLst>
              <a:ext uri="{FF2B5EF4-FFF2-40B4-BE49-F238E27FC236}">
                <a16:creationId xmlns:a16="http://schemas.microsoft.com/office/drawing/2014/main" id="{0E0CDCF3-A9CC-034E-83AE-2F31C0A947B1}"/>
              </a:ext>
            </a:extLst>
          </p:cNvPr>
          <p:cNvSpPr txBox="1"/>
          <p:nvPr/>
        </p:nvSpPr>
        <p:spPr>
          <a:xfrm>
            <a:off x="16195924" y="8462729"/>
            <a:ext cx="878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487C7D5-1FFB-3E4B-A725-F7206B11C286}"/>
              </a:ext>
            </a:extLst>
          </p:cNvPr>
          <p:cNvSpPr txBox="1"/>
          <p:nvPr/>
        </p:nvSpPr>
        <p:spPr>
          <a:xfrm>
            <a:off x="17228754" y="10026059"/>
            <a:ext cx="551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1" name="CuadroTexto 350">
            <a:extLst>
              <a:ext uri="{FF2B5EF4-FFF2-40B4-BE49-F238E27FC236}">
                <a16:creationId xmlns:a16="http://schemas.microsoft.com/office/drawing/2014/main" id="{427ABF05-F534-FA4A-9B79-F4BD0E03E590}"/>
              </a:ext>
            </a:extLst>
          </p:cNvPr>
          <p:cNvSpPr txBox="1"/>
          <p:nvPr/>
        </p:nvSpPr>
        <p:spPr>
          <a:xfrm>
            <a:off x="16209550" y="9849077"/>
            <a:ext cx="8515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F3DC9B-F7FA-EC4B-B909-8F962C8BA56A}"/>
              </a:ext>
            </a:extLst>
          </p:cNvPr>
          <p:cNvSpPr txBox="1"/>
          <p:nvPr/>
        </p:nvSpPr>
        <p:spPr>
          <a:xfrm>
            <a:off x="17228754" y="11412407"/>
            <a:ext cx="551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3" name="CuadroTexto 350">
            <a:extLst>
              <a:ext uri="{FF2B5EF4-FFF2-40B4-BE49-F238E27FC236}">
                <a16:creationId xmlns:a16="http://schemas.microsoft.com/office/drawing/2014/main" id="{43EF2B7B-8C09-C943-A12C-491F744DDD46}"/>
              </a:ext>
            </a:extLst>
          </p:cNvPr>
          <p:cNvSpPr txBox="1"/>
          <p:nvPr/>
        </p:nvSpPr>
        <p:spPr>
          <a:xfrm>
            <a:off x="16215962" y="11235425"/>
            <a:ext cx="8386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70966F9-A062-0644-8DB3-FE99F561AD0E}"/>
              </a:ext>
            </a:extLst>
          </p:cNvPr>
          <p:cNvSpPr/>
          <p:nvPr/>
        </p:nvSpPr>
        <p:spPr>
          <a:xfrm>
            <a:off x="2710838" y="9717796"/>
            <a:ext cx="18897555" cy="37882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6"/>
              </a:gs>
              <a:gs pos="84000">
                <a:schemeClr val="accent5"/>
              </a:gs>
              <a:gs pos="61000">
                <a:schemeClr val="accent4"/>
              </a:gs>
              <a:gs pos="19000">
                <a:srgbClr val="BECA0A"/>
              </a:gs>
              <a:gs pos="41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F92D8A-F387-A340-91EC-C7159D6581E6}"/>
              </a:ext>
            </a:extLst>
          </p:cNvPr>
          <p:cNvSpPr/>
          <p:nvPr/>
        </p:nvSpPr>
        <p:spPr>
          <a:xfrm>
            <a:off x="13560781" y="9439911"/>
            <a:ext cx="947629" cy="9476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B6E0D-B1D3-2042-BA6B-DDC269AAE4DE}"/>
              </a:ext>
            </a:extLst>
          </p:cNvPr>
          <p:cNvSpPr/>
          <p:nvPr/>
        </p:nvSpPr>
        <p:spPr>
          <a:xfrm>
            <a:off x="2743495" y="6872929"/>
            <a:ext cx="1781793" cy="1781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1EB3C-5871-9446-A4CB-808F47AA191E}"/>
              </a:ext>
            </a:extLst>
          </p:cNvPr>
          <p:cNvSpPr/>
          <p:nvPr/>
        </p:nvSpPr>
        <p:spPr>
          <a:xfrm>
            <a:off x="6182848" y="6861130"/>
            <a:ext cx="1781793" cy="1781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FE222-6DAD-8C44-8783-A43DECD122E6}"/>
              </a:ext>
            </a:extLst>
          </p:cNvPr>
          <p:cNvSpPr/>
          <p:nvPr/>
        </p:nvSpPr>
        <p:spPr>
          <a:xfrm>
            <a:off x="9628035" y="6872929"/>
            <a:ext cx="1781793" cy="17817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5FE248-B40B-E645-BE74-B0A2A28BBD49}"/>
              </a:ext>
            </a:extLst>
          </p:cNvPr>
          <p:cNvSpPr/>
          <p:nvPr/>
        </p:nvSpPr>
        <p:spPr>
          <a:xfrm>
            <a:off x="13067388" y="6872929"/>
            <a:ext cx="1781793" cy="17817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C58E4-AAC6-5C40-94F6-E8228A722CCC}"/>
              </a:ext>
            </a:extLst>
          </p:cNvPr>
          <p:cNvSpPr/>
          <p:nvPr/>
        </p:nvSpPr>
        <p:spPr>
          <a:xfrm>
            <a:off x="16506741" y="6872929"/>
            <a:ext cx="1781793" cy="1781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62674-991E-A74A-8E82-5BE8D34C9230}"/>
              </a:ext>
            </a:extLst>
          </p:cNvPr>
          <p:cNvSpPr/>
          <p:nvPr/>
        </p:nvSpPr>
        <p:spPr>
          <a:xfrm>
            <a:off x="19821361" y="6872929"/>
            <a:ext cx="1781793" cy="17817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BC49EB-21E4-DA4B-9844-F24EE4298010}"/>
              </a:ext>
            </a:extLst>
          </p:cNvPr>
          <p:cNvSpPr/>
          <p:nvPr/>
        </p:nvSpPr>
        <p:spPr>
          <a:xfrm>
            <a:off x="3328448" y="7497240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6C7CB1-0001-384C-8A2E-D91343B51230}"/>
              </a:ext>
            </a:extLst>
          </p:cNvPr>
          <p:cNvSpPr/>
          <p:nvPr/>
        </p:nvSpPr>
        <p:spPr>
          <a:xfrm>
            <a:off x="3750452" y="7497240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B8ACDC07-8859-9E46-93DA-75F9248975BF}"/>
              </a:ext>
            </a:extLst>
          </p:cNvPr>
          <p:cNvSpPr/>
          <p:nvPr/>
        </p:nvSpPr>
        <p:spPr>
          <a:xfrm rot="15764867">
            <a:off x="3459606" y="7642931"/>
            <a:ext cx="322141" cy="422003"/>
          </a:xfrm>
          <a:prstGeom prst="chord">
            <a:avLst>
              <a:gd name="adj1" fmla="val 638532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786355-2E1A-6841-8C75-D061C6D674E5}"/>
              </a:ext>
            </a:extLst>
          </p:cNvPr>
          <p:cNvSpPr/>
          <p:nvPr/>
        </p:nvSpPr>
        <p:spPr>
          <a:xfrm>
            <a:off x="6756072" y="7494795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9F192-4D41-C64A-B49E-E95B2F977391}"/>
              </a:ext>
            </a:extLst>
          </p:cNvPr>
          <p:cNvSpPr/>
          <p:nvPr/>
        </p:nvSpPr>
        <p:spPr>
          <a:xfrm>
            <a:off x="7178076" y="7494795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A6A9987F-0165-3147-ABE5-BE94412E5AA8}"/>
              </a:ext>
            </a:extLst>
          </p:cNvPr>
          <p:cNvSpPr/>
          <p:nvPr/>
        </p:nvSpPr>
        <p:spPr>
          <a:xfrm rot="6300000">
            <a:off x="6696231" y="7472384"/>
            <a:ext cx="532528" cy="532528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55F619-CE93-914D-B81E-5909A537AF14}"/>
              </a:ext>
            </a:extLst>
          </p:cNvPr>
          <p:cNvSpPr/>
          <p:nvPr/>
        </p:nvSpPr>
        <p:spPr>
          <a:xfrm>
            <a:off x="10249349" y="7577162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A1BFBF-5B52-DD47-8DF4-C7E58277A697}"/>
              </a:ext>
            </a:extLst>
          </p:cNvPr>
          <p:cNvSpPr/>
          <p:nvPr/>
        </p:nvSpPr>
        <p:spPr>
          <a:xfrm>
            <a:off x="10671353" y="7577162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807CC-6978-F249-AD0F-79C6D68056BC}"/>
              </a:ext>
            </a:extLst>
          </p:cNvPr>
          <p:cNvCxnSpPr/>
          <p:nvPr/>
        </p:nvCxnSpPr>
        <p:spPr>
          <a:xfrm>
            <a:off x="10359874" y="7933855"/>
            <a:ext cx="34664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C446C2-6A02-6840-983B-F2A00102689B}"/>
              </a:ext>
            </a:extLst>
          </p:cNvPr>
          <p:cNvSpPr/>
          <p:nvPr/>
        </p:nvSpPr>
        <p:spPr>
          <a:xfrm>
            <a:off x="13655122" y="7555435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368B71-536E-FC4A-B599-6E7A947D78EF}"/>
              </a:ext>
            </a:extLst>
          </p:cNvPr>
          <p:cNvSpPr/>
          <p:nvPr/>
        </p:nvSpPr>
        <p:spPr>
          <a:xfrm>
            <a:off x="14077126" y="7555435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356729-685B-2641-A5CC-F58E3E74E096}"/>
              </a:ext>
            </a:extLst>
          </p:cNvPr>
          <p:cNvCxnSpPr>
            <a:cxnSpLocks/>
          </p:cNvCxnSpPr>
          <p:nvPr/>
        </p:nvCxnSpPr>
        <p:spPr>
          <a:xfrm flipV="1">
            <a:off x="13760426" y="7892034"/>
            <a:ext cx="346646" cy="954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371E21A-8E18-BC43-B639-CEEF7D85595B}"/>
              </a:ext>
            </a:extLst>
          </p:cNvPr>
          <p:cNvSpPr/>
          <p:nvPr/>
        </p:nvSpPr>
        <p:spPr>
          <a:xfrm>
            <a:off x="17150412" y="7543642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068EFCA-79E5-E04F-990F-DC6AEB5E9DE3}"/>
              </a:ext>
            </a:extLst>
          </p:cNvPr>
          <p:cNvSpPr/>
          <p:nvPr/>
        </p:nvSpPr>
        <p:spPr>
          <a:xfrm>
            <a:off x="17572416" y="7543642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F685B87-D848-5B44-9E2F-3F7F6A812BF7}"/>
              </a:ext>
            </a:extLst>
          </p:cNvPr>
          <p:cNvSpPr/>
          <p:nvPr/>
        </p:nvSpPr>
        <p:spPr>
          <a:xfrm rot="19086172">
            <a:off x="17141153" y="7840050"/>
            <a:ext cx="532528" cy="532528"/>
          </a:xfrm>
          <a:prstGeom prst="arc">
            <a:avLst>
              <a:gd name="adj1" fmla="val 16110882"/>
              <a:gd name="adj2" fmla="val 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689171-FEE0-4C40-83EB-9EAE7891A1D2}"/>
              </a:ext>
            </a:extLst>
          </p:cNvPr>
          <p:cNvSpPr/>
          <p:nvPr/>
        </p:nvSpPr>
        <p:spPr>
          <a:xfrm>
            <a:off x="20443758" y="7605549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551878-B11D-B740-A43D-8E86F6BF3C6F}"/>
              </a:ext>
            </a:extLst>
          </p:cNvPr>
          <p:cNvSpPr/>
          <p:nvPr/>
        </p:nvSpPr>
        <p:spPr>
          <a:xfrm>
            <a:off x="20865761" y="7605549"/>
            <a:ext cx="150716" cy="150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83F229-5CC8-4042-80C8-4C9BF9D4B812}"/>
              </a:ext>
            </a:extLst>
          </p:cNvPr>
          <p:cNvCxnSpPr>
            <a:cxnSpLocks/>
          </p:cNvCxnSpPr>
          <p:nvPr/>
        </p:nvCxnSpPr>
        <p:spPr>
          <a:xfrm>
            <a:off x="20443563" y="7464424"/>
            <a:ext cx="211003" cy="1123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4F1630-5F19-BA42-BE8C-691324D5DCBD}"/>
              </a:ext>
            </a:extLst>
          </p:cNvPr>
          <p:cNvCxnSpPr>
            <a:cxnSpLocks/>
          </p:cNvCxnSpPr>
          <p:nvPr/>
        </p:nvCxnSpPr>
        <p:spPr>
          <a:xfrm flipV="1">
            <a:off x="20787406" y="7446133"/>
            <a:ext cx="221243" cy="13840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43C7461A-236A-404B-B197-707F82D10CB0}"/>
              </a:ext>
            </a:extLst>
          </p:cNvPr>
          <p:cNvSpPr/>
          <p:nvPr/>
        </p:nvSpPr>
        <p:spPr>
          <a:xfrm rot="19086172">
            <a:off x="20468763" y="7861766"/>
            <a:ext cx="532528" cy="532528"/>
          </a:xfrm>
          <a:prstGeom prst="arc">
            <a:avLst>
              <a:gd name="adj1" fmla="val 14596842"/>
              <a:gd name="adj2" fmla="val 123685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408732-0F73-144B-BF0F-D6030ED2E583}"/>
              </a:ext>
            </a:extLst>
          </p:cNvPr>
          <p:cNvSpPr/>
          <p:nvPr/>
        </p:nvSpPr>
        <p:spPr>
          <a:xfrm>
            <a:off x="6084776" y="5731279"/>
            <a:ext cx="192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3A868-9D51-5542-B7DB-7FDFF66E3E02}"/>
              </a:ext>
            </a:extLst>
          </p:cNvPr>
          <p:cNvSpPr/>
          <p:nvPr/>
        </p:nvSpPr>
        <p:spPr>
          <a:xfrm>
            <a:off x="9628035" y="5731279"/>
            <a:ext cx="1796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C7CCBA-A607-CF44-A332-13685EEBB63E}"/>
              </a:ext>
            </a:extLst>
          </p:cNvPr>
          <p:cNvSpPr/>
          <p:nvPr/>
        </p:nvSpPr>
        <p:spPr>
          <a:xfrm>
            <a:off x="13038035" y="5731279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7F21CF-6A39-444A-970A-75FD552B9FED}"/>
              </a:ext>
            </a:extLst>
          </p:cNvPr>
          <p:cNvSpPr/>
          <p:nvPr/>
        </p:nvSpPr>
        <p:spPr>
          <a:xfrm>
            <a:off x="16506741" y="5731279"/>
            <a:ext cx="1871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67CC9D-AD40-434F-84F5-290C4EB57BC0}"/>
              </a:ext>
            </a:extLst>
          </p:cNvPr>
          <p:cNvSpPr/>
          <p:nvPr/>
        </p:nvSpPr>
        <p:spPr>
          <a:xfrm>
            <a:off x="19821361" y="5731279"/>
            <a:ext cx="1781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FD88C0-C3B9-C446-82AC-0D98A8FAC5EE}"/>
              </a:ext>
            </a:extLst>
          </p:cNvPr>
          <p:cNvSpPr/>
          <p:nvPr/>
        </p:nvSpPr>
        <p:spPr>
          <a:xfrm>
            <a:off x="4010912" y="10454072"/>
            <a:ext cx="2867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Promoters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981480-BA04-8D4B-8EFC-57E2899B0823}"/>
              </a:ext>
            </a:extLst>
          </p:cNvPr>
          <p:cNvSpPr/>
          <p:nvPr/>
        </p:nvSpPr>
        <p:spPr>
          <a:xfrm>
            <a:off x="10866495" y="10454072"/>
            <a:ext cx="2867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Passives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31571D-B8C9-5641-9043-70A66D03DB09}"/>
              </a:ext>
            </a:extLst>
          </p:cNvPr>
          <p:cNvSpPr/>
          <p:nvPr/>
        </p:nvSpPr>
        <p:spPr>
          <a:xfrm>
            <a:off x="17601318" y="10454072"/>
            <a:ext cx="2867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Detractors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07CDEC-3BA2-884C-8FDB-B6D44CAB0040}"/>
              </a:ext>
            </a:extLst>
          </p:cNvPr>
          <p:cNvSpPr/>
          <p:nvPr/>
        </p:nvSpPr>
        <p:spPr>
          <a:xfrm>
            <a:off x="2703623" y="5731279"/>
            <a:ext cx="192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6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4738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950BC40-BC8C-2D4A-AB0E-8FEBE639CBE5}"/>
              </a:ext>
            </a:extLst>
          </p:cNvPr>
          <p:cNvSpPr/>
          <p:nvPr/>
        </p:nvSpPr>
        <p:spPr>
          <a:xfrm>
            <a:off x="2488314" y="4880629"/>
            <a:ext cx="3234531" cy="323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79D5470-ACEF-A24E-B003-520FE60EFDFB}"/>
              </a:ext>
            </a:extLst>
          </p:cNvPr>
          <p:cNvSpPr/>
          <p:nvPr/>
        </p:nvSpPr>
        <p:spPr>
          <a:xfrm>
            <a:off x="5705843" y="8098158"/>
            <a:ext cx="3234531" cy="3234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13B64B4-8213-1046-A81D-3E50F5722743}"/>
              </a:ext>
            </a:extLst>
          </p:cNvPr>
          <p:cNvSpPr/>
          <p:nvPr/>
        </p:nvSpPr>
        <p:spPr>
          <a:xfrm>
            <a:off x="9018005" y="4880629"/>
            <a:ext cx="3234531" cy="3234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805C13-EDC8-F94E-A7A0-EAFF822A9DC4}"/>
              </a:ext>
            </a:extLst>
          </p:cNvPr>
          <p:cNvSpPr/>
          <p:nvPr/>
        </p:nvSpPr>
        <p:spPr>
          <a:xfrm>
            <a:off x="12235535" y="8098158"/>
            <a:ext cx="3234531" cy="3234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7D5EE3-F751-2F49-AB14-B1190C3A039B}"/>
              </a:ext>
            </a:extLst>
          </p:cNvPr>
          <p:cNvSpPr/>
          <p:nvPr/>
        </p:nvSpPr>
        <p:spPr>
          <a:xfrm>
            <a:off x="15453064" y="4880629"/>
            <a:ext cx="3234531" cy="32345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D5A4C2-AA1E-BF41-97EE-095A926DCB2E}"/>
              </a:ext>
            </a:extLst>
          </p:cNvPr>
          <p:cNvSpPr/>
          <p:nvPr/>
        </p:nvSpPr>
        <p:spPr>
          <a:xfrm>
            <a:off x="18670593" y="8098158"/>
            <a:ext cx="3234531" cy="3234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460C02-CFA6-4945-8217-F7CD6023D067}"/>
              </a:ext>
            </a:extLst>
          </p:cNvPr>
          <p:cNvSpPr/>
          <p:nvPr/>
        </p:nvSpPr>
        <p:spPr>
          <a:xfrm>
            <a:off x="3550194" y="6013955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8536EB5-4E21-6046-B3F0-1E0272231EC6}"/>
              </a:ext>
            </a:extLst>
          </p:cNvPr>
          <p:cNvSpPr/>
          <p:nvPr/>
        </p:nvSpPr>
        <p:spPr>
          <a:xfrm>
            <a:off x="4316267" y="6013955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1966DE37-58B0-9944-BB35-407C48800BEA}"/>
              </a:ext>
            </a:extLst>
          </p:cNvPr>
          <p:cNvSpPr/>
          <p:nvPr/>
        </p:nvSpPr>
        <p:spPr>
          <a:xfrm rot="15764867">
            <a:off x="3788288" y="6278432"/>
            <a:ext cx="584791" cy="766073"/>
          </a:xfrm>
          <a:prstGeom prst="chord">
            <a:avLst>
              <a:gd name="adj1" fmla="val 638532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5A1A756-ABC6-CD42-AB8B-7B4AD849E360}"/>
              </a:ext>
            </a:extLst>
          </p:cNvPr>
          <p:cNvSpPr/>
          <p:nvPr/>
        </p:nvSpPr>
        <p:spPr>
          <a:xfrm>
            <a:off x="6746431" y="9248465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ECC7938-8805-BB4C-A513-4D9F4D9D4A18}"/>
              </a:ext>
            </a:extLst>
          </p:cNvPr>
          <p:cNvSpPr/>
          <p:nvPr/>
        </p:nvSpPr>
        <p:spPr>
          <a:xfrm>
            <a:off x="7512504" y="9248465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F9ABD9F-5A71-174D-9998-563FD798B08B}"/>
              </a:ext>
            </a:extLst>
          </p:cNvPr>
          <p:cNvSpPr/>
          <p:nvPr/>
        </p:nvSpPr>
        <p:spPr>
          <a:xfrm rot="6300000">
            <a:off x="6637799" y="9207782"/>
            <a:ext cx="966711" cy="966711"/>
          </a:xfrm>
          <a:prstGeom prst="arc">
            <a:avLst/>
          </a:prstGeom>
          <a:ln w="177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7039F54-1158-2C47-8F01-E5BC063ECB88}"/>
              </a:ext>
            </a:extLst>
          </p:cNvPr>
          <p:cNvSpPr/>
          <p:nvPr/>
        </p:nvSpPr>
        <p:spPr>
          <a:xfrm>
            <a:off x="10145892" y="6159039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EC76217-51C2-6249-B392-20B1DB19C294}"/>
              </a:ext>
            </a:extLst>
          </p:cNvPr>
          <p:cNvSpPr/>
          <p:nvPr/>
        </p:nvSpPr>
        <p:spPr>
          <a:xfrm>
            <a:off x="10911965" y="6159039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C28023-D222-B54C-A166-7066E842688F}"/>
              </a:ext>
            </a:extLst>
          </p:cNvPr>
          <p:cNvCxnSpPr/>
          <p:nvPr/>
        </p:nvCxnSpPr>
        <p:spPr>
          <a:xfrm>
            <a:off x="10346530" y="6806553"/>
            <a:ext cx="629274" cy="0"/>
          </a:xfrm>
          <a:prstGeom prst="line">
            <a:avLst/>
          </a:prstGeom>
          <a:ln w="177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CC3D8D-AA59-7047-9E7B-1AFDDCD663BB}"/>
              </a:ext>
            </a:extLst>
          </p:cNvPr>
          <p:cNvSpPr/>
          <p:nvPr/>
        </p:nvSpPr>
        <p:spPr>
          <a:xfrm>
            <a:off x="13302462" y="9337127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25B0A4D-EF3C-434A-AB8E-26BCC40F99FB}"/>
              </a:ext>
            </a:extLst>
          </p:cNvPr>
          <p:cNvSpPr/>
          <p:nvPr/>
        </p:nvSpPr>
        <p:spPr>
          <a:xfrm>
            <a:off x="14068536" y="9337127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40184F8-623A-544F-95DE-BB072E1B2589}"/>
              </a:ext>
            </a:extLst>
          </p:cNvPr>
          <p:cNvCxnSpPr>
            <a:cxnSpLocks/>
          </p:cNvCxnSpPr>
          <p:nvPr/>
        </p:nvCxnSpPr>
        <p:spPr>
          <a:xfrm flipV="1">
            <a:off x="13493623" y="9948164"/>
            <a:ext cx="629275" cy="173278"/>
          </a:xfrm>
          <a:prstGeom prst="line">
            <a:avLst/>
          </a:prstGeom>
          <a:ln w="177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A8DDDC55-737F-6A4F-B239-8935DDD98F27}"/>
              </a:ext>
            </a:extLst>
          </p:cNvPr>
          <p:cNvSpPr/>
          <p:nvPr/>
        </p:nvSpPr>
        <p:spPr>
          <a:xfrm>
            <a:off x="16621535" y="6098190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10E19BE-1CB9-2F45-A301-6FA3553E38AD}"/>
              </a:ext>
            </a:extLst>
          </p:cNvPr>
          <p:cNvSpPr/>
          <p:nvPr/>
        </p:nvSpPr>
        <p:spPr>
          <a:xfrm>
            <a:off x="17387608" y="6098190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4" name="Arc 143">
            <a:extLst>
              <a:ext uri="{FF2B5EF4-FFF2-40B4-BE49-F238E27FC236}">
                <a16:creationId xmlns:a16="http://schemas.microsoft.com/office/drawing/2014/main" id="{E257EA19-F5C9-E346-BEA2-43FF9CBFAF4B}"/>
              </a:ext>
            </a:extLst>
          </p:cNvPr>
          <p:cNvSpPr/>
          <p:nvPr/>
        </p:nvSpPr>
        <p:spPr>
          <a:xfrm rot="19086172">
            <a:off x="16604726" y="6636267"/>
            <a:ext cx="966711" cy="966711"/>
          </a:xfrm>
          <a:prstGeom prst="arc">
            <a:avLst>
              <a:gd name="adj1" fmla="val 16110882"/>
              <a:gd name="adj2" fmla="val 0"/>
            </a:avLst>
          </a:prstGeom>
          <a:ln w="177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B834594-4C2A-7642-BA5B-1D7950591087}"/>
              </a:ext>
            </a:extLst>
          </p:cNvPr>
          <p:cNvSpPr/>
          <p:nvPr/>
        </p:nvSpPr>
        <p:spPr>
          <a:xfrm>
            <a:off x="19800444" y="9428100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72F451B-E189-8242-A278-4257F5A8D967}"/>
              </a:ext>
            </a:extLst>
          </p:cNvPr>
          <p:cNvSpPr/>
          <p:nvPr/>
        </p:nvSpPr>
        <p:spPr>
          <a:xfrm>
            <a:off x="20566517" y="9428100"/>
            <a:ext cx="273598" cy="27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425365E-898A-0F42-94B8-E3590DFEAA83}"/>
              </a:ext>
            </a:extLst>
          </p:cNvPr>
          <p:cNvCxnSpPr>
            <a:cxnSpLocks/>
          </p:cNvCxnSpPr>
          <p:nvPr/>
        </p:nvCxnSpPr>
        <p:spPr>
          <a:xfrm>
            <a:off x="19800091" y="9171913"/>
            <a:ext cx="383038" cy="204035"/>
          </a:xfrm>
          <a:prstGeom prst="line">
            <a:avLst/>
          </a:prstGeom>
          <a:ln w="177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BC51772-D56B-E24B-8788-90FFC997AE5E}"/>
              </a:ext>
            </a:extLst>
          </p:cNvPr>
          <p:cNvCxnSpPr>
            <a:cxnSpLocks/>
          </p:cNvCxnSpPr>
          <p:nvPr/>
        </p:nvCxnSpPr>
        <p:spPr>
          <a:xfrm flipV="1">
            <a:off x="20424277" y="9138708"/>
            <a:ext cx="401628" cy="251251"/>
          </a:xfrm>
          <a:prstGeom prst="line">
            <a:avLst/>
          </a:prstGeom>
          <a:ln w="177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Arc 150">
            <a:extLst>
              <a:ext uri="{FF2B5EF4-FFF2-40B4-BE49-F238E27FC236}">
                <a16:creationId xmlns:a16="http://schemas.microsoft.com/office/drawing/2014/main" id="{31109951-539B-3E45-A6D3-078B6B044129}"/>
              </a:ext>
            </a:extLst>
          </p:cNvPr>
          <p:cNvSpPr/>
          <p:nvPr/>
        </p:nvSpPr>
        <p:spPr>
          <a:xfrm rot="19086172">
            <a:off x="19845836" y="9893217"/>
            <a:ext cx="966711" cy="966711"/>
          </a:xfrm>
          <a:prstGeom prst="arc">
            <a:avLst>
              <a:gd name="adj1" fmla="val 14596842"/>
              <a:gd name="adj2" fmla="val 1236850"/>
            </a:avLst>
          </a:prstGeom>
          <a:ln w="177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4678E54-CC70-9F49-8EF5-6131C64869B7}"/>
              </a:ext>
            </a:extLst>
          </p:cNvPr>
          <p:cNvSpPr/>
          <p:nvPr/>
        </p:nvSpPr>
        <p:spPr>
          <a:xfrm>
            <a:off x="3121447" y="8553083"/>
            <a:ext cx="1968262" cy="69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211C18-5597-0A4D-A435-4C60985DDD00}"/>
              </a:ext>
            </a:extLst>
          </p:cNvPr>
          <p:cNvSpPr/>
          <p:nvPr/>
        </p:nvSpPr>
        <p:spPr>
          <a:xfrm>
            <a:off x="6507279" y="5081055"/>
            <a:ext cx="1647941" cy="69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B7959D-61FB-4849-84DF-33DC222063B5}"/>
              </a:ext>
            </a:extLst>
          </p:cNvPr>
          <p:cNvSpPr/>
          <p:nvPr/>
        </p:nvSpPr>
        <p:spPr>
          <a:xfrm>
            <a:off x="15673424" y="8352295"/>
            <a:ext cx="2812104" cy="128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Very 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14C99BC-F3C5-5F4A-8387-6950146E09D2}"/>
              </a:ext>
            </a:extLst>
          </p:cNvPr>
          <p:cNvSpPr/>
          <p:nvPr/>
        </p:nvSpPr>
        <p:spPr>
          <a:xfrm>
            <a:off x="18857585" y="4762729"/>
            <a:ext cx="2848594" cy="128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Worst Pain Possible</a:t>
            </a:r>
          </a:p>
        </p:txBody>
      </p:sp>
      <p:sp>
        <p:nvSpPr>
          <p:cNvPr id="159" name="CuadroTexto 350">
            <a:extLst>
              <a:ext uri="{FF2B5EF4-FFF2-40B4-BE49-F238E27FC236}">
                <a16:creationId xmlns:a16="http://schemas.microsoft.com/office/drawing/2014/main" id="{C7AFAC4F-E8A6-7948-A7ED-71C76CBD64D8}"/>
              </a:ext>
            </a:extLst>
          </p:cNvPr>
          <p:cNvSpPr txBox="1"/>
          <p:nvPr/>
        </p:nvSpPr>
        <p:spPr>
          <a:xfrm>
            <a:off x="3550194" y="9137707"/>
            <a:ext cx="1022055" cy="273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160" name="CuadroTexto 350">
            <a:extLst>
              <a:ext uri="{FF2B5EF4-FFF2-40B4-BE49-F238E27FC236}">
                <a16:creationId xmlns:a16="http://schemas.microsoft.com/office/drawing/2014/main" id="{7899C0B7-DB1E-8E4C-8A8D-8E42B81C3D23}"/>
              </a:ext>
            </a:extLst>
          </p:cNvPr>
          <p:cNvSpPr txBox="1"/>
          <p:nvPr/>
        </p:nvSpPr>
        <p:spPr>
          <a:xfrm>
            <a:off x="6616527" y="5661594"/>
            <a:ext cx="1450626" cy="273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A00802F-AB5A-AA49-B8E3-C5FCE9B3B946}"/>
              </a:ext>
            </a:extLst>
          </p:cNvPr>
          <p:cNvSpPr/>
          <p:nvPr/>
        </p:nvSpPr>
        <p:spPr>
          <a:xfrm>
            <a:off x="12829535" y="5081055"/>
            <a:ext cx="1974478" cy="69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2" name="CuadroTexto 350">
            <a:extLst>
              <a:ext uri="{FF2B5EF4-FFF2-40B4-BE49-F238E27FC236}">
                <a16:creationId xmlns:a16="http://schemas.microsoft.com/office/drawing/2014/main" id="{9F3AC536-AFA7-164A-B1E5-79A20BEE15A5}"/>
              </a:ext>
            </a:extLst>
          </p:cNvPr>
          <p:cNvSpPr txBox="1"/>
          <p:nvPr/>
        </p:nvSpPr>
        <p:spPr>
          <a:xfrm>
            <a:off x="12935016" y="5661594"/>
            <a:ext cx="1683768" cy="273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accent4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3B9302C-01C0-C649-8B94-570EBF7DBC8C}"/>
              </a:ext>
            </a:extLst>
          </p:cNvPr>
          <p:cNvSpPr/>
          <p:nvPr/>
        </p:nvSpPr>
        <p:spPr>
          <a:xfrm>
            <a:off x="9369714" y="8647717"/>
            <a:ext cx="2353990" cy="69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4" name="CuadroTexto 350">
            <a:extLst>
              <a:ext uri="{FF2B5EF4-FFF2-40B4-BE49-F238E27FC236}">
                <a16:creationId xmlns:a16="http://schemas.microsoft.com/office/drawing/2014/main" id="{1D5B41B7-DB39-1A41-BE4C-24FC089DA2D9}"/>
              </a:ext>
            </a:extLst>
          </p:cNvPr>
          <p:cNvSpPr txBox="1"/>
          <p:nvPr/>
        </p:nvSpPr>
        <p:spPr>
          <a:xfrm>
            <a:off x="9827954" y="9137707"/>
            <a:ext cx="1524339" cy="273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165" name="CuadroTexto 350">
            <a:extLst>
              <a:ext uri="{FF2B5EF4-FFF2-40B4-BE49-F238E27FC236}">
                <a16:creationId xmlns:a16="http://schemas.microsoft.com/office/drawing/2014/main" id="{0B09C91A-2663-0740-B682-665B868D3D36}"/>
              </a:ext>
            </a:extLst>
          </p:cNvPr>
          <p:cNvSpPr txBox="1"/>
          <p:nvPr/>
        </p:nvSpPr>
        <p:spPr>
          <a:xfrm>
            <a:off x="16332237" y="9333351"/>
            <a:ext cx="1623768" cy="273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accent5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166" name="CuadroTexto 350">
            <a:extLst>
              <a:ext uri="{FF2B5EF4-FFF2-40B4-BE49-F238E27FC236}">
                <a16:creationId xmlns:a16="http://schemas.microsoft.com/office/drawing/2014/main" id="{CE114960-5937-2D4A-AAC2-7DB9F93E3D04}"/>
              </a:ext>
            </a:extLst>
          </p:cNvPr>
          <p:cNvSpPr txBox="1"/>
          <p:nvPr/>
        </p:nvSpPr>
        <p:spPr>
          <a:xfrm>
            <a:off x="19482185" y="5661594"/>
            <a:ext cx="1594625" cy="273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accent6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7677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49">
            <a:extLst>
              <a:ext uri="{FF2B5EF4-FFF2-40B4-BE49-F238E27FC236}">
                <a16:creationId xmlns:a16="http://schemas.microsoft.com/office/drawing/2014/main" id="{3D857350-29A1-CA43-AAB7-B52CAF2EB57F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CC9160CF-3525-E14B-818F-700CB94D06D7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38018EED-7F22-8B41-84B1-AC85E07C5CC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86F3AC-5C79-474D-BBC5-BC781DACF680}"/>
              </a:ext>
            </a:extLst>
          </p:cNvPr>
          <p:cNvCxnSpPr>
            <a:cxnSpLocks/>
          </p:cNvCxnSpPr>
          <p:nvPr/>
        </p:nvCxnSpPr>
        <p:spPr>
          <a:xfrm>
            <a:off x="2766423" y="8066315"/>
            <a:ext cx="19041035" cy="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A1584B-AA0B-454A-B454-47E8EABF2BCA}"/>
              </a:ext>
            </a:extLst>
          </p:cNvPr>
          <p:cNvCxnSpPr>
            <a:cxnSpLocks/>
          </p:cNvCxnSpPr>
          <p:nvPr/>
        </p:nvCxnSpPr>
        <p:spPr>
          <a:xfrm>
            <a:off x="14323721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A1B6E7-057C-474A-9D84-8F0F4BA48807}"/>
              </a:ext>
            </a:extLst>
          </p:cNvPr>
          <p:cNvCxnSpPr>
            <a:cxnSpLocks/>
          </p:cNvCxnSpPr>
          <p:nvPr/>
        </p:nvCxnSpPr>
        <p:spPr>
          <a:xfrm>
            <a:off x="21724855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15B0B9-04AC-B44C-BEE2-1F2C0C426684}"/>
              </a:ext>
            </a:extLst>
          </p:cNvPr>
          <p:cNvCxnSpPr>
            <a:cxnSpLocks/>
          </p:cNvCxnSpPr>
          <p:nvPr/>
        </p:nvCxnSpPr>
        <p:spPr>
          <a:xfrm>
            <a:off x="2806791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C56AD0-4683-984D-9EBA-1ED08605B1AC}"/>
              </a:ext>
            </a:extLst>
          </p:cNvPr>
          <p:cNvCxnSpPr>
            <a:cxnSpLocks/>
          </p:cNvCxnSpPr>
          <p:nvPr/>
        </p:nvCxnSpPr>
        <p:spPr>
          <a:xfrm>
            <a:off x="10700303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96B53F-5A0A-8B4C-9B14-5FDD76239F2A}"/>
              </a:ext>
            </a:extLst>
          </p:cNvPr>
          <p:cNvCxnSpPr>
            <a:cxnSpLocks/>
          </p:cNvCxnSpPr>
          <p:nvPr/>
        </p:nvCxnSpPr>
        <p:spPr>
          <a:xfrm>
            <a:off x="18046660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42ED9A0-88B7-354F-862C-77B28084A5DF}"/>
              </a:ext>
            </a:extLst>
          </p:cNvPr>
          <p:cNvSpPr/>
          <p:nvPr/>
        </p:nvSpPr>
        <p:spPr>
          <a:xfrm>
            <a:off x="20664747" y="4997491"/>
            <a:ext cx="1763197" cy="17631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Freeform 55">
            <a:extLst>
              <a:ext uri="{FF2B5EF4-FFF2-40B4-BE49-F238E27FC236}">
                <a16:creationId xmlns:a16="http://schemas.microsoft.com/office/drawing/2014/main" id="{C3D51FBC-4615-8B4B-BF2C-3C2EF20A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851" y="5547325"/>
            <a:ext cx="232822" cy="239230"/>
          </a:xfrm>
          <a:custGeom>
            <a:avLst/>
            <a:gdLst>
              <a:gd name="T0" fmla="*/ 37 w 479"/>
              <a:gd name="T1" fmla="*/ 495 h 496"/>
              <a:gd name="T2" fmla="*/ 441 w 479"/>
              <a:gd name="T3" fmla="*/ 384 h 496"/>
              <a:gd name="T4" fmla="*/ 478 w 479"/>
              <a:gd name="T5" fmla="*/ 220 h 496"/>
              <a:gd name="T6" fmla="*/ 111 w 479"/>
              <a:gd name="T7" fmla="*/ 0 h 496"/>
              <a:gd name="T8" fmla="*/ 37 w 479"/>
              <a:gd name="T9" fmla="*/ 129 h 496"/>
              <a:gd name="T10" fmla="*/ 276 w 479"/>
              <a:gd name="T11" fmla="*/ 275 h 496"/>
              <a:gd name="T12" fmla="*/ 0 w 479"/>
              <a:gd name="T13" fmla="*/ 348 h 496"/>
              <a:gd name="T14" fmla="*/ 37 w 479"/>
              <a:gd name="T1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9" h="496">
                <a:moveTo>
                  <a:pt x="37" y="495"/>
                </a:moveTo>
                <a:lnTo>
                  <a:pt x="441" y="384"/>
                </a:lnTo>
                <a:lnTo>
                  <a:pt x="478" y="220"/>
                </a:lnTo>
                <a:lnTo>
                  <a:pt x="111" y="0"/>
                </a:lnTo>
                <a:lnTo>
                  <a:pt x="37" y="129"/>
                </a:lnTo>
                <a:lnTo>
                  <a:pt x="276" y="275"/>
                </a:lnTo>
                <a:lnTo>
                  <a:pt x="0" y="348"/>
                </a:lnTo>
                <a:lnTo>
                  <a:pt x="37" y="49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56">
            <a:extLst>
              <a:ext uri="{FF2B5EF4-FFF2-40B4-BE49-F238E27FC236}">
                <a16:creationId xmlns:a16="http://schemas.microsoft.com/office/drawing/2014/main" id="{0CD37188-1EFF-914D-AC32-5AC0C407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2559" y="5547325"/>
            <a:ext cx="230686" cy="239230"/>
          </a:xfrm>
          <a:custGeom>
            <a:avLst/>
            <a:gdLst>
              <a:gd name="T0" fmla="*/ 440 w 478"/>
              <a:gd name="T1" fmla="*/ 495 h 496"/>
              <a:gd name="T2" fmla="*/ 477 w 478"/>
              <a:gd name="T3" fmla="*/ 348 h 496"/>
              <a:gd name="T4" fmla="*/ 202 w 478"/>
              <a:gd name="T5" fmla="*/ 275 h 496"/>
              <a:gd name="T6" fmla="*/ 440 w 478"/>
              <a:gd name="T7" fmla="*/ 129 h 496"/>
              <a:gd name="T8" fmla="*/ 367 w 478"/>
              <a:gd name="T9" fmla="*/ 0 h 496"/>
              <a:gd name="T10" fmla="*/ 0 w 478"/>
              <a:gd name="T11" fmla="*/ 220 h 496"/>
              <a:gd name="T12" fmla="*/ 37 w 478"/>
              <a:gd name="T13" fmla="*/ 384 h 496"/>
              <a:gd name="T14" fmla="*/ 440 w 478"/>
              <a:gd name="T1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496">
                <a:moveTo>
                  <a:pt x="440" y="495"/>
                </a:moveTo>
                <a:lnTo>
                  <a:pt x="477" y="348"/>
                </a:lnTo>
                <a:lnTo>
                  <a:pt x="202" y="275"/>
                </a:lnTo>
                <a:lnTo>
                  <a:pt x="440" y="129"/>
                </a:lnTo>
                <a:lnTo>
                  <a:pt x="367" y="0"/>
                </a:lnTo>
                <a:lnTo>
                  <a:pt x="0" y="220"/>
                </a:lnTo>
                <a:lnTo>
                  <a:pt x="37" y="384"/>
                </a:lnTo>
                <a:lnTo>
                  <a:pt x="440" y="49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9AB35923-BB98-B140-8D76-B5611736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1675" y="5921122"/>
            <a:ext cx="649339" cy="241367"/>
          </a:xfrm>
          <a:custGeom>
            <a:avLst/>
            <a:gdLst>
              <a:gd name="T0" fmla="*/ 679 w 1341"/>
              <a:gd name="T1" fmla="*/ 0 h 497"/>
              <a:gd name="T2" fmla="*/ 679 w 1341"/>
              <a:gd name="T3" fmla="*/ 0 h 497"/>
              <a:gd name="T4" fmla="*/ 0 w 1341"/>
              <a:gd name="T5" fmla="*/ 496 h 497"/>
              <a:gd name="T6" fmla="*/ 679 w 1341"/>
              <a:gd name="T7" fmla="*/ 147 h 497"/>
              <a:gd name="T8" fmla="*/ 1340 w 1341"/>
              <a:gd name="T9" fmla="*/ 496 h 497"/>
              <a:gd name="T10" fmla="*/ 679 w 1341"/>
              <a:gd name="T11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79" y="0"/>
                </a:moveTo>
                <a:lnTo>
                  <a:pt x="679" y="0"/>
                </a:lnTo>
                <a:cubicBezTo>
                  <a:pt x="349" y="0"/>
                  <a:pt x="92" y="221"/>
                  <a:pt x="0" y="496"/>
                </a:cubicBezTo>
                <a:cubicBezTo>
                  <a:pt x="147" y="294"/>
                  <a:pt x="404" y="147"/>
                  <a:pt x="679" y="147"/>
                </a:cubicBezTo>
                <a:cubicBezTo>
                  <a:pt x="955" y="147"/>
                  <a:pt x="1193" y="294"/>
                  <a:pt x="1340" y="496"/>
                </a:cubicBezTo>
                <a:cubicBezTo>
                  <a:pt x="1248" y="202"/>
                  <a:pt x="992" y="0"/>
                  <a:pt x="67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CBA7A1-F2FD-D24C-83D0-2E880A6F5159}"/>
              </a:ext>
            </a:extLst>
          </p:cNvPr>
          <p:cNvSpPr/>
          <p:nvPr/>
        </p:nvSpPr>
        <p:spPr>
          <a:xfrm>
            <a:off x="13389629" y="4997491"/>
            <a:ext cx="1763197" cy="17631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Freeform 58">
            <a:extLst>
              <a:ext uri="{FF2B5EF4-FFF2-40B4-BE49-F238E27FC236}">
                <a16:creationId xmlns:a16="http://schemas.microsoft.com/office/drawing/2014/main" id="{A5BFF676-5524-0D42-ACE0-2DA7D54F4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7936" y="5572422"/>
            <a:ext cx="196510" cy="196510"/>
          </a:xfrm>
          <a:custGeom>
            <a:avLst/>
            <a:gdLst>
              <a:gd name="T0" fmla="*/ 203 w 406"/>
              <a:gd name="T1" fmla="*/ 404 h 405"/>
              <a:gd name="T2" fmla="*/ 203 w 406"/>
              <a:gd name="T3" fmla="*/ 404 h 405"/>
              <a:gd name="T4" fmla="*/ 405 w 406"/>
              <a:gd name="T5" fmla="*/ 202 h 405"/>
              <a:gd name="T6" fmla="*/ 203 w 406"/>
              <a:gd name="T7" fmla="*/ 0 h 405"/>
              <a:gd name="T8" fmla="*/ 0 w 406"/>
              <a:gd name="T9" fmla="*/ 202 h 405"/>
              <a:gd name="T10" fmla="*/ 203 w 406"/>
              <a:gd name="T1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5">
                <a:moveTo>
                  <a:pt x="203" y="404"/>
                </a:moveTo>
                <a:lnTo>
                  <a:pt x="203" y="404"/>
                </a:lnTo>
                <a:cubicBezTo>
                  <a:pt x="312" y="404"/>
                  <a:pt x="405" y="312"/>
                  <a:pt x="405" y="202"/>
                </a:cubicBezTo>
                <a:cubicBezTo>
                  <a:pt x="405" y="92"/>
                  <a:pt x="312" y="0"/>
                  <a:pt x="203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3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6" name="Freeform 59">
            <a:extLst>
              <a:ext uri="{FF2B5EF4-FFF2-40B4-BE49-F238E27FC236}">
                <a16:creationId xmlns:a16="http://schemas.microsoft.com/office/drawing/2014/main" id="{932A7E5B-3517-2448-A066-80349635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595" y="5892820"/>
            <a:ext cx="604483" cy="328941"/>
          </a:xfrm>
          <a:custGeom>
            <a:avLst/>
            <a:gdLst>
              <a:gd name="T0" fmla="*/ 0 w 1249"/>
              <a:gd name="T1" fmla="*/ 515 h 681"/>
              <a:gd name="T2" fmla="*/ 73 w 1249"/>
              <a:gd name="T3" fmla="*/ 680 h 681"/>
              <a:gd name="T4" fmla="*/ 1248 w 1249"/>
              <a:gd name="T5" fmla="*/ 147 h 681"/>
              <a:gd name="T6" fmla="*/ 1175 w 1249"/>
              <a:gd name="T7" fmla="*/ 0 h 681"/>
              <a:gd name="T8" fmla="*/ 0 w 1249"/>
              <a:gd name="T9" fmla="*/ 515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9" h="681">
                <a:moveTo>
                  <a:pt x="0" y="515"/>
                </a:moveTo>
                <a:lnTo>
                  <a:pt x="73" y="680"/>
                </a:lnTo>
                <a:lnTo>
                  <a:pt x="1248" y="147"/>
                </a:lnTo>
                <a:lnTo>
                  <a:pt x="1175" y="0"/>
                </a:lnTo>
                <a:lnTo>
                  <a:pt x="0" y="51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60">
            <a:extLst>
              <a:ext uri="{FF2B5EF4-FFF2-40B4-BE49-F238E27FC236}">
                <a16:creationId xmlns:a16="http://schemas.microsoft.com/office/drawing/2014/main" id="{7AD8A5BF-CDE2-6C47-B41C-62157F26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739" y="5572422"/>
            <a:ext cx="196510" cy="196510"/>
          </a:xfrm>
          <a:custGeom>
            <a:avLst/>
            <a:gdLst>
              <a:gd name="T0" fmla="*/ 404 w 405"/>
              <a:gd name="T1" fmla="*/ 202 h 405"/>
              <a:gd name="T2" fmla="*/ 404 w 405"/>
              <a:gd name="T3" fmla="*/ 202 h 405"/>
              <a:gd name="T4" fmla="*/ 202 w 405"/>
              <a:gd name="T5" fmla="*/ 0 h 405"/>
              <a:gd name="T6" fmla="*/ 0 w 405"/>
              <a:gd name="T7" fmla="*/ 202 h 405"/>
              <a:gd name="T8" fmla="*/ 202 w 405"/>
              <a:gd name="T9" fmla="*/ 404 h 405"/>
              <a:gd name="T10" fmla="*/ 404 w 405"/>
              <a:gd name="T11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5">
                <a:moveTo>
                  <a:pt x="404" y="202"/>
                </a:moveTo>
                <a:lnTo>
                  <a:pt x="404" y="202"/>
                </a:lnTo>
                <a:cubicBezTo>
                  <a:pt x="404" y="92"/>
                  <a:pt x="331" y="0"/>
                  <a:pt x="202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2" y="404"/>
                </a:cubicBezTo>
                <a:cubicBezTo>
                  <a:pt x="331" y="404"/>
                  <a:pt x="404" y="312"/>
                  <a:pt x="404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D4810E9-14E8-264F-A623-2D18950844CC}"/>
              </a:ext>
            </a:extLst>
          </p:cNvPr>
          <p:cNvSpPr/>
          <p:nvPr/>
        </p:nvSpPr>
        <p:spPr>
          <a:xfrm>
            <a:off x="9818704" y="4997491"/>
            <a:ext cx="1763197" cy="17631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90DF7E-8A09-D94C-A3FF-454DA3F41B04}"/>
              </a:ext>
            </a:extLst>
          </p:cNvPr>
          <p:cNvGrpSpPr/>
          <p:nvPr/>
        </p:nvGrpSpPr>
        <p:grpSpPr>
          <a:xfrm>
            <a:off x="10412630" y="5648769"/>
            <a:ext cx="623708" cy="196511"/>
            <a:chOff x="6511925" y="2749550"/>
            <a:chExt cx="463550" cy="146050"/>
          </a:xfrm>
          <a:solidFill>
            <a:schemeClr val="bg1"/>
          </a:solidFill>
        </p:grpSpPr>
        <p:sp>
          <p:nvSpPr>
            <p:cNvPr id="76" name="Freeform 58">
              <a:extLst>
                <a:ext uri="{FF2B5EF4-FFF2-40B4-BE49-F238E27FC236}">
                  <a16:creationId xmlns:a16="http://schemas.microsoft.com/office/drawing/2014/main" id="{E4CF6782-4FF3-434A-B37C-8F5FE341C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749550"/>
              <a:ext cx="146050" cy="146050"/>
            </a:xfrm>
            <a:custGeom>
              <a:avLst/>
              <a:gdLst>
                <a:gd name="T0" fmla="*/ 203 w 406"/>
                <a:gd name="T1" fmla="*/ 404 h 405"/>
                <a:gd name="T2" fmla="*/ 203 w 406"/>
                <a:gd name="T3" fmla="*/ 404 h 405"/>
                <a:gd name="T4" fmla="*/ 405 w 406"/>
                <a:gd name="T5" fmla="*/ 202 h 405"/>
                <a:gd name="T6" fmla="*/ 203 w 406"/>
                <a:gd name="T7" fmla="*/ 0 h 405"/>
                <a:gd name="T8" fmla="*/ 0 w 406"/>
                <a:gd name="T9" fmla="*/ 202 h 405"/>
                <a:gd name="T10" fmla="*/ 203 w 406"/>
                <a:gd name="T11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405">
                  <a:moveTo>
                    <a:pt x="203" y="404"/>
                  </a:moveTo>
                  <a:lnTo>
                    <a:pt x="203" y="404"/>
                  </a:lnTo>
                  <a:cubicBezTo>
                    <a:pt x="312" y="404"/>
                    <a:pt x="405" y="312"/>
                    <a:pt x="405" y="202"/>
                  </a:cubicBezTo>
                  <a:cubicBezTo>
                    <a:pt x="405" y="92"/>
                    <a:pt x="312" y="0"/>
                    <a:pt x="203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3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2F7AE9AB-BC22-7245-B6B2-9B461E1FB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925" y="2749550"/>
              <a:ext cx="146050" cy="146050"/>
            </a:xfrm>
            <a:custGeom>
              <a:avLst/>
              <a:gdLst>
                <a:gd name="T0" fmla="*/ 404 w 405"/>
                <a:gd name="T1" fmla="*/ 202 h 405"/>
                <a:gd name="T2" fmla="*/ 404 w 405"/>
                <a:gd name="T3" fmla="*/ 202 h 405"/>
                <a:gd name="T4" fmla="*/ 202 w 405"/>
                <a:gd name="T5" fmla="*/ 0 h 405"/>
                <a:gd name="T6" fmla="*/ 0 w 405"/>
                <a:gd name="T7" fmla="*/ 202 h 405"/>
                <a:gd name="T8" fmla="*/ 202 w 405"/>
                <a:gd name="T9" fmla="*/ 404 h 405"/>
                <a:gd name="T10" fmla="*/ 404 w 405"/>
                <a:gd name="T11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5" h="405">
                  <a:moveTo>
                    <a:pt x="404" y="202"/>
                  </a:moveTo>
                  <a:lnTo>
                    <a:pt x="404" y="202"/>
                  </a:lnTo>
                  <a:cubicBezTo>
                    <a:pt x="404" y="92"/>
                    <a:pt x="331" y="0"/>
                    <a:pt x="202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2" y="404"/>
                  </a:cubicBezTo>
                  <a:cubicBezTo>
                    <a:pt x="331" y="404"/>
                    <a:pt x="404" y="312"/>
                    <a:pt x="404" y="2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31F9A7-AEBE-2247-917A-782958845E20}"/>
              </a:ext>
            </a:extLst>
          </p:cNvPr>
          <p:cNvCxnSpPr>
            <a:cxnSpLocks/>
          </p:cNvCxnSpPr>
          <p:nvPr/>
        </p:nvCxnSpPr>
        <p:spPr>
          <a:xfrm>
            <a:off x="10435245" y="6048689"/>
            <a:ext cx="55035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695E4E9-B150-6044-805A-17AE69C1F888}"/>
              </a:ext>
            </a:extLst>
          </p:cNvPr>
          <p:cNvSpPr/>
          <p:nvPr/>
        </p:nvSpPr>
        <p:spPr>
          <a:xfrm>
            <a:off x="5878302" y="4997491"/>
            <a:ext cx="1763197" cy="17631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8" name="Freeform 40">
            <a:extLst>
              <a:ext uri="{FF2B5EF4-FFF2-40B4-BE49-F238E27FC236}">
                <a16:creationId xmlns:a16="http://schemas.microsoft.com/office/drawing/2014/main" id="{34819DDA-C070-1E41-8751-48440220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427" y="5636975"/>
            <a:ext cx="187967" cy="206763"/>
          </a:xfrm>
          <a:custGeom>
            <a:avLst/>
            <a:gdLst>
              <a:gd name="T0" fmla="*/ 202 w 387"/>
              <a:gd name="T1" fmla="*/ 386 h 387"/>
              <a:gd name="T2" fmla="*/ 202 w 387"/>
              <a:gd name="T3" fmla="*/ 386 h 387"/>
              <a:gd name="T4" fmla="*/ 386 w 387"/>
              <a:gd name="T5" fmla="*/ 184 h 387"/>
              <a:gd name="T6" fmla="*/ 202 w 387"/>
              <a:gd name="T7" fmla="*/ 0 h 387"/>
              <a:gd name="T8" fmla="*/ 0 w 387"/>
              <a:gd name="T9" fmla="*/ 184 h 387"/>
              <a:gd name="T10" fmla="*/ 202 w 387"/>
              <a:gd name="T11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7">
                <a:moveTo>
                  <a:pt x="202" y="386"/>
                </a:moveTo>
                <a:lnTo>
                  <a:pt x="202" y="386"/>
                </a:lnTo>
                <a:cubicBezTo>
                  <a:pt x="293" y="386"/>
                  <a:pt x="386" y="294"/>
                  <a:pt x="386" y="184"/>
                </a:cubicBezTo>
                <a:cubicBezTo>
                  <a:pt x="386" y="92"/>
                  <a:pt x="293" y="0"/>
                  <a:pt x="202" y="0"/>
                </a:cubicBezTo>
                <a:cubicBezTo>
                  <a:pt x="91" y="0"/>
                  <a:pt x="0" y="92"/>
                  <a:pt x="0" y="184"/>
                </a:cubicBezTo>
                <a:cubicBezTo>
                  <a:pt x="0" y="294"/>
                  <a:pt x="91" y="386"/>
                  <a:pt x="202" y="386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9" name="Freeform 41">
            <a:extLst>
              <a:ext uri="{FF2B5EF4-FFF2-40B4-BE49-F238E27FC236}">
                <a16:creationId xmlns:a16="http://schemas.microsoft.com/office/drawing/2014/main" id="{06BB5E7A-EC7E-4847-9369-A1A2BE0A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230" y="6010560"/>
            <a:ext cx="649339" cy="265502"/>
          </a:xfrm>
          <a:custGeom>
            <a:avLst/>
            <a:gdLst>
              <a:gd name="T0" fmla="*/ 661 w 1341"/>
              <a:gd name="T1" fmla="*/ 349 h 497"/>
              <a:gd name="T2" fmla="*/ 661 w 1341"/>
              <a:gd name="T3" fmla="*/ 349 h 497"/>
              <a:gd name="T4" fmla="*/ 0 w 1341"/>
              <a:gd name="T5" fmla="*/ 0 h 497"/>
              <a:gd name="T6" fmla="*/ 661 w 1341"/>
              <a:gd name="T7" fmla="*/ 496 h 497"/>
              <a:gd name="T8" fmla="*/ 1340 w 1341"/>
              <a:gd name="T9" fmla="*/ 0 h 497"/>
              <a:gd name="T10" fmla="*/ 661 w 1341"/>
              <a:gd name="T11" fmla="*/ 349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61" y="349"/>
                </a:moveTo>
                <a:lnTo>
                  <a:pt x="661" y="349"/>
                </a:lnTo>
                <a:cubicBezTo>
                  <a:pt x="386" y="349"/>
                  <a:pt x="147" y="202"/>
                  <a:pt x="0" y="0"/>
                </a:cubicBezTo>
                <a:cubicBezTo>
                  <a:pt x="93" y="275"/>
                  <a:pt x="349" y="496"/>
                  <a:pt x="661" y="496"/>
                </a:cubicBezTo>
                <a:cubicBezTo>
                  <a:pt x="991" y="496"/>
                  <a:pt x="1248" y="294"/>
                  <a:pt x="1340" y="0"/>
                </a:cubicBezTo>
                <a:cubicBezTo>
                  <a:pt x="1193" y="202"/>
                  <a:pt x="936" y="349"/>
                  <a:pt x="661" y="349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0" name="Freeform 42">
            <a:extLst>
              <a:ext uri="{FF2B5EF4-FFF2-40B4-BE49-F238E27FC236}">
                <a16:creationId xmlns:a16="http://schemas.microsoft.com/office/drawing/2014/main" id="{400C2D39-623C-C244-AFEF-40DA73C3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998" y="5636975"/>
            <a:ext cx="187967" cy="206763"/>
          </a:xfrm>
          <a:custGeom>
            <a:avLst/>
            <a:gdLst>
              <a:gd name="T0" fmla="*/ 183 w 386"/>
              <a:gd name="T1" fmla="*/ 386 h 387"/>
              <a:gd name="T2" fmla="*/ 183 w 386"/>
              <a:gd name="T3" fmla="*/ 386 h 387"/>
              <a:gd name="T4" fmla="*/ 385 w 386"/>
              <a:gd name="T5" fmla="*/ 184 h 387"/>
              <a:gd name="T6" fmla="*/ 183 w 386"/>
              <a:gd name="T7" fmla="*/ 0 h 387"/>
              <a:gd name="T8" fmla="*/ 0 w 386"/>
              <a:gd name="T9" fmla="*/ 184 h 387"/>
              <a:gd name="T10" fmla="*/ 183 w 386"/>
              <a:gd name="T11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" h="387">
                <a:moveTo>
                  <a:pt x="183" y="386"/>
                </a:moveTo>
                <a:lnTo>
                  <a:pt x="183" y="386"/>
                </a:lnTo>
                <a:cubicBezTo>
                  <a:pt x="293" y="386"/>
                  <a:pt x="385" y="294"/>
                  <a:pt x="385" y="184"/>
                </a:cubicBezTo>
                <a:cubicBezTo>
                  <a:pt x="385" y="92"/>
                  <a:pt x="293" y="0"/>
                  <a:pt x="183" y="0"/>
                </a:cubicBezTo>
                <a:cubicBezTo>
                  <a:pt x="73" y="0"/>
                  <a:pt x="0" y="92"/>
                  <a:pt x="0" y="184"/>
                </a:cubicBezTo>
                <a:cubicBezTo>
                  <a:pt x="0" y="294"/>
                  <a:pt x="73" y="386"/>
                  <a:pt x="183" y="386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7AF2DCC-53E0-144B-99D1-4DAECCD90A0B}"/>
              </a:ext>
            </a:extLst>
          </p:cNvPr>
          <p:cNvSpPr/>
          <p:nvPr/>
        </p:nvSpPr>
        <p:spPr>
          <a:xfrm>
            <a:off x="2015308" y="4997491"/>
            <a:ext cx="1763197" cy="17631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4" name="Freeform 49">
            <a:extLst>
              <a:ext uri="{FF2B5EF4-FFF2-40B4-BE49-F238E27FC236}">
                <a16:creationId xmlns:a16="http://schemas.microsoft.com/office/drawing/2014/main" id="{DC5D2CE0-6626-E44D-9511-97DA3FDE7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251" y="5632916"/>
            <a:ext cx="187967" cy="185831"/>
          </a:xfrm>
          <a:custGeom>
            <a:avLst/>
            <a:gdLst>
              <a:gd name="T0" fmla="*/ 184 w 387"/>
              <a:gd name="T1" fmla="*/ 384 h 385"/>
              <a:gd name="T2" fmla="*/ 184 w 387"/>
              <a:gd name="T3" fmla="*/ 384 h 385"/>
              <a:gd name="T4" fmla="*/ 386 w 387"/>
              <a:gd name="T5" fmla="*/ 201 h 385"/>
              <a:gd name="T6" fmla="*/ 184 w 387"/>
              <a:gd name="T7" fmla="*/ 0 h 385"/>
              <a:gd name="T8" fmla="*/ 0 w 387"/>
              <a:gd name="T9" fmla="*/ 201 h 385"/>
              <a:gd name="T10" fmla="*/ 184 w 387"/>
              <a:gd name="T11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5">
                <a:moveTo>
                  <a:pt x="184" y="384"/>
                </a:moveTo>
                <a:lnTo>
                  <a:pt x="184" y="384"/>
                </a:lnTo>
                <a:cubicBezTo>
                  <a:pt x="294" y="384"/>
                  <a:pt x="386" y="293"/>
                  <a:pt x="386" y="201"/>
                </a:cubicBezTo>
                <a:cubicBezTo>
                  <a:pt x="386" y="92"/>
                  <a:pt x="294" y="0"/>
                  <a:pt x="184" y="0"/>
                </a:cubicBezTo>
                <a:cubicBezTo>
                  <a:pt x="92" y="0"/>
                  <a:pt x="0" y="92"/>
                  <a:pt x="0" y="201"/>
                </a:cubicBezTo>
                <a:cubicBezTo>
                  <a:pt x="0" y="293"/>
                  <a:pt x="92" y="384"/>
                  <a:pt x="184" y="3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5" name="Freeform 50">
            <a:extLst>
              <a:ext uri="{FF2B5EF4-FFF2-40B4-BE49-F238E27FC236}">
                <a16:creationId xmlns:a16="http://schemas.microsoft.com/office/drawing/2014/main" id="{C431770F-D196-AB41-97B2-4967C695A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054" y="5942635"/>
            <a:ext cx="649339" cy="266997"/>
          </a:xfrm>
          <a:custGeom>
            <a:avLst/>
            <a:gdLst>
              <a:gd name="T0" fmla="*/ 661 w 1341"/>
              <a:gd name="T1" fmla="*/ 0 h 552"/>
              <a:gd name="T2" fmla="*/ 661 w 1341"/>
              <a:gd name="T3" fmla="*/ 0 h 552"/>
              <a:gd name="T4" fmla="*/ 0 w 1341"/>
              <a:gd name="T5" fmla="*/ 55 h 552"/>
              <a:gd name="T6" fmla="*/ 661 w 1341"/>
              <a:gd name="T7" fmla="*/ 551 h 552"/>
              <a:gd name="T8" fmla="*/ 1340 w 1341"/>
              <a:gd name="T9" fmla="*/ 55 h 552"/>
              <a:gd name="T10" fmla="*/ 661 w 1341"/>
              <a:gd name="T11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552">
                <a:moveTo>
                  <a:pt x="661" y="0"/>
                </a:moveTo>
                <a:lnTo>
                  <a:pt x="661" y="0"/>
                </a:lnTo>
                <a:cubicBezTo>
                  <a:pt x="386" y="0"/>
                  <a:pt x="147" y="276"/>
                  <a:pt x="0" y="55"/>
                </a:cubicBezTo>
                <a:cubicBezTo>
                  <a:pt x="92" y="349"/>
                  <a:pt x="349" y="551"/>
                  <a:pt x="661" y="551"/>
                </a:cubicBezTo>
                <a:cubicBezTo>
                  <a:pt x="973" y="551"/>
                  <a:pt x="1249" y="349"/>
                  <a:pt x="1340" y="55"/>
                </a:cubicBezTo>
                <a:cubicBezTo>
                  <a:pt x="1193" y="276"/>
                  <a:pt x="936" y="0"/>
                  <a:pt x="66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6" name="Freeform 51">
            <a:extLst>
              <a:ext uri="{FF2B5EF4-FFF2-40B4-BE49-F238E27FC236}">
                <a16:creationId xmlns:a16="http://schemas.microsoft.com/office/drawing/2014/main" id="{82DBF2D3-52CB-9C41-957B-78B99379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686" y="5632916"/>
            <a:ext cx="187967" cy="185831"/>
          </a:xfrm>
          <a:custGeom>
            <a:avLst/>
            <a:gdLst>
              <a:gd name="T0" fmla="*/ 184 w 387"/>
              <a:gd name="T1" fmla="*/ 384 h 385"/>
              <a:gd name="T2" fmla="*/ 184 w 387"/>
              <a:gd name="T3" fmla="*/ 384 h 385"/>
              <a:gd name="T4" fmla="*/ 386 w 387"/>
              <a:gd name="T5" fmla="*/ 201 h 385"/>
              <a:gd name="T6" fmla="*/ 184 w 387"/>
              <a:gd name="T7" fmla="*/ 0 h 385"/>
              <a:gd name="T8" fmla="*/ 0 w 387"/>
              <a:gd name="T9" fmla="*/ 201 h 385"/>
              <a:gd name="T10" fmla="*/ 184 w 387"/>
              <a:gd name="T11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5">
                <a:moveTo>
                  <a:pt x="184" y="384"/>
                </a:moveTo>
                <a:lnTo>
                  <a:pt x="184" y="384"/>
                </a:lnTo>
                <a:cubicBezTo>
                  <a:pt x="294" y="384"/>
                  <a:pt x="386" y="293"/>
                  <a:pt x="386" y="201"/>
                </a:cubicBezTo>
                <a:cubicBezTo>
                  <a:pt x="386" y="92"/>
                  <a:pt x="294" y="0"/>
                  <a:pt x="184" y="0"/>
                </a:cubicBezTo>
                <a:cubicBezTo>
                  <a:pt x="73" y="0"/>
                  <a:pt x="0" y="92"/>
                  <a:pt x="0" y="201"/>
                </a:cubicBezTo>
                <a:cubicBezTo>
                  <a:pt x="0" y="293"/>
                  <a:pt x="73" y="384"/>
                  <a:pt x="184" y="3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081A4CF-C405-3C4A-87C4-CB3C7CB08EFA}"/>
              </a:ext>
            </a:extLst>
          </p:cNvPr>
          <p:cNvSpPr/>
          <p:nvPr/>
        </p:nvSpPr>
        <p:spPr>
          <a:xfrm>
            <a:off x="17165061" y="4997491"/>
            <a:ext cx="1763197" cy="17631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9" name="Freeform 57">
            <a:extLst>
              <a:ext uri="{FF2B5EF4-FFF2-40B4-BE49-F238E27FC236}">
                <a16:creationId xmlns:a16="http://schemas.microsoft.com/office/drawing/2014/main" id="{76F4943D-A28A-C948-AF34-1768FC774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360" y="5943634"/>
            <a:ext cx="649339" cy="241367"/>
          </a:xfrm>
          <a:custGeom>
            <a:avLst/>
            <a:gdLst>
              <a:gd name="T0" fmla="*/ 679 w 1341"/>
              <a:gd name="T1" fmla="*/ 0 h 497"/>
              <a:gd name="T2" fmla="*/ 679 w 1341"/>
              <a:gd name="T3" fmla="*/ 0 h 497"/>
              <a:gd name="T4" fmla="*/ 0 w 1341"/>
              <a:gd name="T5" fmla="*/ 496 h 497"/>
              <a:gd name="T6" fmla="*/ 679 w 1341"/>
              <a:gd name="T7" fmla="*/ 147 h 497"/>
              <a:gd name="T8" fmla="*/ 1340 w 1341"/>
              <a:gd name="T9" fmla="*/ 496 h 497"/>
              <a:gd name="T10" fmla="*/ 679 w 1341"/>
              <a:gd name="T11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79" y="0"/>
                </a:moveTo>
                <a:lnTo>
                  <a:pt x="679" y="0"/>
                </a:lnTo>
                <a:cubicBezTo>
                  <a:pt x="349" y="0"/>
                  <a:pt x="92" y="221"/>
                  <a:pt x="0" y="496"/>
                </a:cubicBezTo>
                <a:cubicBezTo>
                  <a:pt x="147" y="294"/>
                  <a:pt x="404" y="147"/>
                  <a:pt x="679" y="147"/>
                </a:cubicBezTo>
                <a:cubicBezTo>
                  <a:pt x="955" y="147"/>
                  <a:pt x="1193" y="294"/>
                  <a:pt x="1340" y="496"/>
                </a:cubicBezTo>
                <a:cubicBezTo>
                  <a:pt x="1248" y="202"/>
                  <a:pt x="992" y="0"/>
                  <a:pt x="67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0" name="Freeform 58">
            <a:extLst>
              <a:ext uri="{FF2B5EF4-FFF2-40B4-BE49-F238E27FC236}">
                <a16:creationId xmlns:a16="http://schemas.microsoft.com/office/drawing/2014/main" id="{B088B4E9-E83B-664D-A199-B00149FA7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0179" y="5560819"/>
            <a:ext cx="196511" cy="196511"/>
          </a:xfrm>
          <a:custGeom>
            <a:avLst/>
            <a:gdLst>
              <a:gd name="T0" fmla="*/ 203 w 406"/>
              <a:gd name="T1" fmla="*/ 404 h 405"/>
              <a:gd name="T2" fmla="*/ 203 w 406"/>
              <a:gd name="T3" fmla="*/ 404 h 405"/>
              <a:gd name="T4" fmla="*/ 405 w 406"/>
              <a:gd name="T5" fmla="*/ 202 h 405"/>
              <a:gd name="T6" fmla="*/ 203 w 406"/>
              <a:gd name="T7" fmla="*/ 0 h 405"/>
              <a:gd name="T8" fmla="*/ 0 w 406"/>
              <a:gd name="T9" fmla="*/ 202 h 405"/>
              <a:gd name="T10" fmla="*/ 203 w 406"/>
              <a:gd name="T1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5">
                <a:moveTo>
                  <a:pt x="203" y="404"/>
                </a:moveTo>
                <a:lnTo>
                  <a:pt x="203" y="404"/>
                </a:lnTo>
                <a:cubicBezTo>
                  <a:pt x="312" y="404"/>
                  <a:pt x="405" y="312"/>
                  <a:pt x="405" y="202"/>
                </a:cubicBezTo>
                <a:cubicBezTo>
                  <a:pt x="405" y="92"/>
                  <a:pt x="312" y="0"/>
                  <a:pt x="203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3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EC509D57-BCA4-2F4C-85C9-02D0F8F98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982" y="5560819"/>
            <a:ext cx="196511" cy="196511"/>
          </a:xfrm>
          <a:custGeom>
            <a:avLst/>
            <a:gdLst>
              <a:gd name="T0" fmla="*/ 404 w 405"/>
              <a:gd name="T1" fmla="*/ 202 h 405"/>
              <a:gd name="T2" fmla="*/ 404 w 405"/>
              <a:gd name="T3" fmla="*/ 202 h 405"/>
              <a:gd name="T4" fmla="*/ 202 w 405"/>
              <a:gd name="T5" fmla="*/ 0 h 405"/>
              <a:gd name="T6" fmla="*/ 0 w 405"/>
              <a:gd name="T7" fmla="*/ 202 h 405"/>
              <a:gd name="T8" fmla="*/ 202 w 405"/>
              <a:gd name="T9" fmla="*/ 404 h 405"/>
              <a:gd name="T10" fmla="*/ 404 w 405"/>
              <a:gd name="T11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5">
                <a:moveTo>
                  <a:pt x="404" y="202"/>
                </a:moveTo>
                <a:lnTo>
                  <a:pt x="404" y="202"/>
                </a:lnTo>
                <a:cubicBezTo>
                  <a:pt x="404" y="92"/>
                  <a:pt x="331" y="0"/>
                  <a:pt x="202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2" y="404"/>
                </a:cubicBezTo>
                <a:cubicBezTo>
                  <a:pt x="331" y="404"/>
                  <a:pt x="404" y="312"/>
                  <a:pt x="404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D1BEE5F-677D-F34B-B555-EB8F2B09D39D}"/>
              </a:ext>
            </a:extLst>
          </p:cNvPr>
          <p:cNvCxnSpPr>
            <a:cxnSpLocks/>
          </p:cNvCxnSpPr>
          <p:nvPr/>
        </p:nvCxnSpPr>
        <p:spPr>
          <a:xfrm>
            <a:off x="6691592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BC58B73-2F47-C042-B721-8DC86764C051}"/>
              </a:ext>
            </a:extLst>
          </p:cNvPr>
          <p:cNvSpPr txBox="1"/>
          <p:nvPr/>
        </p:nvSpPr>
        <p:spPr>
          <a:xfrm>
            <a:off x="2607102" y="8519050"/>
            <a:ext cx="57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BED84A4-034C-154A-90A0-AAD69D1B8CF6}"/>
              </a:ext>
            </a:extLst>
          </p:cNvPr>
          <p:cNvCxnSpPr>
            <a:cxnSpLocks/>
          </p:cNvCxnSpPr>
          <p:nvPr/>
        </p:nvCxnSpPr>
        <p:spPr>
          <a:xfrm>
            <a:off x="4798877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9A17547-2390-3D41-8679-EA8274CE3A0B}"/>
              </a:ext>
            </a:extLst>
          </p:cNvPr>
          <p:cNvCxnSpPr>
            <a:cxnSpLocks/>
          </p:cNvCxnSpPr>
          <p:nvPr/>
        </p:nvCxnSpPr>
        <p:spPr>
          <a:xfrm>
            <a:off x="8717734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1F20CC3-5CF5-0046-BC38-0DF085C3C3B3}"/>
              </a:ext>
            </a:extLst>
          </p:cNvPr>
          <p:cNvCxnSpPr>
            <a:cxnSpLocks/>
          </p:cNvCxnSpPr>
          <p:nvPr/>
        </p:nvCxnSpPr>
        <p:spPr>
          <a:xfrm>
            <a:off x="12529042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2CEE15D-680C-D54A-AD5A-C4A8AF97121D}"/>
              </a:ext>
            </a:extLst>
          </p:cNvPr>
          <p:cNvCxnSpPr>
            <a:cxnSpLocks/>
          </p:cNvCxnSpPr>
          <p:nvPr/>
        </p:nvCxnSpPr>
        <p:spPr>
          <a:xfrm>
            <a:off x="16196220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ED10B34-0EC3-4A45-AD64-02E2767B284B}"/>
              </a:ext>
            </a:extLst>
          </p:cNvPr>
          <p:cNvCxnSpPr>
            <a:cxnSpLocks/>
          </p:cNvCxnSpPr>
          <p:nvPr/>
        </p:nvCxnSpPr>
        <p:spPr>
          <a:xfrm>
            <a:off x="19853820" y="7151915"/>
            <a:ext cx="0" cy="914400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B6B40B1-2D64-8E4A-A396-EBAED9F1233B}"/>
              </a:ext>
            </a:extLst>
          </p:cNvPr>
          <p:cNvSpPr txBox="1"/>
          <p:nvPr/>
        </p:nvSpPr>
        <p:spPr>
          <a:xfrm>
            <a:off x="4599188" y="8519050"/>
            <a:ext cx="57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E81741-F9AD-8547-ADFC-E528293E99BB}"/>
              </a:ext>
            </a:extLst>
          </p:cNvPr>
          <p:cNvSpPr txBox="1"/>
          <p:nvPr/>
        </p:nvSpPr>
        <p:spPr>
          <a:xfrm>
            <a:off x="6460645" y="8519050"/>
            <a:ext cx="57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0D5B360-29DA-6948-B73D-358ACBC57B34}"/>
              </a:ext>
            </a:extLst>
          </p:cNvPr>
          <p:cNvSpPr txBox="1"/>
          <p:nvPr/>
        </p:nvSpPr>
        <p:spPr>
          <a:xfrm>
            <a:off x="8485388" y="8519050"/>
            <a:ext cx="57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9A850F7-253C-474F-B01D-5ED2FEBE32B8}"/>
              </a:ext>
            </a:extLst>
          </p:cNvPr>
          <p:cNvSpPr txBox="1"/>
          <p:nvPr/>
        </p:nvSpPr>
        <p:spPr>
          <a:xfrm>
            <a:off x="10444816" y="8519050"/>
            <a:ext cx="57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916BC2-6B9F-CC4F-8922-04AB0EDA5441}"/>
              </a:ext>
            </a:extLst>
          </p:cNvPr>
          <p:cNvSpPr txBox="1"/>
          <p:nvPr/>
        </p:nvSpPr>
        <p:spPr>
          <a:xfrm>
            <a:off x="12404245" y="8519050"/>
            <a:ext cx="57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CCFE9B-8319-414B-8D54-051FA8D420C3}"/>
              </a:ext>
            </a:extLst>
          </p:cNvPr>
          <p:cNvSpPr txBox="1"/>
          <p:nvPr/>
        </p:nvSpPr>
        <p:spPr>
          <a:xfrm>
            <a:off x="14102417" y="8519050"/>
            <a:ext cx="57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41A2BF8-E223-F743-B0C2-A5DDC01EAF80}"/>
              </a:ext>
            </a:extLst>
          </p:cNvPr>
          <p:cNvSpPr txBox="1"/>
          <p:nvPr/>
        </p:nvSpPr>
        <p:spPr>
          <a:xfrm>
            <a:off x="16127159" y="8519050"/>
            <a:ext cx="57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911B4C-5D38-4048-B5F4-69986AFFC82A}"/>
              </a:ext>
            </a:extLst>
          </p:cNvPr>
          <p:cNvSpPr txBox="1"/>
          <p:nvPr/>
        </p:nvSpPr>
        <p:spPr>
          <a:xfrm>
            <a:off x="17818070" y="8519050"/>
            <a:ext cx="57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480F391-F019-9146-AA31-36DD865534C6}"/>
              </a:ext>
            </a:extLst>
          </p:cNvPr>
          <p:cNvSpPr txBox="1"/>
          <p:nvPr/>
        </p:nvSpPr>
        <p:spPr>
          <a:xfrm>
            <a:off x="19614213" y="8519050"/>
            <a:ext cx="57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05B5F05-748E-DC41-8673-A7C36EE2FDF5}"/>
              </a:ext>
            </a:extLst>
          </p:cNvPr>
          <p:cNvSpPr txBox="1"/>
          <p:nvPr/>
        </p:nvSpPr>
        <p:spPr>
          <a:xfrm>
            <a:off x="21247070" y="8519050"/>
            <a:ext cx="98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742D488-89BB-3944-908A-F2F96F276CD5}"/>
              </a:ext>
            </a:extLst>
          </p:cNvPr>
          <p:cNvSpPr/>
          <p:nvPr/>
        </p:nvSpPr>
        <p:spPr>
          <a:xfrm>
            <a:off x="1976657" y="9978256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35F7FC9-CD86-3549-85B0-7D6DC613AFB4}"/>
              </a:ext>
            </a:extLst>
          </p:cNvPr>
          <p:cNvSpPr/>
          <p:nvPr/>
        </p:nvSpPr>
        <p:spPr>
          <a:xfrm>
            <a:off x="5844207" y="9978256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CC4D94-4DCE-E048-9FE4-F7417EF92251}"/>
              </a:ext>
            </a:extLst>
          </p:cNvPr>
          <p:cNvSpPr/>
          <p:nvPr/>
        </p:nvSpPr>
        <p:spPr>
          <a:xfrm>
            <a:off x="9599779" y="9978256"/>
            <a:ext cx="236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704EF7-FAD4-FF41-A7C3-536B14377E14}"/>
              </a:ext>
            </a:extLst>
          </p:cNvPr>
          <p:cNvSpPr/>
          <p:nvPr/>
        </p:nvSpPr>
        <p:spPr>
          <a:xfrm>
            <a:off x="13518636" y="9978256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3CEF90-9EFB-4F4E-8445-1A16C2E5CBA0}"/>
              </a:ext>
            </a:extLst>
          </p:cNvPr>
          <p:cNvSpPr/>
          <p:nvPr/>
        </p:nvSpPr>
        <p:spPr>
          <a:xfrm>
            <a:off x="17241549" y="9978256"/>
            <a:ext cx="1840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Very 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1E9350-F35C-C84D-A6AF-EAE3C73F2233}"/>
              </a:ext>
            </a:extLst>
          </p:cNvPr>
          <p:cNvSpPr/>
          <p:nvPr/>
        </p:nvSpPr>
        <p:spPr>
          <a:xfrm>
            <a:off x="20703208" y="9978256"/>
            <a:ext cx="22221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Worst Pain Possible</a:t>
            </a:r>
          </a:p>
        </p:txBody>
      </p:sp>
    </p:spTree>
    <p:extLst>
      <p:ext uri="{BB962C8B-B14F-4D97-AF65-F5344CB8AC3E}">
        <p14:creationId xmlns:p14="http://schemas.microsoft.com/office/powerpoint/2010/main" val="403191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49">
            <a:extLst>
              <a:ext uri="{FF2B5EF4-FFF2-40B4-BE49-F238E27FC236}">
                <a16:creationId xmlns:a16="http://schemas.microsoft.com/office/drawing/2014/main" id="{A968EDD7-21DC-AF4E-B094-57852DD4ABE8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608B08A3-EA31-0C4A-BC9D-B30DC0C227DF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F3F28E76-CD48-5C4E-9636-E20383F0B93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C70BC57-1382-654E-9D82-83E39D47B212}"/>
              </a:ext>
            </a:extLst>
          </p:cNvPr>
          <p:cNvSpPr/>
          <p:nvPr/>
        </p:nvSpPr>
        <p:spPr>
          <a:xfrm>
            <a:off x="2602994" y="7748800"/>
            <a:ext cx="3234531" cy="1200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E43D97-5259-BB48-8EFB-74444861F450}"/>
              </a:ext>
            </a:extLst>
          </p:cNvPr>
          <p:cNvSpPr/>
          <p:nvPr/>
        </p:nvSpPr>
        <p:spPr>
          <a:xfrm>
            <a:off x="5820523" y="7748800"/>
            <a:ext cx="3234531" cy="1200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F57B40-7B9B-F64D-A772-9F483628C5FB}"/>
              </a:ext>
            </a:extLst>
          </p:cNvPr>
          <p:cNvSpPr/>
          <p:nvPr/>
        </p:nvSpPr>
        <p:spPr>
          <a:xfrm>
            <a:off x="9067371" y="7748800"/>
            <a:ext cx="3234531" cy="12003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F578BD-307C-5E4B-9168-33E97D0A34CB}"/>
              </a:ext>
            </a:extLst>
          </p:cNvPr>
          <p:cNvSpPr/>
          <p:nvPr/>
        </p:nvSpPr>
        <p:spPr>
          <a:xfrm>
            <a:off x="12284901" y="7748800"/>
            <a:ext cx="3234531" cy="1200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FEE087-1AF5-9942-99BA-8C9040006233}"/>
              </a:ext>
            </a:extLst>
          </p:cNvPr>
          <p:cNvSpPr/>
          <p:nvPr/>
        </p:nvSpPr>
        <p:spPr>
          <a:xfrm>
            <a:off x="15502430" y="7748800"/>
            <a:ext cx="3234531" cy="1200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651178-D58C-3843-956D-AA9DD3940EB2}"/>
              </a:ext>
            </a:extLst>
          </p:cNvPr>
          <p:cNvSpPr/>
          <p:nvPr/>
        </p:nvSpPr>
        <p:spPr>
          <a:xfrm>
            <a:off x="18736961" y="7748800"/>
            <a:ext cx="3234531" cy="12003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Freeform 2">
            <a:extLst>
              <a:ext uri="{FF2B5EF4-FFF2-40B4-BE49-F238E27FC236}">
                <a16:creationId xmlns:a16="http://schemas.microsoft.com/office/drawing/2014/main" id="{9846601F-35CB-DB41-827C-CCBC967C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901" y="5632369"/>
            <a:ext cx="1486716" cy="1486716"/>
          </a:xfrm>
          <a:custGeom>
            <a:avLst/>
            <a:gdLst>
              <a:gd name="T0" fmla="*/ 679 w 1341"/>
              <a:gd name="T1" fmla="*/ 0 h 1341"/>
              <a:gd name="T2" fmla="*/ 679 w 1341"/>
              <a:gd name="T3" fmla="*/ 0 h 1341"/>
              <a:gd name="T4" fmla="*/ 0 w 1341"/>
              <a:gd name="T5" fmla="*/ 679 h 1341"/>
              <a:gd name="T6" fmla="*/ 679 w 1341"/>
              <a:gd name="T7" fmla="*/ 1340 h 1341"/>
              <a:gd name="T8" fmla="*/ 1340 w 1341"/>
              <a:gd name="T9" fmla="*/ 679 h 1341"/>
              <a:gd name="T10" fmla="*/ 679 w 1341"/>
              <a:gd name="T11" fmla="*/ 0 h 1341"/>
              <a:gd name="T12" fmla="*/ 679 w 1341"/>
              <a:gd name="T13" fmla="*/ 1284 h 1341"/>
              <a:gd name="T14" fmla="*/ 679 w 1341"/>
              <a:gd name="T15" fmla="*/ 1284 h 1341"/>
              <a:gd name="T16" fmla="*/ 679 w 1341"/>
              <a:gd name="T17" fmla="*/ 1284 h 1341"/>
              <a:gd name="T18" fmla="*/ 55 w 1341"/>
              <a:gd name="T19" fmla="*/ 679 h 1341"/>
              <a:gd name="T20" fmla="*/ 679 w 1341"/>
              <a:gd name="T21" fmla="*/ 54 h 1341"/>
              <a:gd name="T22" fmla="*/ 1285 w 1341"/>
              <a:gd name="T23" fmla="*/ 679 h 1341"/>
              <a:gd name="T24" fmla="*/ 679 w 1341"/>
              <a:gd name="T25" fmla="*/ 1284 h 1341"/>
              <a:gd name="T26" fmla="*/ 367 w 1341"/>
              <a:gd name="T27" fmla="*/ 514 h 1341"/>
              <a:gd name="T28" fmla="*/ 367 w 1341"/>
              <a:gd name="T29" fmla="*/ 514 h 1341"/>
              <a:gd name="T30" fmla="*/ 367 w 1341"/>
              <a:gd name="T31" fmla="*/ 514 h 1341"/>
              <a:gd name="T32" fmla="*/ 458 w 1341"/>
              <a:gd name="T33" fmla="*/ 403 h 1341"/>
              <a:gd name="T34" fmla="*/ 569 w 1341"/>
              <a:gd name="T35" fmla="*/ 514 h 1341"/>
              <a:gd name="T36" fmla="*/ 458 w 1341"/>
              <a:gd name="T37" fmla="*/ 605 h 1341"/>
              <a:gd name="T38" fmla="*/ 367 w 1341"/>
              <a:gd name="T39" fmla="*/ 514 h 1341"/>
              <a:gd name="T40" fmla="*/ 807 w 1341"/>
              <a:gd name="T41" fmla="*/ 514 h 1341"/>
              <a:gd name="T42" fmla="*/ 807 w 1341"/>
              <a:gd name="T43" fmla="*/ 514 h 1341"/>
              <a:gd name="T44" fmla="*/ 807 w 1341"/>
              <a:gd name="T45" fmla="*/ 514 h 1341"/>
              <a:gd name="T46" fmla="*/ 899 w 1341"/>
              <a:gd name="T47" fmla="*/ 403 h 1341"/>
              <a:gd name="T48" fmla="*/ 1010 w 1341"/>
              <a:gd name="T49" fmla="*/ 514 h 1341"/>
              <a:gd name="T50" fmla="*/ 899 w 1341"/>
              <a:gd name="T51" fmla="*/ 605 h 1341"/>
              <a:gd name="T52" fmla="*/ 807 w 1341"/>
              <a:gd name="T53" fmla="*/ 514 h 1341"/>
              <a:gd name="T54" fmla="*/ 330 w 1341"/>
              <a:gd name="T55" fmla="*/ 789 h 1341"/>
              <a:gd name="T56" fmla="*/ 330 w 1341"/>
              <a:gd name="T57" fmla="*/ 789 h 1341"/>
              <a:gd name="T58" fmla="*/ 330 w 1341"/>
              <a:gd name="T59" fmla="*/ 789 h 1341"/>
              <a:gd name="T60" fmla="*/ 1046 w 1341"/>
              <a:gd name="T61" fmla="*/ 789 h 1341"/>
              <a:gd name="T62" fmla="*/ 679 w 1341"/>
              <a:gd name="T63" fmla="*/ 1064 h 1341"/>
              <a:gd name="T64" fmla="*/ 330 w 1341"/>
              <a:gd name="T65" fmla="*/ 78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41" h="1341">
                <a:moveTo>
                  <a:pt x="679" y="0"/>
                </a:moveTo>
                <a:lnTo>
                  <a:pt x="679" y="0"/>
                </a:lnTo>
                <a:cubicBezTo>
                  <a:pt x="312" y="0"/>
                  <a:pt x="0" y="311"/>
                  <a:pt x="0" y="679"/>
                </a:cubicBezTo>
                <a:cubicBezTo>
                  <a:pt x="0" y="1046"/>
                  <a:pt x="312" y="1340"/>
                  <a:pt x="679" y="1340"/>
                </a:cubicBezTo>
                <a:cubicBezTo>
                  <a:pt x="1046" y="1340"/>
                  <a:pt x="1340" y="1046"/>
                  <a:pt x="1340" y="679"/>
                </a:cubicBezTo>
                <a:cubicBezTo>
                  <a:pt x="1340" y="311"/>
                  <a:pt x="1046" y="0"/>
                  <a:pt x="679" y="0"/>
                </a:cubicBezTo>
                <a:close/>
                <a:moveTo>
                  <a:pt x="679" y="1284"/>
                </a:moveTo>
                <a:lnTo>
                  <a:pt x="679" y="1284"/>
                </a:lnTo>
                <a:lnTo>
                  <a:pt x="679" y="1284"/>
                </a:lnTo>
                <a:cubicBezTo>
                  <a:pt x="330" y="1284"/>
                  <a:pt x="55" y="1009"/>
                  <a:pt x="55" y="679"/>
                </a:cubicBezTo>
                <a:cubicBezTo>
                  <a:pt x="55" y="330"/>
                  <a:pt x="330" y="54"/>
                  <a:pt x="679" y="54"/>
                </a:cubicBezTo>
                <a:cubicBezTo>
                  <a:pt x="1010" y="54"/>
                  <a:pt x="1285" y="330"/>
                  <a:pt x="1285" y="679"/>
                </a:cubicBezTo>
                <a:cubicBezTo>
                  <a:pt x="1285" y="1009"/>
                  <a:pt x="1010" y="1284"/>
                  <a:pt x="679" y="1284"/>
                </a:cubicBezTo>
                <a:close/>
                <a:moveTo>
                  <a:pt x="367" y="514"/>
                </a:moveTo>
                <a:lnTo>
                  <a:pt x="367" y="514"/>
                </a:lnTo>
                <a:lnTo>
                  <a:pt x="367" y="514"/>
                </a:lnTo>
                <a:cubicBezTo>
                  <a:pt x="367" y="458"/>
                  <a:pt x="403" y="403"/>
                  <a:pt x="458" y="403"/>
                </a:cubicBezTo>
                <a:cubicBezTo>
                  <a:pt x="514" y="403"/>
                  <a:pt x="569" y="458"/>
                  <a:pt x="569" y="514"/>
                </a:cubicBezTo>
                <a:cubicBezTo>
                  <a:pt x="569" y="568"/>
                  <a:pt x="514" y="605"/>
                  <a:pt x="458" y="605"/>
                </a:cubicBezTo>
                <a:cubicBezTo>
                  <a:pt x="403" y="605"/>
                  <a:pt x="367" y="568"/>
                  <a:pt x="367" y="514"/>
                </a:cubicBezTo>
                <a:close/>
                <a:moveTo>
                  <a:pt x="807" y="514"/>
                </a:moveTo>
                <a:lnTo>
                  <a:pt x="807" y="514"/>
                </a:lnTo>
                <a:lnTo>
                  <a:pt x="807" y="514"/>
                </a:lnTo>
                <a:cubicBezTo>
                  <a:pt x="807" y="458"/>
                  <a:pt x="844" y="403"/>
                  <a:pt x="899" y="403"/>
                </a:cubicBezTo>
                <a:cubicBezTo>
                  <a:pt x="954" y="403"/>
                  <a:pt x="1010" y="458"/>
                  <a:pt x="1010" y="514"/>
                </a:cubicBezTo>
                <a:cubicBezTo>
                  <a:pt x="1010" y="568"/>
                  <a:pt x="954" y="605"/>
                  <a:pt x="899" y="605"/>
                </a:cubicBezTo>
                <a:cubicBezTo>
                  <a:pt x="844" y="605"/>
                  <a:pt x="807" y="568"/>
                  <a:pt x="807" y="514"/>
                </a:cubicBezTo>
                <a:close/>
                <a:moveTo>
                  <a:pt x="330" y="789"/>
                </a:moveTo>
                <a:lnTo>
                  <a:pt x="330" y="789"/>
                </a:lnTo>
                <a:lnTo>
                  <a:pt x="330" y="789"/>
                </a:lnTo>
                <a:cubicBezTo>
                  <a:pt x="1046" y="789"/>
                  <a:pt x="1046" y="789"/>
                  <a:pt x="1046" y="789"/>
                </a:cubicBezTo>
                <a:cubicBezTo>
                  <a:pt x="991" y="935"/>
                  <a:pt x="863" y="1064"/>
                  <a:pt x="679" y="1064"/>
                </a:cubicBezTo>
                <a:cubicBezTo>
                  <a:pt x="514" y="1064"/>
                  <a:pt x="385" y="935"/>
                  <a:pt x="330" y="7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3">
            <a:extLst>
              <a:ext uri="{FF2B5EF4-FFF2-40B4-BE49-F238E27FC236}">
                <a16:creationId xmlns:a16="http://schemas.microsoft.com/office/drawing/2014/main" id="{1EE5A381-F67D-8741-B550-B46C8FF8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402" y="5632369"/>
            <a:ext cx="1467154" cy="1467154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85 w 1323"/>
              <a:gd name="T23" fmla="*/ 661 h 1323"/>
              <a:gd name="T24" fmla="*/ 661 w 1323"/>
              <a:gd name="T25" fmla="*/ 1267 h 1323"/>
              <a:gd name="T26" fmla="*/ 349 w 1323"/>
              <a:gd name="T27" fmla="*/ 496 h 1323"/>
              <a:gd name="T28" fmla="*/ 349 w 1323"/>
              <a:gd name="T29" fmla="*/ 496 h 1323"/>
              <a:gd name="T30" fmla="*/ 349 w 1323"/>
              <a:gd name="T31" fmla="*/ 496 h 1323"/>
              <a:gd name="T32" fmla="*/ 459 w 1323"/>
              <a:gd name="T33" fmla="*/ 404 h 1323"/>
              <a:gd name="T34" fmla="*/ 551 w 1323"/>
              <a:gd name="T35" fmla="*/ 496 h 1323"/>
              <a:gd name="T36" fmla="*/ 459 w 1323"/>
              <a:gd name="T37" fmla="*/ 606 h 1323"/>
              <a:gd name="T38" fmla="*/ 349 w 1323"/>
              <a:gd name="T39" fmla="*/ 49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1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1028 w 1323"/>
              <a:gd name="T55" fmla="*/ 772 h 1323"/>
              <a:gd name="T56" fmla="*/ 1028 w 1323"/>
              <a:gd name="T57" fmla="*/ 772 h 1323"/>
              <a:gd name="T58" fmla="*/ 1028 w 1323"/>
              <a:gd name="T59" fmla="*/ 772 h 1323"/>
              <a:gd name="T60" fmla="*/ 679 w 1323"/>
              <a:gd name="T61" fmla="*/ 1028 h 1323"/>
              <a:gd name="T62" fmla="*/ 330 w 1323"/>
              <a:gd name="T63" fmla="*/ 753 h 1323"/>
              <a:gd name="T64" fmla="*/ 679 w 1323"/>
              <a:gd name="T65" fmla="*/ 955 h 1323"/>
              <a:gd name="T66" fmla="*/ 1028 w 1323"/>
              <a:gd name="T67" fmla="*/ 77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8" y="1322"/>
                  <a:pt x="1322" y="1028"/>
                  <a:pt x="1322" y="661"/>
                </a:cubicBezTo>
                <a:cubicBezTo>
                  <a:pt x="1322" y="294"/>
                  <a:pt x="1028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0" y="1267"/>
                  <a:pt x="55" y="1010"/>
                  <a:pt x="55" y="661"/>
                </a:cubicBezTo>
                <a:cubicBezTo>
                  <a:pt x="55" y="331"/>
                  <a:pt x="330" y="55"/>
                  <a:pt x="661" y="55"/>
                </a:cubicBezTo>
                <a:cubicBezTo>
                  <a:pt x="1009" y="55"/>
                  <a:pt x="1285" y="331"/>
                  <a:pt x="1285" y="661"/>
                </a:cubicBezTo>
                <a:cubicBezTo>
                  <a:pt x="1285" y="1010"/>
                  <a:pt x="1009" y="1267"/>
                  <a:pt x="661" y="1267"/>
                </a:cubicBezTo>
                <a:close/>
                <a:moveTo>
                  <a:pt x="349" y="496"/>
                </a:moveTo>
                <a:lnTo>
                  <a:pt x="349" y="496"/>
                </a:lnTo>
                <a:lnTo>
                  <a:pt x="349" y="496"/>
                </a:lnTo>
                <a:cubicBezTo>
                  <a:pt x="349" y="441"/>
                  <a:pt x="404" y="404"/>
                  <a:pt x="459" y="404"/>
                </a:cubicBezTo>
                <a:cubicBezTo>
                  <a:pt x="514" y="404"/>
                  <a:pt x="551" y="441"/>
                  <a:pt x="551" y="496"/>
                </a:cubicBezTo>
                <a:cubicBezTo>
                  <a:pt x="551" y="551"/>
                  <a:pt x="514" y="606"/>
                  <a:pt x="459" y="606"/>
                </a:cubicBezTo>
                <a:cubicBezTo>
                  <a:pt x="404" y="606"/>
                  <a:pt x="349" y="551"/>
                  <a:pt x="349" y="49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4" y="404"/>
                  <a:pt x="900" y="404"/>
                </a:cubicBezTo>
                <a:cubicBezTo>
                  <a:pt x="955" y="404"/>
                  <a:pt x="991" y="441"/>
                  <a:pt x="991" y="496"/>
                </a:cubicBezTo>
                <a:cubicBezTo>
                  <a:pt x="991" y="551"/>
                  <a:pt x="955" y="606"/>
                  <a:pt x="900" y="606"/>
                </a:cubicBezTo>
                <a:cubicBezTo>
                  <a:pt x="844" y="606"/>
                  <a:pt x="789" y="551"/>
                  <a:pt x="789" y="496"/>
                </a:cubicBezTo>
                <a:close/>
                <a:moveTo>
                  <a:pt x="1028" y="772"/>
                </a:moveTo>
                <a:lnTo>
                  <a:pt x="1028" y="772"/>
                </a:lnTo>
                <a:lnTo>
                  <a:pt x="1028" y="772"/>
                </a:lnTo>
                <a:cubicBezTo>
                  <a:pt x="991" y="918"/>
                  <a:pt x="844" y="1028"/>
                  <a:pt x="679" y="1028"/>
                </a:cubicBezTo>
                <a:cubicBezTo>
                  <a:pt x="514" y="1028"/>
                  <a:pt x="367" y="918"/>
                  <a:pt x="330" y="753"/>
                </a:cubicBezTo>
                <a:cubicBezTo>
                  <a:pt x="404" y="881"/>
                  <a:pt x="532" y="955"/>
                  <a:pt x="679" y="955"/>
                </a:cubicBezTo>
                <a:cubicBezTo>
                  <a:pt x="826" y="955"/>
                  <a:pt x="955" y="881"/>
                  <a:pt x="1028" y="7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4B170C93-E06A-3C48-80F4-F6CC4F9C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190" y="5581815"/>
            <a:ext cx="1467154" cy="1467154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67 w 1323"/>
              <a:gd name="T23" fmla="*/ 661 h 1323"/>
              <a:gd name="T24" fmla="*/ 661 w 1323"/>
              <a:gd name="T25" fmla="*/ 1267 h 1323"/>
              <a:gd name="T26" fmla="*/ 459 w 1323"/>
              <a:gd name="T27" fmla="*/ 606 h 1323"/>
              <a:gd name="T28" fmla="*/ 459 w 1323"/>
              <a:gd name="T29" fmla="*/ 606 h 1323"/>
              <a:gd name="T30" fmla="*/ 459 w 1323"/>
              <a:gd name="T31" fmla="*/ 606 h 1323"/>
              <a:gd name="T32" fmla="*/ 349 w 1323"/>
              <a:gd name="T33" fmla="*/ 496 h 1323"/>
              <a:gd name="T34" fmla="*/ 459 w 1323"/>
              <a:gd name="T35" fmla="*/ 404 h 1323"/>
              <a:gd name="T36" fmla="*/ 551 w 1323"/>
              <a:gd name="T37" fmla="*/ 496 h 1323"/>
              <a:gd name="T38" fmla="*/ 459 w 1323"/>
              <a:gd name="T39" fmla="*/ 60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2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973 w 1323"/>
              <a:gd name="T55" fmla="*/ 716 h 1323"/>
              <a:gd name="T56" fmla="*/ 973 w 1323"/>
              <a:gd name="T57" fmla="*/ 716 h 1323"/>
              <a:gd name="T58" fmla="*/ 973 w 1323"/>
              <a:gd name="T59" fmla="*/ 716 h 1323"/>
              <a:gd name="T60" fmla="*/ 1010 w 1323"/>
              <a:gd name="T61" fmla="*/ 808 h 1323"/>
              <a:gd name="T62" fmla="*/ 422 w 1323"/>
              <a:gd name="T63" fmla="*/ 1065 h 1323"/>
              <a:gd name="T64" fmla="*/ 386 w 1323"/>
              <a:gd name="T65" fmla="*/ 973 h 1323"/>
              <a:gd name="T66" fmla="*/ 973 w 1323"/>
              <a:gd name="T67" fmla="*/ 716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9" y="1322"/>
                  <a:pt x="1322" y="1028"/>
                  <a:pt x="1322" y="661"/>
                </a:cubicBezTo>
                <a:cubicBezTo>
                  <a:pt x="1322" y="294"/>
                  <a:pt x="1029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1" y="1267"/>
                  <a:pt x="55" y="1010"/>
                  <a:pt x="55" y="661"/>
                </a:cubicBezTo>
                <a:cubicBezTo>
                  <a:pt x="55" y="331"/>
                  <a:pt x="331" y="55"/>
                  <a:pt x="661" y="55"/>
                </a:cubicBezTo>
                <a:cubicBezTo>
                  <a:pt x="992" y="55"/>
                  <a:pt x="1267" y="331"/>
                  <a:pt x="1267" y="661"/>
                </a:cubicBezTo>
                <a:cubicBezTo>
                  <a:pt x="1267" y="1010"/>
                  <a:pt x="992" y="1267"/>
                  <a:pt x="661" y="1267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386" y="606"/>
                  <a:pt x="349" y="551"/>
                  <a:pt x="349" y="496"/>
                </a:cubicBezTo>
                <a:cubicBezTo>
                  <a:pt x="349" y="441"/>
                  <a:pt x="386" y="404"/>
                  <a:pt x="459" y="404"/>
                </a:cubicBezTo>
                <a:cubicBezTo>
                  <a:pt x="515" y="404"/>
                  <a:pt x="551" y="441"/>
                  <a:pt x="551" y="496"/>
                </a:cubicBezTo>
                <a:cubicBezTo>
                  <a:pt x="551" y="551"/>
                  <a:pt x="515" y="606"/>
                  <a:pt x="459" y="60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5" y="404"/>
                  <a:pt x="900" y="404"/>
                </a:cubicBezTo>
                <a:cubicBezTo>
                  <a:pt x="955" y="404"/>
                  <a:pt x="992" y="441"/>
                  <a:pt x="992" y="496"/>
                </a:cubicBezTo>
                <a:cubicBezTo>
                  <a:pt x="992" y="551"/>
                  <a:pt x="955" y="606"/>
                  <a:pt x="900" y="606"/>
                </a:cubicBezTo>
                <a:cubicBezTo>
                  <a:pt x="845" y="606"/>
                  <a:pt x="789" y="551"/>
                  <a:pt x="789" y="496"/>
                </a:cubicBezTo>
                <a:close/>
                <a:moveTo>
                  <a:pt x="973" y="716"/>
                </a:moveTo>
                <a:lnTo>
                  <a:pt x="973" y="716"/>
                </a:lnTo>
                <a:lnTo>
                  <a:pt x="973" y="716"/>
                </a:lnTo>
                <a:cubicBezTo>
                  <a:pt x="1010" y="808"/>
                  <a:pt x="1010" y="808"/>
                  <a:pt x="1010" y="808"/>
                </a:cubicBezTo>
                <a:cubicBezTo>
                  <a:pt x="422" y="1065"/>
                  <a:pt x="422" y="1065"/>
                  <a:pt x="422" y="1065"/>
                </a:cubicBezTo>
                <a:cubicBezTo>
                  <a:pt x="386" y="973"/>
                  <a:pt x="386" y="973"/>
                  <a:pt x="386" y="973"/>
                </a:cubicBezTo>
                <a:lnTo>
                  <a:pt x="973" y="7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8" name="Freeform 14">
            <a:extLst>
              <a:ext uri="{FF2B5EF4-FFF2-40B4-BE49-F238E27FC236}">
                <a16:creationId xmlns:a16="http://schemas.microsoft.com/office/drawing/2014/main" id="{A48EF35B-B12F-F24D-9A4B-C22BE123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0649" y="5579979"/>
            <a:ext cx="1467154" cy="148671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85 w 1323"/>
              <a:gd name="T23" fmla="*/ 660 h 1341"/>
              <a:gd name="T24" fmla="*/ 661 w 1323"/>
              <a:gd name="T25" fmla="*/ 1285 h 1341"/>
              <a:gd name="T26" fmla="*/ 459 w 1323"/>
              <a:gd name="T27" fmla="*/ 606 h 1341"/>
              <a:gd name="T28" fmla="*/ 459 w 1323"/>
              <a:gd name="T29" fmla="*/ 606 h 1341"/>
              <a:gd name="T30" fmla="*/ 459 w 1323"/>
              <a:gd name="T31" fmla="*/ 606 h 1341"/>
              <a:gd name="T32" fmla="*/ 349 w 1323"/>
              <a:gd name="T33" fmla="*/ 495 h 1341"/>
              <a:gd name="T34" fmla="*/ 459 w 1323"/>
              <a:gd name="T35" fmla="*/ 404 h 1341"/>
              <a:gd name="T36" fmla="*/ 551 w 1323"/>
              <a:gd name="T37" fmla="*/ 495 h 1341"/>
              <a:gd name="T38" fmla="*/ 459 w 1323"/>
              <a:gd name="T39" fmla="*/ 606 h 1341"/>
              <a:gd name="T40" fmla="*/ 900 w 1323"/>
              <a:gd name="T41" fmla="*/ 404 h 1341"/>
              <a:gd name="T42" fmla="*/ 900 w 1323"/>
              <a:gd name="T43" fmla="*/ 404 h 1341"/>
              <a:gd name="T44" fmla="*/ 900 w 1323"/>
              <a:gd name="T45" fmla="*/ 404 h 1341"/>
              <a:gd name="T46" fmla="*/ 991 w 1323"/>
              <a:gd name="T47" fmla="*/ 495 h 1341"/>
              <a:gd name="T48" fmla="*/ 900 w 1323"/>
              <a:gd name="T49" fmla="*/ 606 h 1341"/>
              <a:gd name="T50" fmla="*/ 789 w 1323"/>
              <a:gd name="T51" fmla="*/ 495 h 1341"/>
              <a:gd name="T52" fmla="*/ 900 w 1323"/>
              <a:gd name="T53" fmla="*/ 404 h 1341"/>
              <a:gd name="T54" fmla="*/ 991 w 1323"/>
              <a:gd name="T55" fmla="*/ 734 h 1341"/>
              <a:gd name="T56" fmla="*/ 991 w 1323"/>
              <a:gd name="T57" fmla="*/ 734 h 1341"/>
              <a:gd name="T58" fmla="*/ 991 w 1323"/>
              <a:gd name="T59" fmla="*/ 734 h 1341"/>
              <a:gd name="T60" fmla="*/ 1028 w 1323"/>
              <a:gd name="T61" fmla="*/ 807 h 1341"/>
              <a:gd name="T62" fmla="*/ 441 w 1323"/>
              <a:gd name="T63" fmla="*/ 1065 h 1341"/>
              <a:gd name="T64" fmla="*/ 404 w 1323"/>
              <a:gd name="T65" fmla="*/ 991 h 1341"/>
              <a:gd name="T66" fmla="*/ 991 w 1323"/>
              <a:gd name="T67" fmla="*/ 734 h 1341"/>
              <a:gd name="T68" fmla="*/ 753 w 1323"/>
              <a:gd name="T69" fmla="*/ 459 h 1341"/>
              <a:gd name="T70" fmla="*/ 753 w 1323"/>
              <a:gd name="T71" fmla="*/ 459 h 1341"/>
              <a:gd name="T72" fmla="*/ 753 w 1323"/>
              <a:gd name="T73" fmla="*/ 459 h 1341"/>
              <a:gd name="T74" fmla="*/ 716 w 1323"/>
              <a:gd name="T75" fmla="*/ 440 h 1341"/>
              <a:gd name="T76" fmla="*/ 900 w 1323"/>
              <a:gd name="T77" fmla="*/ 293 h 1341"/>
              <a:gd name="T78" fmla="*/ 918 w 1323"/>
              <a:gd name="T79" fmla="*/ 312 h 1341"/>
              <a:gd name="T80" fmla="*/ 753 w 1323"/>
              <a:gd name="T81" fmla="*/ 459 h 1341"/>
              <a:gd name="T82" fmla="*/ 606 w 1323"/>
              <a:gd name="T83" fmla="*/ 459 h 1341"/>
              <a:gd name="T84" fmla="*/ 606 w 1323"/>
              <a:gd name="T85" fmla="*/ 459 h 1341"/>
              <a:gd name="T86" fmla="*/ 606 w 1323"/>
              <a:gd name="T87" fmla="*/ 459 h 1341"/>
              <a:gd name="T88" fmla="*/ 441 w 1323"/>
              <a:gd name="T89" fmla="*/ 312 h 1341"/>
              <a:gd name="T90" fmla="*/ 459 w 1323"/>
              <a:gd name="T91" fmla="*/ 293 h 1341"/>
              <a:gd name="T92" fmla="*/ 624 w 1323"/>
              <a:gd name="T93" fmla="*/ 440 h 1341"/>
              <a:gd name="T94" fmla="*/ 606 w 1323"/>
              <a:gd name="T95" fmla="*/ 45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1009" y="55"/>
                  <a:pt x="1285" y="330"/>
                  <a:pt x="1285" y="660"/>
                </a:cubicBezTo>
                <a:cubicBezTo>
                  <a:pt x="1285" y="1009"/>
                  <a:pt x="1009" y="1285"/>
                  <a:pt x="661" y="1285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404" y="606"/>
                  <a:pt x="349" y="569"/>
                  <a:pt x="349" y="495"/>
                </a:cubicBezTo>
                <a:cubicBezTo>
                  <a:pt x="349" y="440"/>
                  <a:pt x="404" y="404"/>
                  <a:pt x="459" y="404"/>
                </a:cubicBezTo>
                <a:cubicBezTo>
                  <a:pt x="514" y="404"/>
                  <a:pt x="551" y="440"/>
                  <a:pt x="551" y="495"/>
                </a:cubicBezTo>
                <a:cubicBezTo>
                  <a:pt x="551" y="569"/>
                  <a:pt x="514" y="606"/>
                  <a:pt x="459" y="606"/>
                </a:cubicBezTo>
                <a:close/>
                <a:moveTo>
                  <a:pt x="900" y="404"/>
                </a:moveTo>
                <a:lnTo>
                  <a:pt x="900" y="404"/>
                </a:lnTo>
                <a:lnTo>
                  <a:pt x="900" y="404"/>
                </a:lnTo>
                <a:cubicBezTo>
                  <a:pt x="955" y="404"/>
                  <a:pt x="991" y="440"/>
                  <a:pt x="991" y="495"/>
                </a:cubicBezTo>
                <a:cubicBezTo>
                  <a:pt x="991" y="569"/>
                  <a:pt x="955" y="606"/>
                  <a:pt x="900" y="606"/>
                </a:cubicBezTo>
                <a:cubicBezTo>
                  <a:pt x="844" y="606"/>
                  <a:pt x="789" y="569"/>
                  <a:pt x="789" y="495"/>
                </a:cubicBezTo>
                <a:cubicBezTo>
                  <a:pt x="789" y="440"/>
                  <a:pt x="844" y="404"/>
                  <a:pt x="900" y="404"/>
                </a:cubicBezTo>
                <a:close/>
                <a:moveTo>
                  <a:pt x="991" y="734"/>
                </a:moveTo>
                <a:lnTo>
                  <a:pt x="991" y="734"/>
                </a:lnTo>
                <a:lnTo>
                  <a:pt x="991" y="734"/>
                </a:lnTo>
                <a:cubicBezTo>
                  <a:pt x="1028" y="807"/>
                  <a:pt x="1028" y="807"/>
                  <a:pt x="1028" y="807"/>
                </a:cubicBezTo>
                <a:cubicBezTo>
                  <a:pt x="441" y="1065"/>
                  <a:pt x="441" y="1065"/>
                  <a:pt x="441" y="1065"/>
                </a:cubicBezTo>
                <a:cubicBezTo>
                  <a:pt x="404" y="991"/>
                  <a:pt x="404" y="991"/>
                  <a:pt x="404" y="991"/>
                </a:cubicBezTo>
                <a:lnTo>
                  <a:pt x="991" y="734"/>
                </a:lnTo>
                <a:close/>
                <a:moveTo>
                  <a:pt x="753" y="459"/>
                </a:moveTo>
                <a:lnTo>
                  <a:pt x="753" y="459"/>
                </a:lnTo>
                <a:lnTo>
                  <a:pt x="753" y="459"/>
                </a:lnTo>
                <a:cubicBezTo>
                  <a:pt x="716" y="440"/>
                  <a:pt x="716" y="440"/>
                  <a:pt x="716" y="440"/>
                </a:cubicBezTo>
                <a:cubicBezTo>
                  <a:pt x="900" y="293"/>
                  <a:pt x="900" y="293"/>
                  <a:pt x="900" y="293"/>
                </a:cubicBezTo>
                <a:cubicBezTo>
                  <a:pt x="918" y="312"/>
                  <a:pt x="918" y="312"/>
                  <a:pt x="918" y="312"/>
                </a:cubicBezTo>
                <a:lnTo>
                  <a:pt x="753" y="459"/>
                </a:lnTo>
                <a:close/>
                <a:moveTo>
                  <a:pt x="606" y="459"/>
                </a:moveTo>
                <a:lnTo>
                  <a:pt x="606" y="459"/>
                </a:lnTo>
                <a:lnTo>
                  <a:pt x="606" y="459"/>
                </a:lnTo>
                <a:cubicBezTo>
                  <a:pt x="441" y="312"/>
                  <a:pt x="441" y="312"/>
                  <a:pt x="441" y="312"/>
                </a:cubicBezTo>
                <a:cubicBezTo>
                  <a:pt x="459" y="293"/>
                  <a:pt x="459" y="293"/>
                  <a:pt x="459" y="293"/>
                </a:cubicBezTo>
                <a:cubicBezTo>
                  <a:pt x="624" y="440"/>
                  <a:pt x="624" y="440"/>
                  <a:pt x="624" y="440"/>
                </a:cubicBezTo>
                <a:lnTo>
                  <a:pt x="606" y="45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17">
            <a:extLst>
              <a:ext uri="{FF2B5EF4-FFF2-40B4-BE49-F238E27FC236}">
                <a16:creationId xmlns:a16="http://schemas.microsoft.com/office/drawing/2014/main" id="{98C67475-3683-074A-AB2A-9F28E1F9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8589" y="5632369"/>
            <a:ext cx="1467154" cy="148671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6 w 1323"/>
              <a:gd name="T23" fmla="*/ 660 h 1341"/>
              <a:gd name="T24" fmla="*/ 661 w 1323"/>
              <a:gd name="T25" fmla="*/ 1285 h 1341"/>
              <a:gd name="T26" fmla="*/ 349 w 1323"/>
              <a:gd name="T27" fmla="*/ 495 h 1341"/>
              <a:gd name="T28" fmla="*/ 349 w 1323"/>
              <a:gd name="T29" fmla="*/ 495 h 1341"/>
              <a:gd name="T30" fmla="*/ 349 w 1323"/>
              <a:gd name="T31" fmla="*/ 495 h 1341"/>
              <a:gd name="T32" fmla="*/ 440 w 1323"/>
              <a:gd name="T33" fmla="*/ 404 h 1341"/>
              <a:gd name="T34" fmla="*/ 550 w 1323"/>
              <a:gd name="T35" fmla="*/ 495 h 1341"/>
              <a:gd name="T36" fmla="*/ 440 w 1323"/>
              <a:gd name="T37" fmla="*/ 606 h 1341"/>
              <a:gd name="T38" fmla="*/ 349 w 1323"/>
              <a:gd name="T39" fmla="*/ 495 h 1341"/>
              <a:gd name="T40" fmla="*/ 789 w 1323"/>
              <a:gd name="T41" fmla="*/ 495 h 1341"/>
              <a:gd name="T42" fmla="*/ 789 w 1323"/>
              <a:gd name="T43" fmla="*/ 495 h 1341"/>
              <a:gd name="T44" fmla="*/ 789 w 1323"/>
              <a:gd name="T45" fmla="*/ 495 h 1341"/>
              <a:gd name="T46" fmla="*/ 899 w 1323"/>
              <a:gd name="T47" fmla="*/ 404 h 1341"/>
              <a:gd name="T48" fmla="*/ 991 w 1323"/>
              <a:gd name="T49" fmla="*/ 495 h 1341"/>
              <a:gd name="T50" fmla="*/ 899 w 1323"/>
              <a:gd name="T51" fmla="*/ 606 h 1341"/>
              <a:gd name="T52" fmla="*/ 789 w 1323"/>
              <a:gd name="T53" fmla="*/ 495 h 1341"/>
              <a:gd name="T54" fmla="*/ 1010 w 1323"/>
              <a:gd name="T55" fmla="*/ 1046 h 1341"/>
              <a:gd name="T56" fmla="*/ 1010 w 1323"/>
              <a:gd name="T57" fmla="*/ 1046 h 1341"/>
              <a:gd name="T58" fmla="*/ 1010 w 1323"/>
              <a:gd name="T59" fmla="*/ 1046 h 1341"/>
              <a:gd name="T60" fmla="*/ 661 w 1323"/>
              <a:gd name="T61" fmla="*/ 863 h 1341"/>
              <a:gd name="T62" fmla="*/ 312 w 1323"/>
              <a:gd name="T63" fmla="*/ 1046 h 1341"/>
              <a:gd name="T64" fmla="*/ 661 w 1323"/>
              <a:gd name="T65" fmla="*/ 789 h 1341"/>
              <a:gd name="T66" fmla="*/ 1010 w 1323"/>
              <a:gd name="T67" fmla="*/ 1046 h 1341"/>
              <a:gd name="T68" fmla="*/ 899 w 1323"/>
              <a:gd name="T69" fmla="*/ 660 h 1341"/>
              <a:gd name="T70" fmla="*/ 899 w 1323"/>
              <a:gd name="T71" fmla="*/ 660 h 1341"/>
              <a:gd name="T72" fmla="*/ 899 w 1323"/>
              <a:gd name="T73" fmla="*/ 660 h 1341"/>
              <a:gd name="T74" fmla="*/ 917 w 1323"/>
              <a:gd name="T75" fmla="*/ 716 h 1341"/>
              <a:gd name="T76" fmla="*/ 899 w 1323"/>
              <a:gd name="T77" fmla="*/ 753 h 1341"/>
              <a:gd name="T78" fmla="*/ 863 w 1323"/>
              <a:gd name="T79" fmla="*/ 716 h 1341"/>
              <a:gd name="T80" fmla="*/ 899 w 1323"/>
              <a:gd name="T81" fmla="*/ 66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3" y="0"/>
                  <a:pt x="0" y="293"/>
                  <a:pt x="0" y="660"/>
                </a:cubicBezTo>
                <a:cubicBezTo>
                  <a:pt x="0" y="1028"/>
                  <a:pt x="293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991" y="55"/>
                  <a:pt x="1266" y="330"/>
                  <a:pt x="1266" y="660"/>
                </a:cubicBezTo>
                <a:cubicBezTo>
                  <a:pt x="1266" y="1009"/>
                  <a:pt x="991" y="1285"/>
                  <a:pt x="661" y="1285"/>
                </a:cubicBezTo>
                <a:close/>
                <a:moveTo>
                  <a:pt x="349" y="495"/>
                </a:moveTo>
                <a:lnTo>
                  <a:pt x="349" y="495"/>
                </a:lnTo>
                <a:lnTo>
                  <a:pt x="349" y="495"/>
                </a:lnTo>
                <a:cubicBezTo>
                  <a:pt x="349" y="440"/>
                  <a:pt x="385" y="404"/>
                  <a:pt x="440" y="404"/>
                </a:cubicBezTo>
                <a:cubicBezTo>
                  <a:pt x="514" y="404"/>
                  <a:pt x="550" y="440"/>
                  <a:pt x="550" y="495"/>
                </a:cubicBezTo>
                <a:cubicBezTo>
                  <a:pt x="550" y="569"/>
                  <a:pt x="514" y="606"/>
                  <a:pt x="440" y="606"/>
                </a:cubicBezTo>
                <a:cubicBezTo>
                  <a:pt x="385" y="606"/>
                  <a:pt x="349" y="569"/>
                  <a:pt x="349" y="495"/>
                </a:cubicBezTo>
                <a:close/>
                <a:moveTo>
                  <a:pt x="789" y="495"/>
                </a:moveTo>
                <a:lnTo>
                  <a:pt x="789" y="495"/>
                </a:lnTo>
                <a:lnTo>
                  <a:pt x="789" y="495"/>
                </a:lnTo>
                <a:cubicBezTo>
                  <a:pt x="789" y="440"/>
                  <a:pt x="826" y="404"/>
                  <a:pt x="899" y="404"/>
                </a:cubicBezTo>
                <a:cubicBezTo>
                  <a:pt x="954" y="404"/>
                  <a:pt x="991" y="440"/>
                  <a:pt x="991" y="495"/>
                </a:cubicBezTo>
                <a:cubicBezTo>
                  <a:pt x="991" y="569"/>
                  <a:pt x="954" y="606"/>
                  <a:pt x="899" y="606"/>
                </a:cubicBezTo>
                <a:cubicBezTo>
                  <a:pt x="826" y="606"/>
                  <a:pt x="789" y="569"/>
                  <a:pt x="789" y="495"/>
                </a:cubicBezTo>
                <a:close/>
                <a:moveTo>
                  <a:pt x="1010" y="1046"/>
                </a:moveTo>
                <a:lnTo>
                  <a:pt x="1010" y="1046"/>
                </a:lnTo>
                <a:lnTo>
                  <a:pt x="1010" y="1046"/>
                </a:lnTo>
                <a:cubicBezTo>
                  <a:pt x="936" y="936"/>
                  <a:pt x="807" y="863"/>
                  <a:pt x="661" y="863"/>
                </a:cubicBezTo>
                <a:cubicBezTo>
                  <a:pt x="514" y="863"/>
                  <a:pt x="385" y="936"/>
                  <a:pt x="312" y="1046"/>
                </a:cubicBezTo>
                <a:cubicBezTo>
                  <a:pt x="367" y="900"/>
                  <a:pt x="496" y="789"/>
                  <a:pt x="661" y="789"/>
                </a:cubicBezTo>
                <a:cubicBezTo>
                  <a:pt x="826" y="789"/>
                  <a:pt x="973" y="900"/>
                  <a:pt x="1010" y="1046"/>
                </a:cubicBezTo>
                <a:close/>
                <a:moveTo>
                  <a:pt x="899" y="660"/>
                </a:moveTo>
                <a:lnTo>
                  <a:pt x="899" y="660"/>
                </a:lnTo>
                <a:lnTo>
                  <a:pt x="899" y="660"/>
                </a:lnTo>
                <a:cubicBezTo>
                  <a:pt x="917" y="660"/>
                  <a:pt x="917" y="716"/>
                  <a:pt x="917" y="716"/>
                </a:cubicBezTo>
                <a:cubicBezTo>
                  <a:pt x="917" y="734"/>
                  <a:pt x="917" y="753"/>
                  <a:pt x="899" y="753"/>
                </a:cubicBezTo>
                <a:cubicBezTo>
                  <a:pt x="881" y="753"/>
                  <a:pt x="863" y="734"/>
                  <a:pt x="863" y="716"/>
                </a:cubicBezTo>
                <a:cubicBezTo>
                  <a:pt x="863" y="716"/>
                  <a:pt x="881" y="660"/>
                  <a:pt x="899" y="6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22">
            <a:extLst>
              <a:ext uri="{FF2B5EF4-FFF2-40B4-BE49-F238E27FC236}">
                <a16:creationId xmlns:a16="http://schemas.microsoft.com/office/drawing/2014/main" id="{4757E0A2-4504-D548-B981-CBA03E43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059" y="5612807"/>
            <a:ext cx="1467154" cy="148671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7 w 1323"/>
              <a:gd name="T23" fmla="*/ 660 h 1341"/>
              <a:gd name="T24" fmla="*/ 661 w 1323"/>
              <a:gd name="T25" fmla="*/ 1285 h 1341"/>
              <a:gd name="T26" fmla="*/ 331 w 1323"/>
              <a:gd name="T27" fmla="*/ 514 h 1341"/>
              <a:gd name="T28" fmla="*/ 331 w 1323"/>
              <a:gd name="T29" fmla="*/ 514 h 1341"/>
              <a:gd name="T30" fmla="*/ 331 w 1323"/>
              <a:gd name="T31" fmla="*/ 514 h 1341"/>
              <a:gd name="T32" fmla="*/ 441 w 1323"/>
              <a:gd name="T33" fmla="*/ 422 h 1341"/>
              <a:gd name="T34" fmla="*/ 551 w 1323"/>
              <a:gd name="T35" fmla="*/ 514 h 1341"/>
              <a:gd name="T36" fmla="*/ 441 w 1323"/>
              <a:gd name="T37" fmla="*/ 624 h 1341"/>
              <a:gd name="T38" fmla="*/ 331 w 1323"/>
              <a:gd name="T39" fmla="*/ 514 h 1341"/>
              <a:gd name="T40" fmla="*/ 771 w 1323"/>
              <a:gd name="T41" fmla="*/ 514 h 1341"/>
              <a:gd name="T42" fmla="*/ 771 w 1323"/>
              <a:gd name="T43" fmla="*/ 514 h 1341"/>
              <a:gd name="T44" fmla="*/ 771 w 1323"/>
              <a:gd name="T45" fmla="*/ 514 h 1341"/>
              <a:gd name="T46" fmla="*/ 882 w 1323"/>
              <a:gd name="T47" fmla="*/ 422 h 1341"/>
              <a:gd name="T48" fmla="*/ 973 w 1323"/>
              <a:gd name="T49" fmla="*/ 514 h 1341"/>
              <a:gd name="T50" fmla="*/ 882 w 1323"/>
              <a:gd name="T51" fmla="*/ 624 h 1341"/>
              <a:gd name="T52" fmla="*/ 771 w 1323"/>
              <a:gd name="T53" fmla="*/ 514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9" y="1340"/>
                  <a:pt x="1322" y="1028"/>
                  <a:pt x="1322" y="660"/>
                </a:cubicBezTo>
                <a:cubicBezTo>
                  <a:pt x="1322" y="293"/>
                  <a:pt x="1029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1" y="1285"/>
                  <a:pt x="55" y="1009"/>
                  <a:pt x="55" y="660"/>
                </a:cubicBezTo>
                <a:cubicBezTo>
                  <a:pt x="55" y="330"/>
                  <a:pt x="331" y="55"/>
                  <a:pt x="661" y="55"/>
                </a:cubicBezTo>
                <a:cubicBezTo>
                  <a:pt x="992" y="55"/>
                  <a:pt x="1267" y="330"/>
                  <a:pt x="1267" y="660"/>
                </a:cubicBezTo>
                <a:cubicBezTo>
                  <a:pt x="1267" y="1009"/>
                  <a:pt x="992" y="1285"/>
                  <a:pt x="661" y="1285"/>
                </a:cubicBezTo>
                <a:close/>
                <a:moveTo>
                  <a:pt x="331" y="514"/>
                </a:moveTo>
                <a:lnTo>
                  <a:pt x="331" y="514"/>
                </a:lnTo>
                <a:lnTo>
                  <a:pt x="331" y="514"/>
                </a:lnTo>
                <a:cubicBezTo>
                  <a:pt x="331" y="459"/>
                  <a:pt x="386" y="422"/>
                  <a:pt x="441" y="422"/>
                </a:cubicBezTo>
                <a:cubicBezTo>
                  <a:pt x="496" y="422"/>
                  <a:pt x="551" y="459"/>
                  <a:pt x="551" y="514"/>
                </a:cubicBezTo>
                <a:cubicBezTo>
                  <a:pt x="551" y="569"/>
                  <a:pt x="496" y="624"/>
                  <a:pt x="441" y="624"/>
                </a:cubicBezTo>
                <a:cubicBezTo>
                  <a:pt x="386" y="624"/>
                  <a:pt x="331" y="569"/>
                  <a:pt x="331" y="514"/>
                </a:cubicBezTo>
                <a:close/>
                <a:moveTo>
                  <a:pt x="771" y="514"/>
                </a:moveTo>
                <a:lnTo>
                  <a:pt x="771" y="514"/>
                </a:lnTo>
                <a:lnTo>
                  <a:pt x="771" y="514"/>
                </a:lnTo>
                <a:cubicBezTo>
                  <a:pt x="771" y="459"/>
                  <a:pt x="826" y="422"/>
                  <a:pt x="882" y="422"/>
                </a:cubicBezTo>
                <a:cubicBezTo>
                  <a:pt x="936" y="422"/>
                  <a:pt x="973" y="459"/>
                  <a:pt x="973" y="514"/>
                </a:cubicBezTo>
                <a:cubicBezTo>
                  <a:pt x="973" y="569"/>
                  <a:pt x="936" y="624"/>
                  <a:pt x="882" y="624"/>
                </a:cubicBezTo>
                <a:cubicBezTo>
                  <a:pt x="826" y="624"/>
                  <a:pt x="771" y="569"/>
                  <a:pt x="771" y="5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53E064-5BBF-974E-9BFC-39FB53984C61}"/>
              </a:ext>
            </a:extLst>
          </p:cNvPr>
          <p:cNvSpPr/>
          <p:nvPr/>
        </p:nvSpPr>
        <p:spPr>
          <a:xfrm>
            <a:off x="3291510" y="8058455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69B7E0-DBD7-5542-A060-E7B60D80A311}"/>
              </a:ext>
            </a:extLst>
          </p:cNvPr>
          <p:cNvSpPr/>
          <p:nvPr/>
        </p:nvSpPr>
        <p:spPr>
          <a:xfrm>
            <a:off x="6524566" y="8058455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CC7711-2203-9246-A29C-2B894E1E1D63}"/>
              </a:ext>
            </a:extLst>
          </p:cNvPr>
          <p:cNvSpPr/>
          <p:nvPr/>
        </p:nvSpPr>
        <p:spPr>
          <a:xfrm>
            <a:off x="9463710" y="8058455"/>
            <a:ext cx="2365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2E1787-C75C-214C-9A8E-7D3F2C5693E2}"/>
              </a:ext>
            </a:extLst>
          </p:cNvPr>
          <p:cNvSpPr/>
          <p:nvPr/>
        </p:nvSpPr>
        <p:spPr>
          <a:xfrm>
            <a:off x="12990679" y="8058455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Intense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CFA8E3-5130-994D-B0EE-608946514221}"/>
              </a:ext>
            </a:extLst>
          </p:cNvPr>
          <p:cNvSpPr/>
          <p:nvPr/>
        </p:nvSpPr>
        <p:spPr>
          <a:xfrm>
            <a:off x="15502430" y="8058455"/>
            <a:ext cx="3234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Unbearable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9E7D52-F2C1-E64A-B1F0-A86865659CBF}"/>
              </a:ext>
            </a:extLst>
          </p:cNvPr>
          <p:cNvSpPr/>
          <p:nvPr/>
        </p:nvSpPr>
        <p:spPr>
          <a:xfrm>
            <a:off x="18736961" y="8058455"/>
            <a:ext cx="32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803D83-CBB2-C44B-A2E4-512D99426BE3}"/>
              </a:ext>
            </a:extLst>
          </p:cNvPr>
          <p:cNvSpPr txBox="1"/>
          <p:nvPr/>
        </p:nvSpPr>
        <p:spPr>
          <a:xfrm>
            <a:off x="2912294" y="9301740"/>
            <a:ext cx="2546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5268C6-DE63-2340-88BE-846C5958B4C2}"/>
              </a:ext>
            </a:extLst>
          </p:cNvPr>
          <p:cNvSpPr txBox="1"/>
          <p:nvPr/>
        </p:nvSpPr>
        <p:spPr>
          <a:xfrm>
            <a:off x="6145351" y="9301740"/>
            <a:ext cx="2546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B20F8A-B893-754E-953F-A7DC8DC5895D}"/>
              </a:ext>
            </a:extLst>
          </p:cNvPr>
          <p:cNvSpPr txBox="1"/>
          <p:nvPr/>
        </p:nvSpPr>
        <p:spPr>
          <a:xfrm>
            <a:off x="9411065" y="9301740"/>
            <a:ext cx="2546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F8C8D6-E42E-344C-A031-A0ECDB67DD9D}"/>
              </a:ext>
            </a:extLst>
          </p:cNvPr>
          <p:cNvSpPr txBox="1"/>
          <p:nvPr/>
        </p:nvSpPr>
        <p:spPr>
          <a:xfrm>
            <a:off x="12676778" y="9301740"/>
            <a:ext cx="2546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4D02E-1F9E-AC4D-A982-0357126E551E}"/>
              </a:ext>
            </a:extLst>
          </p:cNvPr>
          <p:cNvSpPr txBox="1"/>
          <p:nvPr/>
        </p:nvSpPr>
        <p:spPr>
          <a:xfrm>
            <a:off x="15942492" y="9301740"/>
            <a:ext cx="2546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41E66-48F7-7F4A-A412-AD7D2F58D1EE}"/>
              </a:ext>
            </a:extLst>
          </p:cNvPr>
          <p:cNvSpPr txBox="1"/>
          <p:nvPr/>
        </p:nvSpPr>
        <p:spPr>
          <a:xfrm>
            <a:off x="19175550" y="9301740"/>
            <a:ext cx="2546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10990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C03896D7-B2CD-CD41-B7EA-013BD6EF3002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F23B00E4-3DFF-434D-9CD9-A2E2254C4997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24F00CFF-5B16-CD44-8B13-E2EEA53B0AF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8587CAC-2B22-5D4E-B30C-79C38ADE9F92}"/>
              </a:ext>
            </a:extLst>
          </p:cNvPr>
          <p:cNvSpPr/>
          <p:nvPr/>
        </p:nvSpPr>
        <p:spPr>
          <a:xfrm>
            <a:off x="1165821" y="6278879"/>
            <a:ext cx="6964446" cy="1520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1B0D4C-3351-694F-BA00-2D5372F8C55D}"/>
              </a:ext>
            </a:extLst>
          </p:cNvPr>
          <p:cNvSpPr/>
          <p:nvPr/>
        </p:nvSpPr>
        <p:spPr>
          <a:xfrm>
            <a:off x="1980332" y="6922258"/>
            <a:ext cx="5389576" cy="2339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38FFB6C-5C12-C94D-8B86-9371BF946A61}"/>
              </a:ext>
            </a:extLst>
          </p:cNvPr>
          <p:cNvSpPr/>
          <p:nvPr/>
        </p:nvSpPr>
        <p:spPr>
          <a:xfrm>
            <a:off x="1980332" y="6922258"/>
            <a:ext cx="1946095" cy="23395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CC1E48E-482E-7944-90EF-153DEB1E5EEE}"/>
              </a:ext>
            </a:extLst>
          </p:cNvPr>
          <p:cNvSpPr/>
          <p:nvPr/>
        </p:nvSpPr>
        <p:spPr>
          <a:xfrm>
            <a:off x="2989247" y="6591915"/>
            <a:ext cx="967112" cy="9671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FAD5B9-C247-3E4B-AAAD-6E7A262326CB}"/>
              </a:ext>
            </a:extLst>
          </p:cNvPr>
          <p:cNvGrpSpPr/>
          <p:nvPr/>
        </p:nvGrpSpPr>
        <p:grpSpPr>
          <a:xfrm>
            <a:off x="3294722" y="6893498"/>
            <a:ext cx="356162" cy="337417"/>
            <a:chOff x="1833563" y="3694113"/>
            <a:chExt cx="482600" cy="457200"/>
          </a:xfrm>
        </p:grpSpPr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BD55D403-2FBB-DB4B-A3EB-75EFB81F3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963" y="3694113"/>
              <a:ext cx="173037" cy="177800"/>
            </a:xfrm>
            <a:custGeom>
              <a:avLst/>
              <a:gdLst>
                <a:gd name="T0" fmla="*/ 37 w 479"/>
                <a:gd name="T1" fmla="*/ 495 h 496"/>
                <a:gd name="T2" fmla="*/ 441 w 479"/>
                <a:gd name="T3" fmla="*/ 384 h 496"/>
                <a:gd name="T4" fmla="*/ 478 w 479"/>
                <a:gd name="T5" fmla="*/ 220 h 496"/>
                <a:gd name="T6" fmla="*/ 111 w 479"/>
                <a:gd name="T7" fmla="*/ 0 h 496"/>
                <a:gd name="T8" fmla="*/ 37 w 479"/>
                <a:gd name="T9" fmla="*/ 129 h 496"/>
                <a:gd name="T10" fmla="*/ 276 w 479"/>
                <a:gd name="T11" fmla="*/ 275 h 496"/>
                <a:gd name="T12" fmla="*/ 0 w 479"/>
                <a:gd name="T13" fmla="*/ 348 h 496"/>
                <a:gd name="T14" fmla="*/ 37 w 479"/>
                <a:gd name="T15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9" h="496">
                  <a:moveTo>
                    <a:pt x="37" y="495"/>
                  </a:moveTo>
                  <a:lnTo>
                    <a:pt x="441" y="384"/>
                  </a:lnTo>
                  <a:lnTo>
                    <a:pt x="478" y="220"/>
                  </a:lnTo>
                  <a:lnTo>
                    <a:pt x="111" y="0"/>
                  </a:lnTo>
                  <a:lnTo>
                    <a:pt x="37" y="129"/>
                  </a:lnTo>
                  <a:lnTo>
                    <a:pt x="276" y="275"/>
                  </a:lnTo>
                  <a:lnTo>
                    <a:pt x="0" y="348"/>
                  </a:lnTo>
                  <a:lnTo>
                    <a:pt x="37" y="4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FCDE70AA-C2ED-0445-92D8-5C91997D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3694113"/>
              <a:ext cx="171450" cy="177800"/>
            </a:xfrm>
            <a:custGeom>
              <a:avLst/>
              <a:gdLst>
                <a:gd name="T0" fmla="*/ 440 w 478"/>
                <a:gd name="T1" fmla="*/ 495 h 496"/>
                <a:gd name="T2" fmla="*/ 477 w 478"/>
                <a:gd name="T3" fmla="*/ 348 h 496"/>
                <a:gd name="T4" fmla="*/ 202 w 478"/>
                <a:gd name="T5" fmla="*/ 275 h 496"/>
                <a:gd name="T6" fmla="*/ 440 w 478"/>
                <a:gd name="T7" fmla="*/ 129 h 496"/>
                <a:gd name="T8" fmla="*/ 367 w 478"/>
                <a:gd name="T9" fmla="*/ 0 h 496"/>
                <a:gd name="T10" fmla="*/ 0 w 478"/>
                <a:gd name="T11" fmla="*/ 220 h 496"/>
                <a:gd name="T12" fmla="*/ 37 w 478"/>
                <a:gd name="T13" fmla="*/ 384 h 496"/>
                <a:gd name="T14" fmla="*/ 440 w 478"/>
                <a:gd name="T15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496">
                  <a:moveTo>
                    <a:pt x="440" y="495"/>
                  </a:moveTo>
                  <a:lnTo>
                    <a:pt x="477" y="348"/>
                  </a:lnTo>
                  <a:lnTo>
                    <a:pt x="202" y="275"/>
                  </a:lnTo>
                  <a:lnTo>
                    <a:pt x="440" y="129"/>
                  </a:lnTo>
                  <a:lnTo>
                    <a:pt x="367" y="0"/>
                  </a:lnTo>
                  <a:lnTo>
                    <a:pt x="0" y="220"/>
                  </a:lnTo>
                  <a:lnTo>
                    <a:pt x="37" y="384"/>
                  </a:lnTo>
                  <a:lnTo>
                    <a:pt x="440" y="4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23018A9-F1E6-5942-A507-4EDCD9F7C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971925"/>
              <a:ext cx="482600" cy="179388"/>
            </a:xfrm>
            <a:custGeom>
              <a:avLst/>
              <a:gdLst>
                <a:gd name="T0" fmla="*/ 679 w 1341"/>
                <a:gd name="T1" fmla="*/ 0 h 497"/>
                <a:gd name="T2" fmla="*/ 679 w 1341"/>
                <a:gd name="T3" fmla="*/ 0 h 497"/>
                <a:gd name="T4" fmla="*/ 0 w 1341"/>
                <a:gd name="T5" fmla="*/ 496 h 497"/>
                <a:gd name="T6" fmla="*/ 679 w 1341"/>
                <a:gd name="T7" fmla="*/ 147 h 497"/>
                <a:gd name="T8" fmla="*/ 1340 w 1341"/>
                <a:gd name="T9" fmla="*/ 496 h 497"/>
                <a:gd name="T10" fmla="*/ 679 w 1341"/>
                <a:gd name="T1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1" h="497">
                  <a:moveTo>
                    <a:pt x="679" y="0"/>
                  </a:moveTo>
                  <a:lnTo>
                    <a:pt x="679" y="0"/>
                  </a:lnTo>
                  <a:cubicBezTo>
                    <a:pt x="349" y="0"/>
                    <a:pt x="92" y="221"/>
                    <a:pt x="0" y="496"/>
                  </a:cubicBezTo>
                  <a:cubicBezTo>
                    <a:pt x="147" y="294"/>
                    <a:pt x="404" y="147"/>
                    <a:pt x="679" y="147"/>
                  </a:cubicBezTo>
                  <a:cubicBezTo>
                    <a:pt x="955" y="147"/>
                    <a:pt x="1193" y="294"/>
                    <a:pt x="1340" y="496"/>
                  </a:cubicBezTo>
                  <a:cubicBezTo>
                    <a:pt x="1248" y="202"/>
                    <a:pt x="992" y="0"/>
                    <a:pt x="67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7B8F327-AFC0-EC4E-B94B-AC3F321B52BC}"/>
              </a:ext>
            </a:extLst>
          </p:cNvPr>
          <p:cNvSpPr/>
          <p:nvPr/>
        </p:nvSpPr>
        <p:spPr>
          <a:xfrm>
            <a:off x="1165821" y="10383836"/>
            <a:ext cx="6964446" cy="1520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7DD1C7DA-272B-D04E-832F-DBB5B1C269BF}"/>
              </a:ext>
            </a:extLst>
          </p:cNvPr>
          <p:cNvSpPr/>
          <p:nvPr/>
        </p:nvSpPr>
        <p:spPr>
          <a:xfrm>
            <a:off x="1980332" y="11027216"/>
            <a:ext cx="5389576" cy="2339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EA6906F-E6E8-FD40-82FD-9EA9DB67E5F5}"/>
              </a:ext>
            </a:extLst>
          </p:cNvPr>
          <p:cNvSpPr/>
          <p:nvPr/>
        </p:nvSpPr>
        <p:spPr>
          <a:xfrm>
            <a:off x="1980332" y="11027216"/>
            <a:ext cx="3058676" cy="2758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C0BCE89-1673-9044-958C-9D9E0B09C94F}"/>
              </a:ext>
            </a:extLst>
          </p:cNvPr>
          <p:cNvSpPr/>
          <p:nvPr/>
        </p:nvSpPr>
        <p:spPr>
          <a:xfrm>
            <a:off x="4782741" y="10664108"/>
            <a:ext cx="967112" cy="9671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3EA49798-FD87-4C45-9693-629624476903}"/>
              </a:ext>
            </a:extLst>
          </p:cNvPr>
          <p:cNvSpPr/>
          <p:nvPr/>
        </p:nvSpPr>
        <p:spPr>
          <a:xfrm>
            <a:off x="8569569" y="6278879"/>
            <a:ext cx="6964446" cy="1520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FBDD7D9-F1A0-7B4E-B929-BB40D80BBF30}"/>
              </a:ext>
            </a:extLst>
          </p:cNvPr>
          <p:cNvSpPr/>
          <p:nvPr/>
        </p:nvSpPr>
        <p:spPr>
          <a:xfrm>
            <a:off x="9384080" y="6922258"/>
            <a:ext cx="5389576" cy="2339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54333DAF-B018-6F40-AC99-5F78839C0F65}"/>
              </a:ext>
            </a:extLst>
          </p:cNvPr>
          <p:cNvSpPr/>
          <p:nvPr/>
        </p:nvSpPr>
        <p:spPr>
          <a:xfrm>
            <a:off x="9384080" y="6922258"/>
            <a:ext cx="1946095" cy="23395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B67D9F-B1D5-F040-B3D3-9706F08422BF}"/>
              </a:ext>
            </a:extLst>
          </p:cNvPr>
          <p:cNvSpPr/>
          <p:nvPr/>
        </p:nvSpPr>
        <p:spPr>
          <a:xfrm>
            <a:off x="11247614" y="6559151"/>
            <a:ext cx="967112" cy="967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622CC447-49D8-494C-8CD8-F2655D8A201B}"/>
              </a:ext>
            </a:extLst>
          </p:cNvPr>
          <p:cNvSpPr/>
          <p:nvPr/>
        </p:nvSpPr>
        <p:spPr>
          <a:xfrm>
            <a:off x="8569569" y="10383836"/>
            <a:ext cx="6964446" cy="1520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EBBA8384-9D4C-9B47-AAF4-948EB2CB6B84}"/>
              </a:ext>
            </a:extLst>
          </p:cNvPr>
          <p:cNvSpPr/>
          <p:nvPr/>
        </p:nvSpPr>
        <p:spPr>
          <a:xfrm>
            <a:off x="9384080" y="11027216"/>
            <a:ext cx="5389576" cy="2339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12969176-1770-384E-94A6-BBDB0396CC87}"/>
              </a:ext>
            </a:extLst>
          </p:cNvPr>
          <p:cNvSpPr/>
          <p:nvPr/>
        </p:nvSpPr>
        <p:spPr>
          <a:xfrm>
            <a:off x="9384080" y="11027216"/>
            <a:ext cx="4170518" cy="2758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792D9F6-9827-BE47-8F5A-01EB51D0D650}"/>
              </a:ext>
            </a:extLst>
          </p:cNvPr>
          <p:cNvSpPr/>
          <p:nvPr/>
        </p:nvSpPr>
        <p:spPr>
          <a:xfrm>
            <a:off x="13153601" y="10664108"/>
            <a:ext cx="967112" cy="967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F0A540C9-0532-9143-93F2-1DD37767DFD8}"/>
              </a:ext>
            </a:extLst>
          </p:cNvPr>
          <p:cNvSpPr/>
          <p:nvPr/>
        </p:nvSpPr>
        <p:spPr>
          <a:xfrm>
            <a:off x="15905080" y="6278879"/>
            <a:ext cx="6964446" cy="1520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A387C0A9-0040-C94E-B2BB-84F790DE562B}"/>
              </a:ext>
            </a:extLst>
          </p:cNvPr>
          <p:cNvSpPr/>
          <p:nvPr/>
        </p:nvSpPr>
        <p:spPr>
          <a:xfrm>
            <a:off x="16719591" y="6922258"/>
            <a:ext cx="5389576" cy="2339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3DB21E4B-69B7-6944-9CC3-C90CECA58623}"/>
              </a:ext>
            </a:extLst>
          </p:cNvPr>
          <p:cNvSpPr/>
          <p:nvPr/>
        </p:nvSpPr>
        <p:spPr>
          <a:xfrm>
            <a:off x="16719591" y="6922258"/>
            <a:ext cx="2416336" cy="2339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947A829-87B4-AD48-8B6F-5AC55EA3A26F}"/>
              </a:ext>
            </a:extLst>
          </p:cNvPr>
          <p:cNvSpPr/>
          <p:nvPr/>
        </p:nvSpPr>
        <p:spPr>
          <a:xfrm>
            <a:off x="18936757" y="6559151"/>
            <a:ext cx="967112" cy="9671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A210718D-0BB0-2945-B0B2-114DB613D126}"/>
              </a:ext>
            </a:extLst>
          </p:cNvPr>
          <p:cNvSpPr/>
          <p:nvPr/>
        </p:nvSpPr>
        <p:spPr>
          <a:xfrm>
            <a:off x="15905080" y="10383836"/>
            <a:ext cx="6964446" cy="15207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F390D9C1-18A5-6C41-91D7-0FAF7C88D26B}"/>
              </a:ext>
            </a:extLst>
          </p:cNvPr>
          <p:cNvSpPr/>
          <p:nvPr/>
        </p:nvSpPr>
        <p:spPr>
          <a:xfrm>
            <a:off x="16719591" y="11027216"/>
            <a:ext cx="5389576" cy="2339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45795BF3-919E-8849-AAD8-9FEB2B1F9CF7}"/>
              </a:ext>
            </a:extLst>
          </p:cNvPr>
          <p:cNvSpPr/>
          <p:nvPr/>
        </p:nvSpPr>
        <p:spPr>
          <a:xfrm>
            <a:off x="16719591" y="11027216"/>
            <a:ext cx="4662562" cy="2339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B183DEE-77A9-6B4A-8655-C545C88C0D3C}"/>
              </a:ext>
            </a:extLst>
          </p:cNvPr>
          <p:cNvSpPr/>
          <p:nvPr/>
        </p:nvSpPr>
        <p:spPr>
          <a:xfrm>
            <a:off x="21144631" y="10664108"/>
            <a:ext cx="967112" cy="9671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A71FE43-4941-D742-89CE-10B085E836FD}"/>
              </a:ext>
            </a:extLst>
          </p:cNvPr>
          <p:cNvSpPr txBox="1"/>
          <p:nvPr/>
        </p:nvSpPr>
        <p:spPr>
          <a:xfrm>
            <a:off x="1165820" y="5219998"/>
            <a:ext cx="696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B4A9659-D539-EF40-BAAA-3D3B79088E95}"/>
              </a:ext>
            </a:extLst>
          </p:cNvPr>
          <p:cNvSpPr/>
          <p:nvPr/>
        </p:nvSpPr>
        <p:spPr>
          <a:xfrm>
            <a:off x="1260727" y="4479458"/>
            <a:ext cx="4839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Worst Pain Possible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288DBD0-442C-414E-B437-2F81CA935C57}"/>
              </a:ext>
            </a:extLst>
          </p:cNvPr>
          <p:cNvSpPr txBox="1"/>
          <p:nvPr/>
        </p:nvSpPr>
        <p:spPr>
          <a:xfrm>
            <a:off x="1165820" y="9255971"/>
            <a:ext cx="696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EFD86E3-77D1-C84A-9F25-C347327F3B70}"/>
              </a:ext>
            </a:extLst>
          </p:cNvPr>
          <p:cNvSpPr/>
          <p:nvPr/>
        </p:nvSpPr>
        <p:spPr>
          <a:xfrm>
            <a:off x="1260727" y="851543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6641C51-3361-074B-9CD0-0379DA4297A9}"/>
              </a:ext>
            </a:extLst>
          </p:cNvPr>
          <p:cNvSpPr txBox="1"/>
          <p:nvPr/>
        </p:nvSpPr>
        <p:spPr>
          <a:xfrm>
            <a:off x="8607145" y="5219998"/>
            <a:ext cx="696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D65A980-C3D0-0B46-AA6E-B361B0F36093}"/>
              </a:ext>
            </a:extLst>
          </p:cNvPr>
          <p:cNvSpPr/>
          <p:nvPr/>
        </p:nvSpPr>
        <p:spPr>
          <a:xfrm>
            <a:off x="8702052" y="447945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Very 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BB651EE-C969-0E43-A6B4-972FEA76DEE5}"/>
              </a:ext>
            </a:extLst>
          </p:cNvPr>
          <p:cNvSpPr txBox="1"/>
          <p:nvPr/>
        </p:nvSpPr>
        <p:spPr>
          <a:xfrm>
            <a:off x="8607145" y="9255971"/>
            <a:ext cx="696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EB3A1E0-4EA7-EF40-AFE1-F30EB255A769}"/>
              </a:ext>
            </a:extLst>
          </p:cNvPr>
          <p:cNvSpPr/>
          <p:nvPr/>
        </p:nvSpPr>
        <p:spPr>
          <a:xfrm>
            <a:off x="8702052" y="851543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5D762F-6D52-904A-A3D3-9778AB725DBB}"/>
              </a:ext>
            </a:extLst>
          </p:cNvPr>
          <p:cNvSpPr txBox="1"/>
          <p:nvPr/>
        </p:nvSpPr>
        <p:spPr>
          <a:xfrm>
            <a:off x="15985407" y="5219998"/>
            <a:ext cx="696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C9B690E-2A94-1C48-8EFE-34100B6B16FC}"/>
              </a:ext>
            </a:extLst>
          </p:cNvPr>
          <p:cNvSpPr/>
          <p:nvPr/>
        </p:nvSpPr>
        <p:spPr>
          <a:xfrm>
            <a:off x="16080314" y="447945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Severe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A0D926F-A36C-0445-99B2-3F4308EC8297}"/>
              </a:ext>
            </a:extLst>
          </p:cNvPr>
          <p:cNvSpPr txBox="1"/>
          <p:nvPr/>
        </p:nvSpPr>
        <p:spPr>
          <a:xfrm>
            <a:off x="15985407" y="9255971"/>
            <a:ext cx="696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F517284-BC43-6843-A8B3-D83E4442FB1E}"/>
              </a:ext>
            </a:extLst>
          </p:cNvPr>
          <p:cNvSpPr/>
          <p:nvPr/>
        </p:nvSpPr>
        <p:spPr>
          <a:xfrm>
            <a:off x="16080314" y="851543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8" name="Freeform 58">
            <a:extLst>
              <a:ext uri="{FF2B5EF4-FFF2-40B4-BE49-F238E27FC236}">
                <a16:creationId xmlns:a16="http://schemas.microsoft.com/office/drawing/2014/main" id="{32D4ED3C-1F97-234F-A820-BCA95BFF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7546" y="6904263"/>
            <a:ext cx="96901" cy="96901"/>
          </a:xfrm>
          <a:custGeom>
            <a:avLst/>
            <a:gdLst>
              <a:gd name="T0" fmla="*/ 203 w 406"/>
              <a:gd name="T1" fmla="*/ 404 h 405"/>
              <a:gd name="T2" fmla="*/ 203 w 406"/>
              <a:gd name="T3" fmla="*/ 404 h 405"/>
              <a:gd name="T4" fmla="*/ 405 w 406"/>
              <a:gd name="T5" fmla="*/ 202 h 405"/>
              <a:gd name="T6" fmla="*/ 203 w 406"/>
              <a:gd name="T7" fmla="*/ 0 h 405"/>
              <a:gd name="T8" fmla="*/ 0 w 406"/>
              <a:gd name="T9" fmla="*/ 202 h 405"/>
              <a:gd name="T10" fmla="*/ 203 w 406"/>
              <a:gd name="T1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5">
                <a:moveTo>
                  <a:pt x="203" y="404"/>
                </a:moveTo>
                <a:lnTo>
                  <a:pt x="203" y="404"/>
                </a:lnTo>
                <a:cubicBezTo>
                  <a:pt x="312" y="404"/>
                  <a:pt x="405" y="312"/>
                  <a:pt x="405" y="202"/>
                </a:cubicBezTo>
                <a:cubicBezTo>
                  <a:pt x="405" y="92"/>
                  <a:pt x="312" y="0"/>
                  <a:pt x="203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3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89" name="Freeform 59">
            <a:extLst>
              <a:ext uri="{FF2B5EF4-FFF2-40B4-BE49-F238E27FC236}">
                <a16:creationId xmlns:a16="http://schemas.microsoft.com/office/drawing/2014/main" id="{36A1DA0A-CDFC-084A-B166-A2B269F7B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010" y="7062254"/>
            <a:ext cx="298077" cy="162205"/>
          </a:xfrm>
          <a:custGeom>
            <a:avLst/>
            <a:gdLst>
              <a:gd name="T0" fmla="*/ 0 w 1249"/>
              <a:gd name="T1" fmla="*/ 515 h 681"/>
              <a:gd name="T2" fmla="*/ 73 w 1249"/>
              <a:gd name="T3" fmla="*/ 680 h 681"/>
              <a:gd name="T4" fmla="*/ 1248 w 1249"/>
              <a:gd name="T5" fmla="*/ 147 h 681"/>
              <a:gd name="T6" fmla="*/ 1175 w 1249"/>
              <a:gd name="T7" fmla="*/ 0 h 681"/>
              <a:gd name="T8" fmla="*/ 0 w 1249"/>
              <a:gd name="T9" fmla="*/ 515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9" h="681">
                <a:moveTo>
                  <a:pt x="0" y="515"/>
                </a:moveTo>
                <a:lnTo>
                  <a:pt x="73" y="680"/>
                </a:lnTo>
                <a:lnTo>
                  <a:pt x="1248" y="147"/>
                </a:lnTo>
                <a:lnTo>
                  <a:pt x="1175" y="0"/>
                </a:lnTo>
                <a:lnTo>
                  <a:pt x="0" y="51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0" name="Freeform 60">
            <a:extLst>
              <a:ext uri="{FF2B5EF4-FFF2-40B4-BE49-F238E27FC236}">
                <a16:creationId xmlns:a16="http://schemas.microsoft.com/office/drawing/2014/main" id="{E2E1D32E-AB9F-144B-A8E4-3376AE8AE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6891" y="6904263"/>
            <a:ext cx="96901" cy="96901"/>
          </a:xfrm>
          <a:custGeom>
            <a:avLst/>
            <a:gdLst>
              <a:gd name="T0" fmla="*/ 404 w 405"/>
              <a:gd name="T1" fmla="*/ 202 h 405"/>
              <a:gd name="T2" fmla="*/ 404 w 405"/>
              <a:gd name="T3" fmla="*/ 202 h 405"/>
              <a:gd name="T4" fmla="*/ 202 w 405"/>
              <a:gd name="T5" fmla="*/ 0 h 405"/>
              <a:gd name="T6" fmla="*/ 0 w 405"/>
              <a:gd name="T7" fmla="*/ 202 h 405"/>
              <a:gd name="T8" fmla="*/ 202 w 405"/>
              <a:gd name="T9" fmla="*/ 404 h 405"/>
              <a:gd name="T10" fmla="*/ 404 w 405"/>
              <a:gd name="T11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5">
                <a:moveTo>
                  <a:pt x="404" y="202"/>
                </a:moveTo>
                <a:lnTo>
                  <a:pt x="404" y="202"/>
                </a:lnTo>
                <a:cubicBezTo>
                  <a:pt x="404" y="92"/>
                  <a:pt x="331" y="0"/>
                  <a:pt x="202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2" y="404"/>
                </a:cubicBezTo>
                <a:cubicBezTo>
                  <a:pt x="331" y="404"/>
                  <a:pt x="404" y="312"/>
                  <a:pt x="404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7" name="Freeform 40">
            <a:extLst>
              <a:ext uri="{FF2B5EF4-FFF2-40B4-BE49-F238E27FC236}">
                <a16:creationId xmlns:a16="http://schemas.microsoft.com/office/drawing/2014/main" id="{657A48C0-9C48-FB43-90FE-367032D6D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9767" y="11017548"/>
            <a:ext cx="92688" cy="101957"/>
          </a:xfrm>
          <a:custGeom>
            <a:avLst/>
            <a:gdLst>
              <a:gd name="T0" fmla="*/ 202 w 387"/>
              <a:gd name="T1" fmla="*/ 386 h 387"/>
              <a:gd name="T2" fmla="*/ 202 w 387"/>
              <a:gd name="T3" fmla="*/ 386 h 387"/>
              <a:gd name="T4" fmla="*/ 386 w 387"/>
              <a:gd name="T5" fmla="*/ 184 h 387"/>
              <a:gd name="T6" fmla="*/ 202 w 387"/>
              <a:gd name="T7" fmla="*/ 0 h 387"/>
              <a:gd name="T8" fmla="*/ 0 w 387"/>
              <a:gd name="T9" fmla="*/ 184 h 387"/>
              <a:gd name="T10" fmla="*/ 202 w 387"/>
              <a:gd name="T11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7">
                <a:moveTo>
                  <a:pt x="202" y="386"/>
                </a:moveTo>
                <a:lnTo>
                  <a:pt x="202" y="386"/>
                </a:lnTo>
                <a:cubicBezTo>
                  <a:pt x="293" y="386"/>
                  <a:pt x="386" y="294"/>
                  <a:pt x="386" y="184"/>
                </a:cubicBezTo>
                <a:cubicBezTo>
                  <a:pt x="386" y="92"/>
                  <a:pt x="293" y="0"/>
                  <a:pt x="202" y="0"/>
                </a:cubicBezTo>
                <a:cubicBezTo>
                  <a:pt x="91" y="0"/>
                  <a:pt x="0" y="92"/>
                  <a:pt x="0" y="184"/>
                </a:cubicBezTo>
                <a:cubicBezTo>
                  <a:pt x="0" y="294"/>
                  <a:pt x="91" y="386"/>
                  <a:pt x="202" y="386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8" name="Freeform 41">
            <a:extLst>
              <a:ext uri="{FF2B5EF4-FFF2-40B4-BE49-F238E27FC236}">
                <a16:creationId xmlns:a16="http://schemas.microsoft.com/office/drawing/2014/main" id="{E5256122-C3EA-C94F-AE14-3505A9F8B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9112" y="11201767"/>
            <a:ext cx="320196" cy="130922"/>
          </a:xfrm>
          <a:custGeom>
            <a:avLst/>
            <a:gdLst>
              <a:gd name="T0" fmla="*/ 661 w 1341"/>
              <a:gd name="T1" fmla="*/ 349 h 497"/>
              <a:gd name="T2" fmla="*/ 661 w 1341"/>
              <a:gd name="T3" fmla="*/ 349 h 497"/>
              <a:gd name="T4" fmla="*/ 0 w 1341"/>
              <a:gd name="T5" fmla="*/ 0 h 497"/>
              <a:gd name="T6" fmla="*/ 661 w 1341"/>
              <a:gd name="T7" fmla="*/ 496 h 497"/>
              <a:gd name="T8" fmla="*/ 1340 w 1341"/>
              <a:gd name="T9" fmla="*/ 0 h 497"/>
              <a:gd name="T10" fmla="*/ 661 w 1341"/>
              <a:gd name="T11" fmla="*/ 349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61" y="349"/>
                </a:moveTo>
                <a:lnTo>
                  <a:pt x="661" y="349"/>
                </a:lnTo>
                <a:cubicBezTo>
                  <a:pt x="386" y="349"/>
                  <a:pt x="147" y="202"/>
                  <a:pt x="0" y="0"/>
                </a:cubicBezTo>
                <a:cubicBezTo>
                  <a:pt x="93" y="275"/>
                  <a:pt x="349" y="496"/>
                  <a:pt x="661" y="496"/>
                </a:cubicBezTo>
                <a:cubicBezTo>
                  <a:pt x="991" y="496"/>
                  <a:pt x="1248" y="294"/>
                  <a:pt x="1340" y="0"/>
                </a:cubicBezTo>
                <a:cubicBezTo>
                  <a:pt x="1193" y="202"/>
                  <a:pt x="936" y="349"/>
                  <a:pt x="661" y="349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9" name="Freeform 42">
            <a:extLst>
              <a:ext uri="{FF2B5EF4-FFF2-40B4-BE49-F238E27FC236}">
                <a16:creationId xmlns:a16="http://schemas.microsoft.com/office/drawing/2014/main" id="{F6FA07E6-D33C-AF42-A87C-848C9905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805" y="11017548"/>
            <a:ext cx="92688" cy="101957"/>
          </a:xfrm>
          <a:custGeom>
            <a:avLst/>
            <a:gdLst>
              <a:gd name="T0" fmla="*/ 183 w 386"/>
              <a:gd name="T1" fmla="*/ 386 h 387"/>
              <a:gd name="T2" fmla="*/ 183 w 386"/>
              <a:gd name="T3" fmla="*/ 386 h 387"/>
              <a:gd name="T4" fmla="*/ 385 w 386"/>
              <a:gd name="T5" fmla="*/ 184 h 387"/>
              <a:gd name="T6" fmla="*/ 183 w 386"/>
              <a:gd name="T7" fmla="*/ 0 h 387"/>
              <a:gd name="T8" fmla="*/ 0 w 386"/>
              <a:gd name="T9" fmla="*/ 184 h 387"/>
              <a:gd name="T10" fmla="*/ 183 w 386"/>
              <a:gd name="T11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" h="387">
                <a:moveTo>
                  <a:pt x="183" y="386"/>
                </a:moveTo>
                <a:lnTo>
                  <a:pt x="183" y="386"/>
                </a:lnTo>
                <a:cubicBezTo>
                  <a:pt x="293" y="386"/>
                  <a:pt x="385" y="294"/>
                  <a:pt x="385" y="184"/>
                </a:cubicBezTo>
                <a:cubicBezTo>
                  <a:pt x="385" y="92"/>
                  <a:pt x="293" y="0"/>
                  <a:pt x="183" y="0"/>
                </a:cubicBezTo>
                <a:cubicBezTo>
                  <a:pt x="73" y="0"/>
                  <a:pt x="0" y="92"/>
                  <a:pt x="0" y="184"/>
                </a:cubicBezTo>
                <a:cubicBezTo>
                  <a:pt x="0" y="294"/>
                  <a:pt x="73" y="386"/>
                  <a:pt x="183" y="386"/>
                </a:cubicBezTo>
              </a:path>
            </a:pathLst>
          </a:custGeom>
          <a:solidFill>
            <a:schemeClr val="bg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05" name="Freeform 57">
            <a:extLst>
              <a:ext uri="{FF2B5EF4-FFF2-40B4-BE49-F238E27FC236}">
                <a16:creationId xmlns:a16="http://schemas.microsoft.com/office/drawing/2014/main" id="{2D18F9F2-4964-4C47-91A7-CD83449F1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5829" y="7087311"/>
            <a:ext cx="320196" cy="119021"/>
          </a:xfrm>
          <a:custGeom>
            <a:avLst/>
            <a:gdLst>
              <a:gd name="T0" fmla="*/ 679 w 1341"/>
              <a:gd name="T1" fmla="*/ 0 h 497"/>
              <a:gd name="T2" fmla="*/ 679 w 1341"/>
              <a:gd name="T3" fmla="*/ 0 h 497"/>
              <a:gd name="T4" fmla="*/ 0 w 1341"/>
              <a:gd name="T5" fmla="*/ 496 h 497"/>
              <a:gd name="T6" fmla="*/ 679 w 1341"/>
              <a:gd name="T7" fmla="*/ 147 h 497"/>
              <a:gd name="T8" fmla="*/ 1340 w 1341"/>
              <a:gd name="T9" fmla="*/ 496 h 497"/>
              <a:gd name="T10" fmla="*/ 679 w 1341"/>
              <a:gd name="T11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497">
                <a:moveTo>
                  <a:pt x="679" y="0"/>
                </a:moveTo>
                <a:lnTo>
                  <a:pt x="679" y="0"/>
                </a:lnTo>
                <a:cubicBezTo>
                  <a:pt x="349" y="0"/>
                  <a:pt x="92" y="221"/>
                  <a:pt x="0" y="496"/>
                </a:cubicBezTo>
                <a:cubicBezTo>
                  <a:pt x="147" y="294"/>
                  <a:pt x="404" y="147"/>
                  <a:pt x="679" y="147"/>
                </a:cubicBezTo>
                <a:cubicBezTo>
                  <a:pt x="955" y="147"/>
                  <a:pt x="1193" y="294"/>
                  <a:pt x="1340" y="496"/>
                </a:cubicBezTo>
                <a:cubicBezTo>
                  <a:pt x="1248" y="202"/>
                  <a:pt x="992" y="0"/>
                  <a:pt x="67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6" name="Freeform 58">
            <a:extLst>
              <a:ext uri="{FF2B5EF4-FFF2-40B4-BE49-F238E27FC236}">
                <a16:creationId xmlns:a16="http://schemas.microsoft.com/office/drawing/2014/main" id="{DE3FFC55-C87F-F849-B5EA-B047436B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3477" y="6898541"/>
            <a:ext cx="96902" cy="96902"/>
          </a:xfrm>
          <a:custGeom>
            <a:avLst/>
            <a:gdLst>
              <a:gd name="T0" fmla="*/ 203 w 406"/>
              <a:gd name="T1" fmla="*/ 404 h 405"/>
              <a:gd name="T2" fmla="*/ 203 w 406"/>
              <a:gd name="T3" fmla="*/ 404 h 405"/>
              <a:gd name="T4" fmla="*/ 405 w 406"/>
              <a:gd name="T5" fmla="*/ 202 h 405"/>
              <a:gd name="T6" fmla="*/ 203 w 406"/>
              <a:gd name="T7" fmla="*/ 0 h 405"/>
              <a:gd name="T8" fmla="*/ 0 w 406"/>
              <a:gd name="T9" fmla="*/ 202 h 405"/>
              <a:gd name="T10" fmla="*/ 203 w 406"/>
              <a:gd name="T1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5">
                <a:moveTo>
                  <a:pt x="203" y="404"/>
                </a:moveTo>
                <a:lnTo>
                  <a:pt x="203" y="404"/>
                </a:lnTo>
                <a:cubicBezTo>
                  <a:pt x="312" y="404"/>
                  <a:pt x="405" y="312"/>
                  <a:pt x="405" y="202"/>
                </a:cubicBezTo>
                <a:cubicBezTo>
                  <a:pt x="405" y="92"/>
                  <a:pt x="312" y="0"/>
                  <a:pt x="203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3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00A08E10-9C68-D541-BBD2-DBDD33CE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822" y="6898541"/>
            <a:ext cx="96902" cy="96902"/>
          </a:xfrm>
          <a:custGeom>
            <a:avLst/>
            <a:gdLst>
              <a:gd name="T0" fmla="*/ 404 w 405"/>
              <a:gd name="T1" fmla="*/ 202 h 405"/>
              <a:gd name="T2" fmla="*/ 404 w 405"/>
              <a:gd name="T3" fmla="*/ 202 h 405"/>
              <a:gd name="T4" fmla="*/ 202 w 405"/>
              <a:gd name="T5" fmla="*/ 0 h 405"/>
              <a:gd name="T6" fmla="*/ 0 w 405"/>
              <a:gd name="T7" fmla="*/ 202 h 405"/>
              <a:gd name="T8" fmla="*/ 202 w 405"/>
              <a:gd name="T9" fmla="*/ 404 h 405"/>
              <a:gd name="T10" fmla="*/ 404 w 405"/>
              <a:gd name="T11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5">
                <a:moveTo>
                  <a:pt x="404" y="202"/>
                </a:moveTo>
                <a:lnTo>
                  <a:pt x="404" y="202"/>
                </a:lnTo>
                <a:cubicBezTo>
                  <a:pt x="404" y="92"/>
                  <a:pt x="331" y="0"/>
                  <a:pt x="202" y="0"/>
                </a:cubicBezTo>
                <a:cubicBezTo>
                  <a:pt x="92" y="0"/>
                  <a:pt x="0" y="92"/>
                  <a:pt x="0" y="202"/>
                </a:cubicBezTo>
                <a:cubicBezTo>
                  <a:pt x="0" y="312"/>
                  <a:pt x="92" y="404"/>
                  <a:pt x="202" y="404"/>
                </a:cubicBezTo>
                <a:cubicBezTo>
                  <a:pt x="331" y="404"/>
                  <a:pt x="404" y="312"/>
                  <a:pt x="404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B5ECA27-DA7D-8D44-9E36-966FFDB7906B}"/>
              </a:ext>
            </a:extLst>
          </p:cNvPr>
          <p:cNvGrpSpPr/>
          <p:nvPr/>
        </p:nvGrpSpPr>
        <p:grpSpPr>
          <a:xfrm>
            <a:off x="5110342" y="10985280"/>
            <a:ext cx="307557" cy="96902"/>
            <a:chOff x="6511925" y="2749550"/>
            <a:chExt cx="463550" cy="146050"/>
          </a:xfrm>
          <a:solidFill>
            <a:schemeClr val="bg1"/>
          </a:solidFill>
        </p:grpSpPr>
        <p:sp>
          <p:nvSpPr>
            <p:cNvPr id="211" name="Freeform 58">
              <a:extLst>
                <a:ext uri="{FF2B5EF4-FFF2-40B4-BE49-F238E27FC236}">
                  <a16:creationId xmlns:a16="http://schemas.microsoft.com/office/drawing/2014/main" id="{C8192364-1DD8-3E44-836D-B371F87CB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749550"/>
              <a:ext cx="146050" cy="146050"/>
            </a:xfrm>
            <a:custGeom>
              <a:avLst/>
              <a:gdLst>
                <a:gd name="T0" fmla="*/ 203 w 406"/>
                <a:gd name="T1" fmla="*/ 404 h 405"/>
                <a:gd name="T2" fmla="*/ 203 w 406"/>
                <a:gd name="T3" fmla="*/ 404 h 405"/>
                <a:gd name="T4" fmla="*/ 405 w 406"/>
                <a:gd name="T5" fmla="*/ 202 h 405"/>
                <a:gd name="T6" fmla="*/ 203 w 406"/>
                <a:gd name="T7" fmla="*/ 0 h 405"/>
                <a:gd name="T8" fmla="*/ 0 w 406"/>
                <a:gd name="T9" fmla="*/ 202 h 405"/>
                <a:gd name="T10" fmla="*/ 203 w 406"/>
                <a:gd name="T11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405">
                  <a:moveTo>
                    <a:pt x="203" y="404"/>
                  </a:moveTo>
                  <a:lnTo>
                    <a:pt x="203" y="404"/>
                  </a:lnTo>
                  <a:cubicBezTo>
                    <a:pt x="312" y="404"/>
                    <a:pt x="405" y="312"/>
                    <a:pt x="405" y="202"/>
                  </a:cubicBezTo>
                  <a:cubicBezTo>
                    <a:pt x="405" y="92"/>
                    <a:pt x="312" y="0"/>
                    <a:pt x="203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3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2" name="Freeform 60">
              <a:extLst>
                <a:ext uri="{FF2B5EF4-FFF2-40B4-BE49-F238E27FC236}">
                  <a16:creationId xmlns:a16="http://schemas.microsoft.com/office/drawing/2014/main" id="{78EC2628-79DB-D74E-89EC-0B0850FAD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925" y="2749550"/>
              <a:ext cx="146050" cy="146050"/>
            </a:xfrm>
            <a:custGeom>
              <a:avLst/>
              <a:gdLst>
                <a:gd name="T0" fmla="*/ 404 w 405"/>
                <a:gd name="T1" fmla="*/ 202 h 405"/>
                <a:gd name="T2" fmla="*/ 404 w 405"/>
                <a:gd name="T3" fmla="*/ 202 h 405"/>
                <a:gd name="T4" fmla="*/ 202 w 405"/>
                <a:gd name="T5" fmla="*/ 0 h 405"/>
                <a:gd name="T6" fmla="*/ 0 w 405"/>
                <a:gd name="T7" fmla="*/ 202 h 405"/>
                <a:gd name="T8" fmla="*/ 202 w 405"/>
                <a:gd name="T9" fmla="*/ 404 h 405"/>
                <a:gd name="T10" fmla="*/ 404 w 405"/>
                <a:gd name="T11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5" h="405">
                  <a:moveTo>
                    <a:pt x="404" y="202"/>
                  </a:moveTo>
                  <a:lnTo>
                    <a:pt x="404" y="202"/>
                  </a:lnTo>
                  <a:cubicBezTo>
                    <a:pt x="404" y="92"/>
                    <a:pt x="331" y="0"/>
                    <a:pt x="202" y="0"/>
                  </a:cubicBezTo>
                  <a:cubicBezTo>
                    <a:pt x="92" y="0"/>
                    <a:pt x="0" y="92"/>
                    <a:pt x="0" y="202"/>
                  </a:cubicBezTo>
                  <a:cubicBezTo>
                    <a:pt x="0" y="312"/>
                    <a:pt x="92" y="404"/>
                    <a:pt x="202" y="404"/>
                  </a:cubicBezTo>
                  <a:cubicBezTo>
                    <a:pt x="331" y="404"/>
                    <a:pt x="404" y="312"/>
                    <a:pt x="404" y="2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C96054F-3370-474A-BEED-E9FE867DA831}"/>
              </a:ext>
            </a:extLst>
          </p:cNvPr>
          <p:cNvCxnSpPr>
            <a:cxnSpLocks/>
          </p:cNvCxnSpPr>
          <p:nvPr/>
        </p:nvCxnSpPr>
        <p:spPr>
          <a:xfrm>
            <a:off x="5121494" y="11182485"/>
            <a:ext cx="2713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reeform 49">
            <a:extLst>
              <a:ext uri="{FF2B5EF4-FFF2-40B4-BE49-F238E27FC236}">
                <a16:creationId xmlns:a16="http://schemas.microsoft.com/office/drawing/2014/main" id="{3D159978-8530-A44A-8145-0CC0A0E1D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143" y="11003772"/>
            <a:ext cx="92688" cy="91635"/>
          </a:xfrm>
          <a:custGeom>
            <a:avLst/>
            <a:gdLst>
              <a:gd name="T0" fmla="*/ 184 w 387"/>
              <a:gd name="T1" fmla="*/ 384 h 385"/>
              <a:gd name="T2" fmla="*/ 184 w 387"/>
              <a:gd name="T3" fmla="*/ 384 h 385"/>
              <a:gd name="T4" fmla="*/ 386 w 387"/>
              <a:gd name="T5" fmla="*/ 201 h 385"/>
              <a:gd name="T6" fmla="*/ 184 w 387"/>
              <a:gd name="T7" fmla="*/ 0 h 385"/>
              <a:gd name="T8" fmla="*/ 0 w 387"/>
              <a:gd name="T9" fmla="*/ 201 h 385"/>
              <a:gd name="T10" fmla="*/ 184 w 387"/>
              <a:gd name="T11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5">
                <a:moveTo>
                  <a:pt x="184" y="384"/>
                </a:moveTo>
                <a:lnTo>
                  <a:pt x="184" y="384"/>
                </a:lnTo>
                <a:cubicBezTo>
                  <a:pt x="294" y="384"/>
                  <a:pt x="386" y="293"/>
                  <a:pt x="386" y="201"/>
                </a:cubicBezTo>
                <a:cubicBezTo>
                  <a:pt x="386" y="92"/>
                  <a:pt x="294" y="0"/>
                  <a:pt x="184" y="0"/>
                </a:cubicBezTo>
                <a:cubicBezTo>
                  <a:pt x="92" y="0"/>
                  <a:pt x="0" y="92"/>
                  <a:pt x="0" y="201"/>
                </a:cubicBezTo>
                <a:cubicBezTo>
                  <a:pt x="0" y="293"/>
                  <a:pt x="92" y="384"/>
                  <a:pt x="184" y="3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15" name="Freeform 50">
            <a:extLst>
              <a:ext uri="{FF2B5EF4-FFF2-40B4-BE49-F238E27FC236}">
                <a16:creationId xmlns:a16="http://schemas.microsoft.com/office/drawing/2014/main" id="{3929BC2C-67DC-E34E-9C99-4CDAACCE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1488" y="11156498"/>
            <a:ext cx="320196" cy="131659"/>
          </a:xfrm>
          <a:custGeom>
            <a:avLst/>
            <a:gdLst>
              <a:gd name="T0" fmla="*/ 661 w 1341"/>
              <a:gd name="T1" fmla="*/ 0 h 552"/>
              <a:gd name="T2" fmla="*/ 661 w 1341"/>
              <a:gd name="T3" fmla="*/ 0 h 552"/>
              <a:gd name="T4" fmla="*/ 0 w 1341"/>
              <a:gd name="T5" fmla="*/ 55 h 552"/>
              <a:gd name="T6" fmla="*/ 661 w 1341"/>
              <a:gd name="T7" fmla="*/ 551 h 552"/>
              <a:gd name="T8" fmla="*/ 1340 w 1341"/>
              <a:gd name="T9" fmla="*/ 55 h 552"/>
              <a:gd name="T10" fmla="*/ 661 w 1341"/>
              <a:gd name="T11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552">
                <a:moveTo>
                  <a:pt x="661" y="0"/>
                </a:moveTo>
                <a:lnTo>
                  <a:pt x="661" y="0"/>
                </a:lnTo>
                <a:cubicBezTo>
                  <a:pt x="386" y="0"/>
                  <a:pt x="147" y="276"/>
                  <a:pt x="0" y="55"/>
                </a:cubicBezTo>
                <a:cubicBezTo>
                  <a:pt x="92" y="349"/>
                  <a:pt x="349" y="551"/>
                  <a:pt x="661" y="551"/>
                </a:cubicBezTo>
                <a:cubicBezTo>
                  <a:pt x="973" y="551"/>
                  <a:pt x="1249" y="349"/>
                  <a:pt x="1340" y="55"/>
                </a:cubicBezTo>
                <a:cubicBezTo>
                  <a:pt x="1193" y="276"/>
                  <a:pt x="936" y="0"/>
                  <a:pt x="66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16" name="Freeform 51">
            <a:extLst>
              <a:ext uri="{FF2B5EF4-FFF2-40B4-BE49-F238E27FC236}">
                <a16:creationId xmlns:a16="http://schemas.microsoft.com/office/drawing/2014/main" id="{1932D968-60C5-A547-9611-BC92D40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127" y="11003772"/>
            <a:ext cx="92688" cy="91635"/>
          </a:xfrm>
          <a:custGeom>
            <a:avLst/>
            <a:gdLst>
              <a:gd name="T0" fmla="*/ 184 w 387"/>
              <a:gd name="T1" fmla="*/ 384 h 385"/>
              <a:gd name="T2" fmla="*/ 184 w 387"/>
              <a:gd name="T3" fmla="*/ 384 h 385"/>
              <a:gd name="T4" fmla="*/ 386 w 387"/>
              <a:gd name="T5" fmla="*/ 201 h 385"/>
              <a:gd name="T6" fmla="*/ 184 w 387"/>
              <a:gd name="T7" fmla="*/ 0 h 385"/>
              <a:gd name="T8" fmla="*/ 0 w 387"/>
              <a:gd name="T9" fmla="*/ 201 h 385"/>
              <a:gd name="T10" fmla="*/ 184 w 387"/>
              <a:gd name="T11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385">
                <a:moveTo>
                  <a:pt x="184" y="384"/>
                </a:moveTo>
                <a:lnTo>
                  <a:pt x="184" y="384"/>
                </a:lnTo>
                <a:cubicBezTo>
                  <a:pt x="294" y="384"/>
                  <a:pt x="386" y="293"/>
                  <a:pt x="386" y="201"/>
                </a:cubicBezTo>
                <a:cubicBezTo>
                  <a:pt x="386" y="92"/>
                  <a:pt x="294" y="0"/>
                  <a:pt x="184" y="0"/>
                </a:cubicBezTo>
                <a:cubicBezTo>
                  <a:pt x="73" y="0"/>
                  <a:pt x="0" y="92"/>
                  <a:pt x="0" y="201"/>
                </a:cubicBezTo>
                <a:cubicBezTo>
                  <a:pt x="0" y="293"/>
                  <a:pt x="73" y="384"/>
                  <a:pt x="184" y="3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78809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2" name="Arco de bloque 3">
            <a:extLst>
              <a:ext uri="{FF2B5EF4-FFF2-40B4-BE49-F238E27FC236}">
                <a16:creationId xmlns:a16="http://schemas.microsoft.com/office/drawing/2014/main" id="{797E1D30-4F23-8D43-B290-4319104BF147}"/>
              </a:ext>
            </a:extLst>
          </p:cNvPr>
          <p:cNvSpPr/>
          <p:nvPr/>
        </p:nvSpPr>
        <p:spPr>
          <a:xfrm>
            <a:off x="5985659" y="7029934"/>
            <a:ext cx="12435669" cy="11730500"/>
          </a:xfrm>
          <a:prstGeom prst="blockArc">
            <a:avLst>
              <a:gd name="adj1" fmla="val 9918383"/>
              <a:gd name="adj2" fmla="val 891911"/>
              <a:gd name="adj3" fmla="val 1062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5D57EF6-E978-DA43-B365-8C93FF732F63}"/>
              </a:ext>
            </a:extLst>
          </p:cNvPr>
          <p:cNvSpPr/>
          <p:nvPr/>
        </p:nvSpPr>
        <p:spPr>
          <a:xfrm>
            <a:off x="4808758" y="9849282"/>
            <a:ext cx="1866956" cy="18669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2261189-9A42-194F-8C8C-EE38B634315E}"/>
              </a:ext>
            </a:extLst>
          </p:cNvPr>
          <p:cNvSpPr/>
          <p:nvPr/>
        </p:nvSpPr>
        <p:spPr>
          <a:xfrm>
            <a:off x="6873163" y="7046652"/>
            <a:ext cx="1866956" cy="18669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03C7B34-914A-7A4B-A41A-D5AA291D83B2}"/>
              </a:ext>
            </a:extLst>
          </p:cNvPr>
          <p:cNvSpPr/>
          <p:nvPr/>
        </p:nvSpPr>
        <p:spPr>
          <a:xfrm>
            <a:off x="9548102" y="5635167"/>
            <a:ext cx="1866956" cy="18669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EE70F13-F4B9-7C4C-8F45-7798F113EE7C}"/>
              </a:ext>
            </a:extLst>
          </p:cNvPr>
          <p:cNvSpPr/>
          <p:nvPr/>
        </p:nvSpPr>
        <p:spPr>
          <a:xfrm>
            <a:off x="15599988" y="7432132"/>
            <a:ext cx="1866956" cy="18669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0CA6F75-446F-5845-BF0D-61E2F00C308A}"/>
              </a:ext>
            </a:extLst>
          </p:cNvPr>
          <p:cNvSpPr/>
          <p:nvPr/>
        </p:nvSpPr>
        <p:spPr>
          <a:xfrm>
            <a:off x="12648984" y="5635167"/>
            <a:ext cx="1866956" cy="18669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25F252-677B-FD4D-A49B-C0B8C4F27460}"/>
              </a:ext>
            </a:extLst>
          </p:cNvPr>
          <p:cNvSpPr/>
          <p:nvPr/>
        </p:nvSpPr>
        <p:spPr>
          <a:xfrm>
            <a:off x="17401352" y="9849282"/>
            <a:ext cx="1866956" cy="186695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Freeform 30">
            <a:extLst>
              <a:ext uri="{FF2B5EF4-FFF2-40B4-BE49-F238E27FC236}">
                <a16:creationId xmlns:a16="http://schemas.microsoft.com/office/drawing/2014/main" id="{32D3205A-DF91-F14C-A4A7-352710BF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838" y="10007684"/>
            <a:ext cx="1488983" cy="1508836"/>
          </a:xfrm>
          <a:custGeom>
            <a:avLst/>
            <a:gdLst>
              <a:gd name="T0" fmla="*/ 973 w 1323"/>
              <a:gd name="T1" fmla="*/ 843 h 1340"/>
              <a:gd name="T2" fmla="*/ 973 w 1323"/>
              <a:gd name="T3" fmla="*/ 843 h 1340"/>
              <a:gd name="T4" fmla="*/ 349 w 1323"/>
              <a:gd name="T5" fmla="*/ 843 h 1340"/>
              <a:gd name="T6" fmla="*/ 661 w 1323"/>
              <a:gd name="T7" fmla="*/ 1063 h 1340"/>
              <a:gd name="T8" fmla="*/ 973 w 1323"/>
              <a:gd name="T9" fmla="*/ 843 h 1340"/>
              <a:gd name="T10" fmla="*/ 275 w 1323"/>
              <a:gd name="T11" fmla="*/ 806 h 1340"/>
              <a:gd name="T12" fmla="*/ 275 w 1323"/>
              <a:gd name="T13" fmla="*/ 806 h 1340"/>
              <a:gd name="T14" fmla="*/ 1046 w 1323"/>
              <a:gd name="T15" fmla="*/ 806 h 1340"/>
              <a:gd name="T16" fmla="*/ 661 w 1323"/>
              <a:gd name="T17" fmla="*/ 1100 h 1340"/>
              <a:gd name="T18" fmla="*/ 275 w 1323"/>
              <a:gd name="T19" fmla="*/ 806 h 1340"/>
              <a:gd name="T20" fmla="*/ 991 w 1323"/>
              <a:gd name="T21" fmla="*/ 439 h 1340"/>
              <a:gd name="T22" fmla="*/ 991 w 1323"/>
              <a:gd name="T23" fmla="*/ 439 h 1340"/>
              <a:gd name="T24" fmla="*/ 789 w 1323"/>
              <a:gd name="T25" fmla="*/ 439 h 1340"/>
              <a:gd name="T26" fmla="*/ 789 w 1323"/>
              <a:gd name="T27" fmla="*/ 494 h 1340"/>
              <a:gd name="T28" fmla="*/ 991 w 1323"/>
              <a:gd name="T29" fmla="*/ 494 h 1340"/>
              <a:gd name="T30" fmla="*/ 991 w 1323"/>
              <a:gd name="T31" fmla="*/ 439 h 1340"/>
              <a:gd name="T32" fmla="*/ 532 w 1323"/>
              <a:gd name="T33" fmla="*/ 494 h 1340"/>
              <a:gd name="T34" fmla="*/ 532 w 1323"/>
              <a:gd name="T35" fmla="*/ 494 h 1340"/>
              <a:gd name="T36" fmla="*/ 330 w 1323"/>
              <a:gd name="T37" fmla="*/ 494 h 1340"/>
              <a:gd name="T38" fmla="*/ 330 w 1323"/>
              <a:gd name="T39" fmla="*/ 439 h 1340"/>
              <a:gd name="T40" fmla="*/ 532 w 1323"/>
              <a:gd name="T41" fmla="*/ 439 h 1340"/>
              <a:gd name="T42" fmla="*/ 532 w 1323"/>
              <a:gd name="T43" fmla="*/ 494 h 1340"/>
              <a:gd name="T44" fmla="*/ 917 w 1323"/>
              <a:gd name="T45" fmla="*/ 73 h 1340"/>
              <a:gd name="T46" fmla="*/ 917 w 1323"/>
              <a:gd name="T47" fmla="*/ 73 h 1340"/>
              <a:gd name="T48" fmla="*/ 403 w 1323"/>
              <a:gd name="T49" fmla="*/ 73 h 1340"/>
              <a:gd name="T50" fmla="*/ 165 w 1323"/>
              <a:gd name="T51" fmla="*/ 165 h 1340"/>
              <a:gd name="T52" fmla="*/ 55 w 1323"/>
              <a:gd name="T53" fmla="*/ 420 h 1340"/>
              <a:gd name="T54" fmla="*/ 55 w 1323"/>
              <a:gd name="T55" fmla="*/ 934 h 1340"/>
              <a:gd name="T56" fmla="*/ 165 w 1323"/>
              <a:gd name="T57" fmla="*/ 1173 h 1340"/>
              <a:gd name="T58" fmla="*/ 403 w 1323"/>
              <a:gd name="T59" fmla="*/ 1265 h 1340"/>
              <a:gd name="T60" fmla="*/ 917 w 1323"/>
              <a:gd name="T61" fmla="*/ 1265 h 1340"/>
              <a:gd name="T62" fmla="*/ 1156 w 1323"/>
              <a:gd name="T63" fmla="*/ 1173 h 1340"/>
              <a:gd name="T64" fmla="*/ 1266 w 1323"/>
              <a:gd name="T65" fmla="*/ 934 h 1340"/>
              <a:gd name="T66" fmla="*/ 1266 w 1323"/>
              <a:gd name="T67" fmla="*/ 420 h 1340"/>
              <a:gd name="T68" fmla="*/ 1156 w 1323"/>
              <a:gd name="T69" fmla="*/ 165 h 1340"/>
              <a:gd name="T70" fmla="*/ 917 w 1323"/>
              <a:gd name="T71" fmla="*/ 73 h 1340"/>
              <a:gd name="T72" fmla="*/ 403 w 1323"/>
              <a:gd name="T73" fmla="*/ 0 h 1340"/>
              <a:gd name="T74" fmla="*/ 403 w 1323"/>
              <a:gd name="T75" fmla="*/ 0 h 1340"/>
              <a:gd name="T76" fmla="*/ 917 w 1323"/>
              <a:gd name="T77" fmla="*/ 0 h 1340"/>
              <a:gd name="T78" fmla="*/ 1211 w 1323"/>
              <a:gd name="T79" fmla="*/ 128 h 1340"/>
              <a:gd name="T80" fmla="*/ 1322 w 1323"/>
              <a:gd name="T81" fmla="*/ 420 h 1340"/>
              <a:gd name="T82" fmla="*/ 1322 w 1323"/>
              <a:gd name="T83" fmla="*/ 934 h 1340"/>
              <a:gd name="T84" fmla="*/ 1211 w 1323"/>
              <a:gd name="T85" fmla="*/ 1210 h 1340"/>
              <a:gd name="T86" fmla="*/ 917 w 1323"/>
              <a:gd name="T87" fmla="*/ 1339 h 1340"/>
              <a:gd name="T88" fmla="*/ 403 w 1323"/>
              <a:gd name="T89" fmla="*/ 1339 h 1340"/>
              <a:gd name="T90" fmla="*/ 110 w 1323"/>
              <a:gd name="T91" fmla="*/ 1210 h 1340"/>
              <a:gd name="T92" fmla="*/ 0 w 1323"/>
              <a:gd name="T93" fmla="*/ 934 h 1340"/>
              <a:gd name="T94" fmla="*/ 0 w 1323"/>
              <a:gd name="T95" fmla="*/ 420 h 1340"/>
              <a:gd name="T96" fmla="*/ 110 w 1323"/>
              <a:gd name="T97" fmla="*/ 128 h 1340"/>
              <a:gd name="T98" fmla="*/ 403 w 1323"/>
              <a:gd name="T99" fmla="*/ 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23" h="1340">
                <a:moveTo>
                  <a:pt x="973" y="843"/>
                </a:moveTo>
                <a:lnTo>
                  <a:pt x="973" y="843"/>
                </a:lnTo>
                <a:cubicBezTo>
                  <a:pt x="349" y="843"/>
                  <a:pt x="349" y="843"/>
                  <a:pt x="349" y="843"/>
                </a:cubicBezTo>
                <a:cubicBezTo>
                  <a:pt x="349" y="843"/>
                  <a:pt x="403" y="1063"/>
                  <a:pt x="661" y="1063"/>
                </a:cubicBezTo>
                <a:cubicBezTo>
                  <a:pt x="899" y="1063"/>
                  <a:pt x="973" y="843"/>
                  <a:pt x="973" y="843"/>
                </a:cubicBezTo>
                <a:close/>
                <a:moveTo>
                  <a:pt x="275" y="806"/>
                </a:moveTo>
                <a:lnTo>
                  <a:pt x="275" y="806"/>
                </a:lnTo>
                <a:cubicBezTo>
                  <a:pt x="1046" y="806"/>
                  <a:pt x="1046" y="806"/>
                  <a:pt x="1046" y="806"/>
                </a:cubicBezTo>
                <a:cubicBezTo>
                  <a:pt x="1046" y="806"/>
                  <a:pt x="991" y="1100"/>
                  <a:pt x="661" y="1100"/>
                </a:cubicBezTo>
                <a:cubicBezTo>
                  <a:pt x="330" y="1100"/>
                  <a:pt x="275" y="806"/>
                  <a:pt x="275" y="806"/>
                </a:cubicBezTo>
                <a:close/>
                <a:moveTo>
                  <a:pt x="991" y="439"/>
                </a:moveTo>
                <a:lnTo>
                  <a:pt x="991" y="439"/>
                </a:lnTo>
                <a:cubicBezTo>
                  <a:pt x="789" y="439"/>
                  <a:pt x="789" y="439"/>
                  <a:pt x="789" y="439"/>
                </a:cubicBezTo>
                <a:cubicBezTo>
                  <a:pt x="789" y="494"/>
                  <a:pt x="789" y="494"/>
                  <a:pt x="789" y="494"/>
                </a:cubicBezTo>
                <a:cubicBezTo>
                  <a:pt x="991" y="494"/>
                  <a:pt x="991" y="494"/>
                  <a:pt x="991" y="494"/>
                </a:cubicBezTo>
                <a:lnTo>
                  <a:pt x="991" y="439"/>
                </a:lnTo>
                <a:close/>
                <a:moveTo>
                  <a:pt x="532" y="494"/>
                </a:moveTo>
                <a:lnTo>
                  <a:pt x="532" y="494"/>
                </a:lnTo>
                <a:cubicBezTo>
                  <a:pt x="330" y="494"/>
                  <a:pt x="330" y="494"/>
                  <a:pt x="330" y="494"/>
                </a:cubicBezTo>
                <a:cubicBezTo>
                  <a:pt x="330" y="439"/>
                  <a:pt x="330" y="439"/>
                  <a:pt x="330" y="439"/>
                </a:cubicBezTo>
                <a:cubicBezTo>
                  <a:pt x="532" y="439"/>
                  <a:pt x="532" y="439"/>
                  <a:pt x="532" y="439"/>
                </a:cubicBezTo>
                <a:lnTo>
                  <a:pt x="532" y="494"/>
                </a:lnTo>
                <a:close/>
                <a:moveTo>
                  <a:pt x="917" y="73"/>
                </a:moveTo>
                <a:lnTo>
                  <a:pt x="917" y="73"/>
                </a:lnTo>
                <a:cubicBezTo>
                  <a:pt x="403" y="73"/>
                  <a:pt x="403" y="73"/>
                  <a:pt x="403" y="73"/>
                </a:cubicBezTo>
                <a:cubicBezTo>
                  <a:pt x="312" y="73"/>
                  <a:pt x="220" y="109"/>
                  <a:pt x="165" y="165"/>
                </a:cubicBezTo>
                <a:cubicBezTo>
                  <a:pt x="91" y="238"/>
                  <a:pt x="55" y="330"/>
                  <a:pt x="55" y="420"/>
                </a:cubicBezTo>
                <a:cubicBezTo>
                  <a:pt x="55" y="934"/>
                  <a:pt x="55" y="934"/>
                  <a:pt x="55" y="934"/>
                </a:cubicBezTo>
                <a:cubicBezTo>
                  <a:pt x="55" y="1027"/>
                  <a:pt x="91" y="1118"/>
                  <a:pt x="165" y="1173"/>
                </a:cubicBezTo>
                <a:cubicBezTo>
                  <a:pt x="220" y="1228"/>
                  <a:pt x="312" y="1265"/>
                  <a:pt x="403" y="1265"/>
                </a:cubicBezTo>
                <a:cubicBezTo>
                  <a:pt x="917" y="1265"/>
                  <a:pt x="917" y="1265"/>
                  <a:pt x="917" y="1265"/>
                </a:cubicBezTo>
                <a:cubicBezTo>
                  <a:pt x="1010" y="1265"/>
                  <a:pt x="1101" y="1228"/>
                  <a:pt x="1156" y="1173"/>
                </a:cubicBezTo>
                <a:cubicBezTo>
                  <a:pt x="1230" y="1118"/>
                  <a:pt x="1266" y="1027"/>
                  <a:pt x="1266" y="934"/>
                </a:cubicBezTo>
                <a:cubicBezTo>
                  <a:pt x="1266" y="420"/>
                  <a:pt x="1266" y="420"/>
                  <a:pt x="1266" y="420"/>
                </a:cubicBezTo>
                <a:cubicBezTo>
                  <a:pt x="1266" y="330"/>
                  <a:pt x="1230" y="238"/>
                  <a:pt x="1156" y="165"/>
                </a:cubicBezTo>
                <a:cubicBezTo>
                  <a:pt x="1101" y="109"/>
                  <a:pt x="1010" y="73"/>
                  <a:pt x="917" y="73"/>
                </a:cubicBezTo>
                <a:close/>
                <a:moveTo>
                  <a:pt x="403" y="0"/>
                </a:moveTo>
                <a:lnTo>
                  <a:pt x="403" y="0"/>
                </a:lnTo>
                <a:cubicBezTo>
                  <a:pt x="917" y="0"/>
                  <a:pt x="917" y="0"/>
                  <a:pt x="917" y="0"/>
                </a:cubicBezTo>
                <a:cubicBezTo>
                  <a:pt x="1028" y="0"/>
                  <a:pt x="1138" y="54"/>
                  <a:pt x="1211" y="128"/>
                </a:cubicBezTo>
                <a:cubicBezTo>
                  <a:pt x="1285" y="201"/>
                  <a:pt x="1322" y="311"/>
                  <a:pt x="1322" y="420"/>
                </a:cubicBezTo>
                <a:cubicBezTo>
                  <a:pt x="1322" y="934"/>
                  <a:pt x="1322" y="934"/>
                  <a:pt x="1322" y="934"/>
                </a:cubicBezTo>
                <a:cubicBezTo>
                  <a:pt x="1322" y="1045"/>
                  <a:pt x="1285" y="1136"/>
                  <a:pt x="1211" y="1210"/>
                </a:cubicBezTo>
                <a:cubicBezTo>
                  <a:pt x="1138" y="1283"/>
                  <a:pt x="1028" y="1339"/>
                  <a:pt x="917" y="1339"/>
                </a:cubicBezTo>
                <a:cubicBezTo>
                  <a:pt x="403" y="1339"/>
                  <a:pt x="403" y="1339"/>
                  <a:pt x="403" y="1339"/>
                </a:cubicBezTo>
                <a:cubicBezTo>
                  <a:pt x="293" y="1339"/>
                  <a:pt x="183" y="1283"/>
                  <a:pt x="110" y="1210"/>
                </a:cubicBezTo>
                <a:cubicBezTo>
                  <a:pt x="36" y="1136"/>
                  <a:pt x="0" y="1045"/>
                  <a:pt x="0" y="934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311"/>
                  <a:pt x="36" y="201"/>
                  <a:pt x="110" y="128"/>
                </a:cubicBezTo>
                <a:cubicBezTo>
                  <a:pt x="183" y="54"/>
                  <a:pt x="293" y="0"/>
                  <a:pt x="4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33">
            <a:extLst>
              <a:ext uri="{FF2B5EF4-FFF2-40B4-BE49-F238E27FC236}">
                <a16:creationId xmlns:a16="http://schemas.microsoft.com/office/drawing/2014/main" id="{1F0351C4-6BD7-E148-99AD-1AC23B897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409" y="7251838"/>
            <a:ext cx="1528954" cy="1508836"/>
          </a:xfrm>
          <a:custGeom>
            <a:avLst/>
            <a:gdLst>
              <a:gd name="T0" fmla="*/ 808 w 1341"/>
              <a:gd name="T1" fmla="*/ 459 h 1323"/>
              <a:gd name="T2" fmla="*/ 808 w 1341"/>
              <a:gd name="T3" fmla="*/ 459 h 1323"/>
              <a:gd name="T4" fmla="*/ 1010 w 1341"/>
              <a:gd name="T5" fmla="*/ 459 h 1323"/>
              <a:gd name="T6" fmla="*/ 1010 w 1341"/>
              <a:gd name="T7" fmla="*/ 404 h 1323"/>
              <a:gd name="T8" fmla="*/ 808 w 1341"/>
              <a:gd name="T9" fmla="*/ 404 h 1323"/>
              <a:gd name="T10" fmla="*/ 808 w 1341"/>
              <a:gd name="T11" fmla="*/ 459 h 1323"/>
              <a:gd name="T12" fmla="*/ 551 w 1341"/>
              <a:gd name="T13" fmla="*/ 404 h 1323"/>
              <a:gd name="T14" fmla="*/ 551 w 1341"/>
              <a:gd name="T15" fmla="*/ 404 h 1323"/>
              <a:gd name="T16" fmla="*/ 349 w 1341"/>
              <a:gd name="T17" fmla="*/ 404 h 1323"/>
              <a:gd name="T18" fmla="*/ 349 w 1341"/>
              <a:gd name="T19" fmla="*/ 459 h 1323"/>
              <a:gd name="T20" fmla="*/ 551 w 1341"/>
              <a:gd name="T21" fmla="*/ 459 h 1323"/>
              <a:gd name="T22" fmla="*/ 551 w 1341"/>
              <a:gd name="T23" fmla="*/ 404 h 1323"/>
              <a:gd name="T24" fmla="*/ 679 w 1341"/>
              <a:gd name="T25" fmla="*/ 808 h 1323"/>
              <a:gd name="T26" fmla="*/ 679 w 1341"/>
              <a:gd name="T27" fmla="*/ 808 h 1323"/>
              <a:gd name="T28" fmla="*/ 899 w 1341"/>
              <a:gd name="T29" fmla="*/ 772 h 1323"/>
              <a:gd name="T30" fmla="*/ 679 w 1341"/>
              <a:gd name="T31" fmla="*/ 918 h 1323"/>
              <a:gd name="T32" fmla="*/ 440 w 1341"/>
              <a:gd name="T33" fmla="*/ 772 h 1323"/>
              <a:gd name="T34" fmla="*/ 679 w 1341"/>
              <a:gd name="T35" fmla="*/ 808 h 1323"/>
              <a:gd name="T36" fmla="*/ 936 w 1341"/>
              <a:gd name="T37" fmla="*/ 55 h 1323"/>
              <a:gd name="T38" fmla="*/ 936 w 1341"/>
              <a:gd name="T39" fmla="*/ 55 h 1323"/>
              <a:gd name="T40" fmla="*/ 422 w 1341"/>
              <a:gd name="T41" fmla="*/ 55 h 1323"/>
              <a:gd name="T42" fmla="*/ 165 w 1341"/>
              <a:gd name="T43" fmla="*/ 165 h 1323"/>
              <a:gd name="T44" fmla="*/ 73 w 1341"/>
              <a:gd name="T45" fmla="*/ 404 h 1323"/>
              <a:gd name="T46" fmla="*/ 73 w 1341"/>
              <a:gd name="T47" fmla="*/ 918 h 1323"/>
              <a:gd name="T48" fmla="*/ 165 w 1341"/>
              <a:gd name="T49" fmla="*/ 1157 h 1323"/>
              <a:gd name="T50" fmla="*/ 422 w 1341"/>
              <a:gd name="T51" fmla="*/ 1267 h 1323"/>
              <a:gd name="T52" fmla="*/ 936 w 1341"/>
              <a:gd name="T53" fmla="*/ 1267 h 1323"/>
              <a:gd name="T54" fmla="*/ 1175 w 1341"/>
              <a:gd name="T55" fmla="*/ 1157 h 1323"/>
              <a:gd name="T56" fmla="*/ 1267 w 1341"/>
              <a:gd name="T57" fmla="*/ 918 h 1323"/>
              <a:gd name="T58" fmla="*/ 1267 w 1341"/>
              <a:gd name="T59" fmla="*/ 404 h 1323"/>
              <a:gd name="T60" fmla="*/ 1175 w 1341"/>
              <a:gd name="T61" fmla="*/ 165 h 1323"/>
              <a:gd name="T62" fmla="*/ 936 w 1341"/>
              <a:gd name="T63" fmla="*/ 55 h 1323"/>
              <a:gd name="T64" fmla="*/ 422 w 1341"/>
              <a:gd name="T65" fmla="*/ 0 h 1323"/>
              <a:gd name="T66" fmla="*/ 422 w 1341"/>
              <a:gd name="T67" fmla="*/ 0 h 1323"/>
              <a:gd name="T68" fmla="*/ 936 w 1341"/>
              <a:gd name="T69" fmla="*/ 0 h 1323"/>
              <a:gd name="T70" fmla="*/ 1212 w 1341"/>
              <a:gd name="T71" fmla="*/ 111 h 1323"/>
              <a:gd name="T72" fmla="*/ 1340 w 1341"/>
              <a:gd name="T73" fmla="*/ 404 h 1323"/>
              <a:gd name="T74" fmla="*/ 1340 w 1341"/>
              <a:gd name="T75" fmla="*/ 918 h 1323"/>
              <a:gd name="T76" fmla="*/ 1212 w 1341"/>
              <a:gd name="T77" fmla="*/ 1212 h 1323"/>
              <a:gd name="T78" fmla="*/ 936 w 1341"/>
              <a:gd name="T79" fmla="*/ 1322 h 1323"/>
              <a:gd name="T80" fmla="*/ 422 w 1341"/>
              <a:gd name="T81" fmla="*/ 1322 h 1323"/>
              <a:gd name="T82" fmla="*/ 129 w 1341"/>
              <a:gd name="T83" fmla="*/ 1212 h 1323"/>
              <a:gd name="T84" fmla="*/ 0 w 1341"/>
              <a:gd name="T85" fmla="*/ 918 h 1323"/>
              <a:gd name="T86" fmla="*/ 0 w 1341"/>
              <a:gd name="T87" fmla="*/ 404 h 1323"/>
              <a:gd name="T88" fmla="*/ 129 w 1341"/>
              <a:gd name="T89" fmla="*/ 111 h 1323"/>
              <a:gd name="T90" fmla="*/ 422 w 1341"/>
              <a:gd name="T91" fmla="*/ 0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1" h="1323">
                <a:moveTo>
                  <a:pt x="808" y="459"/>
                </a:moveTo>
                <a:lnTo>
                  <a:pt x="808" y="459"/>
                </a:lnTo>
                <a:cubicBezTo>
                  <a:pt x="1010" y="459"/>
                  <a:pt x="1010" y="459"/>
                  <a:pt x="1010" y="459"/>
                </a:cubicBezTo>
                <a:cubicBezTo>
                  <a:pt x="1010" y="404"/>
                  <a:pt x="1010" y="404"/>
                  <a:pt x="1010" y="404"/>
                </a:cubicBezTo>
                <a:cubicBezTo>
                  <a:pt x="808" y="404"/>
                  <a:pt x="808" y="404"/>
                  <a:pt x="808" y="404"/>
                </a:cubicBezTo>
                <a:lnTo>
                  <a:pt x="808" y="459"/>
                </a:lnTo>
                <a:close/>
                <a:moveTo>
                  <a:pt x="551" y="404"/>
                </a:moveTo>
                <a:lnTo>
                  <a:pt x="551" y="404"/>
                </a:lnTo>
                <a:cubicBezTo>
                  <a:pt x="349" y="404"/>
                  <a:pt x="349" y="404"/>
                  <a:pt x="349" y="404"/>
                </a:cubicBezTo>
                <a:cubicBezTo>
                  <a:pt x="349" y="459"/>
                  <a:pt x="349" y="459"/>
                  <a:pt x="349" y="459"/>
                </a:cubicBezTo>
                <a:cubicBezTo>
                  <a:pt x="551" y="459"/>
                  <a:pt x="551" y="459"/>
                  <a:pt x="551" y="459"/>
                </a:cubicBezTo>
                <a:lnTo>
                  <a:pt x="551" y="404"/>
                </a:lnTo>
                <a:close/>
                <a:moveTo>
                  <a:pt x="679" y="808"/>
                </a:moveTo>
                <a:lnTo>
                  <a:pt x="679" y="808"/>
                </a:lnTo>
                <a:cubicBezTo>
                  <a:pt x="826" y="808"/>
                  <a:pt x="899" y="772"/>
                  <a:pt x="899" y="772"/>
                </a:cubicBezTo>
                <a:cubicBezTo>
                  <a:pt x="899" y="772"/>
                  <a:pt x="845" y="918"/>
                  <a:pt x="679" y="918"/>
                </a:cubicBezTo>
                <a:cubicBezTo>
                  <a:pt x="496" y="918"/>
                  <a:pt x="440" y="772"/>
                  <a:pt x="440" y="772"/>
                </a:cubicBezTo>
                <a:cubicBezTo>
                  <a:pt x="440" y="772"/>
                  <a:pt x="514" y="808"/>
                  <a:pt x="679" y="808"/>
                </a:cubicBezTo>
                <a:close/>
                <a:moveTo>
                  <a:pt x="936" y="55"/>
                </a:moveTo>
                <a:lnTo>
                  <a:pt x="936" y="55"/>
                </a:lnTo>
                <a:cubicBezTo>
                  <a:pt x="422" y="55"/>
                  <a:pt x="422" y="55"/>
                  <a:pt x="422" y="55"/>
                </a:cubicBezTo>
                <a:cubicBezTo>
                  <a:pt x="331" y="55"/>
                  <a:pt x="238" y="92"/>
                  <a:pt x="165" y="165"/>
                </a:cubicBezTo>
                <a:cubicBezTo>
                  <a:pt x="110" y="220"/>
                  <a:pt x="73" y="312"/>
                  <a:pt x="73" y="404"/>
                </a:cubicBezTo>
                <a:cubicBezTo>
                  <a:pt x="73" y="918"/>
                  <a:pt x="73" y="918"/>
                  <a:pt x="73" y="918"/>
                </a:cubicBezTo>
                <a:cubicBezTo>
                  <a:pt x="73" y="1010"/>
                  <a:pt x="110" y="1102"/>
                  <a:pt x="165" y="1157"/>
                </a:cubicBezTo>
                <a:cubicBezTo>
                  <a:pt x="238" y="1230"/>
                  <a:pt x="331" y="1267"/>
                  <a:pt x="422" y="1267"/>
                </a:cubicBezTo>
                <a:cubicBezTo>
                  <a:pt x="936" y="1267"/>
                  <a:pt x="936" y="1267"/>
                  <a:pt x="936" y="1267"/>
                </a:cubicBezTo>
                <a:cubicBezTo>
                  <a:pt x="1028" y="1267"/>
                  <a:pt x="1120" y="1230"/>
                  <a:pt x="1175" y="1157"/>
                </a:cubicBezTo>
                <a:cubicBezTo>
                  <a:pt x="1230" y="1102"/>
                  <a:pt x="1267" y="1010"/>
                  <a:pt x="1267" y="918"/>
                </a:cubicBezTo>
                <a:cubicBezTo>
                  <a:pt x="1267" y="404"/>
                  <a:pt x="1267" y="404"/>
                  <a:pt x="1267" y="404"/>
                </a:cubicBezTo>
                <a:cubicBezTo>
                  <a:pt x="1267" y="312"/>
                  <a:pt x="1230" y="220"/>
                  <a:pt x="1175" y="165"/>
                </a:cubicBezTo>
                <a:cubicBezTo>
                  <a:pt x="1120" y="92"/>
                  <a:pt x="1028" y="55"/>
                  <a:pt x="936" y="55"/>
                </a:cubicBezTo>
                <a:close/>
                <a:moveTo>
                  <a:pt x="422" y="0"/>
                </a:moveTo>
                <a:lnTo>
                  <a:pt x="422" y="0"/>
                </a:lnTo>
                <a:cubicBezTo>
                  <a:pt x="936" y="0"/>
                  <a:pt x="936" y="0"/>
                  <a:pt x="936" y="0"/>
                </a:cubicBezTo>
                <a:cubicBezTo>
                  <a:pt x="1046" y="0"/>
                  <a:pt x="1138" y="37"/>
                  <a:pt x="1212" y="111"/>
                </a:cubicBezTo>
                <a:cubicBezTo>
                  <a:pt x="1285" y="184"/>
                  <a:pt x="1340" y="294"/>
                  <a:pt x="1340" y="404"/>
                </a:cubicBezTo>
                <a:cubicBezTo>
                  <a:pt x="1340" y="918"/>
                  <a:pt x="1340" y="918"/>
                  <a:pt x="1340" y="918"/>
                </a:cubicBezTo>
                <a:cubicBezTo>
                  <a:pt x="1340" y="1028"/>
                  <a:pt x="1285" y="1139"/>
                  <a:pt x="1212" y="1212"/>
                </a:cubicBezTo>
                <a:cubicBezTo>
                  <a:pt x="1138" y="1286"/>
                  <a:pt x="1046" y="1322"/>
                  <a:pt x="936" y="1322"/>
                </a:cubicBezTo>
                <a:cubicBezTo>
                  <a:pt x="422" y="1322"/>
                  <a:pt x="422" y="1322"/>
                  <a:pt x="422" y="1322"/>
                </a:cubicBezTo>
                <a:cubicBezTo>
                  <a:pt x="312" y="1322"/>
                  <a:pt x="202" y="1286"/>
                  <a:pt x="129" y="1212"/>
                </a:cubicBezTo>
                <a:cubicBezTo>
                  <a:pt x="55" y="1139"/>
                  <a:pt x="0" y="1028"/>
                  <a:pt x="0" y="918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294"/>
                  <a:pt x="55" y="184"/>
                  <a:pt x="129" y="111"/>
                </a:cubicBezTo>
                <a:cubicBezTo>
                  <a:pt x="202" y="37"/>
                  <a:pt x="312" y="0"/>
                  <a:pt x="4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Freeform 34">
            <a:extLst>
              <a:ext uri="{FF2B5EF4-FFF2-40B4-BE49-F238E27FC236}">
                <a16:creationId xmlns:a16="http://schemas.microsoft.com/office/drawing/2014/main" id="{FEFB9E58-8605-644B-AB3C-B21ECA515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2641" y="5811512"/>
            <a:ext cx="1508836" cy="1508836"/>
          </a:xfrm>
          <a:custGeom>
            <a:avLst/>
            <a:gdLst>
              <a:gd name="T0" fmla="*/ 900 w 1323"/>
              <a:gd name="T1" fmla="*/ 441 h 1323"/>
              <a:gd name="T2" fmla="*/ 900 w 1323"/>
              <a:gd name="T3" fmla="*/ 441 h 1323"/>
              <a:gd name="T4" fmla="*/ 844 w 1323"/>
              <a:gd name="T5" fmla="*/ 478 h 1323"/>
              <a:gd name="T6" fmla="*/ 900 w 1323"/>
              <a:gd name="T7" fmla="*/ 532 h 1323"/>
              <a:gd name="T8" fmla="*/ 955 w 1323"/>
              <a:gd name="T9" fmla="*/ 478 h 1323"/>
              <a:gd name="T10" fmla="*/ 900 w 1323"/>
              <a:gd name="T11" fmla="*/ 441 h 1323"/>
              <a:gd name="T12" fmla="*/ 477 w 1323"/>
              <a:gd name="T13" fmla="*/ 478 h 1323"/>
              <a:gd name="T14" fmla="*/ 477 w 1323"/>
              <a:gd name="T15" fmla="*/ 478 h 1323"/>
              <a:gd name="T16" fmla="*/ 441 w 1323"/>
              <a:gd name="T17" fmla="*/ 441 h 1323"/>
              <a:gd name="T18" fmla="*/ 386 w 1323"/>
              <a:gd name="T19" fmla="*/ 478 h 1323"/>
              <a:gd name="T20" fmla="*/ 441 w 1323"/>
              <a:gd name="T21" fmla="*/ 532 h 1323"/>
              <a:gd name="T22" fmla="*/ 477 w 1323"/>
              <a:gd name="T23" fmla="*/ 478 h 1323"/>
              <a:gd name="T24" fmla="*/ 441 w 1323"/>
              <a:gd name="T25" fmla="*/ 900 h 1323"/>
              <a:gd name="T26" fmla="*/ 441 w 1323"/>
              <a:gd name="T27" fmla="*/ 900 h 1323"/>
              <a:gd name="T28" fmla="*/ 900 w 1323"/>
              <a:gd name="T29" fmla="*/ 900 h 1323"/>
              <a:gd name="T30" fmla="*/ 900 w 1323"/>
              <a:gd name="T31" fmla="*/ 937 h 1323"/>
              <a:gd name="T32" fmla="*/ 441 w 1323"/>
              <a:gd name="T33" fmla="*/ 937 h 1323"/>
              <a:gd name="T34" fmla="*/ 441 w 1323"/>
              <a:gd name="T35" fmla="*/ 900 h 1323"/>
              <a:gd name="T36" fmla="*/ 918 w 1323"/>
              <a:gd name="T37" fmla="*/ 55 h 1323"/>
              <a:gd name="T38" fmla="*/ 918 w 1323"/>
              <a:gd name="T39" fmla="*/ 55 h 1323"/>
              <a:gd name="T40" fmla="*/ 404 w 1323"/>
              <a:gd name="T41" fmla="*/ 55 h 1323"/>
              <a:gd name="T42" fmla="*/ 165 w 1323"/>
              <a:gd name="T43" fmla="*/ 165 h 1323"/>
              <a:gd name="T44" fmla="*/ 55 w 1323"/>
              <a:gd name="T45" fmla="*/ 404 h 1323"/>
              <a:gd name="T46" fmla="*/ 55 w 1323"/>
              <a:gd name="T47" fmla="*/ 918 h 1323"/>
              <a:gd name="T48" fmla="*/ 165 w 1323"/>
              <a:gd name="T49" fmla="*/ 1157 h 1323"/>
              <a:gd name="T50" fmla="*/ 404 w 1323"/>
              <a:gd name="T51" fmla="*/ 1267 h 1323"/>
              <a:gd name="T52" fmla="*/ 918 w 1323"/>
              <a:gd name="T53" fmla="*/ 1267 h 1323"/>
              <a:gd name="T54" fmla="*/ 1175 w 1323"/>
              <a:gd name="T55" fmla="*/ 1157 h 1323"/>
              <a:gd name="T56" fmla="*/ 1267 w 1323"/>
              <a:gd name="T57" fmla="*/ 918 h 1323"/>
              <a:gd name="T58" fmla="*/ 1267 w 1323"/>
              <a:gd name="T59" fmla="*/ 404 h 1323"/>
              <a:gd name="T60" fmla="*/ 1175 w 1323"/>
              <a:gd name="T61" fmla="*/ 165 h 1323"/>
              <a:gd name="T62" fmla="*/ 918 w 1323"/>
              <a:gd name="T63" fmla="*/ 55 h 1323"/>
              <a:gd name="T64" fmla="*/ 404 w 1323"/>
              <a:gd name="T65" fmla="*/ 0 h 1323"/>
              <a:gd name="T66" fmla="*/ 404 w 1323"/>
              <a:gd name="T67" fmla="*/ 0 h 1323"/>
              <a:gd name="T68" fmla="*/ 918 w 1323"/>
              <a:gd name="T69" fmla="*/ 0 h 1323"/>
              <a:gd name="T70" fmla="*/ 1212 w 1323"/>
              <a:gd name="T71" fmla="*/ 111 h 1323"/>
              <a:gd name="T72" fmla="*/ 1322 w 1323"/>
              <a:gd name="T73" fmla="*/ 404 h 1323"/>
              <a:gd name="T74" fmla="*/ 1322 w 1323"/>
              <a:gd name="T75" fmla="*/ 918 h 1323"/>
              <a:gd name="T76" fmla="*/ 1212 w 1323"/>
              <a:gd name="T77" fmla="*/ 1212 h 1323"/>
              <a:gd name="T78" fmla="*/ 918 w 1323"/>
              <a:gd name="T79" fmla="*/ 1322 h 1323"/>
              <a:gd name="T80" fmla="*/ 404 w 1323"/>
              <a:gd name="T81" fmla="*/ 1322 h 1323"/>
              <a:gd name="T82" fmla="*/ 128 w 1323"/>
              <a:gd name="T83" fmla="*/ 1212 h 1323"/>
              <a:gd name="T84" fmla="*/ 0 w 1323"/>
              <a:gd name="T85" fmla="*/ 918 h 1323"/>
              <a:gd name="T86" fmla="*/ 0 w 1323"/>
              <a:gd name="T87" fmla="*/ 404 h 1323"/>
              <a:gd name="T88" fmla="*/ 128 w 1323"/>
              <a:gd name="T89" fmla="*/ 111 h 1323"/>
              <a:gd name="T90" fmla="*/ 404 w 1323"/>
              <a:gd name="T91" fmla="*/ 0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23" h="1323">
                <a:moveTo>
                  <a:pt x="900" y="441"/>
                </a:moveTo>
                <a:lnTo>
                  <a:pt x="900" y="441"/>
                </a:lnTo>
                <a:cubicBezTo>
                  <a:pt x="863" y="441"/>
                  <a:pt x="844" y="459"/>
                  <a:pt x="844" y="478"/>
                </a:cubicBezTo>
                <a:cubicBezTo>
                  <a:pt x="844" y="514"/>
                  <a:pt x="863" y="532"/>
                  <a:pt x="900" y="532"/>
                </a:cubicBezTo>
                <a:cubicBezTo>
                  <a:pt x="918" y="532"/>
                  <a:pt x="955" y="514"/>
                  <a:pt x="955" y="478"/>
                </a:cubicBezTo>
                <a:cubicBezTo>
                  <a:pt x="955" y="459"/>
                  <a:pt x="918" y="441"/>
                  <a:pt x="900" y="441"/>
                </a:cubicBezTo>
                <a:close/>
                <a:moveTo>
                  <a:pt x="477" y="478"/>
                </a:moveTo>
                <a:lnTo>
                  <a:pt x="477" y="478"/>
                </a:lnTo>
                <a:cubicBezTo>
                  <a:pt x="477" y="459"/>
                  <a:pt x="459" y="441"/>
                  <a:pt x="441" y="441"/>
                </a:cubicBezTo>
                <a:cubicBezTo>
                  <a:pt x="404" y="441"/>
                  <a:pt x="386" y="459"/>
                  <a:pt x="386" y="478"/>
                </a:cubicBezTo>
                <a:cubicBezTo>
                  <a:pt x="386" y="514"/>
                  <a:pt x="404" y="532"/>
                  <a:pt x="441" y="532"/>
                </a:cubicBezTo>
                <a:cubicBezTo>
                  <a:pt x="459" y="532"/>
                  <a:pt x="477" y="514"/>
                  <a:pt x="477" y="478"/>
                </a:cubicBezTo>
                <a:close/>
                <a:moveTo>
                  <a:pt x="441" y="900"/>
                </a:moveTo>
                <a:lnTo>
                  <a:pt x="441" y="900"/>
                </a:lnTo>
                <a:cubicBezTo>
                  <a:pt x="900" y="900"/>
                  <a:pt x="900" y="900"/>
                  <a:pt x="900" y="900"/>
                </a:cubicBezTo>
                <a:cubicBezTo>
                  <a:pt x="900" y="937"/>
                  <a:pt x="900" y="937"/>
                  <a:pt x="900" y="937"/>
                </a:cubicBezTo>
                <a:cubicBezTo>
                  <a:pt x="441" y="937"/>
                  <a:pt x="441" y="937"/>
                  <a:pt x="441" y="937"/>
                </a:cubicBezTo>
                <a:lnTo>
                  <a:pt x="441" y="900"/>
                </a:lnTo>
                <a:close/>
                <a:moveTo>
                  <a:pt x="918" y="55"/>
                </a:moveTo>
                <a:lnTo>
                  <a:pt x="918" y="55"/>
                </a:lnTo>
                <a:cubicBezTo>
                  <a:pt x="404" y="55"/>
                  <a:pt x="404" y="55"/>
                  <a:pt x="404" y="55"/>
                </a:cubicBezTo>
                <a:cubicBezTo>
                  <a:pt x="312" y="55"/>
                  <a:pt x="220" y="92"/>
                  <a:pt x="165" y="165"/>
                </a:cubicBezTo>
                <a:cubicBezTo>
                  <a:pt x="110" y="220"/>
                  <a:pt x="55" y="312"/>
                  <a:pt x="55" y="404"/>
                </a:cubicBezTo>
                <a:cubicBezTo>
                  <a:pt x="55" y="918"/>
                  <a:pt x="55" y="918"/>
                  <a:pt x="55" y="918"/>
                </a:cubicBezTo>
                <a:cubicBezTo>
                  <a:pt x="55" y="1010"/>
                  <a:pt x="110" y="1102"/>
                  <a:pt x="165" y="1157"/>
                </a:cubicBezTo>
                <a:cubicBezTo>
                  <a:pt x="220" y="1230"/>
                  <a:pt x="312" y="1267"/>
                  <a:pt x="404" y="1267"/>
                </a:cubicBezTo>
                <a:cubicBezTo>
                  <a:pt x="918" y="1267"/>
                  <a:pt x="918" y="1267"/>
                  <a:pt x="918" y="1267"/>
                </a:cubicBezTo>
                <a:cubicBezTo>
                  <a:pt x="1009" y="1267"/>
                  <a:pt x="1102" y="1230"/>
                  <a:pt x="1175" y="1157"/>
                </a:cubicBezTo>
                <a:cubicBezTo>
                  <a:pt x="1230" y="1102"/>
                  <a:pt x="1267" y="1010"/>
                  <a:pt x="1267" y="918"/>
                </a:cubicBezTo>
                <a:cubicBezTo>
                  <a:pt x="1267" y="404"/>
                  <a:pt x="1267" y="404"/>
                  <a:pt x="1267" y="404"/>
                </a:cubicBezTo>
                <a:cubicBezTo>
                  <a:pt x="1267" y="312"/>
                  <a:pt x="1230" y="220"/>
                  <a:pt x="1175" y="165"/>
                </a:cubicBezTo>
                <a:cubicBezTo>
                  <a:pt x="1102" y="92"/>
                  <a:pt x="1009" y="55"/>
                  <a:pt x="918" y="55"/>
                </a:cubicBezTo>
                <a:close/>
                <a:moveTo>
                  <a:pt x="404" y="0"/>
                </a:moveTo>
                <a:lnTo>
                  <a:pt x="404" y="0"/>
                </a:lnTo>
                <a:cubicBezTo>
                  <a:pt x="918" y="0"/>
                  <a:pt x="918" y="0"/>
                  <a:pt x="918" y="0"/>
                </a:cubicBezTo>
                <a:cubicBezTo>
                  <a:pt x="1028" y="0"/>
                  <a:pt x="1138" y="37"/>
                  <a:pt x="1212" y="111"/>
                </a:cubicBezTo>
                <a:cubicBezTo>
                  <a:pt x="1285" y="184"/>
                  <a:pt x="1322" y="294"/>
                  <a:pt x="1322" y="404"/>
                </a:cubicBezTo>
                <a:cubicBezTo>
                  <a:pt x="1322" y="918"/>
                  <a:pt x="1322" y="918"/>
                  <a:pt x="1322" y="918"/>
                </a:cubicBezTo>
                <a:cubicBezTo>
                  <a:pt x="1322" y="1028"/>
                  <a:pt x="1285" y="1139"/>
                  <a:pt x="1212" y="1212"/>
                </a:cubicBezTo>
                <a:cubicBezTo>
                  <a:pt x="1138" y="1286"/>
                  <a:pt x="1028" y="1322"/>
                  <a:pt x="918" y="1322"/>
                </a:cubicBezTo>
                <a:cubicBezTo>
                  <a:pt x="404" y="1322"/>
                  <a:pt x="404" y="1322"/>
                  <a:pt x="404" y="1322"/>
                </a:cubicBezTo>
                <a:cubicBezTo>
                  <a:pt x="294" y="1322"/>
                  <a:pt x="183" y="1286"/>
                  <a:pt x="128" y="1212"/>
                </a:cubicBezTo>
                <a:cubicBezTo>
                  <a:pt x="37" y="1139"/>
                  <a:pt x="0" y="1028"/>
                  <a:pt x="0" y="918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294"/>
                  <a:pt x="37" y="184"/>
                  <a:pt x="128" y="111"/>
                </a:cubicBezTo>
                <a:cubicBezTo>
                  <a:pt x="183" y="37"/>
                  <a:pt x="294" y="0"/>
                  <a:pt x="4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0" name="Freeform 28">
            <a:extLst>
              <a:ext uri="{FF2B5EF4-FFF2-40B4-BE49-F238E27FC236}">
                <a16:creationId xmlns:a16="http://schemas.microsoft.com/office/drawing/2014/main" id="{DC323DFB-142E-C74D-A9E5-2B2833CB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987" y="5808519"/>
            <a:ext cx="1511829" cy="1511829"/>
          </a:xfrm>
          <a:custGeom>
            <a:avLst/>
            <a:gdLst>
              <a:gd name="T0" fmla="*/ 807 w 1341"/>
              <a:gd name="T1" fmla="*/ 532 h 1341"/>
              <a:gd name="T2" fmla="*/ 807 w 1341"/>
              <a:gd name="T3" fmla="*/ 532 h 1341"/>
              <a:gd name="T4" fmla="*/ 1010 w 1341"/>
              <a:gd name="T5" fmla="*/ 532 h 1341"/>
              <a:gd name="T6" fmla="*/ 1010 w 1341"/>
              <a:gd name="T7" fmla="*/ 495 h 1341"/>
              <a:gd name="T8" fmla="*/ 807 w 1341"/>
              <a:gd name="T9" fmla="*/ 495 h 1341"/>
              <a:gd name="T10" fmla="*/ 807 w 1341"/>
              <a:gd name="T11" fmla="*/ 532 h 1341"/>
              <a:gd name="T12" fmla="*/ 550 w 1341"/>
              <a:gd name="T13" fmla="*/ 495 h 1341"/>
              <a:gd name="T14" fmla="*/ 550 w 1341"/>
              <a:gd name="T15" fmla="*/ 495 h 1341"/>
              <a:gd name="T16" fmla="*/ 349 w 1341"/>
              <a:gd name="T17" fmla="*/ 495 h 1341"/>
              <a:gd name="T18" fmla="*/ 349 w 1341"/>
              <a:gd name="T19" fmla="*/ 532 h 1341"/>
              <a:gd name="T20" fmla="*/ 550 w 1341"/>
              <a:gd name="T21" fmla="*/ 532 h 1341"/>
              <a:gd name="T22" fmla="*/ 550 w 1341"/>
              <a:gd name="T23" fmla="*/ 495 h 1341"/>
              <a:gd name="T24" fmla="*/ 899 w 1341"/>
              <a:gd name="T25" fmla="*/ 991 h 1341"/>
              <a:gd name="T26" fmla="*/ 899 w 1341"/>
              <a:gd name="T27" fmla="*/ 991 h 1341"/>
              <a:gd name="T28" fmla="*/ 679 w 1341"/>
              <a:gd name="T29" fmla="*/ 954 h 1341"/>
              <a:gd name="T30" fmla="*/ 440 w 1341"/>
              <a:gd name="T31" fmla="*/ 991 h 1341"/>
              <a:gd name="T32" fmla="*/ 679 w 1341"/>
              <a:gd name="T33" fmla="*/ 844 h 1341"/>
              <a:gd name="T34" fmla="*/ 899 w 1341"/>
              <a:gd name="T35" fmla="*/ 991 h 1341"/>
              <a:gd name="T36" fmla="*/ 936 w 1341"/>
              <a:gd name="T37" fmla="*/ 73 h 1341"/>
              <a:gd name="T38" fmla="*/ 936 w 1341"/>
              <a:gd name="T39" fmla="*/ 73 h 1341"/>
              <a:gd name="T40" fmla="*/ 422 w 1341"/>
              <a:gd name="T41" fmla="*/ 73 h 1341"/>
              <a:gd name="T42" fmla="*/ 165 w 1341"/>
              <a:gd name="T43" fmla="*/ 165 h 1341"/>
              <a:gd name="T44" fmla="*/ 73 w 1341"/>
              <a:gd name="T45" fmla="*/ 404 h 1341"/>
              <a:gd name="T46" fmla="*/ 73 w 1341"/>
              <a:gd name="T47" fmla="*/ 918 h 1341"/>
              <a:gd name="T48" fmla="*/ 165 w 1341"/>
              <a:gd name="T49" fmla="*/ 1175 h 1341"/>
              <a:gd name="T50" fmla="*/ 422 w 1341"/>
              <a:gd name="T51" fmla="*/ 1267 h 1341"/>
              <a:gd name="T52" fmla="*/ 936 w 1341"/>
              <a:gd name="T53" fmla="*/ 1267 h 1341"/>
              <a:gd name="T54" fmla="*/ 1175 w 1341"/>
              <a:gd name="T55" fmla="*/ 1175 h 1341"/>
              <a:gd name="T56" fmla="*/ 1266 w 1341"/>
              <a:gd name="T57" fmla="*/ 918 h 1341"/>
              <a:gd name="T58" fmla="*/ 1266 w 1341"/>
              <a:gd name="T59" fmla="*/ 404 h 1341"/>
              <a:gd name="T60" fmla="*/ 1175 w 1341"/>
              <a:gd name="T61" fmla="*/ 165 h 1341"/>
              <a:gd name="T62" fmla="*/ 936 w 1341"/>
              <a:gd name="T63" fmla="*/ 73 h 1341"/>
              <a:gd name="T64" fmla="*/ 422 w 1341"/>
              <a:gd name="T65" fmla="*/ 0 h 1341"/>
              <a:gd name="T66" fmla="*/ 422 w 1341"/>
              <a:gd name="T67" fmla="*/ 0 h 1341"/>
              <a:gd name="T68" fmla="*/ 936 w 1341"/>
              <a:gd name="T69" fmla="*/ 0 h 1341"/>
              <a:gd name="T70" fmla="*/ 1211 w 1341"/>
              <a:gd name="T71" fmla="*/ 128 h 1341"/>
              <a:gd name="T72" fmla="*/ 1340 w 1341"/>
              <a:gd name="T73" fmla="*/ 404 h 1341"/>
              <a:gd name="T74" fmla="*/ 1340 w 1341"/>
              <a:gd name="T75" fmla="*/ 918 h 1341"/>
              <a:gd name="T76" fmla="*/ 1211 w 1341"/>
              <a:gd name="T77" fmla="*/ 1212 h 1341"/>
              <a:gd name="T78" fmla="*/ 936 w 1341"/>
              <a:gd name="T79" fmla="*/ 1340 h 1341"/>
              <a:gd name="T80" fmla="*/ 422 w 1341"/>
              <a:gd name="T81" fmla="*/ 1340 h 1341"/>
              <a:gd name="T82" fmla="*/ 128 w 1341"/>
              <a:gd name="T83" fmla="*/ 1212 h 1341"/>
              <a:gd name="T84" fmla="*/ 0 w 1341"/>
              <a:gd name="T85" fmla="*/ 918 h 1341"/>
              <a:gd name="T86" fmla="*/ 0 w 1341"/>
              <a:gd name="T87" fmla="*/ 404 h 1341"/>
              <a:gd name="T88" fmla="*/ 128 w 1341"/>
              <a:gd name="T89" fmla="*/ 128 h 1341"/>
              <a:gd name="T90" fmla="*/ 422 w 1341"/>
              <a:gd name="T91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1" h="1341">
                <a:moveTo>
                  <a:pt x="807" y="532"/>
                </a:moveTo>
                <a:lnTo>
                  <a:pt x="807" y="532"/>
                </a:lnTo>
                <a:cubicBezTo>
                  <a:pt x="1010" y="532"/>
                  <a:pt x="1010" y="532"/>
                  <a:pt x="1010" y="532"/>
                </a:cubicBezTo>
                <a:cubicBezTo>
                  <a:pt x="1010" y="495"/>
                  <a:pt x="1010" y="495"/>
                  <a:pt x="1010" y="495"/>
                </a:cubicBezTo>
                <a:cubicBezTo>
                  <a:pt x="807" y="495"/>
                  <a:pt x="807" y="495"/>
                  <a:pt x="807" y="495"/>
                </a:cubicBezTo>
                <a:lnTo>
                  <a:pt x="807" y="532"/>
                </a:lnTo>
                <a:close/>
                <a:moveTo>
                  <a:pt x="550" y="495"/>
                </a:moveTo>
                <a:lnTo>
                  <a:pt x="550" y="495"/>
                </a:lnTo>
                <a:cubicBezTo>
                  <a:pt x="349" y="495"/>
                  <a:pt x="349" y="495"/>
                  <a:pt x="349" y="495"/>
                </a:cubicBezTo>
                <a:cubicBezTo>
                  <a:pt x="349" y="532"/>
                  <a:pt x="349" y="532"/>
                  <a:pt x="349" y="532"/>
                </a:cubicBezTo>
                <a:cubicBezTo>
                  <a:pt x="550" y="532"/>
                  <a:pt x="550" y="532"/>
                  <a:pt x="550" y="532"/>
                </a:cubicBezTo>
                <a:lnTo>
                  <a:pt x="550" y="495"/>
                </a:lnTo>
                <a:close/>
                <a:moveTo>
                  <a:pt x="899" y="991"/>
                </a:moveTo>
                <a:lnTo>
                  <a:pt x="899" y="991"/>
                </a:lnTo>
                <a:cubicBezTo>
                  <a:pt x="899" y="991"/>
                  <a:pt x="826" y="954"/>
                  <a:pt x="679" y="954"/>
                </a:cubicBezTo>
                <a:cubicBezTo>
                  <a:pt x="514" y="954"/>
                  <a:pt x="440" y="991"/>
                  <a:pt x="440" y="991"/>
                </a:cubicBezTo>
                <a:cubicBezTo>
                  <a:pt x="440" y="991"/>
                  <a:pt x="496" y="844"/>
                  <a:pt x="679" y="844"/>
                </a:cubicBezTo>
                <a:cubicBezTo>
                  <a:pt x="844" y="844"/>
                  <a:pt x="899" y="991"/>
                  <a:pt x="899" y="991"/>
                </a:cubicBezTo>
                <a:close/>
                <a:moveTo>
                  <a:pt x="936" y="73"/>
                </a:moveTo>
                <a:lnTo>
                  <a:pt x="936" y="73"/>
                </a:lnTo>
                <a:cubicBezTo>
                  <a:pt x="422" y="73"/>
                  <a:pt x="422" y="73"/>
                  <a:pt x="422" y="73"/>
                </a:cubicBezTo>
                <a:cubicBezTo>
                  <a:pt x="330" y="73"/>
                  <a:pt x="238" y="110"/>
                  <a:pt x="165" y="165"/>
                </a:cubicBezTo>
                <a:cubicBezTo>
                  <a:pt x="110" y="220"/>
                  <a:pt x="73" y="312"/>
                  <a:pt x="73" y="404"/>
                </a:cubicBezTo>
                <a:cubicBezTo>
                  <a:pt x="73" y="918"/>
                  <a:pt x="73" y="918"/>
                  <a:pt x="73" y="918"/>
                </a:cubicBezTo>
                <a:cubicBezTo>
                  <a:pt x="73" y="1009"/>
                  <a:pt x="110" y="1101"/>
                  <a:pt x="165" y="1175"/>
                </a:cubicBezTo>
                <a:cubicBezTo>
                  <a:pt x="238" y="1230"/>
                  <a:pt x="330" y="1267"/>
                  <a:pt x="422" y="1267"/>
                </a:cubicBezTo>
                <a:cubicBezTo>
                  <a:pt x="936" y="1267"/>
                  <a:pt x="936" y="1267"/>
                  <a:pt x="936" y="1267"/>
                </a:cubicBezTo>
                <a:cubicBezTo>
                  <a:pt x="1028" y="1267"/>
                  <a:pt x="1101" y="1230"/>
                  <a:pt x="1175" y="1175"/>
                </a:cubicBezTo>
                <a:cubicBezTo>
                  <a:pt x="1230" y="1101"/>
                  <a:pt x="1266" y="1009"/>
                  <a:pt x="1266" y="918"/>
                </a:cubicBezTo>
                <a:cubicBezTo>
                  <a:pt x="1266" y="404"/>
                  <a:pt x="1266" y="404"/>
                  <a:pt x="1266" y="404"/>
                </a:cubicBezTo>
                <a:cubicBezTo>
                  <a:pt x="1266" y="312"/>
                  <a:pt x="1230" y="220"/>
                  <a:pt x="1175" y="165"/>
                </a:cubicBezTo>
                <a:cubicBezTo>
                  <a:pt x="1101" y="110"/>
                  <a:pt x="1028" y="73"/>
                  <a:pt x="936" y="73"/>
                </a:cubicBezTo>
                <a:close/>
                <a:moveTo>
                  <a:pt x="422" y="0"/>
                </a:moveTo>
                <a:lnTo>
                  <a:pt x="422" y="0"/>
                </a:lnTo>
                <a:cubicBezTo>
                  <a:pt x="936" y="0"/>
                  <a:pt x="936" y="0"/>
                  <a:pt x="936" y="0"/>
                </a:cubicBezTo>
                <a:cubicBezTo>
                  <a:pt x="1046" y="0"/>
                  <a:pt x="1138" y="55"/>
                  <a:pt x="1211" y="128"/>
                </a:cubicBezTo>
                <a:cubicBezTo>
                  <a:pt x="1285" y="202"/>
                  <a:pt x="1340" y="293"/>
                  <a:pt x="1340" y="404"/>
                </a:cubicBezTo>
                <a:cubicBezTo>
                  <a:pt x="1340" y="918"/>
                  <a:pt x="1340" y="918"/>
                  <a:pt x="1340" y="918"/>
                </a:cubicBezTo>
                <a:cubicBezTo>
                  <a:pt x="1340" y="1028"/>
                  <a:pt x="1285" y="1138"/>
                  <a:pt x="1211" y="1212"/>
                </a:cubicBezTo>
                <a:cubicBezTo>
                  <a:pt x="1138" y="1285"/>
                  <a:pt x="1046" y="1340"/>
                  <a:pt x="936" y="1340"/>
                </a:cubicBezTo>
                <a:cubicBezTo>
                  <a:pt x="422" y="1340"/>
                  <a:pt x="422" y="1340"/>
                  <a:pt x="422" y="1340"/>
                </a:cubicBezTo>
                <a:cubicBezTo>
                  <a:pt x="312" y="1340"/>
                  <a:pt x="201" y="1285"/>
                  <a:pt x="128" y="1212"/>
                </a:cubicBezTo>
                <a:cubicBezTo>
                  <a:pt x="55" y="1138"/>
                  <a:pt x="0" y="1028"/>
                  <a:pt x="0" y="918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293"/>
                  <a:pt x="55" y="202"/>
                  <a:pt x="128" y="128"/>
                </a:cubicBezTo>
                <a:cubicBezTo>
                  <a:pt x="201" y="55"/>
                  <a:pt x="312" y="0"/>
                  <a:pt x="4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29">
            <a:extLst>
              <a:ext uri="{FF2B5EF4-FFF2-40B4-BE49-F238E27FC236}">
                <a16:creationId xmlns:a16="http://schemas.microsoft.com/office/drawing/2014/main" id="{0850420C-0C77-AF4D-9623-2046B831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836" y="7609695"/>
            <a:ext cx="1511829" cy="1511829"/>
          </a:xfrm>
          <a:custGeom>
            <a:avLst/>
            <a:gdLst>
              <a:gd name="T0" fmla="*/ 789 w 1341"/>
              <a:gd name="T1" fmla="*/ 494 h 1340"/>
              <a:gd name="T2" fmla="*/ 789 w 1341"/>
              <a:gd name="T3" fmla="*/ 494 h 1340"/>
              <a:gd name="T4" fmla="*/ 826 w 1341"/>
              <a:gd name="T5" fmla="*/ 549 h 1340"/>
              <a:gd name="T6" fmla="*/ 991 w 1341"/>
              <a:gd name="T7" fmla="*/ 439 h 1340"/>
              <a:gd name="T8" fmla="*/ 972 w 1341"/>
              <a:gd name="T9" fmla="*/ 384 h 1340"/>
              <a:gd name="T10" fmla="*/ 789 w 1341"/>
              <a:gd name="T11" fmla="*/ 494 h 1340"/>
              <a:gd name="T12" fmla="*/ 386 w 1341"/>
              <a:gd name="T13" fmla="*/ 953 h 1340"/>
              <a:gd name="T14" fmla="*/ 386 w 1341"/>
              <a:gd name="T15" fmla="*/ 953 h 1340"/>
              <a:gd name="T16" fmla="*/ 386 w 1341"/>
              <a:gd name="T17" fmla="*/ 1008 h 1340"/>
              <a:gd name="T18" fmla="*/ 661 w 1341"/>
              <a:gd name="T19" fmla="*/ 898 h 1340"/>
              <a:gd name="T20" fmla="*/ 954 w 1341"/>
              <a:gd name="T21" fmla="*/ 1008 h 1340"/>
              <a:gd name="T22" fmla="*/ 954 w 1341"/>
              <a:gd name="T23" fmla="*/ 953 h 1340"/>
              <a:gd name="T24" fmla="*/ 661 w 1341"/>
              <a:gd name="T25" fmla="*/ 843 h 1340"/>
              <a:gd name="T26" fmla="*/ 386 w 1341"/>
              <a:gd name="T27" fmla="*/ 953 h 1340"/>
              <a:gd name="T28" fmla="*/ 514 w 1341"/>
              <a:gd name="T29" fmla="*/ 549 h 1340"/>
              <a:gd name="T30" fmla="*/ 514 w 1341"/>
              <a:gd name="T31" fmla="*/ 549 h 1340"/>
              <a:gd name="T32" fmla="*/ 331 w 1341"/>
              <a:gd name="T33" fmla="*/ 439 h 1340"/>
              <a:gd name="T34" fmla="*/ 368 w 1341"/>
              <a:gd name="T35" fmla="*/ 384 h 1340"/>
              <a:gd name="T36" fmla="*/ 533 w 1341"/>
              <a:gd name="T37" fmla="*/ 494 h 1340"/>
              <a:gd name="T38" fmla="*/ 514 w 1341"/>
              <a:gd name="T39" fmla="*/ 549 h 1340"/>
              <a:gd name="T40" fmla="*/ 918 w 1341"/>
              <a:gd name="T41" fmla="*/ 73 h 1340"/>
              <a:gd name="T42" fmla="*/ 918 w 1341"/>
              <a:gd name="T43" fmla="*/ 73 h 1340"/>
              <a:gd name="T44" fmla="*/ 405 w 1341"/>
              <a:gd name="T45" fmla="*/ 73 h 1340"/>
              <a:gd name="T46" fmla="*/ 166 w 1341"/>
              <a:gd name="T47" fmla="*/ 165 h 1340"/>
              <a:gd name="T48" fmla="*/ 74 w 1341"/>
              <a:gd name="T49" fmla="*/ 420 h 1340"/>
              <a:gd name="T50" fmla="*/ 74 w 1341"/>
              <a:gd name="T51" fmla="*/ 934 h 1340"/>
              <a:gd name="T52" fmla="*/ 166 w 1341"/>
              <a:gd name="T53" fmla="*/ 1173 h 1340"/>
              <a:gd name="T54" fmla="*/ 405 w 1341"/>
              <a:gd name="T55" fmla="*/ 1265 h 1340"/>
              <a:gd name="T56" fmla="*/ 918 w 1341"/>
              <a:gd name="T57" fmla="*/ 1265 h 1340"/>
              <a:gd name="T58" fmla="*/ 1174 w 1341"/>
              <a:gd name="T59" fmla="*/ 1173 h 1340"/>
              <a:gd name="T60" fmla="*/ 1267 w 1341"/>
              <a:gd name="T61" fmla="*/ 934 h 1340"/>
              <a:gd name="T62" fmla="*/ 1267 w 1341"/>
              <a:gd name="T63" fmla="*/ 420 h 1340"/>
              <a:gd name="T64" fmla="*/ 1174 w 1341"/>
              <a:gd name="T65" fmla="*/ 165 h 1340"/>
              <a:gd name="T66" fmla="*/ 918 w 1341"/>
              <a:gd name="T67" fmla="*/ 73 h 1340"/>
              <a:gd name="T68" fmla="*/ 405 w 1341"/>
              <a:gd name="T69" fmla="*/ 0 h 1340"/>
              <a:gd name="T70" fmla="*/ 405 w 1341"/>
              <a:gd name="T71" fmla="*/ 0 h 1340"/>
              <a:gd name="T72" fmla="*/ 918 w 1341"/>
              <a:gd name="T73" fmla="*/ 0 h 1340"/>
              <a:gd name="T74" fmla="*/ 1211 w 1341"/>
              <a:gd name="T75" fmla="*/ 128 h 1340"/>
              <a:gd name="T76" fmla="*/ 1340 w 1341"/>
              <a:gd name="T77" fmla="*/ 420 h 1340"/>
              <a:gd name="T78" fmla="*/ 1340 w 1341"/>
              <a:gd name="T79" fmla="*/ 934 h 1340"/>
              <a:gd name="T80" fmla="*/ 1211 w 1341"/>
              <a:gd name="T81" fmla="*/ 1210 h 1340"/>
              <a:gd name="T82" fmla="*/ 918 w 1341"/>
              <a:gd name="T83" fmla="*/ 1339 h 1340"/>
              <a:gd name="T84" fmla="*/ 405 w 1341"/>
              <a:gd name="T85" fmla="*/ 1339 h 1340"/>
              <a:gd name="T86" fmla="*/ 129 w 1341"/>
              <a:gd name="T87" fmla="*/ 1210 h 1340"/>
              <a:gd name="T88" fmla="*/ 0 w 1341"/>
              <a:gd name="T89" fmla="*/ 934 h 1340"/>
              <a:gd name="T90" fmla="*/ 0 w 1341"/>
              <a:gd name="T91" fmla="*/ 420 h 1340"/>
              <a:gd name="T92" fmla="*/ 129 w 1341"/>
              <a:gd name="T93" fmla="*/ 128 h 1340"/>
              <a:gd name="T94" fmla="*/ 405 w 1341"/>
              <a:gd name="T95" fmla="*/ 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41" h="1340">
                <a:moveTo>
                  <a:pt x="789" y="494"/>
                </a:moveTo>
                <a:lnTo>
                  <a:pt x="789" y="494"/>
                </a:lnTo>
                <a:cubicBezTo>
                  <a:pt x="826" y="549"/>
                  <a:pt x="826" y="549"/>
                  <a:pt x="826" y="549"/>
                </a:cubicBezTo>
                <a:cubicBezTo>
                  <a:pt x="991" y="439"/>
                  <a:pt x="991" y="439"/>
                  <a:pt x="991" y="439"/>
                </a:cubicBezTo>
                <a:cubicBezTo>
                  <a:pt x="972" y="384"/>
                  <a:pt x="972" y="384"/>
                  <a:pt x="972" y="384"/>
                </a:cubicBezTo>
                <a:lnTo>
                  <a:pt x="789" y="494"/>
                </a:lnTo>
                <a:close/>
                <a:moveTo>
                  <a:pt x="386" y="953"/>
                </a:moveTo>
                <a:lnTo>
                  <a:pt x="386" y="953"/>
                </a:lnTo>
                <a:cubicBezTo>
                  <a:pt x="386" y="1008"/>
                  <a:pt x="386" y="1008"/>
                  <a:pt x="386" y="1008"/>
                </a:cubicBezTo>
                <a:cubicBezTo>
                  <a:pt x="386" y="1008"/>
                  <a:pt x="496" y="898"/>
                  <a:pt x="661" y="898"/>
                </a:cubicBezTo>
                <a:cubicBezTo>
                  <a:pt x="844" y="898"/>
                  <a:pt x="954" y="1008"/>
                  <a:pt x="954" y="1008"/>
                </a:cubicBezTo>
                <a:cubicBezTo>
                  <a:pt x="954" y="953"/>
                  <a:pt x="954" y="953"/>
                  <a:pt x="954" y="953"/>
                </a:cubicBezTo>
                <a:cubicBezTo>
                  <a:pt x="954" y="953"/>
                  <a:pt x="844" y="843"/>
                  <a:pt x="661" y="843"/>
                </a:cubicBezTo>
                <a:cubicBezTo>
                  <a:pt x="496" y="843"/>
                  <a:pt x="386" y="953"/>
                  <a:pt x="386" y="953"/>
                </a:cubicBezTo>
                <a:close/>
                <a:moveTo>
                  <a:pt x="514" y="549"/>
                </a:moveTo>
                <a:lnTo>
                  <a:pt x="514" y="549"/>
                </a:lnTo>
                <a:cubicBezTo>
                  <a:pt x="331" y="439"/>
                  <a:pt x="331" y="439"/>
                  <a:pt x="331" y="439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533" y="494"/>
                  <a:pt x="533" y="494"/>
                  <a:pt x="533" y="494"/>
                </a:cubicBezTo>
                <a:lnTo>
                  <a:pt x="514" y="549"/>
                </a:lnTo>
                <a:close/>
                <a:moveTo>
                  <a:pt x="918" y="73"/>
                </a:moveTo>
                <a:lnTo>
                  <a:pt x="918" y="73"/>
                </a:lnTo>
                <a:cubicBezTo>
                  <a:pt x="405" y="73"/>
                  <a:pt x="405" y="73"/>
                  <a:pt x="405" y="73"/>
                </a:cubicBezTo>
                <a:cubicBezTo>
                  <a:pt x="313" y="73"/>
                  <a:pt x="221" y="109"/>
                  <a:pt x="166" y="165"/>
                </a:cubicBezTo>
                <a:cubicBezTo>
                  <a:pt x="111" y="238"/>
                  <a:pt x="74" y="330"/>
                  <a:pt x="74" y="420"/>
                </a:cubicBezTo>
                <a:cubicBezTo>
                  <a:pt x="74" y="934"/>
                  <a:pt x="74" y="934"/>
                  <a:pt x="74" y="934"/>
                </a:cubicBezTo>
                <a:cubicBezTo>
                  <a:pt x="74" y="1027"/>
                  <a:pt x="111" y="1118"/>
                  <a:pt x="166" y="1173"/>
                </a:cubicBezTo>
                <a:cubicBezTo>
                  <a:pt x="221" y="1228"/>
                  <a:pt x="313" y="1265"/>
                  <a:pt x="405" y="1265"/>
                </a:cubicBezTo>
                <a:cubicBezTo>
                  <a:pt x="918" y="1265"/>
                  <a:pt x="918" y="1265"/>
                  <a:pt x="918" y="1265"/>
                </a:cubicBezTo>
                <a:cubicBezTo>
                  <a:pt x="1009" y="1265"/>
                  <a:pt x="1101" y="1228"/>
                  <a:pt x="1174" y="1173"/>
                </a:cubicBezTo>
                <a:cubicBezTo>
                  <a:pt x="1230" y="1118"/>
                  <a:pt x="1267" y="1027"/>
                  <a:pt x="1267" y="934"/>
                </a:cubicBezTo>
                <a:cubicBezTo>
                  <a:pt x="1267" y="420"/>
                  <a:pt x="1267" y="420"/>
                  <a:pt x="1267" y="420"/>
                </a:cubicBezTo>
                <a:cubicBezTo>
                  <a:pt x="1267" y="330"/>
                  <a:pt x="1230" y="238"/>
                  <a:pt x="1174" y="165"/>
                </a:cubicBezTo>
                <a:cubicBezTo>
                  <a:pt x="1101" y="109"/>
                  <a:pt x="1009" y="73"/>
                  <a:pt x="918" y="73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918" y="0"/>
                  <a:pt x="918" y="0"/>
                  <a:pt x="918" y="0"/>
                </a:cubicBezTo>
                <a:cubicBezTo>
                  <a:pt x="1027" y="0"/>
                  <a:pt x="1138" y="54"/>
                  <a:pt x="1211" y="128"/>
                </a:cubicBezTo>
                <a:cubicBezTo>
                  <a:pt x="1285" y="201"/>
                  <a:pt x="1340" y="311"/>
                  <a:pt x="1340" y="420"/>
                </a:cubicBezTo>
                <a:cubicBezTo>
                  <a:pt x="1340" y="934"/>
                  <a:pt x="1340" y="934"/>
                  <a:pt x="1340" y="934"/>
                </a:cubicBezTo>
                <a:cubicBezTo>
                  <a:pt x="1340" y="1045"/>
                  <a:pt x="1285" y="1136"/>
                  <a:pt x="1211" y="1210"/>
                </a:cubicBezTo>
                <a:cubicBezTo>
                  <a:pt x="1138" y="1283"/>
                  <a:pt x="1027" y="1339"/>
                  <a:pt x="918" y="1339"/>
                </a:cubicBezTo>
                <a:cubicBezTo>
                  <a:pt x="405" y="1339"/>
                  <a:pt x="405" y="1339"/>
                  <a:pt x="405" y="1339"/>
                </a:cubicBezTo>
                <a:cubicBezTo>
                  <a:pt x="294" y="1339"/>
                  <a:pt x="202" y="1283"/>
                  <a:pt x="129" y="1210"/>
                </a:cubicBezTo>
                <a:cubicBezTo>
                  <a:pt x="56" y="1136"/>
                  <a:pt x="0" y="1045"/>
                  <a:pt x="0" y="934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311"/>
                  <a:pt x="56" y="201"/>
                  <a:pt x="129" y="128"/>
                </a:cubicBezTo>
                <a:cubicBezTo>
                  <a:pt x="202" y="54"/>
                  <a:pt x="294" y="0"/>
                  <a:pt x="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31">
            <a:extLst>
              <a:ext uri="{FF2B5EF4-FFF2-40B4-BE49-F238E27FC236}">
                <a16:creationId xmlns:a16="http://schemas.microsoft.com/office/drawing/2014/main" id="{5337D0B7-A2E7-CB48-B38F-DB8174C3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3824" y="10004690"/>
            <a:ext cx="1511829" cy="1511829"/>
          </a:xfrm>
          <a:custGeom>
            <a:avLst/>
            <a:gdLst>
              <a:gd name="T0" fmla="*/ 1010 w 1341"/>
              <a:gd name="T1" fmla="*/ 898 h 1340"/>
              <a:gd name="T2" fmla="*/ 1010 w 1341"/>
              <a:gd name="T3" fmla="*/ 898 h 1340"/>
              <a:gd name="T4" fmla="*/ 881 w 1341"/>
              <a:gd name="T5" fmla="*/ 1027 h 1340"/>
              <a:gd name="T6" fmla="*/ 459 w 1341"/>
              <a:gd name="T7" fmla="*/ 1027 h 1340"/>
              <a:gd name="T8" fmla="*/ 331 w 1341"/>
              <a:gd name="T9" fmla="*/ 898 h 1340"/>
              <a:gd name="T10" fmla="*/ 459 w 1341"/>
              <a:gd name="T11" fmla="*/ 769 h 1340"/>
              <a:gd name="T12" fmla="*/ 881 w 1341"/>
              <a:gd name="T13" fmla="*/ 769 h 1340"/>
              <a:gd name="T14" fmla="*/ 1010 w 1341"/>
              <a:gd name="T15" fmla="*/ 898 h 1340"/>
              <a:gd name="T16" fmla="*/ 441 w 1341"/>
              <a:gd name="T17" fmla="*/ 567 h 1340"/>
              <a:gd name="T18" fmla="*/ 441 w 1341"/>
              <a:gd name="T19" fmla="*/ 567 h 1340"/>
              <a:gd name="T20" fmla="*/ 496 w 1341"/>
              <a:gd name="T21" fmla="*/ 513 h 1340"/>
              <a:gd name="T22" fmla="*/ 441 w 1341"/>
              <a:gd name="T23" fmla="*/ 476 h 1340"/>
              <a:gd name="T24" fmla="*/ 386 w 1341"/>
              <a:gd name="T25" fmla="*/ 513 h 1340"/>
              <a:gd name="T26" fmla="*/ 441 w 1341"/>
              <a:gd name="T27" fmla="*/ 567 h 1340"/>
              <a:gd name="T28" fmla="*/ 588 w 1341"/>
              <a:gd name="T29" fmla="*/ 420 h 1340"/>
              <a:gd name="T30" fmla="*/ 588 w 1341"/>
              <a:gd name="T31" fmla="*/ 420 h 1340"/>
              <a:gd name="T32" fmla="*/ 423 w 1341"/>
              <a:gd name="T33" fmla="*/ 311 h 1340"/>
              <a:gd name="T34" fmla="*/ 386 w 1341"/>
              <a:gd name="T35" fmla="*/ 347 h 1340"/>
              <a:gd name="T36" fmla="*/ 569 w 1341"/>
              <a:gd name="T37" fmla="*/ 476 h 1340"/>
              <a:gd name="T38" fmla="*/ 588 w 1341"/>
              <a:gd name="T39" fmla="*/ 420 h 1340"/>
              <a:gd name="T40" fmla="*/ 955 w 1341"/>
              <a:gd name="T41" fmla="*/ 347 h 1340"/>
              <a:gd name="T42" fmla="*/ 955 w 1341"/>
              <a:gd name="T43" fmla="*/ 347 h 1340"/>
              <a:gd name="T44" fmla="*/ 918 w 1341"/>
              <a:gd name="T45" fmla="*/ 311 h 1340"/>
              <a:gd name="T46" fmla="*/ 753 w 1341"/>
              <a:gd name="T47" fmla="*/ 420 h 1340"/>
              <a:gd name="T48" fmla="*/ 772 w 1341"/>
              <a:gd name="T49" fmla="*/ 476 h 1340"/>
              <a:gd name="T50" fmla="*/ 955 w 1341"/>
              <a:gd name="T51" fmla="*/ 347 h 1340"/>
              <a:gd name="T52" fmla="*/ 955 w 1341"/>
              <a:gd name="T53" fmla="*/ 513 h 1340"/>
              <a:gd name="T54" fmla="*/ 955 w 1341"/>
              <a:gd name="T55" fmla="*/ 513 h 1340"/>
              <a:gd name="T56" fmla="*/ 900 w 1341"/>
              <a:gd name="T57" fmla="*/ 567 h 1340"/>
              <a:gd name="T58" fmla="*/ 845 w 1341"/>
              <a:gd name="T59" fmla="*/ 513 h 1340"/>
              <a:gd name="T60" fmla="*/ 900 w 1341"/>
              <a:gd name="T61" fmla="*/ 476 h 1340"/>
              <a:gd name="T62" fmla="*/ 955 w 1341"/>
              <a:gd name="T63" fmla="*/ 513 h 1340"/>
              <a:gd name="T64" fmla="*/ 918 w 1341"/>
              <a:gd name="T65" fmla="*/ 73 h 1340"/>
              <a:gd name="T66" fmla="*/ 918 w 1341"/>
              <a:gd name="T67" fmla="*/ 73 h 1340"/>
              <a:gd name="T68" fmla="*/ 404 w 1341"/>
              <a:gd name="T69" fmla="*/ 73 h 1340"/>
              <a:gd name="T70" fmla="*/ 165 w 1341"/>
              <a:gd name="T71" fmla="*/ 165 h 1340"/>
              <a:gd name="T72" fmla="*/ 74 w 1341"/>
              <a:gd name="T73" fmla="*/ 420 h 1340"/>
              <a:gd name="T74" fmla="*/ 74 w 1341"/>
              <a:gd name="T75" fmla="*/ 934 h 1340"/>
              <a:gd name="T76" fmla="*/ 165 w 1341"/>
              <a:gd name="T77" fmla="*/ 1173 h 1340"/>
              <a:gd name="T78" fmla="*/ 404 w 1341"/>
              <a:gd name="T79" fmla="*/ 1265 h 1340"/>
              <a:gd name="T80" fmla="*/ 918 w 1341"/>
              <a:gd name="T81" fmla="*/ 1265 h 1340"/>
              <a:gd name="T82" fmla="*/ 1175 w 1341"/>
              <a:gd name="T83" fmla="*/ 1173 h 1340"/>
              <a:gd name="T84" fmla="*/ 1267 w 1341"/>
              <a:gd name="T85" fmla="*/ 934 h 1340"/>
              <a:gd name="T86" fmla="*/ 1267 w 1341"/>
              <a:gd name="T87" fmla="*/ 420 h 1340"/>
              <a:gd name="T88" fmla="*/ 1175 w 1341"/>
              <a:gd name="T89" fmla="*/ 165 h 1340"/>
              <a:gd name="T90" fmla="*/ 918 w 1341"/>
              <a:gd name="T91" fmla="*/ 73 h 1340"/>
              <a:gd name="T92" fmla="*/ 404 w 1341"/>
              <a:gd name="T93" fmla="*/ 0 h 1340"/>
              <a:gd name="T94" fmla="*/ 404 w 1341"/>
              <a:gd name="T95" fmla="*/ 0 h 1340"/>
              <a:gd name="T96" fmla="*/ 918 w 1341"/>
              <a:gd name="T97" fmla="*/ 0 h 1340"/>
              <a:gd name="T98" fmla="*/ 1212 w 1341"/>
              <a:gd name="T99" fmla="*/ 128 h 1340"/>
              <a:gd name="T100" fmla="*/ 1340 w 1341"/>
              <a:gd name="T101" fmla="*/ 420 h 1340"/>
              <a:gd name="T102" fmla="*/ 1340 w 1341"/>
              <a:gd name="T103" fmla="*/ 934 h 1340"/>
              <a:gd name="T104" fmla="*/ 1212 w 1341"/>
              <a:gd name="T105" fmla="*/ 1210 h 1340"/>
              <a:gd name="T106" fmla="*/ 918 w 1341"/>
              <a:gd name="T107" fmla="*/ 1339 h 1340"/>
              <a:gd name="T108" fmla="*/ 404 w 1341"/>
              <a:gd name="T109" fmla="*/ 1339 h 1340"/>
              <a:gd name="T110" fmla="*/ 129 w 1341"/>
              <a:gd name="T111" fmla="*/ 1210 h 1340"/>
              <a:gd name="T112" fmla="*/ 0 w 1341"/>
              <a:gd name="T113" fmla="*/ 934 h 1340"/>
              <a:gd name="T114" fmla="*/ 0 w 1341"/>
              <a:gd name="T115" fmla="*/ 420 h 1340"/>
              <a:gd name="T116" fmla="*/ 129 w 1341"/>
              <a:gd name="T117" fmla="*/ 128 h 1340"/>
              <a:gd name="T118" fmla="*/ 404 w 1341"/>
              <a:gd name="T119" fmla="*/ 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41" h="1340">
                <a:moveTo>
                  <a:pt x="1010" y="898"/>
                </a:moveTo>
                <a:lnTo>
                  <a:pt x="1010" y="898"/>
                </a:lnTo>
                <a:cubicBezTo>
                  <a:pt x="1010" y="971"/>
                  <a:pt x="937" y="1027"/>
                  <a:pt x="881" y="1027"/>
                </a:cubicBezTo>
                <a:cubicBezTo>
                  <a:pt x="459" y="1027"/>
                  <a:pt x="459" y="1027"/>
                  <a:pt x="459" y="1027"/>
                </a:cubicBezTo>
                <a:cubicBezTo>
                  <a:pt x="386" y="1027"/>
                  <a:pt x="331" y="971"/>
                  <a:pt x="331" y="898"/>
                </a:cubicBezTo>
                <a:cubicBezTo>
                  <a:pt x="331" y="825"/>
                  <a:pt x="386" y="769"/>
                  <a:pt x="459" y="769"/>
                </a:cubicBezTo>
                <a:cubicBezTo>
                  <a:pt x="881" y="769"/>
                  <a:pt x="881" y="769"/>
                  <a:pt x="881" y="769"/>
                </a:cubicBezTo>
                <a:cubicBezTo>
                  <a:pt x="937" y="769"/>
                  <a:pt x="1010" y="825"/>
                  <a:pt x="1010" y="898"/>
                </a:cubicBezTo>
                <a:close/>
                <a:moveTo>
                  <a:pt x="441" y="567"/>
                </a:moveTo>
                <a:lnTo>
                  <a:pt x="441" y="567"/>
                </a:lnTo>
                <a:cubicBezTo>
                  <a:pt x="459" y="567"/>
                  <a:pt x="496" y="549"/>
                  <a:pt x="496" y="513"/>
                </a:cubicBezTo>
                <a:cubicBezTo>
                  <a:pt x="496" y="494"/>
                  <a:pt x="459" y="476"/>
                  <a:pt x="441" y="476"/>
                </a:cubicBezTo>
                <a:cubicBezTo>
                  <a:pt x="404" y="476"/>
                  <a:pt x="386" y="494"/>
                  <a:pt x="386" y="513"/>
                </a:cubicBezTo>
                <a:cubicBezTo>
                  <a:pt x="386" y="549"/>
                  <a:pt x="404" y="567"/>
                  <a:pt x="441" y="567"/>
                </a:cubicBezTo>
                <a:close/>
                <a:moveTo>
                  <a:pt x="588" y="420"/>
                </a:moveTo>
                <a:lnTo>
                  <a:pt x="588" y="420"/>
                </a:lnTo>
                <a:cubicBezTo>
                  <a:pt x="423" y="311"/>
                  <a:pt x="423" y="311"/>
                  <a:pt x="423" y="311"/>
                </a:cubicBezTo>
                <a:cubicBezTo>
                  <a:pt x="386" y="347"/>
                  <a:pt x="386" y="347"/>
                  <a:pt x="386" y="347"/>
                </a:cubicBezTo>
                <a:cubicBezTo>
                  <a:pt x="569" y="476"/>
                  <a:pt x="569" y="476"/>
                  <a:pt x="569" y="476"/>
                </a:cubicBezTo>
                <a:lnTo>
                  <a:pt x="588" y="420"/>
                </a:lnTo>
                <a:close/>
                <a:moveTo>
                  <a:pt x="955" y="347"/>
                </a:moveTo>
                <a:lnTo>
                  <a:pt x="955" y="347"/>
                </a:lnTo>
                <a:cubicBezTo>
                  <a:pt x="918" y="311"/>
                  <a:pt x="918" y="311"/>
                  <a:pt x="918" y="311"/>
                </a:cubicBezTo>
                <a:cubicBezTo>
                  <a:pt x="753" y="420"/>
                  <a:pt x="753" y="420"/>
                  <a:pt x="753" y="420"/>
                </a:cubicBezTo>
                <a:cubicBezTo>
                  <a:pt x="772" y="476"/>
                  <a:pt x="772" y="476"/>
                  <a:pt x="772" y="476"/>
                </a:cubicBezTo>
                <a:lnTo>
                  <a:pt x="955" y="347"/>
                </a:lnTo>
                <a:close/>
                <a:moveTo>
                  <a:pt x="955" y="513"/>
                </a:moveTo>
                <a:lnTo>
                  <a:pt x="955" y="513"/>
                </a:lnTo>
                <a:cubicBezTo>
                  <a:pt x="955" y="549"/>
                  <a:pt x="918" y="567"/>
                  <a:pt x="900" y="567"/>
                </a:cubicBezTo>
                <a:cubicBezTo>
                  <a:pt x="863" y="567"/>
                  <a:pt x="845" y="549"/>
                  <a:pt x="845" y="513"/>
                </a:cubicBezTo>
                <a:cubicBezTo>
                  <a:pt x="845" y="494"/>
                  <a:pt x="863" y="476"/>
                  <a:pt x="900" y="476"/>
                </a:cubicBezTo>
                <a:cubicBezTo>
                  <a:pt x="918" y="476"/>
                  <a:pt x="955" y="494"/>
                  <a:pt x="955" y="513"/>
                </a:cubicBezTo>
                <a:close/>
                <a:moveTo>
                  <a:pt x="918" y="73"/>
                </a:moveTo>
                <a:lnTo>
                  <a:pt x="918" y="73"/>
                </a:lnTo>
                <a:cubicBezTo>
                  <a:pt x="404" y="73"/>
                  <a:pt x="404" y="73"/>
                  <a:pt x="404" y="73"/>
                </a:cubicBezTo>
                <a:cubicBezTo>
                  <a:pt x="312" y="73"/>
                  <a:pt x="239" y="109"/>
                  <a:pt x="165" y="165"/>
                </a:cubicBezTo>
                <a:cubicBezTo>
                  <a:pt x="111" y="238"/>
                  <a:pt x="74" y="330"/>
                  <a:pt x="74" y="420"/>
                </a:cubicBezTo>
                <a:cubicBezTo>
                  <a:pt x="74" y="934"/>
                  <a:pt x="74" y="934"/>
                  <a:pt x="74" y="934"/>
                </a:cubicBezTo>
                <a:cubicBezTo>
                  <a:pt x="74" y="1027"/>
                  <a:pt x="111" y="1118"/>
                  <a:pt x="165" y="1173"/>
                </a:cubicBezTo>
                <a:cubicBezTo>
                  <a:pt x="239" y="1228"/>
                  <a:pt x="312" y="1265"/>
                  <a:pt x="404" y="1265"/>
                </a:cubicBezTo>
                <a:cubicBezTo>
                  <a:pt x="918" y="1265"/>
                  <a:pt x="918" y="1265"/>
                  <a:pt x="918" y="1265"/>
                </a:cubicBezTo>
                <a:cubicBezTo>
                  <a:pt x="1028" y="1265"/>
                  <a:pt x="1102" y="1228"/>
                  <a:pt x="1175" y="1173"/>
                </a:cubicBezTo>
                <a:cubicBezTo>
                  <a:pt x="1230" y="1118"/>
                  <a:pt x="1267" y="1027"/>
                  <a:pt x="1267" y="934"/>
                </a:cubicBezTo>
                <a:cubicBezTo>
                  <a:pt x="1267" y="420"/>
                  <a:pt x="1267" y="420"/>
                  <a:pt x="1267" y="420"/>
                </a:cubicBezTo>
                <a:cubicBezTo>
                  <a:pt x="1267" y="330"/>
                  <a:pt x="1230" y="238"/>
                  <a:pt x="1175" y="165"/>
                </a:cubicBezTo>
                <a:cubicBezTo>
                  <a:pt x="1102" y="109"/>
                  <a:pt x="1028" y="73"/>
                  <a:pt x="918" y="73"/>
                </a:cubicBezTo>
                <a:close/>
                <a:moveTo>
                  <a:pt x="404" y="0"/>
                </a:moveTo>
                <a:lnTo>
                  <a:pt x="404" y="0"/>
                </a:lnTo>
                <a:cubicBezTo>
                  <a:pt x="918" y="0"/>
                  <a:pt x="918" y="0"/>
                  <a:pt x="918" y="0"/>
                </a:cubicBezTo>
                <a:cubicBezTo>
                  <a:pt x="1047" y="0"/>
                  <a:pt x="1139" y="54"/>
                  <a:pt x="1212" y="128"/>
                </a:cubicBezTo>
                <a:cubicBezTo>
                  <a:pt x="1286" y="201"/>
                  <a:pt x="1340" y="311"/>
                  <a:pt x="1340" y="420"/>
                </a:cubicBezTo>
                <a:cubicBezTo>
                  <a:pt x="1340" y="934"/>
                  <a:pt x="1340" y="934"/>
                  <a:pt x="1340" y="934"/>
                </a:cubicBezTo>
                <a:cubicBezTo>
                  <a:pt x="1340" y="1045"/>
                  <a:pt x="1286" y="1136"/>
                  <a:pt x="1212" y="1210"/>
                </a:cubicBezTo>
                <a:cubicBezTo>
                  <a:pt x="1139" y="1283"/>
                  <a:pt x="1047" y="1339"/>
                  <a:pt x="918" y="1339"/>
                </a:cubicBezTo>
                <a:cubicBezTo>
                  <a:pt x="404" y="1339"/>
                  <a:pt x="404" y="1339"/>
                  <a:pt x="404" y="1339"/>
                </a:cubicBezTo>
                <a:cubicBezTo>
                  <a:pt x="294" y="1339"/>
                  <a:pt x="202" y="1283"/>
                  <a:pt x="129" y="1210"/>
                </a:cubicBezTo>
                <a:cubicBezTo>
                  <a:pt x="55" y="1136"/>
                  <a:pt x="0" y="1045"/>
                  <a:pt x="0" y="934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311"/>
                  <a:pt x="55" y="201"/>
                  <a:pt x="129" y="128"/>
                </a:cubicBezTo>
                <a:cubicBezTo>
                  <a:pt x="202" y="54"/>
                  <a:pt x="294" y="0"/>
                  <a:pt x="4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CuadroTexto 350">
            <a:extLst>
              <a:ext uri="{FF2B5EF4-FFF2-40B4-BE49-F238E27FC236}">
                <a16:creationId xmlns:a16="http://schemas.microsoft.com/office/drawing/2014/main" id="{727B7314-D5C1-EE46-B862-822B3CF98B90}"/>
              </a:ext>
            </a:extLst>
          </p:cNvPr>
          <p:cNvSpPr txBox="1"/>
          <p:nvPr/>
        </p:nvSpPr>
        <p:spPr>
          <a:xfrm>
            <a:off x="3902861" y="8743547"/>
            <a:ext cx="570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F3FFF1-C8A9-9647-B3CA-8170C59973E2}"/>
              </a:ext>
            </a:extLst>
          </p:cNvPr>
          <p:cNvSpPr/>
          <p:nvPr/>
        </p:nvSpPr>
        <p:spPr>
          <a:xfrm>
            <a:off x="2697781" y="9807726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75AD87-51C6-DF48-8BDC-0455FCADCB33}"/>
              </a:ext>
            </a:extLst>
          </p:cNvPr>
          <p:cNvSpPr txBox="1"/>
          <p:nvPr/>
        </p:nvSpPr>
        <p:spPr>
          <a:xfrm>
            <a:off x="1758751" y="10454057"/>
            <a:ext cx="277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76" name="CuadroTexto 350">
            <a:extLst>
              <a:ext uri="{FF2B5EF4-FFF2-40B4-BE49-F238E27FC236}">
                <a16:creationId xmlns:a16="http://schemas.microsoft.com/office/drawing/2014/main" id="{13F7C97A-A294-3340-8B1B-6471F9507A3D}"/>
              </a:ext>
            </a:extLst>
          </p:cNvPr>
          <p:cNvSpPr txBox="1"/>
          <p:nvPr/>
        </p:nvSpPr>
        <p:spPr>
          <a:xfrm>
            <a:off x="5929276" y="6004571"/>
            <a:ext cx="769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B06C05-5F63-E141-AF4E-9D95DFAD5939}"/>
              </a:ext>
            </a:extLst>
          </p:cNvPr>
          <p:cNvSpPr/>
          <p:nvPr/>
        </p:nvSpPr>
        <p:spPr>
          <a:xfrm>
            <a:off x="4922969" y="7068750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CCC524-E949-614B-93C2-15CC2B3AA1D9}"/>
              </a:ext>
            </a:extLst>
          </p:cNvPr>
          <p:cNvSpPr txBox="1"/>
          <p:nvPr/>
        </p:nvSpPr>
        <p:spPr>
          <a:xfrm>
            <a:off x="3983939" y="7715081"/>
            <a:ext cx="277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83" name="CuadroTexto 350">
            <a:extLst>
              <a:ext uri="{FF2B5EF4-FFF2-40B4-BE49-F238E27FC236}">
                <a16:creationId xmlns:a16="http://schemas.microsoft.com/office/drawing/2014/main" id="{38209171-D79E-C445-9060-A281ACF17861}"/>
              </a:ext>
            </a:extLst>
          </p:cNvPr>
          <p:cNvSpPr txBox="1"/>
          <p:nvPr/>
        </p:nvSpPr>
        <p:spPr>
          <a:xfrm>
            <a:off x="8436394" y="3804204"/>
            <a:ext cx="805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FE68CAC-6993-654F-B60B-F6A2F6102B6E}"/>
              </a:ext>
            </a:extLst>
          </p:cNvPr>
          <p:cNvSpPr/>
          <p:nvPr/>
        </p:nvSpPr>
        <p:spPr>
          <a:xfrm>
            <a:off x="7054409" y="4868383"/>
            <a:ext cx="2251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01DF89-5DAF-CD42-94DF-F9A055909938}"/>
              </a:ext>
            </a:extLst>
          </p:cNvPr>
          <p:cNvSpPr txBox="1"/>
          <p:nvPr/>
        </p:nvSpPr>
        <p:spPr>
          <a:xfrm>
            <a:off x="6526323" y="5514714"/>
            <a:ext cx="277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103" name="CuadroTexto 350">
            <a:extLst>
              <a:ext uri="{FF2B5EF4-FFF2-40B4-BE49-F238E27FC236}">
                <a16:creationId xmlns:a16="http://schemas.microsoft.com/office/drawing/2014/main" id="{1A702E65-AF1B-1B41-8595-B46565D0AD6E}"/>
              </a:ext>
            </a:extLst>
          </p:cNvPr>
          <p:cNvSpPr txBox="1"/>
          <p:nvPr/>
        </p:nvSpPr>
        <p:spPr>
          <a:xfrm>
            <a:off x="14930558" y="3824239"/>
            <a:ext cx="878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4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8AEEF87-8EA7-AB4C-9909-AF68A82180C1}"/>
              </a:ext>
            </a:extLst>
          </p:cNvPr>
          <p:cNvSpPr/>
          <p:nvPr/>
        </p:nvSpPr>
        <p:spPr>
          <a:xfrm>
            <a:off x="14776014" y="4888418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Intense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F5107C-AEBE-0D45-88E4-8CD506A14302}"/>
              </a:ext>
            </a:extLst>
          </p:cNvPr>
          <p:cNvSpPr txBox="1"/>
          <p:nvPr/>
        </p:nvSpPr>
        <p:spPr>
          <a:xfrm>
            <a:off x="14727619" y="5534749"/>
            <a:ext cx="277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106" name="CuadroTexto 350">
            <a:extLst>
              <a:ext uri="{FF2B5EF4-FFF2-40B4-BE49-F238E27FC236}">
                <a16:creationId xmlns:a16="http://schemas.microsoft.com/office/drawing/2014/main" id="{5A2541C9-C5B1-9A48-A1CB-4159D5848D8B}"/>
              </a:ext>
            </a:extLst>
          </p:cNvPr>
          <p:cNvSpPr txBox="1"/>
          <p:nvPr/>
        </p:nvSpPr>
        <p:spPr>
          <a:xfrm>
            <a:off x="17873369" y="6362302"/>
            <a:ext cx="878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5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35970C4-EC3D-8041-9E28-A632D81AFE4F}"/>
              </a:ext>
            </a:extLst>
          </p:cNvPr>
          <p:cNvSpPr/>
          <p:nvPr/>
        </p:nvSpPr>
        <p:spPr>
          <a:xfrm>
            <a:off x="17718825" y="7426481"/>
            <a:ext cx="2934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Unbearable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F52629-5338-364A-839C-9A700046EA8C}"/>
              </a:ext>
            </a:extLst>
          </p:cNvPr>
          <p:cNvSpPr txBox="1"/>
          <p:nvPr/>
        </p:nvSpPr>
        <p:spPr>
          <a:xfrm>
            <a:off x="17670430" y="8072812"/>
            <a:ext cx="277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109" name="CuadroTexto 350">
            <a:extLst>
              <a:ext uri="{FF2B5EF4-FFF2-40B4-BE49-F238E27FC236}">
                <a16:creationId xmlns:a16="http://schemas.microsoft.com/office/drawing/2014/main" id="{96765AEE-F54F-164D-A5C5-3D7A11BB715B}"/>
              </a:ext>
            </a:extLst>
          </p:cNvPr>
          <p:cNvSpPr txBox="1"/>
          <p:nvPr/>
        </p:nvSpPr>
        <p:spPr>
          <a:xfrm>
            <a:off x="19699058" y="8732114"/>
            <a:ext cx="8386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6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6599DC-8869-F244-AB6E-B848D35A52E9}"/>
              </a:ext>
            </a:extLst>
          </p:cNvPr>
          <p:cNvSpPr/>
          <p:nvPr/>
        </p:nvSpPr>
        <p:spPr>
          <a:xfrm>
            <a:off x="19544514" y="9796293"/>
            <a:ext cx="2934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09FB74F-9657-8646-B6B1-5A238674FA96}"/>
              </a:ext>
            </a:extLst>
          </p:cNvPr>
          <p:cNvSpPr txBox="1"/>
          <p:nvPr/>
        </p:nvSpPr>
        <p:spPr>
          <a:xfrm>
            <a:off x="19496119" y="10442624"/>
            <a:ext cx="277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</p:spTree>
    <p:extLst>
      <p:ext uri="{BB962C8B-B14F-4D97-AF65-F5344CB8AC3E}">
        <p14:creationId xmlns:p14="http://schemas.microsoft.com/office/powerpoint/2010/main" val="56979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349">
            <a:extLst>
              <a:ext uri="{FF2B5EF4-FFF2-40B4-BE49-F238E27FC236}">
                <a16:creationId xmlns:a16="http://schemas.microsoft.com/office/drawing/2014/main" id="{5852E15D-5937-B943-91A6-A2BA1495F912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90B491CE-A194-4B46-94EA-EE428D772C8F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15A27E1A-708D-6D49-AFED-55AF265D0FF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315D0-8CD7-7C45-B130-CA16AE2E4C03}"/>
              </a:ext>
            </a:extLst>
          </p:cNvPr>
          <p:cNvSpPr/>
          <p:nvPr/>
        </p:nvSpPr>
        <p:spPr>
          <a:xfrm>
            <a:off x="1" y="6295035"/>
            <a:ext cx="24377649" cy="309019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6"/>
              </a:gs>
              <a:gs pos="84000">
                <a:schemeClr val="accent5"/>
              </a:gs>
              <a:gs pos="61000">
                <a:schemeClr val="accent4"/>
              </a:gs>
              <a:gs pos="19000">
                <a:srgbClr val="BECA0A"/>
              </a:gs>
              <a:gs pos="41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B133EB94-8AFF-CA44-B8C0-1E30B74F1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00" y="7096774"/>
            <a:ext cx="1486716" cy="1486716"/>
          </a:xfrm>
          <a:custGeom>
            <a:avLst/>
            <a:gdLst>
              <a:gd name="T0" fmla="*/ 679 w 1341"/>
              <a:gd name="T1" fmla="*/ 0 h 1341"/>
              <a:gd name="T2" fmla="*/ 679 w 1341"/>
              <a:gd name="T3" fmla="*/ 0 h 1341"/>
              <a:gd name="T4" fmla="*/ 0 w 1341"/>
              <a:gd name="T5" fmla="*/ 679 h 1341"/>
              <a:gd name="T6" fmla="*/ 679 w 1341"/>
              <a:gd name="T7" fmla="*/ 1340 h 1341"/>
              <a:gd name="T8" fmla="*/ 1340 w 1341"/>
              <a:gd name="T9" fmla="*/ 679 h 1341"/>
              <a:gd name="T10" fmla="*/ 679 w 1341"/>
              <a:gd name="T11" fmla="*/ 0 h 1341"/>
              <a:gd name="T12" fmla="*/ 679 w 1341"/>
              <a:gd name="T13" fmla="*/ 1284 h 1341"/>
              <a:gd name="T14" fmla="*/ 679 w 1341"/>
              <a:gd name="T15" fmla="*/ 1284 h 1341"/>
              <a:gd name="T16" fmla="*/ 679 w 1341"/>
              <a:gd name="T17" fmla="*/ 1284 h 1341"/>
              <a:gd name="T18" fmla="*/ 55 w 1341"/>
              <a:gd name="T19" fmla="*/ 679 h 1341"/>
              <a:gd name="T20" fmla="*/ 679 w 1341"/>
              <a:gd name="T21" fmla="*/ 54 h 1341"/>
              <a:gd name="T22" fmla="*/ 1285 w 1341"/>
              <a:gd name="T23" fmla="*/ 679 h 1341"/>
              <a:gd name="T24" fmla="*/ 679 w 1341"/>
              <a:gd name="T25" fmla="*/ 1284 h 1341"/>
              <a:gd name="T26" fmla="*/ 367 w 1341"/>
              <a:gd name="T27" fmla="*/ 514 h 1341"/>
              <a:gd name="T28" fmla="*/ 367 w 1341"/>
              <a:gd name="T29" fmla="*/ 514 h 1341"/>
              <a:gd name="T30" fmla="*/ 367 w 1341"/>
              <a:gd name="T31" fmla="*/ 514 h 1341"/>
              <a:gd name="T32" fmla="*/ 458 w 1341"/>
              <a:gd name="T33" fmla="*/ 403 h 1341"/>
              <a:gd name="T34" fmla="*/ 569 w 1341"/>
              <a:gd name="T35" fmla="*/ 514 h 1341"/>
              <a:gd name="T36" fmla="*/ 458 w 1341"/>
              <a:gd name="T37" fmla="*/ 605 h 1341"/>
              <a:gd name="T38" fmla="*/ 367 w 1341"/>
              <a:gd name="T39" fmla="*/ 514 h 1341"/>
              <a:gd name="T40" fmla="*/ 807 w 1341"/>
              <a:gd name="T41" fmla="*/ 514 h 1341"/>
              <a:gd name="T42" fmla="*/ 807 w 1341"/>
              <a:gd name="T43" fmla="*/ 514 h 1341"/>
              <a:gd name="T44" fmla="*/ 807 w 1341"/>
              <a:gd name="T45" fmla="*/ 514 h 1341"/>
              <a:gd name="T46" fmla="*/ 899 w 1341"/>
              <a:gd name="T47" fmla="*/ 403 h 1341"/>
              <a:gd name="T48" fmla="*/ 1010 w 1341"/>
              <a:gd name="T49" fmla="*/ 514 h 1341"/>
              <a:gd name="T50" fmla="*/ 899 w 1341"/>
              <a:gd name="T51" fmla="*/ 605 h 1341"/>
              <a:gd name="T52" fmla="*/ 807 w 1341"/>
              <a:gd name="T53" fmla="*/ 514 h 1341"/>
              <a:gd name="T54" fmla="*/ 330 w 1341"/>
              <a:gd name="T55" fmla="*/ 789 h 1341"/>
              <a:gd name="T56" fmla="*/ 330 w 1341"/>
              <a:gd name="T57" fmla="*/ 789 h 1341"/>
              <a:gd name="T58" fmla="*/ 330 w 1341"/>
              <a:gd name="T59" fmla="*/ 789 h 1341"/>
              <a:gd name="T60" fmla="*/ 1046 w 1341"/>
              <a:gd name="T61" fmla="*/ 789 h 1341"/>
              <a:gd name="T62" fmla="*/ 679 w 1341"/>
              <a:gd name="T63" fmla="*/ 1064 h 1341"/>
              <a:gd name="T64" fmla="*/ 330 w 1341"/>
              <a:gd name="T65" fmla="*/ 78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41" h="1341">
                <a:moveTo>
                  <a:pt x="679" y="0"/>
                </a:moveTo>
                <a:lnTo>
                  <a:pt x="679" y="0"/>
                </a:lnTo>
                <a:cubicBezTo>
                  <a:pt x="312" y="0"/>
                  <a:pt x="0" y="311"/>
                  <a:pt x="0" y="679"/>
                </a:cubicBezTo>
                <a:cubicBezTo>
                  <a:pt x="0" y="1046"/>
                  <a:pt x="312" y="1340"/>
                  <a:pt x="679" y="1340"/>
                </a:cubicBezTo>
                <a:cubicBezTo>
                  <a:pt x="1046" y="1340"/>
                  <a:pt x="1340" y="1046"/>
                  <a:pt x="1340" y="679"/>
                </a:cubicBezTo>
                <a:cubicBezTo>
                  <a:pt x="1340" y="311"/>
                  <a:pt x="1046" y="0"/>
                  <a:pt x="679" y="0"/>
                </a:cubicBezTo>
                <a:close/>
                <a:moveTo>
                  <a:pt x="679" y="1284"/>
                </a:moveTo>
                <a:lnTo>
                  <a:pt x="679" y="1284"/>
                </a:lnTo>
                <a:lnTo>
                  <a:pt x="679" y="1284"/>
                </a:lnTo>
                <a:cubicBezTo>
                  <a:pt x="330" y="1284"/>
                  <a:pt x="55" y="1009"/>
                  <a:pt x="55" y="679"/>
                </a:cubicBezTo>
                <a:cubicBezTo>
                  <a:pt x="55" y="330"/>
                  <a:pt x="330" y="54"/>
                  <a:pt x="679" y="54"/>
                </a:cubicBezTo>
                <a:cubicBezTo>
                  <a:pt x="1010" y="54"/>
                  <a:pt x="1285" y="330"/>
                  <a:pt x="1285" y="679"/>
                </a:cubicBezTo>
                <a:cubicBezTo>
                  <a:pt x="1285" y="1009"/>
                  <a:pt x="1010" y="1284"/>
                  <a:pt x="679" y="1284"/>
                </a:cubicBezTo>
                <a:close/>
                <a:moveTo>
                  <a:pt x="367" y="514"/>
                </a:moveTo>
                <a:lnTo>
                  <a:pt x="367" y="514"/>
                </a:lnTo>
                <a:lnTo>
                  <a:pt x="367" y="514"/>
                </a:lnTo>
                <a:cubicBezTo>
                  <a:pt x="367" y="458"/>
                  <a:pt x="403" y="403"/>
                  <a:pt x="458" y="403"/>
                </a:cubicBezTo>
                <a:cubicBezTo>
                  <a:pt x="514" y="403"/>
                  <a:pt x="569" y="458"/>
                  <a:pt x="569" y="514"/>
                </a:cubicBezTo>
                <a:cubicBezTo>
                  <a:pt x="569" y="568"/>
                  <a:pt x="514" y="605"/>
                  <a:pt x="458" y="605"/>
                </a:cubicBezTo>
                <a:cubicBezTo>
                  <a:pt x="403" y="605"/>
                  <a:pt x="367" y="568"/>
                  <a:pt x="367" y="514"/>
                </a:cubicBezTo>
                <a:close/>
                <a:moveTo>
                  <a:pt x="807" y="514"/>
                </a:moveTo>
                <a:lnTo>
                  <a:pt x="807" y="514"/>
                </a:lnTo>
                <a:lnTo>
                  <a:pt x="807" y="514"/>
                </a:lnTo>
                <a:cubicBezTo>
                  <a:pt x="807" y="458"/>
                  <a:pt x="844" y="403"/>
                  <a:pt x="899" y="403"/>
                </a:cubicBezTo>
                <a:cubicBezTo>
                  <a:pt x="954" y="403"/>
                  <a:pt x="1010" y="458"/>
                  <a:pt x="1010" y="514"/>
                </a:cubicBezTo>
                <a:cubicBezTo>
                  <a:pt x="1010" y="568"/>
                  <a:pt x="954" y="605"/>
                  <a:pt x="899" y="605"/>
                </a:cubicBezTo>
                <a:cubicBezTo>
                  <a:pt x="844" y="605"/>
                  <a:pt x="807" y="568"/>
                  <a:pt x="807" y="514"/>
                </a:cubicBezTo>
                <a:close/>
                <a:moveTo>
                  <a:pt x="330" y="789"/>
                </a:moveTo>
                <a:lnTo>
                  <a:pt x="330" y="789"/>
                </a:lnTo>
                <a:lnTo>
                  <a:pt x="330" y="789"/>
                </a:lnTo>
                <a:cubicBezTo>
                  <a:pt x="1046" y="789"/>
                  <a:pt x="1046" y="789"/>
                  <a:pt x="1046" y="789"/>
                </a:cubicBezTo>
                <a:cubicBezTo>
                  <a:pt x="991" y="935"/>
                  <a:pt x="863" y="1064"/>
                  <a:pt x="679" y="1064"/>
                </a:cubicBezTo>
                <a:cubicBezTo>
                  <a:pt x="514" y="1064"/>
                  <a:pt x="385" y="935"/>
                  <a:pt x="330" y="7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2D93D5F8-F73E-0044-A80F-C5427EB2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857" y="7096774"/>
            <a:ext cx="1467154" cy="1467154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85 w 1323"/>
              <a:gd name="T23" fmla="*/ 661 h 1323"/>
              <a:gd name="T24" fmla="*/ 661 w 1323"/>
              <a:gd name="T25" fmla="*/ 1267 h 1323"/>
              <a:gd name="T26" fmla="*/ 349 w 1323"/>
              <a:gd name="T27" fmla="*/ 496 h 1323"/>
              <a:gd name="T28" fmla="*/ 349 w 1323"/>
              <a:gd name="T29" fmla="*/ 496 h 1323"/>
              <a:gd name="T30" fmla="*/ 349 w 1323"/>
              <a:gd name="T31" fmla="*/ 496 h 1323"/>
              <a:gd name="T32" fmla="*/ 459 w 1323"/>
              <a:gd name="T33" fmla="*/ 404 h 1323"/>
              <a:gd name="T34" fmla="*/ 551 w 1323"/>
              <a:gd name="T35" fmla="*/ 496 h 1323"/>
              <a:gd name="T36" fmla="*/ 459 w 1323"/>
              <a:gd name="T37" fmla="*/ 606 h 1323"/>
              <a:gd name="T38" fmla="*/ 349 w 1323"/>
              <a:gd name="T39" fmla="*/ 49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1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1028 w 1323"/>
              <a:gd name="T55" fmla="*/ 772 h 1323"/>
              <a:gd name="T56" fmla="*/ 1028 w 1323"/>
              <a:gd name="T57" fmla="*/ 772 h 1323"/>
              <a:gd name="T58" fmla="*/ 1028 w 1323"/>
              <a:gd name="T59" fmla="*/ 772 h 1323"/>
              <a:gd name="T60" fmla="*/ 679 w 1323"/>
              <a:gd name="T61" fmla="*/ 1028 h 1323"/>
              <a:gd name="T62" fmla="*/ 330 w 1323"/>
              <a:gd name="T63" fmla="*/ 753 h 1323"/>
              <a:gd name="T64" fmla="*/ 679 w 1323"/>
              <a:gd name="T65" fmla="*/ 955 h 1323"/>
              <a:gd name="T66" fmla="*/ 1028 w 1323"/>
              <a:gd name="T67" fmla="*/ 77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8" y="1322"/>
                  <a:pt x="1322" y="1028"/>
                  <a:pt x="1322" y="661"/>
                </a:cubicBezTo>
                <a:cubicBezTo>
                  <a:pt x="1322" y="294"/>
                  <a:pt x="1028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0" y="1267"/>
                  <a:pt x="55" y="1010"/>
                  <a:pt x="55" y="661"/>
                </a:cubicBezTo>
                <a:cubicBezTo>
                  <a:pt x="55" y="331"/>
                  <a:pt x="330" y="55"/>
                  <a:pt x="661" y="55"/>
                </a:cubicBezTo>
                <a:cubicBezTo>
                  <a:pt x="1009" y="55"/>
                  <a:pt x="1285" y="331"/>
                  <a:pt x="1285" y="661"/>
                </a:cubicBezTo>
                <a:cubicBezTo>
                  <a:pt x="1285" y="1010"/>
                  <a:pt x="1009" y="1267"/>
                  <a:pt x="661" y="1267"/>
                </a:cubicBezTo>
                <a:close/>
                <a:moveTo>
                  <a:pt x="349" y="496"/>
                </a:moveTo>
                <a:lnTo>
                  <a:pt x="349" y="496"/>
                </a:lnTo>
                <a:lnTo>
                  <a:pt x="349" y="496"/>
                </a:lnTo>
                <a:cubicBezTo>
                  <a:pt x="349" y="441"/>
                  <a:pt x="404" y="404"/>
                  <a:pt x="459" y="404"/>
                </a:cubicBezTo>
                <a:cubicBezTo>
                  <a:pt x="514" y="404"/>
                  <a:pt x="551" y="441"/>
                  <a:pt x="551" y="496"/>
                </a:cubicBezTo>
                <a:cubicBezTo>
                  <a:pt x="551" y="551"/>
                  <a:pt x="514" y="606"/>
                  <a:pt x="459" y="606"/>
                </a:cubicBezTo>
                <a:cubicBezTo>
                  <a:pt x="404" y="606"/>
                  <a:pt x="349" y="551"/>
                  <a:pt x="349" y="49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4" y="404"/>
                  <a:pt x="900" y="404"/>
                </a:cubicBezTo>
                <a:cubicBezTo>
                  <a:pt x="955" y="404"/>
                  <a:pt x="991" y="441"/>
                  <a:pt x="991" y="496"/>
                </a:cubicBezTo>
                <a:cubicBezTo>
                  <a:pt x="991" y="551"/>
                  <a:pt x="955" y="606"/>
                  <a:pt x="900" y="606"/>
                </a:cubicBezTo>
                <a:cubicBezTo>
                  <a:pt x="844" y="606"/>
                  <a:pt x="789" y="551"/>
                  <a:pt x="789" y="496"/>
                </a:cubicBezTo>
                <a:close/>
                <a:moveTo>
                  <a:pt x="1028" y="772"/>
                </a:moveTo>
                <a:lnTo>
                  <a:pt x="1028" y="772"/>
                </a:lnTo>
                <a:lnTo>
                  <a:pt x="1028" y="772"/>
                </a:lnTo>
                <a:cubicBezTo>
                  <a:pt x="991" y="918"/>
                  <a:pt x="844" y="1028"/>
                  <a:pt x="679" y="1028"/>
                </a:cubicBezTo>
                <a:cubicBezTo>
                  <a:pt x="514" y="1028"/>
                  <a:pt x="367" y="918"/>
                  <a:pt x="330" y="753"/>
                </a:cubicBezTo>
                <a:cubicBezTo>
                  <a:pt x="404" y="881"/>
                  <a:pt x="532" y="955"/>
                  <a:pt x="679" y="955"/>
                </a:cubicBezTo>
                <a:cubicBezTo>
                  <a:pt x="826" y="955"/>
                  <a:pt x="955" y="881"/>
                  <a:pt x="1028" y="7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12">
            <a:extLst>
              <a:ext uri="{FF2B5EF4-FFF2-40B4-BE49-F238E27FC236}">
                <a16:creationId xmlns:a16="http://schemas.microsoft.com/office/drawing/2014/main" id="{780DB04E-BB03-AB48-A027-30E979A51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0589" y="7046220"/>
            <a:ext cx="1467154" cy="1467154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67 w 1323"/>
              <a:gd name="T23" fmla="*/ 661 h 1323"/>
              <a:gd name="T24" fmla="*/ 661 w 1323"/>
              <a:gd name="T25" fmla="*/ 1267 h 1323"/>
              <a:gd name="T26" fmla="*/ 459 w 1323"/>
              <a:gd name="T27" fmla="*/ 606 h 1323"/>
              <a:gd name="T28" fmla="*/ 459 w 1323"/>
              <a:gd name="T29" fmla="*/ 606 h 1323"/>
              <a:gd name="T30" fmla="*/ 459 w 1323"/>
              <a:gd name="T31" fmla="*/ 606 h 1323"/>
              <a:gd name="T32" fmla="*/ 349 w 1323"/>
              <a:gd name="T33" fmla="*/ 496 h 1323"/>
              <a:gd name="T34" fmla="*/ 459 w 1323"/>
              <a:gd name="T35" fmla="*/ 404 h 1323"/>
              <a:gd name="T36" fmla="*/ 551 w 1323"/>
              <a:gd name="T37" fmla="*/ 496 h 1323"/>
              <a:gd name="T38" fmla="*/ 459 w 1323"/>
              <a:gd name="T39" fmla="*/ 60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2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973 w 1323"/>
              <a:gd name="T55" fmla="*/ 716 h 1323"/>
              <a:gd name="T56" fmla="*/ 973 w 1323"/>
              <a:gd name="T57" fmla="*/ 716 h 1323"/>
              <a:gd name="T58" fmla="*/ 973 w 1323"/>
              <a:gd name="T59" fmla="*/ 716 h 1323"/>
              <a:gd name="T60" fmla="*/ 1010 w 1323"/>
              <a:gd name="T61" fmla="*/ 808 h 1323"/>
              <a:gd name="T62" fmla="*/ 422 w 1323"/>
              <a:gd name="T63" fmla="*/ 1065 h 1323"/>
              <a:gd name="T64" fmla="*/ 386 w 1323"/>
              <a:gd name="T65" fmla="*/ 973 h 1323"/>
              <a:gd name="T66" fmla="*/ 973 w 1323"/>
              <a:gd name="T67" fmla="*/ 716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9" y="1322"/>
                  <a:pt x="1322" y="1028"/>
                  <a:pt x="1322" y="661"/>
                </a:cubicBezTo>
                <a:cubicBezTo>
                  <a:pt x="1322" y="294"/>
                  <a:pt x="1029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1" y="1267"/>
                  <a:pt x="55" y="1010"/>
                  <a:pt x="55" y="661"/>
                </a:cubicBezTo>
                <a:cubicBezTo>
                  <a:pt x="55" y="331"/>
                  <a:pt x="331" y="55"/>
                  <a:pt x="661" y="55"/>
                </a:cubicBezTo>
                <a:cubicBezTo>
                  <a:pt x="992" y="55"/>
                  <a:pt x="1267" y="331"/>
                  <a:pt x="1267" y="661"/>
                </a:cubicBezTo>
                <a:cubicBezTo>
                  <a:pt x="1267" y="1010"/>
                  <a:pt x="992" y="1267"/>
                  <a:pt x="661" y="1267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386" y="606"/>
                  <a:pt x="349" y="551"/>
                  <a:pt x="349" y="496"/>
                </a:cubicBezTo>
                <a:cubicBezTo>
                  <a:pt x="349" y="441"/>
                  <a:pt x="386" y="404"/>
                  <a:pt x="459" y="404"/>
                </a:cubicBezTo>
                <a:cubicBezTo>
                  <a:pt x="515" y="404"/>
                  <a:pt x="551" y="441"/>
                  <a:pt x="551" y="496"/>
                </a:cubicBezTo>
                <a:cubicBezTo>
                  <a:pt x="551" y="551"/>
                  <a:pt x="515" y="606"/>
                  <a:pt x="459" y="60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5" y="404"/>
                  <a:pt x="900" y="404"/>
                </a:cubicBezTo>
                <a:cubicBezTo>
                  <a:pt x="955" y="404"/>
                  <a:pt x="992" y="441"/>
                  <a:pt x="992" y="496"/>
                </a:cubicBezTo>
                <a:cubicBezTo>
                  <a:pt x="992" y="551"/>
                  <a:pt x="955" y="606"/>
                  <a:pt x="900" y="606"/>
                </a:cubicBezTo>
                <a:cubicBezTo>
                  <a:pt x="845" y="606"/>
                  <a:pt x="789" y="551"/>
                  <a:pt x="789" y="496"/>
                </a:cubicBezTo>
                <a:close/>
                <a:moveTo>
                  <a:pt x="973" y="716"/>
                </a:moveTo>
                <a:lnTo>
                  <a:pt x="973" y="716"/>
                </a:lnTo>
                <a:lnTo>
                  <a:pt x="973" y="716"/>
                </a:lnTo>
                <a:cubicBezTo>
                  <a:pt x="1010" y="808"/>
                  <a:pt x="1010" y="808"/>
                  <a:pt x="1010" y="808"/>
                </a:cubicBezTo>
                <a:cubicBezTo>
                  <a:pt x="422" y="1065"/>
                  <a:pt x="422" y="1065"/>
                  <a:pt x="422" y="1065"/>
                </a:cubicBezTo>
                <a:cubicBezTo>
                  <a:pt x="386" y="973"/>
                  <a:pt x="386" y="973"/>
                  <a:pt x="386" y="973"/>
                </a:cubicBezTo>
                <a:lnTo>
                  <a:pt x="973" y="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id="{A1AB743D-7EED-A347-97A1-98F2FE688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9048" y="7044384"/>
            <a:ext cx="1467154" cy="148671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85 w 1323"/>
              <a:gd name="T23" fmla="*/ 660 h 1341"/>
              <a:gd name="T24" fmla="*/ 661 w 1323"/>
              <a:gd name="T25" fmla="*/ 1285 h 1341"/>
              <a:gd name="T26" fmla="*/ 459 w 1323"/>
              <a:gd name="T27" fmla="*/ 606 h 1341"/>
              <a:gd name="T28" fmla="*/ 459 w 1323"/>
              <a:gd name="T29" fmla="*/ 606 h 1341"/>
              <a:gd name="T30" fmla="*/ 459 w 1323"/>
              <a:gd name="T31" fmla="*/ 606 h 1341"/>
              <a:gd name="T32" fmla="*/ 349 w 1323"/>
              <a:gd name="T33" fmla="*/ 495 h 1341"/>
              <a:gd name="T34" fmla="*/ 459 w 1323"/>
              <a:gd name="T35" fmla="*/ 404 h 1341"/>
              <a:gd name="T36" fmla="*/ 551 w 1323"/>
              <a:gd name="T37" fmla="*/ 495 h 1341"/>
              <a:gd name="T38" fmla="*/ 459 w 1323"/>
              <a:gd name="T39" fmla="*/ 606 h 1341"/>
              <a:gd name="T40" fmla="*/ 900 w 1323"/>
              <a:gd name="T41" fmla="*/ 404 h 1341"/>
              <a:gd name="T42" fmla="*/ 900 w 1323"/>
              <a:gd name="T43" fmla="*/ 404 h 1341"/>
              <a:gd name="T44" fmla="*/ 900 w 1323"/>
              <a:gd name="T45" fmla="*/ 404 h 1341"/>
              <a:gd name="T46" fmla="*/ 991 w 1323"/>
              <a:gd name="T47" fmla="*/ 495 h 1341"/>
              <a:gd name="T48" fmla="*/ 900 w 1323"/>
              <a:gd name="T49" fmla="*/ 606 h 1341"/>
              <a:gd name="T50" fmla="*/ 789 w 1323"/>
              <a:gd name="T51" fmla="*/ 495 h 1341"/>
              <a:gd name="T52" fmla="*/ 900 w 1323"/>
              <a:gd name="T53" fmla="*/ 404 h 1341"/>
              <a:gd name="T54" fmla="*/ 991 w 1323"/>
              <a:gd name="T55" fmla="*/ 734 h 1341"/>
              <a:gd name="T56" fmla="*/ 991 w 1323"/>
              <a:gd name="T57" fmla="*/ 734 h 1341"/>
              <a:gd name="T58" fmla="*/ 991 w 1323"/>
              <a:gd name="T59" fmla="*/ 734 h 1341"/>
              <a:gd name="T60" fmla="*/ 1028 w 1323"/>
              <a:gd name="T61" fmla="*/ 807 h 1341"/>
              <a:gd name="T62" fmla="*/ 441 w 1323"/>
              <a:gd name="T63" fmla="*/ 1065 h 1341"/>
              <a:gd name="T64" fmla="*/ 404 w 1323"/>
              <a:gd name="T65" fmla="*/ 991 h 1341"/>
              <a:gd name="T66" fmla="*/ 991 w 1323"/>
              <a:gd name="T67" fmla="*/ 734 h 1341"/>
              <a:gd name="T68" fmla="*/ 753 w 1323"/>
              <a:gd name="T69" fmla="*/ 459 h 1341"/>
              <a:gd name="T70" fmla="*/ 753 w 1323"/>
              <a:gd name="T71" fmla="*/ 459 h 1341"/>
              <a:gd name="T72" fmla="*/ 753 w 1323"/>
              <a:gd name="T73" fmla="*/ 459 h 1341"/>
              <a:gd name="T74" fmla="*/ 716 w 1323"/>
              <a:gd name="T75" fmla="*/ 440 h 1341"/>
              <a:gd name="T76" fmla="*/ 900 w 1323"/>
              <a:gd name="T77" fmla="*/ 293 h 1341"/>
              <a:gd name="T78" fmla="*/ 918 w 1323"/>
              <a:gd name="T79" fmla="*/ 312 h 1341"/>
              <a:gd name="T80" fmla="*/ 753 w 1323"/>
              <a:gd name="T81" fmla="*/ 459 h 1341"/>
              <a:gd name="T82" fmla="*/ 606 w 1323"/>
              <a:gd name="T83" fmla="*/ 459 h 1341"/>
              <a:gd name="T84" fmla="*/ 606 w 1323"/>
              <a:gd name="T85" fmla="*/ 459 h 1341"/>
              <a:gd name="T86" fmla="*/ 606 w 1323"/>
              <a:gd name="T87" fmla="*/ 459 h 1341"/>
              <a:gd name="T88" fmla="*/ 441 w 1323"/>
              <a:gd name="T89" fmla="*/ 312 h 1341"/>
              <a:gd name="T90" fmla="*/ 459 w 1323"/>
              <a:gd name="T91" fmla="*/ 293 h 1341"/>
              <a:gd name="T92" fmla="*/ 624 w 1323"/>
              <a:gd name="T93" fmla="*/ 440 h 1341"/>
              <a:gd name="T94" fmla="*/ 606 w 1323"/>
              <a:gd name="T95" fmla="*/ 45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1009" y="55"/>
                  <a:pt x="1285" y="330"/>
                  <a:pt x="1285" y="660"/>
                </a:cubicBezTo>
                <a:cubicBezTo>
                  <a:pt x="1285" y="1009"/>
                  <a:pt x="1009" y="1285"/>
                  <a:pt x="661" y="1285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404" y="606"/>
                  <a:pt x="349" y="569"/>
                  <a:pt x="349" y="495"/>
                </a:cubicBezTo>
                <a:cubicBezTo>
                  <a:pt x="349" y="440"/>
                  <a:pt x="404" y="404"/>
                  <a:pt x="459" y="404"/>
                </a:cubicBezTo>
                <a:cubicBezTo>
                  <a:pt x="514" y="404"/>
                  <a:pt x="551" y="440"/>
                  <a:pt x="551" y="495"/>
                </a:cubicBezTo>
                <a:cubicBezTo>
                  <a:pt x="551" y="569"/>
                  <a:pt x="514" y="606"/>
                  <a:pt x="459" y="606"/>
                </a:cubicBezTo>
                <a:close/>
                <a:moveTo>
                  <a:pt x="900" y="404"/>
                </a:moveTo>
                <a:lnTo>
                  <a:pt x="900" y="404"/>
                </a:lnTo>
                <a:lnTo>
                  <a:pt x="900" y="404"/>
                </a:lnTo>
                <a:cubicBezTo>
                  <a:pt x="955" y="404"/>
                  <a:pt x="991" y="440"/>
                  <a:pt x="991" y="495"/>
                </a:cubicBezTo>
                <a:cubicBezTo>
                  <a:pt x="991" y="569"/>
                  <a:pt x="955" y="606"/>
                  <a:pt x="900" y="606"/>
                </a:cubicBezTo>
                <a:cubicBezTo>
                  <a:pt x="844" y="606"/>
                  <a:pt x="789" y="569"/>
                  <a:pt x="789" y="495"/>
                </a:cubicBezTo>
                <a:cubicBezTo>
                  <a:pt x="789" y="440"/>
                  <a:pt x="844" y="404"/>
                  <a:pt x="900" y="404"/>
                </a:cubicBezTo>
                <a:close/>
                <a:moveTo>
                  <a:pt x="991" y="734"/>
                </a:moveTo>
                <a:lnTo>
                  <a:pt x="991" y="734"/>
                </a:lnTo>
                <a:lnTo>
                  <a:pt x="991" y="734"/>
                </a:lnTo>
                <a:cubicBezTo>
                  <a:pt x="1028" y="807"/>
                  <a:pt x="1028" y="807"/>
                  <a:pt x="1028" y="807"/>
                </a:cubicBezTo>
                <a:cubicBezTo>
                  <a:pt x="441" y="1065"/>
                  <a:pt x="441" y="1065"/>
                  <a:pt x="441" y="1065"/>
                </a:cubicBezTo>
                <a:cubicBezTo>
                  <a:pt x="404" y="991"/>
                  <a:pt x="404" y="991"/>
                  <a:pt x="404" y="991"/>
                </a:cubicBezTo>
                <a:lnTo>
                  <a:pt x="991" y="734"/>
                </a:lnTo>
                <a:close/>
                <a:moveTo>
                  <a:pt x="753" y="459"/>
                </a:moveTo>
                <a:lnTo>
                  <a:pt x="753" y="459"/>
                </a:lnTo>
                <a:lnTo>
                  <a:pt x="753" y="459"/>
                </a:lnTo>
                <a:cubicBezTo>
                  <a:pt x="716" y="440"/>
                  <a:pt x="716" y="440"/>
                  <a:pt x="716" y="440"/>
                </a:cubicBezTo>
                <a:cubicBezTo>
                  <a:pt x="900" y="293"/>
                  <a:pt x="900" y="293"/>
                  <a:pt x="900" y="293"/>
                </a:cubicBezTo>
                <a:cubicBezTo>
                  <a:pt x="918" y="312"/>
                  <a:pt x="918" y="312"/>
                  <a:pt x="918" y="312"/>
                </a:cubicBezTo>
                <a:lnTo>
                  <a:pt x="753" y="459"/>
                </a:lnTo>
                <a:close/>
                <a:moveTo>
                  <a:pt x="606" y="459"/>
                </a:moveTo>
                <a:lnTo>
                  <a:pt x="606" y="459"/>
                </a:lnTo>
                <a:lnTo>
                  <a:pt x="606" y="459"/>
                </a:lnTo>
                <a:cubicBezTo>
                  <a:pt x="441" y="312"/>
                  <a:pt x="441" y="312"/>
                  <a:pt x="441" y="312"/>
                </a:cubicBezTo>
                <a:cubicBezTo>
                  <a:pt x="459" y="293"/>
                  <a:pt x="459" y="293"/>
                  <a:pt x="459" y="293"/>
                </a:cubicBezTo>
                <a:cubicBezTo>
                  <a:pt x="624" y="440"/>
                  <a:pt x="624" y="440"/>
                  <a:pt x="624" y="440"/>
                </a:cubicBezTo>
                <a:lnTo>
                  <a:pt x="606" y="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8" name="Freeform 17">
            <a:extLst>
              <a:ext uri="{FF2B5EF4-FFF2-40B4-BE49-F238E27FC236}">
                <a16:creationId xmlns:a16="http://schemas.microsoft.com/office/drawing/2014/main" id="{39A7E0AA-7F5F-9042-9911-56A4ADEF9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6988" y="7096774"/>
            <a:ext cx="1467154" cy="148671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6 w 1323"/>
              <a:gd name="T23" fmla="*/ 660 h 1341"/>
              <a:gd name="T24" fmla="*/ 661 w 1323"/>
              <a:gd name="T25" fmla="*/ 1285 h 1341"/>
              <a:gd name="T26" fmla="*/ 349 w 1323"/>
              <a:gd name="T27" fmla="*/ 495 h 1341"/>
              <a:gd name="T28" fmla="*/ 349 w 1323"/>
              <a:gd name="T29" fmla="*/ 495 h 1341"/>
              <a:gd name="T30" fmla="*/ 349 w 1323"/>
              <a:gd name="T31" fmla="*/ 495 h 1341"/>
              <a:gd name="T32" fmla="*/ 440 w 1323"/>
              <a:gd name="T33" fmla="*/ 404 h 1341"/>
              <a:gd name="T34" fmla="*/ 550 w 1323"/>
              <a:gd name="T35" fmla="*/ 495 h 1341"/>
              <a:gd name="T36" fmla="*/ 440 w 1323"/>
              <a:gd name="T37" fmla="*/ 606 h 1341"/>
              <a:gd name="T38" fmla="*/ 349 w 1323"/>
              <a:gd name="T39" fmla="*/ 495 h 1341"/>
              <a:gd name="T40" fmla="*/ 789 w 1323"/>
              <a:gd name="T41" fmla="*/ 495 h 1341"/>
              <a:gd name="T42" fmla="*/ 789 w 1323"/>
              <a:gd name="T43" fmla="*/ 495 h 1341"/>
              <a:gd name="T44" fmla="*/ 789 w 1323"/>
              <a:gd name="T45" fmla="*/ 495 h 1341"/>
              <a:gd name="T46" fmla="*/ 899 w 1323"/>
              <a:gd name="T47" fmla="*/ 404 h 1341"/>
              <a:gd name="T48" fmla="*/ 991 w 1323"/>
              <a:gd name="T49" fmla="*/ 495 h 1341"/>
              <a:gd name="T50" fmla="*/ 899 w 1323"/>
              <a:gd name="T51" fmla="*/ 606 h 1341"/>
              <a:gd name="T52" fmla="*/ 789 w 1323"/>
              <a:gd name="T53" fmla="*/ 495 h 1341"/>
              <a:gd name="T54" fmla="*/ 1010 w 1323"/>
              <a:gd name="T55" fmla="*/ 1046 h 1341"/>
              <a:gd name="T56" fmla="*/ 1010 w 1323"/>
              <a:gd name="T57" fmla="*/ 1046 h 1341"/>
              <a:gd name="T58" fmla="*/ 1010 w 1323"/>
              <a:gd name="T59" fmla="*/ 1046 h 1341"/>
              <a:gd name="T60" fmla="*/ 661 w 1323"/>
              <a:gd name="T61" fmla="*/ 863 h 1341"/>
              <a:gd name="T62" fmla="*/ 312 w 1323"/>
              <a:gd name="T63" fmla="*/ 1046 h 1341"/>
              <a:gd name="T64" fmla="*/ 661 w 1323"/>
              <a:gd name="T65" fmla="*/ 789 h 1341"/>
              <a:gd name="T66" fmla="*/ 1010 w 1323"/>
              <a:gd name="T67" fmla="*/ 1046 h 1341"/>
              <a:gd name="T68" fmla="*/ 899 w 1323"/>
              <a:gd name="T69" fmla="*/ 660 h 1341"/>
              <a:gd name="T70" fmla="*/ 899 w 1323"/>
              <a:gd name="T71" fmla="*/ 660 h 1341"/>
              <a:gd name="T72" fmla="*/ 899 w 1323"/>
              <a:gd name="T73" fmla="*/ 660 h 1341"/>
              <a:gd name="T74" fmla="*/ 917 w 1323"/>
              <a:gd name="T75" fmla="*/ 716 h 1341"/>
              <a:gd name="T76" fmla="*/ 899 w 1323"/>
              <a:gd name="T77" fmla="*/ 753 h 1341"/>
              <a:gd name="T78" fmla="*/ 863 w 1323"/>
              <a:gd name="T79" fmla="*/ 716 h 1341"/>
              <a:gd name="T80" fmla="*/ 899 w 1323"/>
              <a:gd name="T81" fmla="*/ 66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3" y="0"/>
                  <a:pt x="0" y="293"/>
                  <a:pt x="0" y="660"/>
                </a:cubicBezTo>
                <a:cubicBezTo>
                  <a:pt x="0" y="1028"/>
                  <a:pt x="293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991" y="55"/>
                  <a:pt x="1266" y="330"/>
                  <a:pt x="1266" y="660"/>
                </a:cubicBezTo>
                <a:cubicBezTo>
                  <a:pt x="1266" y="1009"/>
                  <a:pt x="991" y="1285"/>
                  <a:pt x="661" y="1285"/>
                </a:cubicBezTo>
                <a:close/>
                <a:moveTo>
                  <a:pt x="349" y="495"/>
                </a:moveTo>
                <a:lnTo>
                  <a:pt x="349" y="495"/>
                </a:lnTo>
                <a:lnTo>
                  <a:pt x="349" y="495"/>
                </a:lnTo>
                <a:cubicBezTo>
                  <a:pt x="349" y="440"/>
                  <a:pt x="385" y="404"/>
                  <a:pt x="440" y="404"/>
                </a:cubicBezTo>
                <a:cubicBezTo>
                  <a:pt x="514" y="404"/>
                  <a:pt x="550" y="440"/>
                  <a:pt x="550" y="495"/>
                </a:cubicBezTo>
                <a:cubicBezTo>
                  <a:pt x="550" y="569"/>
                  <a:pt x="514" y="606"/>
                  <a:pt x="440" y="606"/>
                </a:cubicBezTo>
                <a:cubicBezTo>
                  <a:pt x="385" y="606"/>
                  <a:pt x="349" y="569"/>
                  <a:pt x="349" y="495"/>
                </a:cubicBezTo>
                <a:close/>
                <a:moveTo>
                  <a:pt x="789" y="495"/>
                </a:moveTo>
                <a:lnTo>
                  <a:pt x="789" y="495"/>
                </a:lnTo>
                <a:lnTo>
                  <a:pt x="789" y="495"/>
                </a:lnTo>
                <a:cubicBezTo>
                  <a:pt x="789" y="440"/>
                  <a:pt x="826" y="404"/>
                  <a:pt x="899" y="404"/>
                </a:cubicBezTo>
                <a:cubicBezTo>
                  <a:pt x="954" y="404"/>
                  <a:pt x="991" y="440"/>
                  <a:pt x="991" y="495"/>
                </a:cubicBezTo>
                <a:cubicBezTo>
                  <a:pt x="991" y="569"/>
                  <a:pt x="954" y="606"/>
                  <a:pt x="899" y="606"/>
                </a:cubicBezTo>
                <a:cubicBezTo>
                  <a:pt x="826" y="606"/>
                  <a:pt x="789" y="569"/>
                  <a:pt x="789" y="495"/>
                </a:cubicBezTo>
                <a:close/>
                <a:moveTo>
                  <a:pt x="1010" y="1046"/>
                </a:moveTo>
                <a:lnTo>
                  <a:pt x="1010" y="1046"/>
                </a:lnTo>
                <a:lnTo>
                  <a:pt x="1010" y="1046"/>
                </a:lnTo>
                <a:cubicBezTo>
                  <a:pt x="936" y="936"/>
                  <a:pt x="807" y="863"/>
                  <a:pt x="661" y="863"/>
                </a:cubicBezTo>
                <a:cubicBezTo>
                  <a:pt x="514" y="863"/>
                  <a:pt x="385" y="936"/>
                  <a:pt x="312" y="1046"/>
                </a:cubicBezTo>
                <a:cubicBezTo>
                  <a:pt x="367" y="900"/>
                  <a:pt x="496" y="789"/>
                  <a:pt x="661" y="789"/>
                </a:cubicBezTo>
                <a:cubicBezTo>
                  <a:pt x="826" y="789"/>
                  <a:pt x="973" y="900"/>
                  <a:pt x="1010" y="1046"/>
                </a:cubicBezTo>
                <a:close/>
                <a:moveTo>
                  <a:pt x="899" y="660"/>
                </a:moveTo>
                <a:lnTo>
                  <a:pt x="899" y="660"/>
                </a:lnTo>
                <a:lnTo>
                  <a:pt x="899" y="660"/>
                </a:lnTo>
                <a:cubicBezTo>
                  <a:pt x="917" y="660"/>
                  <a:pt x="917" y="716"/>
                  <a:pt x="917" y="716"/>
                </a:cubicBezTo>
                <a:cubicBezTo>
                  <a:pt x="917" y="734"/>
                  <a:pt x="917" y="753"/>
                  <a:pt x="899" y="753"/>
                </a:cubicBezTo>
                <a:cubicBezTo>
                  <a:pt x="881" y="753"/>
                  <a:pt x="863" y="734"/>
                  <a:pt x="863" y="716"/>
                </a:cubicBezTo>
                <a:cubicBezTo>
                  <a:pt x="863" y="716"/>
                  <a:pt x="881" y="660"/>
                  <a:pt x="899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22">
            <a:extLst>
              <a:ext uri="{FF2B5EF4-FFF2-40B4-BE49-F238E27FC236}">
                <a16:creationId xmlns:a16="http://schemas.microsoft.com/office/drawing/2014/main" id="{94B11E7C-49A9-A84C-B416-0DD4E06C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458" y="7077212"/>
            <a:ext cx="1467154" cy="148671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7 w 1323"/>
              <a:gd name="T23" fmla="*/ 660 h 1341"/>
              <a:gd name="T24" fmla="*/ 661 w 1323"/>
              <a:gd name="T25" fmla="*/ 1285 h 1341"/>
              <a:gd name="T26" fmla="*/ 331 w 1323"/>
              <a:gd name="T27" fmla="*/ 514 h 1341"/>
              <a:gd name="T28" fmla="*/ 331 w 1323"/>
              <a:gd name="T29" fmla="*/ 514 h 1341"/>
              <a:gd name="T30" fmla="*/ 331 w 1323"/>
              <a:gd name="T31" fmla="*/ 514 h 1341"/>
              <a:gd name="T32" fmla="*/ 441 w 1323"/>
              <a:gd name="T33" fmla="*/ 422 h 1341"/>
              <a:gd name="T34" fmla="*/ 551 w 1323"/>
              <a:gd name="T35" fmla="*/ 514 h 1341"/>
              <a:gd name="T36" fmla="*/ 441 w 1323"/>
              <a:gd name="T37" fmla="*/ 624 h 1341"/>
              <a:gd name="T38" fmla="*/ 331 w 1323"/>
              <a:gd name="T39" fmla="*/ 514 h 1341"/>
              <a:gd name="T40" fmla="*/ 771 w 1323"/>
              <a:gd name="T41" fmla="*/ 514 h 1341"/>
              <a:gd name="T42" fmla="*/ 771 w 1323"/>
              <a:gd name="T43" fmla="*/ 514 h 1341"/>
              <a:gd name="T44" fmla="*/ 771 w 1323"/>
              <a:gd name="T45" fmla="*/ 514 h 1341"/>
              <a:gd name="T46" fmla="*/ 882 w 1323"/>
              <a:gd name="T47" fmla="*/ 422 h 1341"/>
              <a:gd name="T48" fmla="*/ 973 w 1323"/>
              <a:gd name="T49" fmla="*/ 514 h 1341"/>
              <a:gd name="T50" fmla="*/ 882 w 1323"/>
              <a:gd name="T51" fmla="*/ 624 h 1341"/>
              <a:gd name="T52" fmla="*/ 771 w 1323"/>
              <a:gd name="T53" fmla="*/ 514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9" y="1340"/>
                  <a:pt x="1322" y="1028"/>
                  <a:pt x="1322" y="660"/>
                </a:cubicBezTo>
                <a:cubicBezTo>
                  <a:pt x="1322" y="293"/>
                  <a:pt x="1029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1" y="1285"/>
                  <a:pt x="55" y="1009"/>
                  <a:pt x="55" y="660"/>
                </a:cubicBezTo>
                <a:cubicBezTo>
                  <a:pt x="55" y="330"/>
                  <a:pt x="331" y="55"/>
                  <a:pt x="661" y="55"/>
                </a:cubicBezTo>
                <a:cubicBezTo>
                  <a:pt x="992" y="55"/>
                  <a:pt x="1267" y="330"/>
                  <a:pt x="1267" y="660"/>
                </a:cubicBezTo>
                <a:cubicBezTo>
                  <a:pt x="1267" y="1009"/>
                  <a:pt x="992" y="1285"/>
                  <a:pt x="661" y="1285"/>
                </a:cubicBezTo>
                <a:close/>
                <a:moveTo>
                  <a:pt x="331" y="514"/>
                </a:moveTo>
                <a:lnTo>
                  <a:pt x="331" y="514"/>
                </a:lnTo>
                <a:lnTo>
                  <a:pt x="331" y="514"/>
                </a:lnTo>
                <a:cubicBezTo>
                  <a:pt x="331" y="459"/>
                  <a:pt x="386" y="422"/>
                  <a:pt x="441" y="422"/>
                </a:cubicBezTo>
                <a:cubicBezTo>
                  <a:pt x="496" y="422"/>
                  <a:pt x="551" y="459"/>
                  <a:pt x="551" y="514"/>
                </a:cubicBezTo>
                <a:cubicBezTo>
                  <a:pt x="551" y="569"/>
                  <a:pt x="496" y="624"/>
                  <a:pt x="441" y="624"/>
                </a:cubicBezTo>
                <a:cubicBezTo>
                  <a:pt x="386" y="624"/>
                  <a:pt x="331" y="569"/>
                  <a:pt x="331" y="514"/>
                </a:cubicBezTo>
                <a:close/>
                <a:moveTo>
                  <a:pt x="771" y="514"/>
                </a:moveTo>
                <a:lnTo>
                  <a:pt x="771" y="514"/>
                </a:lnTo>
                <a:lnTo>
                  <a:pt x="771" y="514"/>
                </a:lnTo>
                <a:cubicBezTo>
                  <a:pt x="771" y="459"/>
                  <a:pt x="826" y="422"/>
                  <a:pt x="882" y="422"/>
                </a:cubicBezTo>
                <a:cubicBezTo>
                  <a:pt x="936" y="422"/>
                  <a:pt x="973" y="459"/>
                  <a:pt x="973" y="514"/>
                </a:cubicBezTo>
                <a:cubicBezTo>
                  <a:pt x="973" y="569"/>
                  <a:pt x="936" y="624"/>
                  <a:pt x="882" y="624"/>
                </a:cubicBezTo>
                <a:cubicBezTo>
                  <a:pt x="826" y="624"/>
                  <a:pt x="771" y="569"/>
                  <a:pt x="771" y="5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854233-14BD-0C42-B875-93D1961F3D55}"/>
              </a:ext>
            </a:extLst>
          </p:cNvPr>
          <p:cNvSpPr/>
          <p:nvPr/>
        </p:nvSpPr>
        <p:spPr>
          <a:xfrm>
            <a:off x="3291510" y="5315122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D538352-75E2-DF42-9EF2-EA6CFFD800AC}"/>
              </a:ext>
            </a:extLst>
          </p:cNvPr>
          <p:cNvSpPr/>
          <p:nvPr/>
        </p:nvSpPr>
        <p:spPr>
          <a:xfrm>
            <a:off x="6524566" y="5315122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E8A770-36E0-DF4E-88B7-8113FDDCD6B0}"/>
              </a:ext>
            </a:extLst>
          </p:cNvPr>
          <p:cNvSpPr/>
          <p:nvPr/>
        </p:nvSpPr>
        <p:spPr>
          <a:xfrm>
            <a:off x="9489292" y="5315122"/>
            <a:ext cx="2365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6C7E16-D97A-6E41-9142-CF837B96B0CD}"/>
              </a:ext>
            </a:extLst>
          </p:cNvPr>
          <p:cNvSpPr/>
          <p:nvPr/>
        </p:nvSpPr>
        <p:spPr>
          <a:xfrm>
            <a:off x="12979409" y="5315122"/>
            <a:ext cx="184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Intense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467FE-100A-D64A-9B0D-19C99DECC90D}"/>
              </a:ext>
            </a:extLst>
          </p:cNvPr>
          <p:cNvSpPr/>
          <p:nvPr/>
        </p:nvSpPr>
        <p:spPr>
          <a:xfrm>
            <a:off x="15382440" y="5315122"/>
            <a:ext cx="3234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Unbearable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801743-8303-9047-9F41-2F433007A63A}"/>
              </a:ext>
            </a:extLst>
          </p:cNvPr>
          <p:cNvSpPr/>
          <p:nvPr/>
        </p:nvSpPr>
        <p:spPr>
          <a:xfrm>
            <a:off x="18652361" y="5315122"/>
            <a:ext cx="32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87D9C-E01B-4E46-8A66-FBFEDE361865}"/>
              </a:ext>
            </a:extLst>
          </p:cNvPr>
          <p:cNvSpPr txBox="1"/>
          <p:nvPr/>
        </p:nvSpPr>
        <p:spPr>
          <a:xfrm>
            <a:off x="2611471" y="9640406"/>
            <a:ext cx="3014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C70DD1-A7F8-B345-B130-44589EC5C3BE}"/>
              </a:ext>
            </a:extLst>
          </p:cNvPr>
          <p:cNvSpPr txBox="1"/>
          <p:nvPr/>
        </p:nvSpPr>
        <p:spPr>
          <a:xfrm>
            <a:off x="5882247" y="9640406"/>
            <a:ext cx="3014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7DBF-A052-C94B-966F-0D273DDA8275}"/>
              </a:ext>
            </a:extLst>
          </p:cNvPr>
          <p:cNvSpPr txBox="1"/>
          <p:nvPr/>
        </p:nvSpPr>
        <p:spPr>
          <a:xfrm>
            <a:off x="9165049" y="9640406"/>
            <a:ext cx="3014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65A8CE-7CA7-C64B-A7B1-79FFCD704CEF}"/>
              </a:ext>
            </a:extLst>
          </p:cNvPr>
          <p:cNvSpPr txBox="1"/>
          <p:nvPr/>
        </p:nvSpPr>
        <p:spPr>
          <a:xfrm>
            <a:off x="12293378" y="9640406"/>
            <a:ext cx="3014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173FA3-2B57-954E-96C9-B2CBA8F66219}"/>
              </a:ext>
            </a:extLst>
          </p:cNvPr>
          <p:cNvSpPr txBox="1"/>
          <p:nvPr/>
        </p:nvSpPr>
        <p:spPr>
          <a:xfrm>
            <a:off x="15486979" y="9640406"/>
            <a:ext cx="3014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FD2C32-BCBC-A845-9403-879CE7A84F84}"/>
              </a:ext>
            </a:extLst>
          </p:cNvPr>
          <p:cNvSpPr txBox="1"/>
          <p:nvPr/>
        </p:nvSpPr>
        <p:spPr>
          <a:xfrm>
            <a:off x="18745438" y="9640406"/>
            <a:ext cx="3014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9809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1758751" y="1022190"/>
            <a:ext cx="20860199" cy="2561450"/>
            <a:chOff x="1758751" y="861425"/>
            <a:chExt cx="20860199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1758751" y="861425"/>
              <a:ext cx="208601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6 Scale Smile Rating Scale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DCCB382-D15F-F04E-B0EB-B239ED344D54}"/>
              </a:ext>
            </a:extLst>
          </p:cNvPr>
          <p:cNvSpPr/>
          <p:nvPr/>
        </p:nvSpPr>
        <p:spPr>
          <a:xfrm>
            <a:off x="5779971" y="4383401"/>
            <a:ext cx="6171785" cy="1349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42E14A-3879-6247-A3CF-A2C5B13F75C0}"/>
              </a:ext>
            </a:extLst>
          </p:cNvPr>
          <p:cNvSpPr/>
          <p:nvPr/>
        </p:nvSpPr>
        <p:spPr>
          <a:xfrm>
            <a:off x="7831546" y="4731439"/>
            <a:ext cx="2068633" cy="726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No Pain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FE7F76-A6BF-2C41-AD2D-27F2A58787FC}"/>
              </a:ext>
            </a:extLst>
          </p:cNvPr>
          <p:cNvSpPr/>
          <p:nvPr/>
        </p:nvSpPr>
        <p:spPr>
          <a:xfrm>
            <a:off x="5779971" y="5737375"/>
            <a:ext cx="6171785" cy="1349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59DC63-CA25-7642-9D5C-6F3931BBEBBE}"/>
              </a:ext>
            </a:extLst>
          </p:cNvPr>
          <p:cNvSpPr/>
          <p:nvPr/>
        </p:nvSpPr>
        <p:spPr>
          <a:xfrm>
            <a:off x="7831546" y="6059287"/>
            <a:ext cx="2068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Mild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E157ED-628A-374E-95E6-B0A66720FF78}"/>
              </a:ext>
            </a:extLst>
          </p:cNvPr>
          <p:cNvSpPr/>
          <p:nvPr/>
        </p:nvSpPr>
        <p:spPr>
          <a:xfrm>
            <a:off x="5779971" y="7082875"/>
            <a:ext cx="6171785" cy="13491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A3F77C-1BF1-FB44-86F5-13F45DF178C9}"/>
              </a:ext>
            </a:extLst>
          </p:cNvPr>
          <p:cNvSpPr/>
          <p:nvPr/>
        </p:nvSpPr>
        <p:spPr>
          <a:xfrm>
            <a:off x="7550824" y="7430913"/>
            <a:ext cx="2630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Moderate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55E078-8FAE-BD44-95B0-D366E793E183}"/>
              </a:ext>
            </a:extLst>
          </p:cNvPr>
          <p:cNvSpPr/>
          <p:nvPr/>
        </p:nvSpPr>
        <p:spPr>
          <a:xfrm>
            <a:off x="5779971" y="8454501"/>
            <a:ext cx="6171785" cy="13491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A127C-BB16-B145-942E-DC88FA498E61}"/>
              </a:ext>
            </a:extLst>
          </p:cNvPr>
          <p:cNvSpPr/>
          <p:nvPr/>
        </p:nvSpPr>
        <p:spPr>
          <a:xfrm>
            <a:off x="7018746" y="8802537"/>
            <a:ext cx="3737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Intense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9E8295-8548-2840-8DEA-2739211A6089}"/>
              </a:ext>
            </a:extLst>
          </p:cNvPr>
          <p:cNvSpPr/>
          <p:nvPr/>
        </p:nvSpPr>
        <p:spPr>
          <a:xfrm>
            <a:off x="5779971" y="9731764"/>
            <a:ext cx="6171785" cy="13491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0E0629-1281-8543-B554-B39AB94BD52F}"/>
              </a:ext>
            </a:extLst>
          </p:cNvPr>
          <p:cNvSpPr/>
          <p:nvPr/>
        </p:nvSpPr>
        <p:spPr>
          <a:xfrm>
            <a:off x="7018746" y="10079801"/>
            <a:ext cx="3737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Unbearable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90D5F0-E076-9549-A583-E6611B57C3C1}"/>
              </a:ext>
            </a:extLst>
          </p:cNvPr>
          <p:cNvSpPr/>
          <p:nvPr/>
        </p:nvSpPr>
        <p:spPr>
          <a:xfrm>
            <a:off x="5779971" y="11075991"/>
            <a:ext cx="6171785" cy="1349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BC46C7-9477-3F4B-8B34-2488433468F1}"/>
              </a:ext>
            </a:extLst>
          </p:cNvPr>
          <p:cNvSpPr/>
          <p:nvPr/>
        </p:nvSpPr>
        <p:spPr>
          <a:xfrm>
            <a:off x="7018746" y="11424028"/>
            <a:ext cx="3737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Unspeakable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9" name="Freeform 2">
            <a:extLst>
              <a:ext uri="{FF2B5EF4-FFF2-40B4-BE49-F238E27FC236}">
                <a16:creationId xmlns:a16="http://schemas.microsoft.com/office/drawing/2014/main" id="{5409F24E-BEB0-2641-9A52-112A7149BA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89752" y="4549995"/>
            <a:ext cx="975666" cy="975666"/>
          </a:xfrm>
          <a:custGeom>
            <a:avLst/>
            <a:gdLst>
              <a:gd name="T0" fmla="*/ 679 w 1341"/>
              <a:gd name="T1" fmla="*/ 0 h 1341"/>
              <a:gd name="T2" fmla="*/ 679 w 1341"/>
              <a:gd name="T3" fmla="*/ 0 h 1341"/>
              <a:gd name="T4" fmla="*/ 0 w 1341"/>
              <a:gd name="T5" fmla="*/ 679 h 1341"/>
              <a:gd name="T6" fmla="*/ 679 w 1341"/>
              <a:gd name="T7" fmla="*/ 1340 h 1341"/>
              <a:gd name="T8" fmla="*/ 1340 w 1341"/>
              <a:gd name="T9" fmla="*/ 679 h 1341"/>
              <a:gd name="T10" fmla="*/ 679 w 1341"/>
              <a:gd name="T11" fmla="*/ 0 h 1341"/>
              <a:gd name="T12" fmla="*/ 679 w 1341"/>
              <a:gd name="T13" fmla="*/ 1284 h 1341"/>
              <a:gd name="T14" fmla="*/ 679 w 1341"/>
              <a:gd name="T15" fmla="*/ 1284 h 1341"/>
              <a:gd name="T16" fmla="*/ 679 w 1341"/>
              <a:gd name="T17" fmla="*/ 1284 h 1341"/>
              <a:gd name="T18" fmla="*/ 55 w 1341"/>
              <a:gd name="T19" fmla="*/ 679 h 1341"/>
              <a:gd name="T20" fmla="*/ 679 w 1341"/>
              <a:gd name="T21" fmla="*/ 54 h 1341"/>
              <a:gd name="T22" fmla="*/ 1285 w 1341"/>
              <a:gd name="T23" fmla="*/ 679 h 1341"/>
              <a:gd name="T24" fmla="*/ 679 w 1341"/>
              <a:gd name="T25" fmla="*/ 1284 h 1341"/>
              <a:gd name="T26" fmla="*/ 367 w 1341"/>
              <a:gd name="T27" fmla="*/ 514 h 1341"/>
              <a:gd name="T28" fmla="*/ 367 w 1341"/>
              <a:gd name="T29" fmla="*/ 514 h 1341"/>
              <a:gd name="T30" fmla="*/ 367 w 1341"/>
              <a:gd name="T31" fmla="*/ 514 h 1341"/>
              <a:gd name="T32" fmla="*/ 458 w 1341"/>
              <a:gd name="T33" fmla="*/ 403 h 1341"/>
              <a:gd name="T34" fmla="*/ 569 w 1341"/>
              <a:gd name="T35" fmla="*/ 514 h 1341"/>
              <a:gd name="T36" fmla="*/ 458 w 1341"/>
              <a:gd name="T37" fmla="*/ 605 h 1341"/>
              <a:gd name="T38" fmla="*/ 367 w 1341"/>
              <a:gd name="T39" fmla="*/ 514 h 1341"/>
              <a:gd name="T40" fmla="*/ 807 w 1341"/>
              <a:gd name="T41" fmla="*/ 514 h 1341"/>
              <a:gd name="T42" fmla="*/ 807 w 1341"/>
              <a:gd name="T43" fmla="*/ 514 h 1341"/>
              <a:gd name="T44" fmla="*/ 807 w 1341"/>
              <a:gd name="T45" fmla="*/ 514 h 1341"/>
              <a:gd name="T46" fmla="*/ 899 w 1341"/>
              <a:gd name="T47" fmla="*/ 403 h 1341"/>
              <a:gd name="T48" fmla="*/ 1010 w 1341"/>
              <a:gd name="T49" fmla="*/ 514 h 1341"/>
              <a:gd name="T50" fmla="*/ 899 w 1341"/>
              <a:gd name="T51" fmla="*/ 605 h 1341"/>
              <a:gd name="T52" fmla="*/ 807 w 1341"/>
              <a:gd name="T53" fmla="*/ 514 h 1341"/>
              <a:gd name="T54" fmla="*/ 330 w 1341"/>
              <a:gd name="T55" fmla="*/ 789 h 1341"/>
              <a:gd name="T56" fmla="*/ 330 w 1341"/>
              <a:gd name="T57" fmla="*/ 789 h 1341"/>
              <a:gd name="T58" fmla="*/ 330 w 1341"/>
              <a:gd name="T59" fmla="*/ 789 h 1341"/>
              <a:gd name="T60" fmla="*/ 1046 w 1341"/>
              <a:gd name="T61" fmla="*/ 789 h 1341"/>
              <a:gd name="T62" fmla="*/ 679 w 1341"/>
              <a:gd name="T63" fmla="*/ 1064 h 1341"/>
              <a:gd name="T64" fmla="*/ 330 w 1341"/>
              <a:gd name="T65" fmla="*/ 78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41" h="1341">
                <a:moveTo>
                  <a:pt x="679" y="0"/>
                </a:moveTo>
                <a:lnTo>
                  <a:pt x="679" y="0"/>
                </a:lnTo>
                <a:cubicBezTo>
                  <a:pt x="312" y="0"/>
                  <a:pt x="0" y="311"/>
                  <a:pt x="0" y="679"/>
                </a:cubicBezTo>
                <a:cubicBezTo>
                  <a:pt x="0" y="1046"/>
                  <a:pt x="312" y="1340"/>
                  <a:pt x="679" y="1340"/>
                </a:cubicBezTo>
                <a:cubicBezTo>
                  <a:pt x="1046" y="1340"/>
                  <a:pt x="1340" y="1046"/>
                  <a:pt x="1340" y="679"/>
                </a:cubicBezTo>
                <a:cubicBezTo>
                  <a:pt x="1340" y="311"/>
                  <a:pt x="1046" y="0"/>
                  <a:pt x="679" y="0"/>
                </a:cubicBezTo>
                <a:close/>
                <a:moveTo>
                  <a:pt x="679" y="1284"/>
                </a:moveTo>
                <a:lnTo>
                  <a:pt x="679" y="1284"/>
                </a:lnTo>
                <a:lnTo>
                  <a:pt x="679" y="1284"/>
                </a:lnTo>
                <a:cubicBezTo>
                  <a:pt x="330" y="1284"/>
                  <a:pt x="55" y="1009"/>
                  <a:pt x="55" y="679"/>
                </a:cubicBezTo>
                <a:cubicBezTo>
                  <a:pt x="55" y="330"/>
                  <a:pt x="330" y="54"/>
                  <a:pt x="679" y="54"/>
                </a:cubicBezTo>
                <a:cubicBezTo>
                  <a:pt x="1010" y="54"/>
                  <a:pt x="1285" y="330"/>
                  <a:pt x="1285" y="679"/>
                </a:cubicBezTo>
                <a:cubicBezTo>
                  <a:pt x="1285" y="1009"/>
                  <a:pt x="1010" y="1284"/>
                  <a:pt x="679" y="1284"/>
                </a:cubicBezTo>
                <a:close/>
                <a:moveTo>
                  <a:pt x="367" y="514"/>
                </a:moveTo>
                <a:lnTo>
                  <a:pt x="367" y="514"/>
                </a:lnTo>
                <a:lnTo>
                  <a:pt x="367" y="514"/>
                </a:lnTo>
                <a:cubicBezTo>
                  <a:pt x="367" y="458"/>
                  <a:pt x="403" y="403"/>
                  <a:pt x="458" y="403"/>
                </a:cubicBezTo>
                <a:cubicBezTo>
                  <a:pt x="514" y="403"/>
                  <a:pt x="569" y="458"/>
                  <a:pt x="569" y="514"/>
                </a:cubicBezTo>
                <a:cubicBezTo>
                  <a:pt x="569" y="568"/>
                  <a:pt x="514" y="605"/>
                  <a:pt x="458" y="605"/>
                </a:cubicBezTo>
                <a:cubicBezTo>
                  <a:pt x="403" y="605"/>
                  <a:pt x="367" y="568"/>
                  <a:pt x="367" y="514"/>
                </a:cubicBezTo>
                <a:close/>
                <a:moveTo>
                  <a:pt x="807" y="514"/>
                </a:moveTo>
                <a:lnTo>
                  <a:pt x="807" y="514"/>
                </a:lnTo>
                <a:lnTo>
                  <a:pt x="807" y="514"/>
                </a:lnTo>
                <a:cubicBezTo>
                  <a:pt x="807" y="458"/>
                  <a:pt x="844" y="403"/>
                  <a:pt x="899" y="403"/>
                </a:cubicBezTo>
                <a:cubicBezTo>
                  <a:pt x="954" y="403"/>
                  <a:pt x="1010" y="458"/>
                  <a:pt x="1010" y="514"/>
                </a:cubicBezTo>
                <a:cubicBezTo>
                  <a:pt x="1010" y="568"/>
                  <a:pt x="954" y="605"/>
                  <a:pt x="899" y="605"/>
                </a:cubicBezTo>
                <a:cubicBezTo>
                  <a:pt x="844" y="605"/>
                  <a:pt x="807" y="568"/>
                  <a:pt x="807" y="514"/>
                </a:cubicBezTo>
                <a:close/>
                <a:moveTo>
                  <a:pt x="330" y="789"/>
                </a:moveTo>
                <a:lnTo>
                  <a:pt x="330" y="789"/>
                </a:lnTo>
                <a:lnTo>
                  <a:pt x="330" y="789"/>
                </a:lnTo>
                <a:cubicBezTo>
                  <a:pt x="1046" y="789"/>
                  <a:pt x="1046" y="789"/>
                  <a:pt x="1046" y="789"/>
                </a:cubicBezTo>
                <a:cubicBezTo>
                  <a:pt x="991" y="935"/>
                  <a:pt x="863" y="1064"/>
                  <a:pt x="679" y="1064"/>
                </a:cubicBezTo>
                <a:cubicBezTo>
                  <a:pt x="514" y="1064"/>
                  <a:pt x="385" y="935"/>
                  <a:pt x="330" y="7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0" name="Freeform 3">
            <a:extLst>
              <a:ext uri="{FF2B5EF4-FFF2-40B4-BE49-F238E27FC236}">
                <a16:creationId xmlns:a16="http://schemas.microsoft.com/office/drawing/2014/main" id="{3CEC6A42-B975-9542-A1A4-C09DD579B5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96171" y="5839015"/>
            <a:ext cx="962828" cy="962828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85 w 1323"/>
              <a:gd name="T23" fmla="*/ 661 h 1323"/>
              <a:gd name="T24" fmla="*/ 661 w 1323"/>
              <a:gd name="T25" fmla="*/ 1267 h 1323"/>
              <a:gd name="T26" fmla="*/ 349 w 1323"/>
              <a:gd name="T27" fmla="*/ 496 h 1323"/>
              <a:gd name="T28" fmla="*/ 349 w 1323"/>
              <a:gd name="T29" fmla="*/ 496 h 1323"/>
              <a:gd name="T30" fmla="*/ 349 w 1323"/>
              <a:gd name="T31" fmla="*/ 496 h 1323"/>
              <a:gd name="T32" fmla="*/ 459 w 1323"/>
              <a:gd name="T33" fmla="*/ 404 h 1323"/>
              <a:gd name="T34" fmla="*/ 551 w 1323"/>
              <a:gd name="T35" fmla="*/ 496 h 1323"/>
              <a:gd name="T36" fmla="*/ 459 w 1323"/>
              <a:gd name="T37" fmla="*/ 606 h 1323"/>
              <a:gd name="T38" fmla="*/ 349 w 1323"/>
              <a:gd name="T39" fmla="*/ 49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1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1028 w 1323"/>
              <a:gd name="T55" fmla="*/ 772 h 1323"/>
              <a:gd name="T56" fmla="*/ 1028 w 1323"/>
              <a:gd name="T57" fmla="*/ 772 h 1323"/>
              <a:gd name="T58" fmla="*/ 1028 w 1323"/>
              <a:gd name="T59" fmla="*/ 772 h 1323"/>
              <a:gd name="T60" fmla="*/ 679 w 1323"/>
              <a:gd name="T61" fmla="*/ 1028 h 1323"/>
              <a:gd name="T62" fmla="*/ 330 w 1323"/>
              <a:gd name="T63" fmla="*/ 753 h 1323"/>
              <a:gd name="T64" fmla="*/ 679 w 1323"/>
              <a:gd name="T65" fmla="*/ 955 h 1323"/>
              <a:gd name="T66" fmla="*/ 1028 w 1323"/>
              <a:gd name="T67" fmla="*/ 77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8" y="1322"/>
                  <a:pt x="1322" y="1028"/>
                  <a:pt x="1322" y="661"/>
                </a:cubicBezTo>
                <a:cubicBezTo>
                  <a:pt x="1322" y="294"/>
                  <a:pt x="1028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0" y="1267"/>
                  <a:pt x="55" y="1010"/>
                  <a:pt x="55" y="661"/>
                </a:cubicBezTo>
                <a:cubicBezTo>
                  <a:pt x="55" y="331"/>
                  <a:pt x="330" y="55"/>
                  <a:pt x="661" y="55"/>
                </a:cubicBezTo>
                <a:cubicBezTo>
                  <a:pt x="1009" y="55"/>
                  <a:pt x="1285" y="331"/>
                  <a:pt x="1285" y="661"/>
                </a:cubicBezTo>
                <a:cubicBezTo>
                  <a:pt x="1285" y="1010"/>
                  <a:pt x="1009" y="1267"/>
                  <a:pt x="661" y="1267"/>
                </a:cubicBezTo>
                <a:close/>
                <a:moveTo>
                  <a:pt x="349" y="496"/>
                </a:moveTo>
                <a:lnTo>
                  <a:pt x="349" y="496"/>
                </a:lnTo>
                <a:lnTo>
                  <a:pt x="349" y="496"/>
                </a:lnTo>
                <a:cubicBezTo>
                  <a:pt x="349" y="441"/>
                  <a:pt x="404" y="404"/>
                  <a:pt x="459" y="404"/>
                </a:cubicBezTo>
                <a:cubicBezTo>
                  <a:pt x="514" y="404"/>
                  <a:pt x="551" y="441"/>
                  <a:pt x="551" y="496"/>
                </a:cubicBezTo>
                <a:cubicBezTo>
                  <a:pt x="551" y="551"/>
                  <a:pt x="514" y="606"/>
                  <a:pt x="459" y="606"/>
                </a:cubicBezTo>
                <a:cubicBezTo>
                  <a:pt x="404" y="606"/>
                  <a:pt x="349" y="551"/>
                  <a:pt x="349" y="49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4" y="404"/>
                  <a:pt x="900" y="404"/>
                </a:cubicBezTo>
                <a:cubicBezTo>
                  <a:pt x="955" y="404"/>
                  <a:pt x="991" y="441"/>
                  <a:pt x="991" y="496"/>
                </a:cubicBezTo>
                <a:cubicBezTo>
                  <a:pt x="991" y="551"/>
                  <a:pt x="955" y="606"/>
                  <a:pt x="900" y="606"/>
                </a:cubicBezTo>
                <a:cubicBezTo>
                  <a:pt x="844" y="606"/>
                  <a:pt x="789" y="551"/>
                  <a:pt x="789" y="496"/>
                </a:cubicBezTo>
                <a:close/>
                <a:moveTo>
                  <a:pt x="1028" y="772"/>
                </a:moveTo>
                <a:lnTo>
                  <a:pt x="1028" y="772"/>
                </a:lnTo>
                <a:lnTo>
                  <a:pt x="1028" y="772"/>
                </a:lnTo>
                <a:cubicBezTo>
                  <a:pt x="991" y="918"/>
                  <a:pt x="844" y="1028"/>
                  <a:pt x="679" y="1028"/>
                </a:cubicBezTo>
                <a:cubicBezTo>
                  <a:pt x="514" y="1028"/>
                  <a:pt x="367" y="918"/>
                  <a:pt x="330" y="753"/>
                </a:cubicBezTo>
                <a:cubicBezTo>
                  <a:pt x="404" y="881"/>
                  <a:pt x="532" y="955"/>
                  <a:pt x="679" y="955"/>
                </a:cubicBezTo>
                <a:cubicBezTo>
                  <a:pt x="826" y="955"/>
                  <a:pt x="955" y="881"/>
                  <a:pt x="1028" y="7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12">
            <a:extLst>
              <a:ext uri="{FF2B5EF4-FFF2-40B4-BE49-F238E27FC236}">
                <a16:creationId xmlns:a16="http://schemas.microsoft.com/office/drawing/2014/main" id="{7E22EE9B-2499-C648-BEED-447A0DF6F7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89752" y="9972949"/>
            <a:ext cx="962828" cy="962828"/>
          </a:xfrm>
          <a:custGeom>
            <a:avLst/>
            <a:gdLst>
              <a:gd name="T0" fmla="*/ 661 w 1323"/>
              <a:gd name="T1" fmla="*/ 0 h 1323"/>
              <a:gd name="T2" fmla="*/ 661 w 1323"/>
              <a:gd name="T3" fmla="*/ 0 h 1323"/>
              <a:gd name="T4" fmla="*/ 0 w 1323"/>
              <a:gd name="T5" fmla="*/ 661 h 1323"/>
              <a:gd name="T6" fmla="*/ 661 w 1323"/>
              <a:gd name="T7" fmla="*/ 1322 h 1323"/>
              <a:gd name="T8" fmla="*/ 1322 w 1323"/>
              <a:gd name="T9" fmla="*/ 661 h 1323"/>
              <a:gd name="T10" fmla="*/ 661 w 1323"/>
              <a:gd name="T11" fmla="*/ 0 h 1323"/>
              <a:gd name="T12" fmla="*/ 661 w 1323"/>
              <a:gd name="T13" fmla="*/ 1267 h 1323"/>
              <a:gd name="T14" fmla="*/ 661 w 1323"/>
              <a:gd name="T15" fmla="*/ 1267 h 1323"/>
              <a:gd name="T16" fmla="*/ 661 w 1323"/>
              <a:gd name="T17" fmla="*/ 1267 h 1323"/>
              <a:gd name="T18" fmla="*/ 55 w 1323"/>
              <a:gd name="T19" fmla="*/ 661 h 1323"/>
              <a:gd name="T20" fmla="*/ 661 w 1323"/>
              <a:gd name="T21" fmla="*/ 55 h 1323"/>
              <a:gd name="T22" fmla="*/ 1267 w 1323"/>
              <a:gd name="T23" fmla="*/ 661 h 1323"/>
              <a:gd name="T24" fmla="*/ 661 w 1323"/>
              <a:gd name="T25" fmla="*/ 1267 h 1323"/>
              <a:gd name="T26" fmla="*/ 459 w 1323"/>
              <a:gd name="T27" fmla="*/ 606 h 1323"/>
              <a:gd name="T28" fmla="*/ 459 w 1323"/>
              <a:gd name="T29" fmla="*/ 606 h 1323"/>
              <a:gd name="T30" fmla="*/ 459 w 1323"/>
              <a:gd name="T31" fmla="*/ 606 h 1323"/>
              <a:gd name="T32" fmla="*/ 349 w 1323"/>
              <a:gd name="T33" fmla="*/ 496 h 1323"/>
              <a:gd name="T34" fmla="*/ 459 w 1323"/>
              <a:gd name="T35" fmla="*/ 404 h 1323"/>
              <a:gd name="T36" fmla="*/ 551 w 1323"/>
              <a:gd name="T37" fmla="*/ 496 h 1323"/>
              <a:gd name="T38" fmla="*/ 459 w 1323"/>
              <a:gd name="T39" fmla="*/ 606 h 1323"/>
              <a:gd name="T40" fmla="*/ 789 w 1323"/>
              <a:gd name="T41" fmla="*/ 496 h 1323"/>
              <a:gd name="T42" fmla="*/ 789 w 1323"/>
              <a:gd name="T43" fmla="*/ 496 h 1323"/>
              <a:gd name="T44" fmla="*/ 789 w 1323"/>
              <a:gd name="T45" fmla="*/ 496 h 1323"/>
              <a:gd name="T46" fmla="*/ 900 w 1323"/>
              <a:gd name="T47" fmla="*/ 404 h 1323"/>
              <a:gd name="T48" fmla="*/ 992 w 1323"/>
              <a:gd name="T49" fmla="*/ 496 h 1323"/>
              <a:gd name="T50" fmla="*/ 900 w 1323"/>
              <a:gd name="T51" fmla="*/ 606 h 1323"/>
              <a:gd name="T52" fmla="*/ 789 w 1323"/>
              <a:gd name="T53" fmla="*/ 496 h 1323"/>
              <a:gd name="T54" fmla="*/ 973 w 1323"/>
              <a:gd name="T55" fmla="*/ 716 h 1323"/>
              <a:gd name="T56" fmla="*/ 973 w 1323"/>
              <a:gd name="T57" fmla="*/ 716 h 1323"/>
              <a:gd name="T58" fmla="*/ 973 w 1323"/>
              <a:gd name="T59" fmla="*/ 716 h 1323"/>
              <a:gd name="T60" fmla="*/ 1010 w 1323"/>
              <a:gd name="T61" fmla="*/ 808 h 1323"/>
              <a:gd name="T62" fmla="*/ 422 w 1323"/>
              <a:gd name="T63" fmla="*/ 1065 h 1323"/>
              <a:gd name="T64" fmla="*/ 386 w 1323"/>
              <a:gd name="T65" fmla="*/ 973 h 1323"/>
              <a:gd name="T66" fmla="*/ 973 w 1323"/>
              <a:gd name="T67" fmla="*/ 716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3" h="1323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4"/>
                  <a:pt x="0" y="661"/>
                </a:cubicBezTo>
                <a:cubicBezTo>
                  <a:pt x="0" y="1028"/>
                  <a:pt x="294" y="1322"/>
                  <a:pt x="661" y="1322"/>
                </a:cubicBezTo>
                <a:cubicBezTo>
                  <a:pt x="1029" y="1322"/>
                  <a:pt x="1322" y="1028"/>
                  <a:pt x="1322" y="661"/>
                </a:cubicBezTo>
                <a:cubicBezTo>
                  <a:pt x="1322" y="294"/>
                  <a:pt x="1029" y="0"/>
                  <a:pt x="661" y="0"/>
                </a:cubicBezTo>
                <a:close/>
                <a:moveTo>
                  <a:pt x="661" y="1267"/>
                </a:moveTo>
                <a:lnTo>
                  <a:pt x="661" y="1267"/>
                </a:lnTo>
                <a:lnTo>
                  <a:pt x="661" y="1267"/>
                </a:lnTo>
                <a:cubicBezTo>
                  <a:pt x="331" y="1267"/>
                  <a:pt x="55" y="1010"/>
                  <a:pt x="55" y="661"/>
                </a:cubicBezTo>
                <a:cubicBezTo>
                  <a:pt x="55" y="331"/>
                  <a:pt x="331" y="55"/>
                  <a:pt x="661" y="55"/>
                </a:cubicBezTo>
                <a:cubicBezTo>
                  <a:pt x="992" y="55"/>
                  <a:pt x="1267" y="331"/>
                  <a:pt x="1267" y="661"/>
                </a:cubicBezTo>
                <a:cubicBezTo>
                  <a:pt x="1267" y="1010"/>
                  <a:pt x="992" y="1267"/>
                  <a:pt x="661" y="1267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386" y="606"/>
                  <a:pt x="349" y="551"/>
                  <a:pt x="349" y="496"/>
                </a:cubicBezTo>
                <a:cubicBezTo>
                  <a:pt x="349" y="441"/>
                  <a:pt x="386" y="404"/>
                  <a:pt x="459" y="404"/>
                </a:cubicBezTo>
                <a:cubicBezTo>
                  <a:pt x="515" y="404"/>
                  <a:pt x="551" y="441"/>
                  <a:pt x="551" y="496"/>
                </a:cubicBezTo>
                <a:cubicBezTo>
                  <a:pt x="551" y="551"/>
                  <a:pt x="515" y="606"/>
                  <a:pt x="459" y="606"/>
                </a:cubicBezTo>
                <a:close/>
                <a:moveTo>
                  <a:pt x="789" y="496"/>
                </a:moveTo>
                <a:lnTo>
                  <a:pt x="789" y="496"/>
                </a:lnTo>
                <a:lnTo>
                  <a:pt x="789" y="496"/>
                </a:lnTo>
                <a:cubicBezTo>
                  <a:pt x="789" y="441"/>
                  <a:pt x="845" y="404"/>
                  <a:pt x="900" y="404"/>
                </a:cubicBezTo>
                <a:cubicBezTo>
                  <a:pt x="955" y="404"/>
                  <a:pt x="992" y="441"/>
                  <a:pt x="992" y="496"/>
                </a:cubicBezTo>
                <a:cubicBezTo>
                  <a:pt x="992" y="551"/>
                  <a:pt x="955" y="606"/>
                  <a:pt x="900" y="606"/>
                </a:cubicBezTo>
                <a:cubicBezTo>
                  <a:pt x="845" y="606"/>
                  <a:pt x="789" y="551"/>
                  <a:pt x="789" y="496"/>
                </a:cubicBezTo>
                <a:close/>
                <a:moveTo>
                  <a:pt x="973" y="716"/>
                </a:moveTo>
                <a:lnTo>
                  <a:pt x="973" y="716"/>
                </a:lnTo>
                <a:lnTo>
                  <a:pt x="973" y="716"/>
                </a:lnTo>
                <a:cubicBezTo>
                  <a:pt x="1010" y="808"/>
                  <a:pt x="1010" y="808"/>
                  <a:pt x="1010" y="808"/>
                </a:cubicBezTo>
                <a:cubicBezTo>
                  <a:pt x="422" y="1065"/>
                  <a:pt x="422" y="1065"/>
                  <a:pt x="422" y="1065"/>
                </a:cubicBezTo>
                <a:cubicBezTo>
                  <a:pt x="386" y="973"/>
                  <a:pt x="386" y="973"/>
                  <a:pt x="386" y="973"/>
                </a:cubicBezTo>
                <a:lnTo>
                  <a:pt x="973" y="7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14">
            <a:extLst>
              <a:ext uri="{FF2B5EF4-FFF2-40B4-BE49-F238E27FC236}">
                <a16:creationId xmlns:a16="http://schemas.microsoft.com/office/drawing/2014/main" id="{7B285882-D3F8-CD40-AB6A-7D00891FAB6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89752" y="11272138"/>
            <a:ext cx="962828" cy="97566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85 w 1323"/>
              <a:gd name="T23" fmla="*/ 660 h 1341"/>
              <a:gd name="T24" fmla="*/ 661 w 1323"/>
              <a:gd name="T25" fmla="*/ 1285 h 1341"/>
              <a:gd name="T26" fmla="*/ 459 w 1323"/>
              <a:gd name="T27" fmla="*/ 606 h 1341"/>
              <a:gd name="T28" fmla="*/ 459 w 1323"/>
              <a:gd name="T29" fmla="*/ 606 h 1341"/>
              <a:gd name="T30" fmla="*/ 459 w 1323"/>
              <a:gd name="T31" fmla="*/ 606 h 1341"/>
              <a:gd name="T32" fmla="*/ 349 w 1323"/>
              <a:gd name="T33" fmla="*/ 495 h 1341"/>
              <a:gd name="T34" fmla="*/ 459 w 1323"/>
              <a:gd name="T35" fmla="*/ 404 h 1341"/>
              <a:gd name="T36" fmla="*/ 551 w 1323"/>
              <a:gd name="T37" fmla="*/ 495 h 1341"/>
              <a:gd name="T38" fmla="*/ 459 w 1323"/>
              <a:gd name="T39" fmla="*/ 606 h 1341"/>
              <a:gd name="T40" fmla="*/ 900 w 1323"/>
              <a:gd name="T41" fmla="*/ 404 h 1341"/>
              <a:gd name="T42" fmla="*/ 900 w 1323"/>
              <a:gd name="T43" fmla="*/ 404 h 1341"/>
              <a:gd name="T44" fmla="*/ 900 w 1323"/>
              <a:gd name="T45" fmla="*/ 404 h 1341"/>
              <a:gd name="T46" fmla="*/ 991 w 1323"/>
              <a:gd name="T47" fmla="*/ 495 h 1341"/>
              <a:gd name="T48" fmla="*/ 900 w 1323"/>
              <a:gd name="T49" fmla="*/ 606 h 1341"/>
              <a:gd name="T50" fmla="*/ 789 w 1323"/>
              <a:gd name="T51" fmla="*/ 495 h 1341"/>
              <a:gd name="T52" fmla="*/ 900 w 1323"/>
              <a:gd name="T53" fmla="*/ 404 h 1341"/>
              <a:gd name="T54" fmla="*/ 991 w 1323"/>
              <a:gd name="T55" fmla="*/ 734 h 1341"/>
              <a:gd name="T56" fmla="*/ 991 w 1323"/>
              <a:gd name="T57" fmla="*/ 734 h 1341"/>
              <a:gd name="T58" fmla="*/ 991 w 1323"/>
              <a:gd name="T59" fmla="*/ 734 h 1341"/>
              <a:gd name="T60" fmla="*/ 1028 w 1323"/>
              <a:gd name="T61" fmla="*/ 807 h 1341"/>
              <a:gd name="T62" fmla="*/ 441 w 1323"/>
              <a:gd name="T63" fmla="*/ 1065 h 1341"/>
              <a:gd name="T64" fmla="*/ 404 w 1323"/>
              <a:gd name="T65" fmla="*/ 991 h 1341"/>
              <a:gd name="T66" fmla="*/ 991 w 1323"/>
              <a:gd name="T67" fmla="*/ 734 h 1341"/>
              <a:gd name="T68" fmla="*/ 753 w 1323"/>
              <a:gd name="T69" fmla="*/ 459 h 1341"/>
              <a:gd name="T70" fmla="*/ 753 w 1323"/>
              <a:gd name="T71" fmla="*/ 459 h 1341"/>
              <a:gd name="T72" fmla="*/ 753 w 1323"/>
              <a:gd name="T73" fmla="*/ 459 h 1341"/>
              <a:gd name="T74" fmla="*/ 716 w 1323"/>
              <a:gd name="T75" fmla="*/ 440 h 1341"/>
              <a:gd name="T76" fmla="*/ 900 w 1323"/>
              <a:gd name="T77" fmla="*/ 293 h 1341"/>
              <a:gd name="T78" fmla="*/ 918 w 1323"/>
              <a:gd name="T79" fmla="*/ 312 h 1341"/>
              <a:gd name="T80" fmla="*/ 753 w 1323"/>
              <a:gd name="T81" fmla="*/ 459 h 1341"/>
              <a:gd name="T82" fmla="*/ 606 w 1323"/>
              <a:gd name="T83" fmla="*/ 459 h 1341"/>
              <a:gd name="T84" fmla="*/ 606 w 1323"/>
              <a:gd name="T85" fmla="*/ 459 h 1341"/>
              <a:gd name="T86" fmla="*/ 606 w 1323"/>
              <a:gd name="T87" fmla="*/ 459 h 1341"/>
              <a:gd name="T88" fmla="*/ 441 w 1323"/>
              <a:gd name="T89" fmla="*/ 312 h 1341"/>
              <a:gd name="T90" fmla="*/ 459 w 1323"/>
              <a:gd name="T91" fmla="*/ 293 h 1341"/>
              <a:gd name="T92" fmla="*/ 624 w 1323"/>
              <a:gd name="T93" fmla="*/ 440 h 1341"/>
              <a:gd name="T94" fmla="*/ 606 w 1323"/>
              <a:gd name="T95" fmla="*/ 459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1009" y="55"/>
                  <a:pt x="1285" y="330"/>
                  <a:pt x="1285" y="660"/>
                </a:cubicBezTo>
                <a:cubicBezTo>
                  <a:pt x="1285" y="1009"/>
                  <a:pt x="1009" y="1285"/>
                  <a:pt x="661" y="1285"/>
                </a:cubicBezTo>
                <a:close/>
                <a:moveTo>
                  <a:pt x="459" y="606"/>
                </a:moveTo>
                <a:lnTo>
                  <a:pt x="459" y="606"/>
                </a:lnTo>
                <a:lnTo>
                  <a:pt x="459" y="606"/>
                </a:lnTo>
                <a:cubicBezTo>
                  <a:pt x="404" y="606"/>
                  <a:pt x="349" y="569"/>
                  <a:pt x="349" y="495"/>
                </a:cubicBezTo>
                <a:cubicBezTo>
                  <a:pt x="349" y="440"/>
                  <a:pt x="404" y="404"/>
                  <a:pt x="459" y="404"/>
                </a:cubicBezTo>
                <a:cubicBezTo>
                  <a:pt x="514" y="404"/>
                  <a:pt x="551" y="440"/>
                  <a:pt x="551" y="495"/>
                </a:cubicBezTo>
                <a:cubicBezTo>
                  <a:pt x="551" y="569"/>
                  <a:pt x="514" y="606"/>
                  <a:pt x="459" y="606"/>
                </a:cubicBezTo>
                <a:close/>
                <a:moveTo>
                  <a:pt x="900" y="404"/>
                </a:moveTo>
                <a:lnTo>
                  <a:pt x="900" y="404"/>
                </a:lnTo>
                <a:lnTo>
                  <a:pt x="900" y="404"/>
                </a:lnTo>
                <a:cubicBezTo>
                  <a:pt x="955" y="404"/>
                  <a:pt x="991" y="440"/>
                  <a:pt x="991" y="495"/>
                </a:cubicBezTo>
                <a:cubicBezTo>
                  <a:pt x="991" y="569"/>
                  <a:pt x="955" y="606"/>
                  <a:pt x="900" y="606"/>
                </a:cubicBezTo>
                <a:cubicBezTo>
                  <a:pt x="844" y="606"/>
                  <a:pt x="789" y="569"/>
                  <a:pt x="789" y="495"/>
                </a:cubicBezTo>
                <a:cubicBezTo>
                  <a:pt x="789" y="440"/>
                  <a:pt x="844" y="404"/>
                  <a:pt x="900" y="404"/>
                </a:cubicBezTo>
                <a:close/>
                <a:moveTo>
                  <a:pt x="991" y="734"/>
                </a:moveTo>
                <a:lnTo>
                  <a:pt x="991" y="734"/>
                </a:lnTo>
                <a:lnTo>
                  <a:pt x="991" y="734"/>
                </a:lnTo>
                <a:cubicBezTo>
                  <a:pt x="1028" y="807"/>
                  <a:pt x="1028" y="807"/>
                  <a:pt x="1028" y="807"/>
                </a:cubicBezTo>
                <a:cubicBezTo>
                  <a:pt x="441" y="1065"/>
                  <a:pt x="441" y="1065"/>
                  <a:pt x="441" y="1065"/>
                </a:cubicBezTo>
                <a:cubicBezTo>
                  <a:pt x="404" y="991"/>
                  <a:pt x="404" y="991"/>
                  <a:pt x="404" y="991"/>
                </a:cubicBezTo>
                <a:lnTo>
                  <a:pt x="991" y="734"/>
                </a:lnTo>
                <a:close/>
                <a:moveTo>
                  <a:pt x="753" y="459"/>
                </a:moveTo>
                <a:lnTo>
                  <a:pt x="753" y="459"/>
                </a:lnTo>
                <a:lnTo>
                  <a:pt x="753" y="459"/>
                </a:lnTo>
                <a:cubicBezTo>
                  <a:pt x="716" y="440"/>
                  <a:pt x="716" y="440"/>
                  <a:pt x="716" y="440"/>
                </a:cubicBezTo>
                <a:cubicBezTo>
                  <a:pt x="900" y="293"/>
                  <a:pt x="900" y="293"/>
                  <a:pt x="900" y="293"/>
                </a:cubicBezTo>
                <a:cubicBezTo>
                  <a:pt x="918" y="312"/>
                  <a:pt x="918" y="312"/>
                  <a:pt x="918" y="312"/>
                </a:cubicBezTo>
                <a:lnTo>
                  <a:pt x="753" y="459"/>
                </a:lnTo>
                <a:close/>
                <a:moveTo>
                  <a:pt x="606" y="459"/>
                </a:moveTo>
                <a:lnTo>
                  <a:pt x="606" y="459"/>
                </a:lnTo>
                <a:lnTo>
                  <a:pt x="606" y="459"/>
                </a:lnTo>
                <a:cubicBezTo>
                  <a:pt x="441" y="312"/>
                  <a:pt x="441" y="312"/>
                  <a:pt x="441" y="312"/>
                </a:cubicBezTo>
                <a:cubicBezTo>
                  <a:pt x="459" y="293"/>
                  <a:pt x="459" y="293"/>
                  <a:pt x="459" y="293"/>
                </a:cubicBezTo>
                <a:cubicBezTo>
                  <a:pt x="624" y="440"/>
                  <a:pt x="624" y="440"/>
                  <a:pt x="624" y="440"/>
                </a:cubicBezTo>
                <a:lnTo>
                  <a:pt x="606" y="45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Freeform 17">
            <a:extLst>
              <a:ext uri="{FF2B5EF4-FFF2-40B4-BE49-F238E27FC236}">
                <a16:creationId xmlns:a16="http://schemas.microsoft.com/office/drawing/2014/main" id="{E0FA802A-1547-084D-8E30-DFD523AE3FA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02590" y="8635692"/>
            <a:ext cx="962828" cy="97566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6 w 1323"/>
              <a:gd name="T23" fmla="*/ 660 h 1341"/>
              <a:gd name="T24" fmla="*/ 661 w 1323"/>
              <a:gd name="T25" fmla="*/ 1285 h 1341"/>
              <a:gd name="T26" fmla="*/ 349 w 1323"/>
              <a:gd name="T27" fmla="*/ 495 h 1341"/>
              <a:gd name="T28" fmla="*/ 349 w 1323"/>
              <a:gd name="T29" fmla="*/ 495 h 1341"/>
              <a:gd name="T30" fmla="*/ 349 w 1323"/>
              <a:gd name="T31" fmla="*/ 495 h 1341"/>
              <a:gd name="T32" fmla="*/ 440 w 1323"/>
              <a:gd name="T33" fmla="*/ 404 h 1341"/>
              <a:gd name="T34" fmla="*/ 550 w 1323"/>
              <a:gd name="T35" fmla="*/ 495 h 1341"/>
              <a:gd name="T36" fmla="*/ 440 w 1323"/>
              <a:gd name="T37" fmla="*/ 606 h 1341"/>
              <a:gd name="T38" fmla="*/ 349 w 1323"/>
              <a:gd name="T39" fmla="*/ 495 h 1341"/>
              <a:gd name="T40" fmla="*/ 789 w 1323"/>
              <a:gd name="T41" fmla="*/ 495 h 1341"/>
              <a:gd name="T42" fmla="*/ 789 w 1323"/>
              <a:gd name="T43" fmla="*/ 495 h 1341"/>
              <a:gd name="T44" fmla="*/ 789 w 1323"/>
              <a:gd name="T45" fmla="*/ 495 h 1341"/>
              <a:gd name="T46" fmla="*/ 899 w 1323"/>
              <a:gd name="T47" fmla="*/ 404 h 1341"/>
              <a:gd name="T48" fmla="*/ 991 w 1323"/>
              <a:gd name="T49" fmla="*/ 495 h 1341"/>
              <a:gd name="T50" fmla="*/ 899 w 1323"/>
              <a:gd name="T51" fmla="*/ 606 h 1341"/>
              <a:gd name="T52" fmla="*/ 789 w 1323"/>
              <a:gd name="T53" fmla="*/ 495 h 1341"/>
              <a:gd name="T54" fmla="*/ 1010 w 1323"/>
              <a:gd name="T55" fmla="*/ 1046 h 1341"/>
              <a:gd name="T56" fmla="*/ 1010 w 1323"/>
              <a:gd name="T57" fmla="*/ 1046 h 1341"/>
              <a:gd name="T58" fmla="*/ 1010 w 1323"/>
              <a:gd name="T59" fmla="*/ 1046 h 1341"/>
              <a:gd name="T60" fmla="*/ 661 w 1323"/>
              <a:gd name="T61" fmla="*/ 863 h 1341"/>
              <a:gd name="T62" fmla="*/ 312 w 1323"/>
              <a:gd name="T63" fmla="*/ 1046 h 1341"/>
              <a:gd name="T64" fmla="*/ 661 w 1323"/>
              <a:gd name="T65" fmla="*/ 789 h 1341"/>
              <a:gd name="T66" fmla="*/ 1010 w 1323"/>
              <a:gd name="T67" fmla="*/ 1046 h 1341"/>
              <a:gd name="T68" fmla="*/ 899 w 1323"/>
              <a:gd name="T69" fmla="*/ 660 h 1341"/>
              <a:gd name="T70" fmla="*/ 899 w 1323"/>
              <a:gd name="T71" fmla="*/ 660 h 1341"/>
              <a:gd name="T72" fmla="*/ 899 w 1323"/>
              <a:gd name="T73" fmla="*/ 660 h 1341"/>
              <a:gd name="T74" fmla="*/ 917 w 1323"/>
              <a:gd name="T75" fmla="*/ 716 h 1341"/>
              <a:gd name="T76" fmla="*/ 899 w 1323"/>
              <a:gd name="T77" fmla="*/ 753 h 1341"/>
              <a:gd name="T78" fmla="*/ 863 w 1323"/>
              <a:gd name="T79" fmla="*/ 716 h 1341"/>
              <a:gd name="T80" fmla="*/ 899 w 1323"/>
              <a:gd name="T81" fmla="*/ 66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3" y="0"/>
                  <a:pt x="0" y="293"/>
                  <a:pt x="0" y="660"/>
                </a:cubicBezTo>
                <a:cubicBezTo>
                  <a:pt x="0" y="1028"/>
                  <a:pt x="293" y="1340"/>
                  <a:pt x="661" y="1340"/>
                </a:cubicBezTo>
                <a:cubicBezTo>
                  <a:pt x="1028" y="1340"/>
                  <a:pt x="1322" y="1028"/>
                  <a:pt x="1322" y="660"/>
                </a:cubicBezTo>
                <a:cubicBezTo>
                  <a:pt x="1322" y="293"/>
                  <a:pt x="1028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0" y="1285"/>
                  <a:pt x="55" y="1009"/>
                  <a:pt x="55" y="660"/>
                </a:cubicBezTo>
                <a:cubicBezTo>
                  <a:pt x="55" y="330"/>
                  <a:pt x="330" y="55"/>
                  <a:pt x="661" y="55"/>
                </a:cubicBezTo>
                <a:cubicBezTo>
                  <a:pt x="991" y="55"/>
                  <a:pt x="1266" y="330"/>
                  <a:pt x="1266" y="660"/>
                </a:cubicBezTo>
                <a:cubicBezTo>
                  <a:pt x="1266" y="1009"/>
                  <a:pt x="991" y="1285"/>
                  <a:pt x="661" y="1285"/>
                </a:cubicBezTo>
                <a:close/>
                <a:moveTo>
                  <a:pt x="349" y="495"/>
                </a:moveTo>
                <a:lnTo>
                  <a:pt x="349" y="495"/>
                </a:lnTo>
                <a:lnTo>
                  <a:pt x="349" y="495"/>
                </a:lnTo>
                <a:cubicBezTo>
                  <a:pt x="349" y="440"/>
                  <a:pt x="385" y="404"/>
                  <a:pt x="440" y="404"/>
                </a:cubicBezTo>
                <a:cubicBezTo>
                  <a:pt x="514" y="404"/>
                  <a:pt x="550" y="440"/>
                  <a:pt x="550" y="495"/>
                </a:cubicBezTo>
                <a:cubicBezTo>
                  <a:pt x="550" y="569"/>
                  <a:pt x="514" y="606"/>
                  <a:pt x="440" y="606"/>
                </a:cubicBezTo>
                <a:cubicBezTo>
                  <a:pt x="385" y="606"/>
                  <a:pt x="349" y="569"/>
                  <a:pt x="349" y="495"/>
                </a:cubicBezTo>
                <a:close/>
                <a:moveTo>
                  <a:pt x="789" y="495"/>
                </a:moveTo>
                <a:lnTo>
                  <a:pt x="789" y="495"/>
                </a:lnTo>
                <a:lnTo>
                  <a:pt x="789" y="495"/>
                </a:lnTo>
                <a:cubicBezTo>
                  <a:pt x="789" y="440"/>
                  <a:pt x="826" y="404"/>
                  <a:pt x="899" y="404"/>
                </a:cubicBezTo>
                <a:cubicBezTo>
                  <a:pt x="954" y="404"/>
                  <a:pt x="991" y="440"/>
                  <a:pt x="991" y="495"/>
                </a:cubicBezTo>
                <a:cubicBezTo>
                  <a:pt x="991" y="569"/>
                  <a:pt x="954" y="606"/>
                  <a:pt x="899" y="606"/>
                </a:cubicBezTo>
                <a:cubicBezTo>
                  <a:pt x="826" y="606"/>
                  <a:pt x="789" y="569"/>
                  <a:pt x="789" y="495"/>
                </a:cubicBezTo>
                <a:close/>
                <a:moveTo>
                  <a:pt x="1010" y="1046"/>
                </a:moveTo>
                <a:lnTo>
                  <a:pt x="1010" y="1046"/>
                </a:lnTo>
                <a:lnTo>
                  <a:pt x="1010" y="1046"/>
                </a:lnTo>
                <a:cubicBezTo>
                  <a:pt x="936" y="936"/>
                  <a:pt x="807" y="863"/>
                  <a:pt x="661" y="863"/>
                </a:cubicBezTo>
                <a:cubicBezTo>
                  <a:pt x="514" y="863"/>
                  <a:pt x="385" y="936"/>
                  <a:pt x="312" y="1046"/>
                </a:cubicBezTo>
                <a:cubicBezTo>
                  <a:pt x="367" y="900"/>
                  <a:pt x="496" y="789"/>
                  <a:pt x="661" y="789"/>
                </a:cubicBezTo>
                <a:cubicBezTo>
                  <a:pt x="826" y="789"/>
                  <a:pt x="973" y="900"/>
                  <a:pt x="1010" y="1046"/>
                </a:cubicBezTo>
                <a:close/>
                <a:moveTo>
                  <a:pt x="899" y="660"/>
                </a:moveTo>
                <a:lnTo>
                  <a:pt x="899" y="660"/>
                </a:lnTo>
                <a:lnTo>
                  <a:pt x="899" y="660"/>
                </a:lnTo>
                <a:cubicBezTo>
                  <a:pt x="917" y="660"/>
                  <a:pt x="917" y="716"/>
                  <a:pt x="917" y="716"/>
                </a:cubicBezTo>
                <a:cubicBezTo>
                  <a:pt x="917" y="734"/>
                  <a:pt x="917" y="753"/>
                  <a:pt x="899" y="753"/>
                </a:cubicBezTo>
                <a:cubicBezTo>
                  <a:pt x="881" y="753"/>
                  <a:pt x="863" y="734"/>
                  <a:pt x="863" y="716"/>
                </a:cubicBezTo>
                <a:cubicBezTo>
                  <a:pt x="863" y="716"/>
                  <a:pt x="881" y="660"/>
                  <a:pt x="899" y="6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98622DA-11E1-964D-8006-6A6A066B7F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89752" y="7303465"/>
            <a:ext cx="962828" cy="975666"/>
          </a:xfrm>
          <a:custGeom>
            <a:avLst/>
            <a:gdLst>
              <a:gd name="T0" fmla="*/ 661 w 1323"/>
              <a:gd name="T1" fmla="*/ 0 h 1341"/>
              <a:gd name="T2" fmla="*/ 661 w 1323"/>
              <a:gd name="T3" fmla="*/ 0 h 1341"/>
              <a:gd name="T4" fmla="*/ 0 w 1323"/>
              <a:gd name="T5" fmla="*/ 660 h 1341"/>
              <a:gd name="T6" fmla="*/ 661 w 1323"/>
              <a:gd name="T7" fmla="*/ 1340 h 1341"/>
              <a:gd name="T8" fmla="*/ 1322 w 1323"/>
              <a:gd name="T9" fmla="*/ 660 h 1341"/>
              <a:gd name="T10" fmla="*/ 661 w 1323"/>
              <a:gd name="T11" fmla="*/ 0 h 1341"/>
              <a:gd name="T12" fmla="*/ 661 w 1323"/>
              <a:gd name="T13" fmla="*/ 1285 h 1341"/>
              <a:gd name="T14" fmla="*/ 661 w 1323"/>
              <a:gd name="T15" fmla="*/ 1285 h 1341"/>
              <a:gd name="T16" fmla="*/ 661 w 1323"/>
              <a:gd name="T17" fmla="*/ 1285 h 1341"/>
              <a:gd name="T18" fmla="*/ 55 w 1323"/>
              <a:gd name="T19" fmla="*/ 660 h 1341"/>
              <a:gd name="T20" fmla="*/ 661 w 1323"/>
              <a:gd name="T21" fmla="*/ 55 h 1341"/>
              <a:gd name="T22" fmla="*/ 1267 w 1323"/>
              <a:gd name="T23" fmla="*/ 660 h 1341"/>
              <a:gd name="T24" fmla="*/ 661 w 1323"/>
              <a:gd name="T25" fmla="*/ 1285 h 1341"/>
              <a:gd name="T26" fmla="*/ 331 w 1323"/>
              <a:gd name="T27" fmla="*/ 514 h 1341"/>
              <a:gd name="T28" fmla="*/ 331 w 1323"/>
              <a:gd name="T29" fmla="*/ 514 h 1341"/>
              <a:gd name="T30" fmla="*/ 331 w 1323"/>
              <a:gd name="T31" fmla="*/ 514 h 1341"/>
              <a:gd name="T32" fmla="*/ 441 w 1323"/>
              <a:gd name="T33" fmla="*/ 422 h 1341"/>
              <a:gd name="T34" fmla="*/ 551 w 1323"/>
              <a:gd name="T35" fmla="*/ 514 h 1341"/>
              <a:gd name="T36" fmla="*/ 441 w 1323"/>
              <a:gd name="T37" fmla="*/ 624 h 1341"/>
              <a:gd name="T38" fmla="*/ 331 w 1323"/>
              <a:gd name="T39" fmla="*/ 514 h 1341"/>
              <a:gd name="T40" fmla="*/ 771 w 1323"/>
              <a:gd name="T41" fmla="*/ 514 h 1341"/>
              <a:gd name="T42" fmla="*/ 771 w 1323"/>
              <a:gd name="T43" fmla="*/ 514 h 1341"/>
              <a:gd name="T44" fmla="*/ 771 w 1323"/>
              <a:gd name="T45" fmla="*/ 514 h 1341"/>
              <a:gd name="T46" fmla="*/ 882 w 1323"/>
              <a:gd name="T47" fmla="*/ 422 h 1341"/>
              <a:gd name="T48" fmla="*/ 973 w 1323"/>
              <a:gd name="T49" fmla="*/ 514 h 1341"/>
              <a:gd name="T50" fmla="*/ 882 w 1323"/>
              <a:gd name="T51" fmla="*/ 624 h 1341"/>
              <a:gd name="T52" fmla="*/ 771 w 1323"/>
              <a:gd name="T53" fmla="*/ 514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23" h="1341">
                <a:moveTo>
                  <a:pt x="661" y="0"/>
                </a:moveTo>
                <a:lnTo>
                  <a:pt x="661" y="0"/>
                </a:lnTo>
                <a:cubicBezTo>
                  <a:pt x="294" y="0"/>
                  <a:pt x="0" y="293"/>
                  <a:pt x="0" y="660"/>
                </a:cubicBezTo>
                <a:cubicBezTo>
                  <a:pt x="0" y="1028"/>
                  <a:pt x="294" y="1340"/>
                  <a:pt x="661" y="1340"/>
                </a:cubicBezTo>
                <a:cubicBezTo>
                  <a:pt x="1029" y="1340"/>
                  <a:pt x="1322" y="1028"/>
                  <a:pt x="1322" y="660"/>
                </a:cubicBezTo>
                <a:cubicBezTo>
                  <a:pt x="1322" y="293"/>
                  <a:pt x="1029" y="0"/>
                  <a:pt x="661" y="0"/>
                </a:cubicBezTo>
                <a:close/>
                <a:moveTo>
                  <a:pt x="661" y="1285"/>
                </a:moveTo>
                <a:lnTo>
                  <a:pt x="661" y="1285"/>
                </a:lnTo>
                <a:lnTo>
                  <a:pt x="661" y="1285"/>
                </a:lnTo>
                <a:cubicBezTo>
                  <a:pt x="331" y="1285"/>
                  <a:pt x="55" y="1009"/>
                  <a:pt x="55" y="660"/>
                </a:cubicBezTo>
                <a:cubicBezTo>
                  <a:pt x="55" y="330"/>
                  <a:pt x="331" y="55"/>
                  <a:pt x="661" y="55"/>
                </a:cubicBezTo>
                <a:cubicBezTo>
                  <a:pt x="992" y="55"/>
                  <a:pt x="1267" y="330"/>
                  <a:pt x="1267" y="660"/>
                </a:cubicBezTo>
                <a:cubicBezTo>
                  <a:pt x="1267" y="1009"/>
                  <a:pt x="992" y="1285"/>
                  <a:pt x="661" y="1285"/>
                </a:cubicBezTo>
                <a:close/>
                <a:moveTo>
                  <a:pt x="331" y="514"/>
                </a:moveTo>
                <a:lnTo>
                  <a:pt x="331" y="514"/>
                </a:lnTo>
                <a:lnTo>
                  <a:pt x="331" y="514"/>
                </a:lnTo>
                <a:cubicBezTo>
                  <a:pt x="331" y="459"/>
                  <a:pt x="386" y="422"/>
                  <a:pt x="441" y="422"/>
                </a:cubicBezTo>
                <a:cubicBezTo>
                  <a:pt x="496" y="422"/>
                  <a:pt x="551" y="459"/>
                  <a:pt x="551" y="514"/>
                </a:cubicBezTo>
                <a:cubicBezTo>
                  <a:pt x="551" y="569"/>
                  <a:pt x="496" y="624"/>
                  <a:pt x="441" y="624"/>
                </a:cubicBezTo>
                <a:cubicBezTo>
                  <a:pt x="386" y="624"/>
                  <a:pt x="331" y="569"/>
                  <a:pt x="331" y="514"/>
                </a:cubicBezTo>
                <a:close/>
                <a:moveTo>
                  <a:pt x="771" y="514"/>
                </a:moveTo>
                <a:lnTo>
                  <a:pt x="771" y="514"/>
                </a:lnTo>
                <a:lnTo>
                  <a:pt x="771" y="514"/>
                </a:lnTo>
                <a:cubicBezTo>
                  <a:pt x="771" y="459"/>
                  <a:pt x="826" y="422"/>
                  <a:pt x="882" y="422"/>
                </a:cubicBezTo>
                <a:cubicBezTo>
                  <a:pt x="936" y="422"/>
                  <a:pt x="973" y="459"/>
                  <a:pt x="973" y="514"/>
                </a:cubicBezTo>
                <a:cubicBezTo>
                  <a:pt x="973" y="569"/>
                  <a:pt x="936" y="624"/>
                  <a:pt x="882" y="624"/>
                </a:cubicBezTo>
                <a:cubicBezTo>
                  <a:pt x="826" y="624"/>
                  <a:pt x="771" y="569"/>
                  <a:pt x="771" y="5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" name="Up-Down Arrow 3">
            <a:extLst>
              <a:ext uri="{FF2B5EF4-FFF2-40B4-BE49-F238E27FC236}">
                <a16:creationId xmlns:a16="http://schemas.microsoft.com/office/drawing/2014/main" id="{1B011768-966B-B446-AD2F-00F07A76DBB6}"/>
              </a:ext>
            </a:extLst>
          </p:cNvPr>
          <p:cNvSpPr/>
          <p:nvPr/>
        </p:nvSpPr>
        <p:spPr>
          <a:xfrm>
            <a:off x="12625916" y="4362136"/>
            <a:ext cx="1283758" cy="8062968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225A8D-92E6-DF4E-AD05-22AB4CA156D1}"/>
              </a:ext>
            </a:extLst>
          </p:cNvPr>
          <p:cNvSpPr txBox="1"/>
          <p:nvPr/>
        </p:nvSpPr>
        <p:spPr>
          <a:xfrm>
            <a:off x="14966454" y="4557757"/>
            <a:ext cx="6193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E2393A-B850-B144-999C-E484DB6AE810}"/>
              </a:ext>
            </a:extLst>
          </p:cNvPr>
          <p:cNvSpPr txBox="1"/>
          <p:nvPr/>
        </p:nvSpPr>
        <p:spPr>
          <a:xfrm>
            <a:off x="14966454" y="5980157"/>
            <a:ext cx="6193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B3FDC4-E95D-8343-8617-8CC45E43A87B}"/>
              </a:ext>
            </a:extLst>
          </p:cNvPr>
          <p:cNvSpPr txBox="1"/>
          <p:nvPr/>
        </p:nvSpPr>
        <p:spPr>
          <a:xfrm>
            <a:off x="14966454" y="7402557"/>
            <a:ext cx="6193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2CE0F2-CA8D-E548-A22C-8608F9BAE4E7}"/>
              </a:ext>
            </a:extLst>
          </p:cNvPr>
          <p:cNvSpPr txBox="1"/>
          <p:nvPr/>
        </p:nvSpPr>
        <p:spPr>
          <a:xfrm>
            <a:off x="14966454" y="8824957"/>
            <a:ext cx="6193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DE407-A4D8-B546-8421-3A14D57D5A98}"/>
              </a:ext>
            </a:extLst>
          </p:cNvPr>
          <p:cNvSpPr txBox="1"/>
          <p:nvPr/>
        </p:nvSpPr>
        <p:spPr>
          <a:xfrm>
            <a:off x="14966454" y="10078024"/>
            <a:ext cx="6193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36871D-94F3-6149-A811-20E5D7FC148A}"/>
              </a:ext>
            </a:extLst>
          </p:cNvPr>
          <p:cNvSpPr txBox="1"/>
          <p:nvPr/>
        </p:nvSpPr>
        <p:spPr>
          <a:xfrm>
            <a:off x="14966454" y="11500424"/>
            <a:ext cx="6193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163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1BC334"/>
      </a:accent1>
      <a:accent2>
        <a:srgbClr val="7CC90C"/>
      </a:accent2>
      <a:accent3>
        <a:srgbClr val="FFCB07"/>
      </a:accent3>
      <a:accent4>
        <a:srgbClr val="FB9D04"/>
      </a:accent4>
      <a:accent5>
        <a:srgbClr val="FB6915"/>
      </a:accent5>
      <a:accent6>
        <a:srgbClr val="F12A24"/>
      </a:accent6>
      <a:hlink>
        <a:srgbClr val="1BC334"/>
      </a:hlink>
      <a:folHlink>
        <a:srgbClr val="7CC90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115557</TotalTime>
  <Words>1978</Words>
  <Application>Microsoft Macintosh PowerPoint</Application>
  <PresentationFormat>Custom</PresentationFormat>
  <Paragraphs>320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19236</cp:revision>
  <dcterms:created xsi:type="dcterms:W3CDTF">2014-11-12T21:47:38Z</dcterms:created>
  <dcterms:modified xsi:type="dcterms:W3CDTF">2020-10-28T20:03:28Z</dcterms:modified>
  <cp:category/>
</cp:coreProperties>
</file>