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85" r:id="rId3"/>
    <p:sldId id="4386" r:id="rId4"/>
    <p:sldId id="4387" r:id="rId5"/>
    <p:sldId id="4388" r:id="rId6"/>
    <p:sldId id="4389" r:id="rId7"/>
    <p:sldId id="4390" r:id="rId8"/>
    <p:sldId id="4391" r:id="rId9"/>
    <p:sldId id="4393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32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2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2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49">
            <a:extLst>
              <a:ext uri="{FF2B5EF4-FFF2-40B4-BE49-F238E27FC236}">
                <a16:creationId xmlns:a16="http://schemas.microsoft.com/office/drawing/2014/main" id="{979917E1-FCF3-B04B-8763-F3541986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327" y="8680577"/>
            <a:ext cx="1517568" cy="1526629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350">
            <a:extLst>
              <a:ext uri="{FF2B5EF4-FFF2-40B4-BE49-F238E27FC236}">
                <a16:creationId xmlns:a16="http://schemas.microsoft.com/office/drawing/2014/main" id="{2D9E70EB-0B9A-EA47-B3DE-BFCEA3C3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327" y="6605814"/>
            <a:ext cx="1517568" cy="1517568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351">
            <a:extLst>
              <a:ext uri="{FF2B5EF4-FFF2-40B4-BE49-F238E27FC236}">
                <a16:creationId xmlns:a16="http://schemas.microsoft.com/office/drawing/2014/main" id="{D6FE283E-FA01-9642-BEB5-EAECF206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327" y="4526522"/>
            <a:ext cx="1517568" cy="151756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910B4EF1-D95F-5B42-8765-3290F04FFC05}"/>
              </a:ext>
            </a:extLst>
          </p:cNvPr>
          <p:cNvSpPr txBox="1"/>
          <p:nvPr/>
        </p:nvSpPr>
        <p:spPr>
          <a:xfrm>
            <a:off x="16808579" y="446615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6163E37C-56D0-4C46-B6DC-A155AC377D64}"/>
              </a:ext>
            </a:extLst>
          </p:cNvPr>
          <p:cNvSpPr/>
          <p:nvPr/>
        </p:nvSpPr>
        <p:spPr>
          <a:xfrm>
            <a:off x="16780010" y="5158799"/>
            <a:ext cx="6132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92FFD897-F8C7-604D-929E-24F2638C0882}"/>
              </a:ext>
            </a:extLst>
          </p:cNvPr>
          <p:cNvSpPr txBox="1"/>
          <p:nvPr/>
        </p:nvSpPr>
        <p:spPr>
          <a:xfrm>
            <a:off x="16808579" y="653879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36CF4F7F-E78B-3E46-B3A1-EBFCBAABC17D}"/>
              </a:ext>
            </a:extLst>
          </p:cNvPr>
          <p:cNvSpPr/>
          <p:nvPr/>
        </p:nvSpPr>
        <p:spPr>
          <a:xfrm>
            <a:off x="16780010" y="7231439"/>
            <a:ext cx="6128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AC27D26-827D-DE4B-83C3-7FB75AA1B91D}"/>
              </a:ext>
            </a:extLst>
          </p:cNvPr>
          <p:cNvSpPr txBox="1"/>
          <p:nvPr/>
        </p:nvSpPr>
        <p:spPr>
          <a:xfrm>
            <a:off x="16808579" y="864191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A49E126D-28BB-2047-BC31-23A0B138B5D9}"/>
              </a:ext>
            </a:extLst>
          </p:cNvPr>
          <p:cNvSpPr/>
          <p:nvPr/>
        </p:nvSpPr>
        <p:spPr>
          <a:xfrm>
            <a:off x="16780010" y="9334559"/>
            <a:ext cx="6128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2" name="Freeform 349">
            <a:extLst>
              <a:ext uri="{FF2B5EF4-FFF2-40B4-BE49-F238E27FC236}">
                <a16:creationId xmlns:a16="http://schemas.microsoft.com/office/drawing/2014/main" id="{813E93A3-AB4C-DB43-8CA9-968BFCF7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3327" y="10760644"/>
            <a:ext cx="1517568" cy="1526629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A2426C35-4521-E94E-99A4-12B0998795BE}"/>
              </a:ext>
            </a:extLst>
          </p:cNvPr>
          <p:cNvSpPr txBox="1"/>
          <p:nvPr/>
        </p:nvSpPr>
        <p:spPr>
          <a:xfrm>
            <a:off x="16808579" y="1072197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F4F1B833-6725-754D-9B56-3DF7903D3A87}"/>
              </a:ext>
            </a:extLst>
          </p:cNvPr>
          <p:cNvSpPr/>
          <p:nvPr/>
        </p:nvSpPr>
        <p:spPr>
          <a:xfrm>
            <a:off x="16780010" y="11414626"/>
            <a:ext cx="61284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D7084D-5DF8-C74A-B000-9A4A6E307749}"/>
              </a:ext>
            </a:extLst>
          </p:cNvPr>
          <p:cNvGrpSpPr/>
          <p:nvPr/>
        </p:nvGrpSpPr>
        <p:grpSpPr>
          <a:xfrm>
            <a:off x="1609745" y="4526523"/>
            <a:ext cx="12466473" cy="7693802"/>
            <a:chOff x="1609745" y="4526523"/>
            <a:chExt cx="11069095" cy="76938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2F3352-552C-E944-93CB-7C9F52A511D8}"/>
                </a:ext>
              </a:extLst>
            </p:cNvPr>
            <p:cNvSpPr/>
            <p:nvPr/>
          </p:nvSpPr>
          <p:spPr>
            <a:xfrm>
              <a:off x="1609746" y="4526523"/>
              <a:ext cx="2689913" cy="6562575"/>
            </a:xfrm>
            <a:custGeom>
              <a:avLst/>
              <a:gdLst>
                <a:gd name="connsiteX0" fmla="*/ 0 w 3493008"/>
                <a:gd name="connsiteY0" fmla="*/ 0 h 5687568"/>
                <a:gd name="connsiteX1" fmla="*/ 3493008 w 3493008"/>
                <a:gd name="connsiteY1" fmla="*/ 0 h 5687568"/>
                <a:gd name="connsiteX2" fmla="*/ 3493008 w 3493008"/>
                <a:gd name="connsiteY2" fmla="*/ 5687568 h 5687568"/>
                <a:gd name="connsiteX3" fmla="*/ 0 w 3493008"/>
                <a:gd name="connsiteY3" fmla="*/ 5687568 h 5687568"/>
                <a:gd name="connsiteX4" fmla="*/ 0 w 3493008"/>
                <a:gd name="connsiteY4" fmla="*/ 0 h 5687568"/>
                <a:gd name="connsiteX0" fmla="*/ 0 w 3529584"/>
                <a:gd name="connsiteY0" fmla="*/ 0 h 5687568"/>
                <a:gd name="connsiteX1" fmla="*/ 3529584 w 3529584"/>
                <a:gd name="connsiteY1" fmla="*/ 2505456 h 5687568"/>
                <a:gd name="connsiteX2" fmla="*/ 3493008 w 3529584"/>
                <a:gd name="connsiteY2" fmla="*/ 5687568 h 5687568"/>
                <a:gd name="connsiteX3" fmla="*/ 0 w 3529584"/>
                <a:gd name="connsiteY3" fmla="*/ 5687568 h 5687568"/>
                <a:gd name="connsiteX4" fmla="*/ 0 w 3529584"/>
                <a:gd name="connsiteY4" fmla="*/ 0 h 5687568"/>
                <a:gd name="connsiteX0" fmla="*/ 0 w 3493008"/>
                <a:gd name="connsiteY0" fmla="*/ 0 h 5687568"/>
                <a:gd name="connsiteX1" fmla="*/ 3493008 w 3493008"/>
                <a:gd name="connsiteY1" fmla="*/ 1389888 h 5687568"/>
                <a:gd name="connsiteX2" fmla="*/ 3493008 w 3493008"/>
                <a:gd name="connsiteY2" fmla="*/ 5687568 h 5687568"/>
                <a:gd name="connsiteX3" fmla="*/ 0 w 3493008"/>
                <a:gd name="connsiteY3" fmla="*/ 5687568 h 5687568"/>
                <a:gd name="connsiteX4" fmla="*/ 0 w 3493008"/>
                <a:gd name="connsiteY4" fmla="*/ 0 h 56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5687568">
                  <a:moveTo>
                    <a:pt x="0" y="0"/>
                  </a:moveTo>
                  <a:lnTo>
                    <a:pt x="3493008" y="1389888"/>
                  </a:lnTo>
                  <a:lnTo>
                    <a:pt x="3493008" y="5687568"/>
                  </a:lnTo>
                  <a:lnTo>
                    <a:pt x="0" y="5687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204552-3262-EC40-864A-7C191BF06B99}"/>
                </a:ext>
              </a:extLst>
            </p:cNvPr>
            <p:cNvSpPr/>
            <p:nvPr/>
          </p:nvSpPr>
          <p:spPr>
            <a:xfrm>
              <a:off x="4412325" y="6190906"/>
              <a:ext cx="2689913" cy="4898192"/>
            </a:xfrm>
            <a:custGeom>
              <a:avLst/>
              <a:gdLst>
                <a:gd name="connsiteX0" fmla="*/ 0 w 3493008"/>
                <a:gd name="connsiteY0" fmla="*/ 0 h 4245102"/>
                <a:gd name="connsiteX1" fmla="*/ 3493008 w 3493008"/>
                <a:gd name="connsiteY1" fmla="*/ 0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  <a:gd name="connsiteX0" fmla="*/ 0 w 3493008"/>
                <a:gd name="connsiteY0" fmla="*/ 0 h 4245102"/>
                <a:gd name="connsiteX1" fmla="*/ 3493008 w 3493008"/>
                <a:gd name="connsiteY1" fmla="*/ 1814512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  <a:gd name="connsiteX0" fmla="*/ 0 w 3493008"/>
                <a:gd name="connsiteY0" fmla="*/ 0 h 4245102"/>
                <a:gd name="connsiteX1" fmla="*/ 3478720 w 3493008"/>
                <a:gd name="connsiteY1" fmla="*/ 1385887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4245102">
                  <a:moveTo>
                    <a:pt x="0" y="0"/>
                  </a:moveTo>
                  <a:lnTo>
                    <a:pt x="3478720" y="1385887"/>
                  </a:lnTo>
                  <a:cubicBezTo>
                    <a:pt x="3483483" y="2338959"/>
                    <a:pt x="3488245" y="3292030"/>
                    <a:pt x="3493008" y="4245102"/>
                  </a:cubicBezTo>
                  <a:lnTo>
                    <a:pt x="0" y="424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CEA176-BF70-7F47-9460-1CF563D41C89}"/>
                </a:ext>
              </a:extLst>
            </p:cNvPr>
            <p:cNvSpPr/>
            <p:nvPr/>
          </p:nvSpPr>
          <p:spPr>
            <a:xfrm>
              <a:off x="7200626" y="7856759"/>
              <a:ext cx="2689913" cy="3232338"/>
            </a:xfrm>
            <a:custGeom>
              <a:avLst/>
              <a:gdLst>
                <a:gd name="connsiteX0" fmla="*/ 0 w 3493008"/>
                <a:gd name="connsiteY0" fmla="*/ 0 h 2844927"/>
                <a:gd name="connsiteX1" fmla="*/ 3493008 w 3493008"/>
                <a:gd name="connsiteY1" fmla="*/ 0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229193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558977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409075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87521 w 3493008"/>
                <a:gd name="connsiteY1" fmla="*/ 1425658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2844927">
                  <a:moveTo>
                    <a:pt x="0" y="0"/>
                  </a:moveTo>
                  <a:lnTo>
                    <a:pt x="3487521" y="1425658"/>
                  </a:lnTo>
                  <a:lnTo>
                    <a:pt x="3493008" y="2844927"/>
                  </a:lnTo>
                  <a:lnTo>
                    <a:pt x="0" y="2844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04FBC0-0DE9-F04D-A649-B0D4BEFB57B0}"/>
                </a:ext>
              </a:extLst>
            </p:cNvPr>
            <p:cNvSpPr/>
            <p:nvPr/>
          </p:nvSpPr>
          <p:spPr>
            <a:xfrm>
              <a:off x="9988927" y="9535120"/>
              <a:ext cx="2689913" cy="1553977"/>
            </a:xfrm>
            <a:custGeom>
              <a:avLst/>
              <a:gdLst>
                <a:gd name="connsiteX0" fmla="*/ 0 w 3493008"/>
                <a:gd name="connsiteY0" fmla="*/ 0 h 1377296"/>
                <a:gd name="connsiteX1" fmla="*/ 3493008 w 3493008"/>
                <a:gd name="connsiteY1" fmla="*/ 0 h 1377296"/>
                <a:gd name="connsiteX2" fmla="*/ 3493008 w 3493008"/>
                <a:gd name="connsiteY2" fmla="*/ 1377296 h 1377296"/>
                <a:gd name="connsiteX3" fmla="*/ 0 w 3493008"/>
                <a:gd name="connsiteY3" fmla="*/ 1377296 h 1377296"/>
                <a:gd name="connsiteX4" fmla="*/ 0 w 3493008"/>
                <a:gd name="connsiteY4" fmla="*/ 0 h 1377296"/>
                <a:gd name="connsiteX0" fmla="*/ 0 w 3493008"/>
                <a:gd name="connsiteY0" fmla="*/ 0 h 2008682"/>
                <a:gd name="connsiteX1" fmla="*/ 3493008 w 3493008"/>
                <a:gd name="connsiteY1" fmla="*/ 2008682 h 2008682"/>
                <a:gd name="connsiteX2" fmla="*/ 3493008 w 3493008"/>
                <a:gd name="connsiteY2" fmla="*/ 1377296 h 2008682"/>
                <a:gd name="connsiteX3" fmla="*/ 0 w 3493008"/>
                <a:gd name="connsiteY3" fmla="*/ 1377296 h 2008682"/>
                <a:gd name="connsiteX4" fmla="*/ 0 w 3493008"/>
                <a:gd name="connsiteY4" fmla="*/ 0 h 2008682"/>
                <a:gd name="connsiteX0" fmla="*/ 0 w 3493008"/>
                <a:gd name="connsiteY0" fmla="*/ 0 h 1377296"/>
                <a:gd name="connsiteX1" fmla="*/ 3493008 w 3493008"/>
                <a:gd name="connsiteY1" fmla="*/ 1364105 h 1377296"/>
                <a:gd name="connsiteX2" fmla="*/ 3493008 w 3493008"/>
                <a:gd name="connsiteY2" fmla="*/ 1377296 h 1377296"/>
                <a:gd name="connsiteX3" fmla="*/ 0 w 3493008"/>
                <a:gd name="connsiteY3" fmla="*/ 1377296 h 1377296"/>
                <a:gd name="connsiteX4" fmla="*/ 0 w 3493008"/>
                <a:gd name="connsiteY4" fmla="*/ 0 h 13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1377296">
                  <a:moveTo>
                    <a:pt x="0" y="0"/>
                  </a:moveTo>
                  <a:lnTo>
                    <a:pt x="3493008" y="1364105"/>
                  </a:lnTo>
                  <a:lnTo>
                    <a:pt x="3493008" y="1377296"/>
                  </a:lnTo>
                  <a:lnTo>
                    <a:pt x="0" y="137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745775-F26C-1B49-AB5E-C26985BFBB16}"/>
                </a:ext>
              </a:extLst>
            </p:cNvPr>
            <p:cNvSpPr/>
            <p:nvPr/>
          </p:nvSpPr>
          <p:spPr>
            <a:xfrm>
              <a:off x="1609745" y="11245835"/>
              <a:ext cx="2689913" cy="974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945C4B-8963-AE4B-8AC6-29F9848698A1}"/>
                </a:ext>
              </a:extLst>
            </p:cNvPr>
            <p:cNvSpPr/>
            <p:nvPr/>
          </p:nvSpPr>
          <p:spPr>
            <a:xfrm>
              <a:off x="4412325" y="11245835"/>
              <a:ext cx="2689913" cy="9744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D0FFDF-D7E4-7F46-8CCE-77BB40A377C3}"/>
                </a:ext>
              </a:extLst>
            </p:cNvPr>
            <p:cNvSpPr/>
            <p:nvPr/>
          </p:nvSpPr>
          <p:spPr>
            <a:xfrm>
              <a:off x="7200626" y="11245835"/>
              <a:ext cx="2689913" cy="9744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6AA96F-718F-E742-A5FD-0A37B04CD239}"/>
                </a:ext>
              </a:extLst>
            </p:cNvPr>
            <p:cNvSpPr/>
            <p:nvPr/>
          </p:nvSpPr>
          <p:spPr>
            <a:xfrm>
              <a:off x="9988927" y="11245835"/>
              <a:ext cx="2689913" cy="9744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8029A26E-3867-AF49-ACB3-3CCEB4074E86}"/>
                </a:ext>
              </a:extLst>
            </p:cNvPr>
            <p:cNvSpPr txBox="1"/>
            <p:nvPr/>
          </p:nvSpPr>
          <p:spPr>
            <a:xfrm>
              <a:off x="2065098" y="9150105"/>
              <a:ext cx="17792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E38150B3-8C6A-A840-9F86-D4E2BF285CFC}"/>
                </a:ext>
              </a:extLst>
            </p:cNvPr>
            <p:cNvSpPr txBox="1"/>
            <p:nvPr/>
          </p:nvSpPr>
          <p:spPr>
            <a:xfrm>
              <a:off x="5282389" y="9402496"/>
              <a:ext cx="94978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</a:t>
              </a:r>
            </a:p>
          </p:txBody>
        </p:sp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6DAE992D-8927-E543-A4F9-12E2A1D5CB6A}"/>
                </a:ext>
              </a:extLst>
            </p:cNvPr>
            <p:cNvSpPr txBox="1"/>
            <p:nvPr/>
          </p:nvSpPr>
          <p:spPr>
            <a:xfrm>
              <a:off x="8082120" y="9650388"/>
              <a:ext cx="9497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3443070C-A5FE-F547-8BD0-D047BF3586AB}"/>
                </a:ext>
              </a:extLst>
            </p:cNvPr>
            <p:cNvSpPr txBox="1"/>
            <p:nvPr/>
          </p:nvSpPr>
          <p:spPr>
            <a:xfrm>
              <a:off x="10272343" y="10016706"/>
              <a:ext cx="94978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82020905-3A78-D843-89B6-85AF67D7EA8F}"/>
                </a:ext>
              </a:extLst>
            </p:cNvPr>
            <p:cNvSpPr txBox="1"/>
            <p:nvPr/>
          </p:nvSpPr>
          <p:spPr>
            <a:xfrm>
              <a:off x="1763651" y="11409914"/>
              <a:ext cx="2382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51A72CBC-7D0C-7A42-A70F-9E7AB46539BC}"/>
                </a:ext>
              </a:extLst>
            </p:cNvPr>
            <p:cNvSpPr txBox="1"/>
            <p:nvPr/>
          </p:nvSpPr>
          <p:spPr>
            <a:xfrm>
              <a:off x="4566232" y="11409914"/>
              <a:ext cx="2382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Interest</a:t>
              </a:r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3816C8B-2E2F-8147-B199-3D6154858BF0}"/>
                </a:ext>
              </a:extLst>
            </p:cNvPr>
            <p:cNvSpPr txBox="1"/>
            <p:nvPr/>
          </p:nvSpPr>
          <p:spPr>
            <a:xfrm>
              <a:off x="7390998" y="11409914"/>
              <a:ext cx="2382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Desire</a:t>
              </a:r>
            </a:p>
          </p:txBody>
        </p:sp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B4731233-FCA9-6849-A7CF-04C059B585CA}"/>
                </a:ext>
              </a:extLst>
            </p:cNvPr>
            <p:cNvSpPr txBox="1"/>
            <p:nvPr/>
          </p:nvSpPr>
          <p:spPr>
            <a:xfrm>
              <a:off x="10142834" y="11409914"/>
              <a:ext cx="2382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Action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B01A79-3B1A-8E4F-9DFE-97C7F5DFB9E3}"/>
              </a:ext>
            </a:extLst>
          </p:cNvPr>
          <p:cNvGrpSpPr/>
          <p:nvPr/>
        </p:nvGrpSpPr>
        <p:grpSpPr>
          <a:xfrm>
            <a:off x="15360144" y="9150105"/>
            <a:ext cx="687584" cy="615236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BEF4729-D756-184B-B589-EFAD8EFADB32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6C3EB50-6C96-124F-BCC0-37C4F75F8834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8E5766-CEFF-434A-AF96-F2BC51E561BB}"/>
              </a:ext>
            </a:extLst>
          </p:cNvPr>
          <p:cNvGrpSpPr/>
          <p:nvPr/>
        </p:nvGrpSpPr>
        <p:grpSpPr>
          <a:xfrm>
            <a:off x="15320018" y="4877745"/>
            <a:ext cx="764185" cy="758107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2F31A38-3C18-4A42-8291-8A872A633C8C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20BA5DF-2F60-8043-AFB2-5B7CF59B9915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001DCE-D181-CE45-8756-895E3424D5FB}"/>
              </a:ext>
            </a:extLst>
          </p:cNvPr>
          <p:cNvGrpSpPr/>
          <p:nvPr/>
        </p:nvGrpSpPr>
        <p:grpSpPr>
          <a:xfrm>
            <a:off x="15360144" y="7024558"/>
            <a:ext cx="683933" cy="683934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F603539-430C-0446-BDD8-614D0F0DF696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24B70DD-CF36-984A-BC98-ECB541D51973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28208F-C940-0E45-B6BD-BAE69BFA271C}"/>
              </a:ext>
            </a:extLst>
          </p:cNvPr>
          <p:cNvGrpSpPr/>
          <p:nvPr/>
        </p:nvGrpSpPr>
        <p:grpSpPr>
          <a:xfrm>
            <a:off x="15317130" y="11212583"/>
            <a:ext cx="748404" cy="566678"/>
            <a:chOff x="20981176" y="2199016"/>
            <a:chExt cx="475920" cy="360360"/>
          </a:xfrm>
          <a:solidFill>
            <a:schemeClr val="bg1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5AA4090-17B3-EC4F-952E-B283B3EDB5FF}"/>
                </a:ext>
              </a:extLst>
            </p:cNvPr>
            <p:cNvSpPr/>
            <p:nvPr/>
          </p:nvSpPr>
          <p:spPr>
            <a:xfrm>
              <a:off x="21042376" y="2199016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F0C0294-1F41-7146-81EB-225A938DAA48}"/>
                </a:ext>
              </a:extLst>
            </p:cNvPr>
            <p:cNvSpPr/>
            <p:nvPr/>
          </p:nvSpPr>
          <p:spPr>
            <a:xfrm>
              <a:off x="20981176" y="2391976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6708F39-361B-B043-B937-0CFC8A6A0294}"/>
                </a:ext>
              </a:extLst>
            </p:cNvPr>
            <p:cNvSpPr/>
            <p:nvPr/>
          </p:nvSpPr>
          <p:spPr>
            <a:xfrm>
              <a:off x="21246136" y="2230336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B484280-249D-B640-9562-E05FC6A4E2E9}"/>
                </a:ext>
              </a:extLst>
            </p:cNvPr>
            <p:cNvSpPr/>
            <p:nvPr/>
          </p:nvSpPr>
          <p:spPr>
            <a:xfrm>
              <a:off x="21268096" y="2399536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9" name="Grupo 349">
            <a:extLst>
              <a:ext uri="{FF2B5EF4-FFF2-40B4-BE49-F238E27FC236}">
                <a16:creationId xmlns:a16="http://schemas.microsoft.com/office/drawing/2014/main" id="{36C83D52-B2E4-1245-B8E9-E24120B9A34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A8CF3433-E8F0-E443-A5B4-69DCB9737015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B9018FE2-B055-7844-A7AC-B381F9EB6B6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B0A9DA14-2FAF-EF48-A2F9-28ABB15DFE91}"/>
              </a:ext>
            </a:extLst>
          </p:cNvPr>
          <p:cNvSpPr/>
          <p:nvPr/>
        </p:nvSpPr>
        <p:spPr>
          <a:xfrm>
            <a:off x="8217078" y="4661335"/>
            <a:ext cx="3515995" cy="5462030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5687568">
                <a:moveTo>
                  <a:pt x="0" y="0"/>
                </a:moveTo>
                <a:lnTo>
                  <a:pt x="3493008" y="1389888"/>
                </a:lnTo>
                <a:lnTo>
                  <a:pt x="3493008" y="5687568"/>
                </a:lnTo>
                <a:lnTo>
                  <a:pt x="0" y="56875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33BF7B34-311F-FD4D-8A2D-C0D969BE700E}"/>
              </a:ext>
            </a:extLst>
          </p:cNvPr>
          <p:cNvSpPr/>
          <p:nvPr/>
        </p:nvSpPr>
        <p:spPr>
          <a:xfrm>
            <a:off x="11880340" y="6046601"/>
            <a:ext cx="3515995" cy="4076765"/>
          </a:xfrm>
          <a:custGeom>
            <a:avLst/>
            <a:gdLst>
              <a:gd name="connsiteX0" fmla="*/ 0 w 3493008"/>
              <a:gd name="connsiteY0" fmla="*/ 0 h 4245102"/>
              <a:gd name="connsiteX1" fmla="*/ 3493008 w 3493008"/>
              <a:gd name="connsiteY1" fmla="*/ 0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93008 w 3493008"/>
              <a:gd name="connsiteY1" fmla="*/ 1814512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78720 w 3493008"/>
              <a:gd name="connsiteY1" fmla="*/ 1385887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4245102">
                <a:moveTo>
                  <a:pt x="0" y="0"/>
                </a:moveTo>
                <a:lnTo>
                  <a:pt x="3478720" y="1385887"/>
                </a:lnTo>
                <a:cubicBezTo>
                  <a:pt x="3483483" y="2338959"/>
                  <a:pt x="3488245" y="3292030"/>
                  <a:pt x="3493008" y="4245102"/>
                </a:cubicBezTo>
                <a:lnTo>
                  <a:pt x="0" y="424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83C83EC3-5808-6040-A565-CF8AB1BC3443}"/>
              </a:ext>
            </a:extLst>
          </p:cNvPr>
          <p:cNvSpPr/>
          <p:nvPr/>
        </p:nvSpPr>
        <p:spPr>
          <a:xfrm>
            <a:off x="15524939" y="7433090"/>
            <a:ext cx="3515995" cy="2690275"/>
          </a:xfrm>
          <a:custGeom>
            <a:avLst/>
            <a:gdLst>
              <a:gd name="connsiteX0" fmla="*/ 0 w 3493008"/>
              <a:gd name="connsiteY0" fmla="*/ 0 h 2844927"/>
              <a:gd name="connsiteX1" fmla="*/ 3493008 w 3493008"/>
              <a:gd name="connsiteY1" fmla="*/ 0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229193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558977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409075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87521 w 3493008"/>
              <a:gd name="connsiteY1" fmla="*/ 1425658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2844927">
                <a:moveTo>
                  <a:pt x="0" y="0"/>
                </a:moveTo>
                <a:lnTo>
                  <a:pt x="3487521" y="1425658"/>
                </a:lnTo>
                <a:lnTo>
                  <a:pt x="3493008" y="2844927"/>
                </a:lnTo>
                <a:lnTo>
                  <a:pt x="0" y="2844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21">
            <a:extLst>
              <a:ext uri="{FF2B5EF4-FFF2-40B4-BE49-F238E27FC236}">
                <a16:creationId xmlns:a16="http://schemas.microsoft.com/office/drawing/2014/main" id="{6A652803-EB20-7940-9F86-DD97688729B3}"/>
              </a:ext>
            </a:extLst>
          </p:cNvPr>
          <p:cNvSpPr/>
          <p:nvPr/>
        </p:nvSpPr>
        <p:spPr>
          <a:xfrm>
            <a:off x="19169537" y="8829990"/>
            <a:ext cx="3515995" cy="1293375"/>
          </a:xfrm>
          <a:custGeom>
            <a:avLst/>
            <a:gdLst>
              <a:gd name="connsiteX0" fmla="*/ 0 w 3493008"/>
              <a:gd name="connsiteY0" fmla="*/ 0 h 1377296"/>
              <a:gd name="connsiteX1" fmla="*/ 3493008 w 3493008"/>
              <a:gd name="connsiteY1" fmla="*/ 0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  <a:gd name="connsiteX0" fmla="*/ 0 w 3493008"/>
              <a:gd name="connsiteY0" fmla="*/ 0 h 2008682"/>
              <a:gd name="connsiteX1" fmla="*/ 3493008 w 3493008"/>
              <a:gd name="connsiteY1" fmla="*/ 2008682 h 2008682"/>
              <a:gd name="connsiteX2" fmla="*/ 3493008 w 3493008"/>
              <a:gd name="connsiteY2" fmla="*/ 1377296 h 2008682"/>
              <a:gd name="connsiteX3" fmla="*/ 0 w 3493008"/>
              <a:gd name="connsiteY3" fmla="*/ 1377296 h 2008682"/>
              <a:gd name="connsiteX4" fmla="*/ 0 w 3493008"/>
              <a:gd name="connsiteY4" fmla="*/ 0 h 2008682"/>
              <a:gd name="connsiteX0" fmla="*/ 0 w 3493008"/>
              <a:gd name="connsiteY0" fmla="*/ 0 h 1377296"/>
              <a:gd name="connsiteX1" fmla="*/ 3493008 w 3493008"/>
              <a:gd name="connsiteY1" fmla="*/ 1364105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1377296">
                <a:moveTo>
                  <a:pt x="0" y="0"/>
                </a:moveTo>
                <a:lnTo>
                  <a:pt x="3493008" y="1364105"/>
                </a:lnTo>
                <a:lnTo>
                  <a:pt x="3493008" y="1377296"/>
                </a:lnTo>
                <a:lnTo>
                  <a:pt x="0" y="1377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>
            <a:off x="11722278" y="4661335"/>
            <a:ext cx="10925456" cy="6098447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34BF0EA6-F3F3-DF4C-A862-A9A969271EBA}"/>
              </a:ext>
            </a:extLst>
          </p:cNvPr>
          <p:cNvSpPr/>
          <p:nvPr/>
        </p:nvSpPr>
        <p:spPr>
          <a:xfrm>
            <a:off x="5932417" y="5288097"/>
            <a:ext cx="1632857" cy="1069926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2D910D39-E479-EA46-9B90-B39407926F1B}"/>
              </a:ext>
            </a:extLst>
          </p:cNvPr>
          <p:cNvSpPr/>
          <p:nvPr/>
        </p:nvSpPr>
        <p:spPr>
          <a:xfrm>
            <a:off x="5932417" y="6898127"/>
            <a:ext cx="1632857" cy="1069926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E62F83A-E4D3-3942-AEA2-7BA0A2B4290A}"/>
              </a:ext>
            </a:extLst>
          </p:cNvPr>
          <p:cNvSpPr/>
          <p:nvPr/>
        </p:nvSpPr>
        <p:spPr>
          <a:xfrm>
            <a:off x="5932417" y="8508157"/>
            <a:ext cx="1632857" cy="1069926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8338033" y="411201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11995633" y="411201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15670984" y="411201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19327790" y="411201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8338033" y="10759782"/>
            <a:ext cx="3395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12039095" y="10759782"/>
            <a:ext cx="3395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FC3C0A96-FE17-C24D-B6F1-BC5082936FBF}"/>
              </a:ext>
            </a:extLst>
          </p:cNvPr>
          <p:cNvSpPr/>
          <p:nvPr/>
        </p:nvSpPr>
        <p:spPr>
          <a:xfrm>
            <a:off x="15733846" y="10759782"/>
            <a:ext cx="3395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679F6A8E-8301-B14B-BF85-899992EE3CE4}"/>
              </a:ext>
            </a:extLst>
          </p:cNvPr>
          <p:cNvSpPr/>
          <p:nvPr/>
        </p:nvSpPr>
        <p:spPr>
          <a:xfrm>
            <a:off x="19306950" y="10759782"/>
            <a:ext cx="3395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403440-B36F-B341-860C-B8B59D5026D1}"/>
              </a:ext>
            </a:extLst>
          </p:cNvPr>
          <p:cNvGrpSpPr/>
          <p:nvPr/>
        </p:nvGrpSpPr>
        <p:grpSpPr>
          <a:xfrm>
            <a:off x="1675660" y="4786920"/>
            <a:ext cx="3515995" cy="5481638"/>
            <a:chOff x="12433198" y="4893478"/>
            <a:chExt cx="3515995" cy="548163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14B5FD-6535-C04E-8574-89CC70FA573D}"/>
                </a:ext>
              </a:extLst>
            </p:cNvPr>
            <p:cNvSpPr txBox="1"/>
            <p:nvPr/>
          </p:nvSpPr>
          <p:spPr>
            <a:xfrm>
              <a:off x="12433198" y="5605733"/>
              <a:ext cx="3515995" cy="4769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sure, that’s why we provide point.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5093E4-3AE9-EF46-B845-F2D945B57F4B}"/>
                </a:ext>
              </a:extLst>
            </p:cNvPr>
            <p:cNvSpPr/>
            <p:nvPr/>
          </p:nvSpPr>
          <p:spPr>
            <a:xfrm>
              <a:off x="12433198" y="4893478"/>
              <a:ext cx="35159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DFD5E6B-B22F-904D-A28C-44900BA5BAD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2462E33C-9930-864E-B3B3-4123B37B68AC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7F87DD9A-8ECA-D445-BF08-E51FBCB8858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34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9CC3AD-9F8D-CB4A-AAE2-6025484985D6}"/>
              </a:ext>
            </a:extLst>
          </p:cNvPr>
          <p:cNvCxnSpPr>
            <a:cxnSpLocks/>
          </p:cNvCxnSpPr>
          <p:nvPr/>
        </p:nvCxnSpPr>
        <p:spPr>
          <a:xfrm>
            <a:off x="11023681" y="7270911"/>
            <a:ext cx="3850670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7AF46E-FCE7-C54F-85A0-7D2FEE8E74B0}"/>
              </a:ext>
            </a:extLst>
          </p:cNvPr>
          <p:cNvCxnSpPr>
            <a:cxnSpLocks/>
          </p:cNvCxnSpPr>
          <p:nvPr/>
        </p:nvCxnSpPr>
        <p:spPr>
          <a:xfrm>
            <a:off x="11455834" y="5186079"/>
            <a:ext cx="3418517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FDB5AE-9BDC-1246-9A4E-A5ACD5F6AE96}"/>
              </a:ext>
            </a:extLst>
          </p:cNvPr>
          <p:cNvCxnSpPr>
            <a:cxnSpLocks/>
          </p:cNvCxnSpPr>
          <p:nvPr/>
        </p:nvCxnSpPr>
        <p:spPr>
          <a:xfrm>
            <a:off x="10149999" y="9465471"/>
            <a:ext cx="4724352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BA18A0-2132-AE45-8693-EBC1EFA35146}"/>
              </a:ext>
            </a:extLst>
          </p:cNvPr>
          <p:cNvCxnSpPr>
            <a:cxnSpLocks/>
          </p:cNvCxnSpPr>
          <p:nvPr/>
        </p:nvCxnSpPr>
        <p:spPr>
          <a:xfrm>
            <a:off x="9782337" y="11628680"/>
            <a:ext cx="5092014" cy="0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E7046A3-9C9D-2348-AFD8-EEA108C9C3D6}"/>
              </a:ext>
            </a:extLst>
          </p:cNvPr>
          <p:cNvGrpSpPr/>
          <p:nvPr/>
        </p:nvGrpSpPr>
        <p:grpSpPr>
          <a:xfrm>
            <a:off x="1828869" y="4119279"/>
            <a:ext cx="11153868" cy="8389349"/>
            <a:chOff x="5979493" y="3668804"/>
            <a:chExt cx="12418661" cy="81040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23C279-7E14-1448-934A-493B28B725B5}"/>
                </a:ext>
              </a:extLst>
            </p:cNvPr>
            <p:cNvSpPr/>
            <p:nvPr/>
          </p:nvSpPr>
          <p:spPr>
            <a:xfrm>
              <a:off x="9542804" y="10058401"/>
              <a:ext cx="5292040" cy="171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E017C73A-C8CB-544F-9F2C-4BEADA728391}"/>
                </a:ext>
              </a:extLst>
            </p:cNvPr>
            <p:cNvSpPr/>
            <p:nvPr/>
          </p:nvSpPr>
          <p:spPr>
            <a:xfrm rot="10800000">
              <a:off x="8360440" y="7924801"/>
              <a:ext cx="7656769" cy="2133600"/>
            </a:xfrm>
            <a:prstGeom prst="trapezoid">
              <a:avLst>
                <a:gd name="adj" fmla="val 5008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E8312E4-138A-9B4C-8C9F-DF7A5CDDA856}"/>
                </a:ext>
              </a:extLst>
            </p:cNvPr>
            <p:cNvSpPr/>
            <p:nvPr/>
          </p:nvSpPr>
          <p:spPr>
            <a:xfrm rot="10800000">
              <a:off x="7172563" y="5791200"/>
              <a:ext cx="10032520" cy="2133600"/>
            </a:xfrm>
            <a:prstGeom prst="trapezoid">
              <a:avLst>
                <a:gd name="adj" fmla="val 5008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FD18DB13-A5E2-1A46-832D-6EA524306BEA}"/>
                </a:ext>
              </a:extLst>
            </p:cNvPr>
            <p:cNvSpPr/>
            <p:nvPr/>
          </p:nvSpPr>
          <p:spPr>
            <a:xfrm rot="10800000">
              <a:off x="5979493" y="3668804"/>
              <a:ext cx="12418661" cy="2133600"/>
            </a:xfrm>
            <a:prstGeom prst="trapezoid">
              <a:avLst>
                <a:gd name="adj" fmla="val 500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167F8FD-DC30-704A-919C-DFEC513CE6FC}"/>
              </a:ext>
            </a:extLst>
          </p:cNvPr>
          <p:cNvSpPr/>
          <p:nvPr/>
        </p:nvSpPr>
        <p:spPr>
          <a:xfrm>
            <a:off x="14874351" y="4265316"/>
            <a:ext cx="7674429" cy="17723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0933857-A56A-BC4E-A6BE-052A04FA1CCF}"/>
              </a:ext>
            </a:extLst>
          </p:cNvPr>
          <p:cNvSpPr/>
          <p:nvPr/>
        </p:nvSpPr>
        <p:spPr>
          <a:xfrm>
            <a:off x="14874351" y="6422311"/>
            <a:ext cx="7674429" cy="17723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7F1B22E-DED5-5B4E-A888-272594FFDBC7}"/>
              </a:ext>
            </a:extLst>
          </p:cNvPr>
          <p:cNvSpPr/>
          <p:nvPr/>
        </p:nvSpPr>
        <p:spPr>
          <a:xfrm>
            <a:off x="14874351" y="8579307"/>
            <a:ext cx="7674429" cy="17723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F38D766-8D46-1C4D-A382-CE760318DCCD}"/>
              </a:ext>
            </a:extLst>
          </p:cNvPr>
          <p:cNvSpPr/>
          <p:nvPr/>
        </p:nvSpPr>
        <p:spPr>
          <a:xfrm>
            <a:off x="14874351" y="10736303"/>
            <a:ext cx="7674429" cy="177232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756B13A4-9B86-7947-A94A-4BE3E5D20AC0}"/>
              </a:ext>
            </a:extLst>
          </p:cNvPr>
          <p:cNvSpPr txBox="1"/>
          <p:nvPr/>
        </p:nvSpPr>
        <p:spPr>
          <a:xfrm>
            <a:off x="5832803" y="4943374"/>
            <a:ext cx="3161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9DDD6075-F267-C047-BA12-4FD0BAED8F22}"/>
              </a:ext>
            </a:extLst>
          </p:cNvPr>
          <p:cNvSpPr txBox="1"/>
          <p:nvPr/>
        </p:nvSpPr>
        <p:spPr>
          <a:xfrm>
            <a:off x="5832803" y="7016014"/>
            <a:ext cx="3161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F9395597-C284-7747-9C90-4338EEFF0A5B}"/>
              </a:ext>
            </a:extLst>
          </p:cNvPr>
          <p:cNvSpPr txBox="1"/>
          <p:nvPr/>
        </p:nvSpPr>
        <p:spPr>
          <a:xfrm>
            <a:off x="5832803" y="9119134"/>
            <a:ext cx="3161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FC84248A-5001-2C40-A94A-D080AB5CAD9D}"/>
              </a:ext>
            </a:extLst>
          </p:cNvPr>
          <p:cNvSpPr txBox="1"/>
          <p:nvPr/>
        </p:nvSpPr>
        <p:spPr>
          <a:xfrm>
            <a:off x="5832803" y="11199201"/>
            <a:ext cx="3161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48EA2242-C5A7-5C43-82DF-A83A9806743F}"/>
              </a:ext>
            </a:extLst>
          </p:cNvPr>
          <p:cNvSpPr/>
          <p:nvPr/>
        </p:nvSpPr>
        <p:spPr>
          <a:xfrm>
            <a:off x="15739092" y="4746575"/>
            <a:ext cx="6132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73F4361A-725A-514A-87DE-3AC3019EE7EF}"/>
              </a:ext>
            </a:extLst>
          </p:cNvPr>
          <p:cNvSpPr/>
          <p:nvPr/>
        </p:nvSpPr>
        <p:spPr>
          <a:xfrm>
            <a:off x="15739092" y="6869290"/>
            <a:ext cx="6132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B66EFA60-18AD-9E43-B887-932784EB5BF3}"/>
              </a:ext>
            </a:extLst>
          </p:cNvPr>
          <p:cNvSpPr/>
          <p:nvPr/>
        </p:nvSpPr>
        <p:spPr>
          <a:xfrm>
            <a:off x="15739092" y="9024662"/>
            <a:ext cx="6132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1E206075-B4B3-4544-B9A3-5B2B7B539310}"/>
              </a:ext>
            </a:extLst>
          </p:cNvPr>
          <p:cNvSpPr/>
          <p:nvPr/>
        </p:nvSpPr>
        <p:spPr>
          <a:xfrm>
            <a:off x="15739092" y="11180033"/>
            <a:ext cx="6132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4" name="Freeform 351">
            <a:extLst>
              <a:ext uri="{FF2B5EF4-FFF2-40B4-BE49-F238E27FC236}">
                <a16:creationId xmlns:a16="http://schemas.microsoft.com/office/drawing/2014/main" id="{428CA2FD-7EC6-B148-9DB8-CEE8E97C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636" y="5021237"/>
            <a:ext cx="329683" cy="329683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51">
            <a:extLst>
              <a:ext uri="{FF2B5EF4-FFF2-40B4-BE49-F238E27FC236}">
                <a16:creationId xmlns:a16="http://schemas.microsoft.com/office/drawing/2014/main" id="{9239F88E-EDE0-EE49-8A7A-4897F182C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636" y="7097172"/>
            <a:ext cx="329683" cy="329683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51">
            <a:extLst>
              <a:ext uri="{FF2B5EF4-FFF2-40B4-BE49-F238E27FC236}">
                <a16:creationId xmlns:a16="http://schemas.microsoft.com/office/drawing/2014/main" id="{2E7E9748-2DE5-DB45-919B-6D31DAFC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636" y="9300628"/>
            <a:ext cx="329683" cy="329683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51">
            <a:extLst>
              <a:ext uri="{FF2B5EF4-FFF2-40B4-BE49-F238E27FC236}">
                <a16:creationId xmlns:a16="http://schemas.microsoft.com/office/drawing/2014/main" id="{8D58D62A-01D3-0C4C-90CD-EF5C1119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636" y="11450704"/>
            <a:ext cx="329683" cy="329683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447B03FF-05CA-EE47-86EC-51997113E81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58AB1DCC-0D6F-504F-AD38-324EC5AE02BC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7E53F759-2175-B94D-B5FD-CA6B23C570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3433E9-D583-5242-9FD5-2ADB72FF21A0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9385445" y="7627416"/>
            <a:ext cx="1802774" cy="9586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2590B35-1705-C24C-8871-D8DD2AE62845}"/>
              </a:ext>
            </a:extLst>
          </p:cNvPr>
          <p:cNvSpPr/>
          <p:nvPr/>
        </p:nvSpPr>
        <p:spPr>
          <a:xfrm flipH="1">
            <a:off x="2351313" y="6882849"/>
            <a:ext cx="6835688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FC2DE4C2-8B84-1846-8DA2-2C11481A609E}"/>
              </a:ext>
            </a:extLst>
          </p:cNvPr>
          <p:cNvSpPr/>
          <p:nvPr/>
        </p:nvSpPr>
        <p:spPr>
          <a:xfrm flipH="1">
            <a:off x="2351314" y="7280079"/>
            <a:ext cx="60671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6" name="Freeform 351">
            <a:extLst>
              <a:ext uri="{FF2B5EF4-FFF2-40B4-BE49-F238E27FC236}">
                <a16:creationId xmlns:a16="http://schemas.microsoft.com/office/drawing/2014/main" id="{FAFBBF5B-5E39-1747-904C-DD50870634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72339" y="7422540"/>
            <a:ext cx="413106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endParaRPr lang="es-MX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25A65A-9CE3-C140-80F6-DC992C902DAD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13189435" y="5234681"/>
            <a:ext cx="1802773" cy="9586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3BC7F76-7925-644A-8BF7-23FA2CE99F10}"/>
              </a:ext>
            </a:extLst>
          </p:cNvPr>
          <p:cNvSpPr/>
          <p:nvPr/>
        </p:nvSpPr>
        <p:spPr>
          <a:xfrm>
            <a:off x="15190651" y="4490114"/>
            <a:ext cx="7114178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D9BE49D9-5BAA-EF46-AC7F-73D4A24830D7}"/>
              </a:ext>
            </a:extLst>
          </p:cNvPr>
          <p:cNvSpPr/>
          <p:nvPr/>
        </p:nvSpPr>
        <p:spPr>
          <a:xfrm>
            <a:off x="15959145" y="4887344"/>
            <a:ext cx="6345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4" name="Freeform 351">
            <a:extLst>
              <a:ext uri="{FF2B5EF4-FFF2-40B4-BE49-F238E27FC236}">
                <a16:creationId xmlns:a16="http://schemas.microsoft.com/office/drawing/2014/main" id="{057DB4C7-4FF2-124D-AB61-1FFEF154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208" y="5029805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0648E0-0BEC-1E47-BE3D-6B0057FEB7F5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12374813" y="9658984"/>
            <a:ext cx="2617395" cy="48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2A6F770-88F5-6D45-877A-C94C928709B9}"/>
              </a:ext>
            </a:extLst>
          </p:cNvPr>
          <p:cNvSpPr/>
          <p:nvPr/>
        </p:nvSpPr>
        <p:spPr>
          <a:xfrm>
            <a:off x="15190651" y="8914417"/>
            <a:ext cx="7114178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B27C48DD-3117-9440-9F76-E27E10E1490F}"/>
              </a:ext>
            </a:extLst>
          </p:cNvPr>
          <p:cNvSpPr/>
          <p:nvPr/>
        </p:nvSpPr>
        <p:spPr>
          <a:xfrm>
            <a:off x="15959145" y="9311647"/>
            <a:ext cx="6345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9" name="Freeform 351">
            <a:extLst>
              <a:ext uri="{FF2B5EF4-FFF2-40B4-BE49-F238E27FC236}">
                <a16:creationId xmlns:a16="http://schemas.microsoft.com/office/drawing/2014/main" id="{185C4695-F2AF-9D48-9C0D-2696B5BC0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208" y="9454108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A22A431-39A0-C849-9D40-4678B9B0A148}"/>
              </a:ext>
            </a:extLst>
          </p:cNvPr>
          <p:cNvCxnSpPr>
            <a:cxnSpLocks/>
            <a:endCxn id="84" idx="3"/>
          </p:cNvCxnSpPr>
          <p:nvPr/>
        </p:nvCxnSpPr>
        <p:spPr>
          <a:xfrm flipH="1" flipV="1">
            <a:off x="9385445" y="11432890"/>
            <a:ext cx="2803382" cy="48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BA6D7DD-902E-3F48-85D7-5B579A0228C1}"/>
              </a:ext>
            </a:extLst>
          </p:cNvPr>
          <p:cNvSpPr/>
          <p:nvPr/>
        </p:nvSpPr>
        <p:spPr>
          <a:xfrm flipH="1">
            <a:off x="2351313" y="10688323"/>
            <a:ext cx="6835688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806615A5-7EA4-2644-89C1-9FF0CC053857}"/>
              </a:ext>
            </a:extLst>
          </p:cNvPr>
          <p:cNvSpPr/>
          <p:nvPr/>
        </p:nvSpPr>
        <p:spPr>
          <a:xfrm flipH="1">
            <a:off x="2351314" y="11085553"/>
            <a:ext cx="60671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4" name="Freeform 351">
            <a:extLst>
              <a:ext uri="{FF2B5EF4-FFF2-40B4-BE49-F238E27FC236}">
                <a16:creationId xmlns:a16="http://schemas.microsoft.com/office/drawing/2014/main" id="{BCB5F562-B0CC-134A-BBE3-D9ADEF6447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72339" y="11228014"/>
            <a:ext cx="413106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algn="r"/>
            <a:endParaRPr lang="es-MX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8A18F86-9794-3048-9290-3F052EA0F36F}"/>
              </a:ext>
            </a:extLst>
          </p:cNvPr>
          <p:cNvSpPr/>
          <p:nvPr/>
        </p:nvSpPr>
        <p:spPr>
          <a:xfrm rot="5400000">
            <a:off x="7662438" y="6835530"/>
            <a:ext cx="9052775" cy="3369640"/>
          </a:xfrm>
          <a:prstGeom prst="homePlate">
            <a:avLst>
              <a:gd name="adj" fmla="val 58267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5295D9-B821-4147-B37E-B12FAB5699E4}"/>
              </a:ext>
            </a:extLst>
          </p:cNvPr>
          <p:cNvSpPr/>
          <p:nvPr/>
        </p:nvSpPr>
        <p:spPr>
          <a:xfrm>
            <a:off x="11188219" y="6657118"/>
            <a:ext cx="2001216" cy="2001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FBB0CA-3017-D649-9D90-31707C48A665}"/>
              </a:ext>
            </a:extLst>
          </p:cNvPr>
          <p:cNvSpPr/>
          <p:nvPr/>
        </p:nvSpPr>
        <p:spPr>
          <a:xfrm>
            <a:off x="10972703" y="3993962"/>
            <a:ext cx="2432247" cy="2432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6E850C-1A24-EA40-9DEC-263343C93F19}"/>
              </a:ext>
            </a:extLst>
          </p:cNvPr>
          <p:cNvSpPr/>
          <p:nvPr/>
        </p:nvSpPr>
        <p:spPr>
          <a:xfrm>
            <a:off x="11372524" y="8889243"/>
            <a:ext cx="1632604" cy="16326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D6ED78-8769-084D-80CC-F8D472EB84AA}"/>
              </a:ext>
            </a:extLst>
          </p:cNvPr>
          <p:cNvSpPr/>
          <p:nvPr/>
        </p:nvSpPr>
        <p:spPr>
          <a:xfrm>
            <a:off x="11538552" y="10752756"/>
            <a:ext cx="1300547" cy="130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8CF0B-217B-F146-9AE6-90E63E3F2AE7}"/>
              </a:ext>
            </a:extLst>
          </p:cNvPr>
          <p:cNvGrpSpPr/>
          <p:nvPr/>
        </p:nvGrpSpPr>
        <p:grpSpPr>
          <a:xfrm>
            <a:off x="11647057" y="4303654"/>
            <a:ext cx="1094400" cy="7453318"/>
            <a:chOff x="4135581" y="3632059"/>
            <a:chExt cx="1094400" cy="745331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FEA964E8-57C6-DD43-AFB3-E1438BB449EA}"/>
                </a:ext>
              </a:extLst>
            </p:cNvPr>
            <p:cNvSpPr txBox="1"/>
            <p:nvPr/>
          </p:nvSpPr>
          <p:spPr>
            <a:xfrm>
              <a:off x="4160295" y="3632059"/>
              <a:ext cx="106968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1A9BCFB8-0A62-9844-B67E-D2DB005C8B6F}"/>
                </a:ext>
              </a:extLst>
            </p:cNvPr>
            <p:cNvSpPr txBox="1"/>
            <p:nvPr/>
          </p:nvSpPr>
          <p:spPr>
            <a:xfrm>
              <a:off x="4135581" y="6337067"/>
              <a:ext cx="10696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</a:t>
              </a:r>
            </a:p>
          </p:txBody>
        </p:sp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64054775-C895-1048-86BC-B32DAE38AD07}"/>
                </a:ext>
              </a:extLst>
            </p:cNvPr>
            <p:cNvSpPr txBox="1"/>
            <p:nvPr/>
          </p:nvSpPr>
          <p:spPr>
            <a:xfrm>
              <a:off x="4160295" y="8585579"/>
              <a:ext cx="1069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</a:t>
              </a:r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979198DE-551E-D740-86F7-173AC4EC92D6}"/>
                </a:ext>
              </a:extLst>
            </p:cNvPr>
            <p:cNvSpPr txBox="1"/>
            <p:nvPr/>
          </p:nvSpPr>
          <p:spPr>
            <a:xfrm>
              <a:off x="4160295" y="10377491"/>
              <a:ext cx="1069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6542F7C8-4EB2-B44B-9269-BC8DA664692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672628BE-E1CE-774D-A5BB-580E0042BC78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4EFDB5C4-180C-B343-AEFE-EFF523E66E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4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1">
            <a:extLst>
              <a:ext uri="{FF2B5EF4-FFF2-40B4-BE49-F238E27FC236}">
                <a16:creationId xmlns:a16="http://schemas.microsoft.com/office/drawing/2014/main" id="{3FE8A8DB-4787-D24D-8B57-1E9FA7E6F3C7}"/>
              </a:ext>
            </a:extLst>
          </p:cNvPr>
          <p:cNvSpPr>
            <a:spLocks/>
          </p:cNvSpPr>
          <p:nvPr/>
        </p:nvSpPr>
        <p:spPr bwMode="auto">
          <a:xfrm rot="10800000">
            <a:off x="7994036" y="4023884"/>
            <a:ext cx="9387770" cy="3759158"/>
          </a:xfrm>
          <a:custGeom>
            <a:avLst/>
            <a:gdLst>
              <a:gd name="T0" fmla="*/ 0 w 2734"/>
              <a:gd name="T1" fmla="*/ 1070 h 1070"/>
              <a:gd name="T2" fmla="*/ 2734 w 2734"/>
              <a:gd name="T3" fmla="*/ 438 h 1070"/>
              <a:gd name="T4" fmla="*/ 2506 w 2734"/>
              <a:gd name="T5" fmla="*/ 0 h 1070"/>
              <a:gd name="T6" fmla="*/ 229 w 2734"/>
              <a:gd name="T7" fmla="*/ 631 h 1070"/>
              <a:gd name="T8" fmla="*/ 0 w 2734"/>
              <a:gd name="T9" fmla="*/ 107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4" h="1070">
                <a:moveTo>
                  <a:pt x="0" y="1070"/>
                </a:moveTo>
                <a:lnTo>
                  <a:pt x="2734" y="438"/>
                </a:lnTo>
                <a:lnTo>
                  <a:pt x="2506" y="0"/>
                </a:lnTo>
                <a:lnTo>
                  <a:pt x="229" y="631"/>
                </a:lnTo>
                <a:lnTo>
                  <a:pt x="0" y="107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b="1" dirty="0">
              <a:latin typeface="Roboto Bold" charset="0"/>
            </a:endParaRPr>
          </a:p>
        </p:txBody>
      </p:sp>
      <p:sp>
        <p:nvSpPr>
          <p:cNvPr id="42" name="Freeform 32">
            <a:extLst>
              <a:ext uri="{FF2B5EF4-FFF2-40B4-BE49-F238E27FC236}">
                <a16:creationId xmlns:a16="http://schemas.microsoft.com/office/drawing/2014/main" id="{26242233-5F43-504F-80E1-EFDA5B8E2CED}"/>
              </a:ext>
            </a:extLst>
          </p:cNvPr>
          <p:cNvSpPr>
            <a:spLocks/>
          </p:cNvSpPr>
          <p:nvPr/>
        </p:nvSpPr>
        <p:spPr bwMode="auto">
          <a:xfrm rot="10800000">
            <a:off x="9106555" y="6244250"/>
            <a:ext cx="7142122" cy="3731048"/>
          </a:xfrm>
          <a:custGeom>
            <a:avLst/>
            <a:gdLst>
              <a:gd name="T0" fmla="*/ 0 w 2080"/>
              <a:gd name="T1" fmla="*/ 1062 h 1062"/>
              <a:gd name="T2" fmla="*/ 2080 w 2080"/>
              <a:gd name="T3" fmla="*/ 438 h 1062"/>
              <a:gd name="T4" fmla="*/ 1851 w 2080"/>
              <a:gd name="T5" fmla="*/ 0 h 1062"/>
              <a:gd name="T6" fmla="*/ 229 w 2080"/>
              <a:gd name="T7" fmla="*/ 624 h 1062"/>
              <a:gd name="T8" fmla="*/ 0 w 2080"/>
              <a:gd name="T9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0" h="1062">
                <a:moveTo>
                  <a:pt x="0" y="1062"/>
                </a:moveTo>
                <a:lnTo>
                  <a:pt x="2080" y="438"/>
                </a:lnTo>
                <a:lnTo>
                  <a:pt x="1851" y="0"/>
                </a:lnTo>
                <a:lnTo>
                  <a:pt x="229" y="624"/>
                </a:lnTo>
                <a:lnTo>
                  <a:pt x="0" y="106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b="1" dirty="0">
              <a:latin typeface="Roboto Bold" charset="0"/>
            </a:endParaRPr>
          </a:p>
        </p:txBody>
      </p:sp>
      <p:sp>
        <p:nvSpPr>
          <p:cNvPr id="44" name="Freeform 33">
            <a:extLst>
              <a:ext uri="{FF2B5EF4-FFF2-40B4-BE49-F238E27FC236}">
                <a16:creationId xmlns:a16="http://schemas.microsoft.com/office/drawing/2014/main" id="{C7CEB664-4244-D645-943C-0CB9C098B6D5}"/>
              </a:ext>
            </a:extLst>
          </p:cNvPr>
          <p:cNvSpPr>
            <a:spLocks/>
          </p:cNvSpPr>
          <p:nvPr/>
        </p:nvSpPr>
        <p:spPr bwMode="auto">
          <a:xfrm rot="10800000">
            <a:off x="10236248" y="8429475"/>
            <a:ext cx="4896475" cy="3738081"/>
          </a:xfrm>
          <a:custGeom>
            <a:avLst/>
            <a:gdLst>
              <a:gd name="T0" fmla="*/ 0 w 1426"/>
              <a:gd name="T1" fmla="*/ 1064 h 1064"/>
              <a:gd name="T2" fmla="*/ 1426 w 1426"/>
              <a:gd name="T3" fmla="*/ 433 h 1064"/>
              <a:gd name="T4" fmla="*/ 1202 w 1426"/>
              <a:gd name="T5" fmla="*/ 0 h 1064"/>
              <a:gd name="T6" fmla="*/ 230 w 1426"/>
              <a:gd name="T7" fmla="*/ 624 h 1064"/>
              <a:gd name="T8" fmla="*/ 0 w 1426"/>
              <a:gd name="T9" fmla="*/ 106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6" h="1064">
                <a:moveTo>
                  <a:pt x="0" y="1064"/>
                </a:moveTo>
                <a:lnTo>
                  <a:pt x="1426" y="433"/>
                </a:lnTo>
                <a:lnTo>
                  <a:pt x="1202" y="0"/>
                </a:lnTo>
                <a:lnTo>
                  <a:pt x="230" y="624"/>
                </a:lnTo>
                <a:lnTo>
                  <a:pt x="0" y="106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b="1" dirty="0">
              <a:latin typeface="Roboto Bold" charset="0"/>
            </a:endParaRPr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B43E0C3F-1AC7-114E-832D-4791DBF2D3AF}"/>
              </a:ext>
            </a:extLst>
          </p:cNvPr>
          <p:cNvSpPr>
            <a:spLocks/>
          </p:cNvSpPr>
          <p:nvPr/>
        </p:nvSpPr>
        <p:spPr bwMode="auto">
          <a:xfrm rot="10800000">
            <a:off x="6871212" y="4023884"/>
            <a:ext cx="10510593" cy="1542309"/>
          </a:xfrm>
          <a:custGeom>
            <a:avLst/>
            <a:gdLst>
              <a:gd name="T0" fmla="*/ 2833 w 3061"/>
              <a:gd name="T1" fmla="*/ 0 h 439"/>
              <a:gd name="T2" fmla="*/ 229 w 3061"/>
              <a:gd name="T3" fmla="*/ 0 h 439"/>
              <a:gd name="T4" fmla="*/ 0 w 3061"/>
              <a:gd name="T5" fmla="*/ 439 h 439"/>
              <a:gd name="T6" fmla="*/ 3061 w 3061"/>
              <a:gd name="T7" fmla="*/ 439 h 439"/>
              <a:gd name="T8" fmla="*/ 2833 w 3061"/>
              <a:gd name="T9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1" h="439">
                <a:moveTo>
                  <a:pt x="2833" y="0"/>
                </a:moveTo>
                <a:lnTo>
                  <a:pt x="229" y="0"/>
                </a:lnTo>
                <a:lnTo>
                  <a:pt x="0" y="439"/>
                </a:lnTo>
                <a:lnTo>
                  <a:pt x="3061" y="439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79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7" name="Freeform 27">
            <a:extLst>
              <a:ext uri="{FF2B5EF4-FFF2-40B4-BE49-F238E27FC236}">
                <a16:creationId xmlns:a16="http://schemas.microsoft.com/office/drawing/2014/main" id="{470E02C3-46B5-ED46-B15A-B123A15C7487}"/>
              </a:ext>
            </a:extLst>
          </p:cNvPr>
          <p:cNvSpPr>
            <a:spLocks/>
          </p:cNvSpPr>
          <p:nvPr/>
        </p:nvSpPr>
        <p:spPr bwMode="auto">
          <a:xfrm rot="10800000">
            <a:off x="10236248" y="10646327"/>
            <a:ext cx="3759915" cy="1521228"/>
          </a:xfrm>
          <a:custGeom>
            <a:avLst/>
            <a:gdLst>
              <a:gd name="T0" fmla="*/ 871 w 1095"/>
              <a:gd name="T1" fmla="*/ 0 h 433"/>
              <a:gd name="T2" fmla="*/ 226 w 1095"/>
              <a:gd name="T3" fmla="*/ 0 h 433"/>
              <a:gd name="T4" fmla="*/ 0 w 1095"/>
              <a:gd name="T5" fmla="*/ 433 h 433"/>
              <a:gd name="T6" fmla="*/ 1095 w 1095"/>
              <a:gd name="T7" fmla="*/ 433 h 433"/>
              <a:gd name="T8" fmla="*/ 871 w 1095"/>
              <a:gd name="T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433">
                <a:moveTo>
                  <a:pt x="871" y="0"/>
                </a:moveTo>
                <a:lnTo>
                  <a:pt x="226" y="0"/>
                </a:lnTo>
                <a:lnTo>
                  <a:pt x="0" y="433"/>
                </a:lnTo>
                <a:lnTo>
                  <a:pt x="1095" y="433"/>
                </a:lnTo>
                <a:lnTo>
                  <a:pt x="8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79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6B1B676F-A900-DC45-888E-7C87B3B9E824}"/>
              </a:ext>
            </a:extLst>
          </p:cNvPr>
          <p:cNvSpPr>
            <a:spLocks/>
          </p:cNvSpPr>
          <p:nvPr/>
        </p:nvSpPr>
        <p:spPr bwMode="auto">
          <a:xfrm rot="10800000">
            <a:off x="7994032" y="6244248"/>
            <a:ext cx="8254646" cy="1538795"/>
          </a:xfrm>
          <a:custGeom>
            <a:avLst/>
            <a:gdLst>
              <a:gd name="T0" fmla="*/ 2176 w 2404"/>
              <a:gd name="T1" fmla="*/ 0 h 438"/>
              <a:gd name="T2" fmla="*/ 229 w 2404"/>
              <a:gd name="T3" fmla="*/ 0 h 438"/>
              <a:gd name="T4" fmla="*/ 0 w 2404"/>
              <a:gd name="T5" fmla="*/ 438 h 438"/>
              <a:gd name="T6" fmla="*/ 2404 w 2404"/>
              <a:gd name="T7" fmla="*/ 438 h 438"/>
              <a:gd name="T8" fmla="*/ 2176 w 2404"/>
              <a:gd name="T9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4" h="438">
                <a:moveTo>
                  <a:pt x="2176" y="0"/>
                </a:moveTo>
                <a:lnTo>
                  <a:pt x="229" y="0"/>
                </a:lnTo>
                <a:lnTo>
                  <a:pt x="0" y="438"/>
                </a:lnTo>
                <a:lnTo>
                  <a:pt x="2404" y="438"/>
                </a:lnTo>
                <a:lnTo>
                  <a:pt x="21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79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9" name="Freeform 29">
            <a:extLst>
              <a:ext uri="{FF2B5EF4-FFF2-40B4-BE49-F238E27FC236}">
                <a16:creationId xmlns:a16="http://schemas.microsoft.com/office/drawing/2014/main" id="{21BDAAF4-22C7-2F4A-990A-C3CA0974A385}"/>
              </a:ext>
            </a:extLst>
          </p:cNvPr>
          <p:cNvSpPr>
            <a:spLocks/>
          </p:cNvSpPr>
          <p:nvPr/>
        </p:nvSpPr>
        <p:spPr bwMode="auto">
          <a:xfrm rot="10800000">
            <a:off x="9106559" y="8429477"/>
            <a:ext cx="6026164" cy="1545822"/>
          </a:xfrm>
          <a:custGeom>
            <a:avLst/>
            <a:gdLst>
              <a:gd name="T0" fmla="*/ 1526 w 1755"/>
              <a:gd name="T1" fmla="*/ 0 h 440"/>
              <a:gd name="T2" fmla="*/ 230 w 1755"/>
              <a:gd name="T3" fmla="*/ 0 h 440"/>
              <a:gd name="T4" fmla="*/ 0 w 1755"/>
              <a:gd name="T5" fmla="*/ 440 h 440"/>
              <a:gd name="T6" fmla="*/ 1755 w 1755"/>
              <a:gd name="T7" fmla="*/ 440 h 440"/>
              <a:gd name="T8" fmla="*/ 1526 w 1755"/>
              <a:gd name="T9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5" h="440">
                <a:moveTo>
                  <a:pt x="1526" y="0"/>
                </a:moveTo>
                <a:lnTo>
                  <a:pt x="230" y="0"/>
                </a:lnTo>
                <a:lnTo>
                  <a:pt x="0" y="440"/>
                </a:lnTo>
                <a:lnTo>
                  <a:pt x="1755" y="440"/>
                </a:lnTo>
                <a:lnTo>
                  <a:pt x="15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79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F70B8F-89ED-684F-B866-DD440AC28628}"/>
              </a:ext>
            </a:extLst>
          </p:cNvPr>
          <p:cNvSpPr/>
          <p:nvPr/>
        </p:nvSpPr>
        <p:spPr>
          <a:xfrm rot="10800000">
            <a:off x="1231229" y="4932447"/>
            <a:ext cx="1778340" cy="17783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 Bold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75C489-8A52-3E40-AF13-87E260EC4920}"/>
              </a:ext>
            </a:extLst>
          </p:cNvPr>
          <p:cNvSpPr/>
          <p:nvPr/>
        </p:nvSpPr>
        <p:spPr>
          <a:xfrm rot="10800000">
            <a:off x="1231229" y="9504891"/>
            <a:ext cx="1778340" cy="17783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 Bold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FA34DC-A464-C343-A4EC-C6E7A018AE73}"/>
              </a:ext>
            </a:extLst>
          </p:cNvPr>
          <p:cNvSpPr/>
          <p:nvPr/>
        </p:nvSpPr>
        <p:spPr>
          <a:xfrm rot="10800000">
            <a:off x="21368077" y="4941207"/>
            <a:ext cx="1778340" cy="17783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 Bold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469C4E-A137-0547-930A-65806A7FC118}"/>
              </a:ext>
            </a:extLst>
          </p:cNvPr>
          <p:cNvSpPr/>
          <p:nvPr/>
        </p:nvSpPr>
        <p:spPr>
          <a:xfrm rot="10800000">
            <a:off x="21368077" y="9504890"/>
            <a:ext cx="1778340" cy="17783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Roboto Bold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691AB-F121-2647-A2A9-F108C0E5BBDE}"/>
              </a:ext>
            </a:extLst>
          </p:cNvPr>
          <p:cNvSpPr/>
          <p:nvPr/>
        </p:nvSpPr>
        <p:spPr>
          <a:xfrm rot="10800000" flipV="1">
            <a:off x="21218278" y="9732341"/>
            <a:ext cx="2077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54325B-BCA4-C148-9475-BEA17F6B87AD}"/>
              </a:ext>
            </a:extLst>
          </p:cNvPr>
          <p:cNvSpPr txBox="1"/>
          <p:nvPr/>
        </p:nvSpPr>
        <p:spPr>
          <a:xfrm rot="10800000" flipV="1">
            <a:off x="17378365" y="9375075"/>
            <a:ext cx="3750809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0A2C1-204D-8B46-A670-2DC93CA236D8}"/>
              </a:ext>
            </a:extLst>
          </p:cNvPr>
          <p:cNvSpPr txBox="1"/>
          <p:nvPr/>
        </p:nvSpPr>
        <p:spPr>
          <a:xfrm rot="10800000" flipV="1">
            <a:off x="11363320" y="10998083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5695B-3B2D-B441-A5E7-1AD3A787F1D9}"/>
              </a:ext>
            </a:extLst>
          </p:cNvPr>
          <p:cNvSpPr txBox="1"/>
          <p:nvPr/>
        </p:nvSpPr>
        <p:spPr>
          <a:xfrm rot="10800000" flipV="1">
            <a:off x="11243920" y="6719547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Interest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E1B90D-2C7E-3C49-A028-1989EEF24198}"/>
              </a:ext>
            </a:extLst>
          </p:cNvPr>
          <p:cNvSpPr txBox="1"/>
          <p:nvPr/>
        </p:nvSpPr>
        <p:spPr>
          <a:xfrm rot="10800000" flipV="1">
            <a:off x="10883374" y="4534123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Awareness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351432-430F-E84D-9106-36ACDD1BE369}"/>
              </a:ext>
            </a:extLst>
          </p:cNvPr>
          <p:cNvSpPr txBox="1"/>
          <p:nvPr/>
        </p:nvSpPr>
        <p:spPr>
          <a:xfrm rot="10800000" flipV="1">
            <a:off x="10586551" y="8845228"/>
            <a:ext cx="309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Desire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1F824E-58E1-8549-80B5-ED5B141619DD}"/>
              </a:ext>
            </a:extLst>
          </p:cNvPr>
          <p:cNvSpPr/>
          <p:nvPr/>
        </p:nvSpPr>
        <p:spPr>
          <a:xfrm rot="10800000" flipV="1">
            <a:off x="1081430" y="9732341"/>
            <a:ext cx="2077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BFD784-9480-3F48-99F1-5273FC8C2EBD}"/>
              </a:ext>
            </a:extLst>
          </p:cNvPr>
          <p:cNvSpPr/>
          <p:nvPr/>
        </p:nvSpPr>
        <p:spPr>
          <a:xfrm rot="10800000">
            <a:off x="21218278" y="5160341"/>
            <a:ext cx="2077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B908A1-97BA-024E-8737-1BBF556AE915}"/>
              </a:ext>
            </a:extLst>
          </p:cNvPr>
          <p:cNvSpPr/>
          <p:nvPr/>
        </p:nvSpPr>
        <p:spPr>
          <a:xfrm rot="10800000" flipV="1">
            <a:off x="1081430" y="5160341"/>
            <a:ext cx="2077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1C927-FE2E-8F45-AEF1-11D66D41F924}"/>
              </a:ext>
            </a:extLst>
          </p:cNvPr>
          <p:cNvSpPr txBox="1"/>
          <p:nvPr/>
        </p:nvSpPr>
        <p:spPr>
          <a:xfrm rot="10800000" flipV="1">
            <a:off x="17378365" y="4857290"/>
            <a:ext cx="3750809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2BD3B9-E338-9D46-B500-97AAF97F9774}"/>
              </a:ext>
            </a:extLst>
          </p:cNvPr>
          <p:cNvSpPr txBox="1"/>
          <p:nvPr/>
        </p:nvSpPr>
        <p:spPr>
          <a:xfrm rot="10800000" flipV="1">
            <a:off x="3335423" y="9375075"/>
            <a:ext cx="3535788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A4E577-B6EE-6D4D-BC3C-525D41DE60F3}"/>
              </a:ext>
            </a:extLst>
          </p:cNvPr>
          <p:cNvSpPr txBox="1"/>
          <p:nvPr/>
        </p:nvSpPr>
        <p:spPr>
          <a:xfrm rot="10800000" flipV="1">
            <a:off x="3335423" y="4857290"/>
            <a:ext cx="3535788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</a:t>
            </a: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6CB0F9E5-2FA6-0D4F-AC82-1EAE233B2D7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07EC304D-D833-AD4F-93C1-02F81C97EBEF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F266BEB5-540E-CD4F-8DFC-7F5864D1242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43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1E3F5EA-FD1B-9B40-95D0-88955C6B9848}"/>
              </a:ext>
            </a:extLst>
          </p:cNvPr>
          <p:cNvSpPr/>
          <p:nvPr/>
        </p:nvSpPr>
        <p:spPr>
          <a:xfrm>
            <a:off x="1326322" y="4372711"/>
            <a:ext cx="8135919" cy="81359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b="1" dirty="0">
              <a:latin typeface="Roboto Bold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9D104E-94B9-014E-AA2E-A4747675033E}"/>
              </a:ext>
            </a:extLst>
          </p:cNvPr>
          <p:cNvSpPr/>
          <p:nvPr/>
        </p:nvSpPr>
        <p:spPr>
          <a:xfrm>
            <a:off x="1326322" y="5728699"/>
            <a:ext cx="6779932" cy="677993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b="1" dirty="0">
              <a:solidFill>
                <a:schemeClr val="bg2"/>
              </a:solidFill>
              <a:latin typeface="Roboto Bold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C868A0-B929-D349-A095-74F5D3D99800}"/>
              </a:ext>
            </a:extLst>
          </p:cNvPr>
          <p:cNvSpPr/>
          <p:nvPr/>
        </p:nvSpPr>
        <p:spPr>
          <a:xfrm>
            <a:off x="1326321" y="7084682"/>
            <a:ext cx="5423947" cy="542394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b="1" dirty="0">
              <a:solidFill>
                <a:schemeClr val="bg2"/>
              </a:solidFill>
              <a:latin typeface="Roboto Bold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5ED67D-675D-7C4B-99D0-34930B4D305E}"/>
              </a:ext>
            </a:extLst>
          </p:cNvPr>
          <p:cNvSpPr/>
          <p:nvPr/>
        </p:nvSpPr>
        <p:spPr>
          <a:xfrm>
            <a:off x="1326321" y="8440669"/>
            <a:ext cx="4067960" cy="4067960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b="1" dirty="0">
              <a:solidFill>
                <a:schemeClr val="bg2"/>
              </a:solidFill>
              <a:latin typeface="Roboto Bold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528B6DE-2A4C-6D40-9179-07D549BCE2CE}"/>
              </a:ext>
            </a:extLst>
          </p:cNvPr>
          <p:cNvSpPr/>
          <p:nvPr/>
        </p:nvSpPr>
        <p:spPr>
          <a:xfrm>
            <a:off x="12095023" y="10717351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534BEDD5-EC33-194F-8567-FCE08E49F47B}"/>
              </a:ext>
            </a:extLst>
          </p:cNvPr>
          <p:cNvSpPr/>
          <p:nvPr/>
        </p:nvSpPr>
        <p:spPr>
          <a:xfrm>
            <a:off x="16054779" y="11080714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A745362-8A62-9146-B515-AB17AF098576}"/>
              </a:ext>
            </a:extLst>
          </p:cNvPr>
          <p:cNvSpPr/>
          <p:nvPr/>
        </p:nvSpPr>
        <p:spPr>
          <a:xfrm>
            <a:off x="12095023" y="8683371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2B7EF82D-8266-5B48-AF93-2E14139383C6}"/>
              </a:ext>
            </a:extLst>
          </p:cNvPr>
          <p:cNvSpPr/>
          <p:nvPr/>
        </p:nvSpPr>
        <p:spPr>
          <a:xfrm>
            <a:off x="16054779" y="9046734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6FD8B72-E6CF-574A-BC8B-08CE73CD3D99}"/>
              </a:ext>
            </a:extLst>
          </p:cNvPr>
          <p:cNvSpPr/>
          <p:nvPr/>
        </p:nvSpPr>
        <p:spPr>
          <a:xfrm>
            <a:off x="12095023" y="6635799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391153F0-7D75-2E4B-A594-6DE23700AEAA}"/>
              </a:ext>
            </a:extLst>
          </p:cNvPr>
          <p:cNvSpPr/>
          <p:nvPr/>
        </p:nvSpPr>
        <p:spPr>
          <a:xfrm>
            <a:off x="16054779" y="6999162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710507-3239-A44B-BC4E-0F3A9213BF32}"/>
              </a:ext>
            </a:extLst>
          </p:cNvPr>
          <p:cNvGrpSpPr/>
          <p:nvPr/>
        </p:nvGrpSpPr>
        <p:grpSpPr>
          <a:xfrm>
            <a:off x="4139370" y="5333487"/>
            <a:ext cx="7899277" cy="6138017"/>
            <a:chOff x="6319948" y="5333487"/>
            <a:chExt cx="8678998" cy="613801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B8740E-3E8A-7E4E-BD17-EE3D76F05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948" y="11461918"/>
              <a:ext cx="8601421" cy="9586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B7E4854-FB09-C34D-84B5-A73C3924CA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079" y="9427938"/>
              <a:ext cx="6905867" cy="7797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2D062E-F2E7-7B40-BC81-F1D89B078A5C}"/>
                </a:ext>
              </a:extLst>
            </p:cNvPr>
            <p:cNvCxnSpPr>
              <a:cxnSpLocks/>
            </p:cNvCxnSpPr>
            <p:nvPr/>
          </p:nvCxnSpPr>
          <p:spPr>
            <a:xfrm>
              <a:off x="8983707" y="7380366"/>
              <a:ext cx="6015239" cy="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ED8082-236C-D840-94E8-D13AE9CBFE53}"/>
                </a:ext>
              </a:extLst>
            </p:cNvPr>
            <p:cNvCxnSpPr>
              <a:cxnSpLocks/>
            </p:cNvCxnSpPr>
            <p:nvPr/>
          </p:nvCxnSpPr>
          <p:spPr>
            <a:xfrm>
              <a:off x="9281984" y="5333487"/>
              <a:ext cx="5655021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29ADFDF-CD68-AF4B-BF30-9BC485B29141}"/>
              </a:ext>
            </a:extLst>
          </p:cNvPr>
          <p:cNvSpPr/>
          <p:nvPr/>
        </p:nvSpPr>
        <p:spPr>
          <a:xfrm>
            <a:off x="12095023" y="4588920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8AB6C5F9-6003-B949-AA3D-7B99269F3D7E}"/>
              </a:ext>
            </a:extLst>
          </p:cNvPr>
          <p:cNvSpPr/>
          <p:nvPr/>
        </p:nvSpPr>
        <p:spPr>
          <a:xfrm>
            <a:off x="16054779" y="4952283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B830237E-5DB6-DB4F-BD7D-B709B3182116}"/>
              </a:ext>
            </a:extLst>
          </p:cNvPr>
          <p:cNvSpPr txBox="1"/>
          <p:nvPr/>
        </p:nvSpPr>
        <p:spPr>
          <a:xfrm>
            <a:off x="12893087" y="5037343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5E8638C4-EC6A-4546-B4C5-DD7268421CE6}"/>
              </a:ext>
            </a:extLst>
          </p:cNvPr>
          <p:cNvSpPr txBox="1"/>
          <p:nvPr/>
        </p:nvSpPr>
        <p:spPr>
          <a:xfrm>
            <a:off x="12893087" y="7109983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A0D3F764-61C9-554A-BA22-D5D1FAA7F196}"/>
              </a:ext>
            </a:extLst>
          </p:cNvPr>
          <p:cNvSpPr txBox="1"/>
          <p:nvPr/>
        </p:nvSpPr>
        <p:spPr>
          <a:xfrm>
            <a:off x="12893087" y="9149308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2F779052-300D-9D46-9B8E-58BD27114073}"/>
              </a:ext>
            </a:extLst>
          </p:cNvPr>
          <p:cNvSpPr txBox="1"/>
          <p:nvPr/>
        </p:nvSpPr>
        <p:spPr>
          <a:xfrm>
            <a:off x="12893087" y="1118684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71" name="Freeform 351">
            <a:extLst>
              <a:ext uri="{FF2B5EF4-FFF2-40B4-BE49-F238E27FC236}">
                <a16:creationId xmlns:a16="http://schemas.microsoft.com/office/drawing/2014/main" id="{BCEF6F44-89C8-704A-BC52-BD3C3ECD9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271" y="11257042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51">
            <a:extLst>
              <a:ext uri="{FF2B5EF4-FFF2-40B4-BE49-F238E27FC236}">
                <a16:creationId xmlns:a16="http://schemas.microsoft.com/office/drawing/2014/main" id="{7CC5AE0E-F245-7B45-8FCE-CA4610FC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271" y="9223062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51">
            <a:extLst>
              <a:ext uri="{FF2B5EF4-FFF2-40B4-BE49-F238E27FC236}">
                <a16:creationId xmlns:a16="http://schemas.microsoft.com/office/drawing/2014/main" id="{9FCB494F-1FB8-A640-BA19-2BCD04211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271" y="7175490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351">
            <a:extLst>
              <a:ext uri="{FF2B5EF4-FFF2-40B4-BE49-F238E27FC236}">
                <a16:creationId xmlns:a16="http://schemas.microsoft.com/office/drawing/2014/main" id="{BE11B501-BB2C-6C44-AE36-BCA2499BA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271" y="5128611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B693B3AF-4EC6-FB48-905E-A1088D900F2B}"/>
              </a:ext>
            </a:extLst>
          </p:cNvPr>
          <p:cNvSpPr txBox="1"/>
          <p:nvPr/>
        </p:nvSpPr>
        <p:spPr>
          <a:xfrm>
            <a:off x="4129927" y="9767927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62AD8327-87DD-8146-8964-ADF07A8DE897}"/>
              </a:ext>
            </a:extLst>
          </p:cNvPr>
          <p:cNvSpPr txBox="1"/>
          <p:nvPr/>
        </p:nvSpPr>
        <p:spPr>
          <a:xfrm>
            <a:off x="5199613" y="8316873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9E69A65C-15E9-9040-936F-9AAFAF14E1A6}"/>
              </a:ext>
            </a:extLst>
          </p:cNvPr>
          <p:cNvSpPr txBox="1"/>
          <p:nvPr/>
        </p:nvSpPr>
        <p:spPr>
          <a:xfrm>
            <a:off x="6113100" y="6858000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381AE48A-C79D-E440-82F7-7C7C9C249C75}"/>
              </a:ext>
            </a:extLst>
          </p:cNvPr>
          <p:cNvSpPr txBox="1"/>
          <p:nvPr/>
        </p:nvSpPr>
        <p:spPr>
          <a:xfrm>
            <a:off x="6984019" y="5378933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BE287662-9198-0844-A9A3-458C2652EF5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B4BC1182-504D-B34E-8E71-63DFCA97ABA3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612A1B45-8AD4-3B4B-8CF8-6EDBE7850B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75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68738E-BCBA-9E4D-B0B4-DC15906C73FF}"/>
              </a:ext>
            </a:extLst>
          </p:cNvPr>
          <p:cNvGrpSpPr/>
          <p:nvPr/>
        </p:nvGrpSpPr>
        <p:grpSpPr>
          <a:xfrm>
            <a:off x="7934657" y="4107940"/>
            <a:ext cx="14603698" cy="8400690"/>
            <a:chOff x="8879648" y="4285601"/>
            <a:chExt cx="14603698" cy="840069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1A37C4-95A9-6346-AA76-1F7817FB78E6}"/>
                </a:ext>
              </a:extLst>
            </p:cNvPr>
            <p:cNvGrpSpPr/>
            <p:nvPr/>
          </p:nvGrpSpPr>
          <p:grpSpPr>
            <a:xfrm rot="5400000">
              <a:off x="11981152" y="1184097"/>
              <a:ext cx="8400690" cy="14603698"/>
              <a:chOff x="4377052" y="4242369"/>
              <a:chExt cx="4543616" cy="7898589"/>
            </a:xfrm>
          </p:grpSpPr>
          <p:sp>
            <p:nvSpPr>
              <p:cNvPr id="37" name="Freeform: Shape 3">
                <a:extLst>
                  <a:ext uri="{FF2B5EF4-FFF2-40B4-BE49-F238E27FC236}">
                    <a16:creationId xmlns:a16="http://schemas.microsoft.com/office/drawing/2014/main" id="{C3E3A2D1-7FA9-FA4A-8343-76D810924B23}"/>
                  </a:ext>
                </a:extLst>
              </p:cNvPr>
              <p:cNvSpPr/>
              <p:nvPr/>
            </p:nvSpPr>
            <p:spPr>
              <a:xfrm>
                <a:off x="4377052" y="7417257"/>
                <a:ext cx="4543616" cy="3190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1" h="1265">
                    <a:moveTo>
                      <a:pt x="0" y="0"/>
                    </a:moveTo>
                    <a:lnTo>
                      <a:pt x="1801" y="0"/>
                    </a:lnTo>
                    <a:lnTo>
                      <a:pt x="0" y="12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: Shape 4">
                <a:extLst>
                  <a:ext uri="{FF2B5EF4-FFF2-40B4-BE49-F238E27FC236}">
                    <a16:creationId xmlns:a16="http://schemas.microsoft.com/office/drawing/2014/main" id="{D8B44C0D-C3C7-1944-8FA0-585CB87B7F3B}"/>
                  </a:ext>
                </a:extLst>
              </p:cNvPr>
              <p:cNvSpPr/>
              <p:nvPr/>
            </p:nvSpPr>
            <p:spPr>
              <a:xfrm>
                <a:off x="4377052" y="4242369"/>
                <a:ext cx="4543616" cy="31931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1" h="1266">
                    <a:moveTo>
                      <a:pt x="0" y="1266"/>
                    </a:moveTo>
                    <a:lnTo>
                      <a:pt x="1801" y="1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: Shape 5">
                <a:extLst>
                  <a:ext uri="{FF2B5EF4-FFF2-40B4-BE49-F238E27FC236}">
                    <a16:creationId xmlns:a16="http://schemas.microsoft.com/office/drawing/2014/main" id="{8374D1C7-7361-6044-BC8A-9410A04A9F99}"/>
                  </a:ext>
                </a:extLst>
              </p:cNvPr>
              <p:cNvSpPr/>
              <p:nvPr/>
            </p:nvSpPr>
            <p:spPr>
              <a:xfrm>
                <a:off x="4377052" y="8444626"/>
                <a:ext cx="3804017" cy="267316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08" h="1060">
                    <a:moveTo>
                      <a:pt x="0" y="0"/>
                    </a:moveTo>
                    <a:lnTo>
                      <a:pt x="1508" y="0"/>
                    </a:lnTo>
                    <a:lnTo>
                      <a:pt x="0" y="106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: Shape 6">
                <a:extLst>
                  <a:ext uri="{FF2B5EF4-FFF2-40B4-BE49-F238E27FC236}">
                    <a16:creationId xmlns:a16="http://schemas.microsoft.com/office/drawing/2014/main" id="{63ADA10F-0298-1C40-832C-EB8839FFCD2D}"/>
                  </a:ext>
                </a:extLst>
              </p:cNvPr>
              <p:cNvSpPr/>
              <p:nvPr/>
            </p:nvSpPr>
            <p:spPr>
              <a:xfrm>
                <a:off x="4377052" y="5771465"/>
                <a:ext cx="3804017" cy="26706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08" h="1059">
                    <a:moveTo>
                      <a:pt x="0" y="1059"/>
                    </a:moveTo>
                    <a:lnTo>
                      <a:pt x="1508" y="1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: Shape 7">
                <a:extLst>
                  <a:ext uri="{FF2B5EF4-FFF2-40B4-BE49-F238E27FC236}">
                    <a16:creationId xmlns:a16="http://schemas.microsoft.com/office/drawing/2014/main" id="{76788359-91A5-3642-AB5F-FD576B111F75}"/>
                  </a:ext>
                </a:extLst>
              </p:cNvPr>
              <p:cNvSpPr/>
              <p:nvPr/>
            </p:nvSpPr>
            <p:spPr>
              <a:xfrm>
                <a:off x="4377052" y="9487134"/>
                <a:ext cx="3064417" cy="2153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5" h="854">
                    <a:moveTo>
                      <a:pt x="0" y="0"/>
                    </a:moveTo>
                    <a:lnTo>
                      <a:pt x="1215" y="0"/>
                    </a:lnTo>
                    <a:lnTo>
                      <a:pt x="0" y="85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: Shape 8">
                <a:extLst>
                  <a:ext uri="{FF2B5EF4-FFF2-40B4-BE49-F238E27FC236}">
                    <a16:creationId xmlns:a16="http://schemas.microsoft.com/office/drawing/2014/main" id="{F7A2B199-B195-4D49-BCF5-2CB82AF16BF1}"/>
                  </a:ext>
                </a:extLst>
              </p:cNvPr>
              <p:cNvSpPr/>
              <p:nvPr/>
            </p:nvSpPr>
            <p:spPr>
              <a:xfrm>
                <a:off x="4377052" y="7331440"/>
                <a:ext cx="3064417" cy="2153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5" h="854">
                    <a:moveTo>
                      <a:pt x="0" y="854"/>
                    </a:moveTo>
                    <a:lnTo>
                      <a:pt x="1215" y="8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: Shape 9">
                <a:extLst>
                  <a:ext uri="{FF2B5EF4-FFF2-40B4-BE49-F238E27FC236}">
                    <a16:creationId xmlns:a16="http://schemas.microsoft.com/office/drawing/2014/main" id="{23CFE837-1C47-DD4E-B81D-46DB7A058AB4}"/>
                  </a:ext>
                </a:extLst>
              </p:cNvPr>
              <p:cNvSpPr/>
              <p:nvPr/>
            </p:nvSpPr>
            <p:spPr>
              <a:xfrm>
                <a:off x="4377052" y="8886366"/>
                <a:ext cx="2322293" cy="16331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1" h="648">
                    <a:moveTo>
                      <a:pt x="0" y="648"/>
                    </a:moveTo>
                    <a:lnTo>
                      <a:pt x="921" y="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: Shape 10">
                <a:extLst>
                  <a:ext uri="{FF2B5EF4-FFF2-40B4-BE49-F238E27FC236}">
                    <a16:creationId xmlns:a16="http://schemas.microsoft.com/office/drawing/2014/main" id="{5D4E569A-2751-CB4F-885F-242617270B9A}"/>
                  </a:ext>
                </a:extLst>
              </p:cNvPr>
              <p:cNvSpPr/>
              <p:nvPr/>
            </p:nvSpPr>
            <p:spPr>
              <a:xfrm>
                <a:off x="4377052" y="10507780"/>
                <a:ext cx="2322293" cy="16331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1" h="648">
                    <a:moveTo>
                      <a:pt x="0" y="0"/>
                    </a:moveTo>
                    <a:lnTo>
                      <a:pt x="921" y="0"/>
                    </a:lnTo>
                    <a:lnTo>
                      <a:pt x="0" y="6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E29C74C7-419C-5445-94D4-C764C5E9A08C}"/>
                </a:ext>
              </a:extLst>
            </p:cNvPr>
            <p:cNvSpPr txBox="1"/>
            <p:nvPr/>
          </p:nvSpPr>
          <p:spPr>
            <a:xfrm>
              <a:off x="12383655" y="4488987"/>
              <a:ext cx="10696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3D2AFE4C-5C2A-F541-9D56-10FD1C22F0CC}"/>
                </a:ext>
              </a:extLst>
            </p:cNvPr>
            <p:cNvSpPr txBox="1"/>
            <p:nvPr/>
          </p:nvSpPr>
          <p:spPr>
            <a:xfrm>
              <a:off x="14764910" y="5230221"/>
              <a:ext cx="10696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</a:t>
              </a:r>
            </a:p>
          </p:txBody>
        </p:sp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498603E7-952C-3C4D-8D95-B2F7AFE6DB67}"/>
                </a:ext>
              </a:extLst>
            </p:cNvPr>
            <p:cNvSpPr txBox="1"/>
            <p:nvPr/>
          </p:nvSpPr>
          <p:spPr>
            <a:xfrm>
              <a:off x="17129301" y="5852183"/>
              <a:ext cx="10696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</a:t>
              </a:r>
            </a:p>
          </p:txBody>
        </p:sp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F25E8656-9B48-394A-B12E-7EC042CBDCA3}"/>
                </a:ext>
              </a:extLst>
            </p:cNvPr>
            <p:cNvSpPr txBox="1"/>
            <p:nvPr/>
          </p:nvSpPr>
          <p:spPr>
            <a:xfrm>
              <a:off x="19399535" y="6537639"/>
              <a:ext cx="10696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7520B3-DEF1-064B-988C-CDABA477D062}"/>
              </a:ext>
            </a:extLst>
          </p:cNvPr>
          <p:cNvGrpSpPr/>
          <p:nvPr/>
        </p:nvGrpSpPr>
        <p:grpSpPr>
          <a:xfrm>
            <a:off x="1839294" y="4072455"/>
            <a:ext cx="6606912" cy="8663100"/>
            <a:chOff x="1396651" y="4072455"/>
            <a:chExt cx="6606912" cy="86631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310E89C-1527-394D-9647-D1A9BA963B7F}"/>
                </a:ext>
              </a:extLst>
            </p:cNvPr>
            <p:cNvSpPr txBox="1"/>
            <p:nvPr/>
          </p:nvSpPr>
          <p:spPr>
            <a:xfrm>
              <a:off x="2104410" y="4657230"/>
              <a:ext cx="5899153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company is an association or collection of individuals.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532B78-157F-8B4F-BE3F-56CA4019580F}"/>
                </a:ext>
              </a:extLst>
            </p:cNvPr>
            <p:cNvSpPr txBox="1"/>
            <p:nvPr/>
          </p:nvSpPr>
          <p:spPr>
            <a:xfrm>
              <a:off x="2104410" y="4072455"/>
              <a:ext cx="24785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Awareness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774EE5-F264-B343-B74E-863DDF0ED643}"/>
                </a:ext>
              </a:extLst>
            </p:cNvPr>
            <p:cNvSpPr txBox="1"/>
            <p:nvPr/>
          </p:nvSpPr>
          <p:spPr>
            <a:xfrm>
              <a:off x="2104410" y="6916724"/>
              <a:ext cx="5899153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company is an association or collection of individuals.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399F54-503F-4B48-AD29-60C3510B9A9C}"/>
                </a:ext>
              </a:extLst>
            </p:cNvPr>
            <p:cNvSpPr txBox="1"/>
            <p:nvPr/>
          </p:nvSpPr>
          <p:spPr>
            <a:xfrm>
              <a:off x="2104410" y="6331949"/>
              <a:ext cx="179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Interest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49FB1F-C5AF-D042-8683-C99EBEAD1FB7}"/>
                </a:ext>
              </a:extLst>
            </p:cNvPr>
            <p:cNvSpPr txBox="1"/>
            <p:nvPr/>
          </p:nvSpPr>
          <p:spPr>
            <a:xfrm>
              <a:off x="2104410" y="9176218"/>
              <a:ext cx="5899153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company is an association or collection of individuals.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C4631E5-BB19-B544-A56D-139A39787F3B}"/>
                </a:ext>
              </a:extLst>
            </p:cNvPr>
            <p:cNvSpPr txBox="1"/>
            <p:nvPr/>
          </p:nvSpPr>
          <p:spPr>
            <a:xfrm>
              <a:off x="2104410" y="8591443"/>
              <a:ext cx="1521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Desire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8710849-58AC-8641-8A51-75AED27384CD}"/>
                </a:ext>
              </a:extLst>
            </p:cNvPr>
            <p:cNvSpPr txBox="1"/>
            <p:nvPr/>
          </p:nvSpPr>
          <p:spPr>
            <a:xfrm>
              <a:off x="2104410" y="11435712"/>
              <a:ext cx="5899153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 company is an association or collection of individuals.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B64749-AF2E-4C44-8F9D-7E387B245E3E}"/>
                </a:ext>
              </a:extLst>
            </p:cNvPr>
            <p:cNvSpPr txBox="1"/>
            <p:nvPr/>
          </p:nvSpPr>
          <p:spPr>
            <a:xfrm>
              <a:off x="2104409" y="10850937"/>
              <a:ext cx="2076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Action</a:t>
              </a:r>
            </a:p>
          </p:txBody>
        </p:sp>
        <p:sp>
          <p:nvSpPr>
            <p:cNvPr id="64" name="Shape 64">
              <a:extLst>
                <a:ext uri="{FF2B5EF4-FFF2-40B4-BE49-F238E27FC236}">
                  <a16:creationId xmlns:a16="http://schemas.microsoft.com/office/drawing/2014/main" id="{F517A408-2065-0B4A-B7AF-834C74C0AAC6}"/>
                </a:ext>
              </a:extLst>
            </p:cNvPr>
            <p:cNvSpPr/>
            <p:nvPr/>
          </p:nvSpPr>
          <p:spPr>
            <a:xfrm rot="10800000">
              <a:off x="1396651" y="10971766"/>
              <a:ext cx="377506" cy="37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" name="Shape 64">
              <a:extLst>
                <a:ext uri="{FF2B5EF4-FFF2-40B4-BE49-F238E27FC236}">
                  <a16:creationId xmlns:a16="http://schemas.microsoft.com/office/drawing/2014/main" id="{ED09DD99-23E0-1140-BB5D-DEB71D0933C4}"/>
                </a:ext>
              </a:extLst>
            </p:cNvPr>
            <p:cNvSpPr/>
            <p:nvPr/>
          </p:nvSpPr>
          <p:spPr>
            <a:xfrm rot="10800000">
              <a:off x="1396651" y="8712272"/>
              <a:ext cx="377506" cy="37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Shape 64">
              <a:extLst>
                <a:ext uri="{FF2B5EF4-FFF2-40B4-BE49-F238E27FC236}">
                  <a16:creationId xmlns:a16="http://schemas.microsoft.com/office/drawing/2014/main" id="{8331A78C-39A4-7945-8E76-479029ABAA9F}"/>
                </a:ext>
              </a:extLst>
            </p:cNvPr>
            <p:cNvSpPr/>
            <p:nvPr/>
          </p:nvSpPr>
          <p:spPr>
            <a:xfrm rot="10800000">
              <a:off x="1396651" y="6452778"/>
              <a:ext cx="377506" cy="37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7" name="Shape 64">
              <a:extLst>
                <a:ext uri="{FF2B5EF4-FFF2-40B4-BE49-F238E27FC236}">
                  <a16:creationId xmlns:a16="http://schemas.microsoft.com/office/drawing/2014/main" id="{0E2D251C-73D8-B540-9312-342A51BF030C}"/>
                </a:ext>
              </a:extLst>
            </p:cNvPr>
            <p:cNvSpPr/>
            <p:nvPr/>
          </p:nvSpPr>
          <p:spPr>
            <a:xfrm rot="10800000">
              <a:off x="1396651" y="4197354"/>
              <a:ext cx="377506" cy="37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lvl="0" algn="ctr">
                <a:defRPr sz="1800" cap="none">
                  <a:solidFill>
                    <a:srgbClr val="000000"/>
                  </a:solidFill>
                </a:defRPr>
              </a:pPr>
              <a:endParaRPr sz="10000" cap="all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28B1C8D4-32EE-1E4F-9E48-98DBFAF6E8D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986090CD-0651-E84E-84BF-8BDCA0FEBBDD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7B7A0579-4507-8440-9FF9-195A29421B2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35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996045C-718A-2349-A6D7-84014B8CDCBF}"/>
              </a:ext>
            </a:extLst>
          </p:cNvPr>
          <p:cNvGrpSpPr/>
          <p:nvPr/>
        </p:nvGrpSpPr>
        <p:grpSpPr>
          <a:xfrm>
            <a:off x="15510332" y="3201585"/>
            <a:ext cx="7233472" cy="9307045"/>
            <a:chOff x="14414903" y="3201585"/>
            <a:chExt cx="7233472" cy="93070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7D1C29-E9CA-B746-AF2C-53516762A56B}"/>
                </a:ext>
              </a:extLst>
            </p:cNvPr>
            <p:cNvSpPr/>
            <p:nvPr/>
          </p:nvSpPr>
          <p:spPr>
            <a:xfrm rot="10800000">
              <a:off x="14414903" y="4133692"/>
              <a:ext cx="7233472" cy="33304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atin typeface="Roboto Bold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CEAA8C-A1FC-8C46-98AE-CE9576199635}"/>
                </a:ext>
              </a:extLst>
            </p:cNvPr>
            <p:cNvSpPr/>
            <p:nvPr/>
          </p:nvSpPr>
          <p:spPr>
            <a:xfrm rot="10800000">
              <a:off x="14898539" y="5747382"/>
              <a:ext cx="6266203" cy="2885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atin typeface="Roboto Bold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A12121-B121-6F4C-937E-EA700AFBA1DF}"/>
                </a:ext>
              </a:extLst>
            </p:cNvPr>
            <p:cNvSpPr/>
            <p:nvPr/>
          </p:nvSpPr>
          <p:spPr>
            <a:xfrm rot="10800000">
              <a:off x="15430313" y="7332382"/>
              <a:ext cx="5202650" cy="23954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atin typeface="Roboto Bold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B1CFD0-9517-FF41-84E4-55C2016E32B7}"/>
                </a:ext>
              </a:extLst>
            </p:cNvPr>
            <p:cNvSpPr/>
            <p:nvPr/>
          </p:nvSpPr>
          <p:spPr>
            <a:xfrm rot="10800000">
              <a:off x="16025168" y="8683666"/>
              <a:ext cx="4012940" cy="18476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latin typeface="Roboto Bold" charset="0"/>
              </a:endParaRP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17BD488-75CF-7747-8F72-B76769CAB6D8}"/>
                </a:ext>
              </a:extLst>
            </p:cNvPr>
            <p:cNvSpPr/>
            <p:nvPr/>
          </p:nvSpPr>
          <p:spPr>
            <a:xfrm rot="5400000">
              <a:off x="13378114" y="6392219"/>
              <a:ext cx="9307045" cy="2925778"/>
            </a:xfrm>
            <a:prstGeom prst="rightArrow">
              <a:avLst>
                <a:gd name="adj1" fmla="val 72010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8E2FD5-C56F-9048-AE2D-3806679B2F10}"/>
                </a:ext>
              </a:extLst>
            </p:cNvPr>
            <p:cNvSpPr/>
            <p:nvPr/>
          </p:nvSpPr>
          <p:spPr>
            <a:xfrm>
              <a:off x="17182458" y="9115083"/>
              <a:ext cx="1707306" cy="9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75FB9B-057E-D140-BC98-8E559C102CA0}"/>
                </a:ext>
              </a:extLst>
            </p:cNvPr>
            <p:cNvSpPr/>
            <p:nvPr/>
          </p:nvSpPr>
          <p:spPr>
            <a:xfrm>
              <a:off x="17182458" y="7583161"/>
              <a:ext cx="1707306" cy="9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F43206-BF5D-3B4E-ACCF-9C4373542CDE}"/>
                </a:ext>
              </a:extLst>
            </p:cNvPr>
            <p:cNvSpPr/>
            <p:nvPr/>
          </p:nvSpPr>
          <p:spPr>
            <a:xfrm>
              <a:off x="17182458" y="6108907"/>
              <a:ext cx="1707306" cy="9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FE7BFF-2722-F44B-AF0C-89246B49D3B5}"/>
                </a:ext>
              </a:extLst>
            </p:cNvPr>
            <p:cNvSpPr/>
            <p:nvPr/>
          </p:nvSpPr>
          <p:spPr>
            <a:xfrm>
              <a:off x="17182458" y="4464546"/>
              <a:ext cx="1707306" cy="9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DC7DC0-19F7-1048-B489-BD85C88D711B}"/>
              </a:ext>
            </a:extLst>
          </p:cNvPr>
          <p:cNvSpPr/>
          <p:nvPr/>
        </p:nvSpPr>
        <p:spPr>
          <a:xfrm>
            <a:off x="1746598" y="10554065"/>
            <a:ext cx="1203471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EF6009A5-8EBB-E741-89AC-9208769C2442}"/>
              </a:ext>
            </a:extLst>
          </p:cNvPr>
          <p:cNvSpPr/>
          <p:nvPr/>
        </p:nvSpPr>
        <p:spPr>
          <a:xfrm>
            <a:off x="5593523" y="10917428"/>
            <a:ext cx="7762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D91B531-8CBC-CF4F-8888-035B920AB516}"/>
              </a:ext>
            </a:extLst>
          </p:cNvPr>
          <p:cNvSpPr/>
          <p:nvPr/>
        </p:nvSpPr>
        <p:spPr>
          <a:xfrm>
            <a:off x="1746598" y="8520085"/>
            <a:ext cx="1203471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5DF8D36A-69DC-CA49-A25B-150B2745F4B0}"/>
              </a:ext>
            </a:extLst>
          </p:cNvPr>
          <p:cNvSpPr/>
          <p:nvPr/>
        </p:nvSpPr>
        <p:spPr>
          <a:xfrm>
            <a:off x="5593523" y="8883448"/>
            <a:ext cx="7762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197493B-C94E-1B4A-A655-3C34AE3A724D}"/>
              </a:ext>
            </a:extLst>
          </p:cNvPr>
          <p:cNvSpPr/>
          <p:nvPr/>
        </p:nvSpPr>
        <p:spPr>
          <a:xfrm>
            <a:off x="1746598" y="6472513"/>
            <a:ext cx="11773459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CF145813-31FE-2F4D-A9EF-9FDABC11F3CB}"/>
              </a:ext>
            </a:extLst>
          </p:cNvPr>
          <p:cNvSpPr/>
          <p:nvPr/>
        </p:nvSpPr>
        <p:spPr>
          <a:xfrm>
            <a:off x="5593523" y="6835876"/>
            <a:ext cx="7935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2C9D031-76A3-CE41-AAB4-C0D95C449589}"/>
              </a:ext>
            </a:extLst>
          </p:cNvPr>
          <p:cNvSpPr/>
          <p:nvPr/>
        </p:nvSpPr>
        <p:spPr>
          <a:xfrm>
            <a:off x="1746598" y="4425634"/>
            <a:ext cx="1203471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C6EF8F4F-076C-F847-8393-C7B338C9183E}"/>
              </a:ext>
            </a:extLst>
          </p:cNvPr>
          <p:cNvSpPr/>
          <p:nvPr/>
        </p:nvSpPr>
        <p:spPr>
          <a:xfrm>
            <a:off x="5593523" y="4788997"/>
            <a:ext cx="7762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E5F15068-6F9D-E749-B969-AE09D35DAB11}"/>
              </a:ext>
            </a:extLst>
          </p:cNvPr>
          <p:cNvSpPr txBox="1"/>
          <p:nvPr/>
        </p:nvSpPr>
        <p:spPr>
          <a:xfrm>
            <a:off x="2544662" y="487405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625BECDA-1B7A-644C-A87C-E9C7D37F36D7}"/>
              </a:ext>
            </a:extLst>
          </p:cNvPr>
          <p:cNvSpPr txBox="1"/>
          <p:nvPr/>
        </p:nvSpPr>
        <p:spPr>
          <a:xfrm>
            <a:off x="2544662" y="694669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A9372FAD-2404-3A4C-A6FE-08249B4CBFF4}"/>
              </a:ext>
            </a:extLst>
          </p:cNvPr>
          <p:cNvSpPr txBox="1"/>
          <p:nvPr/>
        </p:nvSpPr>
        <p:spPr>
          <a:xfrm>
            <a:off x="2544662" y="898602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DF55A2E3-AA0C-3648-B29A-607FE9128B2B}"/>
              </a:ext>
            </a:extLst>
          </p:cNvPr>
          <p:cNvSpPr txBox="1"/>
          <p:nvPr/>
        </p:nvSpPr>
        <p:spPr>
          <a:xfrm>
            <a:off x="2544662" y="1102355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40" name="Freeform 351">
            <a:extLst>
              <a:ext uri="{FF2B5EF4-FFF2-40B4-BE49-F238E27FC236}">
                <a16:creationId xmlns:a16="http://schemas.microsoft.com/office/drawing/2014/main" id="{9D93C7F6-6E27-254D-83BD-767F9D7B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46" y="11093756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351">
            <a:extLst>
              <a:ext uri="{FF2B5EF4-FFF2-40B4-BE49-F238E27FC236}">
                <a16:creationId xmlns:a16="http://schemas.microsoft.com/office/drawing/2014/main" id="{F1D474AD-769D-7245-9962-F9D6334B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46" y="9059776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51">
            <a:extLst>
              <a:ext uri="{FF2B5EF4-FFF2-40B4-BE49-F238E27FC236}">
                <a16:creationId xmlns:a16="http://schemas.microsoft.com/office/drawing/2014/main" id="{71515349-FCC5-CE43-857B-ADD129F3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46" y="7012204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51">
            <a:extLst>
              <a:ext uri="{FF2B5EF4-FFF2-40B4-BE49-F238E27FC236}">
                <a16:creationId xmlns:a16="http://schemas.microsoft.com/office/drawing/2014/main" id="{0A532C7E-13A6-6F40-8993-33F0CB819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46" y="4965325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76487BFE-74B9-F541-B581-4E10EA43F9ED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37413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tistical Analysis 1v2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45ED0"/>
      </a:accent1>
      <a:accent2>
        <a:srgbClr val="109FE4"/>
      </a:accent2>
      <a:accent3>
        <a:srgbClr val="6EDD4D"/>
      </a:accent3>
      <a:accent4>
        <a:srgbClr val="98DE91"/>
      </a:accent4>
      <a:accent5>
        <a:srgbClr val="AFF3F9"/>
      </a:accent5>
      <a:accent6>
        <a:srgbClr val="D8D9D8"/>
      </a:accent6>
      <a:hlink>
        <a:srgbClr val="9FD368"/>
      </a:hlink>
      <a:folHlink>
        <a:srgbClr val="B5414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97125</TotalTime>
  <Words>685</Words>
  <Application>Microsoft Macintosh PowerPoint</Application>
  <PresentationFormat>Custom</PresentationFormat>
  <Paragraphs>113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Lato</vt:lpstr>
      <vt:lpstr>Lato Heavy</vt:lpstr>
      <vt:lpstr>Lato Light</vt:lpstr>
      <vt:lpstr>Montserrat Light</vt:lpstr>
      <vt:lpstr>Roboto Bold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17627</cp:revision>
  <dcterms:created xsi:type="dcterms:W3CDTF">2014-11-12T21:47:38Z</dcterms:created>
  <dcterms:modified xsi:type="dcterms:W3CDTF">2020-01-22T19:40:47Z</dcterms:modified>
  <cp:category/>
</cp:coreProperties>
</file>