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  <p:sldMasterId id="2147483978" r:id="rId2"/>
  </p:sldMasterIdLst>
  <p:notesMasterIdLst>
    <p:notesMasterId r:id="rId11"/>
  </p:notesMasterIdLst>
  <p:sldIdLst>
    <p:sldId id="4392" r:id="rId3"/>
    <p:sldId id="4394" r:id="rId4"/>
    <p:sldId id="4395" r:id="rId5"/>
    <p:sldId id="4396" r:id="rId6"/>
    <p:sldId id="4397" r:id="rId7"/>
    <p:sldId id="4398" r:id="rId8"/>
    <p:sldId id="4399" r:id="rId9"/>
    <p:sldId id="4400" r:id="rId10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EFF1F8"/>
    <a:srgbClr val="373737"/>
    <a:srgbClr val="445469"/>
    <a:srgbClr val="000000"/>
    <a:srgbClr val="5A5A66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28" autoAdjust="0"/>
    <p:restoredTop sz="38338" autoAdjust="0"/>
  </p:normalViewPr>
  <p:slideViewPr>
    <p:cSldViewPr snapToGrid="0" snapToObjects="1">
      <p:cViewPr varScale="1">
        <p:scale>
          <a:sx n="55" d="100"/>
          <a:sy n="55" d="100"/>
        </p:scale>
        <p:origin x="432" y="224"/>
      </p:cViewPr>
      <p:guideLst>
        <p:guide pos="14470"/>
        <p:guide pos="7678"/>
        <p:guide orient="horz" pos="432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2/3/20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268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495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304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220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565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627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792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841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m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m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574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8607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0B7B4C3-FDF4-9F4A-B5D8-3785C9C9DAF3}"/>
              </a:ext>
            </a:extLst>
          </p:cNvPr>
          <p:cNvGrpSpPr/>
          <p:nvPr/>
        </p:nvGrpSpPr>
        <p:grpSpPr>
          <a:xfrm>
            <a:off x="7324361" y="4081496"/>
            <a:ext cx="9728928" cy="8427134"/>
            <a:chOff x="8020047" y="3701399"/>
            <a:chExt cx="8337556" cy="7221936"/>
          </a:xfrm>
        </p:grpSpPr>
        <p:sp>
          <p:nvSpPr>
            <p:cNvPr id="50" name="Decision 49">
              <a:extLst>
                <a:ext uri="{FF2B5EF4-FFF2-40B4-BE49-F238E27FC236}">
                  <a16:creationId xmlns:a16="http://schemas.microsoft.com/office/drawing/2014/main" id="{A3E1BD53-3EDE-0046-A6BF-0384BDC6BA75}"/>
                </a:ext>
              </a:extLst>
            </p:cNvPr>
            <p:cNvSpPr/>
            <p:nvPr/>
          </p:nvSpPr>
          <p:spPr>
            <a:xfrm>
              <a:off x="8020047" y="3701399"/>
              <a:ext cx="8337556" cy="2809817"/>
            </a:xfrm>
            <a:prstGeom prst="flowChartDecision">
              <a:avLst/>
            </a:prstGeom>
            <a:solidFill>
              <a:schemeClr val="accent1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Decision 50">
              <a:extLst>
                <a:ext uri="{FF2B5EF4-FFF2-40B4-BE49-F238E27FC236}">
                  <a16:creationId xmlns:a16="http://schemas.microsoft.com/office/drawing/2014/main" id="{4548F251-6615-2D40-8E1E-3DD7FFD891DC}"/>
                </a:ext>
              </a:extLst>
            </p:cNvPr>
            <p:cNvSpPr/>
            <p:nvPr/>
          </p:nvSpPr>
          <p:spPr>
            <a:xfrm>
              <a:off x="8809719" y="6014289"/>
              <a:ext cx="6758212" cy="2277566"/>
            </a:xfrm>
            <a:prstGeom prst="flowChartDecision">
              <a:avLst/>
            </a:prstGeom>
            <a:solidFill>
              <a:schemeClr val="accent2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Decision 51">
              <a:extLst>
                <a:ext uri="{FF2B5EF4-FFF2-40B4-BE49-F238E27FC236}">
                  <a16:creationId xmlns:a16="http://schemas.microsoft.com/office/drawing/2014/main" id="{202A42B1-2BD4-F142-AFD2-338FFFFB70D0}"/>
                </a:ext>
              </a:extLst>
            </p:cNvPr>
            <p:cNvSpPr/>
            <p:nvPr/>
          </p:nvSpPr>
          <p:spPr>
            <a:xfrm>
              <a:off x="9377965" y="7866998"/>
              <a:ext cx="5621720" cy="1894560"/>
            </a:xfrm>
            <a:prstGeom prst="flowChartDecision">
              <a:avLst/>
            </a:prstGeom>
            <a:solidFill>
              <a:schemeClr val="accent3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Decision 52">
              <a:extLst>
                <a:ext uri="{FF2B5EF4-FFF2-40B4-BE49-F238E27FC236}">
                  <a16:creationId xmlns:a16="http://schemas.microsoft.com/office/drawing/2014/main" id="{273AF5D7-DC0E-9145-8D39-E73E6CAE6DC9}"/>
                </a:ext>
              </a:extLst>
            </p:cNvPr>
            <p:cNvSpPr/>
            <p:nvPr/>
          </p:nvSpPr>
          <p:spPr>
            <a:xfrm>
              <a:off x="9943193" y="9409747"/>
              <a:ext cx="4491264" cy="1513588"/>
            </a:xfrm>
            <a:prstGeom prst="flowChartDecision">
              <a:avLst/>
            </a:prstGeom>
            <a:solidFill>
              <a:schemeClr val="accent4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3EE647-70A6-DA49-946D-16F4D5D19A91}"/>
                </a:ext>
              </a:extLst>
            </p:cNvPr>
            <p:cNvSpPr/>
            <p:nvPr/>
          </p:nvSpPr>
          <p:spPr>
            <a:xfrm>
              <a:off x="10924036" y="4240856"/>
              <a:ext cx="2529574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A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F1B8F85-1D40-9A46-8256-28A8D1D85335}"/>
                </a:ext>
              </a:extLst>
            </p:cNvPr>
            <p:cNvSpPr/>
            <p:nvPr/>
          </p:nvSpPr>
          <p:spPr>
            <a:xfrm>
              <a:off x="10924036" y="6512333"/>
              <a:ext cx="2529574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8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I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678853E-CFE3-B443-B987-585AE0002025}"/>
                </a:ext>
              </a:extLst>
            </p:cNvPr>
            <p:cNvSpPr/>
            <p:nvPr/>
          </p:nvSpPr>
          <p:spPr>
            <a:xfrm>
              <a:off x="10924036" y="8194111"/>
              <a:ext cx="2529574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D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605BAE3-136D-1B45-9ECA-ED2F40B8FF91}"/>
                </a:ext>
              </a:extLst>
            </p:cNvPr>
            <p:cNvSpPr/>
            <p:nvPr/>
          </p:nvSpPr>
          <p:spPr>
            <a:xfrm>
              <a:off x="10924036" y="9896859"/>
              <a:ext cx="252957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A</a:t>
              </a:r>
            </a:p>
          </p:txBody>
        </p:sp>
      </p:grpSp>
      <p:sp>
        <p:nvSpPr>
          <p:cNvPr id="87" name="Rectangle 56">
            <a:extLst>
              <a:ext uri="{FF2B5EF4-FFF2-40B4-BE49-F238E27FC236}">
                <a16:creationId xmlns:a16="http://schemas.microsoft.com/office/drawing/2014/main" id="{1F3F338C-AB75-2B44-920E-8BC3D6CE8759}"/>
              </a:ext>
            </a:extLst>
          </p:cNvPr>
          <p:cNvSpPr/>
          <p:nvPr/>
        </p:nvSpPr>
        <p:spPr>
          <a:xfrm>
            <a:off x="17106116" y="5268279"/>
            <a:ext cx="59325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88" name="CuadroTexto 395">
            <a:extLst>
              <a:ext uri="{FF2B5EF4-FFF2-40B4-BE49-F238E27FC236}">
                <a16:creationId xmlns:a16="http://schemas.microsoft.com/office/drawing/2014/main" id="{44789150-66CF-1149-AF6F-E3DAEDC4C6B5}"/>
              </a:ext>
            </a:extLst>
          </p:cNvPr>
          <p:cNvSpPr txBox="1"/>
          <p:nvPr/>
        </p:nvSpPr>
        <p:spPr>
          <a:xfrm>
            <a:off x="4162665" y="5353339"/>
            <a:ext cx="316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Awareness</a:t>
            </a:r>
          </a:p>
        </p:txBody>
      </p:sp>
      <p:sp>
        <p:nvSpPr>
          <p:cNvPr id="89" name="CuadroTexto 395">
            <a:extLst>
              <a:ext uri="{FF2B5EF4-FFF2-40B4-BE49-F238E27FC236}">
                <a16:creationId xmlns:a16="http://schemas.microsoft.com/office/drawing/2014/main" id="{709FE1CD-E416-0343-AB49-F22D4F4180FB}"/>
              </a:ext>
            </a:extLst>
          </p:cNvPr>
          <p:cNvSpPr txBox="1"/>
          <p:nvPr/>
        </p:nvSpPr>
        <p:spPr>
          <a:xfrm>
            <a:off x="16135522" y="7760496"/>
            <a:ext cx="316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Interest</a:t>
            </a:r>
          </a:p>
        </p:txBody>
      </p:sp>
      <p:sp>
        <p:nvSpPr>
          <p:cNvPr id="90" name="CuadroTexto 395">
            <a:extLst>
              <a:ext uri="{FF2B5EF4-FFF2-40B4-BE49-F238E27FC236}">
                <a16:creationId xmlns:a16="http://schemas.microsoft.com/office/drawing/2014/main" id="{E7CF9802-9385-6B48-8DC0-68128F7B55B9}"/>
              </a:ext>
            </a:extLst>
          </p:cNvPr>
          <p:cNvSpPr txBox="1"/>
          <p:nvPr/>
        </p:nvSpPr>
        <p:spPr>
          <a:xfrm>
            <a:off x="5747193" y="9693967"/>
            <a:ext cx="316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Desire</a:t>
            </a:r>
          </a:p>
        </p:txBody>
      </p:sp>
      <p:sp>
        <p:nvSpPr>
          <p:cNvPr id="91" name="CuadroTexto 395">
            <a:extLst>
              <a:ext uri="{FF2B5EF4-FFF2-40B4-BE49-F238E27FC236}">
                <a16:creationId xmlns:a16="http://schemas.microsoft.com/office/drawing/2014/main" id="{082DAD36-71F8-AD4D-9CDD-86950BF9070A}"/>
              </a:ext>
            </a:extLst>
          </p:cNvPr>
          <p:cNvSpPr txBox="1"/>
          <p:nvPr/>
        </p:nvSpPr>
        <p:spPr>
          <a:xfrm>
            <a:off x="14885133" y="11302376"/>
            <a:ext cx="316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Action</a:t>
            </a:r>
          </a:p>
        </p:txBody>
      </p:sp>
      <p:sp>
        <p:nvSpPr>
          <p:cNvPr id="92" name="Rectangle 56">
            <a:extLst>
              <a:ext uri="{FF2B5EF4-FFF2-40B4-BE49-F238E27FC236}">
                <a16:creationId xmlns:a16="http://schemas.microsoft.com/office/drawing/2014/main" id="{91419374-2B2F-9649-B52E-42409D552849}"/>
              </a:ext>
            </a:extLst>
          </p:cNvPr>
          <p:cNvSpPr/>
          <p:nvPr/>
        </p:nvSpPr>
        <p:spPr>
          <a:xfrm>
            <a:off x="15633689" y="9535479"/>
            <a:ext cx="59325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93" name="Rectangle 56">
            <a:extLst>
              <a:ext uri="{FF2B5EF4-FFF2-40B4-BE49-F238E27FC236}">
                <a16:creationId xmlns:a16="http://schemas.microsoft.com/office/drawing/2014/main" id="{D7BFE27E-7DC3-F04B-B2F5-B8841F25B89A}"/>
              </a:ext>
            </a:extLst>
          </p:cNvPr>
          <p:cNvSpPr/>
          <p:nvPr/>
        </p:nvSpPr>
        <p:spPr>
          <a:xfrm>
            <a:off x="2351393" y="7556646"/>
            <a:ext cx="59325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94" name="Rectangle 56">
            <a:extLst>
              <a:ext uri="{FF2B5EF4-FFF2-40B4-BE49-F238E27FC236}">
                <a16:creationId xmlns:a16="http://schemas.microsoft.com/office/drawing/2014/main" id="{CF2FAD05-E6DE-4B44-99C7-4755C3C9518E}"/>
              </a:ext>
            </a:extLst>
          </p:cNvPr>
          <p:cNvSpPr/>
          <p:nvPr/>
        </p:nvSpPr>
        <p:spPr>
          <a:xfrm>
            <a:off x="3635865" y="11058017"/>
            <a:ext cx="59325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grpSp>
        <p:nvGrpSpPr>
          <p:cNvPr id="23" name="Grupo 349">
            <a:extLst>
              <a:ext uri="{FF2B5EF4-FFF2-40B4-BE49-F238E27FC236}">
                <a16:creationId xmlns:a16="http://schemas.microsoft.com/office/drawing/2014/main" id="{88B8FD38-1AF8-B344-83AA-DB380563E99A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24" name="CuadroTexto 350">
              <a:extLst>
                <a:ext uri="{FF2B5EF4-FFF2-40B4-BE49-F238E27FC236}">
                  <a16:creationId xmlns:a16="http://schemas.microsoft.com/office/drawing/2014/main" id="{0254356F-9E96-9740-AA92-D03DC10A5555}"/>
                </a:ext>
              </a:extLst>
            </p:cNvPr>
            <p:cNvSpPr txBox="1"/>
            <p:nvPr/>
          </p:nvSpPr>
          <p:spPr>
            <a:xfrm>
              <a:off x="7186524" y="861425"/>
              <a:ext cx="1000466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AIDA Model Diagram</a:t>
              </a:r>
            </a:p>
          </p:txBody>
        </p:sp>
        <p:sp>
          <p:nvSpPr>
            <p:cNvPr id="25" name="CuadroTexto 351">
              <a:extLst>
                <a:ext uri="{FF2B5EF4-FFF2-40B4-BE49-F238E27FC236}">
                  <a16:creationId xmlns:a16="http://schemas.microsoft.com/office/drawing/2014/main" id="{8C8A574D-FC38-584B-AEBF-261F2ECE28F8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5627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>
            <a:extLst>
              <a:ext uri="{FF2B5EF4-FFF2-40B4-BE49-F238E27FC236}">
                <a16:creationId xmlns:a16="http://schemas.microsoft.com/office/drawing/2014/main" id="{0E859332-CDB0-0E41-9513-1095F2F6D0B6}"/>
              </a:ext>
            </a:extLst>
          </p:cNvPr>
          <p:cNvSpPr/>
          <p:nvPr/>
        </p:nvSpPr>
        <p:spPr>
          <a:xfrm>
            <a:off x="8380171" y="5101990"/>
            <a:ext cx="14327430" cy="1551923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entagon 29">
            <a:extLst>
              <a:ext uri="{FF2B5EF4-FFF2-40B4-BE49-F238E27FC236}">
                <a16:creationId xmlns:a16="http://schemas.microsoft.com/office/drawing/2014/main" id="{99C7CE51-E64E-1D41-89C6-433280D6CEE0}"/>
              </a:ext>
            </a:extLst>
          </p:cNvPr>
          <p:cNvSpPr/>
          <p:nvPr/>
        </p:nvSpPr>
        <p:spPr>
          <a:xfrm>
            <a:off x="7544164" y="6781119"/>
            <a:ext cx="14327430" cy="1551923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Pentagon 30">
            <a:extLst>
              <a:ext uri="{FF2B5EF4-FFF2-40B4-BE49-F238E27FC236}">
                <a16:creationId xmlns:a16="http://schemas.microsoft.com/office/drawing/2014/main" id="{570FF4DE-C84D-AF46-8551-8335DBCD2EB2}"/>
              </a:ext>
            </a:extLst>
          </p:cNvPr>
          <p:cNvSpPr/>
          <p:nvPr/>
        </p:nvSpPr>
        <p:spPr>
          <a:xfrm>
            <a:off x="6621673" y="8460249"/>
            <a:ext cx="14327430" cy="1551923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entagon 31">
            <a:extLst>
              <a:ext uri="{FF2B5EF4-FFF2-40B4-BE49-F238E27FC236}">
                <a16:creationId xmlns:a16="http://schemas.microsoft.com/office/drawing/2014/main" id="{770D1D54-C230-374F-8663-A5FADC00D564}"/>
              </a:ext>
            </a:extLst>
          </p:cNvPr>
          <p:cNvSpPr/>
          <p:nvPr/>
        </p:nvSpPr>
        <p:spPr>
          <a:xfrm>
            <a:off x="5639399" y="10139378"/>
            <a:ext cx="14327430" cy="1551923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CDFB4A69-4849-8445-83FE-E189E91F379C}"/>
              </a:ext>
            </a:extLst>
          </p:cNvPr>
          <p:cNvSpPr/>
          <p:nvPr/>
        </p:nvSpPr>
        <p:spPr>
          <a:xfrm rot="10800000">
            <a:off x="1670049" y="4431430"/>
            <a:ext cx="7953285" cy="8077200"/>
          </a:xfrm>
          <a:prstGeom prst="triangl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F922F07-762D-5E40-9C85-442A6F5540CC}"/>
              </a:ext>
            </a:extLst>
          </p:cNvPr>
          <p:cNvGrpSpPr/>
          <p:nvPr/>
        </p:nvGrpSpPr>
        <p:grpSpPr>
          <a:xfrm>
            <a:off x="10356510" y="5511545"/>
            <a:ext cx="10811820" cy="954107"/>
            <a:chOff x="2544662" y="4788997"/>
            <a:chExt cx="10811820" cy="954107"/>
          </a:xfrm>
        </p:grpSpPr>
        <p:sp>
          <p:nvSpPr>
            <p:cNvPr id="36" name="Rectangle 56">
              <a:extLst>
                <a:ext uri="{FF2B5EF4-FFF2-40B4-BE49-F238E27FC236}">
                  <a16:creationId xmlns:a16="http://schemas.microsoft.com/office/drawing/2014/main" id="{88D158D7-2988-2A44-A044-58004E76F79A}"/>
                </a:ext>
              </a:extLst>
            </p:cNvPr>
            <p:cNvSpPr/>
            <p:nvPr/>
          </p:nvSpPr>
          <p:spPr>
            <a:xfrm>
              <a:off x="5593523" y="4788997"/>
              <a:ext cx="7762959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  <p:sp>
          <p:nvSpPr>
            <p:cNvPr id="37" name="CuadroTexto 395">
              <a:extLst>
                <a:ext uri="{FF2B5EF4-FFF2-40B4-BE49-F238E27FC236}">
                  <a16:creationId xmlns:a16="http://schemas.microsoft.com/office/drawing/2014/main" id="{956693D6-164C-474B-80FE-AFCB5987E40F}"/>
                </a:ext>
              </a:extLst>
            </p:cNvPr>
            <p:cNvSpPr txBox="1"/>
            <p:nvPr/>
          </p:nvSpPr>
          <p:spPr>
            <a:xfrm>
              <a:off x="2544662" y="4874057"/>
              <a:ext cx="31616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charset="0"/>
                </a:rPr>
                <a:t>Awareness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04EC5B7-F844-AA41-9946-3499CEB2050D}"/>
              </a:ext>
            </a:extLst>
          </p:cNvPr>
          <p:cNvGrpSpPr/>
          <p:nvPr/>
        </p:nvGrpSpPr>
        <p:grpSpPr>
          <a:xfrm>
            <a:off x="9527035" y="7126985"/>
            <a:ext cx="10811820" cy="954107"/>
            <a:chOff x="2544662" y="4788997"/>
            <a:chExt cx="10811820" cy="954107"/>
          </a:xfrm>
        </p:grpSpPr>
        <p:sp>
          <p:nvSpPr>
            <p:cNvPr id="40" name="Rectangle 56">
              <a:extLst>
                <a:ext uri="{FF2B5EF4-FFF2-40B4-BE49-F238E27FC236}">
                  <a16:creationId xmlns:a16="http://schemas.microsoft.com/office/drawing/2014/main" id="{47640AB6-C9BC-434A-9756-F66F0EF69A95}"/>
                </a:ext>
              </a:extLst>
            </p:cNvPr>
            <p:cNvSpPr/>
            <p:nvPr/>
          </p:nvSpPr>
          <p:spPr>
            <a:xfrm>
              <a:off x="5593523" y="4788997"/>
              <a:ext cx="7762959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  <p:sp>
          <p:nvSpPr>
            <p:cNvPr id="41" name="CuadroTexto 395">
              <a:extLst>
                <a:ext uri="{FF2B5EF4-FFF2-40B4-BE49-F238E27FC236}">
                  <a16:creationId xmlns:a16="http://schemas.microsoft.com/office/drawing/2014/main" id="{0DC8738E-6E1F-934D-A46D-A37F14977FDE}"/>
                </a:ext>
              </a:extLst>
            </p:cNvPr>
            <p:cNvSpPr txBox="1"/>
            <p:nvPr/>
          </p:nvSpPr>
          <p:spPr>
            <a:xfrm>
              <a:off x="2544662" y="4874057"/>
              <a:ext cx="31616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charset="0"/>
                </a:rPr>
                <a:t>Interest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4E0699F-34A3-CB4D-A156-1221770ACCE6}"/>
              </a:ext>
            </a:extLst>
          </p:cNvPr>
          <p:cNvGrpSpPr/>
          <p:nvPr/>
        </p:nvGrpSpPr>
        <p:grpSpPr>
          <a:xfrm>
            <a:off x="8697600" y="8833865"/>
            <a:ext cx="10811820" cy="954107"/>
            <a:chOff x="2544662" y="4788997"/>
            <a:chExt cx="10811820" cy="954107"/>
          </a:xfrm>
        </p:grpSpPr>
        <p:sp>
          <p:nvSpPr>
            <p:cNvPr id="47" name="Rectangle 56">
              <a:extLst>
                <a:ext uri="{FF2B5EF4-FFF2-40B4-BE49-F238E27FC236}">
                  <a16:creationId xmlns:a16="http://schemas.microsoft.com/office/drawing/2014/main" id="{F36F4D1F-BFC5-DA4A-9F86-F24A0C260037}"/>
                </a:ext>
              </a:extLst>
            </p:cNvPr>
            <p:cNvSpPr/>
            <p:nvPr/>
          </p:nvSpPr>
          <p:spPr>
            <a:xfrm>
              <a:off x="5593523" y="4788997"/>
              <a:ext cx="7762959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  <p:sp>
          <p:nvSpPr>
            <p:cNvPr id="48" name="CuadroTexto 395">
              <a:extLst>
                <a:ext uri="{FF2B5EF4-FFF2-40B4-BE49-F238E27FC236}">
                  <a16:creationId xmlns:a16="http://schemas.microsoft.com/office/drawing/2014/main" id="{2C641BC1-AAAE-AF4D-88FC-70E01B705EF3}"/>
                </a:ext>
              </a:extLst>
            </p:cNvPr>
            <p:cNvSpPr txBox="1"/>
            <p:nvPr/>
          </p:nvSpPr>
          <p:spPr>
            <a:xfrm>
              <a:off x="2544662" y="4874057"/>
              <a:ext cx="31616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charset="0"/>
                </a:rPr>
                <a:t>Desire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AD2ECFD-409A-6B46-8F6F-64F9132C11EF}"/>
              </a:ext>
            </a:extLst>
          </p:cNvPr>
          <p:cNvGrpSpPr/>
          <p:nvPr/>
        </p:nvGrpSpPr>
        <p:grpSpPr>
          <a:xfrm>
            <a:off x="7661280" y="10510265"/>
            <a:ext cx="10811820" cy="954107"/>
            <a:chOff x="2544662" y="4788997"/>
            <a:chExt cx="10811820" cy="954107"/>
          </a:xfrm>
        </p:grpSpPr>
        <p:sp>
          <p:nvSpPr>
            <p:cNvPr id="58" name="Rectangle 56">
              <a:extLst>
                <a:ext uri="{FF2B5EF4-FFF2-40B4-BE49-F238E27FC236}">
                  <a16:creationId xmlns:a16="http://schemas.microsoft.com/office/drawing/2014/main" id="{9F66D2E3-939B-544D-8A96-EDCF75FF25E3}"/>
                </a:ext>
              </a:extLst>
            </p:cNvPr>
            <p:cNvSpPr/>
            <p:nvPr/>
          </p:nvSpPr>
          <p:spPr>
            <a:xfrm>
              <a:off x="5593523" y="4788997"/>
              <a:ext cx="7762959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  <p:sp>
          <p:nvSpPr>
            <p:cNvPr id="59" name="CuadroTexto 395">
              <a:extLst>
                <a:ext uri="{FF2B5EF4-FFF2-40B4-BE49-F238E27FC236}">
                  <a16:creationId xmlns:a16="http://schemas.microsoft.com/office/drawing/2014/main" id="{152971B1-C3B5-444E-9EC9-80087478DCAE}"/>
                </a:ext>
              </a:extLst>
            </p:cNvPr>
            <p:cNvSpPr txBox="1"/>
            <p:nvPr/>
          </p:nvSpPr>
          <p:spPr>
            <a:xfrm>
              <a:off x="2544662" y="4874057"/>
              <a:ext cx="31616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charset="0"/>
                </a:rPr>
                <a:t>Action</a:t>
              </a:r>
            </a:p>
          </p:txBody>
        </p:sp>
      </p:grpSp>
      <p:sp>
        <p:nvSpPr>
          <p:cNvPr id="60" name="CuadroTexto 395">
            <a:extLst>
              <a:ext uri="{FF2B5EF4-FFF2-40B4-BE49-F238E27FC236}">
                <a16:creationId xmlns:a16="http://schemas.microsoft.com/office/drawing/2014/main" id="{2068177D-0AA4-034A-A264-2AE984AB8A0F}"/>
              </a:ext>
            </a:extLst>
          </p:cNvPr>
          <p:cNvSpPr txBox="1"/>
          <p:nvPr/>
        </p:nvSpPr>
        <p:spPr>
          <a:xfrm>
            <a:off x="7165828" y="5081253"/>
            <a:ext cx="10696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A</a:t>
            </a:r>
          </a:p>
        </p:txBody>
      </p:sp>
      <p:sp>
        <p:nvSpPr>
          <p:cNvPr id="61" name="CuadroTexto 395">
            <a:extLst>
              <a:ext uri="{FF2B5EF4-FFF2-40B4-BE49-F238E27FC236}">
                <a16:creationId xmlns:a16="http://schemas.microsoft.com/office/drawing/2014/main" id="{3CD3138B-7929-6C45-A263-9440398380F7}"/>
              </a:ext>
            </a:extLst>
          </p:cNvPr>
          <p:cNvSpPr txBox="1"/>
          <p:nvPr/>
        </p:nvSpPr>
        <p:spPr>
          <a:xfrm>
            <a:off x="6525748" y="6666213"/>
            <a:ext cx="10696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I</a:t>
            </a:r>
          </a:p>
        </p:txBody>
      </p:sp>
      <p:sp>
        <p:nvSpPr>
          <p:cNvPr id="62" name="CuadroTexto 395">
            <a:extLst>
              <a:ext uri="{FF2B5EF4-FFF2-40B4-BE49-F238E27FC236}">
                <a16:creationId xmlns:a16="http://schemas.microsoft.com/office/drawing/2014/main" id="{B7ECA150-D414-C646-8B33-2E7A4422E284}"/>
              </a:ext>
            </a:extLst>
          </p:cNvPr>
          <p:cNvSpPr txBox="1"/>
          <p:nvPr/>
        </p:nvSpPr>
        <p:spPr>
          <a:xfrm>
            <a:off x="5885668" y="8434053"/>
            <a:ext cx="10696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D</a:t>
            </a:r>
          </a:p>
        </p:txBody>
      </p:sp>
      <p:sp>
        <p:nvSpPr>
          <p:cNvPr id="63" name="CuadroTexto 395">
            <a:extLst>
              <a:ext uri="{FF2B5EF4-FFF2-40B4-BE49-F238E27FC236}">
                <a16:creationId xmlns:a16="http://schemas.microsoft.com/office/drawing/2014/main" id="{D4D17349-0953-F546-B6FD-B1BF5416971B}"/>
              </a:ext>
            </a:extLst>
          </p:cNvPr>
          <p:cNvSpPr txBox="1"/>
          <p:nvPr/>
        </p:nvSpPr>
        <p:spPr>
          <a:xfrm>
            <a:off x="5215108" y="10019013"/>
            <a:ext cx="10696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accent4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A</a:t>
            </a:r>
          </a:p>
        </p:txBody>
      </p:sp>
      <p:grpSp>
        <p:nvGrpSpPr>
          <p:cNvPr id="27" name="Grupo 349">
            <a:extLst>
              <a:ext uri="{FF2B5EF4-FFF2-40B4-BE49-F238E27FC236}">
                <a16:creationId xmlns:a16="http://schemas.microsoft.com/office/drawing/2014/main" id="{F75C7E23-B61D-064B-A237-9E7F6EC860C0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28" name="CuadroTexto 350">
              <a:extLst>
                <a:ext uri="{FF2B5EF4-FFF2-40B4-BE49-F238E27FC236}">
                  <a16:creationId xmlns:a16="http://schemas.microsoft.com/office/drawing/2014/main" id="{1AAD0848-A71B-8C4D-ACB7-B863CEAEB068}"/>
                </a:ext>
              </a:extLst>
            </p:cNvPr>
            <p:cNvSpPr txBox="1"/>
            <p:nvPr/>
          </p:nvSpPr>
          <p:spPr>
            <a:xfrm>
              <a:off x="7186524" y="861425"/>
              <a:ext cx="1000466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AIDA Model Diagram</a:t>
              </a:r>
            </a:p>
          </p:txBody>
        </p:sp>
        <p:sp>
          <p:nvSpPr>
            <p:cNvPr id="29" name="CuadroTexto 351">
              <a:extLst>
                <a:ext uri="{FF2B5EF4-FFF2-40B4-BE49-F238E27FC236}">
                  <a16:creationId xmlns:a16="http://schemas.microsoft.com/office/drawing/2014/main" id="{71768A83-8E60-6943-AB80-DFC2CC53E58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951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ounded Rectangle 74">
            <a:extLst>
              <a:ext uri="{FF2B5EF4-FFF2-40B4-BE49-F238E27FC236}">
                <a16:creationId xmlns:a16="http://schemas.microsoft.com/office/drawing/2014/main" id="{4A2FEDF7-52B8-534F-BAE0-398E50B1BD48}"/>
              </a:ext>
            </a:extLst>
          </p:cNvPr>
          <p:cNvSpPr/>
          <p:nvPr/>
        </p:nvSpPr>
        <p:spPr>
          <a:xfrm>
            <a:off x="12798910" y="4476568"/>
            <a:ext cx="11590036" cy="1575066"/>
          </a:xfrm>
          <a:custGeom>
            <a:avLst/>
            <a:gdLst>
              <a:gd name="connsiteX0" fmla="*/ 0 w 12519809"/>
              <a:gd name="connsiteY0" fmla="*/ 787533 h 1575066"/>
              <a:gd name="connsiteX1" fmla="*/ 787533 w 12519809"/>
              <a:gd name="connsiteY1" fmla="*/ 0 h 1575066"/>
              <a:gd name="connsiteX2" fmla="*/ 11732276 w 12519809"/>
              <a:gd name="connsiteY2" fmla="*/ 0 h 1575066"/>
              <a:gd name="connsiteX3" fmla="*/ 12519809 w 12519809"/>
              <a:gd name="connsiteY3" fmla="*/ 787533 h 1575066"/>
              <a:gd name="connsiteX4" fmla="*/ 12519809 w 12519809"/>
              <a:gd name="connsiteY4" fmla="*/ 787533 h 1575066"/>
              <a:gd name="connsiteX5" fmla="*/ 11732276 w 12519809"/>
              <a:gd name="connsiteY5" fmla="*/ 1575066 h 1575066"/>
              <a:gd name="connsiteX6" fmla="*/ 787533 w 12519809"/>
              <a:gd name="connsiteY6" fmla="*/ 1575066 h 1575066"/>
              <a:gd name="connsiteX7" fmla="*/ 0 w 12519809"/>
              <a:gd name="connsiteY7" fmla="*/ 787533 h 1575066"/>
              <a:gd name="connsiteX0" fmla="*/ 0 w 12519809"/>
              <a:gd name="connsiteY0" fmla="*/ 787533 h 1575066"/>
              <a:gd name="connsiteX1" fmla="*/ 787533 w 12519809"/>
              <a:gd name="connsiteY1" fmla="*/ 0 h 1575066"/>
              <a:gd name="connsiteX2" fmla="*/ 11732276 w 12519809"/>
              <a:gd name="connsiteY2" fmla="*/ 0 h 1575066"/>
              <a:gd name="connsiteX3" fmla="*/ 12519809 w 12519809"/>
              <a:gd name="connsiteY3" fmla="*/ 787533 h 1575066"/>
              <a:gd name="connsiteX4" fmla="*/ 11732276 w 12519809"/>
              <a:gd name="connsiteY4" fmla="*/ 1575066 h 1575066"/>
              <a:gd name="connsiteX5" fmla="*/ 787533 w 12519809"/>
              <a:gd name="connsiteY5" fmla="*/ 1575066 h 1575066"/>
              <a:gd name="connsiteX6" fmla="*/ 0 w 12519809"/>
              <a:gd name="connsiteY6" fmla="*/ 787533 h 1575066"/>
              <a:gd name="connsiteX0" fmla="*/ 0 w 12519809"/>
              <a:gd name="connsiteY0" fmla="*/ 787533 h 1575066"/>
              <a:gd name="connsiteX1" fmla="*/ 787533 w 12519809"/>
              <a:gd name="connsiteY1" fmla="*/ 0 h 1575066"/>
              <a:gd name="connsiteX2" fmla="*/ 12519809 w 12519809"/>
              <a:gd name="connsiteY2" fmla="*/ 787533 h 1575066"/>
              <a:gd name="connsiteX3" fmla="*/ 11732276 w 12519809"/>
              <a:gd name="connsiteY3" fmla="*/ 1575066 h 1575066"/>
              <a:gd name="connsiteX4" fmla="*/ 787533 w 12519809"/>
              <a:gd name="connsiteY4" fmla="*/ 1575066 h 1575066"/>
              <a:gd name="connsiteX5" fmla="*/ 0 w 12519809"/>
              <a:gd name="connsiteY5" fmla="*/ 787533 h 1575066"/>
              <a:gd name="connsiteX0" fmla="*/ 0 w 11732276"/>
              <a:gd name="connsiteY0" fmla="*/ 787533 h 1575066"/>
              <a:gd name="connsiteX1" fmla="*/ 787533 w 11732276"/>
              <a:gd name="connsiteY1" fmla="*/ 0 h 1575066"/>
              <a:gd name="connsiteX2" fmla="*/ 11585089 w 11732276"/>
              <a:gd name="connsiteY2" fmla="*/ 15373 h 1575066"/>
              <a:gd name="connsiteX3" fmla="*/ 11732276 w 11732276"/>
              <a:gd name="connsiteY3" fmla="*/ 1575066 h 1575066"/>
              <a:gd name="connsiteX4" fmla="*/ 787533 w 11732276"/>
              <a:gd name="connsiteY4" fmla="*/ 1575066 h 1575066"/>
              <a:gd name="connsiteX5" fmla="*/ 0 w 11732276"/>
              <a:gd name="connsiteY5" fmla="*/ 787533 h 1575066"/>
              <a:gd name="connsiteX0" fmla="*/ 0 w 11590036"/>
              <a:gd name="connsiteY0" fmla="*/ 787533 h 1575066"/>
              <a:gd name="connsiteX1" fmla="*/ 787533 w 11590036"/>
              <a:gd name="connsiteY1" fmla="*/ 0 h 1575066"/>
              <a:gd name="connsiteX2" fmla="*/ 11585089 w 11590036"/>
              <a:gd name="connsiteY2" fmla="*/ 15373 h 1575066"/>
              <a:gd name="connsiteX3" fmla="*/ 11590036 w 11590036"/>
              <a:gd name="connsiteY3" fmla="*/ 1575066 h 1575066"/>
              <a:gd name="connsiteX4" fmla="*/ 787533 w 11590036"/>
              <a:gd name="connsiteY4" fmla="*/ 1575066 h 1575066"/>
              <a:gd name="connsiteX5" fmla="*/ 0 w 11590036"/>
              <a:gd name="connsiteY5" fmla="*/ 787533 h 157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90036" h="1575066">
                <a:moveTo>
                  <a:pt x="0" y="787533"/>
                </a:moveTo>
                <a:cubicBezTo>
                  <a:pt x="0" y="352591"/>
                  <a:pt x="352591" y="0"/>
                  <a:pt x="787533" y="0"/>
                </a:cubicBezTo>
                <a:lnTo>
                  <a:pt x="11585089" y="15373"/>
                </a:lnTo>
                <a:lnTo>
                  <a:pt x="11590036" y="1575066"/>
                </a:lnTo>
                <a:lnTo>
                  <a:pt x="787533" y="1575066"/>
                </a:lnTo>
                <a:cubicBezTo>
                  <a:pt x="352591" y="1575066"/>
                  <a:pt x="0" y="1222475"/>
                  <a:pt x="0" y="787533"/>
                </a:cubicBez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7A32BCB3-1134-0D4E-BA18-AF599F660EA2}"/>
              </a:ext>
            </a:extLst>
          </p:cNvPr>
          <p:cNvSpPr/>
          <p:nvPr/>
        </p:nvSpPr>
        <p:spPr>
          <a:xfrm>
            <a:off x="12798910" y="1810174"/>
            <a:ext cx="11590036" cy="1575066"/>
          </a:xfrm>
          <a:custGeom>
            <a:avLst/>
            <a:gdLst>
              <a:gd name="connsiteX0" fmla="*/ 0 w 12519809"/>
              <a:gd name="connsiteY0" fmla="*/ 787533 h 1575066"/>
              <a:gd name="connsiteX1" fmla="*/ 787533 w 12519809"/>
              <a:gd name="connsiteY1" fmla="*/ 0 h 1575066"/>
              <a:gd name="connsiteX2" fmla="*/ 11732276 w 12519809"/>
              <a:gd name="connsiteY2" fmla="*/ 0 h 1575066"/>
              <a:gd name="connsiteX3" fmla="*/ 12519809 w 12519809"/>
              <a:gd name="connsiteY3" fmla="*/ 787533 h 1575066"/>
              <a:gd name="connsiteX4" fmla="*/ 12519809 w 12519809"/>
              <a:gd name="connsiteY4" fmla="*/ 787533 h 1575066"/>
              <a:gd name="connsiteX5" fmla="*/ 11732276 w 12519809"/>
              <a:gd name="connsiteY5" fmla="*/ 1575066 h 1575066"/>
              <a:gd name="connsiteX6" fmla="*/ 787533 w 12519809"/>
              <a:gd name="connsiteY6" fmla="*/ 1575066 h 1575066"/>
              <a:gd name="connsiteX7" fmla="*/ 0 w 12519809"/>
              <a:gd name="connsiteY7" fmla="*/ 787533 h 1575066"/>
              <a:gd name="connsiteX0" fmla="*/ 0 w 12519809"/>
              <a:gd name="connsiteY0" fmla="*/ 787533 h 1575066"/>
              <a:gd name="connsiteX1" fmla="*/ 787533 w 12519809"/>
              <a:gd name="connsiteY1" fmla="*/ 0 h 1575066"/>
              <a:gd name="connsiteX2" fmla="*/ 11732276 w 12519809"/>
              <a:gd name="connsiteY2" fmla="*/ 0 h 1575066"/>
              <a:gd name="connsiteX3" fmla="*/ 12519809 w 12519809"/>
              <a:gd name="connsiteY3" fmla="*/ 787533 h 1575066"/>
              <a:gd name="connsiteX4" fmla="*/ 11732276 w 12519809"/>
              <a:gd name="connsiteY4" fmla="*/ 1575066 h 1575066"/>
              <a:gd name="connsiteX5" fmla="*/ 787533 w 12519809"/>
              <a:gd name="connsiteY5" fmla="*/ 1575066 h 1575066"/>
              <a:gd name="connsiteX6" fmla="*/ 0 w 12519809"/>
              <a:gd name="connsiteY6" fmla="*/ 787533 h 1575066"/>
              <a:gd name="connsiteX0" fmla="*/ 0 w 12519809"/>
              <a:gd name="connsiteY0" fmla="*/ 787533 h 1575066"/>
              <a:gd name="connsiteX1" fmla="*/ 787533 w 12519809"/>
              <a:gd name="connsiteY1" fmla="*/ 0 h 1575066"/>
              <a:gd name="connsiteX2" fmla="*/ 12519809 w 12519809"/>
              <a:gd name="connsiteY2" fmla="*/ 787533 h 1575066"/>
              <a:gd name="connsiteX3" fmla="*/ 11732276 w 12519809"/>
              <a:gd name="connsiteY3" fmla="*/ 1575066 h 1575066"/>
              <a:gd name="connsiteX4" fmla="*/ 787533 w 12519809"/>
              <a:gd name="connsiteY4" fmla="*/ 1575066 h 1575066"/>
              <a:gd name="connsiteX5" fmla="*/ 0 w 12519809"/>
              <a:gd name="connsiteY5" fmla="*/ 787533 h 1575066"/>
              <a:gd name="connsiteX0" fmla="*/ 0 w 11732276"/>
              <a:gd name="connsiteY0" fmla="*/ 787533 h 1575066"/>
              <a:gd name="connsiteX1" fmla="*/ 787533 w 11732276"/>
              <a:gd name="connsiteY1" fmla="*/ 0 h 1575066"/>
              <a:gd name="connsiteX2" fmla="*/ 11585089 w 11732276"/>
              <a:gd name="connsiteY2" fmla="*/ 15373 h 1575066"/>
              <a:gd name="connsiteX3" fmla="*/ 11732276 w 11732276"/>
              <a:gd name="connsiteY3" fmla="*/ 1575066 h 1575066"/>
              <a:gd name="connsiteX4" fmla="*/ 787533 w 11732276"/>
              <a:gd name="connsiteY4" fmla="*/ 1575066 h 1575066"/>
              <a:gd name="connsiteX5" fmla="*/ 0 w 11732276"/>
              <a:gd name="connsiteY5" fmla="*/ 787533 h 1575066"/>
              <a:gd name="connsiteX0" fmla="*/ 0 w 11590036"/>
              <a:gd name="connsiteY0" fmla="*/ 787533 h 1575066"/>
              <a:gd name="connsiteX1" fmla="*/ 787533 w 11590036"/>
              <a:gd name="connsiteY1" fmla="*/ 0 h 1575066"/>
              <a:gd name="connsiteX2" fmla="*/ 11585089 w 11590036"/>
              <a:gd name="connsiteY2" fmla="*/ 15373 h 1575066"/>
              <a:gd name="connsiteX3" fmla="*/ 11590036 w 11590036"/>
              <a:gd name="connsiteY3" fmla="*/ 1575066 h 1575066"/>
              <a:gd name="connsiteX4" fmla="*/ 787533 w 11590036"/>
              <a:gd name="connsiteY4" fmla="*/ 1575066 h 1575066"/>
              <a:gd name="connsiteX5" fmla="*/ 0 w 11590036"/>
              <a:gd name="connsiteY5" fmla="*/ 787533 h 157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90036" h="1575066">
                <a:moveTo>
                  <a:pt x="0" y="787533"/>
                </a:moveTo>
                <a:cubicBezTo>
                  <a:pt x="0" y="352591"/>
                  <a:pt x="352591" y="0"/>
                  <a:pt x="787533" y="0"/>
                </a:cubicBezTo>
                <a:lnTo>
                  <a:pt x="11585089" y="15373"/>
                </a:lnTo>
                <a:lnTo>
                  <a:pt x="11590036" y="1575066"/>
                </a:lnTo>
                <a:lnTo>
                  <a:pt x="787533" y="1575066"/>
                </a:lnTo>
                <a:cubicBezTo>
                  <a:pt x="352591" y="1575066"/>
                  <a:pt x="0" y="1222475"/>
                  <a:pt x="0" y="787533"/>
                </a:cubicBez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74">
            <a:extLst>
              <a:ext uri="{FF2B5EF4-FFF2-40B4-BE49-F238E27FC236}">
                <a16:creationId xmlns:a16="http://schemas.microsoft.com/office/drawing/2014/main" id="{62EB92F8-81BB-5F45-B37D-ED4C19084563}"/>
              </a:ext>
            </a:extLst>
          </p:cNvPr>
          <p:cNvSpPr/>
          <p:nvPr/>
        </p:nvSpPr>
        <p:spPr>
          <a:xfrm>
            <a:off x="12798910" y="7245335"/>
            <a:ext cx="11590036" cy="1575066"/>
          </a:xfrm>
          <a:custGeom>
            <a:avLst/>
            <a:gdLst>
              <a:gd name="connsiteX0" fmla="*/ 0 w 12519809"/>
              <a:gd name="connsiteY0" fmla="*/ 787533 h 1575066"/>
              <a:gd name="connsiteX1" fmla="*/ 787533 w 12519809"/>
              <a:gd name="connsiteY1" fmla="*/ 0 h 1575066"/>
              <a:gd name="connsiteX2" fmla="*/ 11732276 w 12519809"/>
              <a:gd name="connsiteY2" fmla="*/ 0 h 1575066"/>
              <a:gd name="connsiteX3" fmla="*/ 12519809 w 12519809"/>
              <a:gd name="connsiteY3" fmla="*/ 787533 h 1575066"/>
              <a:gd name="connsiteX4" fmla="*/ 12519809 w 12519809"/>
              <a:gd name="connsiteY4" fmla="*/ 787533 h 1575066"/>
              <a:gd name="connsiteX5" fmla="*/ 11732276 w 12519809"/>
              <a:gd name="connsiteY5" fmla="*/ 1575066 h 1575066"/>
              <a:gd name="connsiteX6" fmla="*/ 787533 w 12519809"/>
              <a:gd name="connsiteY6" fmla="*/ 1575066 h 1575066"/>
              <a:gd name="connsiteX7" fmla="*/ 0 w 12519809"/>
              <a:gd name="connsiteY7" fmla="*/ 787533 h 1575066"/>
              <a:gd name="connsiteX0" fmla="*/ 0 w 12519809"/>
              <a:gd name="connsiteY0" fmla="*/ 787533 h 1575066"/>
              <a:gd name="connsiteX1" fmla="*/ 787533 w 12519809"/>
              <a:gd name="connsiteY1" fmla="*/ 0 h 1575066"/>
              <a:gd name="connsiteX2" fmla="*/ 11732276 w 12519809"/>
              <a:gd name="connsiteY2" fmla="*/ 0 h 1575066"/>
              <a:gd name="connsiteX3" fmla="*/ 12519809 w 12519809"/>
              <a:gd name="connsiteY3" fmla="*/ 787533 h 1575066"/>
              <a:gd name="connsiteX4" fmla="*/ 11732276 w 12519809"/>
              <a:gd name="connsiteY4" fmla="*/ 1575066 h 1575066"/>
              <a:gd name="connsiteX5" fmla="*/ 787533 w 12519809"/>
              <a:gd name="connsiteY5" fmla="*/ 1575066 h 1575066"/>
              <a:gd name="connsiteX6" fmla="*/ 0 w 12519809"/>
              <a:gd name="connsiteY6" fmla="*/ 787533 h 1575066"/>
              <a:gd name="connsiteX0" fmla="*/ 0 w 12519809"/>
              <a:gd name="connsiteY0" fmla="*/ 787533 h 1575066"/>
              <a:gd name="connsiteX1" fmla="*/ 787533 w 12519809"/>
              <a:gd name="connsiteY1" fmla="*/ 0 h 1575066"/>
              <a:gd name="connsiteX2" fmla="*/ 12519809 w 12519809"/>
              <a:gd name="connsiteY2" fmla="*/ 787533 h 1575066"/>
              <a:gd name="connsiteX3" fmla="*/ 11732276 w 12519809"/>
              <a:gd name="connsiteY3" fmla="*/ 1575066 h 1575066"/>
              <a:gd name="connsiteX4" fmla="*/ 787533 w 12519809"/>
              <a:gd name="connsiteY4" fmla="*/ 1575066 h 1575066"/>
              <a:gd name="connsiteX5" fmla="*/ 0 w 12519809"/>
              <a:gd name="connsiteY5" fmla="*/ 787533 h 1575066"/>
              <a:gd name="connsiteX0" fmla="*/ 0 w 11732276"/>
              <a:gd name="connsiteY0" fmla="*/ 787533 h 1575066"/>
              <a:gd name="connsiteX1" fmla="*/ 787533 w 11732276"/>
              <a:gd name="connsiteY1" fmla="*/ 0 h 1575066"/>
              <a:gd name="connsiteX2" fmla="*/ 11585089 w 11732276"/>
              <a:gd name="connsiteY2" fmla="*/ 15373 h 1575066"/>
              <a:gd name="connsiteX3" fmla="*/ 11732276 w 11732276"/>
              <a:gd name="connsiteY3" fmla="*/ 1575066 h 1575066"/>
              <a:gd name="connsiteX4" fmla="*/ 787533 w 11732276"/>
              <a:gd name="connsiteY4" fmla="*/ 1575066 h 1575066"/>
              <a:gd name="connsiteX5" fmla="*/ 0 w 11732276"/>
              <a:gd name="connsiteY5" fmla="*/ 787533 h 1575066"/>
              <a:gd name="connsiteX0" fmla="*/ 0 w 11590036"/>
              <a:gd name="connsiteY0" fmla="*/ 787533 h 1575066"/>
              <a:gd name="connsiteX1" fmla="*/ 787533 w 11590036"/>
              <a:gd name="connsiteY1" fmla="*/ 0 h 1575066"/>
              <a:gd name="connsiteX2" fmla="*/ 11585089 w 11590036"/>
              <a:gd name="connsiteY2" fmla="*/ 15373 h 1575066"/>
              <a:gd name="connsiteX3" fmla="*/ 11590036 w 11590036"/>
              <a:gd name="connsiteY3" fmla="*/ 1575066 h 1575066"/>
              <a:gd name="connsiteX4" fmla="*/ 787533 w 11590036"/>
              <a:gd name="connsiteY4" fmla="*/ 1575066 h 1575066"/>
              <a:gd name="connsiteX5" fmla="*/ 0 w 11590036"/>
              <a:gd name="connsiteY5" fmla="*/ 787533 h 157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90036" h="1575066">
                <a:moveTo>
                  <a:pt x="0" y="787533"/>
                </a:moveTo>
                <a:cubicBezTo>
                  <a:pt x="0" y="352591"/>
                  <a:pt x="352591" y="0"/>
                  <a:pt x="787533" y="0"/>
                </a:cubicBezTo>
                <a:lnTo>
                  <a:pt x="11585089" y="15373"/>
                </a:lnTo>
                <a:lnTo>
                  <a:pt x="11590036" y="1575066"/>
                </a:lnTo>
                <a:lnTo>
                  <a:pt x="787533" y="1575066"/>
                </a:lnTo>
                <a:cubicBezTo>
                  <a:pt x="352591" y="1575066"/>
                  <a:pt x="0" y="1222475"/>
                  <a:pt x="0" y="787533"/>
                </a:cubicBez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74">
            <a:extLst>
              <a:ext uri="{FF2B5EF4-FFF2-40B4-BE49-F238E27FC236}">
                <a16:creationId xmlns:a16="http://schemas.microsoft.com/office/drawing/2014/main" id="{F6AF32F9-C52C-594E-9DC3-651C5B48F563}"/>
              </a:ext>
            </a:extLst>
          </p:cNvPr>
          <p:cNvSpPr/>
          <p:nvPr/>
        </p:nvSpPr>
        <p:spPr>
          <a:xfrm>
            <a:off x="12798910" y="9791069"/>
            <a:ext cx="11590036" cy="1575066"/>
          </a:xfrm>
          <a:custGeom>
            <a:avLst/>
            <a:gdLst>
              <a:gd name="connsiteX0" fmla="*/ 0 w 12519809"/>
              <a:gd name="connsiteY0" fmla="*/ 787533 h 1575066"/>
              <a:gd name="connsiteX1" fmla="*/ 787533 w 12519809"/>
              <a:gd name="connsiteY1" fmla="*/ 0 h 1575066"/>
              <a:gd name="connsiteX2" fmla="*/ 11732276 w 12519809"/>
              <a:gd name="connsiteY2" fmla="*/ 0 h 1575066"/>
              <a:gd name="connsiteX3" fmla="*/ 12519809 w 12519809"/>
              <a:gd name="connsiteY3" fmla="*/ 787533 h 1575066"/>
              <a:gd name="connsiteX4" fmla="*/ 12519809 w 12519809"/>
              <a:gd name="connsiteY4" fmla="*/ 787533 h 1575066"/>
              <a:gd name="connsiteX5" fmla="*/ 11732276 w 12519809"/>
              <a:gd name="connsiteY5" fmla="*/ 1575066 h 1575066"/>
              <a:gd name="connsiteX6" fmla="*/ 787533 w 12519809"/>
              <a:gd name="connsiteY6" fmla="*/ 1575066 h 1575066"/>
              <a:gd name="connsiteX7" fmla="*/ 0 w 12519809"/>
              <a:gd name="connsiteY7" fmla="*/ 787533 h 1575066"/>
              <a:gd name="connsiteX0" fmla="*/ 0 w 12519809"/>
              <a:gd name="connsiteY0" fmla="*/ 787533 h 1575066"/>
              <a:gd name="connsiteX1" fmla="*/ 787533 w 12519809"/>
              <a:gd name="connsiteY1" fmla="*/ 0 h 1575066"/>
              <a:gd name="connsiteX2" fmla="*/ 11732276 w 12519809"/>
              <a:gd name="connsiteY2" fmla="*/ 0 h 1575066"/>
              <a:gd name="connsiteX3" fmla="*/ 12519809 w 12519809"/>
              <a:gd name="connsiteY3" fmla="*/ 787533 h 1575066"/>
              <a:gd name="connsiteX4" fmla="*/ 11732276 w 12519809"/>
              <a:gd name="connsiteY4" fmla="*/ 1575066 h 1575066"/>
              <a:gd name="connsiteX5" fmla="*/ 787533 w 12519809"/>
              <a:gd name="connsiteY5" fmla="*/ 1575066 h 1575066"/>
              <a:gd name="connsiteX6" fmla="*/ 0 w 12519809"/>
              <a:gd name="connsiteY6" fmla="*/ 787533 h 1575066"/>
              <a:gd name="connsiteX0" fmla="*/ 0 w 12519809"/>
              <a:gd name="connsiteY0" fmla="*/ 787533 h 1575066"/>
              <a:gd name="connsiteX1" fmla="*/ 787533 w 12519809"/>
              <a:gd name="connsiteY1" fmla="*/ 0 h 1575066"/>
              <a:gd name="connsiteX2" fmla="*/ 12519809 w 12519809"/>
              <a:gd name="connsiteY2" fmla="*/ 787533 h 1575066"/>
              <a:gd name="connsiteX3" fmla="*/ 11732276 w 12519809"/>
              <a:gd name="connsiteY3" fmla="*/ 1575066 h 1575066"/>
              <a:gd name="connsiteX4" fmla="*/ 787533 w 12519809"/>
              <a:gd name="connsiteY4" fmla="*/ 1575066 h 1575066"/>
              <a:gd name="connsiteX5" fmla="*/ 0 w 12519809"/>
              <a:gd name="connsiteY5" fmla="*/ 787533 h 1575066"/>
              <a:gd name="connsiteX0" fmla="*/ 0 w 11732276"/>
              <a:gd name="connsiteY0" fmla="*/ 787533 h 1575066"/>
              <a:gd name="connsiteX1" fmla="*/ 787533 w 11732276"/>
              <a:gd name="connsiteY1" fmla="*/ 0 h 1575066"/>
              <a:gd name="connsiteX2" fmla="*/ 11585089 w 11732276"/>
              <a:gd name="connsiteY2" fmla="*/ 15373 h 1575066"/>
              <a:gd name="connsiteX3" fmla="*/ 11732276 w 11732276"/>
              <a:gd name="connsiteY3" fmla="*/ 1575066 h 1575066"/>
              <a:gd name="connsiteX4" fmla="*/ 787533 w 11732276"/>
              <a:gd name="connsiteY4" fmla="*/ 1575066 h 1575066"/>
              <a:gd name="connsiteX5" fmla="*/ 0 w 11732276"/>
              <a:gd name="connsiteY5" fmla="*/ 787533 h 1575066"/>
              <a:gd name="connsiteX0" fmla="*/ 0 w 11590036"/>
              <a:gd name="connsiteY0" fmla="*/ 787533 h 1575066"/>
              <a:gd name="connsiteX1" fmla="*/ 787533 w 11590036"/>
              <a:gd name="connsiteY1" fmla="*/ 0 h 1575066"/>
              <a:gd name="connsiteX2" fmla="*/ 11585089 w 11590036"/>
              <a:gd name="connsiteY2" fmla="*/ 15373 h 1575066"/>
              <a:gd name="connsiteX3" fmla="*/ 11590036 w 11590036"/>
              <a:gd name="connsiteY3" fmla="*/ 1575066 h 1575066"/>
              <a:gd name="connsiteX4" fmla="*/ 787533 w 11590036"/>
              <a:gd name="connsiteY4" fmla="*/ 1575066 h 1575066"/>
              <a:gd name="connsiteX5" fmla="*/ 0 w 11590036"/>
              <a:gd name="connsiteY5" fmla="*/ 787533 h 157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90036" h="1575066">
                <a:moveTo>
                  <a:pt x="0" y="787533"/>
                </a:moveTo>
                <a:cubicBezTo>
                  <a:pt x="0" y="352591"/>
                  <a:pt x="352591" y="0"/>
                  <a:pt x="787533" y="0"/>
                </a:cubicBezTo>
                <a:lnTo>
                  <a:pt x="11585089" y="15373"/>
                </a:lnTo>
                <a:lnTo>
                  <a:pt x="11590036" y="1575066"/>
                </a:lnTo>
                <a:lnTo>
                  <a:pt x="787533" y="1575066"/>
                </a:lnTo>
                <a:cubicBezTo>
                  <a:pt x="352591" y="1575066"/>
                  <a:pt x="0" y="1222475"/>
                  <a:pt x="0" y="787533"/>
                </a:cubicBez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hevron 1">
            <a:extLst>
              <a:ext uri="{FF2B5EF4-FFF2-40B4-BE49-F238E27FC236}">
                <a16:creationId xmlns:a16="http://schemas.microsoft.com/office/drawing/2014/main" id="{9BDD0A36-6610-6040-A6CD-E161B45E325E}"/>
              </a:ext>
            </a:extLst>
          </p:cNvPr>
          <p:cNvSpPr/>
          <p:nvPr/>
        </p:nvSpPr>
        <p:spPr>
          <a:xfrm rot="5400000">
            <a:off x="8447603" y="877886"/>
            <a:ext cx="3327887" cy="4154557"/>
          </a:xfrm>
          <a:prstGeom prst="chevron">
            <a:avLst>
              <a:gd name="adj" fmla="val 2040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hevron 27">
            <a:extLst>
              <a:ext uri="{FF2B5EF4-FFF2-40B4-BE49-F238E27FC236}">
                <a16:creationId xmlns:a16="http://schemas.microsoft.com/office/drawing/2014/main" id="{8F5AE762-00FC-C14C-86AD-C126E1B0869E}"/>
              </a:ext>
            </a:extLst>
          </p:cNvPr>
          <p:cNvSpPr/>
          <p:nvPr/>
        </p:nvSpPr>
        <p:spPr>
          <a:xfrm rot="5400000">
            <a:off x="8447603" y="3506281"/>
            <a:ext cx="3327887" cy="4154557"/>
          </a:xfrm>
          <a:prstGeom prst="chevron">
            <a:avLst>
              <a:gd name="adj" fmla="val 2040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hevron 28">
            <a:extLst>
              <a:ext uri="{FF2B5EF4-FFF2-40B4-BE49-F238E27FC236}">
                <a16:creationId xmlns:a16="http://schemas.microsoft.com/office/drawing/2014/main" id="{CDDD5F85-134E-0B4C-BB7E-DA0C7B97851D}"/>
              </a:ext>
            </a:extLst>
          </p:cNvPr>
          <p:cNvSpPr/>
          <p:nvPr/>
        </p:nvSpPr>
        <p:spPr>
          <a:xfrm rot="5400000">
            <a:off x="8447603" y="6134676"/>
            <a:ext cx="3327887" cy="4154557"/>
          </a:xfrm>
          <a:prstGeom prst="chevron">
            <a:avLst>
              <a:gd name="adj" fmla="val 2040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Chevron 32">
            <a:extLst>
              <a:ext uri="{FF2B5EF4-FFF2-40B4-BE49-F238E27FC236}">
                <a16:creationId xmlns:a16="http://schemas.microsoft.com/office/drawing/2014/main" id="{50C44B6C-5A45-3744-8931-EC412EBAC539}"/>
              </a:ext>
            </a:extLst>
          </p:cNvPr>
          <p:cNvSpPr/>
          <p:nvPr/>
        </p:nvSpPr>
        <p:spPr>
          <a:xfrm rot="5400000">
            <a:off x="8447603" y="8763071"/>
            <a:ext cx="3327887" cy="4154557"/>
          </a:xfrm>
          <a:prstGeom prst="chevron">
            <a:avLst>
              <a:gd name="adj" fmla="val 2040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Rectangle 56">
            <a:extLst>
              <a:ext uri="{FF2B5EF4-FFF2-40B4-BE49-F238E27FC236}">
                <a16:creationId xmlns:a16="http://schemas.microsoft.com/office/drawing/2014/main" id="{6A08E722-AFF7-E749-8CDD-40E41B7A054E}"/>
              </a:ext>
            </a:extLst>
          </p:cNvPr>
          <p:cNvSpPr/>
          <p:nvPr/>
        </p:nvSpPr>
        <p:spPr>
          <a:xfrm>
            <a:off x="16645837" y="10189640"/>
            <a:ext cx="60617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72" name="Rectangle 56">
            <a:extLst>
              <a:ext uri="{FF2B5EF4-FFF2-40B4-BE49-F238E27FC236}">
                <a16:creationId xmlns:a16="http://schemas.microsoft.com/office/drawing/2014/main" id="{AFB4C990-BE83-4148-B688-7778FEED84F4}"/>
              </a:ext>
            </a:extLst>
          </p:cNvPr>
          <p:cNvSpPr/>
          <p:nvPr/>
        </p:nvSpPr>
        <p:spPr>
          <a:xfrm>
            <a:off x="16645837" y="7610866"/>
            <a:ext cx="60617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74" name="Rectangle 56">
            <a:extLst>
              <a:ext uri="{FF2B5EF4-FFF2-40B4-BE49-F238E27FC236}">
                <a16:creationId xmlns:a16="http://schemas.microsoft.com/office/drawing/2014/main" id="{733B520C-8C75-674D-883E-7CE02AF25DCB}"/>
              </a:ext>
            </a:extLst>
          </p:cNvPr>
          <p:cNvSpPr/>
          <p:nvPr/>
        </p:nvSpPr>
        <p:spPr>
          <a:xfrm>
            <a:off x="16645836" y="4860551"/>
            <a:ext cx="60374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76" name="Rectangle 56">
            <a:extLst>
              <a:ext uri="{FF2B5EF4-FFF2-40B4-BE49-F238E27FC236}">
                <a16:creationId xmlns:a16="http://schemas.microsoft.com/office/drawing/2014/main" id="{2AB813DD-1FA5-444B-983E-DDB387928A6C}"/>
              </a:ext>
            </a:extLst>
          </p:cNvPr>
          <p:cNvSpPr/>
          <p:nvPr/>
        </p:nvSpPr>
        <p:spPr>
          <a:xfrm>
            <a:off x="16645837" y="2173537"/>
            <a:ext cx="60617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77" name="CuadroTexto 395">
            <a:extLst>
              <a:ext uri="{FF2B5EF4-FFF2-40B4-BE49-F238E27FC236}">
                <a16:creationId xmlns:a16="http://schemas.microsoft.com/office/drawing/2014/main" id="{880A6C34-600F-D145-81F9-4A4A2014CF6A}"/>
              </a:ext>
            </a:extLst>
          </p:cNvPr>
          <p:cNvSpPr txBox="1"/>
          <p:nvPr/>
        </p:nvSpPr>
        <p:spPr>
          <a:xfrm>
            <a:off x="13596975" y="2258597"/>
            <a:ext cx="316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Awareness</a:t>
            </a:r>
          </a:p>
        </p:txBody>
      </p:sp>
      <p:sp>
        <p:nvSpPr>
          <p:cNvPr id="78" name="CuadroTexto 395">
            <a:extLst>
              <a:ext uri="{FF2B5EF4-FFF2-40B4-BE49-F238E27FC236}">
                <a16:creationId xmlns:a16="http://schemas.microsoft.com/office/drawing/2014/main" id="{D8BFABAE-D23B-8A4E-87E5-D7AAA0DEAF23}"/>
              </a:ext>
            </a:extLst>
          </p:cNvPr>
          <p:cNvSpPr txBox="1"/>
          <p:nvPr/>
        </p:nvSpPr>
        <p:spPr>
          <a:xfrm>
            <a:off x="13596975" y="4971372"/>
            <a:ext cx="316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Interest</a:t>
            </a:r>
          </a:p>
        </p:txBody>
      </p:sp>
      <p:sp>
        <p:nvSpPr>
          <p:cNvPr id="79" name="CuadroTexto 395">
            <a:extLst>
              <a:ext uri="{FF2B5EF4-FFF2-40B4-BE49-F238E27FC236}">
                <a16:creationId xmlns:a16="http://schemas.microsoft.com/office/drawing/2014/main" id="{DCAC31EA-40AD-574F-9F53-F859118CB63D}"/>
              </a:ext>
            </a:extLst>
          </p:cNvPr>
          <p:cNvSpPr txBox="1"/>
          <p:nvPr/>
        </p:nvSpPr>
        <p:spPr>
          <a:xfrm>
            <a:off x="13596975" y="7713440"/>
            <a:ext cx="316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Desire</a:t>
            </a:r>
          </a:p>
        </p:txBody>
      </p:sp>
      <p:sp>
        <p:nvSpPr>
          <p:cNvPr id="80" name="CuadroTexto 395">
            <a:extLst>
              <a:ext uri="{FF2B5EF4-FFF2-40B4-BE49-F238E27FC236}">
                <a16:creationId xmlns:a16="http://schemas.microsoft.com/office/drawing/2014/main" id="{60099F68-0E3B-F54B-88CD-96233D612206}"/>
              </a:ext>
            </a:extLst>
          </p:cNvPr>
          <p:cNvSpPr txBox="1"/>
          <p:nvPr/>
        </p:nvSpPr>
        <p:spPr>
          <a:xfrm>
            <a:off x="13596975" y="10295771"/>
            <a:ext cx="316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Action</a:t>
            </a:r>
          </a:p>
        </p:txBody>
      </p:sp>
      <p:sp>
        <p:nvSpPr>
          <p:cNvPr id="81" name="Freeform 351">
            <a:extLst>
              <a:ext uri="{FF2B5EF4-FFF2-40B4-BE49-F238E27FC236}">
                <a16:creationId xmlns:a16="http://schemas.microsoft.com/office/drawing/2014/main" id="{EAA4DB18-C5F4-D544-9214-92305EE1D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6159" y="10365968"/>
            <a:ext cx="413108" cy="413106"/>
          </a:xfrm>
          <a:custGeom>
            <a:avLst/>
            <a:gdLst>
              <a:gd name="T0" fmla="*/ 1477 w 1478"/>
              <a:gd name="T1" fmla="*/ 733 h 1478"/>
              <a:gd name="T2" fmla="*/ 1477 w 1478"/>
              <a:gd name="T3" fmla="*/ 733 h 1478"/>
              <a:gd name="T4" fmla="*/ 734 w 1478"/>
              <a:gd name="T5" fmla="*/ 1477 h 1478"/>
              <a:gd name="T6" fmla="*/ 0 w 1478"/>
              <a:gd name="T7" fmla="*/ 733 h 1478"/>
              <a:gd name="T8" fmla="*/ 734 w 1478"/>
              <a:gd name="T9" fmla="*/ 0 h 1478"/>
              <a:gd name="T10" fmla="*/ 1477 w 1478"/>
              <a:gd name="T11" fmla="*/ 733 h 1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8" h="1478">
                <a:moveTo>
                  <a:pt x="1477" y="733"/>
                </a:moveTo>
                <a:lnTo>
                  <a:pt x="1477" y="733"/>
                </a:lnTo>
                <a:cubicBezTo>
                  <a:pt x="1477" y="1141"/>
                  <a:pt x="1141" y="1477"/>
                  <a:pt x="734" y="1477"/>
                </a:cubicBezTo>
                <a:cubicBezTo>
                  <a:pt x="326" y="1477"/>
                  <a:pt x="0" y="1141"/>
                  <a:pt x="0" y="733"/>
                </a:cubicBezTo>
                <a:cubicBezTo>
                  <a:pt x="0" y="326"/>
                  <a:pt x="326" y="0"/>
                  <a:pt x="734" y="0"/>
                </a:cubicBezTo>
                <a:cubicBezTo>
                  <a:pt x="1141" y="0"/>
                  <a:pt x="1477" y="326"/>
                  <a:pt x="1477" y="73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351">
            <a:extLst>
              <a:ext uri="{FF2B5EF4-FFF2-40B4-BE49-F238E27FC236}">
                <a16:creationId xmlns:a16="http://schemas.microsoft.com/office/drawing/2014/main" id="{87C6D6F9-716C-2649-A0C6-0DE5B032F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6159" y="7787194"/>
            <a:ext cx="413108" cy="413106"/>
          </a:xfrm>
          <a:custGeom>
            <a:avLst/>
            <a:gdLst>
              <a:gd name="T0" fmla="*/ 1477 w 1478"/>
              <a:gd name="T1" fmla="*/ 733 h 1478"/>
              <a:gd name="T2" fmla="*/ 1477 w 1478"/>
              <a:gd name="T3" fmla="*/ 733 h 1478"/>
              <a:gd name="T4" fmla="*/ 734 w 1478"/>
              <a:gd name="T5" fmla="*/ 1477 h 1478"/>
              <a:gd name="T6" fmla="*/ 0 w 1478"/>
              <a:gd name="T7" fmla="*/ 733 h 1478"/>
              <a:gd name="T8" fmla="*/ 734 w 1478"/>
              <a:gd name="T9" fmla="*/ 0 h 1478"/>
              <a:gd name="T10" fmla="*/ 1477 w 1478"/>
              <a:gd name="T11" fmla="*/ 733 h 1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8" h="1478">
                <a:moveTo>
                  <a:pt x="1477" y="733"/>
                </a:moveTo>
                <a:lnTo>
                  <a:pt x="1477" y="733"/>
                </a:lnTo>
                <a:cubicBezTo>
                  <a:pt x="1477" y="1141"/>
                  <a:pt x="1141" y="1477"/>
                  <a:pt x="734" y="1477"/>
                </a:cubicBezTo>
                <a:cubicBezTo>
                  <a:pt x="326" y="1477"/>
                  <a:pt x="0" y="1141"/>
                  <a:pt x="0" y="733"/>
                </a:cubicBezTo>
                <a:cubicBezTo>
                  <a:pt x="0" y="326"/>
                  <a:pt x="326" y="0"/>
                  <a:pt x="734" y="0"/>
                </a:cubicBezTo>
                <a:cubicBezTo>
                  <a:pt x="1141" y="0"/>
                  <a:pt x="1477" y="326"/>
                  <a:pt x="1477" y="73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351">
            <a:extLst>
              <a:ext uri="{FF2B5EF4-FFF2-40B4-BE49-F238E27FC236}">
                <a16:creationId xmlns:a16="http://schemas.microsoft.com/office/drawing/2014/main" id="{7EB5F145-59FB-4543-9B48-22715D48C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6159" y="5036879"/>
            <a:ext cx="413108" cy="413106"/>
          </a:xfrm>
          <a:custGeom>
            <a:avLst/>
            <a:gdLst>
              <a:gd name="T0" fmla="*/ 1477 w 1478"/>
              <a:gd name="T1" fmla="*/ 733 h 1478"/>
              <a:gd name="T2" fmla="*/ 1477 w 1478"/>
              <a:gd name="T3" fmla="*/ 733 h 1478"/>
              <a:gd name="T4" fmla="*/ 734 w 1478"/>
              <a:gd name="T5" fmla="*/ 1477 h 1478"/>
              <a:gd name="T6" fmla="*/ 0 w 1478"/>
              <a:gd name="T7" fmla="*/ 733 h 1478"/>
              <a:gd name="T8" fmla="*/ 734 w 1478"/>
              <a:gd name="T9" fmla="*/ 0 h 1478"/>
              <a:gd name="T10" fmla="*/ 1477 w 1478"/>
              <a:gd name="T11" fmla="*/ 733 h 1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8" h="1478">
                <a:moveTo>
                  <a:pt x="1477" y="733"/>
                </a:moveTo>
                <a:lnTo>
                  <a:pt x="1477" y="733"/>
                </a:lnTo>
                <a:cubicBezTo>
                  <a:pt x="1477" y="1141"/>
                  <a:pt x="1141" y="1477"/>
                  <a:pt x="734" y="1477"/>
                </a:cubicBezTo>
                <a:cubicBezTo>
                  <a:pt x="326" y="1477"/>
                  <a:pt x="0" y="1141"/>
                  <a:pt x="0" y="733"/>
                </a:cubicBezTo>
                <a:cubicBezTo>
                  <a:pt x="0" y="326"/>
                  <a:pt x="326" y="0"/>
                  <a:pt x="734" y="0"/>
                </a:cubicBezTo>
                <a:cubicBezTo>
                  <a:pt x="1141" y="0"/>
                  <a:pt x="1477" y="326"/>
                  <a:pt x="1477" y="73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351">
            <a:extLst>
              <a:ext uri="{FF2B5EF4-FFF2-40B4-BE49-F238E27FC236}">
                <a16:creationId xmlns:a16="http://schemas.microsoft.com/office/drawing/2014/main" id="{83CEDEF5-A0CD-294D-B531-A44183A37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6159" y="2349865"/>
            <a:ext cx="413108" cy="413106"/>
          </a:xfrm>
          <a:custGeom>
            <a:avLst/>
            <a:gdLst>
              <a:gd name="T0" fmla="*/ 1477 w 1478"/>
              <a:gd name="T1" fmla="*/ 733 h 1478"/>
              <a:gd name="T2" fmla="*/ 1477 w 1478"/>
              <a:gd name="T3" fmla="*/ 733 h 1478"/>
              <a:gd name="T4" fmla="*/ 734 w 1478"/>
              <a:gd name="T5" fmla="*/ 1477 h 1478"/>
              <a:gd name="T6" fmla="*/ 0 w 1478"/>
              <a:gd name="T7" fmla="*/ 733 h 1478"/>
              <a:gd name="T8" fmla="*/ 734 w 1478"/>
              <a:gd name="T9" fmla="*/ 0 h 1478"/>
              <a:gd name="T10" fmla="*/ 1477 w 1478"/>
              <a:gd name="T11" fmla="*/ 733 h 1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8" h="1478">
                <a:moveTo>
                  <a:pt x="1477" y="733"/>
                </a:moveTo>
                <a:lnTo>
                  <a:pt x="1477" y="733"/>
                </a:lnTo>
                <a:cubicBezTo>
                  <a:pt x="1477" y="1141"/>
                  <a:pt x="1141" y="1477"/>
                  <a:pt x="734" y="1477"/>
                </a:cubicBezTo>
                <a:cubicBezTo>
                  <a:pt x="326" y="1477"/>
                  <a:pt x="0" y="1141"/>
                  <a:pt x="0" y="733"/>
                </a:cubicBezTo>
                <a:cubicBezTo>
                  <a:pt x="0" y="326"/>
                  <a:pt x="326" y="0"/>
                  <a:pt x="734" y="0"/>
                </a:cubicBezTo>
                <a:cubicBezTo>
                  <a:pt x="1141" y="0"/>
                  <a:pt x="1477" y="326"/>
                  <a:pt x="1477" y="73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3AE5978-C146-3B42-8195-DE0E6F17A6C0}"/>
              </a:ext>
            </a:extLst>
          </p:cNvPr>
          <p:cNvSpPr/>
          <p:nvPr/>
        </p:nvSpPr>
        <p:spPr>
          <a:xfrm>
            <a:off x="9218278" y="2389802"/>
            <a:ext cx="178653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A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C907AB8-E705-2142-8E8D-02BC9735DCB9}"/>
              </a:ext>
            </a:extLst>
          </p:cNvPr>
          <p:cNvSpPr/>
          <p:nvPr/>
        </p:nvSpPr>
        <p:spPr>
          <a:xfrm>
            <a:off x="9218278" y="4919642"/>
            <a:ext cx="178653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I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249A82E-DB1A-8242-A6F3-81C448802A25}"/>
              </a:ext>
            </a:extLst>
          </p:cNvPr>
          <p:cNvSpPr/>
          <p:nvPr/>
        </p:nvSpPr>
        <p:spPr>
          <a:xfrm>
            <a:off x="9218278" y="7662842"/>
            <a:ext cx="178653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D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BF72197-54E4-4A4F-9E48-95BFAED6925B}"/>
              </a:ext>
            </a:extLst>
          </p:cNvPr>
          <p:cNvSpPr/>
          <p:nvPr/>
        </p:nvSpPr>
        <p:spPr>
          <a:xfrm>
            <a:off x="9218278" y="10253642"/>
            <a:ext cx="178653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A</a:t>
            </a:r>
          </a:p>
        </p:txBody>
      </p:sp>
      <p:grpSp>
        <p:nvGrpSpPr>
          <p:cNvPr id="36" name="Grupo 349">
            <a:extLst>
              <a:ext uri="{FF2B5EF4-FFF2-40B4-BE49-F238E27FC236}">
                <a16:creationId xmlns:a16="http://schemas.microsoft.com/office/drawing/2014/main" id="{614AA5C6-45B2-694F-8722-393CEC2FCC57}"/>
              </a:ext>
            </a:extLst>
          </p:cNvPr>
          <p:cNvGrpSpPr/>
          <p:nvPr/>
        </p:nvGrpSpPr>
        <p:grpSpPr>
          <a:xfrm>
            <a:off x="1243847" y="5743558"/>
            <a:ext cx="6541567" cy="2265205"/>
            <a:chOff x="2697649" y="861425"/>
            <a:chExt cx="22841435" cy="2265205"/>
          </a:xfrm>
        </p:grpSpPr>
        <p:sp>
          <p:nvSpPr>
            <p:cNvPr id="37" name="CuadroTexto 350">
              <a:extLst>
                <a:ext uri="{FF2B5EF4-FFF2-40B4-BE49-F238E27FC236}">
                  <a16:creationId xmlns:a16="http://schemas.microsoft.com/office/drawing/2014/main" id="{A6E728EB-ADE6-6D4A-AE7E-63E735F8644E}"/>
                </a:ext>
              </a:extLst>
            </p:cNvPr>
            <p:cNvSpPr txBox="1"/>
            <p:nvPr/>
          </p:nvSpPr>
          <p:spPr>
            <a:xfrm>
              <a:off x="2697649" y="861425"/>
              <a:ext cx="228414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AIDA Model Diagram</a:t>
              </a:r>
            </a:p>
          </p:txBody>
        </p:sp>
        <p:sp>
          <p:nvSpPr>
            <p:cNvPr id="39" name="CuadroTexto 351">
              <a:extLst>
                <a:ext uri="{FF2B5EF4-FFF2-40B4-BE49-F238E27FC236}">
                  <a16:creationId xmlns:a16="http://schemas.microsoft.com/office/drawing/2014/main" id="{9B279C43-3B53-E042-BA83-48D5815FEBAE}"/>
                </a:ext>
              </a:extLst>
            </p:cNvPr>
            <p:cNvSpPr txBox="1"/>
            <p:nvPr/>
          </p:nvSpPr>
          <p:spPr>
            <a:xfrm>
              <a:off x="2763929" y="1649302"/>
              <a:ext cx="1904103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2199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56">
            <a:extLst>
              <a:ext uri="{FF2B5EF4-FFF2-40B4-BE49-F238E27FC236}">
                <a16:creationId xmlns:a16="http://schemas.microsoft.com/office/drawing/2014/main" id="{1DA8F885-E9A3-B943-AB70-A3FD8BEEC152}"/>
              </a:ext>
            </a:extLst>
          </p:cNvPr>
          <p:cNvSpPr/>
          <p:nvPr/>
        </p:nvSpPr>
        <p:spPr>
          <a:xfrm>
            <a:off x="13060952" y="3959845"/>
            <a:ext cx="594090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84E1C13-9D0E-E54C-8FA8-DBB1843E6648}"/>
              </a:ext>
            </a:extLst>
          </p:cNvPr>
          <p:cNvSpPr/>
          <p:nvPr/>
        </p:nvSpPr>
        <p:spPr>
          <a:xfrm>
            <a:off x="5375790" y="3665311"/>
            <a:ext cx="7123082" cy="157506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3" name="CuadroTexto 395">
            <a:extLst>
              <a:ext uri="{FF2B5EF4-FFF2-40B4-BE49-F238E27FC236}">
                <a16:creationId xmlns:a16="http://schemas.microsoft.com/office/drawing/2014/main" id="{A33699B4-0B07-B646-8C8E-E2CADF8FF761}"/>
              </a:ext>
            </a:extLst>
          </p:cNvPr>
          <p:cNvSpPr txBox="1"/>
          <p:nvPr/>
        </p:nvSpPr>
        <p:spPr>
          <a:xfrm>
            <a:off x="8812864" y="4113734"/>
            <a:ext cx="316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Awareness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815C853-52E2-7746-86CE-A3ECCFD0B8F4}"/>
              </a:ext>
            </a:extLst>
          </p:cNvPr>
          <p:cNvSpPr/>
          <p:nvPr/>
        </p:nvSpPr>
        <p:spPr>
          <a:xfrm>
            <a:off x="6278490" y="3794539"/>
            <a:ext cx="127380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A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7EC49DF7-D72E-4E46-BB31-2438B3240085}"/>
              </a:ext>
            </a:extLst>
          </p:cNvPr>
          <p:cNvSpPr/>
          <p:nvPr/>
        </p:nvSpPr>
        <p:spPr>
          <a:xfrm>
            <a:off x="5375790" y="6103587"/>
            <a:ext cx="7123082" cy="157506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CuadroTexto 395">
            <a:extLst>
              <a:ext uri="{FF2B5EF4-FFF2-40B4-BE49-F238E27FC236}">
                <a16:creationId xmlns:a16="http://schemas.microsoft.com/office/drawing/2014/main" id="{1DBFB8B7-DB88-884D-B4E7-6E4D8401308B}"/>
              </a:ext>
            </a:extLst>
          </p:cNvPr>
          <p:cNvSpPr txBox="1"/>
          <p:nvPr/>
        </p:nvSpPr>
        <p:spPr>
          <a:xfrm>
            <a:off x="8812864" y="6577771"/>
            <a:ext cx="316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Interest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4823034-41B9-ED44-97EE-705729D8E6CE}"/>
              </a:ext>
            </a:extLst>
          </p:cNvPr>
          <p:cNvSpPr/>
          <p:nvPr/>
        </p:nvSpPr>
        <p:spPr>
          <a:xfrm>
            <a:off x="6278490" y="6229400"/>
            <a:ext cx="127380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I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541C4EE-8E94-2C45-B151-A125FE0D1465}"/>
              </a:ext>
            </a:extLst>
          </p:cNvPr>
          <p:cNvSpPr/>
          <p:nvPr/>
        </p:nvSpPr>
        <p:spPr>
          <a:xfrm>
            <a:off x="5375790" y="8541863"/>
            <a:ext cx="7123082" cy="157506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5" name="CuadroTexto 395">
            <a:extLst>
              <a:ext uri="{FF2B5EF4-FFF2-40B4-BE49-F238E27FC236}">
                <a16:creationId xmlns:a16="http://schemas.microsoft.com/office/drawing/2014/main" id="{87ED3EB6-91F8-B24D-9F1C-53595657D6E1}"/>
              </a:ext>
            </a:extLst>
          </p:cNvPr>
          <p:cNvSpPr txBox="1"/>
          <p:nvPr/>
        </p:nvSpPr>
        <p:spPr>
          <a:xfrm>
            <a:off x="8812864" y="9007800"/>
            <a:ext cx="316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Desire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0EC5380-CB6A-6443-9B68-3E1DFAC5DD31}"/>
              </a:ext>
            </a:extLst>
          </p:cNvPr>
          <p:cNvSpPr/>
          <p:nvPr/>
        </p:nvSpPr>
        <p:spPr>
          <a:xfrm>
            <a:off x="6278490" y="8667676"/>
            <a:ext cx="127380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D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8F72B87F-251A-854A-BF14-898DDE311598}"/>
              </a:ext>
            </a:extLst>
          </p:cNvPr>
          <p:cNvSpPr/>
          <p:nvPr/>
        </p:nvSpPr>
        <p:spPr>
          <a:xfrm>
            <a:off x="5375790" y="10980139"/>
            <a:ext cx="7123082" cy="157506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0" name="CuadroTexto 395">
            <a:extLst>
              <a:ext uri="{FF2B5EF4-FFF2-40B4-BE49-F238E27FC236}">
                <a16:creationId xmlns:a16="http://schemas.microsoft.com/office/drawing/2014/main" id="{CD74C49F-71F6-794E-A3BF-E9D1FB46B6B1}"/>
              </a:ext>
            </a:extLst>
          </p:cNvPr>
          <p:cNvSpPr txBox="1"/>
          <p:nvPr/>
        </p:nvSpPr>
        <p:spPr>
          <a:xfrm>
            <a:off x="8812864" y="11449633"/>
            <a:ext cx="316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Action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45C5500-A0D3-0543-84B3-5CFF31FD6467}"/>
              </a:ext>
            </a:extLst>
          </p:cNvPr>
          <p:cNvSpPr/>
          <p:nvPr/>
        </p:nvSpPr>
        <p:spPr>
          <a:xfrm>
            <a:off x="6278490" y="11105952"/>
            <a:ext cx="127380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A</a:t>
            </a:r>
          </a:p>
        </p:txBody>
      </p:sp>
      <p:sp>
        <p:nvSpPr>
          <p:cNvPr id="65" name="Right Arrow 64">
            <a:extLst>
              <a:ext uri="{FF2B5EF4-FFF2-40B4-BE49-F238E27FC236}">
                <a16:creationId xmlns:a16="http://schemas.microsoft.com/office/drawing/2014/main" id="{26980659-6D1F-D642-9B68-2269657A9D74}"/>
              </a:ext>
            </a:extLst>
          </p:cNvPr>
          <p:cNvSpPr/>
          <p:nvPr/>
        </p:nvSpPr>
        <p:spPr>
          <a:xfrm rot="5400000">
            <a:off x="8660267" y="5284665"/>
            <a:ext cx="554123" cy="859794"/>
          </a:xfrm>
          <a:prstGeom prst="rightArrow">
            <a:avLst>
              <a:gd name="adj1" fmla="val 65000"/>
              <a:gd name="adj2" fmla="val 50000"/>
            </a:avLst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ight Arrow 65">
            <a:extLst>
              <a:ext uri="{FF2B5EF4-FFF2-40B4-BE49-F238E27FC236}">
                <a16:creationId xmlns:a16="http://schemas.microsoft.com/office/drawing/2014/main" id="{F19F62C5-8508-DA46-A01C-B2EF21B5AFCB}"/>
              </a:ext>
            </a:extLst>
          </p:cNvPr>
          <p:cNvSpPr/>
          <p:nvPr/>
        </p:nvSpPr>
        <p:spPr>
          <a:xfrm rot="5400000">
            <a:off x="8660267" y="7680362"/>
            <a:ext cx="554123" cy="859794"/>
          </a:xfrm>
          <a:prstGeom prst="rightArrow">
            <a:avLst>
              <a:gd name="adj1" fmla="val 65000"/>
              <a:gd name="adj2" fmla="val 50000"/>
            </a:avLst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ight Arrow 66">
            <a:extLst>
              <a:ext uri="{FF2B5EF4-FFF2-40B4-BE49-F238E27FC236}">
                <a16:creationId xmlns:a16="http://schemas.microsoft.com/office/drawing/2014/main" id="{271EA8FC-7EE7-994E-8339-B7460F681900}"/>
              </a:ext>
            </a:extLst>
          </p:cNvPr>
          <p:cNvSpPr/>
          <p:nvPr/>
        </p:nvSpPr>
        <p:spPr>
          <a:xfrm rot="5400000">
            <a:off x="8660267" y="10118638"/>
            <a:ext cx="554123" cy="859794"/>
          </a:xfrm>
          <a:prstGeom prst="rightArrow">
            <a:avLst>
              <a:gd name="adj1" fmla="val 65000"/>
              <a:gd name="adj2" fmla="val 50000"/>
            </a:avLst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56">
            <a:extLst>
              <a:ext uri="{FF2B5EF4-FFF2-40B4-BE49-F238E27FC236}">
                <a16:creationId xmlns:a16="http://schemas.microsoft.com/office/drawing/2014/main" id="{6AD04D53-C342-F449-8EE0-33276EAB7397}"/>
              </a:ext>
            </a:extLst>
          </p:cNvPr>
          <p:cNvSpPr/>
          <p:nvPr/>
        </p:nvSpPr>
        <p:spPr>
          <a:xfrm>
            <a:off x="13060952" y="6423882"/>
            <a:ext cx="594090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69" name="Rectangle 56">
            <a:extLst>
              <a:ext uri="{FF2B5EF4-FFF2-40B4-BE49-F238E27FC236}">
                <a16:creationId xmlns:a16="http://schemas.microsoft.com/office/drawing/2014/main" id="{F60523B3-391D-9C48-9B5D-E3C479C7AD95}"/>
              </a:ext>
            </a:extLst>
          </p:cNvPr>
          <p:cNvSpPr/>
          <p:nvPr/>
        </p:nvSpPr>
        <p:spPr>
          <a:xfrm>
            <a:off x="13060952" y="8852341"/>
            <a:ext cx="594090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70" name="Rectangle 56">
            <a:extLst>
              <a:ext uri="{FF2B5EF4-FFF2-40B4-BE49-F238E27FC236}">
                <a16:creationId xmlns:a16="http://schemas.microsoft.com/office/drawing/2014/main" id="{C93B12F2-88A3-1047-B752-4ECC87AFA779}"/>
              </a:ext>
            </a:extLst>
          </p:cNvPr>
          <p:cNvSpPr/>
          <p:nvPr/>
        </p:nvSpPr>
        <p:spPr>
          <a:xfrm>
            <a:off x="13060952" y="11290617"/>
            <a:ext cx="594090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26" name="CuadroTexto 350">
            <a:extLst>
              <a:ext uri="{FF2B5EF4-FFF2-40B4-BE49-F238E27FC236}">
                <a16:creationId xmlns:a16="http://schemas.microsoft.com/office/drawing/2014/main" id="{12788CDF-DD28-E34C-8754-2317C02CEA52}"/>
              </a:ext>
            </a:extLst>
          </p:cNvPr>
          <p:cNvSpPr txBox="1"/>
          <p:nvPr/>
        </p:nvSpPr>
        <p:spPr>
          <a:xfrm>
            <a:off x="7186524" y="1022190"/>
            <a:ext cx="100046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AIDA Model Diagram</a:t>
            </a:r>
          </a:p>
        </p:txBody>
      </p:sp>
    </p:spTree>
    <p:extLst>
      <p:ext uri="{BB962C8B-B14F-4D97-AF65-F5344CB8AC3E}">
        <p14:creationId xmlns:p14="http://schemas.microsoft.com/office/powerpoint/2010/main" val="1172631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2BE7F6E-0D1F-D043-B5FB-A5D48725025F}"/>
              </a:ext>
            </a:extLst>
          </p:cNvPr>
          <p:cNvGrpSpPr/>
          <p:nvPr/>
        </p:nvGrpSpPr>
        <p:grpSpPr>
          <a:xfrm>
            <a:off x="5858109" y="5855917"/>
            <a:ext cx="6556194" cy="5053262"/>
            <a:chOff x="6358935" y="5820748"/>
            <a:chExt cx="11670631" cy="505326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DF7795F-9477-C140-A7CC-D250D4EEE193}"/>
                </a:ext>
              </a:extLst>
            </p:cNvPr>
            <p:cNvCxnSpPr/>
            <p:nvPr/>
          </p:nvCxnSpPr>
          <p:spPr>
            <a:xfrm>
              <a:off x="6358935" y="5820748"/>
              <a:ext cx="11670631" cy="0"/>
            </a:xfrm>
            <a:prstGeom prst="line">
              <a:avLst/>
            </a:prstGeom>
            <a:ln w="635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A690AA51-77DB-6743-9743-A5BA2E6111E7}"/>
                </a:ext>
              </a:extLst>
            </p:cNvPr>
            <p:cNvCxnSpPr/>
            <p:nvPr/>
          </p:nvCxnSpPr>
          <p:spPr>
            <a:xfrm>
              <a:off x="6358935" y="7529232"/>
              <a:ext cx="11670631" cy="0"/>
            </a:xfrm>
            <a:prstGeom prst="line">
              <a:avLst/>
            </a:prstGeom>
            <a:ln w="635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84E06F48-6AC8-A54D-BC04-34761ED5C1F1}"/>
                </a:ext>
              </a:extLst>
            </p:cNvPr>
            <p:cNvCxnSpPr/>
            <p:nvPr/>
          </p:nvCxnSpPr>
          <p:spPr>
            <a:xfrm>
              <a:off x="6358935" y="9285842"/>
              <a:ext cx="11670631" cy="0"/>
            </a:xfrm>
            <a:prstGeom prst="line">
              <a:avLst/>
            </a:prstGeom>
            <a:ln w="635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F26493F6-059F-F842-B2DA-791FDCA8B925}"/>
                </a:ext>
              </a:extLst>
            </p:cNvPr>
            <p:cNvCxnSpPr/>
            <p:nvPr/>
          </p:nvCxnSpPr>
          <p:spPr>
            <a:xfrm>
              <a:off x="6358935" y="10874010"/>
              <a:ext cx="11670631" cy="0"/>
            </a:xfrm>
            <a:prstGeom prst="line">
              <a:avLst/>
            </a:prstGeom>
            <a:ln w="635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Freeform 69">
            <a:extLst>
              <a:ext uri="{FF2B5EF4-FFF2-40B4-BE49-F238E27FC236}">
                <a16:creationId xmlns:a16="http://schemas.microsoft.com/office/drawing/2014/main" id="{ECC85614-B75F-254D-B761-FB9CF8EC409D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850874" y="4814260"/>
            <a:ext cx="4144932" cy="2083315"/>
          </a:xfrm>
          <a:custGeom>
            <a:avLst/>
            <a:gdLst>
              <a:gd name="T0" fmla="*/ 5051 w 5052"/>
              <a:gd name="T1" fmla="*/ 0 h 2540"/>
              <a:gd name="T2" fmla="*/ 1265 w 5052"/>
              <a:gd name="T3" fmla="*/ 371 h 2540"/>
              <a:gd name="T4" fmla="*/ 0 w 5052"/>
              <a:gd name="T5" fmla="*/ 2539 h 2540"/>
              <a:gd name="T6" fmla="*/ 5051 w 5052"/>
              <a:gd name="T7" fmla="*/ 2340 h 2540"/>
              <a:gd name="T8" fmla="*/ 5051 w 5052"/>
              <a:gd name="T9" fmla="*/ 0 h 2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52" h="2540">
                <a:moveTo>
                  <a:pt x="5051" y="0"/>
                </a:moveTo>
                <a:lnTo>
                  <a:pt x="1265" y="371"/>
                </a:lnTo>
                <a:lnTo>
                  <a:pt x="0" y="2539"/>
                </a:lnTo>
                <a:lnTo>
                  <a:pt x="5051" y="2340"/>
                </a:lnTo>
                <a:lnTo>
                  <a:pt x="5051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Freeform 70">
            <a:extLst>
              <a:ext uri="{FF2B5EF4-FFF2-40B4-BE49-F238E27FC236}">
                <a16:creationId xmlns:a16="http://schemas.microsoft.com/office/drawing/2014/main" id="{A8A6A4CC-51ED-2748-8200-6004CACEA46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850874" y="6593759"/>
            <a:ext cx="3106889" cy="2061614"/>
          </a:xfrm>
          <a:custGeom>
            <a:avLst/>
            <a:gdLst>
              <a:gd name="T0" fmla="*/ 3786 w 3787"/>
              <a:gd name="T1" fmla="*/ 0 h 2513"/>
              <a:gd name="T2" fmla="*/ 1265 w 3787"/>
              <a:gd name="T3" fmla="*/ 343 h 2513"/>
              <a:gd name="T4" fmla="*/ 632 w 3787"/>
              <a:gd name="T5" fmla="*/ 1427 h 2513"/>
              <a:gd name="T6" fmla="*/ 0 w 3787"/>
              <a:gd name="T7" fmla="*/ 2512 h 2513"/>
              <a:gd name="T8" fmla="*/ 3786 w 3787"/>
              <a:gd name="T9" fmla="*/ 2141 h 2513"/>
              <a:gd name="T10" fmla="*/ 3786 w 3787"/>
              <a:gd name="T11" fmla="*/ 0 h 2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87" h="2513">
                <a:moveTo>
                  <a:pt x="3786" y="0"/>
                </a:moveTo>
                <a:lnTo>
                  <a:pt x="1265" y="343"/>
                </a:lnTo>
                <a:lnTo>
                  <a:pt x="632" y="1427"/>
                </a:lnTo>
                <a:lnTo>
                  <a:pt x="0" y="2512"/>
                </a:lnTo>
                <a:lnTo>
                  <a:pt x="3786" y="2141"/>
                </a:lnTo>
                <a:lnTo>
                  <a:pt x="3786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Freeform 71">
            <a:extLst>
              <a:ext uri="{FF2B5EF4-FFF2-40B4-BE49-F238E27FC236}">
                <a16:creationId xmlns:a16="http://schemas.microsoft.com/office/drawing/2014/main" id="{F46E1071-F75C-3645-8820-FEF6CDD04B85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850874" y="8369641"/>
            <a:ext cx="2068849" cy="1920555"/>
          </a:xfrm>
          <a:custGeom>
            <a:avLst/>
            <a:gdLst>
              <a:gd name="T0" fmla="*/ 2521 w 2522"/>
              <a:gd name="T1" fmla="*/ 0 h 2340"/>
              <a:gd name="T2" fmla="*/ 1256 w 2522"/>
              <a:gd name="T3" fmla="*/ 172 h 2340"/>
              <a:gd name="T4" fmla="*/ 0 w 2522"/>
              <a:gd name="T5" fmla="*/ 2339 h 2340"/>
              <a:gd name="T6" fmla="*/ 2521 w 2522"/>
              <a:gd name="T7" fmla="*/ 1996 h 2340"/>
              <a:gd name="T8" fmla="*/ 2521 w 2522"/>
              <a:gd name="T9" fmla="*/ 0 h 2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22" h="2340">
                <a:moveTo>
                  <a:pt x="2521" y="0"/>
                </a:moveTo>
                <a:lnTo>
                  <a:pt x="1256" y="172"/>
                </a:lnTo>
                <a:lnTo>
                  <a:pt x="0" y="2339"/>
                </a:lnTo>
                <a:lnTo>
                  <a:pt x="2521" y="1996"/>
                </a:lnTo>
                <a:lnTo>
                  <a:pt x="2521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Freeform 72">
            <a:extLst>
              <a:ext uri="{FF2B5EF4-FFF2-40B4-BE49-F238E27FC236}">
                <a16:creationId xmlns:a16="http://schemas.microsoft.com/office/drawing/2014/main" id="{81CE87F1-EDE8-4144-9CE6-E83DEBB848B6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850874" y="10149140"/>
            <a:ext cx="1038040" cy="1779498"/>
          </a:xfrm>
          <a:custGeom>
            <a:avLst/>
            <a:gdLst>
              <a:gd name="T0" fmla="*/ 1265 w 1266"/>
              <a:gd name="T1" fmla="*/ 0 h 2170"/>
              <a:gd name="T2" fmla="*/ 1265 w 1266"/>
              <a:gd name="T3" fmla="*/ 0 h 2170"/>
              <a:gd name="T4" fmla="*/ 0 w 1266"/>
              <a:gd name="T5" fmla="*/ 2169 h 2170"/>
              <a:gd name="T6" fmla="*/ 1265 w 1266"/>
              <a:gd name="T7" fmla="*/ 1997 h 2170"/>
              <a:gd name="T8" fmla="*/ 1265 w 1266"/>
              <a:gd name="T9" fmla="*/ 0 h 2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6" h="2170">
                <a:moveTo>
                  <a:pt x="1265" y="0"/>
                </a:moveTo>
                <a:lnTo>
                  <a:pt x="1265" y="0"/>
                </a:lnTo>
                <a:lnTo>
                  <a:pt x="0" y="2169"/>
                </a:lnTo>
                <a:lnTo>
                  <a:pt x="1265" y="1997"/>
                </a:lnTo>
                <a:lnTo>
                  <a:pt x="1265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Freeform 73">
            <a:extLst>
              <a:ext uri="{FF2B5EF4-FFF2-40B4-BE49-F238E27FC236}">
                <a16:creationId xmlns:a16="http://schemas.microsoft.com/office/drawing/2014/main" id="{5E372DC4-F60B-494A-B257-0087981E762E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713176" y="4814260"/>
            <a:ext cx="4141314" cy="2083315"/>
          </a:xfrm>
          <a:custGeom>
            <a:avLst/>
            <a:gdLst>
              <a:gd name="T0" fmla="*/ 0 w 5051"/>
              <a:gd name="T1" fmla="*/ 2340 h 2540"/>
              <a:gd name="T2" fmla="*/ 5050 w 5051"/>
              <a:gd name="T3" fmla="*/ 2539 h 2540"/>
              <a:gd name="T4" fmla="*/ 3785 w 5051"/>
              <a:gd name="T5" fmla="*/ 371 h 2540"/>
              <a:gd name="T6" fmla="*/ 0 w 5051"/>
              <a:gd name="T7" fmla="*/ 0 h 2540"/>
              <a:gd name="T8" fmla="*/ 0 w 5051"/>
              <a:gd name="T9" fmla="*/ 2340 h 2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51" h="2540">
                <a:moveTo>
                  <a:pt x="0" y="2340"/>
                </a:moveTo>
                <a:lnTo>
                  <a:pt x="5050" y="2539"/>
                </a:lnTo>
                <a:lnTo>
                  <a:pt x="3785" y="371"/>
                </a:lnTo>
                <a:lnTo>
                  <a:pt x="0" y="0"/>
                </a:lnTo>
                <a:lnTo>
                  <a:pt x="0" y="234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Freeform 74">
            <a:extLst>
              <a:ext uri="{FF2B5EF4-FFF2-40B4-BE49-F238E27FC236}">
                <a16:creationId xmlns:a16="http://schemas.microsoft.com/office/drawing/2014/main" id="{26D81B62-7AF7-1749-A6AD-4F1E6581BE7E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747601" y="6593759"/>
            <a:ext cx="3106889" cy="2061614"/>
          </a:xfrm>
          <a:custGeom>
            <a:avLst/>
            <a:gdLst>
              <a:gd name="T0" fmla="*/ 0 w 3786"/>
              <a:gd name="T1" fmla="*/ 2141 h 2513"/>
              <a:gd name="T2" fmla="*/ 3785 w 3786"/>
              <a:gd name="T3" fmla="*/ 2512 h 2513"/>
              <a:gd name="T4" fmla="*/ 3152 w 3786"/>
              <a:gd name="T5" fmla="*/ 1427 h 2513"/>
              <a:gd name="T6" fmla="*/ 2520 w 3786"/>
              <a:gd name="T7" fmla="*/ 343 h 2513"/>
              <a:gd name="T8" fmla="*/ 0 w 3786"/>
              <a:gd name="T9" fmla="*/ 0 h 2513"/>
              <a:gd name="T10" fmla="*/ 0 w 3786"/>
              <a:gd name="T11" fmla="*/ 2141 h 2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86" h="2513">
                <a:moveTo>
                  <a:pt x="0" y="2141"/>
                </a:moveTo>
                <a:lnTo>
                  <a:pt x="3785" y="2512"/>
                </a:lnTo>
                <a:lnTo>
                  <a:pt x="3152" y="1427"/>
                </a:lnTo>
                <a:lnTo>
                  <a:pt x="2520" y="343"/>
                </a:lnTo>
                <a:lnTo>
                  <a:pt x="0" y="0"/>
                </a:lnTo>
                <a:lnTo>
                  <a:pt x="0" y="214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Freeform 75">
            <a:extLst>
              <a:ext uri="{FF2B5EF4-FFF2-40B4-BE49-F238E27FC236}">
                <a16:creationId xmlns:a16="http://schemas.microsoft.com/office/drawing/2014/main" id="{1E9A7EA5-166D-C445-BE9E-637D1D06D419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785641" y="8369641"/>
            <a:ext cx="2068849" cy="1920555"/>
          </a:xfrm>
          <a:custGeom>
            <a:avLst/>
            <a:gdLst>
              <a:gd name="T0" fmla="*/ 0 w 2521"/>
              <a:gd name="T1" fmla="*/ 1996 h 2340"/>
              <a:gd name="T2" fmla="*/ 2520 w 2521"/>
              <a:gd name="T3" fmla="*/ 2339 h 2340"/>
              <a:gd name="T4" fmla="*/ 1264 w 2521"/>
              <a:gd name="T5" fmla="*/ 172 h 2340"/>
              <a:gd name="T6" fmla="*/ 0 w 2521"/>
              <a:gd name="T7" fmla="*/ 0 h 2340"/>
              <a:gd name="T8" fmla="*/ 0 w 2521"/>
              <a:gd name="T9" fmla="*/ 1996 h 2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21" h="2340">
                <a:moveTo>
                  <a:pt x="0" y="1996"/>
                </a:moveTo>
                <a:lnTo>
                  <a:pt x="2520" y="2339"/>
                </a:lnTo>
                <a:lnTo>
                  <a:pt x="1264" y="172"/>
                </a:lnTo>
                <a:lnTo>
                  <a:pt x="0" y="0"/>
                </a:lnTo>
                <a:lnTo>
                  <a:pt x="0" y="199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Freeform 76">
            <a:extLst>
              <a:ext uri="{FF2B5EF4-FFF2-40B4-BE49-F238E27FC236}">
                <a16:creationId xmlns:a16="http://schemas.microsoft.com/office/drawing/2014/main" id="{F9897A6A-ED76-1C46-95D5-14AB2833A44E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816450" y="10149140"/>
            <a:ext cx="1038040" cy="1779498"/>
          </a:xfrm>
          <a:custGeom>
            <a:avLst/>
            <a:gdLst>
              <a:gd name="T0" fmla="*/ 1264 w 1265"/>
              <a:gd name="T1" fmla="*/ 2169 h 2170"/>
              <a:gd name="T2" fmla="*/ 0 w 1265"/>
              <a:gd name="T3" fmla="*/ 0 h 2170"/>
              <a:gd name="T4" fmla="*/ 0 w 1265"/>
              <a:gd name="T5" fmla="*/ 1997 h 2170"/>
              <a:gd name="T6" fmla="*/ 1264 w 1265"/>
              <a:gd name="T7" fmla="*/ 2169 h 2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65" h="2170">
                <a:moveTo>
                  <a:pt x="1264" y="2169"/>
                </a:moveTo>
                <a:lnTo>
                  <a:pt x="0" y="0"/>
                </a:lnTo>
                <a:lnTo>
                  <a:pt x="0" y="1997"/>
                </a:lnTo>
                <a:lnTo>
                  <a:pt x="1264" y="216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Freeform 77">
            <a:extLst>
              <a:ext uri="{FF2B5EF4-FFF2-40B4-BE49-F238E27FC236}">
                <a16:creationId xmlns:a16="http://schemas.microsoft.com/office/drawing/2014/main" id="{535180C1-21DD-D84B-BDC2-57A79FEBAD76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709558" y="4499594"/>
            <a:ext cx="8286248" cy="477426"/>
          </a:xfrm>
          <a:custGeom>
            <a:avLst/>
            <a:gdLst>
              <a:gd name="T0" fmla="*/ 0 w 10102"/>
              <a:gd name="T1" fmla="*/ 199 h 580"/>
              <a:gd name="T2" fmla="*/ 5051 w 10102"/>
              <a:gd name="T3" fmla="*/ 579 h 580"/>
              <a:gd name="T4" fmla="*/ 10101 w 10102"/>
              <a:gd name="T5" fmla="*/ 199 h 580"/>
              <a:gd name="T6" fmla="*/ 5051 w 10102"/>
              <a:gd name="T7" fmla="*/ 0 h 580"/>
              <a:gd name="T8" fmla="*/ 0 w 10102"/>
              <a:gd name="T9" fmla="*/ 199 h 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02" h="580">
                <a:moveTo>
                  <a:pt x="0" y="199"/>
                </a:moveTo>
                <a:lnTo>
                  <a:pt x="5051" y="579"/>
                </a:lnTo>
                <a:lnTo>
                  <a:pt x="10101" y="199"/>
                </a:lnTo>
                <a:lnTo>
                  <a:pt x="5051" y="0"/>
                </a:lnTo>
                <a:lnTo>
                  <a:pt x="0" y="199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BDBD1D2A-FDD8-464F-9682-A6059369ADAF}"/>
              </a:ext>
            </a:extLst>
          </p:cNvPr>
          <p:cNvSpPr/>
          <p:nvPr/>
        </p:nvSpPr>
        <p:spPr>
          <a:xfrm>
            <a:off x="4964840" y="5386499"/>
            <a:ext cx="17865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A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D1060542-600D-BA44-B223-DC938B168523}"/>
              </a:ext>
            </a:extLst>
          </p:cNvPr>
          <p:cNvSpPr/>
          <p:nvPr/>
        </p:nvSpPr>
        <p:spPr>
          <a:xfrm>
            <a:off x="4964840" y="7195151"/>
            <a:ext cx="17865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I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F4E08DEB-3AE7-BB4E-AC15-700571E7916C}"/>
              </a:ext>
            </a:extLst>
          </p:cNvPr>
          <p:cNvSpPr/>
          <p:nvPr/>
        </p:nvSpPr>
        <p:spPr>
          <a:xfrm>
            <a:off x="4964840" y="8918786"/>
            <a:ext cx="17865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D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3961C53E-472E-9247-B599-BDC7E75845BB}"/>
              </a:ext>
            </a:extLst>
          </p:cNvPr>
          <p:cNvSpPr/>
          <p:nvPr/>
        </p:nvSpPr>
        <p:spPr>
          <a:xfrm>
            <a:off x="4964840" y="10290194"/>
            <a:ext cx="17865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A</a:t>
            </a:r>
          </a:p>
        </p:txBody>
      </p:sp>
      <p:sp>
        <p:nvSpPr>
          <p:cNvPr id="205" name="Freeform 349">
            <a:extLst>
              <a:ext uri="{FF2B5EF4-FFF2-40B4-BE49-F238E27FC236}">
                <a16:creationId xmlns:a16="http://schemas.microsoft.com/office/drawing/2014/main" id="{21989113-0481-2B4B-8B8A-7F5060463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7421" y="8524576"/>
            <a:ext cx="1517568" cy="1526629"/>
          </a:xfrm>
          <a:custGeom>
            <a:avLst/>
            <a:gdLst>
              <a:gd name="T0" fmla="*/ 1477 w 1478"/>
              <a:gd name="T1" fmla="*/ 743 h 1488"/>
              <a:gd name="T2" fmla="*/ 1477 w 1478"/>
              <a:gd name="T3" fmla="*/ 743 h 1488"/>
              <a:gd name="T4" fmla="*/ 734 w 1478"/>
              <a:gd name="T5" fmla="*/ 1487 h 1488"/>
              <a:gd name="T6" fmla="*/ 0 w 1478"/>
              <a:gd name="T7" fmla="*/ 743 h 1488"/>
              <a:gd name="T8" fmla="*/ 734 w 1478"/>
              <a:gd name="T9" fmla="*/ 0 h 1488"/>
              <a:gd name="T10" fmla="*/ 1477 w 1478"/>
              <a:gd name="T11" fmla="*/ 743 h 1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8" h="1488">
                <a:moveTo>
                  <a:pt x="1477" y="743"/>
                </a:moveTo>
                <a:lnTo>
                  <a:pt x="1477" y="743"/>
                </a:lnTo>
                <a:cubicBezTo>
                  <a:pt x="1477" y="1151"/>
                  <a:pt x="1141" y="1487"/>
                  <a:pt x="734" y="1487"/>
                </a:cubicBezTo>
                <a:cubicBezTo>
                  <a:pt x="326" y="1487"/>
                  <a:pt x="0" y="1151"/>
                  <a:pt x="0" y="743"/>
                </a:cubicBezTo>
                <a:cubicBezTo>
                  <a:pt x="0" y="336"/>
                  <a:pt x="326" y="0"/>
                  <a:pt x="734" y="0"/>
                </a:cubicBezTo>
                <a:cubicBezTo>
                  <a:pt x="1141" y="0"/>
                  <a:pt x="1477" y="336"/>
                  <a:pt x="1477" y="74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350">
            <a:extLst>
              <a:ext uri="{FF2B5EF4-FFF2-40B4-BE49-F238E27FC236}">
                <a16:creationId xmlns:a16="http://schemas.microsoft.com/office/drawing/2014/main" id="{7DB869D8-1FC7-EA45-9C7B-B79B429EC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7421" y="6794176"/>
            <a:ext cx="1517568" cy="1517568"/>
          </a:xfrm>
          <a:custGeom>
            <a:avLst/>
            <a:gdLst>
              <a:gd name="T0" fmla="*/ 1477 w 1478"/>
              <a:gd name="T1" fmla="*/ 733 h 1477"/>
              <a:gd name="T2" fmla="*/ 1477 w 1478"/>
              <a:gd name="T3" fmla="*/ 733 h 1477"/>
              <a:gd name="T4" fmla="*/ 734 w 1478"/>
              <a:gd name="T5" fmla="*/ 1476 h 1477"/>
              <a:gd name="T6" fmla="*/ 0 w 1478"/>
              <a:gd name="T7" fmla="*/ 733 h 1477"/>
              <a:gd name="T8" fmla="*/ 734 w 1478"/>
              <a:gd name="T9" fmla="*/ 0 h 1477"/>
              <a:gd name="T10" fmla="*/ 1477 w 1478"/>
              <a:gd name="T11" fmla="*/ 733 h 1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8" h="1477">
                <a:moveTo>
                  <a:pt x="1477" y="733"/>
                </a:moveTo>
                <a:lnTo>
                  <a:pt x="1477" y="733"/>
                </a:lnTo>
                <a:cubicBezTo>
                  <a:pt x="1477" y="1140"/>
                  <a:pt x="1141" y="1476"/>
                  <a:pt x="734" y="1476"/>
                </a:cubicBezTo>
                <a:cubicBezTo>
                  <a:pt x="326" y="1476"/>
                  <a:pt x="0" y="1140"/>
                  <a:pt x="0" y="733"/>
                </a:cubicBezTo>
                <a:cubicBezTo>
                  <a:pt x="0" y="325"/>
                  <a:pt x="326" y="0"/>
                  <a:pt x="734" y="0"/>
                </a:cubicBezTo>
                <a:cubicBezTo>
                  <a:pt x="1141" y="0"/>
                  <a:pt x="1477" y="325"/>
                  <a:pt x="1477" y="73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351">
            <a:extLst>
              <a:ext uri="{FF2B5EF4-FFF2-40B4-BE49-F238E27FC236}">
                <a16:creationId xmlns:a16="http://schemas.microsoft.com/office/drawing/2014/main" id="{50E06EF2-66E9-E84F-9549-5C1035D66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7421" y="5102445"/>
            <a:ext cx="1517568" cy="1517566"/>
          </a:xfrm>
          <a:custGeom>
            <a:avLst/>
            <a:gdLst>
              <a:gd name="T0" fmla="*/ 1477 w 1478"/>
              <a:gd name="T1" fmla="*/ 733 h 1478"/>
              <a:gd name="T2" fmla="*/ 1477 w 1478"/>
              <a:gd name="T3" fmla="*/ 733 h 1478"/>
              <a:gd name="T4" fmla="*/ 734 w 1478"/>
              <a:gd name="T5" fmla="*/ 1477 h 1478"/>
              <a:gd name="T6" fmla="*/ 0 w 1478"/>
              <a:gd name="T7" fmla="*/ 733 h 1478"/>
              <a:gd name="T8" fmla="*/ 734 w 1478"/>
              <a:gd name="T9" fmla="*/ 0 h 1478"/>
              <a:gd name="T10" fmla="*/ 1477 w 1478"/>
              <a:gd name="T11" fmla="*/ 733 h 1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8" h="1478">
                <a:moveTo>
                  <a:pt x="1477" y="733"/>
                </a:moveTo>
                <a:lnTo>
                  <a:pt x="1477" y="733"/>
                </a:lnTo>
                <a:cubicBezTo>
                  <a:pt x="1477" y="1141"/>
                  <a:pt x="1141" y="1477"/>
                  <a:pt x="734" y="1477"/>
                </a:cubicBezTo>
                <a:cubicBezTo>
                  <a:pt x="326" y="1477"/>
                  <a:pt x="0" y="1141"/>
                  <a:pt x="0" y="733"/>
                </a:cubicBezTo>
                <a:cubicBezTo>
                  <a:pt x="0" y="326"/>
                  <a:pt x="326" y="0"/>
                  <a:pt x="734" y="0"/>
                </a:cubicBezTo>
                <a:cubicBezTo>
                  <a:pt x="1141" y="0"/>
                  <a:pt x="1477" y="326"/>
                  <a:pt x="1477" y="73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CuadroTexto 395">
            <a:extLst>
              <a:ext uri="{FF2B5EF4-FFF2-40B4-BE49-F238E27FC236}">
                <a16:creationId xmlns:a16="http://schemas.microsoft.com/office/drawing/2014/main" id="{8C28AB65-603E-ED4D-A7D3-329FB3C5276D}"/>
              </a:ext>
            </a:extLst>
          </p:cNvPr>
          <p:cNvSpPr txBox="1"/>
          <p:nvPr/>
        </p:nvSpPr>
        <p:spPr>
          <a:xfrm>
            <a:off x="13922673" y="5554016"/>
            <a:ext cx="316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Awareness</a:t>
            </a:r>
          </a:p>
        </p:txBody>
      </p:sp>
      <p:sp>
        <p:nvSpPr>
          <p:cNvPr id="209" name="Rectangle 56">
            <a:extLst>
              <a:ext uri="{FF2B5EF4-FFF2-40B4-BE49-F238E27FC236}">
                <a16:creationId xmlns:a16="http://schemas.microsoft.com/office/drawing/2014/main" id="{E13A7516-0E1D-F847-9749-5208BEC02F06}"/>
              </a:ext>
            </a:extLst>
          </p:cNvPr>
          <p:cNvSpPr/>
          <p:nvPr/>
        </p:nvSpPr>
        <p:spPr>
          <a:xfrm>
            <a:off x="16773925" y="5400123"/>
            <a:ext cx="589416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210" name="CuadroTexto 395">
            <a:extLst>
              <a:ext uri="{FF2B5EF4-FFF2-40B4-BE49-F238E27FC236}">
                <a16:creationId xmlns:a16="http://schemas.microsoft.com/office/drawing/2014/main" id="{4A12C9D8-67C3-A54C-B66C-91FCA96F3493}"/>
              </a:ext>
            </a:extLst>
          </p:cNvPr>
          <p:cNvSpPr txBox="1"/>
          <p:nvPr/>
        </p:nvSpPr>
        <p:spPr>
          <a:xfrm>
            <a:off x="13922673" y="7239095"/>
            <a:ext cx="316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Interest</a:t>
            </a:r>
          </a:p>
        </p:txBody>
      </p:sp>
      <p:sp>
        <p:nvSpPr>
          <p:cNvPr id="211" name="Rectangle 56">
            <a:extLst>
              <a:ext uri="{FF2B5EF4-FFF2-40B4-BE49-F238E27FC236}">
                <a16:creationId xmlns:a16="http://schemas.microsoft.com/office/drawing/2014/main" id="{24C088F6-F7DA-3B48-9D26-167A06239BD8}"/>
              </a:ext>
            </a:extLst>
          </p:cNvPr>
          <p:cNvSpPr/>
          <p:nvPr/>
        </p:nvSpPr>
        <p:spPr>
          <a:xfrm>
            <a:off x="16773925" y="7085202"/>
            <a:ext cx="58907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212" name="CuadroTexto 395">
            <a:extLst>
              <a:ext uri="{FF2B5EF4-FFF2-40B4-BE49-F238E27FC236}">
                <a16:creationId xmlns:a16="http://schemas.microsoft.com/office/drawing/2014/main" id="{1C5D05A2-19F4-8B4B-91DF-9EC0307FD016}"/>
              </a:ext>
            </a:extLst>
          </p:cNvPr>
          <p:cNvSpPr txBox="1"/>
          <p:nvPr/>
        </p:nvSpPr>
        <p:spPr>
          <a:xfrm>
            <a:off x="13922673" y="8997852"/>
            <a:ext cx="316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Desire</a:t>
            </a:r>
          </a:p>
        </p:txBody>
      </p:sp>
      <p:sp>
        <p:nvSpPr>
          <p:cNvPr id="213" name="Rectangle 56">
            <a:extLst>
              <a:ext uri="{FF2B5EF4-FFF2-40B4-BE49-F238E27FC236}">
                <a16:creationId xmlns:a16="http://schemas.microsoft.com/office/drawing/2014/main" id="{38CE245E-3127-404A-95A8-E7719656A3DB}"/>
              </a:ext>
            </a:extLst>
          </p:cNvPr>
          <p:cNvSpPr/>
          <p:nvPr/>
        </p:nvSpPr>
        <p:spPr>
          <a:xfrm>
            <a:off x="16773925" y="8843959"/>
            <a:ext cx="58907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214" name="Freeform 349">
            <a:extLst>
              <a:ext uri="{FF2B5EF4-FFF2-40B4-BE49-F238E27FC236}">
                <a16:creationId xmlns:a16="http://schemas.microsoft.com/office/drawing/2014/main" id="{7804BA86-E651-C847-8993-2B64A9B9B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7421" y="10264037"/>
            <a:ext cx="1517568" cy="1526629"/>
          </a:xfrm>
          <a:custGeom>
            <a:avLst/>
            <a:gdLst>
              <a:gd name="T0" fmla="*/ 1477 w 1478"/>
              <a:gd name="T1" fmla="*/ 743 h 1488"/>
              <a:gd name="T2" fmla="*/ 1477 w 1478"/>
              <a:gd name="T3" fmla="*/ 743 h 1488"/>
              <a:gd name="T4" fmla="*/ 734 w 1478"/>
              <a:gd name="T5" fmla="*/ 1487 h 1488"/>
              <a:gd name="T6" fmla="*/ 0 w 1478"/>
              <a:gd name="T7" fmla="*/ 743 h 1488"/>
              <a:gd name="T8" fmla="*/ 734 w 1478"/>
              <a:gd name="T9" fmla="*/ 0 h 1488"/>
              <a:gd name="T10" fmla="*/ 1477 w 1478"/>
              <a:gd name="T11" fmla="*/ 743 h 1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8" h="1488">
                <a:moveTo>
                  <a:pt x="1477" y="743"/>
                </a:moveTo>
                <a:lnTo>
                  <a:pt x="1477" y="743"/>
                </a:lnTo>
                <a:cubicBezTo>
                  <a:pt x="1477" y="1151"/>
                  <a:pt x="1141" y="1487"/>
                  <a:pt x="734" y="1487"/>
                </a:cubicBezTo>
                <a:cubicBezTo>
                  <a:pt x="326" y="1487"/>
                  <a:pt x="0" y="1151"/>
                  <a:pt x="0" y="743"/>
                </a:cubicBezTo>
                <a:cubicBezTo>
                  <a:pt x="0" y="336"/>
                  <a:pt x="326" y="0"/>
                  <a:pt x="734" y="0"/>
                </a:cubicBezTo>
                <a:cubicBezTo>
                  <a:pt x="1141" y="0"/>
                  <a:pt x="1477" y="336"/>
                  <a:pt x="1477" y="74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CuadroTexto 395">
            <a:extLst>
              <a:ext uri="{FF2B5EF4-FFF2-40B4-BE49-F238E27FC236}">
                <a16:creationId xmlns:a16="http://schemas.microsoft.com/office/drawing/2014/main" id="{6376DF15-D8B1-0D48-B09C-F2087B4BB490}"/>
              </a:ext>
            </a:extLst>
          </p:cNvPr>
          <p:cNvSpPr txBox="1"/>
          <p:nvPr/>
        </p:nvSpPr>
        <p:spPr>
          <a:xfrm>
            <a:off x="13922673" y="10737313"/>
            <a:ext cx="316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Action</a:t>
            </a:r>
          </a:p>
        </p:txBody>
      </p:sp>
      <p:sp>
        <p:nvSpPr>
          <p:cNvPr id="216" name="Rectangle 56">
            <a:extLst>
              <a:ext uri="{FF2B5EF4-FFF2-40B4-BE49-F238E27FC236}">
                <a16:creationId xmlns:a16="http://schemas.microsoft.com/office/drawing/2014/main" id="{845D2DCB-79B9-0743-8093-439138C990A7}"/>
              </a:ext>
            </a:extLst>
          </p:cNvPr>
          <p:cNvSpPr/>
          <p:nvPr/>
        </p:nvSpPr>
        <p:spPr>
          <a:xfrm>
            <a:off x="16773925" y="10583420"/>
            <a:ext cx="58907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35C565A4-873C-8E48-839A-3A0F43780509}"/>
              </a:ext>
            </a:extLst>
          </p:cNvPr>
          <p:cNvGrpSpPr/>
          <p:nvPr/>
        </p:nvGrpSpPr>
        <p:grpSpPr>
          <a:xfrm>
            <a:off x="12474238" y="8994104"/>
            <a:ext cx="687584" cy="615236"/>
            <a:chOff x="14737336" y="800416"/>
            <a:chExt cx="407160" cy="364319"/>
          </a:xfrm>
          <a:solidFill>
            <a:schemeClr val="bg1"/>
          </a:solidFill>
        </p:grpSpPr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7BE12A10-6B9D-9143-BB6E-791530D5353F}"/>
                </a:ext>
              </a:extLst>
            </p:cNvPr>
            <p:cNvSpPr/>
            <p:nvPr/>
          </p:nvSpPr>
          <p:spPr>
            <a:xfrm>
              <a:off x="14760736" y="800416"/>
              <a:ext cx="383760" cy="155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7" h="434">
                  <a:moveTo>
                    <a:pt x="1040" y="152"/>
                  </a:moveTo>
                  <a:cubicBezTo>
                    <a:pt x="1018" y="143"/>
                    <a:pt x="993" y="153"/>
                    <a:pt x="984" y="175"/>
                  </a:cubicBezTo>
                  <a:lnTo>
                    <a:pt x="943" y="275"/>
                  </a:lnTo>
                  <a:cubicBezTo>
                    <a:pt x="858" y="109"/>
                    <a:pt x="685" y="0"/>
                    <a:pt x="492" y="0"/>
                  </a:cubicBezTo>
                  <a:cubicBezTo>
                    <a:pt x="260" y="0"/>
                    <a:pt x="59" y="156"/>
                    <a:pt x="1" y="380"/>
                  </a:cubicBezTo>
                  <a:cubicBezTo>
                    <a:pt x="-5" y="403"/>
                    <a:pt x="9" y="426"/>
                    <a:pt x="32" y="432"/>
                  </a:cubicBezTo>
                  <a:cubicBezTo>
                    <a:pt x="36" y="433"/>
                    <a:pt x="39" y="434"/>
                    <a:pt x="43" y="434"/>
                  </a:cubicBezTo>
                  <a:cubicBezTo>
                    <a:pt x="62" y="434"/>
                    <a:pt x="79" y="421"/>
                    <a:pt x="84" y="401"/>
                  </a:cubicBezTo>
                  <a:cubicBezTo>
                    <a:pt x="132" y="215"/>
                    <a:pt x="300" y="86"/>
                    <a:pt x="492" y="86"/>
                  </a:cubicBezTo>
                  <a:cubicBezTo>
                    <a:pt x="651" y="86"/>
                    <a:pt x="794" y="176"/>
                    <a:pt x="866" y="313"/>
                  </a:cubicBezTo>
                  <a:lnTo>
                    <a:pt x="759" y="268"/>
                  </a:lnTo>
                  <a:cubicBezTo>
                    <a:pt x="737" y="259"/>
                    <a:pt x="712" y="270"/>
                    <a:pt x="703" y="292"/>
                  </a:cubicBezTo>
                  <a:cubicBezTo>
                    <a:pt x="693" y="314"/>
                    <a:pt x="704" y="339"/>
                    <a:pt x="726" y="348"/>
                  </a:cubicBezTo>
                  <a:lnTo>
                    <a:pt x="925" y="430"/>
                  </a:lnTo>
                  <a:cubicBezTo>
                    <a:pt x="930" y="433"/>
                    <a:pt x="936" y="434"/>
                    <a:pt x="941" y="434"/>
                  </a:cubicBezTo>
                  <a:cubicBezTo>
                    <a:pt x="958" y="434"/>
                    <a:pt x="974" y="424"/>
                    <a:pt x="981" y="407"/>
                  </a:cubicBezTo>
                  <a:lnTo>
                    <a:pt x="1064" y="208"/>
                  </a:lnTo>
                  <a:cubicBezTo>
                    <a:pt x="1073" y="186"/>
                    <a:pt x="1062" y="161"/>
                    <a:pt x="1040" y="15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bg1"/>
                </a:solidFill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9" name="Freeform 218">
              <a:extLst>
                <a:ext uri="{FF2B5EF4-FFF2-40B4-BE49-F238E27FC236}">
                  <a16:creationId xmlns:a16="http://schemas.microsoft.com/office/drawing/2014/main" id="{66421955-27C1-2444-B607-D6B6C3A35C11}"/>
                </a:ext>
              </a:extLst>
            </p:cNvPr>
            <p:cNvSpPr/>
            <p:nvPr/>
          </p:nvSpPr>
          <p:spPr>
            <a:xfrm>
              <a:off x="14737336" y="1008855"/>
              <a:ext cx="377280" cy="155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9" h="434">
                  <a:moveTo>
                    <a:pt x="1017" y="2"/>
                  </a:moveTo>
                  <a:cubicBezTo>
                    <a:pt x="994" y="-4"/>
                    <a:pt x="970" y="10"/>
                    <a:pt x="964" y="33"/>
                  </a:cubicBezTo>
                  <a:cubicBezTo>
                    <a:pt x="917" y="219"/>
                    <a:pt x="749" y="348"/>
                    <a:pt x="557" y="348"/>
                  </a:cubicBezTo>
                  <a:cubicBezTo>
                    <a:pt x="392" y="348"/>
                    <a:pt x="246" y="254"/>
                    <a:pt x="177" y="110"/>
                  </a:cubicBezTo>
                  <a:lnTo>
                    <a:pt x="300" y="149"/>
                  </a:lnTo>
                  <a:cubicBezTo>
                    <a:pt x="305" y="150"/>
                    <a:pt x="309" y="151"/>
                    <a:pt x="313" y="151"/>
                  </a:cubicBezTo>
                  <a:cubicBezTo>
                    <a:pt x="332" y="151"/>
                    <a:pt x="348" y="139"/>
                    <a:pt x="354" y="121"/>
                  </a:cubicBezTo>
                  <a:cubicBezTo>
                    <a:pt x="361" y="98"/>
                    <a:pt x="349" y="74"/>
                    <a:pt x="326" y="67"/>
                  </a:cubicBezTo>
                  <a:lnTo>
                    <a:pt x="121" y="2"/>
                  </a:lnTo>
                  <a:cubicBezTo>
                    <a:pt x="120" y="2"/>
                    <a:pt x="119" y="1"/>
                    <a:pt x="118" y="1"/>
                  </a:cubicBezTo>
                  <a:cubicBezTo>
                    <a:pt x="116" y="1"/>
                    <a:pt x="116" y="0"/>
                    <a:pt x="115" y="0"/>
                  </a:cubicBezTo>
                  <a:cubicBezTo>
                    <a:pt x="114" y="0"/>
                    <a:pt x="114" y="0"/>
                    <a:pt x="113" y="0"/>
                  </a:cubicBezTo>
                  <a:cubicBezTo>
                    <a:pt x="112" y="0"/>
                    <a:pt x="111" y="0"/>
                    <a:pt x="111" y="0"/>
                  </a:cubicBezTo>
                  <a:cubicBezTo>
                    <a:pt x="110" y="0"/>
                    <a:pt x="109" y="0"/>
                    <a:pt x="109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6" y="0"/>
                    <a:pt x="105" y="0"/>
                    <a:pt x="104" y="0"/>
                  </a:cubicBezTo>
                  <a:lnTo>
                    <a:pt x="103" y="0"/>
                  </a:lnTo>
                  <a:cubicBezTo>
                    <a:pt x="102" y="0"/>
                    <a:pt x="101" y="0"/>
                    <a:pt x="100" y="0"/>
                  </a:cubicBezTo>
                  <a:cubicBezTo>
                    <a:pt x="99" y="0"/>
                    <a:pt x="99" y="1"/>
                    <a:pt x="99" y="1"/>
                  </a:cubicBezTo>
                  <a:cubicBezTo>
                    <a:pt x="98" y="1"/>
                    <a:pt x="97" y="1"/>
                    <a:pt x="97" y="1"/>
                  </a:cubicBezTo>
                  <a:cubicBezTo>
                    <a:pt x="96" y="1"/>
                    <a:pt x="96" y="1"/>
                    <a:pt x="95" y="2"/>
                  </a:cubicBezTo>
                  <a:cubicBezTo>
                    <a:pt x="80" y="6"/>
                    <a:pt x="69" y="18"/>
                    <a:pt x="66" y="33"/>
                  </a:cubicBezTo>
                  <a:lnTo>
                    <a:pt x="2" y="235"/>
                  </a:lnTo>
                  <a:cubicBezTo>
                    <a:pt x="-5" y="258"/>
                    <a:pt x="7" y="282"/>
                    <a:pt x="30" y="290"/>
                  </a:cubicBezTo>
                  <a:cubicBezTo>
                    <a:pt x="34" y="291"/>
                    <a:pt x="39" y="291"/>
                    <a:pt x="43" y="291"/>
                  </a:cubicBezTo>
                  <a:cubicBezTo>
                    <a:pt x="61" y="291"/>
                    <a:pt x="78" y="280"/>
                    <a:pt x="84" y="261"/>
                  </a:cubicBezTo>
                  <a:lnTo>
                    <a:pt x="112" y="171"/>
                  </a:lnTo>
                  <a:cubicBezTo>
                    <a:pt x="145" y="230"/>
                    <a:pt x="190" y="284"/>
                    <a:pt x="244" y="326"/>
                  </a:cubicBezTo>
                  <a:cubicBezTo>
                    <a:pt x="334" y="397"/>
                    <a:pt x="442" y="434"/>
                    <a:pt x="557" y="434"/>
                  </a:cubicBezTo>
                  <a:cubicBezTo>
                    <a:pt x="788" y="434"/>
                    <a:pt x="990" y="278"/>
                    <a:pt x="1048" y="54"/>
                  </a:cubicBezTo>
                  <a:cubicBezTo>
                    <a:pt x="1054" y="31"/>
                    <a:pt x="1040" y="8"/>
                    <a:pt x="1017" y="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bg1"/>
                </a:solidFill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5992B7CE-C14F-FD40-80BE-00429140E997}"/>
              </a:ext>
            </a:extLst>
          </p:cNvPr>
          <p:cNvGrpSpPr/>
          <p:nvPr/>
        </p:nvGrpSpPr>
        <p:grpSpPr>
          <a:xfrm>
            <a:off x="12434112" y="5453668"/>
            <a:ext cx="764185" cy="758107"/>
            <a:chOff x="18900376" y="-4123305"/>
            <a:chExt cx="452520" cy="448921"/>
          </a:xfrm>
          <a:solidFill>
            <a:schemeClr val="bg1"/>
          </a:solidFill>
        </p:grpSpPr>
        <p:sp>
          <p:nvSpPr>
            <p:cNvPr id="221" name="Freeform 220">
              <a:extLst>
                <a:ext uri="{FF2B5EF4-FFF2-40B4-BE49-F238E27FC236}">
                  <a16:creationId xmlns:a16="http://schemas.microsoft.com/office/drawing/2014/main" id="{411E532D-C283-C34D-96AF-ED91653346C4}"/>
                </a:ext>
              </a:extLst>
            </p:cNvPr>
            <p:cNvSpPr/>
            <p:nvPr/>
          </p:nvSpPr>
          <p:spPr>
            <a:xfrm>
              <a:off x="19155616" y="-3869864"/>
              <a:ext cx="197280" cy="195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9" h="544">
                  <a:moveTo>
                    <a:pt x="132" y="86"/>
                  </a:moveTo>
                  <a:lnTo>
                    <a:pt x="131" y="86"/>
                  </a:lnTo>
                  <a:cubicBezTo>
                    <a:pt x="119" y="86"/>
                    <a:pt x="108" y="91"/>
                    <a:pt x="99" y="99"/>
                  </a:cubicBezTo>
                  <a:cubicBezTo>
                    <a:pt x="82" y="117"/>
                    <a:pt x="82" y="146"/>
                    <a:pt x="100" y="163"/>
                  </a:cubicBezTo>
                  <a:lnTo>
                    <a:pt x="381" y="441"/>
                  </a:lnTo>
                  <a:lnTo>
                    <a:pt x="445" y="381"/>
                  </a:lnTo>
                  <a:lnTo>
                    <a:pt x="164" y="99"/>
                  </a:lnTo>
                  <a:cubicBezTo>
                    <a:pt x="155" y="90"/>
                    <a:pt x="144" y="86"/>
                    <a:pt x="132" y="86"/>
                  </a:cubicBezTo>
                  <a:close/>
                  <a:moveTo>
                    <a:pt x="381" y="544"/>
                  </a:moveTo>
                  <a:cubicBezTo>
                    <a:pt x="370" y="544"/>
                    <a:pt x="359" y="540"/>
                    <a:pt x="350" y="532"/>
                  </a:cubicBezTo>
                  <a:lnTo>
                    <a:pt x="39" y="224"/>
                  </a:lnTo>
                  <a:cubicBezTo>
                    <a:pt x="-12" y="174"/>
                    <a:pt x="-13" y="91"/>
                    <a:pt x="38" y="39"/>
                  </a:cubicBezTo>
                  <a:cubicBezTo>
                    <a:pt x="63" y="14"/>
                    <a:pt x="96" y="0"/>
                    <a:pt x="131" y="0"/>
                  </a:cubicBezTo>
                  <a:cubicBezTo>
                    <a:pt x="166" y="0"/>
                    <a:pt x="200" y="13"/>
                    <a:pt x="225" y="38"/>
                  </a:cubicBezTo>
                  <a:lnTo>
                    <a:pt x="537" y="351"/>
                  </a:lnTo>
                  <a:cubicBezTo>
                    <a:pt x="545" y="359"/>
                    <a:pt x="549" y="371"/>
                    <a:pt x="549" y="382"/>
                  </a:cubicBezTo>
                  <a:cubicBezTo>
                    <a:pt x="549" y="394"/>
                    <a:pt x="544" y="405"/>
                    <a:pt x="536" y="413"/>
                  </a:cubicBezTo>
                  <a:lnTo>
                    <a:pt x="410" y="533"/>
                  </a:lnTo>
                  <a:cubicBezTo>
                    <a:pt x="402" y="540"/>
                    <a:pt x="391" y="544"/>
                    <a:pt x="381" y="54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bg1"/>
                </a:solidFill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2" name="Freeform 221">
              <a:extLst>
                <a:ext uri="{FF2B5EF4-FFF2-40B4-BE49-F238E27FC236}">
                  <a16:creationId xmlns:a16="http://schemas.microsoft.com/office/drawing/2014/main" id="{EDD501E3-73EC-AB49-8DC1-F919023CDB93}"/>
                </a:ext>
              </a:extLst>
            </p:cNvPr>
            <p:cNvSpPr/>
            <p:nvPr/>
          </p:nvSpPr>
          <p:spPr>
            <a:xfrm>
              <a:off x="18900376" y="-4123305"/>
              <a:ext cx="302040" cy="30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0" h="840">
                  <a:moveTo>
                    <a:pt x="420" y="86"/>
                  </a:moveTo>
                  <a:cubicBezTo>
                    <a:pt x="236" y="86"/>
                    <a:pt x="86" y="236"/>
                    <a:pt x="86" y="420"/>
                  </a:cubicBezTo>
                  <a:cubicBezTo>
                    <a:pt x="86" y="604"/>
                    <a:pt x="236" y="754"/>
                    <a:pt x="420" y="754"/>
                  </a:cubicBezTo>
                  <a:cubicBezTo>
                    <a:pt x="604" y="754"/>
                    <a:pt x="754" y="604"/>
                    <a:pt x="754" y="420"/>
                  </a:cubicBezTo>
                  <a:cubicBezTo>
                    <a:pt x="754" y="236"/>
                    <a:pt x="604" y="86"/>
                    <a:pt x="420" y="86"/>
                  </a:cubicBezTo>
                  <a:close/>
                  <a:moveTo>
                    <a:pt x="420" y="840"/>
                  </a:moveTo>
                  <a:cubicBezTo>
                    <a:pt x="188" y="840"/>
                    <a:pt x="0" y="651"/>
                    <a:pt x="0" y="420"/>
                  </a:cubicBezTo>
                  <a:cubicBezTo>
                    <a:pt x="0" y="188"/>
                    <a:pt x="188" y="0"/>
                    <a:pt x="420" y="0"/>
                  </a:cubicBezTo>
                  <a:cubicBezTo>
                    <a:pt x="651" y="0"/>
                    <a:pt x="840" y="188"/>
                    <a:pt x="840" y="420"/>
                  </a:cubicBezTo>
                  <a:cubicBezTo>
                    <a:pt x="840" y="651"/>
                    <a:pt x="651" y="840"/>
                    <a:pt x="420" y="8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bg1"/>
                </a:solidFill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9D72B6C-37D4-584D-AA7D-3149D2F8A378}"/>
              </a:ext>
            </a:extLst>
          </p:cNvPr>
          <p:cNvGrpSpPr/>
          <p:nvPr/>
        </p:nvGrpSpPr>
        <p:grpSpPr>
          <a:xfrm>
            <a:off x="12474238" y="7212920"/>
            <a:ext cx="683933" cy="683934"/>
            <a:chOff x="14759296" y="-2028824"/>
            <a:chExt cx="404999" cy="404999"/>
          </a:xfrm>
          <a:solidFill>
            <a:schemeClr val="bg1"/>
          </a:solidFill>
        </p:grpSpPr>
        <p:sp>
          <p:nvSpPr>
            <p:cNvPr id="224" name="Freeform 223">
              <a:extLst>
                <a:ext uri="{FF2B5EF4-FFF2-40B4-BE49-F238E27FC236}">
                  <a16:creationId xmlns:a16="http://schemas.microsoft.com/office/drawing/2014/main" id="{5647CB22-E0EF-EC44-819C-F8EED56CD83D}"/>
                </a:ext>
              </a:extLst>
            </p:cNvPr>
            <p:cNvSpPr/>
            <p:nvPr/>
          </p:nvSpPr>
          <p:spPr>
            <a:xfrm>
              <a:off x="14759296" y="-1988145"/>
              <a:ext cx="364320" cy="36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3" h="1013">
                  <a:moveTo>
                    <a:pt x="970" y="463"/>
                  </a:moveTo>
                  <a:cubicBezTo>
                    <a:pt x="946" y="463"/>
                    <a:pt x="927" y="483"/>
                    <a:pt x="927" y="506"/>
                  </a:cubicBezTo>
                  <a:lnTo>
                    <a:pt x="927" y="927"/>
                  </a:lnTo>
                  <a:lnTo>
                    <a:pt x="86" y="927"/>
                  </a:lnTo>
                  <a:lnTo>
                    <a:pt x="86" y="86"/>
                  </a:lnTo>
                  <a:lnTo>
                    <a:pt x="507" y="86"/>
                  </a:lnTo>
                  <a:cubicBezTo>
                    <a:pt x="531" y="86"/>
                    <a:pt x="550" y="67"/>
                    <a:pt x="550" y="43"/>
                  </a:cubicBezTo>
                  <a:cubicBezTo>
                    <a:pt x="550" y="19"/>
                    <a:pt x="531" y="0"/>
                    <a:pt x="507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952"/>
                  </a:lnTo>
                  <a:cubicBezTo>
                    <a:pt x="0" y="986"/>
                    <a:pt x="27" y="1013"/>
                    <a:pt x="60" y="1013"/>
                  </a:cubicBezTo>
                  <a:lnTo>
                    <a:pt x="952" y="1013"/>
                  </a:lnTo>
                  <a:cubicBezTo>
                    <a:pt x="986" y="1013"/>
                    <a:pt x="1013" y="986"/>
                    <a:pt x="1013" y="952"/>
                  </a:cubicBezTo>
                  <a:lnTo>
                    <a:pt x="1013" y="506"/>
                  </a:lnTo>
                  <a:cubicBezTo>
                    <a:pt x="1013" y="483"/>
                    <a:pt x="993" y="463"/>
                    <a:pt x="970" y="46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bg1"/>
                </a:solidFill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5" name="Freeform 224">
              <a:extLst>
                <a:ext uri="{FF2B5EF4-FFF2-40B4-BE49-F238E27FC236}">
                  <a16:creationId xmlns:a16="http://schemas.microsoft.com/office/drawing/2014/main" id="{62A73C28-6F30-A641-A8A7-F70A3FE3916F}"/>
                </a:ext>
              </a:extLst>
            </p:cNvPr>
            <p:cNvSpPr/>
            <p:nvPr/>
          </p:nvSpPr>
          <p:spPr>
            <a:xfrm>
              <a:off x="14962335" y="-2028824"/>
              <a:ext cx="201960" cy="200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2" h="558">
                  <a:moveTo>
                    <a:pt x="406" y="221"/>
                  </a:moveTo>
                  <a:lnTo>
                    <a:pt x="344" y="159"/>
                  </a:lnTo>
                  <a:lnTo>
                    <a:pt x="398" y="105"/>
                  </a:lnTo>
                  <a:lnTo>
                    <a:pt x="459" y="168"/>
                  </a:lnTo>
                  <a:close/>
                  <a:moveTo>
                    <a:pt x="190" y="440"/>
                  </a:moveTo>
                  <a:lnTo>
                    <a:pt x="103" y="459"/>
                  </a:lnTo>
                  <a:lnTo>
                    <a:pt x="125" y="377"/>
                  </a:lnTo>
                  <a:lnTo>
                    <a:pt x="283" y="220"/>
                  </a:lnTo>
                  <a:lnTo>
                    <a:pt x="346" y="282"/>
                  </a:lnTo>
                  <a:close/>
                  <a:moveTo>
                    <a:pt x="550" y="139"/>
                  </a:moveTo>
                  <a:lnTo>
                    <a:pt x="430" y="14"/>
                  </a:lnTo>
                  <a:cubicBezTo>
                    <a:pt x="422" y="5"/>
                    <a:pt x="411" y="0"/>
                    <a:pt x="400" y="0"/>
                  </a:cubicBezTo>
                  <a:cubicBezTo>
                    <a:pt x="388" y="0"/>
                    <a:pt x="377" y="5"/>
                    <a:pt x="369" y="13"/>
                  </a:cubicBezTo>
                  <a:lnTo>
                    <a:pt x="56" y="325"/>
                  </a:lnTo>
                  <a:cubicBezTo>
                    <a:pt x="51" y="330"/>
                    <a:pt x="47" y="336"/>
                    <a:pt x="45" y="344"/>
                  </a:cubicBezTo>
                  <a:lnTo>
                    <a:pt x="1" y="504"/>
                  </a:lnTo>
                  <a:cubicBezTo>
                    <a:pt x="-2" y="518"/>
                    <a:pt x="1" y="534"/>
                    <a:pt x="12" y="545"/>
                  </a:cubicBezTo>
                  <a:cubicBezTo>
                    <a:pt x="20" y="553"/>
                    <a:pt x="31" y="558"/>
                    <a:pt x="43" y="558"/>
                  </a:cubicBezTo>
                  <a:cubicBezTo>
                    <a:pt x="46" y="558"/>
                    <a:pt x="49" y="558"/>
                    <a:pt x="52" y="557"/>
                  </a:cubicBezTo>
                  <a:lnTo>
                    <a:pt x="220" y="522"/>
                  </a:lnTo>
                  <a:cubicBezTo>
                    <a:pt x="228" y="520"/>
                    <a:pt x="236" y="516"/>
                    <a:pt x="242" y="510"/>
                  </a:cubicBezTo>
                  <a:lnTo>
                    <a:pt x="549" y="199"/>
                  </a:lnTo>
                  <a:cubicBezTo>
                    <a:pt x="566" y="182"/>
                    <a:pt x="566" y="156"/>
                    <a:pt x="550" y="13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bg1"/>
                </a:solidFill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DBBC48AA-5C2A-BC46-840B-860BC2011A23}"/>
              </a:ext>
            </a:extLst>
          </p:cNvPr>
          <p:cNvGrpSpPr/>
          <p:nvPr/>
        </p:nvGrpSpPr>
        <p:grpSpPr>
          <a:xfrm>
            <a:off x="12431224" y="10715976"/>
            <a:ext cx="748404" cy="566678"/>
            <a:chOff x="20981176" y="2199016"/>
            <a:chExt cx="475920" cy="360360"/>
          </a:xfrm>
          <a:solidFill>
            <a:schemeClr val="bg1"/>
          </a:solidFill>
        </p:grpSpPr>
        <p:sp>
          <p:nvSpPr>
            <p:cNvPr id="227" name="Freeform 226">
              <a:extLst>
                <a:ext uri="{FF2B5EF4-FFF2-40B4-BE49-F238E27FC236}">
                  <a16:creationId xmlns:a16="http://schemas.microsoft.com/office/drawing/2014/main" id="{3DAAB22A-A8A6-624D-B9CD-7412F2EFD4DC}"/>
                </a:ext>
              </a:extLst>
            </p:cNvPr>
            <p:cNvSpPr/>
            <p:nvPr/>
          </p:nvSpPr>
          <p:spPr>
            <a:xfrm>
              <a:off x="21042376" y="2199016"/>
              <a:ext cx="176400" cy="176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1" h="491">
                  <a:moveTo>
                    <a:pt x="245" y="86"/>
                  </a:moveTo>
                  <a:cubicBezTo>
                    <a:pt x="157" y="86"/>
                    <a:pt x="86" y="157"/>
                    <a:pt x="86" y="245"/>
                  </a:cubicBezTo>
                  <a:cubicBezTo>
                    <a:pt x="86" y="333"/>
                    <a:pt x="157" y="405"/>
                    <a:pt x="245" y="405"/>
                  </a:cubicBezTo>
                  <a:cubicBezTo>
                    <a:pt x="333" y="405"/>
                    <a:pt x="405" y="333"/>
                    <a:pt x="405" y="245"/>
                  </a:cubicBezTo>
                  <a:cubicBezTo>
                    <a:pt x="405" y="157"/>
                    <a:pt x="333" y="86"/>
                    <a:pt x="245" y="86"/>
                  </a:cubicBezTo>
                  <a:close/>
                  <a:moveTo>
                    <a:pt x="245" y="491"/>
                  </a:moveTo>
                  <a:cubicBezTo>
                    <a:pt x="110" y="491"/>
                    <a:pt x="0" y="381"/>
                    <a:pt x="0" y="245"/>
                  </a:cubicBezTo>
                  <a:cubicBezTo>
                    <a:pt x="0" y="110"/>
                    <a:pt x="110" y="0"/>
                    <a:pt x="245" y="0"/>
                  </a:cubicBezTo>
                  <a:cubicBezTo>
                    <a:pt x="381" y="0"/>
                    <a:pt x="491" y="110"/>
                    <a:pt x="491" y="245"/>
                  </a:cubicBezTo>
                  <a:cubicBezTo>
                    <a:pt x="491" y="381"/>
                    <a:pt x="381" y="491"/>
                    <a:pt x="245" y="49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8" name="Freeform 227">
              <a:extLst>
                <a:ext uri="{FF2B5EF4-FFF2-40B4-BE49-F238E27FC236}">
                  <a16:creationId xmlns:a16="http://schemas.microsoft.com/office/drawing/2014/main" id="{5DCCB01A-2A1A-F847-94CD-1B186E448D0B}"/>
                </a:ext>
              </a:extLst>
            </p:cNvPr>
            <p:cNvSpPr/>
            <p:nvPr/>
          </p:nvSpPr>
          <p:spPr>
            <a:xfrm>
              <a:off x="20981176" y="2391976"/>
              <a:ext cx="299160" cy="167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32" h="466">
                  <a:moveTo>
                    <a:pt x="86" y="380"/>
                  </a:moveTo>
                  <a:lnTo>
                    <a:pt x="746" y="380"/>
                  </a:lnTo>
                  <a:cubicBezTo>
                    <a:pt x="745" y="334"/>
                    <a:pt x="745" y="286"/>
                    <a:pt x="745" y="250"/>
                  </a:cubicBezTo>
                  <a:cubicBezTo>
                    <a:pt x="745" y="220"/>
                    <a:pt x="730" y="191"/>
                    <a:pt x="706" y="174"/>
                  </a:cubicBezTo>
                  <a:cubicBezTo>
                    <a:pt x="625" y="117"/>
                    <a:pt x="522" y="86"/>
                    <a:pt x="415" y="86"/>
                  </a:cubicBezTo>
                  <a:cubicBezTo>
                    <a:pt x="310" y="86"/>
                    <a:pt x="207" y="117"/>
                    <a:pt x="127" y="173"/>
                  </a:cubicBezTo>
                  <a:cubicBezTo>
                    <a:pt x="102" y="191"/>
                    <a:pt x="86" y="220"/>
                    <a:pt x="86" y="251"/>
                  </a:cubicBezTo>
                  <a:close/>
                  <a:moveTo>
                    <a:pt x="789" y="466"/>
                  </a:moveTo>
                  <a:lnTo>
                    <a:pt x="43" y="466"/>
                  </a:lnTo>
                  <a:cubicBezTo>
                    <a:pt x="20" y="466"/>
                    <a:pt x="0" y="447"/>
                    <a:pt x="0" y="423"/>
                  </a:cubicBezTo>
                  <a:lnTo>
                    <a:pt x="0" y="251"/>
                  </a:lnTo>
                  <a:cubicBezTo>
                    <a:pt x="0" y="191"/>
                    <a:pt x="29" y="136"/>
                    <a:pt x="78" y="102"/>
                  </a:cubicBezTo>
                  <a:cubicBezTo>
                    <a:pt x="172" y="36"/>
                    <a:pt x="292" y="0"/>
                    <a:pt x="415" y="0"/>
                  </a:cubicBezTo>
                  <a:cubicBezTo>
                    <a:pt x="540" y="0"/>
                    <a:pt x="660" y="37"/>
                    <a:pt x="755" y="104"/>
                  </a:cubicBezTo>
                  <a:cubicBezTo>
                    <a:pt x="802" y="137"/>
                    <a:pt x="831" y="191"/>
                    <a:pt x="831" y="250"/>
                  </a:cubicBezTo>
                  <a:cubicBezTo>
                    <a:pt x="831" y="298"/>
                    <a:pt x="832" y="367"/>
                    <a:pt x="832" y="423"/>
                  </a:cubicBezTo>
                  <a:cubicBezTo>
                    <a:pt x="832" y="447"/>
                    <a:pt x="812" y="466"/>
                    <a:pt x="789" y="4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9" name="Freeform 228">
              <a:extLst>
                <a:ext uri="{FF2B5EF4-FFF2-40B4-BE49-F238E27FC236}">
                  <a16:creationId xmlns:a16="http://schemas.microsoft.com/office/drawing/2014/main" id="{7B74CB6F-DFEC-5147-8C26-C836E29DA686}"/>
                </a:ext>
              </a:extLst>
            </p:cNvPr>
            <p:cNvSpPr/>
            <p:nvPr/>
          </p:nvSpPr>
          <p:spPr>
            <a:xfrm>
              <a:off x="21246136" y="2230336"/>
              <a:ext cx="147600" cy="147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1" h="410">
                  <a:moveTo>
                    <a:pt x="206" y="86"/>
                  </a:moveTo>
                  <a:cubicBezTo>
                    <a:pt x="140" y="86"/>
                    <a:pt x="86" y="139"/>
                    <a:pt x="86" y="205"/>
                  </a:cubicBezTo>
                  <a:cubicBezTo>
                    <a:pt x="86" y="271"/>
                    <a:pt x="140" y="324"/>
                    <a:pt x="206" y="324"/>
                  </a:cubicBezTo>
                  <a:cubicBezTo>
                    <a:pt x="271" y="324"/>
                    <a:pt x="325" y="271"/>
                    <a:pt x="325" y="205"/>
                  </a:cubicBezTo>
                  <a:cubicBezTo>
                    <a:pt x="325" y="139"/>
                    <a:pt x="271" y="86"/>
                    <a:pt x="206" y="86"/>
                  </a:cubicBezTo>
                  <a:close/>
                  <a:moveTo>
                    <a:pt x="206" y="410"/>
                  </a:moveTo>
                  <a:cubicBezTo>
                    <a:pt x="92" y="410"/>
                    <a:pt x="0" y="318"/>
                    <a:pt x="0" y="205"/>
                  </a:cubicBezTo>
                  <a:cubicBezTo>
                    <a:pt x="0" y="92"/>
                    <a:pt x="92" y="0"/>
                    <a:pt x="206" y="0"/>
                  </a:cubicBezTo>
                  <a:cubicBezTo>
                    <a:pt x="319" y="0"/>
                    <a:pt x="411" y="92"/>
                    <a:pt x="411" y="205"/>
                  </a:cubicBezTo>
                  <a:cubicBezTo>
                    <a:pt x="411" y="318"/>
                    <a:pt x="319" y="410"/>
                    <a:pt x="206" y="41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0" name="Freeform 229">
              <a:extLst>
                <a:ext uri="{FF2B5EF4-FFF2-40B4-BE49-F238E27FC236}">
                  <a16:creationId xmlns:a16="http://schemas.microsoft.com/office/drawing/2014/main" id="{31EF17B8-3DD9-7243-9A7B-D21F4FF5000C}"/>
                </a:ext>
              </a:extLst>
            </p:cNvPr>
            <p:cNvSpPr/>
            <p:nvPr/>
          </p:nvSpPr>
          <p:spPr>
            <a:xfrm>
              <a:off x="21268096" y="2399536"/>
              <a:ext cx="189000" cy="152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6" h="424">
                  <a:moveTo>
                    <a:pt x="483" y="424"/>
                  </a:moveTo>
                  <a:lnTo>
                    <a:pt x="154" y="424"/>
                  </a:lnTo>
                  <a:cubicBezTo>
                    <a:pt x="130" y="424"/>
                    <a:pt x="111" y="405"/>
                    <a:pt x="111" y="381"/>
                  </a:cubicBezTo>
                  <a:cubicBezTo>
                    <a:pt x="111" y="357"/>
                    <a:pt x="130" y="338"/>
                    <a:pt x="154" y="338"/>
                  </a:cubicBezTo>
                  <a:lnTo>
                    <a:pt x="440" y="338"/>
                  </a:lnTo>
                  <a:cubicBezTo>
                    <a:pt x="440" y="299"/>
                    <a:pt x="440" y="258"/>
                    <a:pt x="439" y="227"/>
                  </a:cubicBezTo>
                  <a:cubicBezTo>
                    <a:pt x="439" y="202"/>
                    <a:pt x="427" y="178"/>
                    <a:pt x="406" y="163"/>
                  </a:cubicBezTo>
                  <a:cubicBezTo>
                    <a:pt x="335" y="113"/>
                    <a:pt x="245" y="86"/>
                    <a:pt x="151" y="86"/>
                  </a:cubicBezTo>
                  <a:cubicBezTo>
                    <a:pt x="117" y="86"/>
                    <a:pt x="84" y="89"/>
                    <a:pt x="52" y="96"/>
                  </a:cubicBezTo>
                  <a:cubicBezTo>
                    <a:pt x="29" y="101"/>
                    <a:pt x="6" y="86"/>
                    <a:pt x="1" y="63"/>
                  </a:cubicBezTo>
                  <a:cubicBezTo>
                    <a:pt x="-4" y="39"/>
                    <a:pt x="11" y="17"/>
                    <a:pt x="35" y="12"/>
                  </a:cubicBezTo>
                  <a:cubicBezTo>
                    <a:pt x="72" y="4"/>
                    <a:pt x="111" y="0"/>
                    <a:pt x="151" y="0"/>
                  </a:cubicBezTo>
                  <a:cubicBezTo>
                    <a:pt x="262" y="0"/>
                    <a:pt x="371" y="33"/>
                    <a:pt x="456" y="93"/>
                  </a:cubicBezTo>
                  <a:cubicBezTo>
                    <a:pt x="499" y="123"/>
                    <a:pt x="525" y="173"/>
                    <a:pt x="525" y="227"/>
                  </a:cubicBezTo>
                  <a:cubicBezTo>
                    <a:pt x="526" y="269"/>
                    <a:pt x="526" y="331"/>
                    <a:pt x="526" y="381"/>
                  </a:cubicBezTo>
                  <a:cubicBezTo>
                    <a:pt x="526" y="405"/>
                    <a:pt x="507" y="424"/>
                    <a:pt x="483" y="42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50" name="Grupo 349">
            <a:extLst>
              <a:ext uri="{FF2B5EF4-FFF2-40B4-BE49-F238E27FC236}">
                <a16:creationId xmlns:a16="http://schemas.microsoft.com/office/drawing/2014/main" id="{EB3C5026-D079-C344-9E96-BC256895EFAB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51" name="CuadroTexto 350">
              <a:extLst>
                <a:ext uri="{FF2B5EF4-FFF2-40B4-BE49-F238E27FC236}">
                  <a16:creationId xmlns:a16="http://schemas.microsoft.com/office/drawing/2014/main" id="{2672DB05-2567-B144-B84C-D6BF477FAF03}"/>
                </a:ext>
              </a:extLst>
            </p:cNvPr>
            <p:cNvSpPr txBox="1"/>
            <p:nvPr/>
          </p:nvSpPr>
          <p:spPr>
            <a:xfrm>
              <a:off x="7186524" y="861425"/>
              <a:ext cx="1000466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AIDA Model Diagram</a:t>
              </a:r>
            </a:p>
          </p:txBody>
        </p:sp>
        <p:sp>
          <p:nvSpPr>
            <p:cNvPr id="52" name="CuadroTexto 351">
              <a:extLst>
                <a:ext uri="{FF2B5EF4-FFF2-40B4-BE49-F238E27FC236}">
                  <a16:creationId xmlns:a16="http://schemas.microsoft.com/office/drawing/2014/main" id="{2E2447A7-C641-AE48-AC6C-4F23D4DA8302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9162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2331928-1A28-0A40-8A3B-C7D96F9911AE}"/>
              </a:ext>
            </a:extLst>
          </p:cNvPr>
          <p:cNvGrpSpPr/>
          <p:nvPr/>
        </p:nvGrpSpPr>
        <p:grpSpPr>
          <a:xfrm>
            <a:off x="2219785" y="5127171"/>
            <a:ext cx="19938080" cy="4705710"/>
            <a:chOff x="2219785" y="4370850"/>
            <a:chExt cx="14468454" cy="5462031"/>
          </a:xfrm>
        </p:grpSpPr>
        <p:sp>
          <p:nvSpPr>
            <p:cNvPr id="51" name="Rectangle 7">
              <a:extLst>
                <a:ext uri="{FF2B5EF4-FFF2-40B4-BE49-F238E27FC236}">
                  <a16:creationId xmlns:a16="http://schemas.microsoft.com/office/drawing/2014/main" id="{07228949-A840-1647-BF09-B3D700C295C3}"/>
                </a:ext>
              </a:extLst>
            </p:cNvPr>
            <p:cNvSpPr/>
            <p:nvPr/>
          </p:nvSpPr>
          <p:spPr>
            <a:xfrm>
              <a:off x="2219785" y="4370850"/>
              <a:ext cx="3515995" cy="5462030"/>
            </a:xfrm>
            <a:custGeom>
              <a:avLst/>
              <a:gdLst>
                <a:gd name="connsiteX0" fmla="*/ 0 w 3493008"/>
                <a:gd name="connsiteY0" fmla="*/ 0 h 5687568"/>
                <a:gd name="connsiteX1" fmla="*/ 3493008 w 3493008"/>
                <a:gd name="connsiteY1" fmla="*/ 0 h 5687568"/>
                <a:gd name="connsiteX2" fmla="*/ 3493008 w 3493008"/>
                <a:gd name="connsiteY2" fmla="*/ 5687568 h 5687568"/>
                <a:gd name="connsiteX3" fmla="*/ 0 w 3493008"/>
                <a:gd name="connsiteY3" fmla="*/ 5687568 h 5687568"/>
                <a:gd name="connsiteX4" fmla="*/ 0 w 3493008"/>
                <a:gd name="connsiteY4" fmla="*/ 0 h 5687568"/>
                <a:gd name="connsiteX0" fmla="*/ 0 w 3529584"/>
                <a:gd name="connsiteY0" fmla="*/ 0 h 5687568"/>
                <a:gd name="connsiteX1" fmla="*/ 3529584 w 3529584"/>
                <a:gd name="connsiteY1" fmla="*/ 2505456 h 5687568"/>
                <a:gd name="connsiteX2" fmla="*/ 3493008 w 3529584"/>
                <a:gd name="connsiteY2" fmla="*/ 5687568 h 5687568"/>
                <a:gd name="connsiteX3" fmla="*/ 0 w 3529584"/>
                <a:gd name="connsiteY3" fmla="*/ 5687568 h 5687568"/>
                <a:gd name="connsiteX4" fmla="*/ 0 w 3529584"/>
                <a:gd name="connsiteY4" fmla="*/ 0 h 5687568"/>
                <a:gd name="connsiteX0" fmla="*/ 0 w 3493008"/>
                <a:gd name="connsiteY0" fmla="*/ 0 h 5687568"/>
                <a:gd name="connsiteX1" fmla="*/ 3493008 w 3493008"/>
                <a:gd name="connsiteY1" fmla="*/ 1389888 h 5687568"/>
                <a:gd name="connsiteX2" fmla="*/ 3493008 w 3493008"/>
                <a:gd name="connsiteY2" fmla="*/ 5687568 h 5687568"/>
                <a:gd name="connsiteX3" fmla="*/ 0 w 3493008"/>
                <a:gd name="connsiteY3" fmla="*/ 5687568 h 5687568"/>
                <a:gd name="connsiteX4" fmla="*/ 0 w 3493008"/>
                <a:gd name="connsiteY4" fmla="*/ 0 h 5687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93008" h="5687568">
                  <a:moveTo>
                    <a:pt x="0" y="0"/>
                  </a:moveTo>
                  <a:lnTo>
                    <a:pt x="3493008" y="1389888"/>
                  </a:lnTo>
                  <a:lnTo>
                    <a:pt x="3493008" y="5687568"/>
                  </a:lnTo>
                  <a:lnTo>
                    <a:pt x="0" y="56875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19">
              <a:extLst>
                <a:ext uri="{FF2B5EF4-FFF2-40B4-BE49-F238E27FC236}">
                  <a16:creationId xmlns:a16="http://schemas.microsoft.com/office/drawing/2014/main" id="{4ECB4319-3B19-3447-9C03-61987C6B1867}"/>
                </a:ext>
              </a:extLst>
            </p:cNvPr>
            <p:cNvSpPr/>
            <p:nvPr/>
          </p:nvSpPr>
          <p:spPr>
            <a:xfrm>
              <a:off x="5883047" y="5756116"/>
              <a:ext cx="3515995" cy="4076765"/>
            </a:xfrm>
            <a:custGeom>
              <a:avLst/>
              <a:gdLst>
                <a:gd name="connsiteX0" fmla="*/ 0 w 3493008"/>
                <a:gd name="connsiteY0" fmla="*/ 0 h 4245102"/>
                <a:gd name="connsiteX1" fmla="*/ 3493008 w 3493008"/>
                <a:gd name="connsiteY1" fmla="*/ 0 h 4245102"/>
                <a:gd name="connsiteX2" fmla="*/ 3493008 w 3493008"/>
                <a:gd name="connsiteY2" fmla="*/ 4245102 h 4245102"/>
                <a:gd name="connsiteX3" fmla="*/ 0 w 3493008"/>
                <a:gd name="connsiteY3" fmla="*/ 4245102 h 4245102"/>
                <a:gd name="connsiteX4" fmla="*/ 0 w 3493008"/>
                <a:gd name="connsiteY4" fmla="*/ 0 h 4245102"/>
                <a:gd name="connsiteX0" fmla="*/ 0 w 3493008"/>
                <a:gd name="connsiteY0" fmla="*/ 0 h 4245102"/>
                <a:gd name="connsiteX1" fmla="*/ 3493008 w 3493008"/>
                <a:gd name="connsiteY1" fmla="*/ 1814512 h 4245102"/>
                <a:gd name="connsiteX2" fmla="*/ 3493008 w 3493008"/>
                <a:gd name="connsiteY2" fmla="*/ 4245102 h 4245102"/>
                <a:gd name="connsiteX3" fmla="*/ 0 w 3493008"/>
                <a:gd name="connsiteY3" fmla="*/ 4245102 h 4245102"/>
                <a:gd name="connsiteX4" fmla="*/ 0 w 3493008"/>
                <a:gd name="connsiteY4" fmla="*/ 0 h 4245102"/>
                <a:gd name="connsiteX0" fmla="*/ 0 w 3493008"/>
                <a:gd name="connsiteY0" fmla="*/ 0 h 4245102"/>
                <a:gd name="connsiteX1" fmla="*/ 3478720 w 3493008"/>
                <a:gd name="connsiteY1" fmla="*/ 1385887 h 4245102"/>
                <a:gd name="connsiteX2" fmla="*/ 3493008 w 3493008"/>
                <a:gd name="connsiteY2" fmla="*/ 4245102 h 4245102"/>
                <a:gd name="connsiteX3" fmla="*/ 0 w 3493008"/>
                <a:gd name="connsiteY3" fmla="*/ 4245102 h 4245102"/>
                <a:gd name="connsiteX4" fmla="*/ 0 w 3493008"/>
                <a:gd name="connsiteY4" fmla="*/ 0 h 4245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93008" h="4245102">
                  <a:moveTo>
                    <a:pt x="0" y="0"/>
                  </a:moveTo>
                  <a:lnTo>
                    <a:pt x="3478720" y="1385887"/>
                  </a:lnTo>
                  <a:cubicBezTo>
                    <a:pt x="3483483" y="2338959"/>
                    <a:pt x="3488245" y="3292030"/>
                    <a:pt x="3493008" y="4245102"/>
                  </a:cubicBezTo>
                  <a:lnTo>
                    <a:pt x="0" y="4245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20">
              <a:extLst>
                <a:ext uri="{FF2B5EF4-FFF2-40B4-BE49-F238E27FC236}">
                  <a16:creationId xmlns:a16="http://schemas.microsoft.com/office/drawing/2014/main" id="{A19C830A-387E-6145-844B-7E2EDE963EF8}"/>
                </a:ext>
              </a:extLst>
            </p:cNvPr>
            <p:cNvSpPr/>
            <p:nvPr/>
          </p:nvSpPr>
          <p:spPr>
            <a:xfrm>
              <a:off x="9527646" y="7142605"/>
              <a:ext cx="3515995" cy="2690275"/>
            </a:xfrm>
            <a:custGeom>
              <a:avLst/>
              <a:gdLst>
                <a:gd name="connsiteX0" fmla="*/ 0 w 3493008"/>
                <a:gd name="connsiteY0" fmla="*/ 0 h 2844927"/>
                <a:gd name="connsiteX1" fmla="*/ 3493008 w 3493008"/>
                <a:gd name="connsiteY1" fmla="*/ 0 h 2844927"/>
                <a:gd name="connsiteX2" fmla="*/ 3493008 w 3493008"/>
                <a:gd name="connsiteY2" fmla="*/ 2844927 h 2844927"/>
                <a:gd name="connsiteX3" fmla="*/ 0 w 3493008"/>
                <a:gd name="connsiteY3" fmla="*/ 2844927 h 2844927"/>
                <a:gd name="connsiteX4" fmla="*/ 0 w 3493008"/>
                <a:gd name="connsiteY4" fmla="*/ 0 h 2844927"/>
                <a:gd name="connsiteX0" fmla="*/ 0 w 3493008"/>
                <a:gd name="connsiteY0" fmla="*/ 0 h 2844927"/>
                <a:gd name="connsiteX1" fmla="*/ 3463028 w 3493008"/>
                <a:gd name="connsiteY1" fmla="*/ 1229193 h 2844927"/>
                <a:gd name="connsiteX2" fmla="*/ 3493008 w 3493008"/>
                <a:gd name="connsiteY2" fmla="*/ 2844927 h 2844927"/>
                <a:gd name="connsiteX3" fmla="*/ 0 w 3493008"/>
                <a:gd name="connsiteY3" fmla="*/ 2844927 h 2844927"/>
                <a:gd name="connsiteX4" fmla="*/ 0 w 3493008"/>
                <a:gd name="connsiteY4" fmla="*/ 0 h 2844927"/>
                <a:gd name="connsiteX0" fmla="*/ 0 w 3493008"/>
                <a:gd name="connsiteY0" fmla="*/ 0 h 2844927"/>
                <a:gd name="connsiteX1" fmla="*/ 3463028 w 3493008"/>
                <a:gd name="connsiteY1" fmla="*/ 1558977 h 2844927"/>
                <a:gd name="connsiteX2" fmla="*/ 3493008 w 3493008"/>
                <a:gd name="connsiteY2" fmla="*/ 2844927 h 2844927"/>
                <a:gd name="connsiteX3" fmla="*/ 0 w 3493008"/>
                <a:gd name="connsiteY3" fmla="*/ 2844927 h 2844927"/>
                <a:gd name="connsiteX4" fmla="*/ 0 w 3493008"/>
                <a:gd name="connsiteY4" fmla="*/ 0 h 2844927"/>
                <a:gd name="connsiteX0" fmla="*/ 0 w 3493008"/>
                <a:gd name="connsiteY0" fmla="*/ 0 h 2844927"/>
                <a:gd name="connsiteX1" fmla="*/ 3463028 w 3493008"/>
                <a:gd name="connsiteY1" fmla="*/ 1409075 h 2844927"/>
                <a:gd name="connsiteX2" fmla="*/ 3493008 w 3493008"/>
                <a:gd name="connsiteY2" fmla="*/ 2844927 h 2844927"/>
                <a:gd name="connsiteX3" fmla="*/ 0 w 3493008"/>
                <a:gd name="connsiteY3" fmla="*/ 2844927 h 2844927"/>
                <a:gd name="connsiteX4" fmla="*/ 0 w 3493008"/>
                <a:gd name="connsiteY4" fmla="*/ 0 h 2844927"/>
                <a:gd name="connsiteX0" fmla="*/ 0 w 3493008"/>
                <a:gd name="connsiteY0" fmla="*/ 0 h 2844927"/>
                <a:gd name="connsiteX1" fmla="*/ 3487521 w 3493008"/>
                <a:gd name="connsiteY1" fmla="*/ 1425658 h 2844927"/>
                <a:gd name="connsiteX2" fmla="*/ 3493008 w 3493008"/>
                <a:gd name="connsiteY2" fmla="*/ 2844927 h 2844927"/>
                <a:gd name="connsiteX3" fmla="*/ 0 w 3493008"/>
                <a:gd name="connsiteY3" fmla="*/ 2844927 h 2844927"/>
                <a:gd name="connsiteX4" fmla="*/ 0 w 3493008"/>
                <a:gd name="connsiteY4" fmla="*/ 0 h 284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93008" h="2844927">
                  <a:moveTo>
                    <a:pt x="0" y="0"/>
                  </a:moveTo>
                  <a:lnTo>
                    <a:pt x="3487521" y="1425658"/>
                  </a:lnTo>
                  <a:lnTo>
                    <a:pt x="3493008" y="2844927"/>
                  </a:lnTo>
                  <a:lnTo>
                    <a:pt x="0" y="28449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21">
              <a:extLst>
                <a:ext uri="{FF2B5EF4-FFF2-40B4-BE49-F238E27FC236}">
                  <a16:creationId xmlns:a16="http://schemas.microsoft.com/office/drawing/2014/main" id="{D7338DBB-82CE-4F4A-B75C-3A6743071E70}"/>
                </a:ext>
              </a:extLst>
            </p:cNvPr>
            <p:cNvSpPr/>
            <p:nvPr/>
          </p:nvSpPr>
          <p:spPr>
            <a:xfrm>
              <a:off x="13172244" y="8539505"/>
              <a:ext cx="3515995" cy="1293375"/>
            </a:xfrm>
            <a:custGeom>
              <a:avLst/>
              <a:gdLst>
                <a:gd name="connsiteX0" fmla="*/ 0 w 3493008"/>
                <a:gd name="connsiteY0" fmla="*/ 0 h 1377296"/>
                <a:gd name="connsiteX1" fmla="*/ 3493008 w 3493008"/>
                <a:gd name="connsiteY1" fmla="*/ 0 h 1377296"/>
                <a:gd name="connsiteX2" fmla="*/ 3493008 w 3493008"/>
                <a:gd name="connsiteY2" fmla="*/ 1377296 h 1377296"/>
                <a:gd name="connsiteX3" fmla="*/ 0 w 3493008"/>
                <a:gd name="connsiteY3" fmla="*/ 1377296 h 1377296"/>
                <a:gd name="connsiteX4" fmla="*/ 0 w 3493008"/>
                <a:gd name="connsiteY4" fmla="*/ 0 h 1377296"/>
                <a:gd name="connsiteX0" fmla="*/ 0 w 3493008"/>
                <a:gd name="connsiteY0" fmla="*/ 0 h 2008682"/>
                <a:gd name="connsiteX1" fmla="*/ 3493008 w 3493008"/>
                <a:gd name="connsiteY1" fmla="*/ 2008682 h 2008682"/>
                <a:gd name="connsiteX2" fmla="*/ 3493008 w 3493008"/>
                <a:gd name="connsiteY2" fmla="*/ 1377296 h 2008682"/>
                <a:gd name="connsiteX3" fmla="*/ 0 w 3493008"/>
                <a:gd name="connsiteY3" fmla="*/ 1377296 h 2008682"/>
                <a:gd name="connsiteX4" fmla="*/ 0 w 3493008"/>
                <a:gd name="connsiteY4" fmla="*/ 0 h 2008682"/>
                <a:gd name="connsiteX0" fmla="*/ 0 w 3493008"/>
                <a:gd name="connsiteY0" fmla="*/ 0 h 1377296"/>
                <a:gd name="connsiteX1" fmla="*/ 3493008 w 3493008"/>
                <a:gd name="connsiteY1" fmla="*/ 1364105 h 1377296"/>
                <a:gd name="connsiteX2" fmla="*/ 3493008 w 3493008"/>
                <a:gd name="connsiteY2" fmla="*/ 1377296 h 1377296"/>
                <a:gd name="connsiteX3" fmla="*/ 0 w 3493008"/>
                <a:gd name="connsiteY3" fmla="*/ 1377296 h 1377296"/>
                <a:gd name="connsiteX4" fmla="*/ 0 w 3493008"/>
                <a:gd name="connsiteY4" fmla="*/ 0 h 1377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93008" h="1377296">
                  <a:moveTo>
                    <a:pt x="0" y="0"/>
                  </a:moveTo>
                  <a:lnTo>
                    <a:pt x="3493008" y="1364105"/>
                  </a:lnTo>
                  <a:lnTo>
                    <a:pt x="3493008" y="1377296"/>
                  </a:lnTo>
                  <a:lnTo>
                    <a:pt x="0" y="13772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CuadroTexto 395">
            <a:extLst>
              <a:ext uri="{FF2B5EF4-FFF2-40B4-BE49-F238E27FC236}">
                <a16:creationId xmlns:a16="http://schemas.microsoft.com/office/drawing/2014/main" id="{EECFC64C-A4F4-2A4D-9DFF-CCC2C84F4217}"/>
              </a:ext>
            </a:extLst>
          </p:cNvPr>
          <p:cNvSpPr txBox="1"/>
          <p:nvPr/>
        </p:nvSpPr>
        <p:spPr>
          <a:xfrm>
            <a:off x="2128232" y="10496011"/>
            <a:ext cx="316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Awareness</a:t>
            </a:r>
          </a:p>
        </p:txBody>
      </p:sp>
      <p:sp>
        <p:nvSpPr>
          <p:cNvPr id="69" name="CuadroTexto 395">
            <a:extLst>
              <a:ext uri="{FF2B5EF4-FFF2-40B4-BE49-F238E27FC236}">
                <a16:creationId xmlns:a16="http://schemas.microsoft.com/office/drawing/2014/main" id="{EA88C1CB-3944-6641-BCC0-297CA2FAAA9B}"/>
              </a:ext>
            </a:extLst>
          </p:cNvPr>
          <p:cNvSpPr txBox="1"/>
          <p:nvPr/>
        </p:nvSpPr>
        <p:spPr>
          <a:xfrm>
            <a:off x="7258951" y="10496011"/>
            <a:ext cx="316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Interest</a:t>
            </a:r>
          </a:p>
        </p:txBody>
      </p:sp>
      <p:sp>
        <p:nvSpPr>
          <p:cNvPr id="70" name="CuadroTexto 395">
            <a:extLst>
              <a:ext uri="{FF2B5EF4-FFF2-40B4-BE49-F238E27FC236}">
                <a16:creationId xmlns:a16="http://schemas.microsoft.com/office/drawing/2014/main" id="{6016AB17-8CDE-1F45-92D7-2B789DF1BE82}"/>
              </a:ext>
            </a:extLst>
          </p:cNvPr>
          <p:cNvSpPr txBox="1"/>
          <p:nvPr/>
        </p:nvSpPr>
        <p:spPr>
          <a:xfrm>
            <a:off x="12199784" y="10496011"/>
            <a:ext cx="316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Desire</a:t>
            </a:r>
          </a:p>
        </p:txBody>
      </p:sp>
      <p:sp>
        <p:nvSpPr>
          <p:cNvPr id="75" name="CuadroTexto 395">
            <a:extLst>
              <a:ext uri="{FF2B5EF4-FFF2-40B4-BE49-F238E27FC236}">
                <a16:creationId xmlns:a16="http://schemas.microsoft.com/office/drawing/2014/main" id="{81E35F51-E440-484D-A242-5458A3F8FD50}"/>
              </a:ext>
            </a:extLst>
          </p:cNvPr>
          <p:cNvSpPr txBox="1"/>
          <p:nvPr/>
        </p:nvSpPr>
        <p:spPr>
          <a:xfrm>
            <a:off x="17222879" y="10496011"/>
            <a:ext cx="316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Action</a:t>
            </a:r>
          </a:p>
        </p:txBody>
      </p:sp>
      <p:sp>
        <p:nvSpPr>
          <p:cNvPr id="76" name="Rectangle 56">
            <a:extLst>
              <a:ext uri="{FF2B5EF4-FFF2-40B4-BE49-F238E27FC236}">
                <a16:creationId xmlns:a16="http://schemas.microsoft.com/office/drawing/2014/main" id="{D77A59DC-B606-2E4D-A73D-79DE372BDC31}"/>
              </a:ext>
            </a:extLst>
          </p:cNvPr>
          <p:cNvSpPr/>
          <p:nvPr/>
        </p:nvSpPr>
        <p:spPr>
          <a:xfrm>
            <a:off x="2128231" y="11183832"/>
            <a:ext cx="444964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77" name="Rectangle 56">
            <a:extLst>
              <a:ext uri="{FF2B5EF4-FFF2-40B4-BE49-F238E27FC236}">
                <a16:creationId xmlns:a16="http://schemas.microsoft.com/office/drawing/2014/main" id="{5B24D2A0-53BA-8D47-BF35-00ADEC20FDFA}"/>
              </a:ext>
            </a:extLst>
          </p:cNvPr>
          <p:cNvSpPr/>
          <p:nvPr/>
        </p:nvSpPr>
        <p:spPr>
          <a:xfrm>
            <a:off x="7302412" y="11183832"/>
            <a:ext cx="444964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78" name="Rectangle 56">
            <a:extLst>
              <a:ext uri="{FF2B5EF4-FFF2-40B4-BE49-F238E27FC236}">
                <a16:creationId xmlns:a16="http://schemas.microsoft.com/office/drawing/2014/main" id="{052237B4-6BDA-7449-B6B2-6F6DB8B003F3}"/>
              </a:ext>
            </a:extLst>
          </p:cNvPr>
          <p:cNvSpPr/>
          <p:nvPr/>
        </p:nvSpPr>
        <p:spPr>
          <a:xfrm>
            <a:off x="12188653" y="11183832"/>
            <a:ext cx="444964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79" name="Rectangle 56">
            <a:extLst>
              <a:ext uri="{FF2B5EF4-FFF2-40B4-BE49-F238E27FC236}">
                <a16:creationId xmlns:a16="http://schemas.microsoft.com/office/drawing/2014/main" id="{9F433D82-ED87-A241-8F42-8FAC6BE477BE}"/>
              </a:ext>
            </a:extLst>
          </p:cNvPr>
          <p:cNvSpPr/>
          <p:nvPr/>
        </p:nvSpPr>
        <p:spPr>
          <a:xfrm>
            <a:off x="17202038" y="11183832"/>
            <a:ext cx="444964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83" name="Right Arrow 82">
            <a:extLst>
              <a:ext uri="{FF2B5EF4-FFF2-40B4-BE49-F238E27FC236}">
                <a16:creationId xmlns:a16="http://schemas.microsoft.com/office/drawing/2014/main" id="{BEA08DDF-C066-A048-A52A-E35EF19945C2}"/>
              </a:ext>
            </a:extLst>
          </p:cNvPr>
          <p:cNvSpPr/>
          <p:nvPr/>
        </p:nvSpPr>
        <p:spPr>
          <a:xfrm>
            <a:off x="2219786" y="3898291"/>
            <a:ext cx="19938080" cy="1069926"/>
          </a:xfrm>
          <a:prstGeom prst="rightArrow">
            <a:avLst>
              <a:gd name="adj1" fmla="val 65000"/>
              <a:gd name="adj2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10448BC-7A75-114F-BAC2-33D25AD86737}"/>
              </a:ext>
            </a:extLst>
          </p:cNvPr>
          <p:cNvGrpSpPr/>
          <p:nvPr/>
        </p:nvGrpSpPr>
        <p:grpSpPr>
          <a:xfrm>
            <a:off x="14171458" y="3626204"/>
            <a:ext cx="1517568" cy="1526629"/>
            <a:chOff x="19764507" y="9242996"/>
            <a:chExt cx="1517568" cy="1526629"/>
          </a:xfrm>
        </p:grpSpPr>
        <p:sp>
          <p:nvSpPr>
            <p:cNvPr id="84" name="Freeform 349">
              <a:extLst>
                <a:ext uri="{FF2B5EF4-FFF2-40B4-BE49-F238E27FC236}">
                  <a16:creationId xmlns:a16="http://schemas.microsoft.com/office/drawing/2014/main" id="{9F01B47F-4933-BB4D-8AB3-0C2E6CA4A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64507" y="9242996"/>
              <a:ext cx="1517568" cy="1526629"/>
            </a:xfrm>
            <a:custGeom>
              <a:avLst/>
              <a:gdLst>
                <a:gd name="T0" fmla="*/ 1477 w 1478"/>
                <a:gd name="T1" fmla="*/ 743 h 1488"/>
                <a:gd name="T2" fmla="*/ 1477 w 1478"/>
                <a:gd name="T3" fmla="*/ 743 h 1488"/>
                <a:gd name="T4" fmla="*/ 734 w 1478"/>
                <a:gd name="T5" fmla="*/ 1487 h 1488"/>
                <a:gd name="T6" fmla="*/ 0 w 1478"/>
                <a:gd name="T7" fmla="*/ 743 h 1488"/>
                <a:gd name="T8" fmla="*/ 734 w 1478"/>
                <a:gd name="T9" fmla="*/ 0 h 1488"/>
                <a:gd name="T10" fmla="*/ 1477 w 1478"/>
                <a:gd name="T11" fmla="*/ 743 h 1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8" h="1488">
                  <a:moveTo>
                    <a:pt x="1477" y="743"/>
                  </a:moveTo>
                  <a:lnTo>
                    <a:pt x="1477" y="743"/>
                  </a:lnTo>
                  <a:cubicBezTo>
                    <a:pt x="1477" y="1151"/>
                    <a:pt x="1141" y="1487"/>
                    <a:pt x="734" y="1487"/>
                  </a:cubicBezTo>
                  <a:cubicBezTo>
                    <a:pt x="326" y="1487"/>
                    <a:pt x="0" y="1151"/>
                    <a:pt x="0" y="743"/>
                  </a:cubicBezTo>
                  <a:cubicBezTo>
                    <a:pt x="0" y="336"/>
                    <a:pt x="326" y="0"/>
                    <a:pt x="734" y="0"/>
                  </a:cubicBezTo>
                  <a:cubicBezTo>
                    <a:pt x="1141" y="0"/>
                    <a:pt x="1477" y="336"/>
                    <a:pt x="1477" y="74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A3FE6BF1-3C74-254F-8CE3-FF6519C16A48}"/>
                </a:ext>
              </a:extLst>
            </p:cNvPr>
            <p:cNvGrpSpPr/>
            <p:nvPr/>
          </p:nvGrpSpPr>
          <p:grpSpPr>
            <a:xfrm>
              <a:off x="20181324" y="9712524"/>
              <a:ext cx="687584" cy="615236"/>
              <a:chOff x="14737336" y="800416"/>
              <a:chExt cx="407160" cy="364319"/>
            </a:xfrm>
            <a:solidFill>
              <a:schemeClr val="bg1"/>
            </a:solidFill>
          </p:grpSpPr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43C45863-122A-054C-946F-F63DDCAB7A20}"/>
                  </a:ext>
                </a:extLst>
              </p:cNvPr>
              <p:cNvSpPr/>
              <p:nvPr/>
            </p:nvSpPr>
            <p:spPr>
              <a:xfrm>
                <a:off x="14760736" y="800416"/>
                <a:ext cx="383760" cy="1558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67" h="434">
                    <a:moveTo>
                      <a:pt x="1040" y="152"/>
                    </a:moveTo>
                    <a:cubicBezTo>
                      <a:pt x="1018" y="143"/>
                      <a:pt x="993" y="153"/>
                      <a:pt x="984" y="175"/>
                    </a:cubicBezTo>
                    <a:lnTo>
                      <a:pt x="943" y="275"/>
                    </a:lnTo>
                    <a:cubicBezTo>
                      <a:pt x="858" y="109"/>
                      <a:pt x="685" y="0"/>
                      <a:pt x="492" y="0"/>
                    </a:cubicBezTo>
                    <a:cubicBezTo>
                      <a:pt x="260" y="0"/>
                      <a:pt x="59" y="156"/>
                      <a:pt x="1" y="380"/>
                    </a:cubicBezTo>
                    <a:cubicBezTo>
                      <a:pt x="-5" y="403"/>
                      <a:pt x="9" y="426"/>
                      <a:pt x="32" y="432"/>
                    </a:cubicBezTo>
                    <a:cubicBezTo>
                      <a:pt x="36" y="433"/>
                      <a:pt x="39" y="434"/>
                      <a:pt x="43" y="434"/>
                    </a:cubicBezTo>
                    <a:cubicBezTo>
                      <a:pt x="62" y="434"/>
                      <a:pt x="79" y="421"/>
                      <a:pt x="84" y="401"/>
                    </a:cubicBezTo>
                    <a:cubicBezTo>
                      <a:pt x="132" y="215"/>
                      <a:pt x="300" y="86"/>
                      <a:pt x="492" y="86"/>
                    </a:cubicBezTo>
                    <a:cubicBezTo>
                      <a:pt x="651" y="86"/>
                      <a:pt x="794" y="176"/>
                      <a:pt x="866" y="313"/>
                    </a:cubicBezTo>
                    <a:lnTo>
                      <a:pt x="759" y="268"/>
                    </a:lnTo>
                    <a:cubicBezTo>
                      <a:pt x="737" y="259"/>
                      <a:pt x="712" y="270"/>
                      <a:pt x="703" y="292"/>
                    </a:cubicBezTo>
                    <a:cubicBezTo>
                      <a:pt x="693" y="314"/>
                      <a:pt x="704" y="339"/>
                      <a:pt x="726" y="348"/>
                    </a:cubicBezTo>
                    <a:lnTo>
                      <a:pt x="925" y="430"/>
                    </a:lnTo>
                    <a:cubicBezTo>
                      <a:pt x="930" y="433"/>
                      <a:pt x="936" y="434"/>
                      <a:pt x="941" y="434"/>
                    </a:cubicBezTo>
                    <a:cubicBezTo>
                      <a:pt x="958" y="434"/>
                      <a:pt x="974" y="424"/>
                      <a:pt x="981" y="407"/>
                    </a:cubicBezTo>
                    <a:lnTo>
                      <a:pt x="1064" y="208"/>
                    </a:lnTo>
                    <a:cubicBezTo>
                      <a:pt x="1073" y="186"/>
                      <a:pt x="1062" y="161"/>
                      <a:pt x="1040" y="15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solidFill>
                    <a:schemeClr val="bg1"/>
                  </a:solidFill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90" name="Freeform 89">
                <a:extLst>
                  <a:ext uri="{FF2B5EF4-FFF2-40B4-BE49-F238E27FC236}">
                    <a16:creationId xmlns:a16="http://schemas.microsoft.com/office/drawing/2014/main" id="{CB234C35-9587-514B-96E6-1CADA8B467C6}"/>
                  </a:ext>
                </a:extLst>
              </p:cNvPr>
              <p:cNvSpPr/>
              <p:nvPr/>
            </p:nvSpPr>
            <p:spPr>
              <a:xfrm>
                <a:off x="14737336" y="1008855"/>
                <a:ext cx="377280" cy="1558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49" h="434">
                    <a:moveTo>
                      <a:pt x="1017" y="2"/>
                    </a:moveTo>
                    <a:cubicBezTo>
                      <a:pt x="994" y="-4"/>
                      <a:pt x="970" y="10"/>
                      <a:pt x="964" y="33"/>
                    </a:cubicBezTo>
                    <a:cubicBezTo>
                      <a:pt x="917" y="219"/>
                      <a:pt x="749" y="348"/>
                      <a:pt x="557" y="348"/>
                    </a:cubicBezTo>
                    <a:cubicBezTo>
                      <a:pt x="392" y="348"/>
                      <a:pt x="246" y="254"/>
                      <a:pt x="177" y="110"/>
                    </a:cubicBezTo>
                    <a:lnTo>
                      <a:pt x="300" y="149"/>
                    </a:lnTo>
                    <a:cubicBezTo>
                      <a:pt x="305" y="150"/>
                      <a:pt x="309" y="151"/>
                      <a:pt x="313" y="151"/>
                    </a:cubicBezTo>
                    <a:cubicBezTo>
                      <a:pt x="332" y="151"/>
                      <a:pt x="348" y="139"/>
                      <a:pt x="354" y="121"/>
                    </a:cubicBezTo>
                    <a:cubicBezTo>
                      <a:pt x="361" y="98"/>
                      <a:pt x="349" y="74"/>
                      <a:pt x="326" y="67"/>
                    </a:cubicBezTo>
                    <a:lnTo>
                      <a:pt x="121" y="2"/>
                    </a:lnTo>
                    <a:cubicBezTo>
                      <a:pt x="120" y="2"/>
                      <a:pt x="119" y="1"/>
                      <a:pt x="118" y="1"/>
                    </a:cubicBezTo>
                    <a:cubicBezTo>
                      <a:pt x="116" y="1"/>
                      <a:pt x="116" y="0"/>
                      <a:pt x="115" y="0"/>
                    </a:cubicBezTo>
                    <a:cubicBezTo>
                      <a:pt x="114" y="0"/>
                      <a:pt x="114" y="0"/>
                      <a:pt x="113" y="0"/>
                    </a:cubicBezTo>
                    <a:cubicBezTo>
                      <a:pt x="112" y="0"/>
                      <a:pt x="111" y="0"/>
                      <a:pt x="111" y="0"/>
                    </a:cubicBezTo>
                    <a:cubicBezTo>
                      <a:pt x="110" y="0"/>
                      <a:pt x="109" y="0"/>
                      <a:pt x="109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6" y="0"/>
                      <a:pt x="105" y="0"/>
                      <a:pt x="104" y="0"/>
                    </a:cubicBezTo>
                    <a:lnTo>
                      <a:pt x="103" y="0"/>
                    </a:lnTo>
                    <a:cubicBezTo>
                      <a:pt x="102" y="0"/>
                      <a:pt x="101" y="0"/>
                      <a:pt x="100" y="0"/>
                    </a:cubicBezTo>
                    <a:cubicBezTo>
                      <a:pt x="99" y="0"/>
                      <a:pt x="99" y="1"/>
                      <a:pt x="99" y="1"/>
                    </a:cubicBezTo>
                    <a:cubicBezTo>
                      <a:pt x="98" y="1"/>
                      <a:pt x="97" y="1"/>
                      <a:pt x="97" y="1"/>
                    </a:cubicBezTo>
                    <a:cubicBezTo>
                      <a:pt x="96" y="1"/>
                      <a:pt x="96" y="1"/>
                      <a:pt x="95" y="2"/>
                    </a:cubicBezTo>
                    <a:cubicBezTo>
                      <a:pt x="80" y="6"/>
                      <a:pt x="69" y="18"/>
                      <a:pt x="66" y="33"/>
                    </a:cubicBezTo>
                    <a:lnTo>
                      <a:pt x="2" y="235"/>
                    </a:lnTo>
                    <a:cubicBezTo>
                      <a:pt x="-5" y="258"/>
                      <a:pt x="7" y="282"/>
                      <a:pt x="30" y="290"/>
                    </a:cubicBezTo>
                    <a:cubicBezTo>
                      <a:pt x="34" y="291"/>
                      <a:pt x="39" y="291"/>
                      <a:pt x="43" y="291"/>
                    </a:cubicBezTo>
                    <a:cubicBezTo>
                      <a:pt x="61" y="291"/>
                      <a:pt x="78" y="280"/>
                      <a:pt x="84" y="261"/>
                    </a:cubicBezTo>
                    <a:lnTo>
                      <a:pt x="112" y="171"/>
                    </a:lnTo>
                    <a:cubicBezTo>
                      <a:pt x="145" y="230"/>
                      <a:pt x="190" y="284"/>
                      <a:pt x="244" y="326"/>
                    </a:cubicBezTo>
                    <a:cubicBezTo>
                      <a:pt x="334" y="397"/>
                      <a:pt x="442" y="434"/>
                      <a:pt x="557" y="434"/>
                    </a:cubicBezTo>
                    <a:cubicBezTo>
                      <a:pt x="788" y="434"/>
                      <a:pt x="990" y="278"/>
                      <a:pt x="1048" y="54"/>
                    </a:cubicBezTo>
                    <a:cubicBezTo>
                      <a:pt x="1054" y="31"/>
                      <a:pt x="1040" y="8"/>
                      <a:pt x="1017" y="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solidFill>
                    <a:schemeClr val="bg1"/>
                  </a:solidFill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1661691-8860-1949-B899-A694D5FD4649}"/>
              </a:ext>
            </a:extLst>
          </p:cNvPr>
          <p:cNvGrpSpPr/>
          <p:nvPr/>
        </p:nvGrpSpPr>
        <p:grpSpPr>
          <a:xfrm>
            <a:off x="6882260" y="3612851"/>
            <a:ext cx="1517568" cy="1517566"/>
            <a:chOff x="19764507" y="5820865"/>
            <a:chExt cx="1517568" cy="1517566"/>
          </a:xfrm>
        </p:grpSpPr>
        <p:sp>
          <p:nvSpPr>
            <p:cNvPr id="86" name="Freeform 351">
              <a:extLst>
                <a:ext uri="{FF2B5EF4-FFF2-40B4-BE49-F238E27FC236}">
                  <a16:creationId xmlns:a16="http://schemas.microsoft.com/office/drawing/2014/main" id="{DFD90216-0719-644A-8787-86292E362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64507" y="5820865"/>
              <a:ext cx="1517568" cy="1517566"/>
            </a:xfrm>
            <a:custGeom>
              <a:avLst/>
              <a:gdLst>
                <a:gd name="T0" fmla="*/ 1477 w 1478"/>
                <a:gd name="T1" fmla="*/ 733 h 1478"/>
                <a:gd name="T2" fmla="*/ 1477 w 1478"/>
                <a:gd name="T3" fmla="*/ 733 h 1478"/>
                <a:gd name="T4" fmla="*/ 734 w 1478"/>
                <a:gd name="T5" fmla="*/ 1477 h 1478"/>
                <a:gd name="T6" fmla="*/ 0 w 1478"/>
                <a:gd name="T7" fmla="*/ 733 h 1478"/>
                <a:gd name="T8" fmla="*/ 734 w 1478"/>
                <a:gd name="T9" fmla="*/ 0 h 1478"/>
                <a:gd name="T10" fmla="*/ 1477 w 1478"/>
                <a:gd name="T11" fmla="*/ 733 h 1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8" h="1478">
                  <a:moveTo>
                    <a:pt x="1477" y="733"/>
                  </a:moveTo>
                  <a:lnTo>
                    <a:pt x="1477" y="733"/>
                  </a:lnTo>
                  <a:cubicBezTo>
                    <a:pt x="1477" y="1141"/>
                    <a:pt x="1141" y="1477"/>
                    <a:pt x="734" y="1477"/>
                  </a:cubicBezTo>
                  <a:cubicBezTo>
                    <a:pt x="326" y="1477"/>
                    <a:pt x="0" y="1141"/>
                    <a:pt x="0" y="733"/>
                  </a:cubicBezTo>
                  <a:cubicBezTo>
                    <a:pt x="0" y="326"/>
                    <a:pt x="326" y="0"/>
                    <a:pt x="734" y="0"/>
                  </a:cubicBezTo>
                  <a:cubicBezTo>
                    <a:pt x="1141" y="0"/>
                    <a:pt x="1477" y="326"/>
                    <a:pt x="1477" y="73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4D5E527A-FB57-B941-AC0C-3D3BD0A0CD3E}"/>
                </a:ext>
              </a:extLst>
            </p:cNvPr>
            <p:cNvGrpSpPr/>
            <p:nvPr/>
          </p:nvGrpSpPr>
          <p:grpSpPr>
            <a:xfrm>
              <a:off x="20141198" y="6172088"/>
              <a:ext cx="764185" cy="758107"/>
              <a:chOff x="18900376" y="-4123305"/>
              <a:chExt cx="452520" cy="448921"/>
            </a:xfrm>
            <a:solidFill>
              <a:schemeClr val="bg1"/>
            </a:solidFill>
          </p:grpSpPr>
          <p:sp>
            <p:nvSpPr>
              <p:cNvPr id="92" name="Freeform 91">
                <a:extLst>
                  <a:ext uri="{FF2B5EF4-FFF2-40B4-BE49-F238E27FC236}">
                    <a16:creationId xmlns:a16="http://schemas.microsoft.com/office/drawing/2014/main" id="{001D5DC5-DA3C-164A-BD1E-B2DE86DBD8CB}"/>
                  </a:ext>
                </a:extLst>
              </p:cNvPr>
              <p:cNvSpPr/>
              <p:nvPr/>
            </p:nvSpPr>
            <p:spPr>
              <a:xfrm>
                <a:off x="19155616" y="-3869864"/>
                <a:ext cx="197280" cy="195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49" h="544">
                    <a:moveTo>
                      <a:pt x="132" y="86"/>
                    </a:moveTo>
                    <a:lnTo>
                      <a:pt x="131" y="86"/>
                    </a:lnTo>
                    <a:cubicBezTo>
                      <a:pt x="119" y="86"/>
                      <a:pt x="108" y="91"/>
                      <a:pt x="99" y="99"/>
                    </a:cubicBezTo>
                    <a:cubicBezTo>
                      <a:pt x="82" y="117"/>
                      <a:pt x="82" y="146"/>
                      <a:pt x="100" y="163"/>
                    </a:cubicBezTo>
                    <a:lnTo>
                      <a:pt x="381" y="441"/>
                    </a:lnTo>
                    <a:lnTo>
                      <a:pt x="445" y="381"/>
                    </a:lnTo>
                    <a:lnTo>
                      <a:pt x="164" y="99"/>
                    </a:lnTo>
                    <a:cubicBezTo>
                      <a:pt x="155" y="90"/>
                      <a:pt x="144" y="86"/>
                      <a:pt x="132" y="86"/>
                    </a:cubicBezTo>
                    <a:close/>
                    <a:moveTo>
                      <a:pt x="381" y="544"/>
                    </a:moveTo>
                    <a:cubicBezTo>
                      <a:pt x="370" y="544"/>
                      <a:pt x="359" y="540"/>
                      <a:pt x="350" y="532"/>
                    </a:cubicBezTo>
                    <a:lnTo>
                      <a:pt x="39" y="224"/>
                    </a:lnTo>
                    <a:cubicBezTo>
                      <a:pt x="-12" y="174"/>
                      <a:pt x="-13" y="91"/>
                      <a:pt x="38" y="39"/>
                    </a:cubicBezTo>
                    <a:cubicBezTo>
                      <a:pt x="63" y="14"/>
                      <a:pt x="96" y="0"/>
                      <a:pt x="131" y="0"/>
                    </a:cubicBezTo>
                    <a:cubicBezTo>
                      <a:pt x="166" y="0"/>
                      <a:pt x="200" y="13"/>
                      <a:pt x="225" y="38"/>
                    </a:cubicBezTo>
                    <a:lnTo>
                      <a:pt x="537" y="351"/>
                    </a:lnTo>
                    <a:cubicBezTo>
                      <a:pt x="545" y="359"/>
                      <a:pt x="549" y="371"/>
                      <a:pt x="549" y="382"/>
                    </a:cubicBezTo>
                    <a:cubicBezTo>
                      <a:pt x="549" y="394"/>
                      <a:pt x="544" y="405"/>
                      <a:pt x="536" y="413"/>
                    </a:cubicBezTo>
                    <a:lnTo>
                      <a:pt x="410" y="533"/>
                    </a:lnTo>
                    <a:cubicBezTo>
                      <a:pt x="402" y="540"/>
                      <a:pt x="391" y="544"/>
                      <a:pt x="381" y="544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solidFill>
                    <a:schemeClr val="bg1"/>
                  </a:solidFill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93" name="Freeform 92">
                <a:extLst>
                  <a:ext uri="{FF2B5EF4-FFF2-40B4-BE49-F238E27FC236}">
                    <a16:creationId xmlns:a16="http://schemas.microsoft.com/office/drawing/2014/main" id="{9B6A7B29-DD59-5148-8F0A-2C0BAD2C1094}"/>
                  </a:ext>
                </a:extLst>
              </p:cNvPr>
              <p:cNvSpPr/>
              <p:nvPr/>
            </p:nvSpPr>
            <p:spPr>
              <a:xfrm>
                <a:off x="18900376" y="-4123305"/>
                <a:ext cx="302040" cy="3020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40" h="840">
                    <a:moveTo>
                      <a:pt x="420" y="86"/>
                    </a:moveTo>
                    <a:cubicBezTo>
                      <a:pt x="236" y="86"/>
                      <a:pt x="86" y="236"/>
                      <a:pt x="86" y="420"/>
                    </a:cubicBezTo>
                    <a:cubicBezTo>
                      <a:pt x="86" y="604"/>
                      <a:pt x="236" y="754"/>
                      <a:pt x="420" y="754"/>
                    </a:cubicBezTo>
                    <a:cubicBezTo>
                      <a:pt x="604" y="754"/>
                      <a:pt x="754" y="604"/>
                      <a:pt x="754" y="420"/>
                    </a:cubicBezTo>
                    <a:cubicBezTo>
                      <a:pt x="754" y="236"/>
                      <a:pt x="604" y="86"/>
                      <a:pt x="420" y="86"/>
                    </a:cubicBezTo>
                    <a:close/>
                    <a:moveTo>
                      <a:pt x="420" y="840"/>
                    </a:moveTo>
                    <a:cubicBezTo>
                      <a:pt x="188" y="840"/>
                      <a:pt x="0" y="651"/>
                      <a:pt x="0" y="420"/>
                    </a:cubicBezTo>
                    <a:cubicBezTo>
                      <a:pt x="0" y="188"/>
                      <a:pt x="188" y="0"/>
                      <a:pt x="420" y="0"/>
                    </a:cubicBezTo>
                    <a:cubicBezTo>
                      <a:pt x="651" y="0"/>
                      <a:pt x="840" y="188"/>
                      <a:pt x="840" y="420"/>
                    </a:cubicBezTo>
                    <a:cubicBezTo>
                      <a:pt x="840" y="651"/>
                      <a:pt x="651" y="840"/>
                      <a:pt x="420" y="84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solidFill>
                    <a:schemeClr val="bg1"/>
                  </a:solidFill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62019F3-37EB-2E44-95CF-B220CBB72996}"/>
              </a:ext>
            </a:extLst>
          </p:cNvPr>
          <p:cNvGrpSpPr/>
          <p:nvPr/>
        </p:nvGrpSpPr>
        <p:grpSpPr>
          <a:xfrm>
            <a:off x="10526859" y="3674470"/>
            <a:ext cx="1517568" cy="1517568"/>
            <a:chOff x="19764507" y="7512596"/>
            <a:chExt cx="1517568" cy="1517568"/>
          </a:xfrm>
        </p:grpSpPr>
        <p:sp>
          <p:nvSpPr>
            <p:cNvPr id="85" name="Freeform 350">
              <a:extLst>
                <a:ext uri="{FF2B5EF4-FFF2-40B4-BE49-F238E27FC236}">
                  <a16:creationId xmlns:a16="http://schemas.microsoft.com/office/drawing/2014/main" id="{2B1C72AF-C5E8-A843-A761-7E570DB43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64507" y="7512596"/>
              <a:ext cx="1517568" cy="1517568"/>
            </a:xfrm>
            <a:custGeom>
              <a:avLst/>
              <a:gdLst>
                <a:gd name="T0" fmla="*/ 1477 w 1478"/>
                <a:gd name="T1" fmla="*/ 733 h 1477"/>
                <a:gd name="T2" fmla="*/ 1477 w 1478"/>
                <a:gd name="T3" fmla="*/ 733 h 1477"/>
                <a:gd name="T4" fmla="*/ 734 w 1478"/>
                <a:gd name="T5" fmla="*/ 1476 h 1477"/>
                <a:gd name="T6" fmla="*/ 0 w 1478"/>
                <a:gd name="T7" fmla="*/ 733 h 1477"/>
                <a:gd name="T8" fmla="*/ 734 w 1478"/>
                <a:gd name="T9" fmla="*/ 0 h 1477"/>
                <a:gd name="T10" fmla="*/ 1477 w 1478"/>
                <a:gd name="T11" fmla="*/ 733 h 1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8" h="1477">
                  <a:moveTo>
                    <a:pt x="1477" y="733"/>
                  </a:moveTo>
                  <a:lnTo>
                    <a:pt x="1477" y="733"/>
                  </a:lnTo>
                  <a:cubicBezTo>
                    <a:pt x="1477" y="1140"/>
                    <a:pt x="1141" y="1476"/>
                    <a:pt x="734" y="1476"/>
                  </a:cubicBezTo>
                  <a:cubicBezTo>
                    <a:pt x="326" y="1476"/>
                    <a:pt x="0" y="1140"/>
                    <a:pt x="0" y="733"/>
                  </a:cubicBezTo>
                  <a:cubicBezTo>
                    <a:pt x="0" y="325"/>
                    <a:pt x="326" y="0"/>
                    <a:pt x="734" y="0"/>
                  </a:cubicBezTo>
                  <a:cubicBezTo>
                    <a:pt x="1141" y="0"/>
                    <a:pt x="1477" y="325"/>
                    <a:pt x="1477" y="73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B4FC05C8-09EB-1D44-9E25-466C33D71589}"/>
                </a:ext>
              </a:extLst>
            </p:cNvPr>
            <p:cNvGrpSpPr/>
            <p:nvPr/>
          </p:nvGrpSpPr>
          <p:grpSpPr>
            <a:xfrm>
              <a:off x="20181324" y="7931340"/>
              <a:ext cx="683933" cy="683934"/>
              <a:chOff x="14759296" y="-2028824"/>
              <a:chExt cx="404999" cy="404999"/>
            </a:xfrm>
            <a:solidFill>
              <a:schemeClr val="bg1"/>
            </a:solidFill>
          </p:grpSpPr>
          <p:sp>
            <p:nvSpPr>
              <p:cNvPr id="95" name="Freeform 94">
                <a:extLst>
                  <a:ext uri="{FF2B5EF4-FFF2-40B4-BE49-F238E27FC236}">
                    <a16:creationId xmlns:a16="http://schemas.microsoft.com/office/drawing/2014/main" id="{09F8F4EE-3EA2-F045-8ADD-FF5FE4726382}"/>
                  </a:ext>
                </a:extLst>
              </p:cNvPr>
              <p:cNvSpPr/>
              <p:nvPr/>
            </p:nvSpPr>
            <p:spPr>
              <a:xfrm>
                <a:off x="14759296" y="-1988145"/>
                <a:ext cx="364320" cy="3643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13" h="1013">
                    <a:moveTo>
                      <a:pt x="970" y="463"/>
                    </a:moveTo>
                    <a:cubicBezTo>
                      <a:pt x="946" y="463"/>
                      <a:pt x="927" y="483"/>
                      <a:pt x="927" y="506"/>
                    </a:cubicBezTo>
                    <a:lnTo>
                      <a:pt x="927" y="927"/>
                    </a:lnTo>
                    <a:lnTo>
                      <a:pt x="86" y="927"/>
                    </a:lnTo>
                    <a:lnTo>
                      <a:pt x="86" y="86"/>
                    </a:lnTo>
                    <a:lnTo>
                      <a:pt x="507" y="86"/>
                    </a:lnTo>
                    <a:cubicBezTo>
                      <a:pt x="531" y="86"/>
                      <a:pt x="550" y="67"/>
                      <a:pt x="550" y="43"/>
                    </a:cubicBezTo>
                    <a:cubicBezTo>
                      <a:pt x="550" y="19"/>
                      <a:pt x="531" y="0"/>
                      <a:pt x="507" y="0"/>
                    </a:cubicBezTo>
                    <a:lnTo>
                      <a:pt x="60" y="0"/>
                    </a:lnTo>
                    <a:cubicBezTo>
                      <a:pt x="27" y="0"/>
                      <a:pt x="0" y="27"/>
                      <a:pt x="0" y="60"/>
                    </a:cubicBezTo>
                    <a:lnTo>
                      <a:pt x="0" y="952"/>
                    </a:lnTo>
                    <a:cubicBezTo>
                      <a:pt x="0" y="986"/>
                      <a:pt x="27" y="1013"/>
                      <a:pt x="60" y="1013"/>
                    </a:cubicBezTo>
                    <a:lnTo>
                      <a:pt x="952" y="1013"/>
                    </a:lnTo>
                    <a:cubicBezTo>
                      <a:pt x="986" y="1013"/>
                      <a:pt x="1013" y="986"/>
                      <a:pt x="1013" y="952"/>
                    </a:cubicBezTo>
                    <a:lnTo>
                      <a:pt x="1013" y="506"/>
                    </a:lnTo>
                    <a:cubicBezTo>
                      <a:pt x="1013" y="483"/>
                      <a:pt x="993" y="463"/>
                      <a:pt x="970" y="46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solidFill>
                    <a:schemeClr val="bg1"/>
                  </a:solidFill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478763FD-126B-8341-A227-3A5D959EBBA6}"/>
                  </a:ext>
                </a:extLst>
              </p:cNvPr>
              <p:cNvSpPr/>
              <p:nvPr/>
            </p:nvSpPr>
            <p:spPr>
              <a:xfrm>
                <a:off x="14962335" y="-2028824"/>
                <a:ext cx="201960" cy="2005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62" h="558">
                    <a:moveTo>
                      <a:pt x="406" y="221"/>
                    </a:moveTo>
                    <a:lnTo>
                      <a:pt x="344" y="159"/>
                    </a:lnTo>
                    <a:lnTo>
                      <a:pt x="398" y="105"/>
                    </a:lnTo>
                    <a:lnTo>
                      <a:pt x="459" y="168"/>
                    </a:lnTo>
                    <a:close/>
                    <a:moveTo>
                      <a:pt x="190" y="440"/>
                    </a:moveTo>
                    <a:lnTo>
                      <a:pt x="103" y="459"/>
                    </a:lnTo>
                    <a:lnTo>
                      <a:pt x="125" y="377"/>
                    </a:lnTo>
                    <a:lnTo>
                      <a:pt x="283" y="220"/>
                    </a:lnTo>
                    <a:lnTo>
                      <a:pt x="346" y="282"/>
                    </a:lnTo>
                    <a:close/>
                    <a:moveTo>
                      <a:pt x="550" y="139"/>
                    </a:moveTo>
                    <a:lnTo>
                      <a:pt x="430" y="14"/>
                    </a:lnTo>
                    <a:cubicBezTo>
                      <a:pt x="422" y="5"/>
                      <a:pt x="411" y="0"/>
                      <a:pt x="400" y="0"/>
                    </a:cubicBezTo>
                    <a:cubicBezTo>
                      <a:pt x="388" y="0"/>
                      <a:pt x="377" y="5"/>
                      <a:pt x="369" y="13"/>
                    </a:cubicBezTo>
                    <a:lnTo>
                      <a:pt x="56" y="325"/>
                    </a:lnTo>
                    <a:cubicBezTo>
                      <a:pt x="51" y="330"/>
                      <a:pt x="47" y="336"/>
                      <a:pt x="45" y="344"/>
                    </a:cubicBezTo>
                    <a:lnTo>
                      <a:pt x="1" y="504"/>
                    </a:lnTo>
                    <a:cubicBezTo>
                      <a:pt x="-2" y="518"/>
                      <a:pt x="1" y="534"/>
                      <a:pt x="12" y="545"/>
                    </a:cubicBezTo>
                    <a:cubicBezTo>
                      <a:pt x="20" y="553"/>
                      <a:pt x="31" y="558"/>
                      <a:pt x="43" y="558"/>
                    </a:cubicBezTo>
                    <a:cubicBezTo>
                      <a:pt x="46" y="558"/>
                      <a:pt x="49" y="558"/>
                      <a:pt x="52" y="557"/>
                    </a:cubicBezTo>
                    <a:lnTo>
                      <a:pt x="220" y="522"/>
                    </a:lnTo>
                    <a:cubicBezTo>
                      <a:pt x="228" y="520"/>
                      <a:pt x="236" y="516"/>
                      <a:pt x="242" y="510"/>
                    </a:cubicBezTo>
                    <a:lnTo>
                      <a:pt x="549" y="199"/>
                    </a:lnTo>
                    <a:cubicBezTo>
                      <a:pt x="566" y="182"/>
                      <a:pt x="566" y="156"/>
                      <a:pt x="550" y="13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solidFill>
                    <a:schemeClr val="bg1"/>
                  </a:solidFill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A9FC5E3-8FAB-4C4A-B147-949B80FB5ECA}"/>
              </a:ext>
            </a:extLst>
          </p:cNvPr>
          <p:cNvGrpSpPr/>
          <p:nvPr/>
        </p:nvGrpSpPr>
        <p:grpSpPr>
          <a:xfrm>
            <a:off x="17816057" y="3666370"/>
            <a:ext cx="1517568" cy="1526629"/>
            <a:chOff x="19764507" y="10982457"/>
            <a:chExt cx="1517568" cy="1526629"/>
          </a:xfrm>
        </p:grpSpPr>
        <p:sp>
          <p:nvSpPr>
            <p:cNvPr id="87" name="Freeform 349">
              <a:extLst>
                <a:ext uri="{FF2B5EF4-FFF2-40B4-BE49-F238E27FC236}">
                  <a16:creationId xmlns:a16="http://schemas.microsoft.com/office/drawing/2014/main" id="{332863ED-C984-3C45-9E2E-AADF58C8F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64507" y="10982457"/>
              <a:ext cx="1517568" cy="1526629"/>
            </a:xfrm>
            <a:custGeom>
              <a:avLst/>
              <a:gdLst>
                <a:gd name="T0" fmla="*/ 1477 w 1478"/>
                <a:gd name="T1" fmla="*/ 743 h 1488"/>
                <a:gd name="T2" fmla="*/ 1477 w 1478"/>
                <a:gd name="T3" fmla="*/ 743 h 1488"/>
                <a:gd name="T4" fmla="*/ 734 w 1478"/>
                <a:gd name="T5" fmla="*/ 1487 h 1488"/>
                <a:gd name="T6" fmla="*/ 0 w 1478"/>
                <a:gd name="T7" fmla="*/ 743 h 1488"/>
                <a:gd name="T8" fmla="*/ 734 w 1478"/>
                <a:gd name="T9" fmla="*/ 0 h 1488"/>
                <a:gd name="T10" fmla="*/ 1477 w 1478"/>
                <a:gd name="T11" fmla="*/ 743 h 1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8" h="1488">
                  <a:moveTo>
                    <a:pt x="1477" y="743"/>
                  </a:moveTo>
                  <a:lnTo>
                    <a:pt x="1477" y="743"/>
                  </a:lnTo>
                  <a:cubicBezTo>
                    <a:pt x="1477" y="1151"/>
                    <a:pt x="1141" y="1487"/>
                    <a:pt x="734" y="1487"/>
                  </a:cubicBezTo>
                  <a:cubicBezTo>
                    <a:pt x="326" y="1487"/>
                    <a:pt x="0" y="1151"/>
                    <a:pt x="0" y="743"/>
                  </a:cubicBezTo>
                  <a:cubicBezTo>
                    <a:pt x="0" y="336"/>
                    <a:pt x="326" y="0"/>
                    <a:pt x="734" y="0"/>
                  </a:cubicBezTo>
                  <a:cubicBezTo>
                    <a:pt x="1141" y="0"/>
                    <a:pt x="1477" y="336"/>
                    <a:pt x="1477" y="74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3A744667-B2E7-CF40-9A32-C60DEC16B856}"/>
                </a:ext>
              </a:extLst>
            </p:cNvPr>
            <p:cNvGrpSpPr/>
            <p:nvPr/>
          </p:nvGrpSpPr>
          <p:grpSpPr>
            <a:xfrm>
              <a:off x="20138310" y="11434396"/>
              <a:ext cx="748404" cy="566678"/>
              <a:chOff x="20981176" y="2199016"/>
              <a:chExt cx="475920" cy="360360"/>
            </a:xfrm>
            <a:solidFill>
              <a:schemeClr val="bg1"/>
            </a:solidFill>
          </p:grpSpPr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0C59BB28-3E20-3544-9BFC-397AF9A83626}"/>
                  </a:ext>
                </a:extLst>
              </p:cNvPr>
              <p:cNvSpPr/>
              <p:nvPr/>
            </p:nvSpPr>
            <p:spPr>
              <a:xfrm>
                <a:off x="21042376" y="2199016"/>
                <a:ext cx="176400" cy="1764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91" h="491">
                    <a:moveTo>
                      <a:pt x="245" y="86"/>
                    </a:moveTo>
                    <a:cubicBezTo>
                      <a:pt x="157" y="86"/>
                      <a:pt x="86" y="157"/>
                      <a:pt x="86" y="245"/>
                    </a:cubicBezTo>
                    <a:cubicBezTo>
                      <a:pt x="86" y="333"/>
                      <a:pt x="157" y="405"/>
                      <a:pt x="245" y="405"/>
                    </a:cubicBezTo>
                    <a:cubicBezTo>
                      <a:pt x="333" y="405"/>
                      <a:pt x="405" y="333"/>
                      <a:pt x="405" y="245"/>
                    </a:cubicBezTo>
                    <a:cubicBezTo>
                      <a:pt x="405" y="157"/>
                      <a:pt x="333" y="86"/>
                      <a:pt x="245" y="86"/>
                    </a:cubicBezTo>
                    <a:close/>
                    <a:moveTo>
                      <a:pt x="245" y="491"/>
                    </a:moveTo>
                    <a:cubicBezTo>
                      <a:pt x="110" y="491"/>
                      <a:pt x="0" y="381"/>
                      <a:pt x="0" y="245"/>
                    </a:cubicBezTo>
                    <a:cubicBezTo>
                      <a:pt x="0" y="110"/>
                      <a:pt x="110" y="0"/>
                      <a:pt x="245" y="0"/>
                    </a:cubicBezTo>
                    <a:cubicBezTo>
                      <a:pt x="381" y="0"/>
                      <a:pt x="491" y="110"/>
                      <a:pt x="491" y="245"/>
                    </a:cubicBezTo>
                    <a:cubicBezTo>
                      <a:pt x="491" y="381"/>
                      <a:pt x="381" y="491"/>
                      <a:pt x="245" y="491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9EF9DF63-5F2A-2A4C-BA31-030AB58B8766}"/>
                  </a:ext>
                </a:extLst>
              </p:cNvPr>
              <p:cNvSpPr/>
              <p:nvPr/>
            </p:nvSpPr>
            <p:spPr>
              <a:xfrm>
                <a:off x="20981176" y="2391976"/>
                <a:ext cx="299160" cy="1674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32" h="466">
                    <a:moveTo>
                      <a:pt x="86" y="380"/>
                    </a:moveTo>
                    <a:lnTo>
                      <a:pt x="746" y="380"/>
                    </a:lnTo>
                    <a:cubicBezTo>
                      <a:pt x="745" y="334"/>
                      <a:pt x="745" y="286"/>
                      <a:pt x="745" y="250"/>
                    </a:cubicBezTo>
                    <a:cubicBezTo>
                      <a:pt x="745" y="220"/>
                      <a:pt x="730" y="191"/>
                      <a:pt x="706" y="174"/>
                    </a:cubicBezTo>
                    <a:cubicBezTo>
                      <a:pt x="625" y="117"/>
                      <a:pt x="522" y="86"/>
                      <a:pt x="415" y="86"/>
                    </a:cubicBezTo>
                    <a:cubicBezTo>
                      <a:pt x="310" y="86"/>
                      <a:pt x="207" y="117"/>
                      <a:pt x="127" y="173"/>
                    </a:cubicBezTo>
                    <a:cubicBezTo>
                      <a:pt x="102" y="191"/>
                      <a:pt x="86" y="220"/>
                      <a:pt x="86" y="251"/>
                    </a:cubicBezTo>
                    <a:close/>
                    <a:moveTo>
                      <a:pt x="789" y="466"/>
                    </a:moveTo>
                    <a:lnTo>
                      <a:pt x="43" y="466"/>
                    </a:lnTo>
                    <a:cubicBezTo>
                      <a:pt x="20" y="466"/>
                      <a:pt x="0" y="447"/>
                      <a:pt x="0" y="423"/>
                    </a:cubicBezTo>
                    <a:lnTo>
                      <a:pt x="0" y="251"/>
                    </a:lnTo>
                    <a:cubicBezTo>
                      <a:pt x="0" y="191"/>
                      <a:pt x="29" y="136"/>
                      <a:pt x="78" y="102"/>
                    </a:cubicBezTo>
                    <a:cubicBezTo>
                      <a:pt x="172" y="36"/>
                      <a:pt x="292" y="0"/>
                      <a:pt x="415" y="0"/>
                    </a:cubicBezTo>
                    <a:cubicBezTo>
                      <a:pt x="540" y="0"/>
                      <a:pt x="660" y="37"/>
                      <a:pt x="755" y="104"/>
                    </a:cubicBezTo>
                    <a:cubicBezTo>
                      <a:pt x="802" y="137"/>
                      <a:pt x="831" y="191"/>
                      <a:pt x="831" y="250"/>
                    </a:cubicBezTo>
                    <a:cubicBezTo>
                      <a:pt x="831" y="298"/>
                      <a:pt x="832" y="367"/>
                      <a:pt x="832" y="423"/>
                    </a:cubicBezTo>
                    <a:cubicBezTo>
                      <a:pt x="832" y="447"/>
                      <a:pt x="812" y="466"/>
                      <a:pt x="789" y="466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F28126AA-B631-9244-B79C-C51D3DC64C75}"/>
                  </a:ext>
                </a:extLst>
              </p:cNvPr>
              <p:cNvSpPr/>
              <p:nvPr/>
            </p:nvSpPr>
            <p:spPr>
              <a:xfrm>
                <a:off x="21246136" y="2230336"/>
                <a:ext cx="147600" cy="1472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11" h="410">
                    <a:moveTo>
                      <a:pt x="206" y="86"/>
                    </a:moveTo>
                    <a:cubicBezTo>
                      <a:pt x="140" y="86"/>
                      <a:pt x="86" y="139"/>
                      <a:pt x="86" y="205"/>
                    </a:cubicBezTo>
                    <a:cubicBezTo>
                      <a:pt x="86" y="271"/>
                      <a:pt x="140" y="324"/>
                      <a:pt x="206" y="324"/>
                    </a:cubicBezTo>
                    <a:cubicBezTo>
                      <a:pt x="271" y="324"/>
                      <a:pt x="325" y="271"/>
                      <a:pt x="325" y="205"/>
                    </a:cubicBezTo>
                    <a:cubicBezTo>
                      <a:pt x="325" y="139"/>
                      <a:pt x="271" y="86"/>
                      <a:pt x="206" y="86"/>
                    </a:cubicBezTo>
                    <a:close/>
                    <a:moveTo>
                      <a:pt x="206" y="410"/>
                    </a:moveTo>
                    <a:cubicBezTo>
                      <a:pt x="92" y="410"/>
                      <a:pt x="0" y="318"/>
                      <a:pt x="0" y="205"/>
                    </a:cubicBezTo>
                    <a:cubicBezTo>
                      <a:pt x="0" y="92"/>
                      <a:pt x="92" y="0"/>
                      <a:pt x="206" y="0"/>
                    </a:cubicBezTo>
                    <a:cubicBezTo>
                      <a:pt x="319" y="0"/>
                      <a:pt x="411" y="92"/>
                      <a:pt x="411" y="205"/>
                    </a:cubicBezTo>
                    <a:cubicBezTo>
                      <a:pt x="411" y="318"/>
                      <a:pt x="319" y="410"/>
                      <a:pt x="206" y="41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F5D5A8F4-614F-5044-BB06-33F93069B32B}"/>
                  </a:ext>
                </a:extLst>
              </p:cNvPr>
              <p:cNvSpPr/>
              <p:nvPr/>
            </p:nvSpPr>
            <p:spPr>
              <a:xfrm>
                <a:off x="21268096" y="2399536"/>
                <a:ext cx="189000" cy="1522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26" h="424">
                    <a:moveTo>
                      <a:pt x="483" y="424"/>
                    </a:moveTo>
                    <a:lnTo>
                      <a:pt x="154" y="424"/>
                    </a:lnTo>
                    <a:cubicBezTo>
                      <a:pt x="130" y="424"/>
                      <a:pt x="111" y="405"/>
                      <a:pt x="111" y="381"/>
                    </a:cubicBezTo>
                    <a:cubicBezTo>
                      <a:pt x="111" y="357"/>
                      <a:pt x="130" y="338"/>
                      <a:pt x="154" y="338"/>
                    </a:cubicBezTo>
                    <a:lnTo>
                      <a:pt x="440" y="338"/>
                    </a:lnTo>
                    <a:cubicBezTo>
                      <a:pt x="440" y="299"/>
                      <a:pt x="440" y="258"/>
                      <a:pt x="439" y="227"/>
                    </a:cubicBezTo>
                    <a:cubicBezTo>
                      <a:pt x="439" y="202"/>
                      <a:pt x="427" y="178"/>
                      <a:pt x="406" y="163"/>
                    </a:cubicBezTo>
                    <a:cubicBezTo>
                      <a:pt x="335" y="113"/>
                      <a:pt x="245" y="86"/>
                      <a:pt x="151" y="86"/>
                    </a:cubicBezTo>
                    <a:cubicBezTo>
                      <a:pt x="117" y="86"/>
                      <a:pt x="84" y="89"/>
                      <a:pt x="52" y="96"/>
                    </a:cubicBezTo>
                    <a:cubicBezTo>
                      <a:pt x="29" y="101"/>
                      <a:pt x="6" y="86"/>
                      <a:pt x="1" y="63"/>
                    </a:cubicBezTo>
                    <a:cubicBezTo>
                      <a:pt x="-4" y="39"/>
                      <a:pt x="11" y="17"/>
                      <a:pt x="35" y="12"/>
                    </a:cubicBezTo>
                    <a:cubicBezTo>
                      <a:pt x="72" y="4"/>
                      <a:pt x="111" y="0"/>
                      <a:pt x="151" y="0"/>
                    </a:cubicBezTo>
                    <a:cubicBezTo>
                      <a:pt x="262" y="0"/>
                      <a:pt x="371" y="33"/>
                      <a:pt x="456" y="93"/>
                    </a:cubicBezTo>
                    <a:cubicBezTo>
                      <a:pt x="499" y="123"/>
                      <a:pt x="525" y="173"/>
                      <a:pt x="525" y="227"/>
                    </a:cubicBezTo>
                    <a:cubicBezTo>
                      <a:pt x="526" y="269"/>
                      <a:pt x="526" y="331"/>
                      <a:pt x="526" y="381"/>
                    </a:cubicBezTo>
                    <a:cubicBezTo>
                      <a:pt x="526" y="405"/>
                      <a:pt x="507" y="424"/>
                      <a:pt x="483" y="424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  <p:sp>
        <p:nvSpPr>
          <p:cNvPr id="43" name="CuadroTexto 350">
            <a:extLst>
              <a:ext uri="{FF2B5EF4-FFF2-40B4-BE49-F238E27FC236}">
                <a16:creationId xmlns:a16="http://schemas.microsoft.com/office/drawing/2014/main" id="{26C6B1A4-F556-5B43-A94F-8EAE8148FB8E}"/>
              </a:ext>
            </a:extLst>
          </p:cNvPr>
          <p:cNvSpPr txBox="1"/>
          <p:nvPr/>
        </p:nvSpPr>
        <p:spPr>
          <a:xfrm>
            <a:off x="7186524" y="1022190"/>
            <a:ext cx="100046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AIDA Model Diagram</a:t>
            </a:r>
          </a:p>
        </p:txBody>
      </p:sp>
    </p:spTree>
    <p:extLst>
      <p:ext uri="{BB962C8B-B14F-4D97-AF65-F5344CB8AC3E}">
        <p14:creationId xmlns:p14="http://schemas.microsoft.com/office/powerpoint/2010/main" val="1807443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6D51C16-CB45-3441-93FA-05E6A29B5CCF}"/>
              </a:ext>
            </a:extLst>
          </p:cNvPr>
          <p:cNvGrpSpPr/>
          <p:nvPr/>
        </p:nvGrpSpPr>
        <p:grpSpPr>
          <a:xfrm>
            <a:off x="2714302" y="3823855"/>
            <a:ext cx="18949045" cy="8534264"/>
            <a:chOff x="2714302" y="3823855"/>
            <a:chExt cx="18949045" cy="853426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7C053DA-D486-2345-88CB-D05F314AFE2D}"/>
                </a:ext>
              </a:extLst>
            </p:cNvPr>
            <p:cNvGrpSpPr/>
            <p:nvPr/>
          </p:nvGrpSpPr>
          <p:grpSpPr>
            <a:xfrm>
              <a:off x="2714302" y="3823855"/>
              <a:ext cx="18949045" cy="8255484"/>
              <a:chOff x="2994204" y="4412977"/>
              <a:chExt cx="11043494" cy="7520184"/>
            </a:xfrm>
          </p:grpSpPr>
          <p:sp>
            <p:nvSpPr>
              <p:cNvPr id="23" name="Trapezoid 22">
                <a:extLst>
                  <a:ext uri="{FF2B5EF4-FFF2-40B4-BE49-F238E27FC236}">
                    <a16:creationId xmlns:a16="http://schemas.microsoft.com/office/drawing/2014/main" id="{539F8155-AF59-9C4C-9D46-0D158C088EFA}"/>
                  </a:ext>
                </a:extLst>
              </p:cNvPr>
              <p:cNvSpPr/>
              <p:nvPr/>
            </p:nvSpPr>
            <p:spPr>
              <a:xfrm rot="5400000">
                <a:off x="338462" y="7068719"/>
                <a:ext cx="7520184" cy="2208699"/>
              </a:xfrm>
              <a:prstGeom prst="trapezoid">
                <a:avLst>
                  <a:gd name="adj" fmla="val 19952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rapezoid 24">
                <a:extLst>
                  <a:ext uri="{FF2B5EF4-FFF2-40B4-BE49-F238E27FC236}">
                    <a16:creationId xmlns:a16="http://schemas.microsoft.com/office/drawing/2014/main" id="{65E351DB-0351-E14A-A029-D59B0F8D7279}"/>
                  </a:ext>
                </a:extLst>
              </p:cNvPr>
              <p:cNvSpPr/>
              <p:nvPr/>
            </p:nvSpPr>
            <p:spPr>
              <a:xfrm rot="5400000">
                <a:off x="3246023" y="7068720"/>
                <a:ext cx="6122461" cy="2208699"/>
              </a:xfrm>
              <a:prstGeom prst="trapezoid">
                <a:avLst>
                  <a:gd name="adj" fmla="val 19952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rapezoid 25">
                <a:extLst>
                  <a:ext uri="{FF2B5EF4-FFF2-40B4-BE49-F238E27FC236}">
                    <a16:creationId xmlns:a16="http://schemas.microsoft.com/office/drawing/2014/main" id="{E7FC9FCE-B108-E840-8B65-8FCC2D2A1A8F}"/>
                  </a:ext>
                </a:extLst>
              </p:cNvPr>
              <p:cNvSpPr/>
              <p:nvPr/>
            </p:nvSpPr>
            <p:spPr>
              <a:xfrm rot="5400000">
                <a:off x="6156339" y="7068723"/>
                <a:ext cx="4719227" cy="2208699"/>
              </a:xfrm>
              <a:prstGeom prst="trapezoid">
                <a:avLst>
                  <a:gd name="adj" fmla="val 19952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rapezoid 26">
                <a:extLst>
                  <a:ext uri="{FF2B5EF4-FFF2-40B4-BE49-F238E27FC236}">
                    <a16:creationId xmlns:a16="http://schemas.microsoft.com/office/drawing/2014/main" id="{58C104F5-9620-0849-B78B-99C82CE4601B}"/>
                  </a:ext>
                </a:extLst>
              </p:cNvPr>
              <p:cNvSpPr/>
              <p:nvPr/>
            </p:nvSpPr>
            <p:spPr>
              <a:xfrm rot="5400000">
                <a:off x="9057705" y="7068724"/>
                <a:ext cx="3333892" cy="2208699"/>
              </a:xfrm>
              <a:prstGeom prst="trapezoid">
                <a:avLst>
                  <a:gd name="adj" fmla="val 1995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rapezoid 28">
                <a:extLst>
                  <a:ext uri="{FF2B5EF4-FFF2-40B4-BE49-F238E27FC236}">
                    <a16:creationId xmlns:a16="http://schemas.microsoft.com/office/drawing/2014/main" id="{5627108D-4B53-FC4D-86D6-13275A33B8B0}"/>
                  </a:ext>
                </a:extLst>
              </p:cNvPr>
              <p:cNvSpPr/>
              <p:nvPr/>
            </p:nvSpPr>
            <p:spPr>
              <a:xfrm rot="5400000">
                <a:off x="11937153" y="7068725"/>
                <a:ext cx="1992392" cy="2208699"/>
              </a:xfrm>
              <a:prstGeom prst="trapezoid">
                <a:avLst>
                  <a:gd name="adj" fmla="val 36347"/>
                </a:avLst>
              </a:pr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807F3F6-1E09-F24F-B933-8FA07F82BD05}"/>
                </a:ext>
              </a:extLst>
            </p:cNvPr>
            <p:cNvGrpSpPr/>
            <p:nvPr/>
          </p:nvGrpSpPr>
          <p:grpSpPr>
            <a:xfrm>
              <a:off x="3028362" y="6966711"/>
              <a:ext cx="3161692" cy="1969770"/>
              <a:chOff x="3028362" y="5229201"/>
              <a:chExt cx="3161692" cy="196977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3A9D453-2577-6F43-9408-78DD55D8F3E5}"/>
                  </a:ext>
                </a:extLst>
              </p:cNvPr>
              <p:cNvSpPr/>
              <p:nvPr/>
            </p:nvSpPr>
            <p:spPr>
              <a:xfrm>
                <a:off x="3715940" y="5229201"/>
                <a:ext cx="1786536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80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" panose="020F0502020204030203" pitchFamily="34" charset="0"/>
                  </a:rPr>
                  <a:t>A</a:t>
                </a:r>
              </a:p>
            </p:txBody>
          </p:sp>
          <p:sp>
            <p:nvSpPr>
              <p:cNvPr id="34" name="CuadroTexto 395">
                <a:extLst>
                  <a:ext uri="{FF2B5EF4-FFF2-40B4-BE49-F238E27FC236}">
                    <a16:creationId xmlns:a16="http://schemas.microsoft.com/office/drawing/2014/main" id="{C9DDC77A-07C8-B241-943B-DA8B43C54E3E}"/>
                  </a:ext>
                </a:extLst>
              </p:cNvPr>
              <p:cNvSpPr txBox="1"/>
              <p:nvPr/>
            </p:nvSpPr>
            <p:spPr>
              <a:xfrm>
                <a:off x="3028362" y="6552640"/>
                <a:ext cx="31616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" charset="0"/>
                  </a:rPr>
                  <a:t>Awareness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6AB3401-5681-324A-A556-33AA6072049D}"/>
                </a:ext>
              </a:extLst>
            </p:cNvPr>
            <p:cNvGrpSpPr/>
            <p:nvPr/>
          </p:nvGrpSpPr>
          <p:grpSpPr>
            <a:xfrm>
              <a:off x="6818168" y="6966711"/>
              <a:ext cx="3161692" cy="1969770"/>
              <a:chOff x="3028362" y="5229201"/>
              <a:chExt cx="3161692" cy="1969770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45A143B-B6EB-F441-829B-BE79265DC91B}"/>
                  </a:ext>
                </a:extLst>
              </p:cNvPr>
              <p:cNvSpPr/>
              <p:nvPr/>
            </p:nvSpPr>
            <p:spPr>
              <a:xfrm>
                <a:off x="3715940" y="5229201"/>
                <a:ext cx="1786536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80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" panose="020F0502020204030203" pitchFamily="34" charset="0"/>
                  </a:rPr>
                  <a:t>I</a:t>
                </a:r>
              </a:p>
            </p:txBody>
          </p:sp>
          <p:sp>
            <p:nvSpPr>
              <p:cNvPr id="49" name="CuadroTexto 395">
                <a:extLst>
                  <a:ext uri="{FF2B5EF4-FFF2-40B4-BE49-F238E27FC236}">
                    <a16:creationId xmlns:a16="http://schemas.microsoft.com/office/drawing/2014/main" id="{E455A492-2EE1-0740-8783-C7AB04AABD49}"/>
                  </a:ext>
                </a:extLst>
              </p:cNvPr>
              <p:cNvSpPr txBox="1"/>
              <p:nvPr/>
            </p:nvSpPr>
            <p:spPr>
              <a:xfrm>
                <a:off x="3028362" y="6552640"/>
                <a:ext cx="31616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" charset="0"/>
                  </a:rPr>
                  <a:t>Interest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C04BB57-AE90-A847-815D-9F08D5256E6B}"/>
                </a:ext>
              </a:extLst>
            </p:cNvPr>
            <p:cNvGrpSpPr/>
            <p:nvPr/>
          </p:nvGrpSpPr>
          <p:grpSpPr>
            <a:xfrm>
              <a:off x="10607974" y="6966711"/>
              <a:ext cx="3161692" cy="1969770"/>
              <a:chOff x="3028362" y="5229201"/>
              <a:chExt cx="3161692" cy="1969770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6B3ECD65-847C-254E-96B7-FB9024DB1A11}"/>
                  </a:ext>
                </a:extLst>
              </p:cNvPr>
              <p:cNvSpPr/>
              <p:nvPr/>
            </p:nvSpPr>
            <p:spPr>
              <a:xfrm>
                <a:off x="3715940" y="5229201"/>
                <a:ext cx="1786536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80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" panose="020F0502020204030203" pitchFamily="34" charset="0"/>
                  </a:rPr>
                  <a:t>D</a:t>
                </a:r>
              </a:p>
            </p:txBody>
          </p:sp>
          <p:sp>
            <p:nvSpPr>
              <p:cNvPr id="56" name="CuadroTexto 395">
                <a:extLst>
                  <a:ext uri="{FF2B5EF4-FFF2-40B4-BE49-F238E27FC236}">
                    <a16:creationId xmlns:a16="http://schemas.microsoft.com/office/drawing/2014/main" id="{DD5526F1-9DD9-BD46-A656-C086166DFE01}"/>
                  </a:ext>
                </a:extLst>
              </p:cNvPr>
              <p:cNvSpPr txBox="1"/>
              <p:nvPr/>
            </p:nvSpPr>
            <p:spPr>
              <a:xfrm>
                <a:off x="3028362" y="6552640"/>
                <a:ext cx="31616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" charset="0"/>
                  </a:rPr>
                  <a:t>Desire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95AAD72-1873-1648-ABAB-22130541301D}"/>
                </a:ext>
              </a:extLst>
            </p:cNvPr>
            <p:cNvGrpSpPr/>
            <p:nvPr/>
          </p:nvGrpSpPr>
          <p:grpSpPr>
            <a:xfrm>
              <a:off x="14397790" y="6966711"/>
              <a:ext cx="3161692" cy="1969770"/>
              <a:chOff x="3028362" y="5229201"/>
              <a:chExt cx="3161692" cy="1969770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542F4AD-B34A-6B4A-8ABF-FB0FFAA50D06}"/>
                  </a:ext>
                </a:extLst>
              </p:cNvPr>
              <p:cNvSpPr/>
              <p:nvPr/>
            </p:nvSpPr>
            <p:spPr>
              <a:xfrm>
                <a:off x="3715940" y="5229201"/>
                <a:ext cx="1786536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80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" panose="020F0502020204030203" pitchFamily="34" charset="0"/>
                  </a:rPr>
                  <a:t>A</a:t>
                </a:r>
              </a:p>
            </p:txBody>
          </p:sp>
          <p:sp>
            <p:nvSpPr>
              <p:cNvPr id="59" name="CuadroTexto 395">
                <a:extLst>
                  <a:ext uri="{FF2B5EF4-FFF2-40B4-BE49-F238E27FC236}">
                    <a16:creationId xmlns:a16="http://schemas.microsoft.com/office/drawing/2014/main" id="{BD06532C-9FDE-DD42-9DE5-097D58E339FB}"/>
                  </a:ext>
                </a:extLst>
              </p:cNvPr>
              <p:cNvSpPr txBox="1"/>
              <p:nvPr/>
            </p:nvSpPr>
            <p:spPr>
              <a:xfrm>
                <a:off x="3028362" y="6552640"/>
                <a:ext cx="31616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" charset="0"/>
                  </a:rPr>
                  <a:t>Action</a:t>
                </a:r>
              </a:p>
            </p:txBody>
          </p:sp>
        </p:grpSp>
        <p:sp>
          <p:nvSpPr>
            <p:cNvPr id="60" name="CuadroTexto 395">
              <a:extLst>
                <a:ext uri="{FF2B5EF4-FFF2-40B4-BE49-F238E27FC236}">
                  <a16:creationId xmlns:a16="http://schemas.microsoft.com/office/drawing/2014/main" id="{9EE44063-D0B1-4A48-B3CE-A2E615EE553C}"/>
                </a:ext>
              </a:extLst>
            </p:cNvPr>
            <p:cNvSpPr txBox="1"/>
            <p:nvPr/>
          </p:nvSpPr>
          <p:spPr>
            <a:xfrm>
              <a:off x="17958997" y="7643819"/>
              <a:ext cx="31616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charset="0"/>
                </a:rPr>
                <a:t>Your Title</a:t>
              </a:r>
            </a:p>
          </p:txBody>
        </p:sp>
        <p:sp>
          <p:nvSpPr>
            <p:cNvPr id="61" name="Rectangle 56">
              <a:extLst>
                <a:ext uri="{FF2B5EF4-FFF2-40B4-BE49-F238E27FC236}">
                  <a16:creationId xmlns:a16="http://schemas.microsoft.com/office/drawing/2014/main" id="{023085D4-B6AC-3F42-B635-BE0C8AF8E77C}"/>
                </a:ext>
              </a:extLst>
            </p:cNvPr>
            <p:cNvSpPr/>
            <p:nvPr/>
          </p:nvSpPr>
          <p:spPr>
            <a:xfrm>
              <a:off x="13900388" y="11404012"/>
              <a:ext cx="7762959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marketing, to get your company’s.</a:t>
              </a:r>
            </a:p>
          </p:txBody>
        </p:sp>
      </p:grpSp>
      <p:sp>
        <p:nvSpPr>
          <p:cNvPr id="31" name="CuadroTexto 350">
            <a:extLst>
              <a:ext uri="{FF2B5EF4-FFF2-40B4-BE49-F238E27FC236}">
                <a16:creationId xmlns:a16="http://schemas.microsoft.com/office/drawing/2014/main" id="{6C9954ED-4FCB-F546-9016-B7C2D5DF2256}"/>
              </a:ext>
            </a:extLst>
          </p:cNvPr>
          <p:cNvSpPr txBox="1"/>
          <p:nvPr/>
        </p:nvSpPr>
        <p:spPr>
          <a:xfrm>
            <a:off x="7186524" y="1022190"/>
            <a:ext cx="100046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AIDA Model Diagram</a:t>
            </a:r>
          </a:p>
        </p:txBody>
      </p:sp>
    </p:spTree>
    <p:extLst>
      <p:ext uri="{BB962C8B-B14F-4D97-AF65-F5344CB8AC3E}">
        <p14:creationId xmlns:p14="http://schemas.microsoft.com/office/powerpoint/2010/main" val="4126398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C11F179-2F2D-C340-BD43-8287D91DD132}"/>
              </a:ext>
            </a:extLst>
          </p:cNvPr>
          <p:cNvGrpSpPr/>
          <p:nvPr/>
        </p:nvGrpSpPr>
        <p:grpSpPr>
          <a:xfrm>
            <a:off x="1447660" y="4226243"/>
            <a:ext cx="21482330" cy="8392483"/>
            <a:chOff x="1203202" y="4043363"/>
            <a:chExt cx="21482330" cy="8392483"/>
          </a:xfrm>
        </p:grpSpPr>
        <p:sp>
          <p:nvSpPr>
            <p:cNvPr id="28" name="Rectangle 7">
              <a:extLst>
                <a:ext uri="{FF2B5EF4-FFF2-40B4-BE49-F238E27FC236}">
                  <a16:creationId xmlns:a16="http://schemas.microsoft.com/office/drawing/2014/main" id="{6D5EA069-586E-A14B-B51B-4513F3939471}"/>
                </a:ext>
              </a:extLst>
            </p:cNvPr>
            <p:cNvSpPr/>
            <p:nvPr/>
          </p:nvSpPr>
          <p:spPr>
            <a:xfrm>
              <a:off x="8217078" y="4112014"/>
              <a:ext cx="3515995" cy="6661432"/>
            </a:xfrm>
            <a:custGeom>
              <a:avLst/>
              <a:gdLst>
                <a:gd name="connsiteX0" fmla="*/ 0 w 3493008"/>
                <a:gd name="connsiteY0" fmla="*/ 0 h 5687568"/>
                <a:gd name="connsiteX1" fmla="*/ 3493008 w 3493008"/>
                <a:gd name="connsiteY1" fmla="*/ 0 h 5687568"/>
                <a:gd name="connsiteX2" fmla="*/ 3493008 w 3493008"/>
                <a:gd name="connsiteY2" fmla="*/ 5687568 h 5687568"/>
                <a:gd name="connsiteX3" fmla="*/ 0 w 3493008"/>
                <a:gd name="connsiteY3" fmla="*/ 5687568 h 5687568"/>
                <a:gd name="connsiteX4" fmla="*/ 0 w 3493008"/>
                <a:gd name="connsiteY4" fmla="*/ 0 h 5687568"/>
                <a:gd name="connsiteX0" fmla="*/ 0 w 3529584"/>
                <a:gd name="connsiteY0" fmla="*/ 0 h 5687568"/>
                <a:gd name="connsiteX1" fmla="*/ 3529584 w 3529584"/>
                <a:gd name="connsiteY1" fmla="*/ 2505456 h 5687568"/>
                <a:gd name="connsiteX2" fmla="*/ 3493008 w 3529584"/>
                <a:gd name="connsiteY2" fmla="*/ 5687568 h 5687568"/>
                <a:gd name="connsiteX3" fmla="*/ 0 w 3529584"/>
                <a:gd name="connsiteY3" fmla="*/ 5687568 h 5687568"/>
                <a:gd name="connsiteX4" fmla="*/ 0 w 3529584"/>
                <a:gd name="connsiteY4" fmla="*/ 0 h 5687568"/>
                <a:gd name="connsiteX0" fmla="*/ 0 w 3493008"/>
                <a:gd name="connsiteY0" fmla="*/ 0 h 5687568"/>
                <a:gd name="connsiteX1" fmla="*/ 3493008 w 3493008"/>
                <a:gd name="connsiteY1" fmla="*/ 1389888 h 5687568"/>
                <a:gd name="connsiteX2" fmla="*/ 3493008 w 3493008"/>
                <a:gd name="connsiteY2" fmla="*/ 5687568 h 5687568"/>
                <a:gd name="connsiteX3" fmla="*/ 0 w 3493008"/>
                <a:gd name="connsiteY3" fmla="*/ 5687568 h 5687568"/>
                <a:gd name="connsiteX4" fmla="*/ 0 w 3493008"/>
                <a:gd name="connsiteY4" fmla="*/ 0 h 5687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93008" h="5687568">
                  <a:moveTo>
                    <a:pt x="0" y="0"/>
                  </a:moveTo>
                  <a:lnTo>
                    <a:pt x="3493008" y="1389888"/>
                  </a:lnTo>
                  <a:lnTo>
                    <a:pt x="3493008" y="5687568"/>
                  </a:lnTo>
                  <a:lnTo>
                    <a:pt x="0" y="56875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19">
              <a:extLst>
                <a:ext uri="{FF2B5EF4-FFF2-40B4-BE49-F238E27FC236}">
                  <a16:creationId xmlns:a16="http://schemas.microsoft.com/office/drawing/2014/main" id="{1E08EEF3-6F3F-824E-B6FE-A9E6CC8274ED}"/>
                </a:ext>
              </a:extLst>
            </p:cNvPr>
            <p:cNvSpPr/>
            <p:nvPr/>
          </p:nvSpPr>
          <p:spPr>
            <a:xfrm>
              <a:off x="11880340" y="5801469"/>
              <a:ext cx="3515995" cy="4971978"/>
            </a:xfrm>
            <a:custGeom>
              <a:avLst/>
              <a:gdLst>
                <a:gd name="connsiteX0" fmla="*/ 0 w 3493008"/>
                <a:gd name="connsiteY0" fmla="*/ 0 h 4245102"/>
                <a:gd name="connsiteX1" fmla="*/ 3493008 w 3493008"/>
                <a:gd name="connsiteY1" fmla="*/ 0 h 4245102"/>
                <a:gd name="connsiteX2" fmla="*/ 3493008 w 3493008"/>
                <a:gd name="connsiteY2" fmla="*/ 4245102 h 4245102"/>
                <a:gd name="connsiteX3" fmla="*/ 0 w 3493008"/>
                <a:gd name="connsiteY3" fmla="*/ 4245102 h 4245102"/>
                <a:gd name="connsiteX4" fmla="*/ 0 w 3493008"/>
                <a:gd name="connsiteY4" fmla="*/ 0 h 4245102"/>
                <a:gd name="connsiteX0" fmla="*/ 0 w 3493008"/>
                <a:gd name="connsiteY0" fmla="*/ 0 h 4245102"/>
                <a:gd name="connsiteX1" fmla="*/ 3493008 w 3493008"/>
                <a:gd name="connsiteY1" fmla="*/ 1814512 h 4245102"/>
                <a:gd name="connsiteX2" fmla="*/ 3493008 w 3493008"/>
                <a:gd name="connsiteY2" fmla="*/ 4245102 h 4245102"/>
                <a:gd name="connsiteX3" fmla="*/ 0 w 3493008"/>
                <a:gd name="connsiteY3" fmla="*/ 4245102 h 4245102"/>
                <a:gd name="connsiteX4" fmla="*/ 0 w 3493008"/>
                <a:gd name="connsiteY4" fmla="*/ 0 h 4245102"/>
                <a:gd name="connsiteX0" fmla="*/ 0 w 3493008"/>
                <a:gd name="connsiteY0" fmla="*/ 0 h 4245102"/>
                <a:gd name="connsiteX1" fmla="*/ 3478720 w 3493008"/>
                <a:gd name="connsiteY1" fmla="*/ 1385887 h 4245102"/>
                <a:gd name="connsiteX2" fmla="*/ 3493008 w 3493008"/>
                <a:gd name="connsiteY2" fmla="*/ 4245102 h 4245102"/>
                <a:gd name="connsiteX3" fmla="*/ 0 w 3493008"/>
                <a:gd name="connsiteY3" fmla="*/ 4245102 h 4245102"/>
                <a:gd name="connsiteX4" fmla="*/ 0 w 3493008"/>
                <a:gd name="connsiteY4" fmla="*/ 0 h 4245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93008" h="4245102">
                  <a:moveTo>
                    <a:pt x="0" y="0"/>
                  </a:moveTo>
                  <a:lnTo>
                    <a:pt x="3478720" y="1385887"/>
                  </a:lnTo>
                  <a:cubicBezTo>
                    <a:pt x="3483483" y="2338959"/>
                    <a:pt x="3488245" y="3292030"/>
                    <a:pt x="3493008" y="4245102"/>
                  </a:cubicBezTo>
                  <a:lnTo>
                    <a:pt x="0" y="4245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0">
              <a:extLst>
                <a:ext uri="{FF2B5EF4-FFF2-40B4-BE49-F238E27FC236}">
                  <a16:creationId xmlns:a16="http://schemas.microsoft.com/office/drawing/2014/main" id="{C87767D2-4B93-3F4C-82AA-64DA720B25FF}"/>
                </a:ext>
              </a:extLst>
            </p:cNvPr>
            <p:cNvSpPr/>
            <p:nvPr/>
          </p:nvSpPr>
          <p:spPr>
            <a:xfrm>
              <a:off x="15524939" y="7492416"/>
              <a:ext cx="3515995" cy="3281030"/>
            </a:xfrm>
            <a:custGeom>
              <a:avLst/>
              <a:gdLst>
                <a:gd name="connsiteX0" fmla="*/ 0 w 3493008"/>
                <a:gd name="connsiteY0" fmla="*/ 0 h 2844927"/>
                <a:gd name="connsiteX1" fmla="*/ 3493008 w 3493008"/>
                <a:gd name="connsiteY1" fmla="*/ 0 h 2844927"/>
                <a:gd name="connsiteX2" fmla="*/ 3493008 w 3493008"/>
                <a:gd name="connsiteY2" fmla="*/ 2844927 h 2844927"/>
                <a:gd name="connsiteX3" fmla="*/ 0 w 3493008"/>
                <a:gd name="connsiteY3" fmla="*/ 2844927 h 2844927"/>
                <a:gd name="connsiteX4" fmla="*/ 0 w 3493008"/>
                <a:gd name="connsiteY4" fmla="*/ 0 h 2844927"/>
                <a:gd name="connsiteX0" fmla="*/ 0 w 3493008"/>
                <a:gd name="connsiteY0" fmla="*/ 0 h 2844927"/>
                <a:gd name="connsiteX1" fmla="*/ 3463028 w 3493008"/>
                <a:gd name="connsiteY1" fmla="*/ 1229193 h 2844927"/>
                <a:gd name="connsiteX2" fmla="*/ 3493008 w 3493008"/>
                <a:gd name="connsiteY2" fmla="*/ 2844927 h 2844927"/>
                <a:gd name="connsiteX3" fmla="*/ 0 w 3493008"/>
                <a:gd name="connsiteY3" fmla="*/ 2844927 h 2844927"/>
                <a:gd name="connsiteX4" fmla="*/ 0 w 3493008"/>
                <a:gd name="connsiteY4" fmla="*/ 0 h 2844927"/>
                <a:gd name="connsiteX0" fmla="*/ 0 w 3493008"/>
                <a:gd name="connsiteY0" fmla="*/ 0 h 2844927"/>
                <a:gd name="connsiteX1" fmla="*/ 3463028 w 3493008"/>
                <a:gd name="connsiteY1" fmla="*/ 1558977 h 2844927"/>
                <a:gd name="connsiteX2" fmla="*/ 3493008 w 3493008"/>
                <a:gd name="connsiteY2" fmla="*/ 2844927 h 2844927"/>
                <a:gd name="connsiteX3" fmla="*/ 0 w 3493008"/>
                <a:gd name="connsiteY3" fmla="*/ 2844927 h 2844927"/>
                <a:gd name="connsiteX4" fmla="*/ 0 w 3493008"/>
                <a:gd name="connsiteY4" fmla="*/ 0 h 2844927"/>
                <a:gd name="connsiteX0" fmla="*/ 0 w 3493008"/>
                <a:gd name="connsiteY0" fmla="*/ 0 h 2844927"/>
                <a:gd name="connsiteX1" fmla="*/ 3463028 w 3493008"/>
                <a:gd name="connsiteY1" fmla="*/ 1409075 h 2844927"/>
                <a:gd name="connsiteX2" fmla="*/ 3493008 w 3493008"/>
                <a:gd name="connsiteY2" fmla="*/ 2844927 h 2844927"/>
                <a:gd name="connsiteX3" fmla="*/ 0 w 3493008"/>
                <a:gd name="connsiteY3" fmla="*/ 2844927 h 2844927"/>
                <a:gd name="connsiteX4" fmla="*/ 0 w 3493008"/>
                <a:gd name="connsiteY4" fmla="*/ 0 h 2844927"/>
                <a:gd name="connsiteX0" fmla="*/ 0 w 3493008"/>
                <a:gd name="connsiteY0" fmla="*/ 0 h 2844927"/>
                <a:gd name="connsiteX1" fmla="*/ 3487521 w 3493008"/>
                <a:gd name="connsiteY1" fmla="*/ 1425658 h 2844927"/>
                <a:gd name="connsiteX2" fmla="*/ 3493008 w 3493008"/>
                <a:gd name="connsiteY2" fmla="*/ 2844927 h 2844927"/>
                <a:gd name="connsiteX3" fmla="*/ 0 w 3493008"/>
                <a:gd name="connsiteY3" fmla="*/ 2844927 h 2844927"/>
                <a:gd name="connsiteX4" fmla="*/ 0 w 3493008"/>
                <a:gd name="connsiteY4" fmla="*/ 0 h 284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93008" h="2844927">
                  <a:moveTo>
                    <a:pt x="0" y="0"/>
                  </a:moveTo>
                  <a:lnTo>
                    <a:pt x="3487521" y="1425658"/>
                  </a:lnTo>
                  <a:lnTo>
                    <a:pt x="3493008" y="2844927"/>
                  </a:lnTo>
                  <a:lnTo>
                    <a:pt x="0" y="28449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21">
              <a:extLst>
                <a:ext uri="{FF2B5EF4-FFF2-40B4-BE49-F238E27FC236}">
                  <a16:creationId xmlns:a16="http://schemas.microsoft.com/office/drawing/2014/main" id="{C03B1031-175B-964D-9BB5-7FE02FE8F3FB}"/>
                </a:ext>
              </a:extLst>
            </p:cNvPr>
            <p:cNvSpPr/>
            <p:nvPr/>
          </p:nvSpPr>
          <p:spPr>
            <a:xfrm>
              <a:off x="19169537" y="9196060"/>
              <a:ext cx="3515995" cy="1577386"/>
            </a:xfrm>
            <a:custGeom>
              <a:avLst/>
              <a:gdLst>
                <a:gd name="connsiteX0" fmla="*/ 0 w 3493008"/>
                <a:gd name="connsiteY0" fmla="*/ 0 h 1377296"/>
                <a:gd name="connsiteX1" fmla="*/ 3493008 w 3493008"/>
                <a:gd name="connsiteY1" fmla="*/ 0 h 1377296"/>
                <a:gd name="connsiteX2" fmla="*/ 3493008 w 3493008"/>
                <a:gd name="connsiteY2" fmla="*/ 1377296 h 1377296"/>
                <a:gd name="connsiteX3" fmla="*/ 0 w 3493008"/>
                <a:gd name="connsiteY3" fmla="*/ 1377296 h 1377296"/>
                <a:gd name="connsiteX4" fmla="*/ 0 w 3493008"/>
                <a:gd name="connsiteY4" fmla="*/ 0 h 1377296"/>
                <a:gd name="connsiteX0" fmla="*/ 0 w 3493008"/>
                <a:gd name="connsiteY0" fmla="*/ 0 h 2008682"/>
                <a:gd name="connsiteX1" fmla="*/ 3493008 w 3493008"/>
                <a:gd name="connsiteY1" fmla="*/ 2008682 h 2008682"/>
                <a:gd name="connsiteX2" fmla="*/ 3493008 w 3493008"/>
                <a:gd name="connsiteY2" fmla="*/ 1377296 h 2008682"/>
                <a:gd name="connsiteX3" fmla="*/ 0 w 3493008"/>
                <a:gd name="connsiteY3" fmla="*/ 1377296 h 2008682"/>
                <a:gd name="connsiteX4" fmla="*/ 0 w 3493008"/>
                <a:gd name="connsiteY4" fmla="*/ 0 h 2008682"/>
                <a:gd name="connsiteX0" fmla="*/ 0 w 3493008"/>
                <a:gd name="connsiteY0" fmla="*/ 0 h 1377296"/>
                <a:gd name="connsiteX1" fmla="*/ 3493008 w 3493008"/>
                <a:gd name="connsiteY1" fmla="*/ 1364105 h 1377296"/>
                <a:gd name="connsiteX2" fmla="*/ 3493008 w 3493008"/>
                <a:gd name="connsiteY2" fmla="*/ 1377296 h 1377296"/>
                <a:gd name="connsiteX3" fmla="*/ 0 w 3493008"/>
                <a:gd name="connsiteY3" fmla="*/ 1377296 h 1377296"/>
                <a:gd name="connsiteX4" fmla="*/ 0 w 3493008"/>
                <a:gd name="connsiteY4" fmla="*/ 0 h 1377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93008" h="1377296">
                  <a:moveTo>
                    <a:pt x="0" y="0"/>
                  </a:moveTo>
                  <a:lnTo>
                    <a:pt x="3493008" y="1364105"/>
                  </a:lnTo>
                  <a:lnTo>
                    <a:pt x="3493008" y="1377296"/>
                  </a:lnTo>
                  <a:lnTo>
                    <a:pt x="0" y="13772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uadroTexto 395">
              <a:extLst>
                <a:ext uri="{FF2B5EF4-FFF2-40B4-BE49-F238E27FC236}">
                  <a16:creationId xmlns:a16="http://schemas.microsoft.com/office/drawing/2014/main" id="{A2F3B7D2-65F0-3947-972F-40F29618ED4A}"/>
                </a:ext>
              </a:extLst>
            </p:cNvPr>
            <p:cNvSpPr txBox="1"/>
            <p:nvPr/>
          </p:nvSpPr>
          <p:spPr>
            <a:xfrm rot="1452477">
              <a:off x="8099576" y="4043363"/>
              <a:ext cx="31616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charset="0"/>
                </a:rPr>
                <a:t>Awareness</a:t>
              </a:r>
            </a:p>
          </p:txBody>
        </p:sp>
        <p:sp>
          <p:nvSpPr>
            <p:cNvPr id="44" name="CuadroTexto 395">
              <a:extLst>
                <a:ext uri="{FF2B5EF4-FFF2-40B4-BE49-F238E27FC236}">
                  <a16:creationId xmlns:a16="http://schemas.microsoft.com/office/drawing/2014/main" id="{38FC8879-01DE-C544-9963-5979D91403DC}"/>
                </a:ext>
              </a:extLst>
            </p:cNvPr>
            <p:cNvSpPr txBox="1"/>
            <p:nvPr/>
          </p:nvSpPr>
          <p:spPr>
            <a:xfrm rot="1452477">
              <a:off x="11763676" y="5772209"/>
              <a:ext cx="31616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charset="0"/>
                </a:rPr>
                <a:t>Interest</a:t>
              </a:r>
            </a:p>
          </p:txBody>
        </p:sp>
        <p:sp>
          <p:nvSpPr>
            <p:cNvPr id="45" name="CuadroTexto 395">
              <a:extLst>
                <a:ext uri="{FF2B5EF4-FFF2-40B4-BE49-F238E27FC236}">
                  <a16:creationId xmlns:a16="http://schemas.microsoft.com/office/drawing/2014/main" id="{AF1C8042-CDCA-8842-8D7C-E72D732D8887}"/>
                </a:ext>
              </a:extLst>
            </p:cNvPr>
            <p:cNvSpPr txBox="1"/>
            <p:nvPr/>
          </p:nvSpPr>
          <p:spPr>
            <a:xfrm rot="1452477">
              <a:off x="15447955" y="7417336"/>
              <a:ext cx="31616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charset="0"/>
                </a:rPr>
                <a:t>Desire</a:t>
              </a:r>
            </a:p>
          </p:txBody>
        </p:sp>
        <p:sp>
          <p:nvSpPr>
            <p:cNvPr id="46" name="CuadroTexto 395">
              <a:extLst>
                <a:ext uri="{FF2B5EF4-FFF2-40B4-BE49-F238E27FC236}">
                  <a16:creationId xmlns:a16="http://schemas.microsoft.com/office/drawing/2014/main" id="{D1EDAE0F-0FB8-3043-8D95-5B5DCB9477BD}"/>
                </a:ext>
              </a:extLst>
            </p:cNvPr>
            <p:cNvSpPr txBox="1"/>
            <p:nvPr/>
          </p:nvSpPr>
          <p:spPr>
            <a:xfrm rot="1452477">
              <a:off x="19104918" y="9153128"/>
              <a:ext cx="31616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charset="0"/>
                </a:rPr>
                <a:t>Action</a:t>
              </a:r>
            </a:p>
          </p:txBody>
        </p:sp>
        <p:sp>
          <p:nvSpPr>
            <p:cNvPr id="51" name="Rectangle 56">
              <a:extLst>
                <a:ext uri="{FF2B5EF4-FFF2-40B4-BE49-F238E27FC236}">
                  <a16:creationId xmlns:a16="http://schemas.microsoft.com/office/drawing/2014/main" id="{799EECA0-40F1-0D43-BE9D-EB1D8F5A2D6C}"/>
                </a:ext>
              </a:extLst>
            </p:cNvPr>
            <p:cNvSpPr/>
            <p:nvPr/>
          </p:nvSpPr>
          <p:spPr>
            <a:xfrm>
              <a:off x="8116361" y="11050851"/>
              <a:ext cx="339504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  <p:sp>
          <p:nvSpPr>
            <p:cNvPr id="52" name="Rectangle 56">
              <a:extLst>
                <a:ext uri="{FF2B5EF4-FFF2-40B4-BE49-F238E27FC236}">
                  <a16:creationId xmlns:a16="http://schemas.microsoft.com/office/drawing/2014/main" id="{93CF68F4-F687-0345-8C2E-C43D5B22EEA7}"/>
                </a:ext>
              </a:extLst>
            </p:cNvPr>
            <p:cNvSpPr/>
            <p:nvPr/>
          </p:nvSpPr>
          <p:spPr>
            <a:xfrm>
              <a:off x="11817423" y="11050851"/>
              <a:ext cx="339504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  <p:sp>
          <p:nvSpPr>
            <p:cNvPr id="53" name="Rectangle 56">
              <a:extLst>
                <a:ext uri="{FF2B5EF4-FFF2-40B4-BE49-F238E27FC236}">
                  <a16:creationId xmlns:a16="http://schemas.microsoft.com/office/drawing/2014/main" id="{B0AD7F89-A085-AD47-B91A-7FABE3CA28FD}"/>
                </a:ext>
              </a:extLst>
            </p:cNvPr>
            <p:cNvSpPr/>
            <p:nvPr/>
          </p:nvSpPr>
          <p:spPr>
            <a:xfrm>
              <a:off x="15512174" y="11050851"/>
              <a:ext cx="339504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  <p:sp>
          <p:nvSpPr>
            <p:cNvPr id="54" name="Rectangle 56">
              <a:extLst>
                <a:ext uri="{FF2B5EF4-FFF2-40B4-BE49-F238E27FC236}">
                  <a16:creationId xmlns:a16="http://schemas.microsoft.com/office/drawing/2014/main" id="{421C7CA7-216E-5B44-B934-C959187273D4}"/>
                </a:ext>
              </a:extLst>
            </p:cNvPr>
            <p:cNvSpPr/>
            <p:nvPr/>
          </p:nvSpPr>
          <p:spPr>
            <a:xfrm>
              <a:off x="19085278" y="11050851"/>
              <a:ext cx="339504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52D22E3-6770-AE47-A782-887659FE48B9}"/>
                </a:ext>
              </a:extLst>
            </p:cNvPr>
            <p:cNvSpPr/>
            <p:nvPr/>
          </p:nvSpPr>
          <p:spPr>
            <a:xfrm>
              <a:off x="8504760" y="9637358"/>
              <a:ext cx="1182163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A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41EFB12-BC03-344E-8955-99946B17F765}"/>
                </a:ext>
              </a:extLst>
            </p:cNvPr>
            <p:cNvSpPr/>
            <p:nvPr/>
          </p:nvSpPr>
          <p:spPr>
            <a:xfrm>
              <a:off x="12162359" y="9637358"/>
              <a:ext cx="1182163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I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1884DE8-906B-334D-B38A-33D848EF3FA6}"/>
                </a:ext>
              </a:extLst>
            </p:cNvPr>
            <p:cNvSpPr/>
            <p:nvPr/>
          </p:nvSpPr>
          <p:spPr>
            <a:xfrm>
              <a:off x="15806958" y="9637358"/>
              <a:ext cx="1182163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D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860938C-5AC1-BD46-9803-FEA63BF91161}"/>
                </a:ext>
              </a:extLst>
            </p:cNvPr>
            <p:cNvSpPr/>
            <p:nvPr/>
          </p:nvSpPr>
          <p:spPr>
            <a:xfrm>
              <a:off x="19461590" y="9637358"/>
              <a:ext cx="1182163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A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0FC2620-AE5F-EA48-B9D5-5BCE16E631E2}"/>
                </a:ext>
              </a:extLst>
            </p:cNvPr>
            <p:cNvSpPr/>
            <p:nvPr/>
          </p:nvSpPr>
          <p:spPr>
            <a:xfrm>
              <a:off x="1203202" y="4045876"/>
              <a:ext cx="6215773" cy="8251227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C2E0EB8F-3F2B-E942-B5E0-DF6E3C02C389}"/>
                </a:ext>
              </a:extLst>
            </p:cNvPr>
            <p:cNvGrpSpPr/>
            <p:nvPr/>
          </p:nvGrpSpPr>
          <p:grpSpPr>
            <a:xfrm>
              <a:off x="1910571" y="4861815"/>
              <a:ext cx="4893794" cy="6619348"/>
              <a:chOff x="5444712" y="6755347"/>
              <a:chExt cx="4893794" cy="6619348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0218BA3-FE38-674A-8FDA-1FB62A0FEFD5}"/>
                  </a:ext>
                </a:extLst>
              </p:cNvPr>
              <p:cNvSpPr txBox="1"/>
              <p:nvPr/>
            </p:nvSpPr>
            <p:spPr>
              <a:xfrm>
                <a:off x="5444712" y="9656882"/>
                <a:ext cx="4660957" cy="3717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 you promote it in the right place. </a:t>
                </a:r>
              </a:p>
              <a:p>
                <a:pPr>
                  <a:lnSpc>
                    <a:spcPts val="4080"/>
                  </a:lnSpc>
                </a:pPr>
                <a:endPara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You need to make sure you promote it in the right place. 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BF62342-9923-D94B-907A-10889A907966}"/>
                  </a:ext>
                </a:extLst>
              </p:cNvPr>
              <p:cNvSpPr txBox="1"/>
              <p:nvPr/>
            </p:nvSpPr>
            <p:spPr>
              <a:xfrm>
                <a:off x="5444713" y="6755347"/>
                <a:ext cx="4893793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Light" panose="020F0502020204030203" pitchFamily="34" charset="0"/>
                  </a:rPr>
                  <a:t>That’s why we provide point and click solutions.</a:t>
                </a:r>
              </a:p>
            </p:txBody>
          </p:sp>
        </p:grpSp>
      </p:grpSp>
      <p:sp>
        <p:nvSpPr>
          <p:cNvPr id="29" name="CuadroTexto 350">
            <a:extLst>
              <a:ext uri="{FF2B5EF4-FFF2-40B4-BE49-F238E27FC236}">
                <a16:creationId xmlns:a16="http://schemas.microsoft.com/office/drawing/2014/main" id="{D9A4917B-EBF2-544C-9075-87A45742A12B}"/>
              </a:ext>
            </a:extLst>
          </p:cNvPr>
          <p:cNvSpPr txBox="1"/>
          <p:nvPr/>
        </p:nvSpPr>
        <p:spPr>
          <a:xfrm>
            <a:off x="7186524" y="1022190"/>
            <a:ext cx="100046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AIDA Model Diagram</a:t>
            </a:r>
          </a:p>
        </p:txBody>
      </p:sp>
    </p:spTree>
    <p:extLst>
      <p:ext uri="{BB962C8B-B14F-4D97-AF65-F5344CB8AC3E}">
        <p14:creationId xmlns:p14="http://schemas.microsoft.com/office/powerpoint/2010/main" val="44637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20 Business 16 1">
      <a:dk1>
        <a:srgbClr val="999999"/>
      </a:dk1>
      <a:lt1>
        <a:srgbClr val="FFFFFF"/>
      </a:lt1>
      <a:dk2>
        <a:srgbClr val="364556"/>
      </a:dk2>
      <a:lt2>
        <a:srgbClr val="FFFFFF"/>
      </a:lt2>
      <a:accent1>
        <a:srgbClr val="FF9447"/>
      </a:accent1>
      <a:accent2>
        <a:srgbClr val="FECC4C"/>
      </a:accent2>
      <a:accent3>
        <a:srgbClr val="F74544"/>
      </a:accent3>
      <a:accent4>
        <a:srgbClr val="183E82"/>
      </a:accent4>
      <a:accent5>
        <a:srgbClr val="B2B0B2"/>
      </a:accent5>
      <a:accent6>
        <a:srgbClr val="FF9447"/>
      </a:accent6>
      <a:hlink>
        <a:srgbClr val="E4D71C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1_Office Theme">
  <a:themeElements>
    <a:clrScheme name="Statistical Light">
      <a:dk1>
        <a:srgbClr val="999999"/>
      </a:dk1>
      <a:lt1>
        <a:srgbClr val="FFFFFF"/>
      </a:lt1>
      <a:dk2>
        <a:srgbClr val="364556"/>
      </a:dk2>
      <a:lt2>
        <a:srgbClr val="FFFFFF"/>
      </a:lt2>
      <a:accent1>
        <a:srgbClr val="1DB587"/>
      </a:accent1>
      <a:accent2>
        <a:srgbClr val="2E54AF"/>
      </a:accent2>
      <a:accent3>
        <a:srgbClr val="E4D71C"/>
      </a:accent3>
      <a:accent4>
        <a:srgbClr val="FA7358"/>
      </a:accent4>
      <a:accent5>
        <a:srgbClr val="F0B00F"/>
      </a:accent5>
      <a:accent6>
        <a:srgbClr val="197AFF"/>
      </a:accent6>
      <a:hlink>
        <a:srgbClr val="E4D71C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97125</TotalTime>
  <Words>582</Words>
  <Application>Microsoft Macintosh PowerPoint</Application>
  <PresentationFormat>Custom</PresentationFormat>
  <Paragraphs>114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Lato Heavy</vt:lpstr>
      <vt:lpstr>Lato Light</vt:lpstr>
      <vt:lpstr>Montserrat Light</vt:lpstr>
      <vt:lpstr>Roboto Medium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17629</cp:revision>
  <dcterms:created xsi:type="dcterms:W3CDTF">2014-11-12T21:47:38Z</dcterms:created>
  <dcterms:modified xsi:type="dcterms:W3CDTF">2020-02-03T15:49:46Z</dcterms:modified>
  <cp:category/>
</cp:coreProperties>
</file>