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401" r:id="rId3"/>
    <p:sldId id="4402" r:id="rId4"/>
    <p:sldId id="4403" r:id="rId5"/>
    <p:sldId id="4409" r:id="rId6"/>
    <p:sldId id="4405" r:id="rId7"/>
    <p:sldId id="4410" r:id="rId8"/>
    <p:sldId id="4406" r:id="rId9"/>
    <p:sldId id="4407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32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35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8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6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43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2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9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1">
            <a:extLst>
              <a:ext uri="{FF2B5EF4-FFF2-40B4-BE49-F238E27FC236}">
                <a16:creationId xmlns:a16="http://schemas.microsoft.com/office/drawing/2014/main" id="{8497ADB7-A2CB-7A4F-AE76-9F2882A52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036" y="4461149"/>
            <a:ext cx="6387184" cy="1829545"/>
          </a:xfrm>
          <a:custGeom>
            <a:avLst/>
            <a:gdLst>
              <a:gd name="T0" fmla="*/ 8416 w 8682"/>
              <a:gd name="T1" fmla="*/ 2242 h 2487"/>
              <a:gd name="T2" fmla="*/ 8416 w 8682"/>
              <a:gd name="T3" fmla="*/ 2242 h 2487"/>
              <a:gd name="T4" fmla="*/ 4320 w 8682"/>
              <a:gd name="T5" fmla="*/ 2486 h 2487"/>
              <a:gd name="T6" fmla="*/ 265 w 8682"/>
              <a:gd name="T7" fmla="*/ 2242 h 2487"/>
              <a:gd name="T8" fmla="*/ 0 w 8682"/>
              <a:gd name="T9" fmla="*/ 0 h 2487"/>
              <a:gd name="T10" fmla="*/ 4341 w 8682"/>
              <a:gd name="T11" fmla="*/ 245 h 2487"/>
              <a:gd name="T12" fmla="*/ 8681 w 8682"/>
              <a:gd name="T13" fmla="*/ 0 h 2487"/>
              <a:gd name="T14" fmla="*/ 8416 w 8682"/>
              <a:gd name="T15" fmla="*/ 2242 h 2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82" h="2487">
                <a:moveTo>
                  <a:pt x="8416" y="2242"/>
                </a:moveTo>
                <a:lnTo>
                  <a:pt x="8416" y="2242"/>
                </a:lnTo>
                <a:cubicBezTo>
                  <a:pt x="8416" y="2242"/>
                  <a:pt x="6112" y="2486"/>
                  <a:pt x="4320" y="2486"/>
                </a:cubicBezTo>
                <a:cubicBezTo>
                  <a:pt x="2731" y="2486"/>
                  <a:pt x="265" y="2242"/>
                  <a:pt x="265" y="224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812" y="245"/>
                  <a:pt x="4341" y="245"/>
                </a:cubicBezTo>
                <a:cubicBezTo>
                  <a:pt x="6011" y="245"/>
                  <a:pt x="8681" y="0"/>
                  <a:pt x="8681" y="0"/>
                </a:cubicBezTo>
                <a:lnTo>
                  <a:pt x="8416" y="22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62">
            <a:extLst>
              <a:ext uri="{FF2B5EF4-FFF2-40B4-BE49-F238E27FC236}">
                <a16:creationId xmlns:a16="http://schemas.microsoft.com/office/drawing/2014/main" id="{73D9AD85-F3DF-F240-A7D9-2ACD3950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036" y="4279492"/>
            <a:ext cx="6400160" cy="421704"/>
          </a:xfrm>
          <a:custGeom>
            <a:avLst/>
            <a:gdLst>
              <a:gd name="T0" fmla="*/ 8701 w 8702"/>
              <a:gd name="T1" fmla="*/ 285 h 572"/>
              <a:gd name="T2" fmla="*/ 8701 w 8702"/>
              <a:gd name="T3" fmla="*/ 285 h 572"/>
              <a:gd name="T4" fmla="*/ 4341 w 8702"/>
              <a:gd name="T5" fmla="*/ 571 h 572"/>
              <a:gd name="T6" fmla="*/ 0 w 8702"/>
              <a:gd name="T7" fmla="*/ 244 h 572"/>
              <a:gd name="T8" fmla="*/ 4341 w 8702"/>
              <a:gd name="T9" fmla="*/ 0 h 572"/>
              <a:gd name="T10" fmla="*/ 8701 w 8702"/>
              <a:gd name="T11" fmla="*/ 285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02" h="572">
                <a:moveTo>
                  <a:pt x="8701" y="285"/>
                </a:moveTo>
                <a:lnTo>
                  <a:pt x="8701" y="285"/>
                </a:lnTo>
                <a:cubicBezTo>
                  <a:pt x="8701" y="427"/>
                  <a:pt x="6765" y="571"/>
                  <a:pt x="4341" y="571"/>
                </a:cubicBezTo>
                <a:cubicBezTo>
                  <a:pt x="1915" y="571"/>
                  <a:pt x="0" y="366"/>
                  <a:pt x="0" y="244"/>
                </a:cubicBezTo>
                <a:cubicBezTo>
                  <a:pt x="0" y="102"/>
                  <a:pt x="1915" y="0"/>
                  <a:pt x="4341" y="0"/>
                </a:cubicBezTo>
                <a:cubicBezTo>
                  <a:pt x="6765" y="0"/>
                  <a:pt x="8701" y="163"/>
                  <a:pt x="8701" y="285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63">
            <a:extLst>
              <a:ext uri="{FF2B5EF4-FFF2-40B4-BE49-F238E27FC236}">
                <a16:creationId xmlns:a16="http://schemas.microsoft.com/office/drawing/2014/main" id="{C9B714A4-920B-614B-A4AE-271A9979B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740" y="6783762"/>
            <a:ext cx="5547022" cy="1576522"/>
          </a:xfrm>
          <a:custGeom>
            <a:avLst/>
            <a:gdLst>
              <a:gd name="T0" fmla="*/ 7295 w 7540"/>
              <a:gd name="T1" fmla="*/ 1936 h 2141"/>
              <a:gd name="T2" fmla="*/ 7295 w 7540"/>
              <a:gd name="T3" fmla="*/ 1936 h 2141"/>
              <a:gd name="T4" fmla="*/ 3749 w 7540"/>
              <a:gd name="T5" fmla="*/ 2140 h 2141"/>
              <a:gd name="T6" fmla="*/ 224 w 7540"/>
              <a:gd name="T7" fmla="*/ 1936 h 2141"/>
              <a:gd name="T8" fmla="*/ 0 w 7540"/>
              <a:gd name="T9" fmla="*/ 0 h 2141"/>
              <a:gd name="T10" fmla="*/ 3770 w 7540"/>
              <a:gd name="T11" fmla="*/ 204 h 2141"/>
              <a:gd name="T12" fmla="*/ 7539 w 7540"/>
              <a:gd name="T13" fmla="*/ 0 h 2141"/>
              <a:gd name="T14" fmla="*/ 7295 w 7540"/>
              <a:gd name="T15" fmla="*/ 1936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40" h="2141">
                <a:moveTo>
                  <a:pt x="7295" y="1936"/>
                </a:moveTo>
                <a:lnTo>
                  <a:pt x="7295" y="1936"/>
                </a:lnTo>
                <a:cubicBezTo>
                  <a:pt x="7295" y="1936"/>
                  <a:pt x="5298" y="2140"/>
                  <a:pt x="3749" y="2140"/>
                </a:cubicBezTo>
                <a:cubicBezTo>
                  <a:pt x="2384" y="2140"/>
                  <a:pt x="224" y="1936"/>
                  <a:pt x="224" y="1936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445" y="204"/>
                  <a:pt x="3770" y="204"/>
                </a:cubicBezTo>
                <a:cubicBezTo>
                  <a:pt x="5216" y="204"/>
                  <a:pt x="7539" y="0"/>
                  <a:pt x="7539" y="0"/>
                </a:cubicBezTo>
                <a:lnTo>
                  <a:pt x="7295" y="19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64">
            <a:extLst>
              <a:ext uri="{FF2B5EF4-FFF2-40B4-BE49-F238E27FC236}">
                <a16:creationId xmlns:a16="http://schemas.microsoft.com/office/drawing/2014/main" id="{B4BDA247-D3D4-E746-9573-91B6ED4ED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9716" y="6618325"/>
            <a:ext cx="5530802" cy="376289"/>
          </a:xfrm>
          <a:custGeom>
            <a:avLst/>
            <a:gdLst>
              <a:gd name="T0" fmla="*/ 7519 w 7520"/>
              <a:gd name="T1" fmla="*/ 265 h 511"/>
              <a:gd name="T2" fmla="*/ 7519 w 7520"/>
              <a:gd name="T3" fmla="*/ 265 h 511"/>
              <a:gd name="T4" fmla="*/ 3750 w 7520"/>
              <a:gd name="T5" fmla="*/ 510 h 511"/>
              <a:gd name="T6" fmla="*/ 0 w 7520"/>
              <a:gd name="T7" fmla="*/ 224 h 511"/>
              <a:gd name="T8" fmla="*/ 3750 w 7520"/>
              <a:gd name="T9" fmla="*/ 0 h 511"/>
              <a:gd name="T10" fmla="*/ 7519 w 7520"/>
              <a:gd name="T11" fmla="*/ 265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0" h="511">
                <a:moveTo>
                  <a:pt x="7519" y="265"/>
                </a:moveTo>
                <a:lnTo>
                  <a:pt x="7519" y="265"/>
                </a:lnTo>
                <a:cubicBezTo>
                  <a:pt x="7519" y="367"/>
                  <a:pt x="5869" y="510"/>
                  <a:pt x="3750" y="510"/>
                </a:cubicBezTo>
                <a:cubicBezTo>
                  <a:pt x="1651" y="510"/>
                  <a:pt x="0" y="326"/>
                  <a:pt x="0" y="224"/>
                </a:cubicBezTo>
                <a:cubicBezTo>
                  <a:pt x="0" y="102"/>
                  <a:pt x="1651" y="0"/>
                  <a:pt x="3750" y="0"/>
                </a:cubicBezTo>
                <a:cubicBezTo>
                  <a:pt x="5869" y="0"/>
                  <a:pt x="7519" y="143"/>
                  <a:pt x="7519" y="265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65">
            <a:extLst>
              <a:ext uri="{FF2B5EF4-FFF2-40B4-BE49-F238E27FC236}">
                <a16:creationId xmlns:a16="http://schemas.microsoft.com/office/drawing/2014/main" id="{AB9591B1-A57D-344F-8825-57845490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784" y="9047985"/>
            <a:ext cx="4797689" cy="1365672"/>
          </a:xfrm>
          <a:custGeom>
            <a:avLst/>
            <a:gdLst>
              <a:gd name="T0" fmla="*/ 6317 w 6522"/>
              <a:gd name="T1" fmla="*/ 1671 h 1855"/>
              <a:gd name="T2" fmla="*/ 6317 w 6522"/>
              <a:gd name="T3" fmla="*/ 1671 h 1855"/>
              <a:gd name="T4" fmla="*/ 3240 w 6522"/>
              <a:gd name="T5" fmla="*/ 1854 h 1855"/>
              <a:gd name="T6" fmla="*/ 203 w 6522"/>
              <a:gd name="T7" fmla="*/ 1671 h 1855"/>
              <a:gd name="T8" fmla="*/ 0 w 6522"/>
              <a:gd name="T9" fmla="*/ 0 h 1855"/>
              <a:gd name="T10" fmla="*/ 3261 w 6522"/>
              <a:gd name="T11" fmla="*/ 183 h 1855"/>
              <a:gd name="T12" fmla="*/ 6521 w 6522"/>
              <a:gd name="T13" fmla="*/ 0 h 1855"/>
              <a:gd name="T14" fmla="*/ 6317 w 6522"/>
              <a:gd name="T15" fmla="*/ 1671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22" h="1855">
                <a:moveTo>
                  <a:pt x="6317" y="1671"/>
                </a:moveTo>
                <a:lnTo>
                  <a:pt x="6317" y="1671"/>
                </a:lnTo>
                <a:cubicBezTo>
                  <a:pt x="6317" y="1671"/>
                  <a:pt x="4585" y="1854"/>
                  <a:pt x="3240" y="1854"/>
                </a:cubicBezTo>
                <a:cubicBezTo>
                  <a:pt x="2058" y="1854"/>
                  <a:pt x="203" y="1671"/>
                  <a:pt x="203" y="167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2119" y="183"/>
                  <a:pt x="3261" y="183"/>
                </a:cubicBezTo>
                <a:cubicBezTo>
                  <a:pt x="4523" y="183"/>
                  <a:pt x="6521" y="0"/>
                  <a:pt x="6521" y="0"/>
                </a:cubicBezTo>
                <a:lnTo>
                  <a:pt x="6317" y="16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66">
            <a:extLst>
              <a:ext uri="{FF2B5EF4-FFF2-40B4-BE49-F238E27FC236}">
                <a16:creationId xmlns:a16="http://schemas.microsoft.com/office/drawing/2014/main" id="{D3EBEE0E-21A5-0F41-84CD-B578E0FED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9784" y="8927963"/>
            <a:ext cx="4813908" cy="269240"/>
          </a:xfrm>
          <a:custGeom>
            <a:avLst/>
            <a:gdLst>
              <a:gd name="T0" fmla="*/ 6541 w 6542"/>
              <a:gd name="T1" fmla="*/ 183 h 368"/>
              <a:gd name="T2" fmla="*/ 6541 w 6542"/>
              <a:gd name="T3" fmla="*/ 183 h 368"/>
              <a:gd name="T4" fmla="*/ 3261 w 6542"/>
              <a:gd name="T5" fmla="*/ 367 h 368"/>
              <a:gd name="T6" fmla="*/ 0 w 6542"/>
              <a:gd name="T7" fmla="*/ 163 h 368"/>
              <a:gd name="T8" fmla="*/ 3261 w 6542"/>
              <a:gd name="T9" fmla="*/ 0 h 368"/>
              <a:gd name="T10" fmla="*/ 6541 w 6542"/>
              <a:gd name="T11" fmla="*/ 183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42" h="368">
                <a:moveTo>
                  <a:pt x="6541" y="183"/>
                </a:moveTo>
                <a:lnTo>
                  <a:pt x="6541" y="183"/>
                </a:lnTo>
                <a:cubicBezTo>
                  <a:pt x="6541" y="265"/>
                  <a:pt x="5094" y="367"/>
                  <a:pt x="3261" y="367"/>
                </a:cubicBezTo>
                <a:cubicBezTo>
                  <a:pt x="1446" y="367"/>
                  <a:pt x="0" y="244"/>
                  <a:pt x="0" y="163"/>
                </a:cubicBezTo>
                <a:cubicBezTo>
                  <a:pt x="0" y="81"/>
                  <a:pt x="1446" y="0"/>
                  <a:pt x="3261" y="0"/>
                </a:cubicBezTo>
                <a:cubicBezTo>
                  <a:pt x="5094" y="0"/>
                  <a:pt x="6541" y="102"/>
                  <a:pt x="6541" y="18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67">
            <a:extLst>
              <a:ext uri="{FF2B5EF4-FFF2-40B4-BE49-F238E27FC236}">
                <a16:creationId xmlns:a16="http://schemas.microsoft.com/office/drawing/2014/main" id="{8D7683ED-E580-5145-9DA5-5F4BA188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441" y="11221380"/>
            <a:ext cx="4168375" cy="1184015"/>
          </a:xfrm>
          <a:custGeom>
            <a:avLst/>
            <a:gdLst>
              <a:gd name="T0" fmla="*/ 5481 w 5666"/>
              <a:gd name="T1" fmla="*/ 1447 h 1611"/>
              <a:gd name="T2" fmla="*/ 5481 w 5666"/>
              <a:gd name="T3" fmla="*/ 1447 h 1611"/>
              <a:gd name="T4" fmla="*/ 2833 w 5666"/>
              <a:gd name="T5" fmla="*/ 1610 h 1611"/>
              <a:gd name="T6" fmla="*/ 183 w 5666"/>
              <a:gd name="T7" fmla="*/ 1447 h 1611"/>
              <a:gd name="T8" fmla="*/ 0 w 5666"/>
              <a:gd name="T9" fmla="*/ 0 h 1611"/>
              <a:gd name="T10" fmla="*/ 2833 w 5666"/>
              <a:gd name="T11" fmla="*/ 163 h 1611"/>
              <a:gd name="T12" fmla="*/ 5665 w 5666"/>
              <a:gd name="T13" fmla="*/ 0 h 1611"/>
              <a:gd name="T14" fmla="*/ 5481 w 5666"/>
              <a:gd name="T15" fmla="*/ 1447 h 1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66" h="1611">
                <a:moveTo>
                  <a:pt x="5481" y="1447"/>
                </a:moveTo>
                <a:lnTo>
                  <a:pt x="5481" y="1447"/>
                </a:lnTo>
                <a:cubicBezTo>
                  <a:pt x="5481" y="1447"/>
                  <a:pt x="3994" y="1610"/>
                  <a:pt x="2833" y="1610"/>
                </a:cubicBezTo>
                <a:cubicBezTo>
                  <a:pt x="1793" y="1610"/>
                  <a:pt x="183" y="1447"/>
                  <a:pt x="183" y="1447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834" y="163"/>
                  <a:pt x="2833" y="163"/>
                </a:cubicBezTo>
                <a:cubicBezTo>
                  <a:pt x="3932" y="163"/>
                  <a:pt x="5665" y="0"/>
                  <a:pt x="5665" y="0"/>
                </a:cubicBezTo>
                <a:lnTo>
                  <a:pt x="5481" y="144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68">
            <a:extLst>
              <a:ext uri="{FF2B5EF4-FFF2-40B4-BE49-F238E27FC236}">
                <a16:creationId xmlns:a16="http://schemas.microsoft.com/office/drawing/2014/main" id="{C6A76D55-5801-8A43-A651-264706AE5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441" y="11130552"/>
            <a:ext cx="4168375" cy="240047"/>
          </a:xfrm>
          <a:custGeom>
            <a:avLst/>
            <a:gdLst>
              <a:gd name="T0" fmla="*/ 5665 w 5666"/>
              <a:gd name="T1" fmla="*/ 123 h 328"/>
              <a:gd name="T2" fmla="*/ 5665 w 5666"/>
              <a:gd name="T3" fmla="*/ 123 h 328"/>
              <a:gd name="T4" fmla="*/ 2833 w 5666"/>
              <a:gd name="T5" fmla="*/ 327 h 328"/>
              <a:gd name="T6" fmla="*/ 0 w 5666"/>
              <a:gd name="T7" fmla="*/ 143 h 328"/>
              <a:gd name="T8" fmla="*/ 2833 w 5666"/>
              <a:gd name="T9" fmla="*/ 0 h 328"/>
              <a:gd name="T10" fmla="*/ 5665 w 5666"/>
              <a:gd name="T11" fmla="*/ 123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66" h="328">
                <a:moveTo>
                  <a:pt x="5665" y="123"/>
                </a:moveTo>
                <a:lnTo>
                  <a:pt x="5665" y="123"/>
                </a:lnTo>
                <a:cubicBezTo>
                  <a:pt x="5665" y="204"/>
                  <a:pt x="4401" y="327"/>
                  <a:pt x="2833" y="327"/>
                </a:cubicBezTo>
                <a:cubicBezTo>
                  <a:pt x="1243" y="327"/>
                  <a:pt x="0" y="204"/>
                  <a:pt x="0" y="143"/>
                </a:cubicBezTo>
                <a:cubicBezTo>
                  <a:pt x="0" y="62"/>
                  <a:pt x="1243" y="0"/>
                  <a:pt x="2833" y="0"/>
                </a:cubicBezTo>
                <a:cubicBezTo>
                  <a:pt x="4401" y="0"/>
                  <a:pt x="5665" y="41"/>
                  <a:pt x="5665" y="123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2">
            <a:extLst>
              <a:ext uri="{FF2B5EF4-FFF2-40B4-BE49-F238E27FC236}">
                <a16:creationId xmlns:a16="http://schemas.microsoft.com/office/drawing/2014/main" id="{B8B4A317-AB65-CC43-A910-713AB2B6E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17" y="4850413"/>
            <a:ext cx="1845765" cy="885579"/>
          </a:xfrm>
          <a:custGeom>
            <a:avLst/>
            <a:gdLst>
              <a:gd name="T0" fmla="*/ 2201 w 2508"/>
              <a:gd name="T1" fmla="*/ 1202 h 1203"/>
              <a:gd name="T2" fmla="*/ 0 w 2508"/>
              <a:gd name="T3" fmla="*/ 1202 h 1203"/>
              <a:gd name="T4" fmla="*/ 0 w 2508"/>
              <a:gd name="T5" fmla="*/ 0 h 1203"/>
              <a:gd name="T6" fmla="*/ 2201 w 2508"/>
              <a:gd name="T7" fmla="*/ 0 h 1203"/>
              <a:gd name="T8" fmla="*/ 2507 w 2508"/>
              <a:gd name="T9" fmla="*/ 611 h 1203"/>
              <a:gd name="T10" fmla="*/ 2201 w 2508"/>
              <a:gd name="T11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08" h="1203">
                <a:moveTo>
                  <a:pt x="2201" y="1202"/>
                </a:moveTo>
                <a:lnTo>
                  <a:pt x="0" y="1202"/>
                </a:lnTo>
                <a:lnTo>
                  <a:pt x="0" y="0"/>
                </a:lnTo>
                <a:lnTo>
                  <a:pt x="2201" y="0"/>
                </a:lnTo>
                <a:lnTo>
                  <a:pt x="2507" y="611"/>
                </a:lnTo>
                <a:lnTo>
                  <a:pt x="2201" y="12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74">
            <a:extLst>
              <a:ext uri="{FF2B5EF4-FFF2-40B4-BE49-F238E27FC236}">
                <a16:creationId xmlns:a16="http://schemas.microsoft.com/office/drawing/2014/main" id="{56390B31-ABE4-F640-BB77-BCC77AA5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17" y="6949200"/>
            <a:ext cx="2011201" cy="885576"/>
          </a:xfrm>
          <a:custGeom>
            <a:avLst/>
            <a:gdLst>
              <a:gd name="T0" fmla="*/ 2425 w 2732"/>
              <a:gd name="T1" fmla="*/ 1202 h 1203"/>
              <a:gd name="T2" fmla="*/ 0 w 2732"/>
              <a:gd name="T3" fmla="*/ 1202 h 1203"/>
              <a:gd name="T4" fmla="*/ 0 w 2732"/>
              <a:gd name="T5" fmla="*/ 0 h 1203"/>
              <a:gd name="T6" fmla="*/ 2425 w 2732"/>
              <a:gd name="T7" fmla="*/ 0 h 1203"/>
              <a:gd name="T8" fmla="*/ 2731 w 2732"/>
              <a:gd name="T9" fmla="*/ 611 h 1203"/>
              <a:gd name="T10" fmla="*/ 2425 w 2732"/>
              <a:gd name="T11" fmla="*/ 1202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2" h="1203">
                <a:moveTo>
                  <a:pt x="2425" y="1202"/>
                </a:moveTo>
                <a:lnTo>
                  <a:pt x="0" y="1202"/>
                </a:lnTo>
                <a:lnTo>
                  <a:pt x="0" y="0"/>
                </a:lnTo>
                <a:lnTo>
                  <a:pt x="2425" y="0"/>
                </a:lnTo>
                <a:lnTo>
                  <a:pt x="2731" y="611"/>
                </a:lnTo>
                <a:lnTo>
                  <a:pt x="2425" y="120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76">
            <a:extLst>
              <a:ext uri="{FF2B5EF4-FFF2-40B4-BE49-F238E27FC236}">
                <a16:creationId xmlns:a16="http://schemas.microsoft.com/office/drawing/2014/main" id="{A59125DB-1B7C-DE44-95DE-5240806C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17" y="9047985"/>
            <a:ext cx="2189615" cy="885579"/>
          </a:xfrm>
          <a:custGeom>
            <a:avLst/>
            <a:gdLst>
              <a:gd name="T0" fmla="*/ 2649 w 2977"/>
              <a:gd name="T1" fmla="*/ 1203 h 1204"/>
              <a:gd name="T2" fmla="*/ 0 w 2977"/>
              <a:gd name="T3" fmla="*/ 1203 h 1204"/>
              <a:gd name="T4" fmla="*/ 0 w 2977"/>
              <a:gd name="T5" fmla="*/ 0 h 1204"/>
              <a:gd name="T6" fmla="*/ 2649 w 2977"/>
              <a:gd name="T7" fmla="*/ 0 h 1204"/>
              <a:gd name="T8" fmla="*/ 2976 w 2977"/>
              <a:gd name="T9" fmla="*/ 612 h 1204"/>
              <a:gd name="T10" fmla="*/ 2649 w 2977"/>
              <a:gd name="T11" fmla="*/ 1203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7" h="1204">
                <a:moveTo>
                  <a:pt x="2649" y="1203"/>
                </a:moveTo>
                <a:lnTo>
                  <a:pt x="0" y="1203"/>
                </a:lnTo>
                <a:lnTo>
                  <a:pt x="0" y="0"/>
                </a:lnTo>
                <a:lnTo>
                  <a:pt x="2649" y="0"/>
                </a:lnTo>
                <a:lnTo>
                  <a:pt x="2976" y="612"/>
                </a:lnTo>
                <a:lnTo>
                  <a:pt x="2649" y="120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8" name="Freeform 178">
            <a:extLst>
              <a:ext uri="{FF2B5EF4-FFF2-40B4-BE49-F238E27FC236}">
                <a16:creationId xmlns:a16="http://schemas.microsoft.com/office/drawing/2014/main" id="{828D8703-80B7-4948-948A-312419C77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17" y="11146772"/>
            <a:ext cx="2355052" cy="898553"/>
          </a:xfrm>
          <a:custGeom>
            <a:avLst/>
            <a:gdLst>
              <a:gd name="T0" fmla="*/ 2873 w 3200"/>
              <a:gd name="T1" fmla="*/ 1222 h 1223"/>
              <a:gd name="T2" fmla="*/ 0 w 3200"/>
              <a:gd name="T3" fmla="*/ 1222 h 1223"/>
              <a:gd name="T4" fmla="*/ 0 w 3200"/>
              <a:gd name="T5" fmla="*/ 0 h 1223"/>
              <a:gd name="T6" fmla="*/ 2873 w 3200"/>
              <a:gd name="T7" fmla="*/ 0 h 1223"/>
              <a:gd name="T8" fmla="*/ 3199 w 3200"/>
              <a:gd name="T9" fmla="*/ 632 h 1223"/>
              <a:gd name="T10" fmla="*/ 2873 w 3200"/>
              <a:gd name="T11" fmla="*/ 12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00" h="1223">
                <a:moveTo>
                  <a:pt x="2873" y="1222"/>
                </a:moveTo>
                <a:lnTo>
                  <a:pt x="0" y="1222"/>
                </a:lnTo>
                <a:lnTo>
                  <a:pt x="0" y="0"/>
                </a:lnTo>
                <a:lnTo>
                  <a:pt x="2873" y="0"/>
                </a:lnTo>
                <a:lnTo>
                  <a:pt x="3199" y="632"/>
                </a:lnTo>
                <a:lnTo>
                  <a:pt x="2873" y="12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Rectangle 56">
            <a:extLst>
              <a:ext uri="{FF2B5EF4-FFF2-40B4-BE49-F238E27FC236}">
                <a16:creationId xmlns:a16="http://schemas.microsoft.com/office/drawing/2014/main" id="{04475822-2F57-DA4A-B923-9E747B6A255A}"/>
              </a:ext>
            </a:extLst>
          </p:cNvPr>
          <p:cNvSpPr/>
          <p:nvPr/>
        </p:nvSpPr>
        <p:spPr>
          <a:xfrm>
            <a:off x="15579874" y="4781885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36" name="Rectangle 56">
            <a:extLst>
              <a:ext uri="{FF2B5EF4-FFF2-40B4-BE49-F238E27FC236}">
                <a16:creationId xmlns:a16="http://schemas.microsoft.com/office/drawing/2014/main" id="{D4520B8E-5FDD-2845-84A8-E6081A593C1F}"/>
              </a:ext>
            </a:extLst>
          </p:cNvPr>
          <p:cNvSpPr/>
          <p:nvPr/>
        </p:nvSpPr>
        <p:spPr>
          <a:xfrm>
            <a:off x="15579874" y="7019759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37" name="Rectangle 56">
            <a:extLst>
              <a:ext uri="{FF2B5EF4-FFF2-40B4-BE49-F238E27FC236}">
                <a16:creationId xmlns:a16="http://schemas.microsoft.com/office/drawing/2014/main" id="{98FB2A3F-675B-8043-865A-EC201AF07E65}"/>
              </a:ext>
            </a:extLst>
          </p:cNvPr>
          <p:cNvSpPr/>
          <p:nvPr/>
        </p:nvSpPr>
        <p:spPr>
          <a:xfrm>
            <a:off x="15579874" y="9185443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38" name="Rectangle 56">
            <a:extLst>
              <a:ext uri="{FF2B5EF4-FFF2-40B4-BE49-F238E27FC236}">
                <a16:creationId xmlns:a16="http://schemas.microsoft.com/office/drawing/2014/main" id="{74B77F76-54E4-C242-8B77-B97F1D0B0932}"/>
              </a:ext>
            </a:extLst>
          </p:cNvPr>
          <p:cNvSpPr/>
          <p:nvPr/>
        </p:nvSpPr>
        <p:spPr>
          <a:xfrm>
            <a:off x="15579874" y="11327064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39" name="CuadroTexto 395">
            <a:extLst>
              <a:ext uri="{FF2B5EF4-FFF2-40B4-BE49-F238E27FC236}">
                <a16:creationId xmlns:a16="http://schemas.microsoft.com/office/drawing/2014/main" id="{513BB617-BB1B-F54D-815D-AE24A3716C8C}"/>
              </a:ext>
            </a:extLst>
          </p:cNvPr>
          <p:cNvSpPr txBox="1"/>
          <p:nvPr/>
        </p:nvSpPr>
        <p:spPr>
          <a:xfrm>
            <a:off x="2856869" y="497145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240" name="CuadroTexto 395">
            <a:extLst>
              <a:ext uri="{FF2B5EF4-FFF2-40B4-BE49-F238E27FC236}">
                <a16:creationId xmlns:a16="http://schemas.microsoft.com/office/drawing/2014/main" id="{359CE49B-F7C9-4E4E-ACBE-CE23F360815E}"/>
              </a:ext>
            </a:extLst>
          </p:cNvPr>
          <p:cNvSpPr txBox="1"/>
          <p:nvPr/>
        </p:nvSpPr>
        <p:spPr>
          <a:xfrm>
            <a:off x="2856869" y="709119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241" name="CuadroTexto 395">
            <a:extLst>
              <a:ext uri="{FF2B5EF4-FFF2-40B4-BE49-F238E27FC236}">
                <a16:creationId xmlns:a16="http://schemas.microsoft.com/office/drawing/2014/main" id="{53A58849-2300-3C41-AB01-EF5D05087070}"/>
              </a:ext>
            </a:extLst>
          </p:cNvPr>
          <p:cNvSpPr txBox="1"/>
          <p:nvPr/>
        </p:nvSpPr>
        <p:spPr>
          <a:xfrm>
            <a:off x="2856869" y="916830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242" name="CuadroTexto 395">
            <a:extLst>
              <a:ext uri="{FF2B5EF4-FFF2-40B4-BE49-F238E27FC236}">
                <a16:creationId xmlns:a16="http://schemas.microsoft.com/office/drawing/2014/main" id="{A0EDA4F0-A5D7-F541-8314-484C39CEC84E}"/>
              </a:ext>
            </a:extLst>
          </p:cNvPr>
          <p:cNvSpPr txBox="1"/>
          <p:nvPr/>
        </p:nvSpPr>
        <p:spPr>
          <a:xfrm>
            <a:off x="2856869" y="1127434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C16044A4-CA97-4D45-ADFF-D4F3B902C882}"/>
              </a:ext>
            </a:extLst>
          </p:cNvPr>
          <p:cNvSpPr/>
          <p:nvPr/>
        </p:nvSpPr>
        <p:spPr>
          <a:xfrm>
            <a:off x="11051848" y="4781885"/>
            <a:ext cx="1786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6BB5286-D23E-F946-921F-BFCFA40CD0B3}"/>
              </a:ext>
            </a:extLst>
          </p:cNvPr>
          <p:cNvSpPr/>
          <p:nvPr/>
        </p:nvSpPr>
        <p:spPr>
          <a:xfrm>
            <a:off x="11051848" y="7138992"/>
            <a:ext cx="17865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B925C5F-A65A-B242-AB33-9FC3A2ECB5F8}"/>
              </a:ext>
            </a:extLst>
          </p:cNvPr>
          <p:cNvSpPr/>
          <p:nvPr/>
        </p:nvSpPr>
        <p:spPr>
          <a:xfrm>
            <a:off x="11051848" y="9317225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F5A1CFD4-0A41-B84C-813F-D5825ADDAFB3}"/>
              </a:ext>
            </a:extLst>
          </p:cNvPr>
          <p:cNvSpPr/>
          <p:nvPr/>
        </p:nvSpPr>
        <p:spPr>
          <a:xfrm>
            <a:off x="11051848" y="11482908"/>
            <a:ext cx="1786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D4C27A5F-2D7C-9B49-95AA-ADADF3B41CE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439CC324-C3AD-B04B-8EE3-1F38B0B97CEA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E318260D-0530-4747-9AB0-75B9D5E1FD1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7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59AA21-0523-0246-9BC7-8F7708E22B85}"/>
              </a:ext>
            </a:extLst>
          </p:cNvPr>
          <p:cNvGrpSpPr/>
          <p:nvPr/>
        </p:nvGrpSpPr>
        <p:grpSpPr>
          <a:xfrm>
            <a:off x="963942" y="4786297"/>
            <a:ext cx="22522918" cy="7319997"/>
            <a:chOff x="963942" y="4786297"/>
            <a:chExt cx="22522918" cy="73199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02CDD1-A319-0449-B9DA-B63DC64771F1}"/>
                </a:ext>
              </a:extLst>
            </p:cNvPr>
            <p:cNvGrpSpPr/>
            <p:nvPr/>
          </p:nvGrpSpPr>
          <p:grpSpPr>
            <a:xfrm>
              <a:off x="963942" y="4797670"/>
              <a:ext cx="11630267" cy="7308624"/>
              <a:chOff x="1646821" y="5200006"/>
              <a:chExt cx="15619865" cy="7308624"/>
            </a:xfrm>
          </p:grpSpPr>
          <p:sp>
            <p:nvSpPr>
              <p:cNvPr id="45" name="Freeform 94">
                <a:extLst>
                  <a:ext uri="{FF2B5EF4-FFF2-40B4-BE49-F238E27FC236}">
                    <a16:creationId xmlns:a16="http://schemas.microsoft.com/office/drawing/2014/main" id="{F91B76A6-4E54-394C-9BC7-9F3C315F5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821" y="5200006"/>
                <a:ext cx="8570332" cy="7283666"/>
              </a:xfrm>
              <a:custGeom>
                <a:avLst/>
                <a:gdLst>
                  <a:gd name="T0" fmla="*/ 4499 w 6214"/>
                  <a:gd name="T1" fmla="*/ 0 h 9008"/>
                  <a:gd name="T2" fmla="*/ 0 w 6214"/>
                  <a:gd name="T3" fmla="*/ 8988 h 9008"/>
                  <a:gd name="T4" fmla="*/ 2841 w 6214"/>
                  <a:gd name="T5" fmla="*/ 9007 h 9008"/>
                  <a:gd name="T6" fmla="*/ 6213 w 6214"/>
                  <a:gd name="T7" fmla="*/ 2264 h 9008"/>
                  <a:gd name="T8" fmla="*/ 4499 w 6214"/>
                  <a:gd name="T9" fmla="*/ 0 h 9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14" h="9008">
                    <a:moveTo>
                      <a:pt x="4499" y="0"/>
                    </a:moveTo>
                    <a:lnTo>
                      <a:pt x="0" y="8988"/>
                    </a:lnTo>
                    <a:lnTo>
                      <a:pt x="2841" y="9007"/>
                    </a:lnTo>
                    <a:lnTo>
                      <a:pt x="6213" y="2264"/>
                    </a:lnTo>
                    <a:lnTo>
                      <a:pt x="4499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95">
                <a:extLst>
                  <a:ext uri="{FF2B5EF4-FFF2-40B4-BE49-F238E27FC236}">
                    <a16:creationId xmlns:a16="http://schemas.microsoft.com/office/drawing/2014/main" id="{D21223DE-8363-1142-BFA1-F7DE1C45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9582" y="7014682"/>
                <a:ext cx="7031445" cy="5461859"/>
              </a:xfrm>
              <a:custGeom>
                <a:avLst/>
                <a:gdLst>
                  <a:gd name="T0" fmla="*/ 4235 w 5098"/>
                  <a:gd name="T1" fmla="*/ 1127 h 6754"/>
                  <a:gd name="T2" fmla="*/ 3382 w 5098"/>
                  <a:gd name="T3" fmla="*/ 0 h 6754"/>
                  <a:gd name="T4" fmla="*/ 0 w 5098"/>
                  <a:gd name="T5" fmla="*/ 6743 h 6754"/>
                  <a:gd name="T6" fmla="*/ 1421 w 5098"/>
                  <a:gd name="T7" fmla="*/ 6753 h 6754"/>
                  <a:gd name="T8" fmla="*/ 2842 w 5098"/>
                  <a:gd name="T9" fmla="*/ 6753 h 6754"/>
                  <a:gd name="T10" fmla="*/ 5097 w 5098"/>
                  <a:gd name="T11" fmla="*/ 2264 h 6754"/>
                  <a:gd name="T12" fmla="*/ 4235 w 5098"/>
                  <a:gd name="T13" fmla="*/ 1127 h 6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98" h="6754">
                    <a:moveTo>
                      <a:pt x="4235" y="1127"/>
                    </a:moveTo>
                    <a:lnTo>
                      <a:pt x="3382" y="0"/>
                    </a:lnTo>
                    <a:lnTo>
                      <a:pt x="0" y="6743"/>
                    </a:lnTo>
                    <a:lnTo>
                      <a:pt x="1421" y="6753"/>
                    </a:lnTo>
                    <a:lnTo>
                      <a:pt x="2842" y="6753"/>
                    </a:lnTo>
                    <a:lnTo>
                      <a:pt x="5097" y="2264"/>
                    </a:lnTo>
                    <a:lnTo>
                      <a:pt x="4235" y="1127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96">
                <a:extLst>
                  <a:ext uri="{FF2B5EF4-FFF2-40B4-BE49-F238E27FC236}">
                    <a16:creationId xmlns:a16="http://schemas.microsoft.com/office/drawing/2014/main" id="{E4A8E20B-0855-BB4A-8374-15727643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2835" y="8836492"/>
                <a:ext cx="5474308" cy="3647181"/>
              </a:xfrm>
              <a:custGeom>
                <a:avLst/>
                <a:gdLst>
                  <a:gd name="T0" fmla="*/ 2255 w 3970"/>
                  <a:gd name="T1" fmla="*/ 0 h 4509"/>
                  <a:gd name="T2" fmla="*/ 0 w 3970"/>
                  <a:gd name="T3" fmla="*/ 4499 h 4509"/>
                  <a:gd name="T4" fmla="*/ 2842 w 3970"/>
                  <a:gd name="T5" fmla="*/ 4508 h 4509"/>
                  <a:gd name="T6" fmla="*/ 3969 w 3970"/>
                  <a:gd name="T7" fmla="*/ 2263 h 4509"/>
                  <a:gd name="T8" fmla="*/ 2255 w 3970"/>
                  <a:gd name="T9" fmla="*/ 0 h 4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0" h="4509">
                    <a:moveTo>
                      <a:pt x="2255" y="0"/>
                    </a:moveTo>
                    <a:lnTo>
                      <a:pt x="0" y="4499"/>
                    </a:lnTo>
                    <a:lnTo>
                      <a:pt x="2842" y="4508"/>
                    </a:lnTo>
                    <a:lnTo>
                      <a:pt x="3969" y="2263"/>
                    </a:lnTo>
                    <a:lnTo>
                      <a:pt x="2255" y="0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Freeform 97">
                <a:extLst>
                  <a:ext uri="{FF2B5EF4-FFF2-40B4-BE49-F238E27FC236}">
                    <a16:creationId xmlns:a16="http://schemas.microsoft.com/office/drawing/2014/main" id="{CA6A831D-1D5E-DB4F-B08E-9E4D80B20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3430" y="10676127"/>
                <a:ext cx="3923256" cy="1832503"/>
              </a:xfrm>
              <a:custGeom>
                <a:avLst/>
                <a:gdLst>
                  <a:gd name="T0" fmla="*/ 0 w 2843"/>
                  <a:gd name="T1" fmla="*/ 2245 h 2265"/>
                  <a:gd name="T2" fmla="*/ 2842 w 2843"/>
                  <a:gd name="T3" fmla="*/ 2264 h 2265"/>
                  <a:gd name="T4" fmla="*/ 1127 w 2843"/>
                  <a:gd name="T5" fmla="*/ 0 h 2265"/>
                  <a:gd name="T6" fmla="*/ 0 w 2843"/>
                  <a:gd name="T7" fmla="*/ 2245 h 2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43" h="2265">
                    <a:moveTo>
                      <a:pt x="0" y="2245"/>
                    </a:moveTo>
                    <a:lnTo>
                      <a:pt x="2842" y="2264"/>
                    </a:lnTo>
                    <a:lnTo>
                      <a:pt x="1127" y="0"/>
                    </a:lnTo>
                    <a:lnTo>
                      <a:pt x="0" y="224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7A47441-6C65-C449-B2EA-05A4D9C130E9}"/>
                  </a:ext>
                </a:extLst>
              </p:cNvPr>
              <p:cNvSpPr/>
              <p:nvPr/>
            </p:nvSpPr>
            <p:spPr>
              <a:xfrm>
                <a:off x="3185708" y="11335982"/>
                <a:ext cx="178653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5B88A-6E21-1446-AE52-B0A7B2844FC5}"/>
                  </a:ext>
                </a:extLst>
              </p:cNvPr>
              <p:cNvSpPr/>
              <p:nvPr/>
            </p:nvSpPr>
            <p:spPr>
              <a:xfrm>
                <a:off x="6916460" y="11335982"/>
                <a:ext cx="178653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I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4AB3C02B-E808-0E4A-8885-17124D7FF7DA}"/>
                  </a:ext>
                </a:extLst>
              </p:cNvPr>
              <p:cNvSpPr/>
              <p:nvPr/>
            </p:nvSpPr>
            <p:spPr>
              <a:xfrm>
                <a:off x="11012972" y="11335982"/>
                <a:ext cx="178653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D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83C3554-A956-1440-B4D7-1E5371F58B79}"/>
                  </a:ext>
                </a:extLst>
              </p:cNvPr>
              <p:cNvSpPr/>
              <p:nvPr/>
            </p:nvSpPr>
            <p:spPr>
              <a:xfrm>
                <a:off x="14195084" y="11335982"/>
                <a:ext cx="178653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E80CB4-6BBB-5748-BEB1-D35DFF1A71B3}"/>
                </a:ext>
              </a:extLst>
            </p:cNvPr>
            <p:cNvGrpSpPr/>
            <p:nvPr/>
          </p:nvGrpSpPr>
          <p:grpSpPr>
            <a:xfrm>
              <a:off x="12417802" y="10239666"/>
              <a:ext cx="11069058" cy="1575066"/>
              <a:chOff x="15456991" y="20476696"/>
              <a:chExt cx="11069058" cy="1575066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594A69-F108-4447-B281-D15D5777185F}"/>
                  </a:ext>
                </a:extLst>
              </p:cNvPr>
              <p:cNvSpPr/>
              <p:nvPr/>
            </p:nvSpPr>
            <p:spPr>
              <a:xfrm>
                <a:off x="15569743" y="20476696"/>
                <a:ext cx="10956306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56">
                <a:extLst>
                  <a:ext uri="{FF2B5EF4-FFF2-40B4-BE49-F238E27FC236}">
                    <a16:creationId xmlns:a16="http://schemas.microsoft.com/office/drawing/2014/main" id="{E0180C1F-65FE-1347-957C-6BC51063CD33}"/>
                  </a:ext>
                </a:extLst>
              </p:cNvPr>
              <p:cNvSpPr/>
              <p:nvPr/>
            </p:nvSpPr>
            <p:spPr>
              <a:xfrm>
                <a:off x="19529499" y="20840059"/>
                <a:ext cx="59325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26" name="CuadroTexto 395">
                <a:extLst>
                  <a:ext uri="{FF2B5EF4-FFF2-40B4-BE49-F238E27FC236}">
                    <a16:creationId xmlns:a16="http://schemas.microsoft.com/office/drawing/2014/main" id="{F02FBE4B-CD1E-FC45-B47E-D605B2E3FE25}"/>
                  </a:ext>
                </a:extLst>
              </p:cNvPr>
              <p:cNvSpPr txBox="1"/>
              <p:nvPr/>
            </p:nvSpPr>
            <p:spPr>
              <a:xfrm>
                <a:off x="16367807" y="20946190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Action</a:t>
                </a:r>
              </a:p>
            </p:txBody>
          </p:sp>
          <p:sp>
            <p:nvSpPr>
              <p:cNvPr id="127" name="Freeform 351">
                <a:extLst>
                  <a:ext uri="{FF2B5EF4-FFF2-40B4-BE49-F238E27FC236}">
                    <a16:creationId xmlns:a16="http://schemas.microsoft.com/office/drawing/2014/main" id="{B00739FE-EAC2-9C46-9992-095B20CB3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991" y="21016387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60FBB0-91F6-7443-802A-32956BCE7744}"/>
                </a:ext>
              </a:extLst>
            </p:cNvPr>
            <p:cNvGrpSpPr/>
            <p:nvPr/>
          </p:nvGrpSpPr>
          <p:grpSpPr>
            <a:xfrm>
              <a:off x="10508786" y="8417260"/>
              <a:ext cx="11069058" cy="1575066"/>
              <a:chOff x="15456991" y="18442716"/>
              <a:chExt cx="11069058" cy="1575066"/>
            </a:xfrm>
          </p:grpSpPr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AABD02D0-67AD-1942-BA3A-9B4BE1E0EE79}"/>
                  </a:ext>
                </a:extLst>
              </p:cNvPr>
              <p:cNvSpPr/>
              <p:nvPr/>
            </p:nvSpPr>
            <p:spPr>
              <a:xfrm>
                <a:off x="15569743" y="18442716"/>
                <a:ext cx="10956306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034F84AF-A6BF-3647-A57A-C3BCB8EAD381}"/>
                  </a:ext>
                </a:extLst>
              </p:cNvPr>
              <p:cNvSpPr/>
              <p:nvPr/>
            </p:nvSpPr>
            <p:spPr>
              <a:xfrm>
                <a:off x="19529499" y="18806079"/>
                <a:ext cx="59325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25" name="CuadroTexto 395">
                <a:extLst>
                  <a:ext uri="{FF2B5EF4-FFF2-40B4-BE49-F238E27FC236}">
                    <a16:creationId xmlns:a16="http://schemas.microsoft.com/office/drawing/2014/main" id="{C0A7520D-8A7F-7C4D-9F7A-96B16811E563}"/>
                  </a:ext>
                </a:extLst>
              </p:cNvPr>
              <p:cNvSpPr txBox="1"/>
              <p:nvPr/>
            </p:nvSpPr>
            <p:spPr>
              <a:xfrm>
                <a:off x="16367807" y="18908653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Desire</a:t>
                </a:r>
              </a:p>
            </p:txBody>
          </p:sp>
          <p:sp>
            <p:nvSpPr>
              <p:cNvPr id="128" name="Freeform 351">
                <a:extLst>
                  <a:ext uri="{FF2B5EF4-FFF2-40B4-BE49-F238E27FC236}">
                    <a16:creationId xmlns:a16="http://schemas.microsoft.com/office/drawing/2014/main" id="{66BA41DB-75BF-684C-9C33-F4B56623E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991" y="18982407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506812-BB1F-274E-99EC-D88E5014EFE3}"/>
                </a:ext>
              </a:extLst>
            </p:cNvPr>
            <p:cNvGrpSpPr/>
            <p:nvPr/>
          </p:nvGrpSpPr>
          <p:grpSpPr>
            <a:xfrm>
              <a:off x="8785063" y="6589245"/>
              <a:ext cx="11069058" cy="1575066"/>
              <a:chOff x="15456991" y="16395144"/>
              <a:chExt cx="11069058" cy="1575066"/>
            </a:xfrm>
          </p:grpSpPr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1298BBCA-33FF-DE4B-AF9C-EB66293C9894}"/>
                  </a:ext>
                </a:extLst>
              </p:cNvPr>
              <p:cNvSpPr/>
              <p:nvPr/>
            </p:nvSpPr>
            <p:spPr>
              <a:xfrm>
                <a:off x="15569743" y="16395144"/>
                <a:ext cx="10956306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875899EE-61A3-8A4F-83BF-75FC6F1A4941}"/>
                  </a:ext>
                </a:extLst>
              </p:cNvPr>
              <p:cNvSpPr/>
              <p:nvPr/>
            </p:nvSpPr>
            <p:spPr>
              <a:xfrm>
                <a:off x="19529499" y="16758507"/>
                <a:ext cx="59325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24" name="CuadroTexto 395">
                <a:extLst>
                  <a:ext uri="{FF2B5EF4-FFF2-40B4-BE49-F238E27FC236}">
                    <a16:creationId xmlns:a16="http://schemas.microsoft.com/office/drawing/2014/main" id="{F3D07ECC-2845-CB4A-A4A1-CDDB455E4B7B}"/>
                  </a:ext>
                </a:extLst>
              </p:cNvPr>
              <p:cNvSpPr txBox="1"/>
              <p:nvPr/>
            </p:nvSpPr>
            <p:spPr>
              <a:xfrm>
                <a:off x="16367807" y="16869328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Interest</a:t>
                </a:r>
              </a:p>
            </p:txBody>
          </p:sp>
          <p:sp>
            <p:nvSpPr>
              <p:cNvPr id="129" name="Freeform 351">
                <a:extLst>
                  <a:ext uri="{FF2B5EF4-FFF2-40B4-BE49-F238E27FC236}">
                    <a16:creationId xmlns:a16="http://schemas.microsoft.com/office/drawing/2014/main" id="{9F9B0F7F-6097-6949-97EC-4EFCD3729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991" y="16934835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DBE739-3401-C04C-82AF-F93A66E44DC5}"/>
                </a:ext>
              </a:extLst>
            </p:cNvPr>
            <p:cNvGrpSpPr/>
            <p:nvPr/>
          </p:nvGrpSpPr>
          <p:grpSpPr>
            <a:xfrm>
              <a:off x="7059680" y="4786297"/>
              <a:ext cx="11069058" cy="1575066"/>
              <a:chOff x="15456991" y="14348265"/>
              <a:chExt cx="11069058" cy="1575066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4F9B4F00-ED22-734A-98F2-50853118B203}"/>
                  </a:ext>
                </a:extLst>
              </p:cNvPr>
              <p:cNvSpPr/>
              <p:nvPr/>
            </p:nvSpPr>
            <p:spPr>
              <a:xfrm>
                <a:off x="15569743" y="14348265"/>
                <a:ext cx="10956306" cy="1575066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891D8E5F-918D-DB47-8623-88594FF71278}"/>
                  </a:ext>
                </a:extLst>
              </p:cNvPr>
              <p:cNvSpPr/>
              <p:nvPr/>
            </p:nvSpPr>
            <p:spPr>
              <a:xfrm>
                <a:off x="19529499" y="14711628"/>
                <a:ext cx="59325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marketing, to get your company’s.</a:t>
                </a:r>
              </a:p>
            </p:txBody>
          </p:sp>
          <p:sp>
            <p:nvSpPr>
              <p:cNvPr id="123" name="CuadroTexto 395">
                <a:extLst>
                  <a:ext uri="{FF2B5EF4-FFF2-40B4-BE49-F238E27FC236}">
                    <a16:creationId xmlns:a16="http://schemas.microsoft.com/office/drawing/2014/main" id="{01EA0A97-DA51-EC4E-91F2-520C741C1B3D}"/>
                  </a:ext>
                </a:extLst>
              </p:cNvPr>
              <p:cNvSpPr txBox="1"/>
              <p:nvPr/>
            </p:nvSpPr>
            <p:spPr>
              <a:xfrm>
                <a:off x="16367807" y="14796688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Awareness</a:t>
                </a:r>
              </a:p>
            </p:txBody>
          </p:sp>
          <p:sp>
            <p:nvSpPr>
              <p:cNvPr id="130" name="Freeform 351">
                <a:extLst>
                  <a:ext uri="{FF2B5EF4-FFF2-40B4-BE49-F238E27FC236}">
                    <a16:creationId xmlns:a16="http://schemas.microsoft.com/office/drawing/2014/main" id="{0539D05D-37D7-4941-99EF-7629BDF6A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6991" y="14887956"/>
                <a:ext cx="413108" cy="413106"/>
              </a:xfrm>
              <a:custGeom>
                <a:avLst/>
                <a:gdLst>
                  <a:gd name="T0" fmla="*/ 1477 w 1478"/>
                  <a:gd name="T1" fmla="*/ 733 h 1478"/>
                  <a:gd name="T2" fmla="*/ 1477 w 1478"/>
                  <a:gd name="T3" fmla="*/ 733 h 1478"/>
                  <a:gd name="T4" fmla="*/ 734 w 1478"/>
                  <a:gd name="T5" fmla="*/ 1477 h 1478"/>
                  <a:gd name="T6" fmla="*/ 0 w 1478"/>
                  <a:gd name="T7" fmla="*/ 733 h 1478"/>
                  <a:gd name="T8" fmla="*/ 734 w 1478"/>
                  <a:gd name="T9" fmla="*/ 0 h 1478"/>
                  <a:gd name="T10" fmla="*/ 1477 w 1478"/>
                  <a:gd name="T11" fmla="*/ 733 h 1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8" h="1478">
                    <a:moveTo>
                      <a:pt x="1477" y="733"/>
                    </a:moveTo>
                    <a:lnTo>
                      <a:pt x="1477" y="733"/>
                    </a:lnTo>
                    <a:cubicBezTo>
                      <a:pt x="1477" y="1141"/>
                      <a:pt x="1141" y="1477"/>
                      <a:pt x="734" y="1477"/>
                    </a:cubicBezTo>
                    <a:cubicBezTo>
                      <a:pt x="326" y="1477"/>
                      <a:pt x="0" y="1141"/>
                      <a:pt x="0" y="733"/>
                    </a:cubicBezTo>
                    <a:cubicBezTo>
                      <a:pt x="0" y="326"/>
                      <a:pt x="326" y="0"/>
                      <a:pt x="734" y="0"/>
                    </a:cubicBezTo>
                    <a:cubicBezTo>
                      <a:pt x="1141" y="0"/>
                      <a:pt x="1477" y="326"/>
                      <a:pt x="1477" y="733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CB51B39A-33E1-A646-ABB1-7E722BF1583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07FBE766-998F-4749-BEBF-5AD93C68B0AE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6B518D30-E010-494C-95F8-D454FBD02D1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775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entagon 162">
            <a:extLst>
              <a:ext uri="{FF2B5EF4-FFF2-40B4-BE49-F238E27FC236}">
                <a16:creationId xmlns:a16="http://schemas.microsoft.com/office/drawing/2014/main" id="{B95E06BA-6820-F541-8388-C26652F1AD50}"/>
              </a:ext>
            </a:extLst>
          </p:cNvPr>
          <p:cNvSpPr/>
          <p:nvPr/>
        </p:nvSpPr>
        <p:spPr>
          <a:xfrm>
            <a:off x="8813615" y="4716830"/>
            <a:ext cx="14327430" cy="155192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45535B4-BEFC-E445-AB05-E3CC514653F6}"/>
              </a:ext>
            </a:extLst>
          </p:cNvPr>
          <p:cNvGrpSpPr/>
          <p:nvPr/>
        </p:nvGrpSpPr>
        <p:grpSpPr>
          <a:xfrm>
            <a:off x="10789954" y="5126385"/>
            <a:ext cx="10811820" cy="954107"/>
            <a:chOff x="2544662" y="4788997"/>
            <a:chExt cx="10811820" cy="954107"/>
          </a:xfrm>
        </p:grpSpPr>
        <p:sp>
          <p:nvSpPr>
            <p:cNvPr id="168" name="Rectangle 56">
              <a:extLst>
                <a:ext uri="{FF2B5EF4-FFF2-40B4-BE49-F238E27FC236}">
                  <a16:creationId xmlns:a16="http://schemas.microsoft.com/office/drawing/2014/main" id="{D04B772A-55BB-9746-A93E-4274B39F3894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04BE192E-5443-C948-8724-B92451E592D1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</p:grpSp>
      <p:sp>
        <p:nvSpPr>
          <p:cNvPr id="164" name="Pentagon 163">
            <a:extLst>
              <a:ext uri="{FF2B5EF4-FFF2-40B4-BE49-F238E27FC236}">
                <a16:creationId xmlns:a16="http://schemas.microsoft.com/office/drawing/2014/main" id="{1ADD460C-63AF-5243-8DBC-F8D7A42D5112}"/>
              </a:ext>
            </a:extLst>
          </p:cNvPr>
          <p:cNvSpPr/>
          <p:nvPr/>
        </p:nvSpPr>
        <p:spPr>
          <a:xfrm>
            <a:off x="7977608" y="6484406"/>
            <a:ext cx="14327430" cy="155192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57AFAE-3973-4842-A0F2-165A77442556}"/>
              </a:ext>
            </a:extLst>
          </p:cNvPr>
          <p:cNvGrpSpPr/>
          <p:nvPr/>
        </p:nvGrpSpPr>
        <p:grpSpPr>
          <a:xfrm>
            <a:off x="9960479" y="6830272"/>
            <a:ext cx="10811820" cy="954107"/>
            <a:chOff x="2544662" y="4788997"/>
            <a:chExt cx="10811820" cy="954107"/>
          </a:xfrm>
        </p:grpSpPr>
        <p:sp>
          <p:nvSpPr>
            <p:cNvPr id="171" name="Rectangle 56">
              <a:extLst>
                <a:ext uri="{FF2B5EF4-FFF2-40B4-BE49-F238E27FC236}">
                  <a16:creationId xmlns:a16="http://schemas.microsoft.com/office/drawing/2014/main" id="{DF19F584-44F1-A547-87FB-7E07F77D7AAF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13887827-F483-3F46-BE30-E573C3412AD1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</p:grpSp>
      <p:sp>
        <p:nvSpPr>
          <p:cNvPr id="165" name="Pentagon 164">
            <a:extLst>
              <a:ext uri="{FF2B5EF4-FFF2-40B4-BE49-F238E27FC236}">
                <a16:creationId xmlns:a16="http://schemas.microsoft.com/office/drawing/2014/main" id="{9C3020C4-6FDB-8241-9F0A-CF2D95E0BFF2}"/>
              </a:ext>
            </a:extLst>
          </p:cNvPr>
          <p:cNvSpPr/>
          <p:nvPr/>
        </p:nvSpPr>
        <p:spPr>
          <a:xfrm>
            <a:off x="7055117" y="8253718"/>
            <a:ext cx="14327430" cy="155192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AD50BFA-D633-4F44-B4BD-B4CDCD5DFF1F}"/>
              </a:ext>
            </a:extLst>
          </p:cNvPr>
          <p:cNvGrpSpPr/>
          <p:nvPr/>
        </p:nvGrpSpPr>
        <p:grpSpPr>
          <a:xfrm>
            <a:off x="9131044" y="8627334"/>
            <a:ext cx="10811820" cy="954107"/>
            <a:chOff x="2544662" y="4788997"/>
            <a:chExt cx="10811820" cy="954107"/>
          </a:xfrm>
        </p:grpSpPr>
        <p:sp>
          <p:nvSpPr>
            <p:cNvPr id="174" name="Rectangle 56">
              <a:extLst>
                <a:ext uri="{FF2B5EF4-FFF2-40B4-BE49-F238E27FC236}">
                  <a16:creationId xmlns:a16="http://schemas.microsoft.com/office/drawing/2014/main" id="{39CADD5B-0B71-FF4E-A37E-ABFD853E386D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5" name="CuadroTexto 395">
              <a:extLst>
                <a:ext uri="{FF2B5EF4-FFF2-40B4-BE49-F238E27FC236}">
                  <a16:creationId xmlns:a16="http://schemas.microsoft.com/office/drawing/2014/main" id="{51B9166D-6969-864C-BEB5-EFCA294F755F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</p:grpSp>
      <p:sp>
        <p:nvSpPr>
          <p:cNvPr id="166" name="Pentagon 165">
            <a:extLst>
              <a:ext uri="{FF2B5EF4-FFF2-40B4-BE49-F238E27FC236}">
                <a16:creationId xmlns:a16="http://schemas.microsoft.com/office/drawing/2014/main" id="{CB9604DB-2FCB-D843-A275-7135508B49BF}"/>
              </a:ext>
            </a:extLst>
          </p:cNvPr>
          <p:cNvSpPr/>
          <p:nvPr/>
        </p:nvSpPr>
        <p:spPr>
          <a:xfrm>
            <a:off x="6116332" y="10023030"/>
            <a:ext cx="14327430" cy="155192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6E265E9-CF66-3D47-8673-3E3FCF58CA24}"/>
              </a:ext>
            </a:extLst>
          </p:cNvPr>
          <p:cNvGrpSpPr/>
          <p:nvPr/>
        </p:nvGrpSpPr>
        <p:grpSpPr>
          <a:xfrm>
            <a:off x="8138213" y="10393917"/>
            <a:ext cx="10811820" cy="954107"/>
            <a:chOff x="2544662" y="4788997"/>
            <a:chExt cx="10811820" cy="954107"/>
          </a:xfrm>
        </p:grpSpPr>
        <p:sp>
          <p:nvSpPr>
            <p:cNvPr id="177" name="Rectangle 56">
              <a:extLst>
                <a:ext uri="{FF2B5EF4-FFF2-40B4-BE49-F238E27FC236}">
                  <a16:creationId xmlns:a16="http://schemas.microsoft.com/office/drawing/2014/main" id="{F1B1E7CD-D5E1-9144-82ED-11B8B424A6C6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178" name="CuadroTexto 395">
              <a:extLst>
                <a:ext uri="{FF2B5EF4-FFF2-40B4-BE49-F238E27FC236}">
                  <a16:creationId xmlns:a16="http://schemas.microsoft.com/office/drawing/2014/main" id="{AC9689B5-DE53-5545-B38C-E022A1B25EC1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</p:grpSp>
      <p:sp>
        <p:nvSpPr>
          <p:cNvPr id="39" name="Freeform 5">
            <a:extLst>
              <a:ext uri="{FF2B5EF4-FFF2-40B4-BE49-F238E27FC236}">
                <a16:creationId xmlns:a16="http://schemas.microsoft.com/office/drawing/2014/main" id="{BE91B2AE-1FA3-1F4B-85C9-B8B4A785289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3843" y="10905533"/>
            <a:ext cx="1899777" cy="91556"/>
          </a:xfrm>
          <a:custGeom>
            <a:avLst/>
            <a:gdLst>
              <a:gd name="T0" fmla="*/ 162 w 1828"/>
              <a:gd name="T1" fmla="*/ 0 h 87"/>
              <a:gd name="T2" fmla="*/ 0 w 1828"/>
              <a:gd name="T3" fmla="*/ 51 h 87"/>
              <a:gd name="T4" fmla="*/ 495 w 1828"/>
              <a:gd name="T5" fmla="*/ 86 h 87"/>
              <a:gd name="T6" fmla="*/ 1332 w 1828"/>
              <a:gd name="T7" fmla="*/ 86 h 87"/>
              <a:gd name="T8" fmla="*/ 1827 w 1828"/>
              <a:gd name="T9" fmla="*/ 51 h 87"/>
              <a:gd name="T10" fmla="*/ 1664 w 1828"/>
              <a:gd name="T11" fmla="*/ 0 h 87"/>
              <a:gd name="T12" fmla="*/ 162 w 1828"/>
              <a:gd name="T13" fmla="*/ 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28" h="87">
                <a:moveTo>
                  <a:pt x="162" y="0"/>
                </a:moveTo>
                <a:lnTo>
                  <a:pt x="0" y="51"/>
                </a:lnTo>
                <a:lnTo>
                  <a:pt x="495" y="86"/>
                </a:lnTo>
                <a:lnTo>
                  <a:pt x="1332" y="86"/>
                </a:lnTo>
                <a:lnTo>
                  <a:pt x="1827" y="51"/>
                </a:lnTo>
                <a:lnTo>
                  <a:pt x="1664" y="0"/>
                </a:lnTo>
                <a:lnTo>
                  <a:pt x="162" y="0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5F5515E0-E8FC-474D-89A8-C0BF974DBA4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61932" y="8740246"/>
            <a:ext cx="4280222" cy="178532"/>
          </a:xfrm>
          <a:custGeom>
            <a:avLst/>
            <a:gdLst>
              <a:gd name="T0" fmla="*/ 222 w 4124"/>
              <a:gd name="T1" fmla="*/ 34 h 171"/>
              <a:gd name="T2" fmla="*/ 0 w 4124"/>
              <a:gd name="T3" fmla="*/ 111 h 171"/>
              <a:gd name="T4" fmla="*/ 1161 w 4124"/>
              <a:gd name="T5" fmla="*/ 170 h 171"/>
              <a:gd name="T6" fmla="*/ 2954 w 4124"/>
              <a:gd name="T7" fmla="*/ 170 h 171"/>
              <a:gd name="T8" fmla="*/ 4123 w 4124"/>
              <a:gd name="T9" fmla="*/ 111 h 171"/>
              <a:gd name="T10" fmla="*/ 3859 w 4124"/>
              <a:gd name="T11" fmla="*/ 0 h 171"/>
              <a:gd name="T12" fmla="*/ 222 w 4124"/>
              <a:gd name="T13" fmla="*/ 3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4" h="171">
                <a:moveTo>
                  <a:pt x="222" y="34"/>
                </a:moveTo>
                <a:lnTo>
                  <a:pt x="0" y="111"/>
                </a:lnTo>
                <a:lnTo>
                  <a:pt x="1161" y="170"/>
                </a:lnTo>
                <a:lnTo>
                  <a:pt x="2954" y="170"/>
                </a:lnTo>
                <a:lnTo>
                  <a:pt x="4123" y="111"/>
                </a:lnTo>
                <a:lnTo>
                  <a:pt x="3859" y="0"/>
                </a:lnTo>
                <a:lnTo>
                  <a:pt x="222" y="34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A827C787-B894-BF4C-8414-0C3BF28A8D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234376" y="6341490"/>
            <a:ext cx="6949068" cy="292978"/>
          </a:xfrm>
          <a:custGeom>
            <a:avLst/>
            <a:gdLst>
              <a:gd name="T0" fmla="*/ 0 w 6693"/>
              <a:gd name="T1" fmla="*/ 68 h 283"/>
              <a:gd name="T2" fmla="*/ 222 w 6693"/>
              <a:gd name="T3" fmla="*/ 0 h 283"/>
              <a:gd name="T4" fmla="*/ 6453 w 6693"/>
              <a:gd name="T5" fmla="*/ 0 h 283"/>
              <a:gd name="T6" fmla="*/ 6692 w 6693"/>
              <a:gd name="T7" fmla="*/ 68 h 283"/>
              <a:gd name="T8" fmla="*/ 4763 w 6693"/>
              <a:gd name="T9" fmla="*/ 282 h 283"/>
              <a:gd name="T10" fmla="*/ 1912 w 6693"/>
              <a:gd name="T11" fmla="*/ 282 h 283"/>
              <a:gd name="T12" fmla="*/ 0 w 6693"/>
              <a:gd name="T13" fmla="*/ 6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93" h="283">
                <a:moveTo>
                  <a:pt x="0" y="68"/>
                </a:moveTo>
                <a:lnTo>
                  <a:pt x="222" y="0"/>
                </a:lnTo>
                <a:lnTo>
                  <a:pt x="6453" y="0"/>
                </a:lnTo>
                <a:lnTo>
                  <a:pt x="6692" y="68"/>
                </a:lnTo>
                <a:lnTo>
                  <a:pt x="4763" y="282"/>
                </a:lnTo>
                <a:lnTo>
                  <a:pt x="1912" y="282"/>
                </a:lnTo>
                <a:lnTo>
                  <a:pt x="0" y="6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01">
            <a:extLst>
              <a:ext uri="{FF2B5EF4-FFF2-40B4-BE49-F238E27FC236}">
                <a16:creationId xmlns:a16="http://schemas.microsoft.com/office/drawing/2014/main" id="{C28DCF77-E07B-254F-97F4-CFCFC26C80E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38110" y="10965046"/>
            <a:ext cx="700399" cy="1721245"/>
          </a:xfrm>
          <a:custGeom>
            <a:avLst/>
            <a:gdLst>
              <a:gd name="T0" fmla="*/ 333 w 676"/>
              <a:gd name="T1" fmla="*/ 0 h 1657"/>
              <a:gd name="T2" fmla="*/ 0 w 676"/>
              <a:gd name="T3" fmla="*/ 1656 h 1657"/>
              <a:gd name="T4" fmla="*/ 675 w 676"/>
              <a:gd name="T5" fmla="*/ 1656 h 1657"/>
              <a:gd name="T6" fmla="*/ 333 w 676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6" h="1657">
                <a:moveTo>
                  <a:pt x="333" y="0"/>
                </a:moveTo>
                <a:lnTo>
                  <a:pt x="0" y="1656"/>
                </a:lnTo>
                <a:lnTo>
                  <a:pt x="675" y="1656"/>
                </a:lnTo>
                <a:lnTo>
                  <a:pt x="33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102">
            <a:extLst>
              <a:ext uri="{FF2B5EF4-FFF2-40B4-BE49-F238E27FC236}">
                <a16:creationId xmlns:a16="http://schemas.microsoft.com/office/drawing/2014/main" id="{49019F74-0B7E-9C49-B0E7-995850BB15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81442" y="10965046"/>
            <a:ext cx="782802" cy="1721245"/>
          </a:xfrm>
          <a:custGeom>
            <a:avLst/>
            <a:gdLst>
              <a:gd name="T0" fmla="*/ 0 w 752"/>
              <a:gd name="T1" fmla="*/ 0 h 1657"/>
              <a:gd name="T2" fmla="*/ 342 w 752"/>
              <a:gd name="T3" fmla="*/ 1656 h 1657"/>
              <a:gd name="T4" fmla="*/ 751 w 752"/>
              <a:gd name="T5" fmla="*/ 1630 h 1657"/>
              <a:gd name="T6" fmla="*/ 0 w 752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657">
                <a:moveTo>
                  <a:pt x="0" y="0"/>
                </a:moveTo>
                <a:lnTo>
                  <a:pt x="342" y="1656"/>
                </a:lnTo>
                <a:lnTo>
                  <a:pt x="751" y="1630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03">
            <a:extLst>
              <a:ext uri="{FF2B5EF4-FFF2-40B4-BE49-F238E27FC236}">
                <a16:creationId xmlns:a16="http://schemas.microsoft.com/office/drawing/2014/main" id="{0F5BC3CF-D4CB-8740-9D37-6364CDE998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03220" y="10965046"/>
            <a:ext cx="782802" cy="1721245"/>
          </a:xfrm>
          <a:custGeom>
            <a:avLst/>
            <a:gdLst>
              <a:gd name="T0" fmla="*/ 751 w 752"/>
              <a:gd name="T1" fmla="*/ 0 h 1657"/>
              <a:gd name="T2" fmla="*/ 418 w 752"/>
              <a:gd name="T3" fmla="*/ 1656 h 1657"/>
              <a:gd name="T4" fmla="*/ 0 w 752"/>
              <a:gd name="T5" fmla="*/ 1630 h 1657"/>
              <a:gd name="T6" fmla="*/ 751 w 752"/>
              <a:gd name="T7" fmla="*/ 0 h 1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657">
                <a:moveTo>
                  <a:pt x="751" y="0"/>
                </a:moveTo>
                <a:lnTo>
                  <a:pt x="418" y="1656"/>
                </a:lnTo>
                <a:lnTo>
                  <a:pt x="0" y="1630"/>
                </a:lnTo>
                <a:lnTo>
                  <a:pt x="751" y="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104">
            <a:extLst>
              <a:ext uri="{FF2B5EF4-FFF2-40B4-BE49-F238E27FC236}">
                <a16:creationId xmlns:a16="http://schemas.microsoft.com/office/drawing/2014/main" id="{435E93AD-A400-8C45-9331-49CE11F390B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03220" y="8882156"/>
            <a:ext cx="1597646" cy="2023378"/>
          </a:xfrm>
          <a:custGeom>
            <a:avLst/>
            <a:gdLst>
              <a:gd name="T0" fmla="*/ 333 w 1537"/>
              <a:gd name="T1" fmla="*/ 0 h 1947"/>
              <a:gd name="T2" fmla="*/ 0 w 1537"/>
              <a:gd name="T3" fmla="*/ 1946 h 1947"/>
              <a:gd name="T4" fmla="*/ 1536 w 1537"/>
              <a:gd name="T5" fmla="*/ 1946 h 1947"/>
              <a:gd name="T6" fmla="*/ 1170 w 1537"/>
              <a:gd name="T7" fmla="*/ 0 h 1947"/>
              <a:gd name="T8" fmla="*/ 333 w 1537"/>
              <a:gd name="T9" fmla="*/ 0 h 1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7" h="1947">
                <a:moveTo>
                  <a:pt x="333" y="0"/>
                </a:moveTo>
                <a:lnTo>
                  <a:pt x="0" y="1946"/>
                </a:lnTo>
                <a:lnTo>
                  <a:pt x="1536" y="1946"/>
                </a:lnTo>
                <a:lnTo>
                  <a:pt x="1170" y="0"/>
                </a:lnTo>
                <a:lnTo>
                  <a:pt x="33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05">
            <a:extLst>
              <a:ext uri="{FF2B5EF4-FFF2-40B4-BE49-F238E27FC236}">
                <a16:creationId xmlns:a16="http://schemas.microsoft.com/office/drawing/2014/main" id="{C69E8255-BB22-FD40-93DC-DDA788AE408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116332" y="8886735"/>
            <a:ext cx="1455734" cy="2055421"/>
          </a:xfrm>
          <a:custGeom>
            <a:avLst/>
            <a:gdLst>
              <a:gd name="T0" fmla="*/ 0 w 1401"/>
              <a:gd name="T1" fmla="*/ 35 h 1982"/>
              <a:gd name="T2" fmla="*/ 495 w 1401"/>
              <a:gd name="T3" fmla="*/ 0 h 1982"/>
              <a:gd name="T4" fmla="*/ 1400 w 1401"/>
              <a:gd name="T5" fmla="*/ 1947 h 1982"/>
              <a:gd name="T6" fmla="*/ 366 w 1401"/>
              <a:gd name="T7" fmla="*/ 1981 h 1982"/>
              <a:gd name="T8" fmla="*/ 0 w 1401"/>
              <a:gd name="T9" fmla="*/ 35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982">
                <a:moveTo>
                  <a:pt x="0" y="35"/>
                </a:moveTo>
                <a:lnTo>
                  <a:pt x="495" y="0"/>
                </a:lnTo>
                <a:lnTo>
                  <a:pt x="1400" y="1947"/>
                </a:lnTo>
                <a:lnTo>
                  <a:pt x="366" y="1981"/>
                </a:lnTo>
                <a:lnTo>
                  <a:pt x="0" y="35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06">
            <a:extLst>
              <a:ext uri="{FF2B5EF4-FFF2-40B4-BE49-F238E27FC236}">
                <a16:creationId xmlns:a16="http://schemas.microsoft.com/office/drawing/2014/main" id="{61FCDBFE-810C-7048-AB97-ACA29FF73D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95397" y="8886735"/>
            <a:ext cx="1455734" cy="2055421"/>
          </a:xfrm>
          <a:custGeom>
            <a:avLst/>
            <a:gdLst>
              <a:gd name="T0" fmla="*/ 1400 w 1401"/>
              <a:gd name="T1" fmla="*/ 35 h 1982"/>
              <a:gd name="T2" fmla="*/ 905 w 1401"/>
              <a:gd name="T3" fmla="*/ 0 h 1982"/>
              <a:gd name="T4" fmla="*/ 0 w 1401"/>
              <a:gd name="T5" fmla="*/ 1981 h 1982"/>
              <a:gd name="T6" fmla="*/ 1067 w 1401"/>
              <a:gd name="T7" fmla="*/ 1981 h 1982"/>
              <a:gd name="T8" fmla="*/ 1400 w 1401"/>
              <a:gd name="T9" fmla="*/ 35 h 1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982">
                <a:moveTo>
                  <a:pt x="1400" y="35"/>
                </a:moveTo>
                <a:lnTo>
                  <a:pt x="905" y="0"/>
                </a:lnTo>
                <a:lnTo>
                  <a:pt x="0" y="1981"/>
                </a:lnTo>
                <a:lnTo>
                  <a:pt x="1067" y="1981"/>
                </a:lnTo>
                <a:lnTo>
                  <a:pt x="1400" y="35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07">
            <a:extLst>
              <a:ext uri="{FF2B5EF4-FFF2-40B4-BE49-F238E27FC236}">
                <a16:creationId xmlns:a16="http://schemas.microsoft.com/office/drawing/2014/main" id="{1D7F5AE5-39B8-AC40-8396-52D7E1F6553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08108" y="6510866"/>
            <a:ext cx="2774134" cy="2233956"/>
          </a:xfrm>
          <a:custGeom>
            <a:avLst/>
            <a:gdLst>
              <a:gd name="T0" fmla="*/ 461 w 2673"/>
              <a:gd name="T1" fmla="*/ 0 h 2152"/>
              <a:gd name="T2" fmla="*/ 2237 w 2673"/>
              <a:gd name="T3" fmla="*/ 0 h 2152"/>
              <a:gd name="T4" fmla="*/ 2672 w 2673"/>
              <a:gd name="T5" fmla="*/ 2151 h 2152"/>
              <a:gd name="T6" fmla="*/ 0 w 2673"/>
              <a:gd name="T7" fmla="*/ 2151 h 2152"/>
              <a:gd name="T8" fmla="*/ 461 w 2673"/>
              <a:gd name="T9" fmla="*/ 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3" h="2152">
                <a:moveTo>
                  <a:pt x="461" y="0"/>
                </a:moveTo>
                <a:lnTo>
                  <a:pt x="2237" y="0"/>
                </a:lnTo>
                <a:lnTo>
                  <a:pt x="2672" y="2151"/>
                </a:lnTo>
                <a:lnTo>
                  <a:pt x="0" y="2151"/>
                </a:lnTo>
                <a:lnTo>
                  <a:pt x="46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08">
            <a:extLst>
              <a:ext uri="{FF2B5EF4-FFF2-40B4-BE49-F238E27FC236}">
                <a16:creationId xmlns:a16="http://schemas.microsoft.com/office/drawing/2014/main" id="{44544545-E694-8640-B007-873816C82B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29044" y="6510867"/>
            <a:ext cx="2302621" cy="2293468"/>
          </a:xfrm>
          <a:custGeom>
            <a:avLst/>
            <a:gdLst>
              <a:gd name="T0" fmla="*/ 0 w 2220"/>
              <a:gd name="T1" fmla="*/ 59 h 2211"/>
              <a:gd name="T2" fmla="*/ 1169 w 2220"/>
              <a:gd name="T3" fmla="*/ 0 h 2211"/>
              <a:gd name="T4" fmla="*/ 2219 w 2220"/>
              <a:gd name="T5" fmla="*/ 2091 h 2211"/>
              <a:gd name="T6" fmla="*/ 435 w 2220"/>
              <a:gd name="T7" fmla="*/ 2210 h 2211"/>
              <a:gd name="T8" fmla="*/ 0 w 2220"/>
              <a:gd name="T9" fmla="*/ 59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0" h="2211">
                <a:moveTo>
                  <a:pt x="0" y="59"/>
                </a:moveTo>
                <a:lnTo>
                  <a:pt x="1169" y="0"/>
                </a:lnTo>
                <a:lnTo>
                  <a:pt x="2219" y="2091"/>
                </a:lnTo>
                <a:lnTo>
                  <a:pt x="435" y="2210"/>
                </a:lnTo>
                <a:lnTo>
                  <a:pt x="0" y="5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109">
            <a:extLst>
              <a:ext uri="{FF2B5EF4-FFF2-40B4-BE49-F238E27FC236}">
                <a16:creationId xmlns:a16="http://schemas.microsoft.com/office/drawing/2014/main" id="{FF73F1B3-E7E1-D749-ACFC-D51519710C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67841" y="6510867"/>
            <a:ext cx="2320935" cy="2293468"/>
          </a:xfrm>
          <a:custGeom>
            <a:avLst/>
            <a:gdLst>
              <a:gd name="T0" fmla="*/ 2236 w 2237"/>
              <a:gd name="T1" fmla="*/ 59 h 2211"/>
              <a:gd name="T2" fmla="*/ 1058 w 2237"/>
              <a:gd name="T3" fmla="*/ 0 h 2211"/>
              <a:gd name="T4" fmla="*/ 0 w 2237"/>
              <a:gd name="T5" fmla="*/ 2091 h 2211"/>
              <a:gd name="T6" fmla="*/ 1784 w 2237"/>
              <a:gd name="T7" fmla="*/ 2210 h 2211"/>
              <a:gd name="T8" fmla="*/ 2236 w 2237"/>
              <a:gd name="T9" fmla="*/ 59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7" h="2211">
                <a:moveTo>
                  <a:pt x="2236" y="59"/>
                </a:moveTo>
                <a:lnTo>
                  <a:pt x="1058" y="0"/>
                </a:lnTo>
                <a:lnTo>
                  <a:pt x="0" y="2091"/>
                </a:lnTo>
                <a:lnTo>
                  <a:pt x="1784" y="2210"/>
                </a:lnTo>
                <a:lnTo>
                  <a:pt x="2236" y="5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10">
            <a:extLst>
              <a:ext uri="{FF2B5EF4-FFF2-40B4-BE49-F238E27FC236}">
                <a16:creationId xmlns:a16="http://schemas.microsoft.com/office/drawing/2014/main" id="{9F0C1F76-7CE7-934D-90DD-025D82172A1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40464" y="4070912"/>
            <a:ext cx="3918579" cy="2270578"/>
          </a:xfrm>
          <a:custGeom>
            <a:avLst/>
            <a:gdLst>
              <a:gd name="T0" fmla="*/ 461 w 3774"/>
              <a:gd name="T1" fmla="*/ 0 h 2186"/>
              <a:gd name="T2" fmla="*/ 0 w 3774"/>
              <a:gd name="T3" fmla="*/ 2185 h 2186"/>
              <a:gd name="T4" fmla="*/ 3773 w 3774"/>
              <a:gd name="T5" fmla="*/ 2185 h 2186"/>
              <a:gd name="T6" fmla="*/ 3312 w 3774"/>
              <a:gd name="T7" fmla="*/ 0 h 2186"/>
              <a:gd name="T8" fmla="*/ 461 w 3774"/>
              <a:gd name="T9" fmla="*/ 0 h 2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4" h="2186">
                <a:moveTo>
                  <a:pt x="461" y="0"/>
                </a:moveTo>
                <a:lnTo>
                  <a:pt x="0" y="2185"/>
                </a:lnTo>
                <a:lnTo>
                  <a:pt x="3773" y="2185"/>
                </a:lnTo>
                <a:lnTo>
                  <a:pt x="3312" y="0"/>
                </a:lnTo>
                <a:lnTo>
                  <a:pt x="46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11">
            <a:extLst>
              <a:ext uri="{FF2B5EF4-FFF2-40B4-BE49-F238E27FC236}">
                <a16:creationId xmlns:a16="http://schemas.microsoft.com/office/drawing/2014/main" id="{9B575E2F-2933-CD40-964D-DDE37E3051A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61444" y="4075489"/>
            <a:ext cx="2801601" cy="2490311"/>
          </a:xfrm>
          <a:custGeom>
            <a:avLst/>
            <a:gdLst>
              <a:gd name="T0" fmla="*/ 0 w 2698"/>
              <a:gd name="T1" fmla="*/ 214 h 2400"/>
              <a:gd name="T2" fmla="*/ 1929 w 2698"/>
              <a:gd name="T3" fmla="*/ 0 h 2400"/>
              <a:gd name="T4" fmla="*/ 2697 w 2698"/>
              <a:gd name="T5" fmla="*/ 1784 h 2400"/>
              <a:gd name="T6" fmla="*/ 461 w 2698"/>
              <a:gd name="T7" fmla="*/ 2399 h 2400"/>
              <a:gd name="T8" fmla="*/ 0 w 2698"/>
              <a:gd name="T9" fmla="*/ 214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8" h="2400">
                <a:moveTo>
                  <a:pt x="0" y="214"/>
                </a:moveTo>
                <a:lnTo>
                  <a:pt x="1929" y="0"/>
                </a:lnTo>
                <a:lnTo>
                  <a:pt x="2697" y="1784"/>
                </a:lnTo>
                <a:lnTo>
                  <a:pt x="461" y="2399"/>
                </a:lnTo>
                <a:lnTo>
                  <a:pt x="0" y="21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12">
            <a:extLst>
              <a:ext uri="{FF2B5EF4-FFF2-40B4-BE49-F238E27FC236}">
                <a16:creationId xmlns:a16="http://schemas.microsoft.com/office/drawing/2014/main" id="{9E625540-C4EA-F845-823B-E31B85C2633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45620" y="4075489"/>
            <a:ext cx="2792445" cy="2490311"/>
          </a:xfrm>
          <a:custGeom>
            <a:avLst/>
            <a:gdLst>
              <a:gd name="T0" fmla="*/ 2689 w 2690"/>
              <a:gd name="T1" fmla="*/ 214 h 2400"/>
              <a:gd name="T2" fmla="*/ 777 w 2690"/>
              <a:gd name="T3" fmla="*/ 0 h 2400"/>
              <a:gd name="T4" fmla="*/ 0 w 2690"/>
              <a:gd name="T5" fmla="*/ 1758 h 2400"/>
              <a:gd name="T6" fmla="*/ 2228 w 2690"/>
              <a:gd name="T7" fmla="*/ 2399 h 2400"/>
              <a:gd name="T8" fmla="*/ 2689 w 2690"/>
              <a:gd name="T9" fmla="*/ 214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0" h="2400">
                <a:moveTo>
                  <a:pt x="2689" y="214"/>
                </a:moveTo>
                <a:lnTo>
                  <a:pt x="777" y="0"/>
                </a:lnTo>
                <a:lnTo>
                  <a:pt x="0" y="1758"/>
                </a:lnTo>
                <a:lnTo>
                  <a:pt x="2228" y="2399"/>
                </a:lnTo>
                <a:lnTo>
                  <a:pt x="2689" y="21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3832544-F910-134E-B402-ED418CD031AA}"/>
              </a:ext>
            </a:extLst>
          </p:cNvPr>
          <p:cNvSpPr/>
          <p:nvPr/>
        </p:nvSpPr>
        <p:spPr>
          <a:xfrm>
            <a:off x="4770465" y="4523659"/>
            <a:ext cx="17865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B61A015-B05B-214B-A873-CA4DADEFD654}"/>
              </a:ext>
            </a:extLst>
          </p:cNvPr>
          <p:cNvSpPr/>
          <p:nvPr/>
        </p:nvSpPr>
        <p:spPr>
          <a:xfrm>
            <a:off x="4770465" y="7056873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B3FD1AE-C14A-7142-9588-8AFA7B9F4D2B}"/>
              </a:ext>
            </a:extLst>
          </p:cNvPr>
          <p:cNvSpPr/>
          <p:nvPr/>
        </p:nvSpPr>
        <p:spPr>
          <a:xfrm>
            <a:off x="4770465" y="9422111"/>
            <a:ext cx="17865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85E151A-6A1F-D541-9E95-DB30844649CE}"/>
              </a:ext>
            </a:extLst>
          </p:cNvPr>
          <p:cNvSpPr/>
          <p:nvPr/>
        </p:nvSpPr>
        <p:spPr>
          <a:xfrm>
            <a:off x="4770465" y="10962856"/>
            <a:ext cx="1786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402AD77F-A130-4342-B2B0-A7817786658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AF92FE79-2A2A-B440-9A36-76B781225D6B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B5FDA95F-1D04-BE4A-A5F7-0DB483B2F6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67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21280AC8-2A92-C742-A5F8-9D7F68A005FE}"/>
              </a:ext>
            </a:extLst>
          </p:cNvPr>
          <p:cNvSpPr/>
          <p:nvPr/>
        </p:nvSpPr>
        <p:spPr>
          <a:xfrm>
            <a:off x="11888351" y="7009734"/>
            <a:ext cx="3521724" cy="5535472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9D6C43D6-E3CC-3C45-A0E1-21794EB38667}"/>
              </a:ext>
            </a:extLst>
          </p:cNvPr>
          <p:cNvSpPr/>
          <p:nvPr/>
        </p:nvSpPr>
        <p:spPr>
          <a:xfrm>
            <a:off x="15557582" y="8413625"/>
            <a:ext cx="3521724" cy="4131581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277EFCB0-F7DE-6B4E-8233-FBE7CFD66A3A}"/>
              </a:ext>
            </a:extLst>
          </p:cNvPr>
          <p:cNvSpPr/>
          <p:nvPr/>
        </p:nvSpPr>
        <p:spPr>
          <a:xfrm>
            <a:off x="19208121" y="9818757"/>
            <a:ext cx="3521724" cy="2726448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834D09-09D5-1141-B747-BD4D185DF1FB}"/>
              </a:ext>
            </a:extLst>
          </p:cNvPr>
          <p:cNvSpPr/>
          <p:nvPr/>
        </p:nvSpPr>
        <p:spPr>
          <a:xfrm>
            <a:off x="12408370" y="10842193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0800FA-D4F9-6E4E-B127-D656A8A25510}"/>
              </a:ext>
            </a:extLst>
          </p:cNvPr>
          <p:cNvSpPr/>
          <p:nvPr/>
        </p:nvSpPr>
        <p:spPr>
          <a:xfrm>
            <a:off x="16031860" y="10842193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9F1A7538-F993-F34A-94D4-BE25E2A644AC}"/>
              </a:ext>
            </a:extLst>
          </p:cNvPr>
          <p:cNvSpPr/>
          <p:nvPr/>
        </p:nvSpPr>
        <p:spPr>
          <a:xfrm>
            <a:off x="8237814" y="5615810"/>
            <a:ext cx="3521724" cy="692939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493008"/>
              <a:gd name="connsiteY0" fmla="*/ 0 h 7095925"/>
              <a:gd name="connsiteX1" fmla="*/ 3493008 w 3493008"/>
              <a:gd name="connsiteY1" fmla="*/ 1389888 h 7095925"/>
              <a:gd name="connsiteX2" fmla="*/ 3475196 w 3493008"/>
              <a:gd name="connsiteY2" fmla="*/ 7095925 h 7095925"/>
              <a:gd name="connsiteX3" fmla="*/ 0 w 3493008"/>
              <a:gd name="connsiteY3" fmla="*/ 5687568 h 7095925"/>
              <a:gd name="connsiteX4" fmla="*/ 0 w 3493008"/>
              <a:gd name="connsiteY4" fmla="*/ 0 h 7095925"/>
              <a:gd name="connsiteX0" fmla="*/ 0 w 3493008"/>
              <a:gd name="connsiteY0" fmla="*/ 0 h 7095925"/>
              <a:gd name="connsiteX1" fmla="*/ 3493008 w 3493008"/>
              <a:gd name="connsiteY1" fmla="*/ 1389888 h 7095925"/>
              <a:gd name="connsiteX2" fmla="*/ 3475196 w 3493008"/>
              <a:gd name="connsiteY2" fmla="*/ 7095925 h 7095925"/>
              <a:gd name="connsiteX3" fmla="*/ 0 w 3493008"/>
              <a:gd name="connsiteY3" fmla="*/ 7080618 h 7095925"/>
              <a:gd name="connsiteX4" fmla="*/ 0 w 3493008"/>
              <a:gd name="connsiteY4" fmla="*/ 0 h 709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7095925">
                <a:moveTo>
                  <a:pt x="0" y="0"/>
                </a:moveTo>
                <a:lnTo>
                  <a:pt x="3493008" y="1389888"/>
                </a:lnTo>
                <a:cubicBezTo>
                  <a:pt x="3487071" y="3291900"/>
                  <a:pt x="3481133" y="5193913"/>
                  <a:pt x="3475196" y="7095925"/>
                </a:cubicBezTo>
                <a:lnTo>
                  <a:pt x="0" y="70806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CB1C89-CF0A-124E-899E-3655BB9BA1E8}"/>
              </a:ext>
            </a:extLst>
          </p:cNvPr>
          <p:cNvSpPr/>
          <p:nvPr/>
        </p:nvSpPr>
        <p:spPr>
          <a:xfrm>
            <a:off x="8734015" y="10842195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AE08E8-EE3B-4340-AC76-9A0B1AE3AD14}"/>
              </a:ext>
            </a:extLst>
          </p:cNvPr>
          <p:cNvSpPr/>
          <p:nvPr/>
        </p:nvSpPr>
        <p:spPr>
          <a:xfrm>
            <a:off x="19670119" y="10842196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3C80FB-6653-EB4E-9BC9-855FDEA94770}"/>
              </a:ext>
            </a:extLst>
          </p:cNvPr>
          <p:cNvGrpSpPr/>
          <p:nvPr/>
        </p:nvGrpSpPr>
        <p:grpSpPr>
          <a:xfrm rot="16200000">
            <a:off x="8160974" y="2687300"/>
            <a:ext cx="4674941" cy="1641929"/>
            <a:chOff x="2112163" y="14038536"/>
            <a:chExt cx="3878431" cy="1641929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3518671F-C475-494D-9C78-FF2711AD9BF5}"/>
                </a:ext>
              </a:extLst>
            </p:cNvPr>
            <p:cNvSpPr txBox="1"/>
            <p:nvPr/>
          </p:nvSpPr>
          <p:spPr>
            <a:xfrm>
              <a:off x="2112164" y="1403853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  <p:sp>
          <p:nvSpPr>
            <p:cNvPr id="84" name="Rectangle 56">
              <a:extLst>
                <a:ext uri="{FF2B5EF4-FFF2-40B4-BE49-F238E27FC236}">
                  <a16:creationId xmlns:a16="http://schemas.microsoft.com/office/drawing/2014/main" id="{D73561EB-22E4-EB4A-956D-C2F8B9E5EB88}"/>
                </a:ext>
              </a:extLst>
            </p:cNvPr>
            <p:cNvSpPr/>
            <p:nvPr/>
          </p:nvSpPr>
          <p:spPr>
            <a:xfrm>
              <a:off x="2112163" y="14726358"/>
              <a:ext cx="38784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002117-6115-9140-8F28-0B01E69002CB}"/>
              </a:ext>
            </a:extLst>
          </p:cNvPr>
          <p:cNvGrpSpPr/>
          <p:nvPr/>
        </p:nvGrpSpPr>
        <p:grpSpPr>
          <a:xfrm rot="16200000">
            <a:off x="11187739" y="3898314"/>
            <a:ext cx="4727328" cy="1641928"/>
            <a:chOff x="7242883" y="14038536"/>
            <a:chExt cx="3921892" cy="1641928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606A5EEA-47BC-6A46-A8BD-2A927B0A1F00}"/>
                </a:ext>
              </a:extLst>
            </p:cNvPr>
            <p:cNvSpPr txBox="1"/>
            <p:nvPr/>
          </p:nvSpPr>
          <p:spPr>
            <a:xfrm>
              <a:off x="7242883" y="1403853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61CBD186-CD90-1F4F-BE36-3D57FBB44E76}"/>
                </a:ext>
              </a:extLst>
            </p:cNvPr>
            <p:cNvSpPr/>
            <p:nvPr/>
          </p:nvSpPr>
          <p:spPr>
            <a:xfrm>
              <a:off x="7286344" y="14726357"/>
              <a:ext cx="38784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37BEB3-47E4-C348-A171-B682252A096A}"/>
              </a:ext>
            </a:extLst>
          </p:cNvPr>
          <p:cNvGrpSpPr/>
          <p:nvPr/>
        </p:nvGrpSpPr>
        <p:grpSpPr>
          <a:xfrm rot="16200000">
            <a:off x="14954712" y="5309064"/>
            <a:ext cx="4674941" cy="1641929"/>
            <a:chOff x="12172585" y="14038536"/>
            <a:chExt cx="3878431" cy="1641929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E700639B-A5AC-2444-B02C-3432978DED01}"/>
                </a:ext>
              </a:extLst>
            </p:cNvPr>
            <p:cNvSpPr txBox="1"/>
            <p:nvPr/>
          </p:nvSpPr>
          <p:spPr>
            <a:xfrm>
              <a:off x="12183716" y="1403853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A7D567A9-5EDB-2A44-BDF0-E0780161E0F6}"/>
                </a:ext>
              </a:extLst>
            </p:cNvPr>
            <p:cNvSpPr/>
            <p:nvPr/>
          </p:nvSpPr>
          <p:spPr>
            <a:xfrm>
              <a:off x="12172585" y="14726358"/>
              <a:ext cx="38784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2A4D9-7D12-3F41-B0EB-2047228455D7}"/>
              </a:ext>
            </a:extLst>
          </p:cNvPr>
          <p:cNvGrpSpPr/>
          <p:nvPr/>
        </p:nvGrpSpPr>
        <p:grpSpPr>
          <a:xfrm rot="16200000">
            <a:off x="18476436" y="6660322"/>
            <a:ext cx="4674941" cy="1641929"/>
            <a:chOff x="17185970" y="14038536"/>
            <a:chExt cx="3878431" cy="1641929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626D6CEC-9BC1-B64D-BA7D-BA9404F498DE}"/>
                </a:ext>
              </a:extLst>
            </p:cNvPr>
            <p:cNvSpPr txBox="1"/>
            <p:nvPr/>
          </p:nvSpPr>
          <p:spPr>
            <a:xfrm>
              <a:off x="17206811" y="1403853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B7BC4BA7-9C29-7C48-B625-17DB93FCAD1B}"/>
                </a:ext>
              </a:extLst>
            </p:cNvPr>
            <p:cNvSpPr/>
            <p:nvPr/>
          </p:nvSpPr>
          <p:spPr>
            <a:xfrm>
              <a:off x="17185970" y="14726358"/>
              <a:ext cx="387843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38" name="Rectangle 7">
            <a:extLst>
              <a:ext uri="{FF2B5EF4-FFF2-40B4-BE49-F238E27FC236}">
                <a16:creationId xmlns:a16="http://schemas.microsoft.com/office/drawing/2014/main" id="{BBE2321D-6D87-9249-9D28-07BF6F5FE227}"/>
              </a:ext>
            </a:extLst>
          </p:cNvPr>
          <p:cNvSpPr/>
          <p:nvPr/>
        </p:nvSpPr>
        <p:spPr>
          <a:xfrm flipH="1">
            <a:off x="1821550" y="5615810"/>
            <a:ext cx="6268757" cy="692939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493008"/>
              <a:gd name="connsiteY0" fmla="*/ 0 h 7095925"/>
              <a:gd name="connsiteX1" fmla="*/ 3493008 w 3493008"/>
              <a:gd name="connsiteY1" fmla="*/ 1389888 h 7095925"/>
              <a:gd name="connsiteX2" fmla="*/ 3475196 w 3493008"/>
              <a:gd name="connsiteY2" fmla="*/ 7095925 h 7095925"/>
              <a:gd name="connsiteX3" fmla="*/ 0 w 3493008"/>
              <a:gd name="connsiteY3" fmla="*/ 5687568 h 7095925"/>
              <a:gd name="connsiteX4" fmla="*/ 0 w 3493008"/>
              <a:gd name="connsiteY4" fmla="*/ 0 h 7095925"/>
              <a:gd name="connsiteX0" fmla="*/ 0 w 3493008"/>
              <a:gd name="connsiteY0" fmla="*/ 0 h 7095925"/>
              <a:gd name="connsiteX1" fmla="*/ 3493008 w 3493008"/>
              <a:gd name="connsiteY1" fmla="*/ 1389888 h 7095925"/>
              <a:gd name="connsiteX2" fmla="*/ 3475196 w 3493008"/>
              <a:gd name="connsiteY2" fmla="*/ 7095925 h 7095925"/>
              <a:gd name="connsiteX3" fmla="*/ 0 w 3493008"/>
              <a:gd name="connsiteY3" fmla="*/ 7080618 h 7095925"/>
              <a:gd name="connsiteX4" fmla="*/ 0 w 3493008"/>
              <a:gd name="connsiteY4" fmla="*/ 0 h 7095925"/>
              <a:gd name="connsiteX0" fmla="*/ 0 w 6196037"/>
              <a:gd name="connsiteY0" fmla="*/ 0 h 7167953"/>
              <a:gd name="connsiteX1" fmla="*/ 3493008 w 6196037"/>
              <a:gd name="connsiteY1" fmla="*/ 1389888 h 7167953"/>
              <a:gd name="connsiteX2" fmla="*/ 6196028 w 6196037"/>
              <a:gd name="connsiteY2" fmla="*/ 7167953 h 7167953"/>
              <a:gd name="connsiteX3" fmla="*/ 0 w 6196037"/>
              <a:gd name="connsiteY3" fmla="*/ 7080618 h 7167953"/>
              <a:gd name="connsiteX4" fmla="*/ 0 w 6196037"/>
              <a:gd name="connsiteY4" fmla="*/ 0 h 7167953"/>
              <a:gd name="connsiteX0" fmla="*/ 0 w 6196835"/>
              <a:gd name="connsiteY0" fmla="*/ 0 h 7167953"/>
              <a:gd name="connsiteX1" fmla="*/ 6178957 w 6196835"/>
              <a:gd name="connsiteY1" fmla="*/ 2362278 h 7167953"/>
              <a:gd name="connsiteX2" fmla="*/ 6196028 w 6196835"/>
              <a:gd name="connsiteY2" fmla="*/ 7167953 h 7167953"/>
              <a:gd name="connsiteX3" fmla="*/ 0 w 6196835"/>
              <a:gd name="connsiteY3" fmla="*/ 7080618 h 7167953"/>
              <a:gd name="connsiteX4" fmla="*/ 0 w 6196835"/>
              <a:gd name="connsiteY4" fmla="*/ 0 h 7167953"/>
              <a:gd name="connsiteX0" fmla="*/ 0 w 6203469"/>
              <a:gd name="connsiteY0" fmla="*/ 0 h 7167953"/>
              <a:gd name="connsiteX1" fmla="*/ 6203469 w 6203469"/>
              <a:gd name="connsiteY1" fmla="*/ 2387586 h 7167953"/>
              <a:gd name="connsiteX2" fmla="*/ 6196028 w 6203469"/>
              <a:gd name="connsiteY2" fmla="*/ 7167953 h 7167953"/>
              <a:gd name="connsiteX3" fmla="*/ 0 w 6203469"/>
              <a:gd name="connsiteY3" fmla="*/ 7080618 h 7167953"/>
              <a:gd name="connsiteX4" fmla="*/ 0 w 6203469"/>
              <a:gd name="connsiteY4" fmla="*/ 0 h 7167953"/>
              <a:gd name="connsiteX0" fmla="*/ 0 w 6203469"/>
              <a:gd name="connsiteY0" fmla="*/ 0 h 7167953"/>
              <a:gd name="connsiteX1" fmla="*/ 6203469 w 6203469"/>
              <a:gd name="connsiteY1" fmla="*/ 2387586 h 7167953"/>
              <a:gd name="connsiteX2" fmla="*/ 6196028 w 6203469"/>
              <a:gd name="connsiteY2" fmla="*/ 7167953 h 7167953"/>
              <a:gd name="connsiteX3" fmla="*/ 0 w 6203469"/>
              <a:gd name="connsiteY3" fmla="*/ 7139142 h 7167953"/>
              <a:gd name="connsiteX4" fmla="*/ 0 w 6203469"/>
              <a:gd name="connsiteY4" fmla="*/ 0 h 7167953"/>
              <a:gd name="connsiteX0" fmla="*/ 14171 w 6217640"/>
              <a:gd name="connsiteY0" fmla="*/ 0 h 7168404"/>
              <a:gd name="connsiteX1" fmla="*/ 6217640 w 6217640"/>
              <a:gd name="connsiteY1" fmla="*/ 2387586 h 7168404"/>
              <a:gd name="connsiteX2" fmla="*/ 6210199 w 6217640"/>
              <a:gd name="connsiteY2" fmla="*/ 7167953 h 7168404"/>
              <a:gd name="connsiteX3" fmla="*/ 0 w 6217640"/>
              <a:gd name="connsiteY3" fmla="*/ 7168404 h 7168404"/>
              <a:gd name="connsiteX4" fmla="*/ 14171 w 6217640"/>
              <a:gd name="connsiteY4" fmla="*/ 0 h 716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7640" h="7168404">
                <a:moveTo>
                  <a:pt x="14171" y="0"/>
                </a:moveTo>
                <a:lnTo>
                  <a:pt x="6217640" y="2387586"/>
                </a:lnTo>
                <a:cubicBezTo>
                  <a:pt x="6211703" y="4289598"/>
                  <a:pt x="6216136" y="5265941"/>
                  <a:pt x="6210199" y="7167953"/>
                </a:cubicBezTo>
                <a:lnTo>
                  <a:pt x="0" y="7168404"/>
                </a:lnTo>
                <a:cubicBezTo>
                  <a:pt x="4724" y="4778936"/>
                  <a:pt x="9447" y="2389468"/>
                  <a:pt x="14171" y="0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2C2757-A8C6-AA49-AC9B-F7135FED5C79}"/>
              </a:ext>
            </a:extLst>
          </p:cNvPr>
          <p:cNvGrpSpPr/>
          <p:nvPr/>
        </p:nvGrpSpPr>
        <p:grpSpPr>
          <a:xfrm>
            <a:off x="2742779" y="8473601"/>
            <a:ext cx="4893794" cy="3306670"/>
            <a:chOff x="2608184" y="8230701"/>
            <a:chExt cx="4893794" cy="33066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23387-0625-A64F-9AD9-F0706F83BD15}"/>
                </a:ext>
              </a:extLst>
            </p:cNvPr>
            <p:cNvSpPr txBox="1"/>
            <p:nvPr/>
          </p:nvSpPr>
          <p:spPr>
            <a:xfrm>
              <a:off x="2608184" y="10448483"/>
              <a:ext cx="46609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 you promote it in the right place.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6BB0CF-A2CB-AE40-8693-6C12A70607DC}"/>
                </a:ext>
              </a:extLst>
            </p:cNvPr>
            <p:cNvSpPr txBox="1"/>
            <p:nvPr/>
          </p:nvSpPr>
          <p:spPr>
            <a:xfrm>
              <a:off x="2608185" y="8230701"/>
              <a:ext cx="489379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DEF51425-7424-F745-9CEF-6F7FAF4F2D20}"/>
              </a:ext>
            </a:extLst>
          </p:cNvPr>
          <p:cNvGrpSpPr/>
          <p:nvPr/>
        </p:nvGrpSpPr>
        <p:grpSpPr>
          <a:xfrm>
            <a:off x="1586747" y="1404986"/>
            <a:ext cx="5453169" cy="3027812"/>
            <a:chOff x="2697645" y="861425"/>
            <a:chExt cx="22841439" cy="3027812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17D4A722-7DE0-A244-9E7E-D3AA445F060C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E59AE854-D6C7-DB4B-949B-E908D69C91CF}"/>
                </a:ext>
              </a:extLst>
            </p:cNvPr>
            <p:cNvSpPr txBox="1"/>
            <p:nvPr/>
          </p:nvSpPr>
          <p:spPr>
            <a:xfrm>
              <a:off x="2697645" y="2411909"/>
              <a:ext cx="19041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20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C819DC7-FE1D-244C-873E-4789DF3F4F16}"/>
              </a:ext>
            </a:extLst>
          </p:cNvPr>
          <p:cNvCxnSpPr>
            <a:cxnSpLocks/>
          </p:cNvCxnSpPr>
          <p:nvPr/>
        </p:nvCxnSpPr>
        <p:spPr>
          <a:xfrm flipV="1">
            <a:off x="8128138" y="12054372"/>
            <a:ext cx="7828670" cy="9586"/>
          </a:xfrm>
          <a:prstGeom prst="line">
            <a:avLst/>
          </a:prstGeom>
          <a:ln w="635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351">
            <a:extLst>
              <a:ext uri="{FF2B5EF4-FFF2-40B4-BE49-F238E27FC236}">
                <a16:creationId xmlns:a16="http://schemas.microsoft.com/office/drawing/2014/main" id="{64E58825-0BB1-7446-86D4-3E6019346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039" y="11849496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17427EC-3018-F24E-B6F8-A5ED3BA77DE3}"/>
              </a:ext>
            </a:extLst>
          </p:cNvPr>
          <p:cNvCxnSpPr>
            <a:cxnSpLocks/>
          </p:cNvCxnSpPr>
          <p:nvPr/>
        </p:nvCxnSpPr>
        <p:spPr>
          <a:xfrm>
            <a:off x="8807846" y="9856935"/>
            <a:ext cx="7219569" cy="1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 351">
            <a:extLst>
              <a:ext uri="{FF2B5EF4-FFF2-40B4-BE49-F238E27FC236}">
                <a16:creationId xmlns:a16="http://schemas.microsoft.com/office/drawing/2014/main" id="{21E40952-01D5-AA4F-9C4C-3C3DEE30A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039" y="9652059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09F6C95-0B9D-0F4E-BE43-F8D93071C00E}"/>
              </a:ext>
            </a:extLst>
          </p:cNvPr>
          <p:cNvCxnSpPr>
            <a:cxnSpLocks/>
          </p:cNvCxnSpPr>
          <p:nvPr/>
        </p:nvCxnSpPr>
        <p:spPr>
          <a:xfrm>
            <a:off x="10824065" y="4979535"/>
            <a:ext cx="5146974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351">
            <a:extLst>
              <a:ext uri="{FF2B5EF4-FFF2-40B4-BE49-F238E27FC236}">
                <a16:creationId xmlns:a16="http://schemas.microsoft.com/office/drawing/2014/main" id="{4F408DE2-C975-634D-8C1E-A409C13F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039" y="4774659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B9EDC45-DB43-314D-8832-98F4968BD875}"/>
              </a:ext>
            </a:extLst>
          </p:cNvPr>
          <p:cNvGrpSpPr/>
          <p:nvPr/>
        </p:nvGrpSpPr>
        <p:grpSpPr>
          <a:xfrm>
            <a:off x="1370702" y="3777000"/>
            <a:ext cx="10818123" cy="9479378"/>
            <a:chOff x="5702037" y="3777000"/>
            <a:chExt cx="10818123" cy="94793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B69D03-197E-9B4D-9278-881DDC97EFF2}"/>
                </a:ext>
              </a:extLst>
            </p:cNvPr>
            <p:cNvGrpSpPr/>
            <p:nvPr/>
          </p:nvGrpSpPr>
          <p:grpSpPr>
            <a:xfrm>
              <a:off x="7857490" y="3777000"/>
              <a:ext cx="8662670" cy="9210750"/>
              <a:chOff x="8308100" y="4256120"/>
              <a:chExt cx="7761449" cy="8252510"/>
            </a:xfrm>
          </p:grpSpPr>
          <p:sp>
            <p:nvSpPr>
              <p:cNvPr id="37" name="Freeform 100">
                <a:extLst>
                  <a:ext uri="{FF2B5EF4-FFF2-40B4-BE49-F238E27FC236}">
                    <a16:creationId xmlns:a16="http://schemas.microsoft.com/office/drawing/2014/main" id="{D8BF3FC6-4563-B34F-986A-2F77C711F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8308100" y="4256120"/>
                <a:ext cx="7761449" cy="2073014"/>
              </a:xfrm>
              <a:custGeom>
                <a:avLst/>
                <a:gdLst>
                  <a:gd name="T0" fmla="*/ 125 w 10384"/>
                  <a:gd name="T1" fmla="*/ 2030 h 2775"/>
                  <a:gd name="T2" fmla="*/ 125 w 10384"/>
                  <a:gd name="T3" fmla="*/ 2030 h 2775"/>
                  <a:gd name="T4" fmla="*/ 435 w 10384"/>
                  <a:gd name="T5" fmla="*/ 2581 h 2775"/>
                  <a:gd name="T6" fmla="*/ 5433 w 10384"/>
                  <a:gd name="T7" fmla="*/ 2765 h 2775"/>
                  <a:gd name="T8" fmla="*/ 9958 w 10384"/>
                  <a:gd name="T9" fmla="*/ 2581 h 2775"/>
                  <a:gd name="T10" fmla="*/ 10258 w 10384"/>
                  <a:gd name="T11" fmla="*/ 2030 h 2775"/>
                  <a:gd name="T12" fmla="*/ 9310 w 10384"/>
                  <a:gd name="T13" fmla="*/ 212 h 2775"/>
                  <a:gd name="T14" fmla="*/ 8933 w 10384"/>
                  <a:gd name="T15" fmla="*/ 19 h 2775"/>
                  <a:gd name="T16" fmla="*/ 5162 w 10384"/>
                  <a:gd name="T17" fmla="*/ 232 h 2775"/>
                  <a:gd name="T18" fmla="*/ 1450 w 10384"/>
                  <a:gd name="T19" fmla="*/ 19 h 2775"/>
                  <a:gd name="T20" fmla="*/ 1073 w 10384"/>
                  <a:gd name="T21" fmla="*/ 212 h 2775"/>
                  <a:gd name="T22" fmla="*/ 125 w 10384"/>
                  <a:gd name="T23" fmla="*/ 2030 h 2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384" h="2775">
                    <a:moveTo>
                      <a:pt x="125" y="2030"/>
                    </a:moveTo>
                    <a:lnTo>
                      <a:pt x="125" y="2030"/>
                    </a:lnTo>
                    <a:cubicBezTo>
                      <a:pt x="0" y="2262"/>
                      <a:pt x="164" y="2552"/>
                      <a:pt x="435" y="2581"/>
                    </a:cubicBezTo>
                    <a:cubicBezTo>
                      <a:pt x="1982" y="2697"/>
                      <a:pt x="3654" y="2774"/>
                      <a:pt x="5433" y="2765"/>
                    </a:cubicBezTo>
                    <a:cubicBezTo>
                      <a:pt x="7038" y="2765"/>
                      <a:pt x="8546" y="2688"/>
                      <a:pt x="9958" y="2581"/>
                    </a:cubicBezTo>
                    <a:cubicBezTo>
                      <a:pt x="10229" y="2552"/>
                      <a:pt x="10383" y="2262"/>
                      <a:pt x="10258" y="2030"/>
                    </a:cubicBezTo>
                    <a:cubicBezTo>
                      <a:pt x="9310" y="212"/>
                      <a:pt x="9310" y="212"/>
                      <a:pt x="9310" y="212"/>
                    </a:cubicBezTo>
                    <a:cubicBezTo>
                      <a:pt x="9242" y="77"/>
                      <a:pt x="9088" y="0"/>
                      <a:pt x="8933" y="19"/>
                    </a:cubicBezTo>
                    <a:cubicBezTo>
                      <a:pt x="7811" y="145"/>
                      <a:pt x="6545" y="241"/>
                      <a:pt x="5162" y="232"/>
                    </a:cubicBezTo>
                    <a:cubicBezTo>
                      <a:pt x="3808" y="232"/>
                      <a:pt x="2561" y="145"/>
                      <a:pt x="1450" y="19"/>
                    </a:cubicBezTo>
                    <a:cubicBezTo>
                      <a:pt x="1295" y="0"/>
                      <a:pt x="1150" y="77"/>
                      <a:pt x="1073" y="212"/>
                    </a:cubicBezTo>
                    <a:cubicBezTo>
                      <a:pt x="763" y="822"/>
                      <a:pt x="444" y="1421"/>
                      <a:pt x="125" y="203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101">
                <a:extLst>
                  <a:ext uri="{FF2B5EF4-FFF2-40B4-BE49-F238E27FC236}">
                    <a16:creationId xmlns:a16="http://schemas.microsoft.com/office/drawing/2014/main" id="{AD271F94-05D9-0040-9ABD-6823104D6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9296819" y="6437893"/>
                <a:ext cx="5774122" cy="2036762"/>
              </a:xfrm>
              <a:custGeom>
                <a:avLst/>
                <a:gdLst>
                  <a:gd name="T0" fmla="*/ 532 w 7726"/>
                  <a:gd name="T1" fmla="*/ 1256 h 2727"/>
                  <a:gd name="T2" fmla="*/ 532 w 7726"/>
                  <a:gd name="T3" fmla="*/ 1256 h 2727"/>
                  <a:gd name="T4" fmla="*/ 126 w 7726"/>
                  <a:gd name="T5" fmla="*/ 2030 h 2727"/>
                  <a:gd name="T6" fmla="*/ 425 w 7726"/>
                  <a:gd name="T7" fmla="*/ 2581 h 2727"/>
                  <a:gd name="T8" fmla="*/ 3818 w 7726"/>
                  <a:gd name="T9" fmla="*/ 2726 h 2727"/>
                  <a:gd name="T10" fmla="*/ 7290 w 7726"/>
                  <a:gd name="T11" fmla="*/ 2581 h 2727"/>
                  <a:gd name="T12" fmla="*/ 7599 w 7726"/>
                  <a:gd name="T13" fmla="*/ 2030 h 2727"/>
                  <a:gd name="T14" fmla="*/ 7193 w 7726"/>
                  <a:gd name="T15" fmla="*/ 1256 h 2727"/>
                  <a:gd name="T16" fmla="*/ 6651 w 7726"/>
                  <a:gd name="T17" fmla="*/ 223 h 2727"/>
                  <a:gd name="T18" fmla="*/ 6255 w 7726"/>
                  <a:gd name="T19" fmla="*/ 29 h 2727"/>
                  <a:gd name="T20" fmla="*/ 3828 w 7726"/>
                  <a:gd name="T21" fmla="*/ 213 h 2727"/>
                  <a:gd name="T22" fmla="*/ 1459 w 7726"/>
                  <a:gd name="T23" fmla="*/ 29 h 2727"/>
                  <a:gd name="T24" fmla="*/ 1063 w 7726"/>
                  <a:gd name="T25" fmla="*/ 223 h 2727"/>
                  <a:gd name="T26" fmla="*/ 532 w 7726"/>
                  <a:gd name="T27" fmla="*/ 1256 h 2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726" h="2727">
                    <a:moveTo>
                      <a:pt x="532" y="1256"/>
                    </a:moveTo>
                    <a:lnTo>
                      <a:pt x="532" y="1256"/>
                    </a:lnTo>
                    <a:cubicBezTo>
                      <a:pt x="126" y="2030"/>
                      <a:pt x="126" y="2030"/>
                      <a:pt x="126" y="2030"/>
                    </a:cubicBezTo>
                    <a:cubicBezTo>
                      <a:pt x="0" y="2271"/>
                      <a:pt x="155" y="2552"/>
                      <a:pt x="425" y="2581"/>
                    </a:cubicBezTo>
                    <a:cubicBezTo>
                      <a:pt x="1469" y="2668"/>
                      <a:pt x="2600" y="2726"/>
                      <a:pt x="3818" y="2726"/>
                    </a:cubicBezTo>
                    <a:cubicBezTo>
                      <a:pt x="5056" y="2726"/>
                      <a:pt x="6226" y="2668"/>
                      <a:pt x="7290" y="2581"/>
                    </a:cubicBezTo>
                    <a:cubicBezTo>
                      <a:pt x="7560" y="2552"/>
                      <a:pt x="7725" y="2271"/>
                      <a:pt x="7599" y="2030"/>
                    </a:cubicBezTo>
                    <a:cubicBezTo>
                      <a:pt x="7464" y="1768"/>
                      <a:pt x="7328" y="1517"/>
                      <a:pt x="7193" y="1256"/>
                    </a:cubicBezTo>
                    <a:cubicBezTo>
                      <a:pt x="6651" y="223"/>
                      <a:pt x="6651" y="223"/>
                      <a:pt x="6651" y="223"/>
                    </a:cubicBezTo>
                    <a:cubicBezTo>
                      <a:pt x="6574" y="87"/>
                      <a:pt x="6419" y="0"/>
                      <a:pt x="6255" y="29"/>
                    </a:cubicBezTo>
                    <a:cubicBezTo>
                      <a:pt x="5559" y="136"/>
                      <a:pt x="4737" y="223"/>
                      <a:pt x="3828" y="213"/>
                    </a:cubicBezTo>
                    <a:cubicBezTo>
                      <a:pt x="2938" y="213"/>
                      <a:pt x="2146" y="136"/>
                      <a:pt x="1459" y="29"/>
                    </a:cubicBezTo>
                    <a:cubicBezTo>
                      <a:pt x="1304" y="0"/>
                      <a:pt x="1140" y="87"/>
                      <a:pt x="1063" y="223"/>
                    </a:cubicBezTo>
                    <a:cubicBezTo>
                      <a:pt x="888" y="570"/>
                      <a:pt x="706" y="908"/>
                      <a:pt x="532" y="125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102">
                <a:extLst>
                  <a:ext uri="{FF2B5EF4-FFF2-40B4-BE49-F238E27FC236}">
                    <a16:creationId xmlns:a16="http://schemas.microsoft.com/office/drawing/2014/main" id="{EF2297F5-4DBB-EE41-95F2-471845FAA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0285539" y="8566936"/>
                <a:ext cx="3803274" cy="2046648"/>
              </a:xfrm>
              <a:custGeom>
                <a:avLst/>
                <a:gdLst>
                  <a:gd name="T0" fmla="*/ 126 w 5087"/>
                  <a:gd name="T1" fmla="*/ 2040 h 2737"/>
                  <a:gd name="T2" fmla="*/ 126 w 5087"/>
                  <a:gd name="T3" fmla="*/ 2040 h 2737"/>
                  <a:gd name="T4" fmla="*/ 416 w 5087"/>
                  <a:gd name="T5" fmla="*/ 2591 h 2737"/>
                  <a:gd name="T6" fmla="*/ 2543 w 5087"/>
                  <a:gd name="T7" fmla="*/ 2736 h 2737"/>
                  <a:gd name="T8" fmla="*/ 4680 w 5087"/>
                  <a:gd name="T9" fmla="*/ 2591 h 2737"/>
                  <a:gd name="T10" fmla="*/ 4960 w 5087"/>
                  <a:gd name="T11" fmla="*/ 2040 h 2737"/>
                  <a:gd name="T12" fmla="*/ 4013 w 5087"/>
                  <a:gd name="T13" fmla="*/ 232 h 2737"/>
                  <a:gd name="T14" fmla="*/ 3606 w 5087"/>
                  <a:gd name="T15" fmla="*/ 29 h 2737"/>
                  <a:gd name="T16" fmla="*/ 2504 w 5087"/>
                  <a:gd name="T17" fmla="*/ 136 h 2737"/>
                  <a:gd name="T18" fmla="*/ 1479 w 5087"/>
                  <a:gd name="T19" fmla="*/ 29 h 2737"/>
                  <a:gd name="T20" fmla="*/ 1083 w 5087"/>
                  <a:gd name="T21" fmla="*/ 232 h 2737"/>
                  <a:gd name="T22" fmla="*/ 126 w 5087"/>
                  <a:gd name="T23" fmla="*/ 2040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87" h="2737">
                    <a:moveTo>
                      <a:pt x="126" y="2040"/>
                    </a:moveTo>
                    <a:lnTo>
                      <a:pt x="126" y="2040"/>
                    </a:lnTo>
                    <a:cubicBezTo>
                      <a:pt x="0" y="2282"/>
                      <a:pt x="155" y="2563"/>
                      <a:pt x="416" y="2591"/>
                    </a:cubicBezTo>
                    <a:cubicBezTo>
                      <a:pt x="1044" y="2679"/>
                      <a:pt x="1760" y="2736"/>
                      <a:pt x="2543" y="2736"/>
                    </a:cubicBezTo>
                    <a:cubicBezTo>
                      <a:pt x="3326" y="2736"/>
                      <a:pt x="4042" y="2679"/>
                      <a:pt x="4680" y="2591"/>
                    </a:cubicBezTo>
                    <a:cubicBezTo>
                      <a:pt x="4941" y="2563"/>
                      <a:pt x="5086" y="2282"/>
                      <a:pt x="4960" y="2040"/>
                    </a:cubicBezTo>
                    <a:cubicBezTo>
                      <a:pt x="4641" y="1441"/>
                      <a:pt x="4332" y="832"/>
                      <a:pt x="4013" y="232"/>
                    </a:cubicBezTo>
                    <a:cubicBezTo>
                      <a:pt x="3935" y="78"/>
                      <a:pt x="3771" y="0"/>
                      <a:pt x="3606" y="29"/>
                    </a:cubicBezTo>
                    <a:cubicBezTo>
                      <a:pt x="3297" y="97"/>
                      <a:pt x="2920" y="136"/>
                      <a:pt x="2504" y="136"/>
                    </a:cubicBezTo>
                    <a:cubicBezTo>
                      <a:pt x="2118" y="136"/>
                      <a:pt x="1769" y="87"/>
                      <a:pt x="1479" y="29"/>
                    </a:cubicBezTo>
                    <a:cubicBezTo>
                      <a:pt x="1325" y="0"/>
                      <a:pt x="1160" y="78"/>
                      <a:pt x="1083" y="232"/>
                    </a:cubicBezTo>
                    <a:cubicBezTo>
                      <a:pt x="764" y="832"/>
                      <a:pt x="445" y="1441"/>
                      <a:pt x="126" y="20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03">
                <a:extLst>
                  <a:ext uri="{FF2B5EF4-FFF2-40B4-BE49-F238E27FC236}">
                    <a16:creationId xmlns:a16="http://schemas.microsoft.com/office/drawing/2014/main" id="{E9B4FBBC-800F-8E45-A714-854D36A66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1277556" y="10752004"/>
                <a:ext cx="1822538" cy="1756626"/>
              </a:xfrm>
              <a:custGeom>
                <a:avLst/>
                <a:gdLst>
                  <a:gd name="T0" fmla="*/ 2320 w 2437"/>
                  <a:gd name="T1" fmla="*/ 1731 h 2351"/>
                  <a:gd name="T2" fmla="*/ 2320 w 2437"/>
                  <a:gd name="T3" fmla="*/ 1731 h 2351"/>
                  <a:gd name="T4" fmla="*/ 1556 w 2437"/>
                  <a:gd name="T5" fmla="*/ 271 h 2351"/>
                  <a:gd name="T6" fmla="*/ 889 w 2437"/>
                  <a:gd name="T7" fmla="*/ 271 h 2351"/>
                  <a:gd name="T8" fmla="*/ 116 w 2437"/>
                  <a:gd name="T9" fmla="*/ 1731 h 2351"/>
                  <a:gd name="T10" fmla="*/ 396 w 2437"/>
                  <a:gd name="T11" fmla="*/ 2282 h 2351"/>
                  <a:gd name="T12" fmla="*/ 1170 w 2437"/>
                  <a:gd name="T13" fmla="*/ 2350 h 2351"/>
                  <a:gd name="T14" fmla="*/ 2049 w 2437"/>
                  <a:gd name="T15" fmla="*/ 2282 h 2351"/>
                  <a:gd name="T16" fmla="*/ 2320 w 2437"/>
                  <a:gd name="T17" fmla="*/ 1731 h 2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37" h="2351">
                    <a:moveTo>
                      <a:pt x="2320" y="1731"/>
                    </a:moveTo>
                    <a:lnTo>
                      <a:pt x="2320" y="1731"/>
                    </a:lnTo>
                    <a:cubicBezTo>
                      <a:pt x="1556" y="271"/>
                      <a:pt x="1556" y="271"/>
                      <a:pt x="1556" y="271"/>
                    </a:cubicBezTo>
                    <a:cubicBezTo>
                      <a:pt x="1411" y="0"/>
                      <a:pt x="1025" y="0"/>
                      <a:pt x="889" y="271"/>
                    </a:cubicBezTo>
                    <a:cubicBezTo>
                      <a:pt x="116" y="1731"/>
                      <a:pt x="116" y="1731"/>
                      <a:pt x="116" y="1731"/>
                    </a:cubicBezTo>
                    <a:cubicBezTo>
                      <a:pt x="0" y="1963"/>
                      <a:pt x="135" y="2243"/>
                      <a:pt x="396" y="2282"/>
                    </a:cubicBezTo>
                    <a:cubicBezTo>
                      <a:pt x="628" y="2321"/>
                      <a:pt x="879" y="2340"/>
                      <a:pt x="1170" y="2350"/>
                    </a:cubicBezTo>
                    <a:cubicBezTo>
                      <a:pt x="1489" y="2350"/>
                      <a:pt x="1789" y="2321"/>
                      <a:pt x="2049" y="2282"/>
                    </a:cubicBezTo>
                    <a:cubicBezTo>
                      <a:pt x="2301" y="2243"/>
                      <a:pt x="2436" y="1963"/>
                      <a:pt x="2320" y="173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4F153F5-9E31-F94A-841E-F3FB992527E1}"/>
                </a:ext>
              </a:extLst>
            </p:cNvPr>
            <p:cNvSpPr/>
            <p:nvPr/>
          </p:nvSpPr>
          <p:spPr>
            <a:xfrm>
              <a:off x="5702037" y="3980787"/>
              <a:ext cx="1786536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>
                      <a:lumMod val="50000"/>
                      <a:alpha val="1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9346BB8-28EC-F142-AA50-BADB2D045E07}"/>
                </a:ext>
              </a:extLst>
            </p:cNvPr>
            <p:cNvSpPr/>
            <p:nvPr/>
          </p:nvSpPr>
          <p:spPr>
            <a:xfrm>
              <a:off x="6650304" y="6351454"/>
              <a:ext cx="1786536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>
                      <a:lumMod val="50000"/>
                      <a:alpha val="1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7CEEFD-C5AE-B944-8C03-EC84085EDB60}"/>
                </a:ext>
              </a:extLst>
            </p:cNvPr>
            <p:cNvSpPr/>
            <p:nvPr/>
          </p:nvSpPr>
          <p:spPr>
            <a:xfrm>
              <a:off x="7835638" y="8722122"/>
              <a:ext cx="1786536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>
                      <a:lumMod val="50000"/>
                      <a:alpha val="1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70355C6-B649-1A49-B148-63935A241D5E}"/>
                </a:ext>
              </a:extLst>
            </p:cNvPr>
            <p:cNvSpPr/>
            <p:nvPr/>
          </p:nvSpPr>
          <p:spPr>
            <a:xfrm>
              <a:off x="8885504" y="10855721"/>
              <a:ext cx="1786536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0" dirty="0">
                  <a:solidFill>
                    <a:schemeClr val="bg1">
                      <a:lumMod val="50000"/>
                      <a:alpha val="10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CA80E8A-E126-5B4E-BAF3-B673834FC3B5}"/>
              </a:ext>
            </a:extLst>
          </p:cNvPr>
          <p:cNvCxnSpPr>
            <a:cxnSpLocks/>
          </p:cNvCxnSpPr>
          <p:nvPr/>
        </p:nvCxnSpPr>
        <p:spPr>
          <a:xfrm>
            <a:off x="10552585" y="7527816"/>
            <a:ext cx="547483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351">
            <a:extLst>
              <a:ext uri="{FF2B5EF4-FFF2-40B4-BE49-F238E27FC236}">
                <a16:creationId xmlns:a16="http://schemas.microsoft.com/office/drawing/2014/main" id="{79FDE8DA-32B0-BF40-B58F-A6F533ED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039" y="7322940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Rectangle 56">
            <a:extLst>
              <a:ext uri="{FF2B5EF4-FFF2-40B4-BE49-F238E27FC236}">
                <a16:creationId xmlns:a16="http://schemas.microsoft.com/office/drawing/2014/main" id="{BBAA5FC3-2C9E-DC44-87A8-89B1C4E45996}"/>
              </a:ext>
            </a:extLst>
          </p:cNvPr>
          <p:cNvSpPr/>
          <p:nvPr/>
        </p:nvSpPr>
        <p:spPr>
          <a:xfrm>
            <a:off x="16786965" y="4445935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F3A87BC9-96CB-DE4F-8861-72BD73CAC3CE}"/>
              </a:ext>
            </a:extLst>
          </p:cNvPr>
          <p:cNvSpPr txBox="1"/>
          <p:nvPr/>
        </p:nvSpPr>
        <p:spPr>
          <a:xfrm>
            <a:off x="6336836" y="456473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127" name="Rectangle 56">
            <a:extLst>
              <a:ext uri="{FF2B5EF4-FFF2-40B4-BE49-F238E27FC236}">
                <a16:creationId xmlns:a16="http://schemas.microsoft.com/office/drawing/2014/main" id="{823BB579-CC77-3B4B-B82E-6136971EFA36}"/>
              </a:ext>
            </a:extLst>
          </p:cNvPr>
          <p:cNvSpPr/>
          <p:nvPr/>
        </p:nvSpPr>
        <p:spPr>
          <a:xfrm>
            <a:off x="16786965" y="7019802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8" name="Rectangle 56">
            <a:extLst>
              <a:ext uri="{FF2B5EF4-FFF2-40B4-BE49-F238E27FC236}">
                <a16:creationId xmlns:a16="http://schemas.microsoft.com/office/drawing/2014/main" id="{82AB4822-0BE1-B743-9DEE-DDBA03A97521}"/>
              </a:ext>
            </a:extLst>
          </p:cNvPr>
          <p:cNvSpPr/>
          <p:nvPr/>
        </p:nvSpPr>
        <p:spPr>
          <a:xfrm>
            <a:off x="16786965" y="9356602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0E87F2D3-567A-DA48-9B62-A1754A9FD908}"/>
              </a:ext>
            </a:extLst>
          </p:cNvPr>
          <p:cNvSpPr/>
          <p:nvPr/>
        </p:nvSpPr>
        <p:spPr>
          <a:xfrm>
            <a:off x="16786965" y="11557936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BEDEA932-4F97-8941-B629-DCA9A355E30B}"/>
              </a:ext>
            </a:extLst>
          </p:cNvPr>
          <p:cNvSpPr txBox="1"/>
          <p:nvPr/>
        </p:nvSpPr>
        <p:spPr>
          <a:xfrm>
            <a:off x="6336836" y="693715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131" name="CuadroTexto 395">
            <a:extLst>
              <a:ext uri="{FF2B5EF4-FFF2-40B4-BE49-F238E27FC236}">
                <a16:creationId xmlns:a16="http://schemas.microsoft.com/office/drawing/2014/main" id="{ECAA1915-8662-B44A-BE7D-CC138C9E2302}"/>
              </a:ext>
            </a:extLst>
          </p:cNvPr>
          <p:cNvSpPr txBox="1"/>
          <p:nvPr/>
        </p:nvSpPr>
        <p:spPr>
          <a:xfrm>
            <a:off x="6336836" y="934168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32" name="CuadroTexto 395">
            <a:extLst>
              <a:ext uri="{FF2B5EF4-FFF2-40B4-BE49-F238E27FC236}">
                <a16:creationId xmlns:a16="http://schemas.microsoft.com/office/drawing/2014/main" id="{23A9E258-5F9D-2345-A865-59E93478A666}"/>
              </a:ext>
            </a:extLst>
          </p:cNvPr>
          <p:cNvSpPr txBox="1"/>
          <p:nvPr/>
        </p:nvSpPr>
        <p:spPr>
          <a:xfrm>
            <a:off x="6271124" y="1122850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33" name="CuadroTexto 350">
            <a:extLst>
              <a:ext uri="{FF2B5EF4-FFF2-40B4-BE49-F238E27FC236}">
                <a16:creationId xmlns:a16="http://schemas.microsoft.com/office/drawing/2014/main" id="{740946D1-ED81-6F4B-95C0-B0C85734EE87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90191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2793A36-339B-7B44-AB25-D4DEEFDABA65}"/>
              </a:ext>
            </a:extLst>
          </p:cNvPr>
          <p:cNvGrpSpPr/>
          <p:nvPr/>
        </p:nvGrpSpPr>
        <p:grpSpPr>
          <a:xfrm>
            <a:off x="2172151" y="1410055"/>
            <a:ext cx="19474979" cy="10895890"/>
            <a:chOff x="1645678" y="1410055"/>
            <a:chExt cx="19474979" cy="1089589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60FDA6-1A62-ED41-BB0A-DABB14B4DBBA}"/>
                </a:ext>
              </a:extLst>
            </p:cNvPr>
            <p:cNvGrpSpPr/>
            <p:nvPr/>
          </p:nvGrpSpPr>
          <p:grpSpPr>
            <a:xfrm>
              <a:off x="1645678" y="1410055"/>
              <a:ext cx="15648410" cy="10895890"/>
              <a:chOff x="2450584" y="3703320"/>
              <a:chExt cx="19416521" cy="8458200"/>
            </a:xfrm>
          </p:grpSpPr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9C3F93D7-A8FE-1041-88F9-F68A9AC0CAE9}"/>
                  </a:ext>
                </a:extLst>
              </p:cNvPr>
              <p:cNvSpPr/>
              <p:nvPr/>
            </p:nvSpPr>
            <p:spPr>
              <a:xfrm>
                <a:off x="2450584" y="3703320"/>
                <a:ext cx="5919029" cy="8458198"/>
              </a:xfrm>
              <a:custGeom>
                <a:avLst/>
                <a:gdLst>
                  <a:gd name="connsiteX0" fmla="*/ 0 w 3493008"/>
                  <a:gd name="connsiteY0" fmla="*/ 0 h 5687568"/>
                  <a:gd name="connsiteX1" fmla="*/ 3493008 w 3493008"/>
                  <a:gd name="connsiteY1" fmla="*/ 0 h 5687568"/>
                  <a:gd name="connsiteX2" fmla="*/ 3493008 w 3493008"/>
                  <a:gd name="connsiteY2" fmla="*/ 5687568 h 5687568"/>
                  <a:gd name="connsiteX3" fmla="*/ 0 w 3493008"/>
                  <a:gd name="connsiteY3" fmla="*/ 5687568 h 5687568"/>
                  <a:gd name="connsiteX4" fmla="*/ 0 w 3493008"/>
                  <a:gd name="connsiteY4" fmla="*/ 0 h 5687568"/>
                  <a:gd name="connsiteX0" fmla="*/ 0 w 3529584"/>
                  <a:gd name="connsiteY0" fmla="*/ 0 h 5687568"/>
                  <a:gd name="connsiteX1" fmla="*/ 3529584 w 3529584"/>
                  <a:gd name="connsiteY1" fmla="*/ 2505456 h 5687568"/>
                  <a:gd name="connsiteX2" fmla="*/ 3493008 w 3529584"/>
                  <a:gd name="connsiteY2" fmla="*/ 5687568 h 5687568"/>
                  <a:gd name="connsiteX3" fmla="*/ 0 w 3529584"/>
                  <a:gd name="connsiteY3" fmla="*/ 5687568 h 5687568"/>
                  <a:gd name="connsiteX4" fmla="*/ 0 w 3529584"/>
                  <a:gd name="connsiteY4" fmla="*/ 0 h 5687568"/>
                  <a:gd name="connsiteX0" fmla="*/ 0 w 3493008"/>
                  <a:gd name="connsiteY0" fmla="*/ 0 h 5687568"/>
                  <a:gd name="connsiteX1" fmla="*/ 3493008 w 3493008"/>
                  <a:gd name="connsiteY1" fmla="*/ 1389888 h 5687568"/>
                  <a:gd name="connsiteX2" fmla="*/ 3493008 w 3493008"/>
                  <a:gd name="connsiteY2" fmla="*/ 5687568 h 5687568"/>
                  <a:gd name="connsiteX3" fmla="*/ 0 w 3493008"/>
                  <a:gd name="connsiteY3" fmla="*/ 5687568 h 5687568"/>
                  <a:gd name="connsiteX4" fmla="*/ 0 w 3493008"/>
                  <a:gd name="connsiteY4" fmla="*/ 0 h 56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008" h="5687568">
                    <a:moveTo>
                      <a:pt x="0" y="0"/>
                    </a:moveTo>
                    <a:lnTo>
                      <a:pt x="3493008" y="1389888"/>
                    </a:lnTo>
                    <a:lnTo>
                      <a:pt x="3493008" y="5687568"/>
                    </a:lnTo>
                    <a:lnTo>
                      <a:pt x="0" y="56875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254BAF3B-0D56-F842-9A96-4C54BB17C2D9}"/>
                  </a:ext>
                </a:extLst>
              </p:cNvPr>
              <p:cNvSpPr/>
              <p:nvPr/>
            </p:nvSpPr>
            <p:spPr>
              <a:xfrm>
                <a:off x="6961281" y="5848467"/>
                <a:ext cx="5919029" cy="6313053"/>
              </a:xfrm>
              <a:custGeom>
                <a:avLst/>
                <a:gdLst>
                  <a:gd name="connsiteX0" fmla="*/ 0 w 3493008"/>
                  <a:gd name="connsiteY0" fmla="*/ 0 h 4245102"/>
                  <a:gd name="connsiteX1" fmla="*/ 3493008 w 3493008"/>
                  <a:gd name="connsiteY1" fmla="*/ 0 h 4245102"/>
                  <a:gd name="connsiteX2" fmla="*/ 3493008 w 3493008"/>
                  <a:gd name="connsiteY2" fmla="*/ 4245102 h 4245102"/>
                  <a:gd name="connsiteX3" fmla="*/ 0 w 3493008"/>
                  <a:gd name="connsiteY3" fmla="*/ 4245102 h 4245102"/>
                  <a:gd name="connsiteX4" fmla="*/ 0 w 3493008"/>
                  <a:gd name="connsiteY4" fmla="*/ 0 h 4245102"/>
                  <a:gd name="connsiteX0" fmla="*/ 0 w 3493008"/>
                  <a:gd name="connsiteY0" fmla="*/ 0 h 4245102"/>
                  <a:gd name="connsiteX1" fmla="*/ 3493008 w 3493008"/>
                  <a:gd name="connsiteY1" fmla="*/ 1814512 h 4245102"/>
                  <a:gd name="connsiteX2" fmla="*/ 3493008 w 3493008"/>
                  <a:gd name="connsiteY2" fmla="*/ 4245102 h 4245102"/>
                  <a:gd name="connsiteX3" fmla="*/ 0 w 3493008"/>
                  <a:gd name="connsiteY3" fmla="*/ 4245102 h 4245102"/>
                  <a:gd name="connsiteX4" fmla="*/ 0 w 3493008"/>
                  <a:gd name="connsiteY4" fmla="*/ 0 h 4245102"/>
                  <a:gd name="connsiteX0" fmla="*/ 0 w 3493008"/>
                  <a:gd name="connsiteY0" fmla="*/ 0 h 4245102"/>
                  <a:gd name="connsiteX1" fmla="*/ 3478720 w 3493008"/>
                  <a:gd name="connsiteY1" fmla="*/ 1385887 h 4245102"/>
                  <a:gd name="connsiteX2" fmla="*/ 3493008 w 3493008"/>
                  <a:gd name="connsiteY2" fmla="*/ 4245102 h 4245102"/>
                  <a:gd name="connsiteX3" fmla="*/ 0 w 3493008"/>
                  <a:gd name="connsiteY3" fmla="*/ 4245102 h 4245102"/>
                  <a:gd name="connsiteX4" fmla="*/ 0 w 3493008"/>
                  <a:gd name="connsiteY4" fmla="*/ 0 h 4245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008" h="4245102">
                    <a:moveTo>
                      <a:pt x="0" y="0"/>
                    </a:moveTo>
                    <a:lnTo>
                      <a:pt x="3478720" y="1385887"/>
                    </a:lnTo>
                    <a:cubicBezTo>
                      <a:pt x="3483483" y="2338959"/>
                      <a:pt x="3488245" y="3292030"/>
                      <a:pt x="3493008" y="4245102"/>
                    </a:cubicBezTo>
                    <a:lnTo>
                      <a:pt x="0" y="4245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20">
                <a:extLst>
                  <a:ext uri="{FF2B5EF4-FFF2-40B4-BE49-F238E27FC236}">
                    <a16:creationId xmlns:a16="http://schemas.microsoft.com/office/drawing/2014/main" id="{68C10D84-ED9E-084E-A7A6-A0E7A1991730}"/>
                  </a:ext>
                </a:extLst>
              </p:cNvPr>
              <p:cNvSpPr/>
              <p:nvPr/>
            </p:nvSpPr>
            <p:spPr>
              <a:xfrm>
                <a:off x="11452369" y="7995507"/>
                <a:ext cx="5919029" cy="4166011"/>
              </a:xfrm>
              <a:custGeom>
                <a:avLst/>
                <a:gdLst>
                  <a:gd name="connsiteX0" fmla="*/ 0 w 3493008"/>
                  <a:gd name="connsiteY0" fmla="*/ 0 h 2844927"/>
                  <a:gd name="connsiteX1" fmla="*/ 3493008 w 3493008"/>
                  <a:gd name="connsiteY1" fmla="*/ 0 h 2844927"/>
                  <a:gd name="connsiteX2" fmla="*/ 3493008 w 3493008"/>
                  <a:gd name="connsiteY2" fmla="*/ 2844927 h 2844927"/>
                  <a:gd name="connsiteX3" fmla="*/ 0 w 3493008"/>
                  <a:gd name="connsiteY3" fmla="*/ 2844927 h 2844927"/>
                  <a:gd name="connsiteX4" fmla="*/ 0 w 3493008"/>
                  <a:gd name="connsiteY4" fmla="*/ 0 h 2844927"/>
                  <a:gd name="connsiteX0" fmla="*/ 0 w 3493008"/>
                  <a:gd name="connsiteY0" fmla="*/ 0 h 2844927"/>
                  <a:gd name="connsiteX1" fmla="*/ 3463028 w 3493008"/>
                  <a:gd name="connsiteY1" fmla="*/ 1229193 h 2844927"/>
                  <a:gd name="connsiteX2" fmla="*/ 3493008 w 3493008"/>
                  <a:gd name="connsiteY2" fmla="*/ 2844927 h 2844927"/>
                  <a:gd name="connsiteX3" fmla="*/ 0 w 3493008"/>
                  <a:gd name="connsiteY3" fmla="*/ 2844927 h 2844927"/>
                  <a:gd name="connsiteX4" fmla="*/ 0 w 3493008"/>
                  <a:gd name="connsiteY4" fmla="*/ 0 h 2844927"/>
                  <a:gd name="connsiteX0" fmla="*/ 0 w 3493008"/>
                  <a:gd name="connsiteY0" fmla="*/ 0 h 2844927"/>
                  <a:gd name="connsiteX1" fmla="*/ 3463028 w 3493008"/>
                  <a:gd name="connsiteY1" fmla="*/ 1558977 h 2844927"/>
                  <a:gd name="connsiteX2" fmla="*/ 3493008 w 3493008"/>
                  <a:gd name="connsiteY2" fmla="*/ 2844927 h 2844927"/>
                  <a:gd name="connsiteX3" fmla="*/ 0 w 3493008"/>
                  <a:gd name="connsiteY3" fmla="*/ 2844927 h 2844927"/>
                  <a:gd name="connsiteX4" fmla="*/ 0 w 3493008"/>
                  <a:gd name="connsiteY4" fmla="*/ 0 h 2844927"/>
                  <a:gd name="connsiteX0" fmla="*/ 0 w 3493008"/>
                  <a:gd name="connsiteY0" fmla="*/ 0 h 2844927"/>
                  <a:gd name="connsiteX1" fmla="*/ 3463028 w 3493008"/>
                  <a:gd name="connsiteY1" fmla="*/ 1409075 h 2844927"/>
                  <a:gd name="connsiteX2" fmla="*/ 3493008 w 3493008"/>
                  <a:gd name="connsiteY2" fmla="*/ 2844927 h 2844927"/>
                  <a:gd name="connsiteX3" fmla="*/ 0 w 3493008"/>
                  <a:gd name="connsiteY3" fmla="*/ 2844927 h 2844927"/>
                  <a:gd name="connsiteX4" fmla="*/ 0 w 3493008"/>
                  <a:gd name="connsiteY4" fmla="*/ 0 h 2844927"/>
                  <a:gd name="connsiteX0" fmla="*/ 0 w 3493008"/>
                  <a:gd name="connsiteY0" fmla="*/ 0 h 2844927"/>
                  <a:gd name="connsiteX1" fmla="*/ 3487521 w 3493008"/>
                  <a:gd name="connsiteY1" fmla="*/ 1425658 h 2844927"/>
                  <a:gd name="connsiteX2" fmla="*/ 3493008 w 3493008"/>
                  <a:gd name="connsiteY2" fmla="*/ 2844927 h 2844927"/>
                  <a:gd name="connsiteX3" fmla="*/ 0 w 3493008"/>
                  <a:gd name="connsiteY3" fmla="*/ 2844927 h 2844927"/>
                  <a:gd name="connsiteX4" fmla="*/ 0 w 3493008"/>
                  <a:gd name="connsiteY4" fmla="*/ 0 h 284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008" h="2844927">
                    <a:moveTo>
                      <a:pt x="0" y="0"/>
                    </a:moveTo>
                    <a:lnTo>
                      <a:pt x="3487521" y="1425658"/>
                    </a:lnTo>
                    <a:lnTo>
                      <a:pt x="3493008" y="2844927"/>
                    </a:lnTo>
                    <a:lnTo>
                      <a:pt x="0" y="28449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21">
                <a:extLst>
                  <a:ext uri="{FF2B5EF4-FFF2-40B4-BE49-F238E27FC236}">
                    <a16:creationId xmlns:a16="http://schemas.microsoft.com/office/drawing/2014/main" id="{9A5A5C6E-7309-EA45-AA77-73B3FD3B686F}"/>
                  </a:ext>
                </a:extLst>
              </p:cNvPr>
              <p:cNvSpPr/>
              <p:nvPr/>
            </p:nvSpPr>
            <p:spPr>
              <a:xfrm>
                <a:off x="15948076" y="10158669"/>
                <a:ext cx="5919029" cy="2002849"/>
              </a:xfrm>
              <a:custGeom>
                <a:avLst/>
                <a:gdLst>
                  <a:gd name="connsiteX0" fmla="*/ 0 w 3493008"/>
                  <a:gd name="connsiteY0" fmla="*/ 0 h 1377296"/>
                  <a:gd name="connsiteX1" fmla="*/ 3493008 w 3493008"/>
                  <a:gd name="connsiteY1" fmla="*/ 0 h 1377296"/>
                  <a:gd name="connsiteX2" fmla="*/ 3493008 w 3493008"/>
                  <a:gd name="connsiteY2" fmla="*/ 1377296 h 1377296"/>
                  <a:gd name="connsiteX3" fmla="*/ 0 w 3493008"/>
                  <a:gd name="connsiteY3" fmla="*/ 1377296 h 1377296"/>
                  <a:gd name="connsiteX4" fmla="*/ 0 w 3493008"/>
                  <a:gd name="connsiteY4" fmla="*/ 0 h 1377296"/>
                  <a:gd name="connsiteX0" fmla="*/ 0 w 3493008"/>
                  <a:gd name="connsiteY0" fmla="*/ 0 h 2008682"/>
                  <a:gd name="connsiteX1" fmla="*/ 3493008 w 3493008"/>
                  <a:gd name="connsiteY1" fmla="*/ 2008682 h 2008682"/>
                  <a:gd name="connsiteX2" fmla="*/ 3493008 w 3493008"/>
                  <a:gd name="connsiteY2" fmla="*/ 1377296 h 2008682"/>
                  <a:gd name="connsiteX3" fmla="*/ 0 w 3493008"/>
                  <a:gd name="connsiteY3" fmla="*/ 1377296 h 2008682"/>
                  <a:gd name="connsiteX4" fmla="*/ 0 w 3493008"/>
                  <a:gd name="connsiteY4" fmla="*/ 0 h 2008682"/>
                  <a:gd name="connsiteX0" fmla="*/ 0 w 3493008"/>
                  <a:gd name="connsiteY0" fmla="*/ 0 h 1377296"/>
                  <a:gd name="connsiteX1" fmla="*/ 3493008 w 3493008"/>
                  <a:gd name="connsiteY1" fmla="*/ 1364105 h 1377296"/>
                  <a:gd name="connsiteX2" fmla="*/ 3493008 w 3493008"/>
                  <a:gd name="connsiteY2" fmla="*/ 1377296 h 1377296"/>
                  <a:gd name="connsiteX3" fmla="*/ 0 w 3493008"/>
                  <a:gd name="connsiteY3" fmla="*/ 1377296 h 1377296"/>
                  <a:gd name="connsiteX4" fmla="*/ 0 w 3493008"/>
                  <a:gd name="connsiteY4" fmla="*/ 0 h 1377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3008" h="1377296">
                    <a:moveTo>
                      <a:pt x="0" y="0"/>
                    </a:moveTo>
                    <a:lnTo>
                      <a:pt x="3493008" y="1364105"/>
                    </a:lnTo>
                    <a:lnTo>
                      <a:pt x="3493008" y="1377296"/>
                    </a:lnTo>
                    <a:lnTo>
                      <a:pt x="0" y="1377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72ABEF76-DA62-9045-9723-70FB8978C398}"/>
                  </a:ext>
                </a:extLst>
              </p:cNvPr>
              <p:cNvSpPr/>
              <p:nvPr/>
            </p:nvSpPr>
            <p:spPr>
              <a:xfrm>
                <a:off x="6946051" y="5760228"/>
                <a:ext cx="1420770" cy="578150"/>
              </a:xfrm>
              <a:custGeom>
                <a:avLst/>
                <a:gdLst>
                  <a:gd name="connsiteX0" fmla="*/ 0 w 2005444"/>
                  <a:gd name="connsiteY0" fmla="*/ 994610 h 994610"/>
                  <a:gd name="connsiteX1" fmla="*/ 1002722 w 2005444"/>
                  <a:gd name="connsiteY1" fmla="*/ 0 h 994610"/>
                  <a:gd name="connsiteX2" fmla="*/ 2005444 w 2005444"/>
                  <a:gd name="connsiteY2" fmla="*/ 994610 h 994610"/>
                  <a:gd name="connsiteX3" fmla="*/ 0 w 2005444"/>
                  <a:gd name="connsiteY3" fmla="*/ 994610 h 994610"/>
                  <a:gd name="connsiteX0" fmla="*/ 0 w 2133781"/>
                  <a:gd name="connsiteY0" fmla="*/ 737937 h 994610"/>
                  <a:gd name="connsiteX1" fmla="*/ 1131059 w 2133781"/>
                  <a:gd name="connsiteY1" fmla="*/ 0 h 994610"/>
                  <a:gd name="connsiteX2" fmla="*/ 2133781 w 2133781"/>
                  <a:gd name="connsiteY2" fmla="*/ 994610 h 994610"/>
                  <a:gd name="connsiteX3" fmla="*/ 0 w 2133781"/>
                  <a:gd name="connsiteY3" fmla="*/ 737937 h 994610"/>
                  <a:gd name="connsiteX0" fmla="*/ 0 w 1409504"/>
                  <a:gd name="connsiteY0" fmla="*/ 737937 h 1230000"/>
                  <a:gd name="connsiteX1" fmla="*/ 1131059 w 1409504"/>
                  <a:gd name="connsiteY1" fmla="*/ 0 h 1230000"/>
                  <a:gd name="connsiteX2" fmla="*/ 1409504 w 1409504"/>
                  <a:gd name="connsiteY2" fmla="*/ 1230000 h 1230000"/>
                  <a:gd name="connsiteX3" fmla="*/ 0 w 1409504"/>
                  <a:gd name="connsiteY3" fmla="*/ 737937 h 1230000"/>
                  <a:gd name="connsiteX0" fmla="*/ 0 w 1418557"/>
                  <a:gd name="connsiteY0" fmla="*/ 737937 h 1220946"/>
                  <a:gd name="connsiteX1" fmla="*/ 1131059 w 1418557"/>
                  <a:gd name="connsiteY1" fmla="*/ 0 h 1220946"/>
                  <a:gd name="connsiteX2" fmla="*/ 1418557 w 1418557"/>
                  <a:gd name="connsiteY2" fmla="*/ 1220946 h 1220946"/>
                  <a:gd name="connsiteX3" fmla="*/ 0 w 1418557"/>
                  <a:gd name="connsiteY3" fmla="*/ 737937 h 1220946"/>
                  <a:gd name="connsiteX0" fmla="*/ 0 w 1420770"/>
                  <a:gd name="connsiteY0" fmla="*/ 95141 h 578150"/>
                  <a:gd name="connsiteX1" fmla="*/ 1420770 w 1420770"/>
                  <a:gd name="connsiteY1" fmla="*/ 0 h 578150"/>
                  <a:gd name="connsiteX2" fmla="*/ 1418557 w 1420770"/>
                  <a:gd name="connsiteY2" fmla="*/ 578150 h 578150"/>
                  <a:gd name="connsiteX3" fmla="*/ 0 w 1420770"/>
                  <a:gd name="connsiteY3" fmla="*/ 95141 h 57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0770" h="578150">
                    <a:moveTo>
                      <a:pt x="0" y="95141"/>
                    </a:moveTo>
                    <a:lnTo>
                      <a:pt x="1420770" y="0"/>
                    </a:lnTo>
                    <a:cubicBezTo>
                      <a:pt x="1420032" y="192717"/>
                      <a:pt x="1419295" y="385433"/>
                      <a:pt x="1418557" y="578150"/>
                    </a:cubicBezTo>
                    <a:lnTo>
                      <a:pt x="0" y="9514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6">
                <a:extLst>
                  <a:ext uri="{FF2B5EF4-FFF2-40B4-BE49-F238E27FC236}">
                    <a16:creationId xmlns:a16="http://schemas.microsoft.com/office/drawing/2014/main" id="{FF7E8109-F1E4-B246-AF31-23A4A82E2FBB}"/>
                  </a:ext>
                </a:extLst>
              </p:cNvPr>
              <p:cNvSpPr/>
              <p:nvPr/>
            </p:nvSpPr>
            <p:spPr>
              <a:xfrm>
                <a:off x="11443100" y="7903822"/>
                <a:ext cx="1420770" cy="578150"/>
              </a:xfrm>
              <a:custGeom>
                <a:avLst/>
                <a:gdLst>
                  <a:gd name="connsiteX0" fmla="*/ 0 w 2005444"/>
                  <a:gd name="connsiteY0" fmla="*/ 994610 h 994610"/>
                  <a:gd name="connsiteX1" fmla="*/ 1002722 w 2005444"/>
                  <a:gd name="connsiteY1" fmla="*/ 0 h 994610"/>
                  <a:gd name="connsiteX2" fmla="*/ 2005444 w 2005444"/>
                  <a:gd name="connsiteY2" fmla="*/ 994610 h 994610"/>
                  <a:gd name="connsiteX3" fmla="*/ 0 w 2005444"/>
                  <a:gd name="connsiteY3" fmla="*/ 994610 h 994610"/>
                  <a:gd name="connsiteX0" fmla="*/ 0 w 2133781"/>
                  <a:gd name="connsiteY0" fmla="*/ 737937 h 994610"/>
                  <a:gd name="connsiteX1" fmla="*/ 1131059 w 2133781"/>
                  <a:gd name="connsiteY1" fmla="*/ 0 h 994610"/>
                  <a:gd name="connsiteX2" fmla="*/ 2133781 w 2133781"/>
                  <a:gd name="connsiteY2" fmla="*/ 994610 h 994610"/>
                  <a:gd name="connsiteX3" fmla="*/ 0 w 2133781"/>
                  <a:gd name="connsiteY3" fmla="*/ 737937 h 994610"/>
                  <a:gd name="connsiteX0" fmla="*/ 0 w 1409504"/>
                  <a:gd name="connsiteY0" fmla="*/ 737937 h 1230000"/>
                  <a:gd name="connsiteX1" fmla="*/ 1131059 w 1409504"/>
                  <a:gd name="connsiteY1" fmla="*/ 0 h 1230000"/>
                  <a:gd name="connsiteX2" fmla="*/ 1409504 w 1409504"/>
                  <a:gd name="connsiteY2" fmla="*/ 1230000 h 1230000"/>
                  <a:gd name="connsiteX3" fmla="*/ 0 w 1409504"/>
                  <a:gd name="connsiteY3" fmla="*/ 737937 h 1230000"/>
                  <a:gd name="connsiteX0" fmla="*/ 0 w 1418557"/>
                  <a:gd name="connsiteY0" fmla="*/ 737937 h 1220946"/>
                  <a:gd name="connsiteX1" fmla="*/ 1131059 w 1418557"/>
                  <a:gd name="connsiteY1" fmla="*/ 0 h 1220946"/>
                  <a:gd name="connsiteX2" fmla="*/ 1418557 w 1418557"/>
                  <a:gd name="connsiteY2" fmla="*/ 1220946 h 1220946"/>
                  <a:gd name="connsiteX3" fmla="*/ 0 w 1418557"/>
                  <a:gd name="connsiteY3" fmla="*/ 737937 h 1220946"/>
                  <a:gd name="connsiteX0" fmla="*/ 0 w 1420770"/>
                  <a:gd name="connsiteY0" fmla="*/ 95141 h 578150"/>
                  <a:gd name="connsiteX1" fmla="*/ 1420770 w 1420770"/>
                  <a:gd name="connsiteY1" fmla="*/ 0 h 578150"/>
                  <a:gd name="connsiteX2" fmla="*/ 1418557 w 1420770"/>
                  <a:gd name="connsiteY2" fmla="*/ 578150 h 578150"/>
                  <a:gd name="connsiteX3" fmla="*/ 0 w 1420770"/>
                  <a:gd name="connsiteY3" fmla="*/ 95141 h 57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0770" h="578150">
                    <a:moveTo>
                      <a:pt x="0" y="95141"/>
                    </a:moveTo>
                    <a:lnTo>
                      <a:pt x="1420770" y="0"/>
                    </a:lnTo>
                    <a:cubicBezTo>
                      <a:pt x="1420032" y="192717"/>
                      <a:pt x="1419295" y="385433"/>
                      <a:pt x="1418557" y="578150"/>
                    </a:cubicBezTo>
                    <a:lnTo>
                      <a:pt x="0" y="9514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iangle 6">
                <a:extLst>
                  <a:ext uri="{FF2B5EF4-FFF2-40B4-BE49-F238E27FC236}">
                    <a16:creationId xmlns:a16="http://schemas.microsoft.com/office/drawing/2014/main" id="{781B69A7-7F4D-0245-AE60-3473DE1A79A8}"/>
                  </a:ext>
                </a:extLst>
              </p:cNvPr>
              <p:cNvSpPr/>
              <p:nvPr/>
            </p:nvSpPr>
            <p:spPr>
              <a:xfrm>
                <a:off x="15940149" y="10077396"/>
                <a:ext cx="1420770" cy="578150"/>
              </a:xfrm>
              <a:custGeom>
                <a:avLst/>
                <a:gdLst>
                  <a:gd name="connsiteX0" fmla="*/ 0 w 2005444"/>
                  <a:gd name="connsiteY0" fmla="*/ 994610 h 994610"/>
                  <a:gd name="connsiteX1" fmla="*/ 1002722 w 2005444"/>
                  <a:gd name="connsiteY1" fmla="*/ 0 h 994610"/>
                  <a:gd name="connsiteX2" fmla="*/ 2005444 w 2005444"/>
                  <a:gd name="connsiteY2" fmla="*/ 994610 h 994610"/>
                  <a:gd name="connsiteX3" fmla="*/ 0 w 2005444"/>
                  <a:gd name="connsiteY3" fmla="*/ 994610 h 994610"/>
                  <a:gd name="connsiteX0" fmla="*/ 0 w 2133781"/>
                  <a:gd name="connsiteY0" fmla="*/ 737937 h 994610"/>
                  <a:gd name="connsiteX1" fmla="*/ 1131059 w 2133781"/>
                  <a:gd name="connsiteY1" fmla="*/ 0 h 994610"/>
                  <a:gd name="connsiteX2" fmla="*/ 2133781 w 2133781"/>
                  <a:gd name="connsiteY2" fmla="*/ 994610 h 994610"/>
                  <a:gd name="connsiteX3" fmla="*/ 0 w 2133781"/>
                  <a:gd name="connsiteY3" fmla="*/ 737937 h 994610"/>
                  <a:gd name="connsiteX0" fmla="*/ 0 w 1409504"/>
                  <a:gd name="connsiteY0" fmla="*/ 737937 h 1230000"/>
                  <a:gd name="connsiteX1" fmla="*/ 1131059 w 1409504"/>
                  <a:gd name="connsiteY1" fmla="*/ 0 h 1230000"/>
                  <a:gd name="connsiteX2" fmla="*/ 1409504 w 1409504"/>
                  <a:gd name="connsiteY2" fmla="*/ 1230000 h 1230000"/>
                  <a:gd name="connsiteX3" fmla="*/ 0 w 1409504"/>
                  <a:gd name="connsiteY3" fmla="*/ 737937 h 1230000"/>
                  <a:gd name="connsiteX0" fmla="*/ 0 w 1418557"/>
                  <a:gd name="connsiteY0" fmla="*/ 737937 h 1220946"/>
                  <a:gd name="connsiteX1" fmla="*/ 1131059 w 1418557"/>
                  <a:gd name="connsiteY1" fmla="*/ 0 h 1220946"/>
                  <a:gd name="connsiteX2" fmla="*/ 1418557 w 1418557"/>
                  <a:gd name="connsiteY2" fmla="*/ 1220946 h 1220946"/>
                  <a:gd name="connsiteX3" fmla="*/ 0 w 1418557"/>
                  <a:gd name="connsiteY3" fmla="*/ 737937 h 1220946"/>
                  <a:gd name="connsiteX0" fmla="*/ 0 w 1420770"/>
                  <a:gd name="connsiteY0" fmla="*/ 95141 h 578150"/>
                  <a:gd name="connsiteX1" fmla="*/ 1420770 w 1420770"/>
                  <a:gd name="connsiteY1" fmla="*/ 0 h 578150"/>
                  <a:gd name="connsiteX2" fmla="*/ 1418557 w 1420770"/>
                  <a:gd name="connsiteY2" fmla="*/ 578150 h 578150"/>
                  <a:gd name="connsiteX3" fmla="*/ 0 w 1420770"/>
                  <a:gd name="connsiteY3" fmla="*/ 95141 h 57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0770" h="578150">
                    <a:moveTo>
                      <a:pt x="0" y="95141"/>
                    </a:moveTo>
                    <a:lnTo>
                      <a:pt x="1420770" y="0"/>
                    </a:lnTo>
                    <a:cubicBezTo>
                      <a:pt x="1420032" y="192717"/>
                      <a:pt x="1419295" y="385433"/>
                      <a:pt x="1418557" y="578150"/>
                    </a:cubicBezTo>
                    <a:lnTo>
                      <a:pt x="0" y="9514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6AB4691-8561-7043-A3E5-F9339444738F}"/>
                </a:ext>
              </a:extLst>
            </p:cNvPr>
            <p:cNvSpPr/>
            <p:nvPr/>
          </p:nvSpPr>
          <p:spPr>
            <a:xfrm>
              <a:off x="5517746" y="10922537"/>
              <a:ext cx="11840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E762D4-A86F-9741-BA08-8CB7B3B501A9}"/>
                </a:ext>
              </a:extLst>
            </p:cNvPr>
            <p:cNvSpPr/>
            <p:nvPr/>
          </p:nvSpPr>
          <p:spPr>
            <a:xfrm>
              <a:off x="9141236" y="10922537"/>
              <a:ext cx="11840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1865C9-14D2-B74E-A1A6-B591D4C0C31C}"/>
                </a:ext>
              </a:extLst>
            </p:cNvPr>
            <p:cNvSpPr/>
            <p:nvPr/>
          </p:nvSpPr>
          <p:spPr>
            <a:xfrm>
              <a:off x="1865162" y="10922539"/>
              <a:ext cx="11840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2AFFB4-C729-9347-AE73-C71273E92181}"/>
                </a:ext>
              </a:extLst>
            </p:cNvPr>
            <p:cNvSpPr/>
            <p:nvPr/>
          </p:nvSpPr>
          <p:spPr>
            <a:xfrm>
              <a:off x="12779495" y="10922540"/>
              <a:ext cx="118408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2F9159-0236-194E-8C2B-466E980488F3}"/>
                </a:ext>
              </a:extLst>
            </p:cNvPr>
            <p:cNvGrpSpPr/>
            <p:nvPr/>
          </p:nvGrpSpPr>
          <p:grpSpPr>
            <a:xfrm>
              <a:off x="1969312" y="3768139"/>
              <a:ext cx="3811006" cy="2072817"/>
              <a:chOff x="2112164" y="14038536"/>
              <a:chExt cx="3161692" cy="2072817"/>
            </a:xfrm>
          </p:grpSpPr>
          <p:sp>
            <p:nvSpPr>
              <p:cNvPr id="42" name="CuadroTexto 395">
                <a:extLst>
                  <a:ext uri="{FF2B5EF4-FFF2-40B4-BE49-F238E27FC236}">
                    <a16:creationId xmlns:a16="http://schemas.microsoft.com/office/drawing/2014/main" id="{56844981-79D7-4F47-B20E-C338D45978DE}"/>
                  </a:ext>
                </a:extLst>
              </p:cNvPr>
              <p:cNvSpPr txBox="1"/>
              <p:nvPr/>
            </p:nvSpPr>
            <p:spPr>
              <a:xfrm>
                <a:off x="2112164" y="14038536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Awareness</a:t>
                </a:r>
              </a:p>
            </p:txBody>
          </p:sp>
          <p:sp>
            <p:nvSpPr>
              <p:cNvPr id="43" name="Rectangle 56">
                <a:extLst>
                  <a:ext uri="{FF2B5EF4-FFF2-40B4-BE49-F238E27FC236}">
                    <a16:creationId xmlns:a16="http://schemas.microsoft.com/office/drawing/2014/main" id="{BB875E64-4CE3-D645-B022-36F626C1F87F}"/>
                  </a:ext>
                </a:extLst>
              </p:cNvPr>
              <p:cNvSpPr/>
              <p:nvPr/>
            </p:nvSpPr>
            <p:spPr>
              <a:xfrm>
                <a:off x="2112164" y="14726358"/>
                <a:ext cx="268949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24E3AE-258D-5148-B432-B112DE40ADC1}"/>
                </a:ext>
              </a:extLst>
            </p:cNvPr>
            <p:cNvGrpSpPr/>
            <p:nvPr/>
          </p:nvGrpSpPr>
          <p:grpSpPr>
            <a:xfrm>
              <a:off x="5496283" y="5858196"/>
              <a:ext cx="3811006" cy="2072817"/>
              <a:chOff x="2112164" y="14038536"/>
              <a:chExt cx="3161692" cy="2072817"/>
            </a:xfrm>
          </p:grpSpPr>
          <p:sp>
            <p:nvSpPr>
              <p:cNvPr id="45" name="CuadroTexto 395">
                <a:extLst>
                  <a:ext uri="{FF2B5EF4-FFF2-40B4-BE49-F238E27FC236}">
                    <a16:creationId xmlns:a16="http://schemas.microsoft.com/office/drawing/2014/main" id="{477CFBB1-F66E-6140-AC44-A93E332D6D94}"/>
                  </a:ext>
                </a:extLst>
              </p:cNvPr>
              <p:cNvSpPr txBox="1"/>
              <p:nvPr/>
            </p:nvSpPr>
            <p:spPr>
              <a:xfrm>
                <a:off x="2112164" y="14038536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Interest</a:t>
                </a: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E765C638-8913-7C42-B19C-3D2EFC91CA2F}"/>
                  </a:ext>
                </a:extLst>
              </p:cNvPr>
              <p:cNvSpPr/>
              <p:nvPr/>
            </p:nvSpPr>
            <p:spPr>
              <a:xfrm>
                <a:off x="2112164" y="14726358"/>
                <a:ext cx="268949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8F67908-F2DB-F446-9489-34662E0DADC9}"/>
                </a:ext>
              </a:extLst>
            </p:cNvPr>
            <p:cNvGrpSpPr/>
            <p:nvPr/>
          </p:nvGrpSpPr>
          <p:grpSpPr>
            <a:xfrm>
              <a:off x="9153882" y="8296596"/>
              <a:ext cx="3811006" cy="2072817"/>
              <a:chOff x="2112164" y="14038536"/>
              <a:chExt cx="3161692" cy="2072817"/>
            </a:xfrm>
          </p:grpSpPr>
          <p:sp>
            <p:nvSpPr>
              <p:cNvPr id="48" name="CuadroTexto 395">
                <a:extLst>
                  <a:ext uri="{FF2B5EF4-FFF2-40B4-BE49-F238E27FC236}">
                    <a16:creationId xmlns:a16="http://schemas.microsoft.com/office/drawing/2014/main" id="{18ACBFFD-F999-F342-BB21-E8BA9B810AA6}"/>
                  </a:ext>
                </a:extLst>
              </p:cNvPr>
              <p:cNvSpPr txBox="1"/>
              <p:nvPr/>
            </p:nvSpPr>
            <p:spPr>
              <a:xfrm>
                <a:off x="2112164" y="14038536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Desire</a:t>
                </a: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2B3C743D-C03F-BC4A-8923-C3EB25946721}"/>
                  </a:ext>
                </a:extLst>
              </p:cNvPr>
              <p:cNvSpPr/>
              <p:nvPr/>
            </p:nvSpPr>
            <p:spPr>
              <a:xfrm>
                <a:off x="2112164" y="14726358"/>
                <a:ext cx="268949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D58ADE-7CA9-2B40-AD71-E2A36C2ECC46}"/>
                </a:ext>
              </a:extLst>
            </p:cNvPr>
            <p:cNvGrpSpPr/>
            <p:nvPr/>
          </p:nvGrpSpPr>
          <p:grpSpPr>
            <a:xfrm>
              <a:off x="16798024" y="10194938"/>
              <a:ext cx="4322633" cy="1641929"/>
              <a:chOff x="2112163" y="14038536"/>
              <a:chExt cx="3586149" cy="1641929"/>
            </a:xfrm>
          </p:grpSpPr>
          <p:sp>
            <p:nvSpPr>
              <p:cNvPr id="51" name="CuadroTexto 395">
                <a:extLst>
                  <a:ext uri="{FF2B5EF4-FFF2-40B4-BE49-F238E27FC236}">
                    <a16:creationId xmlns:a16="http://schemas.microsoft.com/office/drawing/2014/main" id="{96AA14CB-608A-694F-A858-E7E367B5511F}"/>
                  </a:ext>
                </a:extLst>
              </p:cNvPr>
              <p:cNvSpPr txBox="1"/>
              <p:nvPr/>
            </p:nvSpPr>
            <p:spPr>
              <a:xfrm>
                <a:off x="2112164" y="14038536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Action</a:t>
                </a: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0B94235F-04BF-C544-8834-B14314FCFCBF}"/>
                  </a:ext>
                </a:extLst>
              </p:cNvPr>
              <p:cNvSpPr/>
              <p:nvPr/>
            </p:nvSpPr>
            <p:spPr>
              <a:xfrm>
                <a:off x="2112163" y="14726358"/>
                <a:ext cx="358614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as well as the marketing.</a:t>
                </a:r>
              </a:p>
            </p:txBody>
          </p:sp>
        </p:grp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896CFD25-CC0A-874B-BDC3-7F120251BAE7}"/>
              </a:ext>
            </a:extLst>
          </p:cNvPr>
          <p:cNvGrpSpPr/>
          <p:nvPr/>
        </p:nvGrpSpPr>
        <p:grpSpPr>
          <a:xfrm>
            <a:off x="17324497" y="1428149"/>
            <a:ext cx="5453169" cy="3027812"/>
            <a:chOff x="2697645" y="861425"/>
            <a:chExt cx="22841439" cy="3027812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B53161BB-F48C-E343-8225-322CF65CEEEF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50C965F4-ADD0-284F-A685-4250106316E9}"/>
                </a:ext>
              </a:extLst>
            </p:cNvPr>
            <p:cNvSpPr txBox="1"/>
            <p:nvPr/>
          </p:nvSpPr>
          <p:spPr>
            <a:xfrm>
              <a:off x="2697645" y="2411909"/>
              <a:ext cx="1904103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61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D3340A6-6AAE-9F45-BA76-BB3F137EC919}"/>
              </a:ext>
            </a:extLst>
          </p:cNvPr>
          <p:cNvGrpSpPr/>
          <p:nvPr/>
        </p:nvGrpSpPr>
        <p:grpSpPr>
          <a:xfrm>
            <a:off x="1662004" y="3886200"/>
            <a:ext cx="21124844" cy="8600557"/>
            <a:chOff x="479971" y="3886200"/>
            <a:chExt cx="23488910" cy="8600557"/>
          </a:xfrm>
        </p:grpSpPr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2F8DAFB1-378E-A64D-982C-EA70D2E0C775}"/>
                </a:ext>
              </a:extLst>
            </p:cNvPr>
            <p:cNvSpPr/>
            <p:nvPr/>
          </p:nvSpPr>
          <p:spPr>
            <a:xfrm rot="10800000">
              <a:off x="3705748" y="10639175"/>
              <a:ext cx="1037272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A2B320C8-2BF2-1D4C-8276-7041A71498D2}"/>
                </a:ext>
              </a:extLst>
            </p:cNvPr>
            <p:cNvSpPr/>
            <p:nvPr/>
          </p:nvSpPr>
          <p:spPr>
            <a:xfrm rot="10800000">
              <a:off x="10299178" y="10639175"/>
              <a:ext cx="10372723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8BE91D83-6C5A-1D47-B8F2-C84FD38CB859}"/>
                </a:ext>
              </a:extLst>
            </p:cNvPr>
            <p:cNvSpPr/>
            <p:nvPr/>
          </p:nvSpPr>
          <p:spPr>
            <a:xfrm rot="10800000">
              <a:off x="479971" y="4029075"/>
              <a:ext cx="848334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0DD2D081-2FDB-734A-970F-72F18AAD55DE}"/>
                </a:ext>
              </a:extLst>
            </p:cNvPr>
            <p:cNvSpPr/>
            <p:nvPr/>
          </p:nvSpPr>
          <p:spPr>
            <a:xfrm rot="10800000">
              <a:off x="15485540" y="3886200"/>
              <a:ext cx="848334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2A530913-9395-D940-9D76-B2F8565A0E5C}"/>
                </a:ext>
              </a:extLst>
            </p:cNvPr>
            <p:cNvSpPr/>
            <p:nvPr/>
          </p:nvSpPr>
          <p:spPr>
            <a:xfrm rot="10800000">
              <a:off x="1546224" y="6187707"/>
              <a:ext cx="848334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24DC41B-7521-A346-82F2-F6ED27F48039}"/>
                </a:ext>
              </a:extLst>
            </p:cNvPr>
            <p:cNvSpPr/>
            <p:nvPr/>
          </p:nvSpPr>
          <p:spPr>
            <a:xfrm rot="10800000">
              <a:off x="14348082" y="6139953"/>
              <a:ext cx="848334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E6942B15-41EF-3146-A944-D47DFC31D489}"/>
                </a:ext>
              </a:extLst>
            </p:cNvPr>
            <p:cNvSpPr/>
            <p:nvPr/>
          </p:nvSpPr>
          <p:spPr>
            <a:xfrm rot="10800000">
              <a:off x="2629065" y="8429625"/>
              <a:ext cx="10372721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9DF96AD3-8E44-8B40-873C-4A4FBB36376C}"/>
                </a:ext>
              </a:extLst>
            </p:cNvPr>
            <p:cNvSpPr/>
            <p:nvPr/>
          </p:nvSpPr>
          <p:spPr>
            <a:xfrm rot="10800000">
              <a:off x="11375863" y="8429625"/>
              <a:ext cx="10372723" cy="1847582"/>
            </a:xfrm>
            <a:prstGeom prst="trapezoid">
              <a:avLst>
                <a:gd name="adj" fmla="val 50087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rapezoid 7">
            <a:extLst>
              <a:ext uri="{FF2B5EF4-FFF2-40B4-BE49-F238E27FC236}">
                <a16:creationId xmlns:a16="http://schemas.microsoft.com/office/drawing/2014/main" id="{0F841B7E-9486-314D-918C-9778DE5642FC}"/>
              </a:ext>
            </a:extLst>
          </p:cNvPr>
          <p:cNvSpPr/>
          <p:nvPr/>
        </p:nvSpPr>
        <p:spPr>
          <a:xfrm rot="10800000">
            <a:off x="9035502" y="8178785"/>
            <a:ext cx="6306648" cy="2253752"/>
          </a:xfrm>
          <a:prstGeom prst="trapezoid">
            <a:avLst>
              <a:gd name="adj" fmla="val 5008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4A4BA774-45E4-7347-8712-FACA6641EF8C}"/>
              </a:ext>
            </a:extLst>
          </p:cNvPr>
          <p:cNvSpPr/>
          <p:nvPr/>
        </p:nvSpPr>
        <p:spPr>
          <a:xfrm rot="10800000">
            <a:off x="8057083" y="5925032"/>
            <a:ext cx="8263481" cy="2253752"/>
          </a:xfrm>
          <a:prstGeom prst="trapezoid">
            <a:avLst>
              <a:gd name="adj" fmla="val 5008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7DF30572-1613-4245-AB94-A2916ED5C322}"/>
              </a:ext>
            </a:extLst>
          </p:cNvPr>
          <p:cNvSpPr/>
          <p:nvPr/>
        </p:nvSpPr>
        <p:spPr>
          <a:xfrm rot="10800000">
            <a:off x="7074388" y="3683115"/>
            <a:ext cx="10228874" cy="2253752"/>
          </a:xfrm>
          <a:prstGeom prst="trapezoid">
            <a:avLst>
              <a:gd name="adj" fmla="val 500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37ECE2A2-9E57-534A-8360-1FEECA68099F}"/>
              </a:ext>
            </a:extLst>
          </p:cNvPr>
          <p:cNvSpPr/>
          <p:nvPr/>
        </p:nvSpPr>
        <p:spPr>
          <a:xfrm rot="10800000">
            <a:off x="10029566" y="10432539"/>
            <a:ext cx="4318518" cy="2253752"/>
          </a:xfrm>
          <a:prstGeom prst="trapezoid">
            <a:avLst>
              <a:gd name="adj" fmla="val 5008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CE5E57-B769-824E-B364-603244805503}"/>
              </a:ext>
            </a:extLst>
          </p:cNvPr>
          <p:cNvSpPr/>
          <p:nvPr/>
        </p:nvSpPr>
        <p:spPr>
          <a:xfrm>
            <a:off x="11634817" y="3993404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C75C8A-A0D9-C14E-A8F4-EB40D8982032}"/>
              </a:ext>
            </a:extLst>
          </p:cNvPr>
          <p:cNvSpPr/>
          <p:nvPr/>
        </p:nvSpPr>
        <p:spPr>
          <a:xfrm>
            <a:off x="11634817" y="6261116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7F69C7-695E-6243-8B9B-7ECCC23F4EC1}"/>
              </a:ext>
            </a:extLst>
          </p:cNvPr>
          <p:cNvSpPr/>
          <p:nvPr/>
        </p:nvSpPr>
        <p:spPr>
          <a:xfrm>
            <a:off x="11634817" y="8492252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11994F-D50B-2E47-A298-474D878EC9D1}"/>
              </a:ext>
            </a:extLst>
          </p:cNvPr>
          <p:cNvSpPr/>
          <p:nvPr/>
        </p:nvSpPr>
        <p:spPr>
          <a:xfrm>
            <a:off x="11634817" y="10869692"/>
            <a:ext cx="11840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FB6D763B-E9EE-BB40-B295-014F1DAAB28A}"/>
              </a:ext>
            </a:extLst>
          </p:cNvPr>
          <p:cNvSpPr/>
          <p:nvPr/>
        </p:nvSpPr>
        <p:spPr>
          <a:xfrm>
            <a:off x="17705598" y="4301180"/>
            <a:ext cx="4526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9" name="Rectangle 56">
            <a:extLst>
              <a:ext uri="{FF2B5EF4-FFF2-40B4-BE49-F238E27FC236}">
                <a16:creationId xmlns:a16="http://schemas.microsoft.com/office/drawing/2014/main" id="{8B284855-4BAF-9E4F-9008-6B9CACF79A8F}"/>
              </a:ext>
            </a:extLst>
          </p:cNvPr>
          <p:cNvSpPr/>
          <p:nvPr/>
        </p:nvSpPr>
        <p:spPr>
          <a:xfrm>
            <a:off x="16571742" y="6568892"/>
            <a:ext cx="4526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0" name="Rectangle 56">
            <a:extLst>
              <a:ext uri="{FF2B5EF4-FFF2-40B4-BE49-F238E27FC236}">
                <a16:creationId xmlns:a16="http://schemas.microsoft.com/office/drawing/2014/main" id="{CB88E44A-52A9-BF4C-968F-96FABC753B30}"/>
              </a:ext>
            </a:extLst>
          </p:cNvPr>
          <p:cNvSpPr/>
          <p:nvPr/>
        </p:nvSpPr>
        <p:spPr>
          <a:xfrm>
            <a:off x="15547614" y="8909756"/>
            <a:ext cx="4526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5FB55228-5C66-B847-B167-2CD117CF1DD8}"/>
              </a:ext>
            </a:extLst>
          </p:cNvPr>
          <p:cNvSpPr/>
          <p:nvPr/>
        </p:nvSpPr>
        <p:spPr>
          <a:xfrm>
            <a:off x="14523486" y="11031164"/>
            <a:ext cx="4526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2" name="CuadroTexto 395">
            <a:extLst>
              <a:ext uri="{FF2B5EF4-FFF2-40B4-BE49-F238E27FC236}">
                <a16:creationId xmlns:a16="http://schemas.microsoft.com/office/drawing/2014/main" id="{564A2547-7F91-FD4B-8CB6-8520817BBB83}"/>
              </a:ext>
            </a:extLst>
          </p:cNvPr>
          <p:cNvSpPr txBox="1"/>
          <p:nvPr/>
        </p:nvSpPr>
        <p:spPr>
          <a:xfrm>
            <a:off x="2613520" y="464553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413F36D3-E389-5049-A590-9E1421FBD617}"/>
              </a:ext>
            </a:extLst>
          </p:cNvPr>
          <p:cNvSpPr txBox="1"/>
          <p:nvPr/>
        </p:nvSpPr>
        <p:spPr>
          <a:xfrm>
            <a:off x="3746779" y="676527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5D2223CD-B094-B043-97AD-F96086261035}"/>
              </a:ext>
            </a:extLst>
          </p:cNvPr>
          <p:cNvSpPr txBox="1"/>
          <p:nvPr/>
        </p:nvSpPr>
        <p:spPr>
          <a:xfrm>
            <a:off x="4703628" y="898249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F42D413E-99BB-4B4A-A601-DA3D86C2176E}"/>
              </a:ext>
            </a:extLst>
          </p:cNvPr>
          <p:cNvSpPr txBox="1"/>
          <p:nvPr/>
        </p:nvSpPr>
        <p:spPr>
          <a:xfrm>
            <a:off x="5730416" y="1118505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8481EB7F-8A57-1C44-8432-010F6F0E49C0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20106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>
            <a:extLst>
              <a:ext uri="{FF2B5EF4-FFF2-40B4-BE49-F238E27FC236}">
                <a16:creationId xmlns:a16="http://schemas.microsoft.com/office/drawing/2014/main" id="{A934D5A5-EE79-B842-9898-E4F2446F0B9E}"/>
              </a:ext>
            </a:extLst>
          </p:cNvPr>
          <p:cNvSpPr/>
          <p:nvPr/>
        </p:nvSpPr>
        <p:spPr>
          <a:xfrm>
            <a:off x="639828" y="5632704"/>
            <a:ext cx="23097996" cy="24370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006B9F-FD65-104D-A01D-D6D3C1009012}"/>
              </a:ext>
            </a:extLst>
          </p:cNvPr>
          <p:cNvGrpSpPr/>
          <p:nvPr/>
        </p:nvGrpSpPr>
        <p:grpSpPr>
          <a:xfrm>
            <a:off x="2252549" y="4780721"/>
            <a:ext cx="19872551" cy="4154558"/>
            <a:chOff x="2454699" y="5189809"/>
            <a:chExt cx="19872551" cy="4154558"/>
          </a:xfrm>
        </p:grpSpPr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B86EF148-685D-AD49-B119-64FF466AD396}"/>
                </a:ext>
              </a:extLst>
            </p:cNvPr>
            <p:cNvSpPr/>
            <p:nvPr/>
          </p:nvSpPr>
          <p:spPr>
            <a:xfrm>
              <a:off x="2454699" y="5189810"/>
              <a:ext cx="5295538" cy="4154557"/>
            </a:xfrm>
            <a:prstGeom prst="chevron">
              <a:avLst>
                <a:gd name="adj" fmla="val 2040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BC5649CB-B76D-5149-9C01-8785A62AE019}"/>
                </a:ext>
              </a:extLst>
            </p:cNvPr>
            <p:cNvSpPr/>
            <p:nvPr/>
          </p:nvSpPr>
          <p:spPr>
            <a:xfrm>
              <a:off x="7297586" y="5189809"/>
              <a:ext cx="5295538" cy="4154557"/>
            </a:xfrm>
            <a:prstGeom prst="chevron">
              <a:avLst>
                <a:gd name="adj" fmla="val 2040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0BC7DFAE-EFE8-F04D-AB16-1C851444E5AD}"/>
                </a:ext>
              </a:extLst>
            </p:cNvPr>
            <p:cNvSpPr/>
            <p:nvPr/>
          </p:nvSpPr>
          <p:spPr>
            <a:xfrm>
              <a:off x="12188825" y="5189809"/>
              <a:ext cx="5295538" cy="4154557"/>
            </a:xfrm>
            <a:prstGeom prst="chevron">
              <a:avLst>
                <a:gd name="adj" fmla="val 2040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50CD2BE1-6566-5442-A9FC-4DC9E2BC054E}"/>
                </a:ext>
              </a:extLst>
            </p:cNvPr>
            <p:cNvSpPr/>
            <p:nvPr/>
          </p:nvSpPr>
          <p:spPr>
            <a:xfrm>
              <a:off x="17031712" y="5189809"/>
              <a:ext cx="5295538" cy="4154557"/>
            </a:xfrm>
            <a:prstGeom prst="chevron">
              <a:avLst>
                <a:gd name="adj" fmla="val 2040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23C603-E182-8B46-8CFE-5E28858A67A1}"/>
                </a:ext>
              </a:extLst>
            </p:cNvPr>
            <p:cNvSpPr/>
            <p:nvPr/>
          </p:nvSpPr>
          <p:spPr>
            <a:xfrm>
              <a:off x="4205069" y="6444731"/>
              <a:ext cx="178653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5A9574-3D43-9E42-94F8-543CD2F6FD85}"/>
                </a:ext>
              </a:extLst>
            </p:cNvPr>
            <p:cNvSpPr/>
            <p:nvPr/>
          </p:nvSpPr>
          <p:spPr>
            <a:xfrm>
              <a:off x="8891130" y="6444731"/>
              <a:ext cx="178653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D39239-956D-1947-9002-EBACB98F04FC}"/>
                </a:ext>
              </a:extLst>
            </p:cNvPr>
            <p:cNvSpPr/>
            <p:nvPr/>
          </p:nvSpPr>
          <p:spPr>
            <a:xfrm>
              <a:off x="13965054" y="6444731"/>
              <a:ext cx="178653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4CF60C-D0DF-F64D-AF37-A30E5A2017B1}"/>
                </a:ext>
              </a:extLst>
            </p:cNvPr>
            <p:cNvSpPr/>
            <p:nvPr/>
          </p:nvSpPr>
          <p:spPr>
            <a:xfrm>
              <a:off x="18748117" y="6444731"/>
              <a:ext cx="1786536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</p:grp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885D5355-AEB5-0B40-A02F-1C95795FECB1}"/>
              </a:ext>
            </a:extLst>
          </p:cNvPr>
          <p:cNvSpPr txBox="1"/>
          <p:nvPr/>
        </p:nvSpPr>
        <p:spPr>
          <a:xfrm>
            <a:off x="2252549" y="947071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715B4251-4CB7-4249-9C90-A4D2124EB648}"/>
              </a:ext>
            </a:extLst>
          </p:cNvPr>
          <p:cNvSpPr txBox="1"/>
          <p:nvPr/>
        </p:nvSpPr>
        <p:spPr>
          <a:xfrm>
            <a:off x="6980932" y="947071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8E344456-76B7-3146-AD78-45488CEB3F23}"/>
              </a:ext>
            </a:extLst>
          </p:cNvPr>
          <p:cNvSpPr txBox="1"/>
          <p:nvPr/>
        </p:nvSpPr>
        <p:spPr>
          <a:xfrm>
            <a:off x="11921765" y="947071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751FCF49-F2E0-4F49-A9E6-2C0317563003}"/>
              </a:ext>
            </a:extLst>
          </p:cNvPr>
          <p:cNvSpPr txBox="1"/>
          <p:nvPr/>
        </p:nvSpPr>
        <p:spPr>
          <a:xfrm>
            <a:off x="16725404" y="947071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82AA1554-03A6-E34F-A67A-D8A6732FC7DB}"/>
              </a:ext>
            </a:extLst>
          </p:cNvPr>
          <p:cNvSpPr/>
          <p:nvPr/>
        </p:nvSpPr>
        <p:spPr>
          <a:xfrm>
            <a:off x="2252548" y="10158537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52EF9962-8A92-604B-9E28-A6D23515A246}"/>
              </a:ext>
            </a:extLst>
          </p:cNvPr>
          <p:cNvSpPr/>
          <p:nvPr/>
        </p:nvSpPr>
        <p:spPr>
          <a:xfrm>
            <a:off x="7024393" y="10158537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2" name="Rectangle 56">
            <a:extLst>
              <a:ext uri="{FF2B5EF4-FFF2-40B4-BE49-F238E27FC236}">
                <a16:creationId xmlns:a16="http://schemas.microsoft.com/office/drawing/2014/main" id="{F14FCCE4-9B25-BD48-8722-5F58E136AF57}"/>
              </a:ext>
            </a:extLst>
          </p:cNvPr>
          <p:cNvSpPr/>
          <p:nvPr/>
        </p:nvSpPr>
        <p:spPr>
          <a:xfrm>
            <a:off x="11910634" y="10158537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3" name="Rectangle 56">
            <a:extLst>
              <a:ext uri="{FF2B5EF4-FFF2-40B4-BE49-F238E27FC236}">
                <a16:creationId xmlns:a16="http://schemas.microsoft.com/office/drawing/2014/main" id="{479F1BF8-D328-C74F-B13C-12DE5A97FFC2}"/>
              </a:ext>
            </a:extLst>
          </p:cNvPr>
          <p:cNvSpPr/>
          <p:nvPr/>
        </p:nvSpPr>
        <p:spPr>
          <a:xfrm>
            <a:off x="16704563" y="10158537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25" name="Grupo 349">
            <a:extLst>
              <a:ext uri="{FF2B5EF4-FFF2-40B4-BE49-F238E27FC236}">
                <a16:creationId xmlns:a16="http://schemas.microsoft.com/office/drawing/2014/main" id="{6D251873-BD90-FE42-AC60-6182C5F4B72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2EC096D6-C985-F145-80BF-EA3A4247B197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4550C83D-3352-6A44-B9FA-73AF7A5E581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09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8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FCB853"/>
      </a:accent1>
      <a:accent2>
        <a:srgbClr val="29A39C"/>
      </a:accent2>
      <a:accent3>
        <a:srgbClr val="2BDA95"/>
      </a:accent3>
      <a:accent4>
        <a:srgbClr val="EFE864"/>
      </a:accent4>
      <a:accent5>
        <a:srgbClr val="ED5B5D"/>
      </a:accent5>
      <a:accent6>
        <a:srgbClr val="DDDDDD"/>
      </a:accent6>
      <a:hlink>
        <a:srgbClr val="919191"/>
      </a:hlink>
      <a:folHlink>
        <a:srgbClr val="5E5E5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97134</TotalTime>
  <Words>598</Words>
  <Application>Microsoft Macintosh PowerPoint</Application>
  <PresentationFormat>Custom</PresentationFormat>
  <Paragraphs>120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17631</cp:revision>
  <dcterms:created xsi:type="dcterms:W3CDTF">2014-11-12T21:47:38Z</dcterms:created>
  <dcterms:modified xsi:type="dcterms:W3CDTF">2020-02-03T16:14:57Z</dcterms:modified>
  <cp:category/>
</cp:coreProperties>
</file>