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4377" r:id="rId2"/>
    <p:sldId id="4376" r:id="rId3"/>
    <p:sldId id="4378" r:id="rId4"/>
    <p:sldId id="4380" r:id="rId5"/>
    <p:sldId id="4379" r:id="rId6"/>
    <p:sldId id="4381" r:id="rId7"/>
    <p:sldId id="4382" r:id="rId8"/>
    <p:sldId id="4383" r:id="rId9"/>
    <p:sldId id="4384" r:id="rId10"/>
    <p:sldId id="4385" r:id="rId11"/>
    <p:sldId id="4386" r:id="rId12"/>
    <p:sldId id="4387" r:id="rId13"/>
    <p:sldId id="4388" r:id="rId14"/>
    <p:sldId id="4389" r:id="rId15"/>
    <p:sldId id="4390" r:id="rId16"/>
    <p:sldId id="4391" r:id="rId17"/>
    <p:sldId id="4392" r:id="rId18"/>
    <p:sldId id="4393" r:id="rId19"/>
    <p:sldId id="4394" r:id="rId20"/>
    <p:sldId id="4395"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7678" userDrawn="1">
          <p15:clr>
            <a:srgbClr val="A4A3A4"/>
          </p15:clr>
        </p15:guide>
        <p15:guide id="53"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E0202"/>
    <a:srgbClr val="F1EEF4"/>
    <a:srgbClr val="5693D7"/>
    <a:srgbClr val="BDDB90"/>
    <a:srgbClr val="337EBF"/>
    <a:srgbClr val="FAE28A"/>
    <a:srgbClr val="8F5722"/>
    <a:srgbClr val="6C421D"/>
    <a:srgbClr val="FFC48E"/>
    <a:srgbClr val="FFBE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31" autoAdjust="0"/>
    <p:restoredTop sz="38338" autoAdjust="0"/>
  </p:normalViewPr>
  <p:slideViewPr>
    <p:cSldViewPr snapToGrid="0" snapToObjects="1">
      <p:cViewPr varScale="1">
        <p:scale>
          <a:sx n="71" d="100"/>
          <a:sy n="71" d="100"/>
        </p:scale>
        <p:origin x="240" y="360"/>
      </p:cViewPr>
      <p:guideLst>
        <p:guide pos="7678"/>
        <p:guide orient="horz" pos="4320"/>
      </p:guideLst>
    </p:cSldViewPr>
  </p:slideViewPr>
  <p:notesTextViewPr>
    <p:cViewPr>
      <p:scale>
        <a:sx n="20" d="100"/>
        <a:sy n="20" d="100"/>
      </p:scale>
      <p:origin x="0" y="0"/>
    </p:cViewPr>
  </p:notesTextViewPr>
  <p:sorterViewPr>
    <p:cViewPr varScale="1">
      <p:scale>
        <a:sx n="85" d="100"/>
        <a:sy n="85"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4-553E-E44F-9B6B-17EFF26259BD}"/>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553E-E44F-9B6B-17EFF26259BD}"/>
              </c:ext>
            </c:extLst>
          </c:dPt>
          <c:cat>
            <c:strRef>
              <c:f>Sheet1!$A$2:$A$3</c:f>
              <c:strCache>
                <c:ptCount val="2"/>
                <c:pt idx="0">
                  <c:v>1st Qtr</c:v>
                </c:pt>
                <c:pt idx="1">
                  <c:v>2nd Qtr</c:v>
                </c:pt>
              </c:strCache>
            </c:strRef>
          </c:cat>
          <c:val>
            <c:numRef>
              <c:f>Sheet1!$B$2:$B$3</c:f>
              <c:numCache>
                <c:formatCode>General</c:formatCode>
                <c:ptCount val="2"/>
                <c:pt idx="0">
                  <c:v>6</c:v>
                </c:pt>
                <c:pt idx="1">
                  <c:v>4</c:v>
                </c:pt>
              </c:numCache>
            </c:numRef>
          </c:val>
          <c:extLst>
            <c:ext xmlns:c16="http://schemas.microsoft.com/office/drawing/2014/chart" uri="{C3380CC4-5D6E-409C-BE32-E72D297353CC}">
              <c16:uniqueId val="{00000000-553E-E44F-9B6B-17EFF26259BD}"/>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numRef>
              <c:f>Sheet1!$A$2:$A$5</c:f>
              <c:numCache>
                <c:formatCode>General</c:formatCode>
                <c:ptCount val="4"/>
                <c:pt idx="0">
                  <c:v>2017</c:v>
                </c:pt>
                <c:pt idx="1">
                  <c:v>2018</c:v>
                </c:pt>
                <c:pt idx="2">
                  <c:v>2019</c:v>
                </c:pt>
                <c:pt idx="3">
                  <c:v>2020</c:v>
                </c:pt>
              </c:numCache>
            </c:num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070-844D-905A-9B8C19A17C17}"/>
            </c:ext>
          </c:extLst>
        </c:ser>
        <c:dLbls>
          <c:showLegendKey val="0"/>
          <c:showVal val="0"/>
          <c:showCatName val="0"/>
          <c:showSerName val="0"/>
          <c:showPercent val="0"/>
          <c:showBubbleSize val="0"/>
        </c:dLbls>
        <c:gapWidth val="95"/>
        <c:overlap val="-24"/>
        <c:axId val="1339690944"/>
        <c:axId val="1713068992"/>
      </c:barChart>
      <c:catAx>
        <c:axId val="133969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2"/>
                </a:solidFill>
                <a:latin typeface="Lato" panose="020F0502020204030203" pitchFamily="34" charset="77"/>
                <a:ea typeface="+mn-ea"/>
                <a:cs typeface="+mn-cs"/>
              </a:defRPr>
            </a:pPr>
            <a:endParaRPr lang="en-MX"/>
          </a:p>
        </c:txPr>
        <c:crossAx val="1713068992"/>
        <c:crosses val="autoZero"/>
        <c:auto val="1"/>
        <c:lblAlgn val="ctr"/>
        <c:lblOffset val="100"/>
        <c:noMultiLvlLbl val="0"/>
      </c:catAx>
      <c:valAx>
        <c:axId val="1713068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2"/>
                </a:solidFill>
                <a:latin typeface="Lato" panose="020F0502020204030203" pitchFamily="34" charset="77"/>
                <a:ea typeface="+mn-ea"/>
                <a:cs typeface="+mn-cs"/>
              </a:defRPr>
            </a:pPr>
            <a:endParaRPr lang="en-MX"/>
          </a:p>
        </c:txPr>
        <c:crossAx val="1339690944"/>
        <c:crosses val="autoZero"/>
        <c:crossBetween val="between"/>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10/29/20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10/29/20</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upo 349">
            <a:extLst>
              <a:ext uri="{FF2B5EF4-FFF2-40B4-BE49-F238E27FC236}">
                <a16:creationId xmlns:a16="http://schemas.microsoft.com/office/drawing/2014/main" id="{F12EECCA-0351-4A40-BA19-A2AA2D9485E8}"/>
              </a:ext>
            </a:extLst>
          </p:cNvPr>
          <p:cNvGrpSpPr/>
          <p:nvPr/>
        </p:nvGrpSpPr>
        <p:grpSpPr>
          <a:xfrm>
            <a:off x="2668308" y="1022190"/>
            <a:ext cx="19041035" cy="2561450"/>
            <a:chOff x="2668308" y="861425"/>
            <a:chExt cx="19041035" cy="2561450"/>
          </a:xfrm>
        </p:grpSpPr>
        <p:sp>
          <p:nvSpPr>
            <p:cNvPr id="45" name="CuadroTexto 350">
              <a:extLst>
                <a:ext uri="{FF2B5EF4-FFF2-40B4-BE49-F238E27FC236}">
                  <a16:creationId xmlns:a16="http://schemas.microsoft.com/office/drawing/2014/main" id="{3BF992D1-2984-6E4F-A325-62F4187B0AF4}"/>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46" name="CuadroTexto 351">
              <a:extLst>
                <a:ext uri="{FF2B5EF4-FFF2-40B4-BE49-F238E27FC236}">
                  <a16:creationId xmlns:a16="http://schemas.microsoft.com/office/drawing/2014/main" id="{4B13591A-77B8-9243-B6CC-064EE6363190}"/>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79" name="TextBox 78">
            <a:extLst>
              <a:ext uri="{FF2B5EF4-FFF2-40B4-BE49-F238E27FC236}">
                <a16:creationId xmlns:a16="http://schemas.microsoft.com/office/drawing/2014/main" id="{F902B5CC-B3F2-6149-B3A4-366B150572AD}"/>
              </a:ext>
            </a:extLst>
          </p:cNvPr>
          <p:cNvSpPr txBox="1"/>
          <p:nvPr/>
        </p:nvSpPr>
        <p:spPr>
          <a:xfrm>
            <a:off x="3093853" y="6858000"/>
            <a:ext cx="5214434" cy="1323439"/>
          </a:xfrm>
          <a:prstGeom prst="rect">
            <a:avLst/>
          </a:prstGeom>
          <a:noFill/>
          <a:ln>
            <a:noFill/>
          </a:ln>
        </p:spPr>
        <p:txBody>
          <a:bodyPr wrap="square" rtlCol="0">
            <a:spAutoFit/>
          </a:bodyPr>
          <a:lstStyle/>
          <a:p>
            <a:pPr algn="ctr"/>
            <a:r>
              <a:rPr lang="en-US" sz="8000" dirty="0">
                <a:solidFill>
                  <a:schemeClr val="tx2"/>
                </a:solidFill>
                <a:latin typeface="Roboto Medium" panose="02000000000000000000" pitchFamily="2" charset="0"/>
                <a:ea typeface="Roboto Medium" panose="02000000000000000000" pitchFamily="2" charset="0"/>
                <a:cs typeface="Poppins Medium" pitchFamily="2" charset="77"/>
              </a:rPr>
              <a:t>987,234</a:t>
            </a:r>
          </a:p>
        </p:txBody>
      </p:sp>
      <p:sp>
        <p:nvSpPr>
          <p:cNvPr id="80" name="TextBox 79">
            <a:extLst>
              <a:ext uri="{FF2B5EF4-FFF2-40B4-BE49-F238E27FC236}">
                <a16:creationId xmlns:a16="http://schemas.microsoft.com/office/drawing/2014/main" id="{E9EC9823-9614-EC45-8160-F8DCE3F29029}"/>
              </a:ext>
            </a:extLst>
          </p:cNvPr>
          <p:cNvSpPr txBox="1"/>
          <p:nvPr/>
        </p:nvSpPr>
        <p:spPr>
          <a:xfrm>
            <a:off x="2953119" y="8705080"/>
            <a:ext cx="5495902" cy="2308324"/>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 To get your company’s name out there, you need to make sure.</a:t>
            </a:r>
          </a:p>
          <a:p>
            <a:pPr algn="ctr"/>
            <a:endParaRPr lang="en-US" sz="2400" dirty="0">
              <a:latin typeface="Lato Light" panose="020F0502020204030203" pitchFamily="34" charset="0"/>
              <a:ea typeface="Lato Light" panose="020F0502020204030203" pitchFamily="34" charset="0"/>
              <a:cs typeface="Lato Light" panose="020F0502020204030203" pitchFamily="34" charset="0"/>
            </a:endParaRPr>
          </a:p>
        </p:txBody>
      </p:sp>
      <p:grpSp>
        <p:nvGrpSpPr>
          <p:cNvPr id="5" name="Group 4">
            <a:extLst>
              <a:ext uri="{FF2B5EF4-FFF2-40B4-BE49-F238E27FC236}">
                <a16:creationId xmlns:a16="http://schemas.microsoft.com/office/drawing/2014/main" id="{B9E1C848-1ABA-6240-B837-9C7CE91665C1}"/>
              </a:ext>
            </a:extLst>
          </p:cNvPr>
          <p:cNvGrpSpPr/>
          <p:nvPr/>
        </p:nvGrpSpPr>
        <p:grpSpPr>
          <a:xfrm>
            <a:off x="9386650" y="4242970"/>
            <a:ext cx="5214434" cy="7876938"/>
            <a:chOff x="2400300" y="5156200"/>
            <a:chExt cx="973138" cy="1470025"/>
          </a:xfrm>
        </p:grpSpPr>
        <p:sp>
          <p:nvSpPr>
            <p:cNvPr id="81" name="Freeform 169">
              <a:extLst>
                <a:ext uri="{FF2B5EF4-FFF2-40B4-BE49-F238E27FC236}">
                  <a16:creationId xmlns:a16="http://schemas.microsoft.com/office/drawing/2014/main" id="{47C1FFD2-3600-A542-AC44-DA5C6B59AA5E}"/>
                </a:ext>
              </a:extLst>
            </p:cNvPr>
            <p:cNvSpPr>
              <a:spLocks noChangeArrowheads="1"/>
            </p:cNvSpPr>
            <p:nvPr/>
          </p:nvSpPr>
          <p:spPr bwMode="auto">
            <a:xfrm>
              <a:off x="2717800" y="5737225"/>
              <a:ext cx="338138" cy="360363"/>
            </a:xfrm>
            <a:custGeom>
              <a:avLst/>
              <a:gdLst>
                <a:gd name="T0" fmla="*/ 441 w 941"/>
                <a:gd name="T1" fmla="*/ 0 h 1000"/>
                <a:gd name="T2" fmla="*/ 441 w 941"/>
                <a:gd name="T3" fmla="*/ 0 h 1000"/>
                <a:gd name="T4" fmla="*/ 0 w 941"/>
                <a:gd name="T5" fmla="*/ 206 h 1000"/>
                <a:gd name="T6" fmla="*/ 470 w 941"/>
                <a:gd name="T7" fmla="*/ 999 h 1000"/>
                <a:gd name="T8" fmla="*/ 940 w 941"/>
                <a:gd name="T9" fmla="*/ 206 h 1000"/>
                <a:gd name="T10" fmla="*/ 441 w 941"/>
                <a:gd name="T11" fmla="*/ 0 h 1000"/>
              </a:gdLst>
              <a:ahLst/>
              <a:cxnLst>
                <a:cxn ang="0">
                  <a:pos x="T0" y="T1"/>
                </a:cxn>
                <a:cxn ang="0">
                  <a:pos x="T2" y="T3"/>
                </a:cxn>
                <a:cxn ang="0">
                  <a:pos x="T4" y="T5"/>
                </a:cxn>
                <a:cxn ang="0">
                  <a:pos x="T6" y="T7"/>
                </a:cxn>
                <a:cxn ang="0">
                  <a:pos x="T8" y="T9"/>
                </a:cxn>
                <a:cxn ang="0">
                  <a:pos x="T10" y="T11"/>
                </a:cxn>
              </a:cxnLst>
              <a:rect l="0" t="0" r="r" b="b"/>
              <a:pathLst>
                <a:path w="941" h="1000">
                  <a:moveTo>
                    <a:pt x="441" y="0"/>
                  </a:moveTo>
                  <a:lnTo>
                    <a:pt x="441" y="0"/>
                  </a:lnTo>
                  <a:cubicBezTo>
                    <a:pt x="235" y="30"/>
                    <a:pt x="88" y="89"/>
                    <a:pt x="0" y="206"/>
                  </a:cubicBezTo>
                  <a:cubicBezTo>
                    <a:pt x="58" y="412"/>
                    <a:pt x="176" y="647"/>
                    <a:pt x="470" y="999"/>
                  </a:cubicBezTo>
                  <a:cubicBezTo>
                    <a:pt x="734" y="676"/>
                    <a:pt x="880" y="412"/>
                    <a:pt x="940" y="206"/>
                  </a:cubicBezTo>
                  <a:cubicBezTo>
                    <a:pt x="822" y="118"/>
                    <a:pt x="645" y="0"/>
                    <a:pt x="441" y="0"/>
                  </a:cubicBezTo>
                </a:path>
              </a:pathLst>
            </a:custGeom>
            <a:solidFill>
              <a:schemeClr val="accent3"/>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82" name="Freeform 170">
              <a:extLst>
                <a:ext uri="{FF2B5EF4-FFF2-40B4-BE49-F238E27FC236}">
                  <a16:creationId xmlns:a16="http://schemas.microsoft.com/office/drawing/2014/main" id="{9A04FA81-85C9-6D44-9FEF-56FB179E487B}"/>
                </a:ext>
              </a:extLst>
            </p:cNvPr>
            <p:cNvSpPr>
              <a:spLocks noChangeArrowheads="1"/>
            </p:cNvSpPr>
            <p:nvPr/>
          </p:nvSpPr>
          <p:spPr bwMode="auto">
            <a:xfrm>
              <a:off x="2400300" y="5156200"/>
              <a:ext cx="973138" cy="1311275"/>
            </a:xfrm>
            <a:custGeom>
              <a:avLst/>
              <a:gdLst>
                <a:gd name="T0" fmla="*/ 1352 w 2703"/>
                <a:gd name="T1" fmla="*/ 0 h 3642"/>
                <a:gd name="T2" fmla="*/ 1352 w 2703"/>
                <a:gd name="T3" fmla="*/ 0 h 3642"/>
                <a:gd name="T4" fmla="*/ 0 w 2703"/>
                <a:gd name="T5" fmla="*/ 2731 h 3642"/>
                <a:gd name="T6" fmla="*/ 324 w 2703"/>
                <a:gd name="T7" fmla="*/ 3641 h 3642"/>
                <a:gd name="T8" fmla="*/ 1146 w 2703"/>
                <a:gd name="T9" fmla="*/ 2848 h 3642"/>
                <a:gd name="T10" fmla="*/ 735 w 2703"/>
                <a:gd name="T11" fmla="*/ 2143 h 3642"/>
                <a:gd name="T12" fmla="*/ 764 w 2703"/>
                <a:gd name="T13" fmla="*/ 1967 h 3642"/>
                <a:gd name="T14" fmla="*/ 764 w 2703"/>
                <a:gd name="T15" fmla="*/ 1967 h 3642"/>
                <a:gd name="T16" fmla="*/ 764 w 2703"/>
                <a:gd name="T17" fmla="*/ 1938 h 3642"/>
                <a:gd name="T18" fmla="*/ 853 w 2703"/>
                <a:gd name="T19" fmla="*/ 1674 h 3642"/>
                <a:gd name="T20" fmla="*/ 853 w 2703"/>
                <a:gd name="T21" fmla="*/ 1674 h 3642"/>
                <a:gd name="T22" fmla="*/ 1323 w 2703"/>
                <a:gd name="T23" fmla="*/ 1321 h 3642"/>
                <a:gd name="T24" fmla="*/ 1822 w 2703"/>
                <a:gd name="T25" fmla="*/ 1703 h 3642"/>
                <a:gd name="T26" fmla="*/ 1822 w 2703"/>
                <a:gd name="T27" fmla="*/ 1703 h 3642"/>
                <a:gd name="T28" fmla="*/ 1910 w 2703"/>
                <a:gd name="T29" fmla="*/ 1967 h 3642"/>
                <a:gd name="T30" fmla="*/ 1910 w 2703"/>
                <a:gd name="T31" fmla="*/ 1967 h 3642"/>
                <a:gd name="T32" fmla="*/ 1910 w 2703"/>
                <a:gd name="T33" fmla="*/ 1967 h 3642"/>
                <a:gd name="T34" fmla="*/ 1939 w 2703"/>
                <a:gd name="T35" fmla="*/ 2173 h 3642"/>
                <a:gd name="T36" fmla="*/ 1557 w 2703"/>
                <a:gd name="T37" fmla="*/ 2848 h 3642"/>
                <a:gd name="T38" fmla="*/ 2350 w 2703"/>
                <a:gd name="T39" fmla="*/ 3611 h 3642"/>
                <a:gd name="T40" fmla="*/ 2702 w 2703"/>
                <a:gd name="T41" fmla="*/ 2731 h 3642"/>
                <a:gd name="T42" fmla="*/ 1352 w 2703"/>
                <a:gd name="T43" fmla="*/ 0 h 3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03" h="3642">
                  <a:moveTo>
                    <a:pt x="1352" y="0"/>
                  </a:moveTo>
                  <a:lnTo>
                    <a:pt x="1352" y="0"/>
                  </a:lnTo>
                  <a:cubicBezTo>
                    <a:pt x="1352" y="0"/>
                    <a:pt x="0" y="1997"/>
                    <a:pt x="0" y="2731"/>
                  </a:cubicBezTo>
                  <a:cubicBezTo>
                    <a:pt x="0" y="3083"/>
                    <a:pt x="118" y="3407"/>
                    <a:pt x="324" y="3641"/>
                  </a:cubicBezTo>
                  <a:cubicBezTo>
                    <a:pt x="676" y="3318"/>
                    <a:pt x="940" y="3054"/>
                    <a:pt x="1146" y="2848"/>
                  </a:cubicBezTo>
                  <a:cubicBezTo>
                    <a:pt x="911" y="2554"/>
                    <a:pt x="735" y="2290"/>
                    <a:pt x="735" y="2143"/>
                  </a:cubicBezTo>
                  <a:cubicBezTo>
                    <a:pt x="735" y="2084"/>
                    <a:pt x="735" y="2026"/>
                    <a:pt x="764" y="1967"/>
                  </a:cubicBezTo>
                  <a:lnTo>
                    <a:pt x="764" y="1967"/>
                  </a:lnTo>
                  <a:lnTo>
                    <a:pt x="764" y="1938"/>
                  </a:lnTo>
                  <a:cubicBezTo>
                    <a:pt x="793" y="1791"/>
                    <a:pt x="853" y="1674"/>
                    <a:pt x="853" y="1674"/>
                  </a:cubicBezTo>
                  <a:lnTo>
                    <a:pt x="853" y="1674"/>
                  </a:lnTo>
                  <a:cubicBezTo>
                    <a:pt x="970" y="1409"/>
                    <a:pt x="1088" y="1321"/>
                    <a:pt x="1323" y="1321"/>
                  </a:cubicBezTo>
                  <a:cubicBezTo>
                    <a:pt x="1616" y="1321"/>
                    <a:pt x="1733" y="1439"/>
                    <a:pt x="1822" y="1703"/>
                  </a:cubicBezTo>
                  <a:lnTo>
                    <a:pt x="1822" y="1703"/>
                  </a:lnTo>
                  <a:cubicBezTo>
                    <a:pt x="1822" y="1703"/>
                    <a:pt x="1880" y="1820"/>
                    <a:pt x="1910" y="1967"/>
                  </a:cubicBezTo>
                  <a:lnTo>
                    <a:pt x="1910" y="1967"/>
                  </a:lnTo>
                  <a:lnTo>
                    <a:pt x="1910" y="1967"/>
                  </a:lnTo>
                  <a:cubicBezTo>
                    <a:pt x="1939" y="2026"/>
                    <a:pt x="1939" y="2114"/>
                    <a:pt x="1939" y="2173"/>
                  </a:cubicBezTo>
                  <a:cubicBezTo>
                    <a:pt x="1939" y="2319"/>
                    <a:pt x="1792" y="2554"/>
                    <a:pt x="1557" y="2848"/>
                  </a:cubicBezTo>
                  <a:cubicBezTo>
                    <a:pt x="1762" y="3054"/>
                    <a:pt x="2027" y="3318"/>
                    <a:pt x="2350" y="3611"/>
                  </a:cubicBezTo>
                  <a:cubicBezTo>
                    <a:pt x="2556" y="3376"/>
                    <a:pt x="2702" y="3083"/>
                    <a:pt x="2702" y="2731"/>
                  </a:cubicBezTo>
                  <a:cubicBezTo>
                    <a:pt x="2702" y="1997"/>
                    <a:pt x="1352" y="0"/>
                    <a:pt x="1352" y="0"/>
                  </a:cubicBezTo>
                </a:path>
              </a:pathLst>
            </a:custGeom>
            <a:solidFill>
              <a:schemeClr val="accent3"/>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83" name="Freeform 171">
              <a:extLst>
                <a:ext uri="{FF2B5EF4-FFF2-40B4-BE49-F238E27FC236}">
                  <a16:creationId xmlns:a16="http://schemas.microsoft.com/office/drawing/2014/main" id="{094CE596-5DC8-A244-9FAD-89C6DA4BF1CC}"/>
                </a:ext>
              </a:extLst>
            </p:cNvPr>
            <p:cNvSpPr>
              <a:spLocks noChangeArrowheads="1"/>
            </p:cNvSpPr>
            <p:nvPr/>
          </p:nvSpPr>
          <p:spPr bwMode="auto">
            <a:xfrm>
              <a:off x="2622550" y="6265863"/>
              <a:ext cx="528638" cy="360362"/>
            </a:xfrm>
            <a:custGeom>
              <a:avLst/>
              <a:gdLst>
                <a:gd name="T0" fmla="*/ 0 w 1469"/>
                <a:gd name="T1" fmla="*/ 793 h 999"/>
                <a:gd name="T2" fmla="*/ 0 w 1469"/>
                <a:gd name="T3" fmla="*/ 793 h 999"/>
                <a:gd name="T4" fmla="*/ 734 w 1469"/>
                <a:gd name="T5" fmla="*/ 998 h 999"/>
                <a:gd name="T6" fmla="*/ 1468 w 1469"/>
                <a:gd name="T7" fmla="*/ 793 h 999"/>
                <a:gd name="T8" fmla="*/ 734 w 1469"/>
                <a:gd name="T9" fmla="*/ 0 h 999"/>
                <a:gd name="T10" fmla="*/ 0 w 1469"/>
                <a:gd name="T11" fmla="*/ 793 h 999"/>
              </a:gdLst>
              <a:ahLst/>
              <a:cxnLst>
                <a:cxn ang="0">
                  <a:pos x="T0" y="T1"/>
                </a:cxn>
                <a:cxn ang="0">
                  <a:pos x="T2" y="T3"/>
                </a:cxn>
                <a:cxn ang="0">
                  <a:pos x="T4" y="T5"/>
                </a:cxn>
                <a:cxn ang="0">
                  <a:pos x="T6" y="T7"/>
                </a:cxn>
                <a:cxn ang="0">
                  <a:pos x="T8" y="T9"/>
                </a:cxn>
                <a:cxn ang="0">
                  <a:pos x="T10" y="T11"/>
                </a:cxn>
              </a:cxnLst>
              <a:rect l="0" t="0" r="r" b="b"/>
              <a:pathLst>
                <a:path w="1469" h="999">
                  <a:moveTo>
                    <a:pt x="0" y="793"/>
                  </a:moveTo>
                  <a:lnTo>
                    <a:pt x="0" y="793"/>
                  </a:lnTo>
                  <a:cubicBezTo>
                    <a:pt x="205" y="911"/>
                    <a:pt x="470" y="998"/>
                    <a:pt x="734" y="998"/>
                  </a:cubicBezTo>
                  <a:cubicBezTo>
                    <a:pt x="998" y="998"/>
                    <a:pt x="1262" y="911"/>
                    <a:pt x="1468" y="793"/>
                  </a:cubicBezTo>
                  <a:cubicBezTo>
                    <a:pt x="1262" y="558"/>
                    <a:pt x="969" y="293"/>
                    <a:pt x="734" y="0"/>
                  </a:cubicBezTo>
                  <a:cubicBezTo>
                    <a:pt x="499" y="293"/>
                    <a:pt x="205" y="588"/>
                    <a:pt x="0" y="793"/>
                  </a:cubicBezTo>
                </a:path>
              </a:pathLst>
            </a:custGeom>
            <a:solidFill>
              <a:schemeClr val="accent3"/>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cxnSp>
        <p:nvCxnSpPr>
          <p:cNvPr id="86" name="Straight Connector 85">
            <a:extLst>
              <a:ext uri="{FF2B5EF4-FFF2-40B4-BE49-F238E27FC236}">
                <a16:creationId xmlns:a16="http://schemas.microsoft.com/office/drawing/2014/main" id="{E3D4B3E0-312D-B645-8FAA-65EB55F820F1}"/>
              </a:ext>
            </a:extLst>
          </p:cNvPr>
          <p:cNvCxnSpPr>
            <a:cxnSpLocks/>
          </p:cNvCxnSpPr>
          <p:nvPr/>
        </p:nvCxnSpPr>
        <p:spPr>
          <a:xfrm>
            <a:off x="15536788" y="11001375"/>
            <a:ext cx="6883706"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18638751-4F8B-C249-9FA8-2DD2B033D19E}"/>
              </a:ext>
            </a:extLst>
          </p:cNvPr>
          <p:cNvSpPr/>
          <p:nvPr/>
        </p:nvSpPr>
        <p:spPr>
          <a:xfrm>
            <a:off x="15536788" y="4941091"/>
            <a:ext cx="1555767"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2018</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
        <p:nvSpPr>
          <p:cNvPr id="90" name="TextBox 89">
            <a:extLst>
              <a:ext uri="{FF2B5EF4-FFF2-40B4-BE49-F238E27FC236}">
                <a16:creationId xmlns:a16="http://schemas.microsoft.com/office/drawing/2014/main" id="{2586CA46-02A7-AC46-B549-E820EACACAA2}"/>
              </a:ext>
            </a:extLst>
          </p:cNvPr>
          <p:cNvSpPr txBox="1"/>
          <p:nvPr/>
        </p:nvSpPr>
        <p:spPr>
          <a:xfrm>
            <a:off x="17324046" y="4825030"/>
            <a:ext cx="439571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cxnSp>
        <p:nvCxnSpPr>
          <p:cNvPr id="93" name="Straight Connector 92">
            <a:extLst>
              <a:ext uri="{FF2B5EF4-FFF2-40B4-BE49-F238E27FC236}">
                <a16:creationId xmlns:a16="http://schemas.microsoft.com/office/drawing/2014/main" id="{3D594E8A-89C2-814D-A7EC-26CC5E94ED45}"/>
              </a:ext>
            </a:extLst>
          </p:cNvPr>
          <p:cNvCxnSpPr>
            <a:cxnSpLocks/>
          </p:cNvCxnSpPr>
          <p:nvPr/>
        </p:nvCxnSpPr>
        <p:spPr>
          <a:xfrm>
            <a:off x="15536788" y="8658225"/>
            <a:ext cx="6883706"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519A770-60B7-794D-88B6-A75D042A8C9B}"/>
              </a:ext>
            </a:extLst>
          </p:cNvPr>
          <p:cNvCxnSpPr>
            <a:cxnSpLocks/>
          </p:cNvCxnSpPr>
          <p:nvPr/>
        </p:nvCxnSpPr>
        <p:spPr>
          <a:xfrm>
            <a:off x="15536788" y="6400800"/>
            <a:ext cx="6883706"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B72E6321-87B4-214E-873F-6466E92B3A07}"/>
              </a:ext>
            </a:extLst>
          </p:cNvPr>
          <p:cNvSpPr/>
          <p:nvPr/>
        </p:nvSpPr>
        <p:spPr>
          <a:xfrm>
            <a:off x="15536788" y="7255666"/>
            <a:ext cx="1555767"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2019</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
        <p:nvSpPr>
          <p:cNvPr id="96" name="TextBox 95">
            <a:extLst>
              <a:ext uri="{FF2B5EF4-FFF2-40B4-BE49-F238E27FC236}">
                <a16:creationId xmlns:a16="http://schemas.microsoft.com/office/drawing/2014/main" id="{55C19B2C-CF5B-694C-9A13-F41A41F77897}"/>
              </a:ext>
            </a:extLst>
          </p:cNvPr>
          <p:cNvSpPr txBox="1"/>
          <p:nvPr/>
        </p:nvSpPr>
        <p:spPr>
          <a:xfrm>
            <a:off x="17324046" y="7139605"/>
            <a:ext cx="439571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97" name="Rectangle 96">
            <a:extLst>
              <a:ext uri="{FF2B5EF4-FFF2-40B4-BE49-F238E27FC236}">
                <a16:creationId xmlns:a16="http://schemas.microsoft.com/office/drawing/2014/main" id="{CB76684B-56DF-C248-9EE8-D1D7C2BFE518}"/>
              </a:ext>
            </a:extLst>
          </p:cNvPr>
          <p:cNvSpPr/>
          <p:nvPr/>
        </p:nvSpPr>
        <p:spPr>
          <a:xfrm>
            <a:off x="15536788" y="9570241"/>
            <a:ext cx="1555767"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2020</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
        <p:nvSpPr>
          <p:cNvPr id="98" name="TextBox 97">
            <a:extLst>
              <a:ext uri="{FF2B5EF4-FFF2-40B4-BE49-F238E27FC236}">
                <a16:creationId xmlns:a16="http://schemas.microsoft.com/office/drawing/2014/main" id="{3A557EAC-7267-784C-8F0A-12788DB65D65}"/>
              </a:ext>
            </a:extLst>
          </p:cNvPr>
          <p:cNvSpPr txBox="1"/>
          <p:nvPr/>
        </p:nvSpPr>
        <p:spPr>
          <a:xfrm>
            <a:off x="17324046" y="9454180"/>
            <a:ext cx="439571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Tree>
    <p:extLst>
      <p:ext uri="{BB962C8B-B14F-4D97-AF65-F5344CB8AC3E}">
        <p14:creationId xmlns:p14="http://schemas.microsoft.com/office/powerpoint/2010/main" val="378799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41" name="Freeform 5">
            <a:extLst>
              <a:ext uri="{FF2B5EF4-FFF2-40B4-BE49-F238E27FC236}">
                <a16:creationId xmlns:a16="http://schemas.microsoft.com/office/drawing/2014/main" id="{E5EA4FC4-96C2-6E44-BB97-BA7664C01618}"/>
              </a:ext>
            </a:extLst>
          </p:cNvPr>
          <p:cNvSpPr>
            <a:spLocks noChangeArrowheads="1"/>
          </p:cNvSpPr>
          <p:nvPr/>
        </p:nvSpPr>
        <p:spPr bwMode="auto">
          <a:xfrm>
            <a:off x="6943725" y="3960147"/>
            <a:ext cx="3981947" cy="8576501"/>
          </a:xfrm>
          <a:custGeom>
            <a:avLst/>
            <a:gdLst>
              <a:gd name="T0" fmla="*/ 563 w 575"/>
              <a:gd name="T1" fmla="*/ 597 h 1233"/>
              <a:gd name="T2" fmla="*/ 563 w 575"/>
              <a:gd name="T3" fmla="*/ 597 h 1233"/>
              <a:gd name="T4" fmla="*/ 544 w 575"/>
              <a:gd name="T5" fmla="*/ 570 h 1233"/>
              <a:gd name="T6" fmla="*/ 518 w 575"/>
              <a:gd name="T7" fmla="*/ 521 h 1233"/>
              <a:gd name="T8" fmla="*/ 450 w 575"/>
              <a:gd name="T9" fmla="*/ 412 h 1233"/>
              <a:gd name="T10" fmla="*/ 431 w 575"/>
              <a:gd name="T11" fmla="*/ 313 h 1233"/>
              <a:gd name="T12" fmla="*/ 363 w 575"/>
              <a:gd name="T13" fmla="*/ 204 h 1233"/>
              <a:gd name="T14" fmla="*/ 329 w 575"/>
              <a:gd name="T15" fmla="*/ 189 h 1233"/>
              <a:gd name="T16" fmla="*/ 333 w 575"/>
              <a:gd name="T17" fmla="*/ 143 h 1233"/>
              <a:gd name="T18" fmla="*/ 333 w 575"/>
              <a:gd name="T19" fmla="*/ 140 h 1233"/>
              <a:gd name="T20" fmla="*/ 355 w 575"/>
              <a:gd name="T21" fmla="*/ 75 h 1233"/>
              <a:gd name="T22" fmla="*/ 291 w 575"/>
              <a:gd name="T23" fmla="*/ 0 h 1233"/>
              <a:gd name="T24" fmla="*/ 291 w 575"/>
              <a:gd name="T25" fmla="*/ 0 h 1233"/>
              <a:gd name="T26" fmla="*/ 291 w 575"/>
              <a:gd name="T27" fmla="*/ 0 h 1233"/>
              <a:gd name="T28" fmla="*/ 227 w 575"/>
              <a:gd name="T29" fmla="*/ 75 h 1233"/>
              <a:gd name="T30" fmla="*/ 250 w 575"/>
              <a:gd name="T31" fmla="*/ 140 h 1233"/>
              <a:gd name="T32" fmla="*/ 250 w 575"/>
              <a:gd name="T33" fmla="*/ 143 h 1233"/>
              <a:gd name="T34" fmla="*/ 253 w 575"/>
              <a:gd name="T35" fmla="*/ 189 h 1233"/>
              <a:gd name="T36" fmla="*/ 215 w 575"/>
              <a:gd name="T37" fmla="*/ 204 h 1233"/>
              <a:gd name="T38" fmla="*/ 147 w 575"/>
              <a:gd name="T39" fmla="*/ 313 h 1233"/>
              <a:gd name="T40" fmla="*/ 125 w 575"/>
              <a:gd name="T41" fmla="*/ 412 h 1233"/>
              <a:gd name="T42" fmla="*/ 53 w 575"/>
              <a:gd name="T43" fmla="*/ 536 h 1233"/>
              <a:gd name="T44" fmla="*/ 30 w 575"/>
              <a:gd name="T45" fmla="*/ 574 h 1233"/>
              <a:gd name="T46" fmla="*/ 11 w 575"/>
              <a:gd name="T47" fmla="*/ 593 h 1233"/>
              <a:gd name="T48" fmla="*/ 8 w 575"/>
              <a:gd name="T49" fmla="*/ 627 h 1233"/>
              <a:gd name="T50" fmla="*/ 23 w 575"/>
              <a:gd name="T51" fmla="*/ 612 h 1233"/>
              <a:gd name="T52" fmla="*/ 19 w 575"/>
              <a:gd name="T53" fmla="*/ 638 h 1233"/>
              <a:gd name="T54" fmla="*/ 42 w 575"/>
              <a:gd name="T55" fmla="*/ 653 h 1233"/>
              <a:gd name="T56" fmla="*/ 79 w 575"/>
              <a:gd name="T57" fmla="*/ 559 h 1233"/>
              <a:gd name="T58" fmla="*/ 170 w 575"/>
              <a:gd name="T59" fmla="*/ 430 h 1233"/>
              <a:gd name="T60" fmla="*/ 200 w 575"/>
              <a:gd name="T61" fmla="*/ 336 h 1233"/>
              <a:gd name="T62" fmla="*/ 215 w 575"/>
              <a:gd name="T63" fmla="*/ 453 h 1233"/>
              <a:gd name="T64" fmla="*/ 174 w 575"/>
              <a:gd name="T65" fmla="*/ 585 h 1233"/>
              <a:gd name="T66" fmla="*/ 189 w 575"/>
              <a:gd name="T67" fmla="*/ 865 h 1233"/>
              <a:gd name="T68" fmla="*/ 174 w 575"/>
              <a:gd name="T69" fmla="*/ 993 h 1233"/>
              <a:gd name="T70" fmla="*/ 193 w 575"/>
              <a:gd name="T71" fmla="*/ 1145 h 1233"/>
              <a:gd name="T72" fmla="*/ 174 w 575"/>
              <a:gd name="T73" fmla="*/ 1216 h 1233"/>
              <a:gd name="T74" fmla="*/ 238 w 575"/>
              <a:gd name="T75" fmla="*/ 1220 h 1233"/>
              <a:gd name="T76" fmla="*/ 231 w 575"/>
              <a:gd name="T77" fmla="*/ 1114 h 1233"/>
              <a:gd name="T78" fmla="*/ 246 w 575"/>
              <a:gd name="T79" fmla="*/ 982 h 1233"/>
              <a:gd name="T80" fmla="*/ 257 w 575"/>
              <a:gd name="T81" fmla="*/ 842 h 1233"/>
              <a:gd name="T82" fmla="*/ 287 w 575"/>
              <a:gd name="T83" fmla="*/ 619 h 1233"/>
              <a:gd name="T84" fmla="*/ 321 w 575"/>
              <a:gd name="T85" fmla="*/ 842 h 1233"/>
              <a:gd name="T86" fmla="*/ 333 w 575"/>
              <a:gd name="T87" fmla="*/ 982 h 1233"/>
              <a:gd name="T88" fmla="*/ 344 w 575"/>
              <a:gd name="T89" fmla="*/ 1114 h 1233"/>
              <a:gd name="T90" fmla="*/ 336 w 575"/>
              <a:gd name="T91" fmla="*/ 1220 h 1233"/>
              <a:gd name="T92" fmla="*/ 404 w 575"/>
              <a:gd name="T93" fmla="*/ 1216 h 1233"/>
              <a:gd name="T94" fmla="*/ 382 w 575"/>
              <a:gd name="T95" fmla="*/ 1145 h 1233"/>
              <a:gd name="T96" fmla="*/ 404 w 575"/>
              <a:gd name="T97" fmla="*/ 993 h 1233"/>
              <a:gd name="T98" fmla="*/ 389 w 575"/>
              <a:gd name="T99" fmla="*/ 865 h 1233"/>
              <a:gd name="T100" fmla="*/ 401 w 575"/>
              <a:gd name="T101" fmla="*/ 585 h 1233"/>
              <a:gd name="T102" fmla="*/ 363 w 575"/>
              <a:gd name="T103" fmla="*/ 453 h 1233"/>
              <a:gd name="T104" fmla="*/ 378 w 575"/>
              <a:gd name="T105" fmla="*/ 336 h 1233"/>
              <a:gd name="T106" fmla="*/ 404 w 575"/>
              <a:gd name="T107" fmla="*/ 430 h 1233"/>
              <a:gd name="T108" fmla="*/ 495 w 575"/>
              <a:gd name="T109" fmla="*/ 559 h 1233"/>
              <a:gd name="T110" fmla="*/ 533 w 575"/>
              <a:gd name="T111" fmla="*/ 653 h 1233"/>
              <a:gd name="T112" fmla="*/ 559 w 575"/>
              <a:gd name="T113" fmla="*/ 638 h 1233"/>
              <a:gd name="T114" fmla="*/ 556 w 575"/>
              <a:gd name="T115" fmla="*/ 612 h 1233"/>
              <a:gd name="T116" fmla="*/ 574 w 575"/>
              <a:gd name="T117" fmla="*/ 623 h 1233"/>
              <a:gd name="T118" fmla="*/ 563 w 575"/>
              <a:gd name="T119" fmla="*/ 597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5" h="1233">
                <a:moveTo>
                  <a:pt x="563" y="597"/>
                </a:moveTo>
                <a:lnTo>
                  <a:pt x="563" y="597"/>
                </a:lnTo>
                <a:cubicBezTo>
                  <a:pt x="559" y="589"/>
                  <a:pt x="552" y="578"/>
                  <a:pt x="544" y="570"/>
                </a:cubicBezTo>
                <a:cubicBezTo>
                  <a:pt x="537" y="563"/>
                  <a:pt x="525" y="536"/>
                  <a:pt x="518" y="521"/>
                </a:cubicBezTo>
                <a:cubicBezTo>
                  <a:pt x="506" y="498"/>
                  <a:pt x="488" y="468"/>
                  <a:pt x="450" y="412"/>
                </a:cubicBezTo>
                <a:cubicBezTo>
                  <a:pt x="442" y="389"/>
                  <a:pt x="438" y="336"/>
                  <a:pt x="431" y="313"/>
                </a:cubicBezTo>
                <a:cubicBezTo>
                  <a:pt x="412" y="238"/>
                  <a:pt x="404" y="211"/>
                  <a:pt x="363" y="204"/>
                </a:cubicBezTo>
                <a:cubicBezTo>
                  <a:pt x="348" y="204"/>
                  <a:pt x="333" y="196"/>
                  <a:pt x="329" y="189"/>
                </a:cubicBezTo>
                <a:cubicBezTo>
                  <a:pt x="321" y="177"/>
                  <a:pt x="314" y="155"/>
                  <a:pt x="333" y="143"/>
                </a:cubicBezTo>
                <a:lnTo>
                  <a:pt x="333" y="140"/>
                </a:lnTo>
                <a:cubicBezTo>
                  <a:pt x="348" y="128"/>
                  <a:pt x="355" y="102"/>
                  <a:pt x="355" y="75"/>
                </a:cubicBezTo>
                <a:cubicBezTo>
                  <a:pt x="355" y="37"/>
                  <a:pt x="325" y="0"/>
                  <a:pt x="291" y="0"/>
                </a:cubicBezTo>
                <a:lnTo>
                  <a:pt x="291" y="0"/>
                </a:lnTo>
                <a:lnTo>
                  <a:pt x="291" y="0"/>
                </a:lnTo>
                <a:cubicBezTo>
                  <a:pt x="257" y="0"/>
                  <a:pt x="227" y="37"/>
                  <a:pt x="227" y="75"/>
                </a:cubicBezTo>
                <a:cubicBezTo>
                  <a:pt x="227" y="102"/>
                  <a:pt x="234" y="128"/>
                  <a:pt x="250" y="140"/>
                </a:cubicBezTo>
                <a:lnTo>
                  <a:pt x="250" y="143"/>
                </a:lnTo>
                <a:cubicBezTo>
                  <a:pt x="268" y="155"/>
                  <a:pt x="261" y="177"/>
                  <a:pt x="253" y="189"/>
                </a:cubicBezTo>
                <a:cubicBezTo>
                  <a:pt x="250" y="196"/>
                  <a:pt x="231" y="204"/>
                  <a:pt x="215" y="204"/>
                </a:cubicBezTo>
                <a:cubicBezTo>
                  <a:pt x="174" y="211"/>
                  <a:pt x="163" y="238"/>
                  <a:pt x="147" y="313"/>
                </a:cubicBezTo>
                <a:cubicBezTo>
                  <a:pt x="140" y="336"/>
                  <a:pt x="132" y="389"/>
                  <a:pt x="125" y="412"/>
                </a:cubicBezTo>
                <a:cubicBezTo>
                  <a:pt x="91" y="468"/>
                  <a:pt x="61" y="517"/>
                  <a:pt x="53" y="536"/>
                </a:cubicBezTo>
                <a:cubicBezTo>
                  <a:pt x="42" y="548"/>
                  <a:pt x="34" y="567"/>
                  <a:pt x="30" y="574"/>
                </a:cubicBezTo>
                <a:cubicBezTo>
                  <a:pt x="23" y="582"/>
                  <a:pt x="19" y="585"/>
                  <a:pt x="11" y="593"/>
                </a:cubicBezTo>
                <a:cubicBezTo>
                  <a:pt x="0" y="612"/>
                  <a:pt x="4" y="623"/>
                  <a:pt x="8" y="627"/>
                </a:cubicBezTo>
                <a:cubicBezTo>
                  <a:pt x="11" y="631"/>
                  <a:pt x="19" y="616"/>
                  <a:pt x="23" y="612"/>
                </a:cubicBezTo>
                <a:cubicBezTo>
                  <a:pt x="23" y="616"/>
                  <a:pt x="23" y="627"/>
                  <a:pt x="19" y="638"/>
                </a:cubicBezTo>
                <a:cubicBezTo>
                  <a:pt x="19" y="657"/>
                  <a:pt x="27" y="669"/>
                  <a:pt x="42" y="653"/>
                </a:cubicBezTo>
                <a:cubicBezTo>
                  <a:pt x="68" y="631"/>
                  <a:pt x="45" y="604"/>
                  <a:pt x="79" y="559"/>
                </a:cubicBezTo>
                <a:cubicBezTo>
                  <a:pt x="102" y="533"/>
                  <a:pt x="155" y="464"/>
                  <a:pt x="170" y="430"/>
                </a:cubicBezTo>
                <a:cubicBezTo>
                  <a:pt x="189" y="396"/>
                  <a:pt x="193" y="351"/>
                  <a:pt x="200" y="336"/>
                </a:cubicBezTo>
                <a:cubicBezTo>
                  <a:pt x="204" y="366"/>
                  <a:pt x="223" y="412"/>
                  <a:pt x="215" y="453"/>
                </a:cubicBezTo>
                <a:cubicBezTo>
                  <a:pt x="212" y="483"/>
                  <a:pt x="181" y="510"/>
                  <a:pt x="174" y="585"/>
                </a:cubicBezTo>
                <a:cubicBezTo>
                  <a:pt x="163" y="691"/>
                  <a:pt x="193" y="797"/>
                  <a:pt x="189" y="865"/>
                </a:cubicBezTo>
                <a:cubicBezTo>
                  <a:pt x="189" y="899"/>
                  <a:pt x="178" y="948"/>
                  <a:pt x="174" y="993"/>
                </a:cubicBezTo>
                <a:cubicBezTo>
                  <a:pt x="174" y="1039"/>
                  <a:pt x="197" y="1099"/>
                  <a:pt x="193" y="1145"/>
                </a:cubicBezTo>
                <a:cubicBezTo>
                  <a:pt x="193" y="1190"/>
                  <a:pt x="174" y="1198"/>
                  <a:pt x="174" y="1216"/>
                </a:cubicBezTo>
                <a:cubicBezTo>
                  <a:pt x="174" y="1232"/>
                  <a:pt x="238" y="1232"/>
                  <a:pt x="238" y="1220"/>
                </a:cubicBezTo>
                <a:cubicBezTo>
                  <a:pt x="246" y="1205"/>
                  <a:pt x="234" y="1148"/>
                  <a:pt x="231" y="1114"/>
                </a:cubicBezTo>
                <a:cubicBezTo>
                  <a:pt x="227" y="1077"/>
                  <a:pt x="242" y="1046"/>
                  <a:pt x="246" y="982"/>
                </a:cubicBezTo>
                <a:cubicBezTo>
                  <a:pt x="250" y="922"/>
                  <a:pt x="253" y="899"/>
                  <a:pt x="257" y="842"/>
                </a:cubicBezTo>
                <a:cubicBezTo>
                  <a:pt x="257" y="782"/>
                  <a:pt x="280" y="631"/>
                  <a:pt x="287" y="619"/>
                </a:cubicBezTo>
                <a:cubicBezTo>
                  <a:pt x="299" y="631"/>
                  <a:pt x="317" y="782"/>
                  <a:pt x="321" y="842"/>
                </a:cubicBezTo>
                <a:cubicBezTo>
                  <a:pt x="325" y="899"/>
                  <a:pt x="329" y="922"/>
                  <a:pt x="333" y="982"/>
                </a:cubicBezTo>
                <a:cubicBezTo>
                  <a:pt x="333" y="1046"/>
                  <a:pt x="348" y="1077"/>
                  <a:pt x="344" y="1114"/>
                </a:cubicBezTo>
                <a:cubicBezTo>
                  <a:pt x="340" y="1148"/>
                  <a:pt x="333" y="1205"/>
                  <a:pt x="336" y="1220"/>
                </a:cubicBezTo>
                <a:cubicBezTo>
                  <a:pt x="340" y="1232"/>
                  <a:pt x="404" y="1232"/>
                  <a:pt x="404" y="1216"/>
                </a:cubicBezTo>
                <a:cubicBezTo>
                  <a:pt x="404" y="1198"/>
                  <a:pt x="386" y="1190"/>
                  <a:pt x="382" y="1145"/>
                </a:cubicBezTo>
                <a:cubicBezTo>
                  <a:pt x="382" y="1099"/>
                  <a:pt x="404" y="1039"/>
                  <a:pt x="404" y="993"/>
                </a:cubicBezTo>
                <a:cubicBezTo>
                  <a:pt x="401" y="948"/>
                  <a:pt x="389" y="899"/>
                  <a:pt x="389" y="865"/>
                </a:cubicBezTo>
                <a:cubicBezTo>
                  <a:pt x="386" y="786"/>
                  <a:pt x="412" y="691"/>
                  <a:pt x="401" y="585"/>
                </a:cubicBezTo>
                <a:cubicBezTo>
                  <a:pt x="393" y="510"/>
                  <a:pt x="367" y="483"/>
                  <a:pt x="363" y="453"/>
                </a:cubicBezTo>
                <a:cubicBezTo>
                  <a:pt x="355" y="412"/>
                  <a:pt x="374" y="366"/>
                  <a:pt x="378" y="336"/>
                </a:cubicBezTo>
                <a:cubicBezTo>
                  <a:pt x="382" y="351"/>
                  <a:pt x="389" y="396"/>
                  <a:pt x="404" y="430"/>
                </a:cubicBezTo>
                <a:cubicBezTo>
                  <a:pt x="423" y="464"/>
                  <a:pt x="476" y="533"/>
                  <a:pt x="495" y="559"/>
                </a:cubicBezTo>
                <a:cubicBezTo>
                  <a:pt x="533" y="604"/>
                  <a:pt x="510" y="631"/>
                  <a:pt x="533" y="653"/>
                </a:cubicBezTo>
                <a:cubicBezTo>
                  <a:pt x="552" y="669"/>
                  <a:pt x="563" y="657"/>
                  <a:pt x="559" y="638"/>
                </a:cubicBezTo>
                <a:cubicBezTo>
                  <a:pt x="556" y="627"/>
                  <a:pt x="556" y="619"/>
                  <a:pt x="556" y="612"/>
                </a:cubicBezTo>
                <a:cubicBezTo>
                  <a:pt x="559" y="616"/>
                  <a:pt x="567" y="631"/>
                  <a:pt x="574" y="623"/>
                </a:cubicBezTo>
                <a:cubicBezTo>
                  <a:pt x="574" y="623"/>
                  <a:pt x="574" y="612"/>
                  <a:pt x="563" y="597"/>
                </a:cubicBezTo>
              </a:path>
            </a:pathLst>
          </a:custGeom>
          <a:solidFill>
            <a:schemeClr val="accent1"/>
          </a:solidFill>
          <a:ln>
            <a:noFill/>
          </a:ln>
          <a:effectLst/>
        </p:spPr>
        <p:txBody>
          <a:bodyPr wrap="none" anchor="ctr"/>
          <a:lstStyle/>
          <a:p>
            <a:endParaRPr lang="en-SV"/>
          </a:p>
        </p:txBody>
      </p:sp>
      <p:sp>
        <p:nvSpPr>
          <p:cNvPr id="42" name="Freeform 36">
            <a:extLst>
              <a:ext uri="{FF2B5EF4-FFF2-40B4-BE49-F238E27FC236}">
                <a16:creationId xmlns:a16="http://schemas.microsoft.com/office/drawing/2014/main" id="{A0A59B2A-38F6-D142-BABD-C09BD5B68811}"/>
              </a:ext>
            </a:extLst>
          </p:cNvPr>
          <p:cNvSpPr>
            <a:spLocks noChangeArrowheads="1"/>
          </p:cNvSpPr>
          <p:nvPr/>
        </p:nvSpPr>
        <p:spPr bwMode="auto">
          <a:xfrm>
            <a:off x="13813631" y="3743325"/>
            <a:ext cx="4344684" cy="8807610"/>
          </a:xfrm>
          <a:custGeom>
            <a:avLst/>
            <a:gdLst>
              <a:gd name="T0" fmla="*/ 631 w 647"/>
              <a:gd name="T1" fmla="*/ 654 h 1316"/>
              <a:gd name="T2" fmla="*/ 631 w 647"/>
              <a:gd name="T3" fmla="*/ 654 h 1316"/>
              <a:gd name="T4" fmla="*/ 612 w 647"/>
              <a:gd name="T5" fmla="*/ 627 h 1316"/>
              <a:gd name="T6" fmla="*/ 589 w 647"/>
              <a:gd name="T7" fmla="*/ 578 h 1316"/>
              <a:gd name="T8" fmla="*/ 525 w 647"/>
              <a:gd name="T9" fmla="*/ 465 h 1316"/>
              <a:gd name="T10" fmla="*/ 506 w 647"/>
              <a:gd name="T11" fmla="*/ 374 h 1316"/>
              <a:gd name="T12" fmla="*/ 442 w 647"/>
              <a:gd name="T13" fmla="*/ 242 h 1316"/>
              <a:gd name="T14" fmla="*/ 374 w 647"/>
              <a:gd name="T15" fmla="*/ 200 h 1316"/>
              <a:gd name="T16" fmla="*/ 366 w 647"/>
              <a:gd name="T17" fmla="*/ 155 h 1316"/>
              <a:gd name="T18" fmla="*/ 389 w 647"/>
              <a:gd name="T19" fmla="*/ 76 h 1316"/>
              <a:gd name="T20" fmla="*/ 325 w 647"/>
              <a:gd name="T21" fmla="*/ 0 h 1316"/>
              <a:gd name="T22" fmla="*/ 325 w 647"/>
              <a:gd name="T23" fmla="*/ 0 h 1316"/>
              <a:gd name="T24" fmla="*/ 321 w 647"/>
              <a:gd name="T25" fmla="*/ 0 h 1316"/>
              <a:gd name="T26" fmla="*/ 321 w 647"/>
              <a:gd name="T27" fmla="*/ 0 h 1316"/>
              <a:gd name="T28" fmla="*/ 321 w 647"/>
              <a:gd name="T29" fmla="*/ 0 h 1316"/>
              <a:gd name="T30" fmla="*/ 253 w 647"/>
              <a:gd name="T31" fmla="*/ 76 h 1316"/>
              <a:gd name="T32" fmla="*/ 279 w 647"/>
              <a:gd name="T33" fmla="*/ 155 h 1316"/>
              <a:gd name="T34" fmla="*/ 268 w 647"/>
              <a:gd name="T35" fmla="*/ 200 h 1316"/>
              <a:gd name="T36" fmla="*/ 200 w 647"/>
              <a:gd name="T37" fmla="*/ 242 h 1316"/>
              <a:gd name="T38" fmla="*/ 136 w 647"/>
              <a:gd name="T39" fmla="*/ 374 h 1316"/>
              <a:gd name="T40" fmla="*/ 117 w 647"/>
              <a:gd name="T41" fmla="*/ 465 h 1316"/>
              <a:gd name="T42" fmla="*/ 53 w 647"/>
              <a:gd name="T43" fmla="*/ 578 h 1316"/>
              <a:gd name="T44" fmla="*/ 30 w 647"/>
              <a:gd name="T45" fmla="*/ 627 h 1316"/>
              <a:gd name="T46" fmla="*/ 11 w 647"/>
              <a:gd name="T47" fmla="*/ 654 h 1316"/>
              <a:gd name="T48" fmla="*/ 7 w 647"/>
              <a:gd name="T49" fmla="*/ 688 h 1316"/>
              <a:gd name="T50" fmla="*/ 26 w 647"/>
              <a:gd name="T51" fmla="*/ 669 h 1316"/>
              <a:gd name="T52" fmla="*/ 19 w 647"/>
              <a:gd name="T53" fmla="*/ 699 h 1316"/>
              <a:gd name="T54" fmla="*/ 45 w 647"/>
              <a:gd name="T55" fmla="*/ 718 h 1316"/>
              <a:gd name="T56" fmla="*/ 87 w 647"/>
              <a:gd name="T57" fmla="*/ 616 h 1316"/>
              <a:gd name="T58" fmla="*/ 173 w 647"/>
              <a:gd name="T59" fmla="*/ 488 h 1316"/>
              <a:gd name="T60" fmla="*/ 207 w 647"/>
              <a:gd name="T61" fmla="*/ 382 h 1316"/>
              <a:gd name="T62" fmla="*/ 215 w 647"/>
              <a:gd name="T63" fmla="*/ 503 h 1316"/>
              <a:gd name="T64" fmla="*/ 200 w 647"/>
              <a:gd name="T65" fmla="*/ 624 h 1316"/>
              <a:gd name="T66" fmla="*/ 211 w 647"/>
              <a:gd name="T67" fmla="*/ 926 h 1316"/>
              <a:gd name="T68" fmla="*/ 200 w 647"/>
              <a:gd name="T69" fmla="*/ 1066 h 1316"/>
              <a:gd name="T70" fmla="*/ 226 w 647"/>
              <a:gd name="T71" fmla="*/ 1224 h 1316"/>
              <a:gd name="T72" fmla="*/ 204 w 647"/>
              <a:gd name="T73" fmla="*/ 1300 h 1316"/>
              <a:gd name="T74" fmla="*/ 279 w 647"/>
              <a:gd name="T75" fmla="*/ 1304 h 1316"/>
              <a:gd name="T76" fmla="*/ 276 w 647"/>
              <a:gd name="T77" fmla="*/ 1190 h 1316"/>
              <a:gd name="T78" fmla="*/ 283 w 647"/>
              <a:gd name="T79" fmla="*/ 1051 h 1316"/>
              <a:gd name="T80" fmla="*/ 294 w 647"/>
              <a:gd name="T81" fmla="*/ 903 h 1316"/>
              <a:gd name="T82" fmla="*/ 317 w 647"/>
              <a:gd name="T83" fmla="*/ 688 h 1316"/>
              <a:gd name="T84" fmla="*/ 321 w 647"/>
              <a:gd name="T85" fmla="*/ 688 h 1316"/>
              <a:gd name="T86" fmla="*/ 328 w 647"/>
              <a:gd name="T87" fmla="*/ 688 h 1316"/>
              <a:gd name="T88" fmla="*/ 347 w 647"/>
              <a:gd name="T89" fmla="*/ 903 h 1316"/>
              <a:gd name="T90" fmla="*/ 359 w 647"/>
              <a:gd name="T91" fmla="*/ 1051 h 1316"/>
              <a:gd name="T92" fmla="*/ 366 w 647"/>
              <a:gd name="T93" fmla="*/ 1190 h 1316"/>
              <a:gd name="T94" fmla="*/ 366 w 647"/>
              <a:gd name="T95" fmla="*/ 1304 h 1316"/>
              <a:gd name="T96" fmla="*/ 442 w 647"/>
              <a:gd name="T97" fmla="*/ 1300 h 1316"/>
              <a:gd name="T98" fmla="*/ 419 w 647"/>
              <a:gd name="T99" fmla="*/ 1224 h 1316"/>
              <a:gd name="T100" fmla="*/ 442 w 647"/>
              <a:gd name="T101" fmla="*/ 1066 h 1316"/>
              <a:gd name="T102" fmla="*/ 434 w 647"/>
              <a:gd name="T103" fmla="*/ 926 h 1316"/>
              <a:gd name="T104" fmla="*/ 442 w 647"/>
              <a:gd name="T105" fmla="*/ 624 h 1316"/>
              <a:gd name="T106" fmla="*/ 427 w 647"/>
              <a:gd name="T107" fmla="*/ 503 h 1316"/>
              <a:gd name="T108" fmla="*/ 438 w 647"/>
              <a:gd name="T109" fmla="*/ 382 h 1316"/>
              <a:gd name="T110" fmla="*/ 468 w 647"/>
              <a:gd name="T111" fmla="*/ 488 h 1316"/>
              <a:gd name="T112" fmla="*/ 555 w 647"/>
              <a:gd name="T113" fmla="*/ 616 h 1316"/>
              <a:gd name="T114" fmla="*/ 600 w 647"/>
              <a:gd name="T115" fmla="*/ 718 h 1316"/>
              <a:gd name="T116" fmla="*/ 623 w 647"/>
              <a:gd name="T117" fmla="*/ 699 h 1316"/>
              <a:gd name="T118" fmla="*/ 619 w 647"/>
              <a:gd name="T119" fmla="*/ 669 h 1316"/>
              <a:gd name="T120" fmla="*/ 638 w 647"/>
              <a:gd name="T121" fmla="*/ 688 h 1316"/>
              <a:gd name="T122" fmla="*/ 631 w 647"/>
              <a:gd name="T123" fmla="*/ 654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7" h="1316">
                <a:moveTo>
                  <a:pt x="631" y="654"/>
                </a:moveTo>
                <a:lnTo>
                  <a:pt x="631" y="654"/>
                </a:lnTo>
                <a:cubicBezTo>
                  <a:pt x="623" y="642"/>
                  <a:pt x="619" y="635"/>
                  <a:pt x="612" y="627"/>
                </a:cubicBezTo>
                <a:cubicBezTo>
                  <a:pt x="608" y="620"/>
                  <a:pt x="597" y="593"/>
                  <a:pt x="589" y="578"/>
                </a:cubicBezTo>
                <a:cubicBezTo>
                  <a:pt x="582" y="559"/>
                  <a:pt x="563" y="522"/>
                  <a:pt x="525" y="465"/>
                </a:cubicBezTo>
                <a:cubicBezTo>
                  <a:pt x="517" y="442"/>
                  <a:pt x="506" y="401"/>
                  <a:pt x="506" y="374"/>
                </a:cubicBezTo>
                <a:cubicBezTo>
                  <a:pt x="502" y="302"/>
                  <a:pt x="487" y="253"/>
                  <a:pt x="442" y="242"/>
                </a:cubicBezTo>
                <a:cubicBezTo>
                  <a:pt x="423" y="238"/>
                  <a:pt x="389" y="216"/>
                  <a:pt x="374" y="200"/>
                </a:cubicBezTo>
                <a:cubicBezTo>
                  <a:pt x="351" y="182"/>
                  <a:pt x="366" y="155"/>
                  <a:pt x="366" y="155"/>
                </a:cubicBezTo>
                <a:cubicBezTo>
                  <a:pt x="378" y="136"/>
                  <a:pt x="389" y="102"/>
                  <a:pt x="389" y="76"/>
                </a:cubicBezTo>
                <a:cubicBezTo>
                  <a:pt x="389" y="34"/>
                  <a:pt x="362" y="4"/>
                  <a:pt x="325" y="0"/>
                </a:cubicBezTo>
                <a:lnTo>
                  <a:pt x="325" y="0"/>
                </a:lnTo>
                <a:cubicBezTo>
                  <a:pt x="321" y="0"/>
                  <a:pt x="321" y="0"/>
                  <a:pt x="321" y="0"/>
                </a:cubicBezTo>
                <a:lnTo>
                  <a:pt x="321" y="0"/>
                </a:lnTo>
                <a:lnTo>
                  <a:pt x="321" y="0"/>
                </a:lnTo>
                <a:cubicBezTo>
                  <a:pt x="283" y="4"/>
                  <a:pt x="257" y="34"/>
                  <a:pt x="253" y="76"/>
                </a:cubicBezTo>
                <a:cubicBezTo>
                  <a:pt x="253" y="102"/>
                  <a:pt x="264" y="136"/>
                  <a:pt x="279" y="155"/>
                </a:cubicBezTo>
                <a:cubicBezTo>
                  <a:pt x="279" y="155"/>
                  <a:pt x="291" y="178"/>
                  <a:pt x="268" y="200"/>
                </a:cubicBezTo>
                <a:cubicBezTo>
                  <a:pt x="253" y="216"/>
                  <a:pt x="223" y="238"/>
                  <a:pt x="200" y="242"/>
                </a:cubicBezTo>
                <a:cubicBezTo>
                  <a:pt x="158" y="253"/>
                  <a:pt x="139" y="302"/>
                  <a:pt x="136" y="374"/>
                </a:cubicBezTo>
                <a:cubicBezTo>
                  <a:pt x="136" y="401"/>
                  <a:pt x="124" y="442"/>
                  <a:pt x="117" y="465"/>
                </a:cubicBezTo>
                <a:cubicBezTo>
                  <a:pt x="79" y="522"/>
                  <a:pt x="64" y="559"/>
                  <a:pt x="53" y="578"/>
                </a:cubicBezTo>
                <a:cubicBezTo>
                  <a:pt x="45" y="593"/>
                  <a:pt x="37" y="620"/>
                  <a:pt x="30" y="627"/>
                </a:cubicBezTo>
                <a:cubicBezTo>
                  <a:pt x="26" y="635"/>
                  <a:pt x="19" y="642"/>
                  <a:pt x="11" y="654"/>
                </a:cubicBezTo>
                <a:cubicBezTo>
                  <a:pt x="0" y="673"/>
                  <a:pt x="3" y="688"/>
                  <a:pt x="7" y="688"/>
                </a:cubicBezTo>
                <a:cubicBezTo>
                  <a:pt x="11" y="692"/>
                  <a:pt x="19" y="673"/>
                  <a:pt x="26" y="669"/>
                </a:cubicBezTo>
                <a:cubicBezTo>
                  <a:pt x="26" y="676"/>
                  <a:pt x="22" y="688"/>
                  <a:pt x="19" y="699"/>
                </a:cubicBezTo>
                <a:cubicBezTo>
                  <a:pt x="19" y="722"/>
                  <a:pt x="26" y="733"/>
                  <a:pt x="45" y="718"/>
                </a:cubicBezTo>
                <a:cubicBezTo>
                  <a:pt x="68" y="699"/>
                  <a:pt x="49" y="661"/>
                  <a:pt x="87" y="616"/>
                </a:cubicBezTo>
                <a:cubicBezTo>
                  <a:pt x="109" y="590"/>
                  <a:pt x="158" y="525"/>
                  <a:pt x="173" y="488"/>
                </a:cubicBezTo>
                <a:cubicBezTo>
                  <a:pt x="192" y="450"/>
                  <a:pt x="200" y="397"/>
                  <a:pt x="207" y="382"/>
                </a:cubicBezTo>
                <a:cubicBezTo>
                  <a:pt x="211" y="412"/>
                  <a:pt x="223" y="461"/>
                  <a:pt x="215" y="503"/>
                </a:cubicBezTo>
                <a:cubicBezTo>
                  <a:pt x="211" y="537"/>
                  <a:pt x="207" y="544"/>
                  <a:pt x="200" y="624"/>
                </a:cubicBezTo>
                <a:cubicBezTo>
                  <a:pt x="189" y="737"/>
                  <a:pt x="211" y="858"/>
                  <a:pt x="211" y="926"/>
                </a:cubicBezTo>
                <a:cubicBezTo>
                  <a:pt x="211" y="964"/>
                  <a:pt x="204" y="1017"/>
                  <a:pt x="200" y="1066"/>
                </a:cubicBezTo>
                <a:cubicBezTo>
                  <a:pt x="200" y="1111"/>
                  <a:pt x="226" y="1179"/>
                  <a:pt x="226" y="1224"/>
                </a:cubicBezTo>
                <a:cubicBezTo>
                  <a:pt x="223" y="1274"/>
                  <a:pt x="204" y="1277"/>
                  <a:pt x="204" y="1300"/>
                </a:cubicBezTo>
                <a:cubicBezTo>
                  <a:pt x="204" y="1311"/>
                  <a:pt x="276" y="1315"/>
                  <a:pt x="279" y="1304"/>
                </a:cubicBezTo>
                <a:cubicBezTo>
                  <a:pt x="283" y="1289"/>
                  <a:pt x="279" y="1228"/>
                  <a:pt x="276" y="1190"/>
                </a:cubicBezTo>
                <a:cubicBezTo>
                  <a:pt x="272" y="1153"/>
                  <a:pt x="287" y="1122"/>
                  <a:pt x="283" y="1051"/>
                </a:cubicBezTo>
                <a:cubicBezTo>
                  <a:pt x="283" y="983"/>
                  <a:pt x="294" y="964"/>
                  <a:pt x="294" y="903"/>
                </a:cubicBezTo>
                <a:cubicBezTo>
                  <a:pt x="298" y="850"/>
                  <a:pt x="306" y="726"/>
                  <a:pt x="317" y="688"/>
                </a:cubicBezTo>
                <a:lnTo>
                  <a:pt x="321" y="688"/>
                </a:lnTo>
                <a:cubicBezTo>
                  <a:pt x="325" y="688"/>
                  <a:pt x="325" y="688"/>
                  <a:pt x="328" y="688"/>
                </a:cubicBezTo>
                <a:cubicBezTo>
                  <a:pt x="336" y="726"/>
                  <a:pt x="347" y="850"/>
                  <a:pt x="347" y="903"/>
                </a:cubicBezTo>
                <a:cubicBezTo>
                  <a:pt x="351" y="964"/>
                  <a:pt x="359" y="983"/>
                  <a:pt x="359" y="1051"/>
                </a:cubicBezTo>
                <a:cubicBezTo>
                  <a:pt x="359" y="1122"/>
                  <a:pt x="370" y="1153"/>
                  <a:pt x="366" y="1190"/>
                </a:cubicBezTo>
                <a:cubicBezTo>
                  <a:pt x="362" y="1228"/>
                  <a:pt x="359" y="1289"/>
                  <a:pt x="366" y="1304"/>
                </a:cubicBezTo>
                <a:cubicBezTo>
                  <a:pt x="370" y="1315"/>
                  <a:pt x="442" y="1311"/>
                  <a:pt x="442" y="1300"/>
                </a:cubicBezTo>
                <a:cubicBezTo>
                  <a:pt x="442" y="1277"/>
                  <a:pt x="419" y="1274"/>
                  <a:pt x="419" y="1224"/>
                </a:cubicBezTo>
                <a:cubicBezTo>
                  <a:pt x="415" y="1179"/>
                  <a:pt x="446" y="1111"/>
                  <a:pt x="442" y="1066"/>
                </a:cubicBezTo>
                <a:cubicBezTo>
                  <a:pt x="442" y="1017"/>
                  <a:pt x="434" y="964"/>
                  <a:pt x="434" y="926"/>
                </a:cubicBezTo>
                <a:cubicBezTo>
                  <a:pt x="430" y="858"/>
                  <a:pt x="453" y="737"/>
                  <a:pt x="442" y="624"/>
                </a:cubicBezTo>
                <a:cubicBezTo>
                  <a:pt x="434" y="544"/>
                  <a:pt x="434" y="537"/>
                  <a:pt x="427" y="503"/>
                </a:cubicBezTo>
                <a:cubicBezTo>
                  <a:pt x="423" y="461"/>
                  <a:pt x="434" y="412"/>
                  <a:pt x="438" y="382"/>
                </a:cubicBezTo>
                <a:cubicBezTo>
                  <a:pt x="442" y="397"/>
                  <a:pt x="453" y="450"/>
                  <a:pt x="468" y="488"/>
                </a:cubicBezTo>
                <a:cubicBezTo>
                  <a:pt x="487" y="525"/>
                  <a:pt x="536" y="590"/>
                  <a:pt x="555" y="616"/>
                </a:cubicBezTo>
                <a:cubicBezTo>
                  <a:pt x="593" y="661"/>
                  <a:pt x="574" y="699"/>
                  <a:pt x="600" y="718"/>
                </a:cubicBezTo>
                <a:cubicBezTo>
                  <a:pt x="616" y="733"/>
                  <a:pt x="627" y="722"/>
                  <a:pt x="623" y="699"/>
                </a:cubicBezTo>
                <a:cubicBezTo>
                  <a:pt x="623" y="688"/>
                  <a:pt x="619" y="676"/>
                  <a:pt x="619" y="669"/>
                </a:cubicBezTo>
                <a:cubicBezTo>
                  <a:pt x="623" y="673"/>
                  <a:pt x="631" y="692"/>
                  <a:pt x="638" y="688"/>
                </a:cubicBezTo>
                <a:cubicBezTo>
                  <a:pt x="642" y="688"/>
                  <a:pt x="646" y="673"/>
                  <a:pt x="631" y="654"/>
                </a:cubicBezTo>
              </a:path>
            </a:pathLst>
          </a:custGeom>
          <a:solidFill>
            <a:schemeClr val="accent3"/>
          </a:solidFill>
          <a:ln>
            <a:noFill/>
          </a:ln>
          <a:effectLst/>
        </p:spPr>
        <p:txBody>
          <a:bodyPr wrap="none" anchor="ctr"/>
          <a:lstStyle/>
          <a:p>
            <a:endParaRPr lang="en-SV"/>
          </a:p>
        </p:txBody>
      </p:sp>
      <p:sp>
        <p:nvSpPr>
          <p:cNvPr id="45" name="Freeform 99">
            <a:extLst>
              <a:ext uri="{FF2B5EF4-FFF2-40B4-BE49-F238E27FC236}">
                <a16:creationId xmlns:a16="http://schemas.microsoft.com/office/drawing/2014/main" id="{2D41C861-BA61-C04B-9099-532B3FDFBDFC}"/>
              </a:ext>
            </a:extLst>
          </p:cNvPr>
          <p:cNvSpPr>
            <a:spLocks noChangeArrowheads="1"/>
          </p:cNvSpPr>
          <p:nvPr/>
        </p:nvSpPr>
        <p:spPr bwMode="auto">
          <a:xfrm>
            <a:off x="10766277" y="4703042"/>
            <a:ext cx="3206750" cy="6209434"/>
          </a:xfrm>
          <a:custGeom>
            <a:avLst/>
            <a:gdLst>
              <a:gd name="T0" fmla="*/ 674 w 970"/>
              <a:gd name="T1" fmla="*/ 997 h 1879"/>
              <a:gd name="T2" fmla="*/ 674 w 970"/>
              <a:gd name="T3" fmla="*/ 997 h 1879"/>
              <a:gd name="T4" fmla="*/ 734 w 970"/>
              <a:gd name="T5" fmla="*/ 880 h 1879"/>
              <a:gd name="T6" fmla="*/ 763 w 970"/>
              <a:gd name="T7" fmla="*/ 264 h 1879"/>
              <a:gd name="T8" fmla="*/ 734 w 970"/>
              <a:gd name="T9" fmla="*/ 205 h 1879"/>
              <a:gd name="T10" fmla="*/ 734 w 970"/>
              <a:gd name="T11" fmla="*/ 205 h 1879"/>
              <a:gd name="T12" fmla="*/ 704 w 970"/>
              <a:gd name="T13" fmla="*/ 117 h 1879"/>
              <a:gd name="T14" fmla="*/ 264 w 970"/>
              <a:gd name="T15" fmla="*/ 117 h 1879"/>
              <a:gd name="T16" fmla="*/ 235 w 970"/>
              <a:gd name="T17" fmla="*/ 205 h 1879"/>
              <a:gd name="T18" fmla="*/ 235 w 970"/>
              <a:gd name="T19" fmla="*/ 205 h 1879"/>
              <a:gd name="T20" fmla="*/ 205 w 970"/>
              <a:gd name="T21" fmla="*/ 264 h 1879"/>
              <a:gd name="T22" fmla="*/ 235 w 970"/>
              <a:gd name="T23" fmla="*/ 880 h 1879"/>
              <a:gd name="T24" fmla="*/ 293 w 970"/>
              <a:gd name="T25" fmla="*/ 997 h 1879"/>
              <a:gd name="T26" fmla="*/ 0 w 970"/>
              <a:gd name="T27" fmla="*/ 1349 h 1879"/>
              <a:gd name="T28" fmla="*/ 0 w 970"/>
              <a:gd name="T29" fmla="*/ 1349 h 1879"/>
              <a:gd name="T30" fmla="*/ 87 w 970"/>
              <a:gd name="T31" fmla="*/ 1673 h 1879"/>
              <a:gd name="T32" fmla="*/ 146 w 970"/>
              <a:gd name="T33" fmla="*/ 1878 h 1879"/>
              <a:gd name="T34" fmla="*/ 499 w 970"/>
              <a:gd name="T35" fmla="*/ 1320 h 1879"/>
              <a:gd name="T36" fmla="*/ 822 w 970"/>
              <a:gd name="T37" fmla="*/ 1878 h 1879"/>
              <a:gd name="T38" fmla="*/ 909 w 970"/>
              <a:gd name="T39" fmla="*/ 1496 h 1879"/>
              <a:gd name="T40" fmla="*/ 969 w 970"/>
              <a:gd name="T41" fmla="*/ 1349 h 1879"/>
              <a:gd name="T42" fmla="*/ 969 w 970"/>
              <a:gd name="T43" fmla="*/ 1349 h 1879"/>
              <a:gd name="T44" fmla="*/ 674 w 970"/>
              <a:gd name="T45" fmla="*/ 997 h 1879"/>
              <a:gd name="T46" fmla="*/ 499 w 970"/>
              <a:gd name="T47" fmla="*/ 705 h 1879"/>
              <a:gd name="T48" fmla="*/ 499 w 970"/>
              <a:gd name="T49" fmla="*/ 705 h 1879"/>
              <a:gd name="T50" fmla="*/ 293 w 970"/>
              <a:gd name="T51" fmla="*/ 352 h 1879"/>
              <a:gd name="T52" fmla="*/ 674 w 970"/>
              <a:gd name="T53" fmla="*/ 352 h 1879"/>
              <a:gd name="T54" fmla="*/ 499 w 970"/>
              <a:gd name="T55" fmla="*/ 705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0" h="1879">
                <a:moveTo>
                  <a:pt x="674" y="997"/>
                </a:moveTo>
                <a:lnTo>
                  <a:pt x="674" y="997"/>
                </a:lnTo>
                <a:cubicBezTo>
                  <a:pt x="734" y="880"/>
                  <a:pt x="734" y="880"/>
                  <a:pt x="734" y="880"/>
                </a:cubicBezTo>
                <a:cubicBezTo>
                  <a:pt x="851" y="705"/>
                  <a:pt x="851" y="470"/>
                  <a:pt x="763" y="264"/>
                </a:cubicBezTo>
                <a:cubicBezTo>
                  <a:pt x="734" y="205"/>
                  <a:pt x="734" y="205"/>
                  <a:pt x="734" y="205"/>
                </a:cubicBezTo>
                <a:lnTo>
                  <a:pt x="734" y="205"/>
                </a:lnTo>
                <a:cubicBezTo>
                  <a:pt x="704" y="117"/>
                  <a:pt x="704" y="117"/>
                  <a:pt x="704" y="117"/>
                </a:cubicBezTo>
                <a:cubicBezTo>
                  <a:pt x="587" y="0"/>
                  <a:pt x="381" y="0"/>
                  <a:pt x="264" y="117"/>
                </a:cubicBezTo>
                <a:cubicBezTo>
                  <a:pt x="235" y="205"/>
                  <a:pt x="235" y="205"/>
                  <a:pt x="235" y="205"/>
                </a:cubicBezTo>
                <a:lnTo>
                  <a:pt x="235" y="205"/>
                </a:lnTo>
                <a:cubicBezTo>
                  <a:pt x="205" y="264"/>
                  <a:pt x="205" y="264"/>
                  <a:pt x="205" y="264"/>
                </a:cubicBezTo>
                <a:cubicBezTo>
                  <a:pt x="117" y="470"/>
                  <a:pt x="117" y="705"/>
                  <a:pt x="235" y="880"/>
                </a:cubicBezTo>
                <a:cubicBezTo>
                  <a:pt x="293" y="997"/>
                  <a:pt x="293" y="997"/>
                  <a:pt x="293" y="997"/>
                </a:cubicBezTo>
                <a:cubicBezTo>
                  <a:pt x="0" y="1349"/>
                  <a:pt x="0" y="1349"/>
                  <a:pt x="0" y="1349"/>
                </a:cubicBezTo>
                <a:lnTo>
                  <a:pt x="0" y="1349"/>
                </a:lnTo>
                <a:cubicBezTo>
                  <a:pt x="87" y="1673"/>
                  <a:pt x="87" y="1673"/>
                  <a:pt x="87" y="1673"/>
                </a:cubicBezTo>
                <a:cubicBezTo>
                  <a:pt x="146" y="1878"/>
                  <a:pt x="146" y="1878"/>
                  <a:pt x="146" y="1878"/>
                </a:cubicBezTo>
                <a:cubicBezTo>
                  <a:pt x="499" y="1320"/>
                  <a:pt x="499" y="1320"/>
                  <a:pt x="499" y="1320"/>
                </a:cubicBezTo>
                <a:cubicBezTo>
                  <a:pt x="822" y="1878"/>
                  <a:pt x="822" y="1878"/>
                  <a:pt x="822" y="1878"/>
                </a:cubicBezTo>
                <a:cubicBezTo>
                  <a:pt x="909" y="1496"/>
                  <a:pt x="909" y="1496"/>
                  <a:pt x="909" y="1496"/>
                </a:cubicBezTo>
                <a:cubicBezTo>
                  <a:pt x="969" y="1349"/>
                  <a:pt x="969" y="1349"/>
                  <a:pt x="969" y="1349"/>
                </a:cubicBezTo>
                <a:lnTo>
                  <a:pt x="969" y="1349"/>
                </a:lnTo>
                <a:lnTo>
                  <a:pt x="674" y="997"/>
                </a:lnTo>
                <a:close/>
                <a:moveTo>
                  <a:pt x="499" y="705"/>
                </a:moveTo>
                <a:lnTo>
                  <a:pt x="499" y="705"/>
                </a:lnTo>
                <a:cubicBezTo>
                  <a:pt x="410" y="587"/>
                  <a:pt x="352" y="470"/>
                  <a:pt x="293" y="352"/>
                </a:cubicBezTo>
                <a:cubicBezTo>
                  <a:pt x="410" y="264"/>
                  <a:pt x="557" y="264"/>
                  <a:pt x="674" y="352"/>
                </a:cubicBezTo>
                <a:cubicBezTo>
                  <a:pt x="616" y="470"/>
                  <a:pt x="557" y="587"/>
                  <a:pt x="499" y="705"/>
                </a:cubicBezTo>
                <a:close/>
              </a:path>
            </a:pathLst>
          </a:custGeom>
          <a:solidFill>
            <a:schemeClr val="accent4"/>
          </a:solidFill>
          <a:ln>
            <a:noFill/>
          </a:ln>
          <a:effectLst/>
        </p:spPr>
        <p:txBody>
          <a:bodyPr wrap="none" anchor="ctr"/>
          <a:lstStyle/>
          <a:p>
            <a:endParaRPr lang="en-SV"/>
          </a:p>
        </p:txBody>
      </p:sp>
      <p:sp>
        <p:nvSpPr>
          <p:cNvPr id="47" name="TextBox 46">
            <a:extLst>
              <a:ext uri="{FF2B5EF4-FFF2-40B4-BE49-F238E27FC236}">
                <a16:creationId xmlns:a16="http://schemas.microsoft.com/office/drawing/2014/main" id="{668A80F0-C6FF-D044-B089-B1697628CBB2}"/>
              </a:ext>
            </a:extLst>
          </p:cNvPr>
          <p:cNvSpPr txBox="1"/>
          <p:nvPr/>
        </p:nvSpPr>
        <p:spPr>
          <a:xfrm>
            <a:off x="2599042" y="5145465"/>
            <a:ext cx="3981947" cy="1938992"/>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48" name="Rectangle 47">
            <a:extLst>
              <a:ext uri="{FF2B5EF4-FFF2-40B4-BE49-F238E27FC236}">
                <a16:creationId xmlns:a16="http://schemas.microsoft.com/office/drawing/2014/main" id="{1F5AC925-02B6-BB42-9FF8-A43F2C8E24BC}"/>
              </a:ext>
            </a:extLst>
          </p:cNvPr>
          <p:cNvSpPr/>
          <p:nvPr/>
        </p:nvSpPr>
        <p:spPr>
          <a:xfrm>
            <a:off x="2599042" y="4129802"/>
            <a:ext cx="2981025" cy="1015663"/>
          </a:xfrm>
          <a:prstGeom prst="rect">
            <a:avLst/>
          </a:prstGeom>
        </p:spPr>
        <p:txBody>
          <a:bodyPr wrap="square">
            <a:spAutoFit/>
          </a:bodyPr>
          <a:lstStyle/>
          <a:p>
            <a:r>
              <a:rPr lang="en-US" sz="6000" dirty="0">
                <a:solidFill>
                  <a:schemeClr val="accent1"/>
                </a:solidFill>
                <a:latin typeface="Roboto Medium" panose="02000000000000000000" pitchFamily="2" charset="0"/>
                <a:ea typeface="Roboto Medium" panose="02000000000000000000" pitchFamily="2" charset="0"/>
                <a:cs typeface="Montserrat" charset="0"/>
              </a:rPr>
              <a:t>01</a:t>
            </a:r>
          </a:p>
        </p:txBody>
      </p:sp>
      <p:sp>
        <p:nvSpPr>
          <p:cNvPr id="49" name="TextBox 48">
            <a:extLst>
              <a:ext uri="{FF2B5EF4-FFF2-40B4-BE49-F238E27FC236}">
                <a16:creationId xmlns:a16="http://schemas.microsoft.com/office/drawing/2014/main" id="{6D0A3573-09A4-C148-A133-A14ABE40B518}"/>
              </a:ext>
            </a:extLst>
          </p:cNvPr>
          <p:cNvSpPr txBox="1"/>
          <p:nvPr/>
        </p:nvSpPr>
        <p:spPr>
          <a:xfrm>
            <a:off x="2599042" y="10431840"/>
            <a:ext cx="3981947" cy="1938992"/>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50" name="Rectangle 49">
            <a:extLst>
              <a:ext uri="{FF2B5EF4-FFF2-40B4-BE49-F238E27FC236}">
                <a16:creationId xmlns:a16="http://schemas.microsoft.com/office/drawing/2014/main" id="{EC398EAC-CC38-624E-AACB-0733E8B97C6E}"/>
              </a:ext>
            </a:extLst>
          </p:cNvPr>
          <p:cNvSpPr/>
          <p:nvPr/>
        </p:nvSpPr>
        <p:spPr>
          <a:xfrm>
            <a:off x="2599042" y="9416177"/>
            <a:ext cx="2981025" cy="1015663"/>
          </a:xfrm>
          <a:prstGeom prst="rect">
            <a:avLst/>
          </a:prstGeom>
        </p:spPr>
        <p:txBody>
          <a:bodyPr wrap="square">
            <a:spAutoFit/>
          </a:bodyPr>
          <a:lstStyle/>
          <a:p>
            <a:r>
              <a:rPr lang="en-US" sz="6000" dirty="0">
                <a:solidFill>
                  <a:schemeClr val="accent2"/>
                </a:solidFill>
                <a:latin typeface="Roboto Medium" panose="02000000000000000000" pitchFamily="2" charset="0"/>
                <a:ea typeface="Roboto Medium" panose="02000000000000000000" pitchFamily="2" charset="0"/>
                <a:cs typeface="Montserrat" charset="0"/>
              </a:rPr>
              <a:t>02</a:t>
            </a:r>
          </a:p>
        </p:txBody>
      </p:sp>
      <p:sp>
        <p:nvSpPr>
          <p:cNvPr id="64" name="TextBox 63">
            <a:extLst>
              <a:ext uri="{FF2B5EF4-FFF2-40B4-BE49-F238E27FC236}">
                <a16:creationId xmlns:a16="http://schemas.microsoft.com/office/drawing/2014/main" id="{54AA9553-D6E3-9546-B2C3-CBFC7B0A17BC}"/>
              </a:ext>
            </a:extLst>
          </p:cNvPr>
          <p:cNvSpPr txBox="1"/>
          <p:nvPr/>
        </p:nvSpPr>
        <p:spPr>
          <a:xfrm>
            <a:off x="17853811" y="5145465"/>
            <a:ext cx="3981947" cy="1938992"/>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65" name="Rectangle 64">
            <a:extLst>
              <a:ext uri="{FF2B5EF4-FFF2-40B4-BE49-F238E27FC236}">
                <a16:creationId xmlns:a16="http://schemas.microsoft.com/office/drawing/2014/main" id="{91DD875A-0EA3-FA42-9098-4BD345788B9B}"/>
              </a:ext>
            </a:extLst>
          </p:cNvPr>
          <p:cNvSpPr/>
          <p:nvPr/>
        </p:nvSpPr>
        <p:spPr>
          <a:xfrm>
            <a:off x="18854733" y="4129802"/>
            <a:ext cx="2981025" cy="1015663"/>
          </a:xfrm>
          <a:prstGeom prst="rect">
            <a:avLst/>
          </a:prstGeom>
        </p:spPr>
        <p:txBody>
          <a:bodyPr wrap="square">
            <a:spAutoFit/>
          </a:bodyPr>
          <a:lstStyle/>
          <a:p>
            <a:pPr algn="r"/>
            <a:r>
              <a:rPr lang="en-US" sz="6000" dirty="0">
                <a:solidFill>
                  <a:schemeClr val="accent3"/>
                </a:solidFill>
                <a:latin typeface="Roboto Medium" panose="02000000000000000000" pitchFamily="2" charset="0"/>
                <a:ea typeface="Roboto Medium" panose="02000000000000000000" pitchFamily="2" charset="0"/>
                <a:cs typeface="Montserrat" charset="0"/>
              </a:rPr>
              <a:t>03</a:t>
            </a:r>
          </a:p>
        </p:txBody>
      </p:sp>
      <p:sp>
        <p:nvSpPr>
          <p:cNvPr id="66" name="TextBox 65">
            <a:extLst>
              <a:ext uri="{FF2B5EF4-FFF2-40B4-BE49-F238E27FC236}">
                <a16:creationId xmlns:a16="http://schemas.microsoft.com/office/drawing/2014/main" id="{A89BFD2A-8ABA-704F-ADFC-A02A772F676F}"/>
              </a:ext>
            </a:extLst>
          </p:cNvPr>
          <p:cNvSpPr txBox="1"/>
          <p:nvPr/>
        </p:nvSpPr>
        <p:spPr>
          <a:xfrm>
            <a:off x="17853811" y="10431840"/>
            <a:ext cx="3981947" cy="1938992"/>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67" name="Rectangle 66">
            <a:extLst>
              <a:ext uri="{FF2B5EF4-FFF2-40B4-BE49-F238E27FC236}">
                <a16:creationId xmlns:a16="http://schemas.microsoft.com/office/drawing/2014/main" id="{37F4038F-C58E-A240-B3F6-6F35B42AFCFF}"/>
              </a:ext>
            </a:extLst>
          </p:cNvPr>
          <p:cNvSpPr/>
          <p:nvPr/>
        </p:nvSpPr>
        <p:spPr>
          <a:xfrm>
            <a:off x="18854733" y="9416177"/>
            <a:ext cx="2981025" cy="1015663"/>
          </a:xfrm>
          <a:prstGeom prst="rect">
            <a:avLst/>
          </a:prstGeom>
        </p:spPr>
        <p:txBody>
          <a:bodyPr wrap="square">
            <a:spAutoFit/>
          </a:bodyPr>
          <a:lstStyle/>
          <a:p>
            <a:pPr algn="r"/>
            <a:r>
              <a:rPr lang="en-US" sz="6000" dirty="0">
                <a:solidFill>
                  <a:schemeClr val="accent4"/>
                </a:solidFill>
                <a:latin typeface="Roboto Medium" panose="02000000000000000000" pitchFamily="2" charset="0"/>
                <a:ea typeface="Roboto Medium" panose="02000000000000000000" pitchFamily="2" charset="0"/>
                <a:cs typeface="Montserrat" charset="0"/>
              </a:rPr>
              <a:t>04</a:t>
            </a:r>
          </a:p>
        </p:txBody>
      </p:sp>
    </p:spTree>
    <p:extLst>
      <p:ext uri="{BB962C8B-B14F-4D97-AF65-F5344CB8AC3E}">
        <p14:creationId xmlns:p14="http://schemas.microsoft.com/office/powerpoint/2010/main" val="712458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9329B09-638F-9A4F-B0E2-2AAFA214A4BD}"/>
              </a:ext>
            </a:extLst>
          </p:cNvPr>
          <p:cNvGrpSpPr/>
          <p:nvPr/>
        </p:nvGrpSpPr>
        <p:grpSpPr>
          <a:xfrm>
            <a:off x="2593087" y="4093563"/>
            <a:ext cx="5224780" cy="8218810"/>
            <a:chOff x="3644900" y="758825"/>
            <a:chExt cx="3368675" cy="5299075"/>
          </a:xfrm>
        </p:grpSpPr>
        <p:sp>
          <p:nvSpPr>
            <p:cNvPr id="16" name="Freeform 1">
              <a:extLst>
                <a:ext uri="{FF2B5EF4-FFF2-40B4-BE49-F238E27FC236}">
                  <a16:creationId xmlns:a16="http://schemas.microsoft.com/office/drawing/2014/main" id="{8F14C081-9FA9-D84C-A496-68193FC188F6}"/>
                </a:ext>
              </a:extLst>
            </p:cNvPr>
            <p:cNvSpPr>
              <a:spLocks noChangeArrowheads="1"/>
            </p:cNvSpPr>
            <p:nvPr/>
          </p:nvSpPr>
          <p:spPr bwMode="auto">
            <a:xfrm>
              <a:off x="3984625" y="758825"/>
              <a:ext cx="2633663" cy="3298825"/>
            </a:xfrm>
            <a:custGeom>
              <a:avLst/>
              <a:gdLst>
                <a:gd name="T0" fmla="*/ 7316 w 7317"/>
                <a:gd name="T1" fmla="*/ 9162 h 9163"/>
                <a:gd name="T2" fmla="*/ 7316 w 7317"/>
                <a:gd name="T3" fmla="*/ 9162 h 9163"/>
                <a:gd name="T4" fmla="*/ 0 w 7317"/>
                <a:gd name="T5" fmla="*/ 9162 h 9163"/>
                <a:gd name="T6" fmla="*/ 0 w 7317"/>
                <a:gd name="T7" fmla="*/ 3712 h 9163"/>
                <a:gd name="T8" fmla="*/ 3626 w 7317"/>
                <a:gd name="T9" fmla="*/ 0 h 9163"/>
                <a:gd name="T10" fmla="*/ 7316 w 7317"/>
                <a:gd name="T11" fmla="*/ 3648 h 9163"/>
                <a:gd name="T12" fmla="*/ 7316 w 7317"/>
                <a:gd name="T13" fmla="*/ 3669 h 9163"/>
                <a:gd name="T14" fmla="*/ 7316 w 7317"/>
                <a:gd name="T15" fmla="*/ 9162 h 9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17" h="9163">
                  <a:moveTo>
                    <a:pt x="7316" y="9162"/>
                  </a:moveTo>
                  <a:lnTo>
                    <a:pt x="7316" y="9162"/>
                  </a:lnTo>
                  <a:cubicBezTo>
                    <a:pt x="0" y="9162"/>
                    <a:pt x="0" y="9162"/>
                    <a:pt x="0" y="9162"/>
                  </a:cubicBezTo>
                  <a:cubicBezTo>
                    <a:pt x="0" y="3712"/>
                    <a:pt x="0" y="3712"/>
                    <a:pt x="0" y="3712"/>
                  </a:cubicBezTo>
                  <a:cubicBezTo>
                    <a:pt x="0" y="1695"/>
                    <a:pt x="1609" y="22"/>
                    <a:pt x="3626" y="0"/>
                  </a:cubicBezTo>
                  <a:cubicBezTo>
                    <a:pt x="5664" y="0"/>
                    <a:pt x="7316" y="1631"/>
                    <a:pt x="7316" y="3648"/>
                  </a:cubicBezTo>
                  <a:cubicBezTo>
                    <a:pt x="7316" y="3669"/>
                    <a:pt x="7316" y="3669"/>
                    <a:pt x="7316" y="3669"/>
                  </a:cubicBezTo>
                  <a:lnTo>
                    <a:pt x="7316" y="9162"/>
                  </a:ln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17" name="Freeform 2">
              <a:extLst>
                <a:ext uri="{FF2B5EF4-FFF2-40B4-BE49-F238E27FC236}">
                  <a16:creationId xmlns:a16="http://schemas.microsoft.com/office/drawing/2014/main" id="{0B49017F-DABC-9B43-B1D4-47E17B2BD9CD}"/>
                </a:ext>
              </a:extLst>
            </p:cNvPr>
            <p:cNvSpPr>
              <a:spLocks noChangeArrowheads="1"/>
            </p:cNvSpPr>
            <p:nvPr/>
          </p:nvSpPr>
          <p:spPr bwMode="auto">
            <a:xfrm>
              <a:off x="3984625" y="1114425"/>
              <a:ext cx="2633663" cy="2943225"/>
            </a:xfrm>
            <a:custGeom>
              <a:avLst/>
              <a:gdLst>
                <a:gd name="T0" fmla="*/ 6136 w 7317"/>
                <a:gd name="T1" fmla="*/ 0 h 8176"/>
                <a:gd name="T2" fmla="*/ 6136 w 7317"/>
                <a:gd name="T3" fmla="*/ 0 h 8176"/>
                <a:gd name="T4" fmla="*/ 6179 w 7317"/>
                <a:gd name="T5" fmla="*/ 515 h 8176"/>
                <a:gd name="T6" fmla="*/ 1480 w 7317"/>
                <a:gd name="T7" fmla="*/ 5192 h 8176"/>
                <a:gd name="T8" fmla="*/ 0 w 7317"/>
                <a:gd name="T9" fmla="*/ 4957 h 8176"/>
                <a:gd name="T10" fmla="*/ 0 w 7317"/>
                <a:gd name="T11" fmla="*/ 8175 h 8176"/>
                <a:gd name="T12" fmla="*/ 7316 w 7317"/>
                <a:gd name="T13" fmla="*/ 8175 h 8176"/>
                <a:gd name="T14" fmla="*/ 7316 w 7317"/>
                <a:gd name="T15" fmla="*/ 2682 h 8176"/>
                <a:gd name="T16" fmla="*/ 6136 w 7317"/>
                <a:gd name="T17" fmla="*/ 0 h 8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17" h="8176">
                  <a:moveTo>
                    <a:pt x="6136" y="0"/>
                  </a:moveTo>
                  <a:lnTo>
                    <a:pt x="6136" y="0"/>
                  </a:lnTo>
                  <a:cubicBezTo>
                    <a:pt x="6158" y="172"/>
                    <a:pt x="6179" y="344"/>
                    <a:pt x="6179" y="515"/>
                  </a:cubicBezTo>
                  <a:cubicBezTo>
                    <a:pt x="6179" y="3111"/>
                    <a:pt x="4076" y="5192"/>
                    <a:pt x="1480" y="5192"/>
                  </a:cubicBezTo>
                  <a:cubicBezTo>
                    <a:pt x="965" y="5192"/>
                    <a:pt x="471" y="5129"/>
                    <a:pt x="0" y="4957"/>
                  </a:cubicBezTo>
                  <a:cubicBezTo>
                    <a:pt x="0" y="8175"/>
                    <a:pt x="0" y="8175"/>
                    <a:pt x="0" y="8175"/>
                  </a:cubicBezTo>
                  <a:cubicBezTo>
                    <a:pt x="7316" y="8175"/>
                    <a:pt x="7316" y="8175"/>
                    <a:pt x="7316" y="8175"/>
                  </a:cubicBezTo>
                  <a:cubicBezTo>
                    <a:pt x="7316" y="2682"/>
                    <a:pt x="7316" y="2682"/>
                    <a:pt x="7316" y="2682"/>
                  </a:cubicBezTo>
                  <a:cubicBezTo>
                    <a:pt x="7316" y="1674"/>
                    <a:pt x="6887" y="687"/>
                    <a:pt x="6136" y="0"/>
                  </a:cubicBez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18" name="Freeform 3">
              <a:extLst>
                <a:ext uri="{FF2B5EF4-FFF2-40B4-BE49-F238E27FC236}">
                  <a16:creationId xmlns:a16="http://schemas.microsoft.com/office/drawing/2014/main" id="{3FAB69BF-869D-534A-9575-B509CD6CCB7C}"/>
                </a:ext>
              </a:extLst>
            </p:cNvPr>
            <p:cNvSpPr>
              <a:spLocks noChangeArrowheads="1"/>
            </p:cNvSpPr>
            <p:nvPr/>
          </p:nvSpPr>
          <p:spPr bwMode="auto">
            <a:xfrm>
              <a:off x="4479925" y="1570038"/>
              <a:ext cx="2309813" cy="3522662"/>
            </a:xfrm>
            <a:custGeom>
              <a:avLst/>
              <a:gdLst>
                <a:gd name="T0" fmla="*/ 4806 w 6416"/>
                <a:gd name="T1" fmla="*/ 9785 h 9786"/>
                <a:gd name="T2" fmla="*/ 4806 w 6416"/>
                <a:gd name="T3" fmla="*/ 9785 h 9786"/>
                <a:gd name="T4" fmla="*/ 4656 w 6416"/>
                <a:gd name="T5" fmla="*/ 9741 h 9786"/>
                <a:gd name="T6" fmla="*/ 987 w 6416"/>
                <a:gd name="T7" fmla="*/ 6630 h 9786"/>
                <a:gd name="T8" fmla="*/ 965 w 6416"/>
                <a:gd name="T9" fmla="*/ 6609 h 9786"/>
                <a:gd name="T10" fmla="*/ 0 w 6416"/>
                <a:gd name="T11" fmla="*/ 4399 h 9786"/>
                <a:gd name="T12" fmla="*/ 193 w 6416"/>
                <a:gd name="T13" fmla="*/ 4163 h 9786"/>
                <a:gd name="T14" fmla="*/ 322 w 6416"/>
                <a:gd name="T15" fmla="*/ 4163 h 9786"/>
                <a:gd name="T16" fmla="*/ 1137 w 6416"/>
                <a:gd name="T17" fmla="*/ 4163 h 9786"/>
                <a:gd name="T18" fmla="*/ 1373 w 6416"/>
                <a:gd name="T19" fmla="*/ 3948 h 9786"/>
                <a:gd name="T20" fmla="*/ 1158 w 6416"/>
                <a:gd name="T21" fmla="*/ 3712 h 9786"/>
                <a:gd name="T22" fmla="*/ 1137 w 6416"/>
                <a:gd name="T23" fmla="*/ 3712 h 9786"/>
                <a:gd name="T24" fmla="*/ 901 w 6416"/>
                <a:gd name="T25" fmla="*/ 3712 h 9786"/>
                <a:gd name="T26" fmla="*/ 0 w 6416"/>
                <a:gd name="T27" fmla="*/ 2789 h 9786"/>
                <a:gd name="T28" fmla="*/ 0 w 6416"/>
                <a:gd name="T29" fmla="*/ 1438 h 9786"/>
                <a:gd name="T30" fmla="*/ 279 w 6416"/>
                <a:gd name="T31" fmla="*/ 880 h 9786"/>
                <a:gd name="T32" fmla="*/ 944 w 6416"/>
                <a:gd name="T33" fmla="*/ 150 h 9786"/>
                <a:gd name="T34" fmla="*/ 1266 w 6416"/>
                <a:gd name="T35" fmla="*/ 86 h 9786"/>
                <a:gd name="T36" fmla="*/ 1287 w 6416"/>
                <a:gd name="T37" fmla="*/ 86 h 9786"/>
                <a:gd name="T38" fmla="*/ 4334 w 6416"/>
                <a:gd name="T39" fmla="*/ 966 h 9786"/>
                <a:gd name="T40" fmla="*/ 4570 w 6416"/>
                <a:gd name="T41" fmla="*/ 1180 h 9786"/>
                <a:gd name="T42" fmla="*/ 4570 w 6416"/>
                <a:gd name="T43" fmla="*/ 2789 h 9786"/>
                <a:gd name="T44" fmla="*/ 3647 w 6416"/>
                <a:gd name="T45" fmla="*/ 3712 h 9786"/>
                <a:gd name="T46" fmla="*/ 3433 w 6416"/>
                <a:gd name="T47" fmla="*/ 3712 h 9786"/>
                <a:gd name="T48" fmla="*/ 3197 w 6416"/>
                <a:gd name="T49" fmla="*/ 3926 h 9786"/>
                <a:gd name="T50" fmla="*/ 3412 w 6416"/>
                <a:gd name="T51" fmla="*/ 4163 h 9786"/>
                <a:gd name="T52" fmla="*/ 3433 w 6416"/>
                <a:gd name="T53" fmla="*/ 4163 h 9786"/>
                <a:gd name="T54" fmla="*/ 4227 w 6416"/>
                <a:gd name="T55" fmla="*/ 4163 h 9786"/>
                <a:gd name="T56" fmla="*/ 5256 w 6416"/>
                <a:gd name="T57" fmla="*/ 4785 h 9786"/>
                <a:gd name="T58" fmla="*/ 6372 w 6416"/>
                <a:gd name="T59" fmla="*/ 7038 h 9786"/>
                <a:gd name="T60" fmla="*/ 6330 w 6416"/>
                <a:gd name="T61" fmla="*/ 7296 h 9786"/>
                <a:gd name="T62" fmla="*/ 5020 w 6416"/>
                <a:gd name="T63" fmla="*/ 8604 h 9786"/>
                <a:gd name="T64" fmla="*/ 5020 w 6416"/>
                <a:gd name="T65" fmla="*/ 9548 h 9786"/>
                <a:gd name="T66" fmla="*/ 4913 w 6416"/>
                <a:gd name="T67" fmla="*/ 9763 h 9786"/>
                <a:gd name="T68" fmla="*/ 4806 w 6416"/>
                <a:gd name="T69" fmla="*/ 9785 h 9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16" h="9786">
                  <a:moveTo>
                    <a:pt x="4806" y="9785"/>
                  </a:moveTo>
                  <a:lnTo>
                    <a:pt x="4806" y="9785"/>
                  </a:lnTo>
                  <a:cubicBezTo>
                    <a:pt x="4742" y="9785"/>
                    <a:pt x="4699" y="9785"/>
                    <a:pt x="4656" y="9741"/>
                  </a:cubicBezTo>
                  <a:cubicBezTo>
                    <a:pt x="987" y="6630"/>
                    <a:pt x="987" y="6630"/>
                    <a:pt x="987" y="6630"/>
                  </a:cubicBezTo>
                  <a:cubicBezTo>
                    <a:pt x="987" y="6630"/>
                    <a:pt x="987" y="6609"/>
                    <a:pt x="965" y="6609"/>
                  </a:cubicBezTo>
                  <a:cubicBezTo>
                    <a:pt x="944" y="6566"/>
                    <a:pt x="0" y="5622"/>
                    <a:pt x="0" y="4399"/>
                  </a:cubicBezTo>
                  <a:cubicBezTo>
                    <a:pt x="0" y="4292"/>
                    <a:pt x="86" y="4184"/>
                    <a:pt x="193" y="4163"/>
                  </a:cubicBezTo>
                  <a:cubicBezTo>
                    <a:pt x="236" y="4163"/>
                    <a:pt x="279" y="4163"/>
                    <a:pt x="322" y="4163"/>
                  </a:cubicBezTo>
                  <a:cubicBezTo>
                    <a:pt x="1137" y="4163"/>
                    <a:pt x="1137" y="4163"/>
                    <a:pt x="1137" y="4163"/>
                  </a:cubicBezTo>
                  <a:cubicBezTo>
                    <a:pt x="1244" y="4163"/>
                    <a:pt x="1352" y="4077"/>
                    <a:pt x="1373" y="3948"/>
                  </a:cubicBezTo>
                  <a:cubicBezTo>
                    <a:pt x="1373" y="3819"/>
                    <a:pt x="1287" y="3712"/>
                    <a:pt x="1158" y="3712"/>
                  </a:cubicBezTo>
                  <a:cubicBezTo>
                    <a:pt x="1137" y="3712"/>
                    <a:pt x="1137" y="3712"/>
                    <a:pt x="1137" y="3712"/>
                  </a:cubicBezTo>
                  <a:cubicBezTo>
                    <a:pt x="901" y="3712"/>
                    <a:pt x="901" y="3712"/>
                    <a:pt x="901" y="3712"/>
                  </a:cubicBezTo>
                  <a:cubicBezTo>
                    <a:pt x="408" y="3712"/>
                    <a:pt x="0" y="3304"/>
                    <a:pt x="0" y="2789"/>
                  </a:cubicBezTo>
                  <a:cubicBezTo>
                    <a:pt x="0" y="1438"/>
                    <a:pt x="0" y="1438"/>
                    <a:pt x="0" y="1438"/>
                  </a:cubicBezTo>
                  <a:cubicBezTo>
                    <a:pt x="0" y="1223"/>
                    <a:pt x="86" y="1008"/>
                    <a:pt x="279" y="880"/>
                  </a:cubicBezTo>
                  <a:cubicBezTo>
                    <a:pt x="557" y="687"/>
                    <a:pt x="837" y="301"/>
                    <a:pt x="944" y="150"/>
                  </a:cubicBezTo>
                  <a:cubicBezTo>
                    <a:pt x="1009" y="43"/>
                    <a:pt x="1158" y="0"/>
                    <a:pt x="1266" y="86"/>
                  </a:cubicBezTo>
                  <a:cubicBezTo>
                    <a:pt x="1266" y="86"/>
                    <a:pt x="1266" y="86"/>
                    <a:pt x="1287" y="86"/>
                  </a:cubicBezTo>
                  <a:cubicBezTo>
                    <a:pt x="1287" y="108"/>
                    <a:pt x="2403" y="966"/>
                    <a:pt x="4334" y="966"/>
                  </a:cubicBezTo>
                  <a:cubicBezTo>
                    <a:pt x="4463" y="966"/>
                    <a:pt x="4570" y="1052"/>
                    <a:pt x="4570" y="1180"/>
                  </a:cubicBezTo>
                  <a:cubicBezTo>
                    <a:pt x="4570" y="2789"/>
                    <a:pt x="4570" y="2789"/>
                    <a:pt x="4570" y="2789"/>
                  </a:cubicBezTo>
                  <a:cubicBezTo>
                    <a:pt x="4570" y="3304"/>
                    <a:pt x="4162" y="3712"/>
                    <a:pt x="3647" y="3712"/>
                  </a:cubicBezTo>
                  <a:cubicBezTo>
                    <a:pt x="3433" y="3712"/>
                    <a:pt x="3433" y="3712"/>
                    <a:pt x="3433" y="3712"/>
                  </a:cubicBezTo>
                  <a:cubicBezTo>
                    <a:pt x="3304" y="3712"/>
                    <a:pt x="3218" y="3798"/>
                    <a:pt x="3197" y="3926"/>
                  </a:cubicBezTo>
                  <a:cubicBezTo>
                    <a:pt x="3197" y="4034"/>
                    <a:pt x="3283" y="4163"/>
                    <a:pt x="3412" y="4163"/>
                  </a:cubicBezTo>
                  <a:cubicBezTo>
                    <a:pt x="3412" y="4163"/>
                    <a:pt x="3412" y="4163"/>
                    <a:pt x="3433" y="4163"/>
                  </a:cubicBezTo>
                  <a:cubicBezTo>
                    <a:pt x="4227" y="4163"/>
                    <a:pt x="4227" y="4163"/>
                    <a:pt x="4227" y="4163"/>
                  </a:cubicBezTo>
                  <a:cubicBezTo>
                    <a:pt x="4677" y="4163"/>
                    <a:pt x="5064" y="4399"/>
                    <a:pt x="5256" y="4785"/>
                  </a:cubicBezTo>
                  <a:cubicBezTo>
                    <a:pt x="6372" y="7038"/>
                    <a:pt x="6372" y="7038"/>
                    <a:pt x="6372" y="7038"/>
                  </a:cubicBezTo>
                  <a:cubicBezTo>
                    <a:pt x="6415" y="7124"/>
                    <a:pt x="6393" y="7231"/>
                    <a:pt x="6330" y="7296"/>
                  </a:cubicBezTo>
                  <a:cubicBezTo>
                    <a:pt x="5020" y="8604"/>
                    <a:pt x="5020" y="8604"/>
                    <a:pt x="5020" y="8604"/>
                  </a:cubicBezTo>
                  <a:cubicBezTo>
                    <a:pt x="5020" y="9548"/>
                    <a:pt x="5020" y="9548"/>
                    <a:pt x="5020" y="9548"/>
                  </a:cubicBezTo>
                  <a:cubicBezTo>
                    <a:pt x="5020" y="9634"/>
                    <a:pt x="4978" y="9720"/>
                    <a:pt x="4913" y="9763"/>
                  </a:cubicBezTo>
                  <a:cubicBezTo>
                    <a:pt x="4871" y="9785"/>
                    <a:pt x="4849" y="9785"/>
                    <a:pt x="4806" y="9785"/>
                  </a:cubicBezTo>
                </a:path>
              </a:pathLst>
            </a:custGeom>
            <a:solidFill>
              <a:schemeClr val="accent3">
                <a:lumMod val="20000"/>
                <a:lumOff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19" name="Freeform 4">
              <a:extLst>
                <a:ext uri="{FF2B5EF4-FFF2-40B4-BE49-F238E27FC236}">
                  <a16:creationId xmlns:a16="http://schemas.microsoft.com/office/drawing/2014/main" id="{75D08025-F9B5-B14E-91F1-683E1F3E0BDB}"/>
                </a:ext>
              </a:extLst>
            </p:cNvPr>
            <p:cNvSpPr>
              <a:spLocks noChangeArrowheads="1"/>
            </p:cNvSpPr>
            <p:nvPr/>
          </p:nvSpPr>
          <p:spPr bwMode="auto">
            <a:xfrm>
              <a:off x="3644900" y="3068638"/>
              <a:ext cx="2641600" cy="2967037"/>
            </a:xfrm>
            <a:custGeom>
              <a:avLst/>
              <a:gdLst>
                <a:gd name="T0" fmla="*/ 7337 w 7338"/>
                <a:gd name="T1" fmla="*/ 8239 h 8240"/>
                <a:gd name="T2" fmla="*/ 7337 w 7338"/>
                <a:gd name="T3" fmla="*/ 8239 h 8240"/>
                <a:gd name="T4" fmla="*/ 2081 w 7338"/>
                <a:gd name="T5" fmla="*/ 8239 h 8240"/>
                <a:gd name="T6" fmla="*/ 2081 w 7338"/>
                <a:gd name="T7" fmla="*/ 4570 h 8240"/>
                <a:gd name="T8" fmla="*/ 257 w 7338"/>
                <a:gd name="T9" fmla="*/ 4570 h 8240"/>
                <a:gd name="T10" fmla="*/ 107 w 7338"/>
                <a:gd name="T11" fmla="*/ 4527 h 8240"/>
                <a:gd name="T12" fmla="*/ 42 w 7338"/>
                <a:gd name="T13" fmla="*/ 4248 h 8240"/>
                <a:gd name="T14" fmla="*/ 1609 w 7338"/>
                <a:gd name="T15" fmla="*/ 644 h 8240"/>
                <a:gd name="T16" fmla="*/ 1630 w 7338"/>
                <a:gd name="T17" fmla="*/ 622 h 8240"/>
                <a:gd name="T18" fmla="*/ 2510 w 7338"/>
                <a:gd name="T19" fmla="*/ 0 h 8240"/>
                <a:gd name="T20" fmla="*/ 2746 w 7338"/>
                <a:gd name="T21" fmla="*/ 150 h 8240"/>
                <a:gd name="T22" fmla="*/ 2767 w 7338"/>
                <a:gd name="T23" fmla="*/ 236 h 8240"/>
                <a:gd name="T24" fmla="*/ 3604 w 7338"/>
                <a:gd name="T25" fmla="*/ 2124 h 8240"/>
                <a:gd name="T26" fmla="*/ 7273 w 7338"/>
                <a:gd name="T27" fmla="*/ 5235 h 8240"/>
                <a:gd name="T28" fmla="*/ 7337 w 7338"/>
                <a:gd name="T29" fmla="*/ 5407 h 8240"/>
                <a:gd name="T30" fmla="*/ 7337 w 7338"/>
                <a:gd name="T31" fmla="*/ 8239 h 8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38" h="8240">
                  <a:moveTo>
                    <a:pt x="7337" y="8239"/>
                  </a:moveTo>
                  <a:lnTo>
                    <a:pt x="7337" y="8239"/>
                  </a:lnTo>
                  <a:cubicBezTo>
                    <a:pt x="2081" y="8239"/>
                    <a:pt x="2081" y="8239"/>
                    <a:pt x="2081" y="8239"/>
                  </a:cubicBezTo>
                  <a:cubicBezTo>
                    <a:pt x="2081" y="4570"/>
                    <a:pt x="2081" y="4570"/>
                    <a:pt x="2081" y="4570"/>
                  </a:cubicBezTo>
                  <a:cubicBezTo>
                    <a:pt x="257" y="4570"/>
                    <a:pt x="257" y="4570"/>
                    <a:pt x="257" y="4570"/>
                  </a:cubicBezTo>
                  <a:cubicBezTo>
                    <a:pt x="193" y="4570"/>
                    <a:pt x="150" y="4570"/>
                    <a:pt x="107" y="4527"/>
                  </a:cubicBezTo>
                  <a:cubicBezTo>
                    <a:pt x="21" y="4463"/>
                    <a:pt x="0" y="4356"/>
                    <a:pt x="42" y="4248"/>
                  </a:cubicBezTo>
                  <a:cubicBezTo>
                    <a:pt x="1609" y="644"/>
                    <a:pt x="1609" y="644"/>
                    <a:pt x="1609" y="644"/>
                  </a:cubicBezTo>
                  <a:cubicBezTo>
                    <a:pt x="1630" y="644"/>
                    <a:pt x="1630" y="644"/>
                    <a:pt x="1630" y="622"/>
                  </a:cubicBezTo>
                  <a:cubicBezTo>
                    <a:pt x="1802" y="278"/>
                    <a:pt x="2124" y="43"/>
                    <a:pt x="2510" y="0"/>
                  </a:cubicBezTo>
                  <a:cubicBezTo>
                    <a:pt x="2617" y="0"/>
                    <a:pt x="2703" y="43"/>
                    <a:pt x="2746" y="150"/>
                  </a:cubicBezTo>
                  <a:cubicBezTo>
                    <a:pt x="2767" y="171"/>
                    <a:pt x="2767" y="215"/>
                    <a:pt x="2767" y="236"/>
                  </a:cubicBezTo>
                  <a:cubicBezTo>
                    <a:pt x="2767" y="1223"/>
                    <a:pt x="3540" y="2038"/>
                    <a:pt x="3604" y="2124"/>
                  </a:cubicBezTo>
                  <a:cubicBezTo>
                    <a:pt x="7273" y="5235"/>
                    <a:pt x="7273" y="5235"/>
                    <a:pt x="7273" y="5235"/>
                  </a:cubicBezTo>
                  <a:cubicBezTo>
                    <a:pt x="7316" y="5278"/>
                    <a:pt x="7337" y="5342"/>
                    <a:pt x="7337" y="5407"/>
                  </a:cubicBezTo>
                  <a:lnTo>
                    <a:pt x="7337" y="8239"/>
                  </a:lnTo>
                </a:path>
              </a:pathLst>
            </a:custGeom>
            <a:solidFill>
              <a:schemeClr val="accent3">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20" name="Freeform 5">
              <a:extLst>
                <a:ext uri="{FF2B5EF4-FFF2-40B4-BE49-F238E27FC236}">
                  <a16:creationId xmlns:a16="http://schemas.microsoft.com/office/drawing/2014/main" id="{0AF19FC7-AC52-0045-95DC-2BD7C1D04AA8}"/>
                </a:ext>
              </a:extLst>
            </p:cNvPr>
            <p:cNvSpPr>
              <a:spLocks noChangeArrowheads="1"/>
            </p:cNvSpPr>
            <p:nvPr/>
          </p:nvSpPr>
          <p:spPr bwMode="auto">
            <a:xfrm>
              <a:off x="5011738" y="3494088"/>
              <a:ext cx="1428750" cy="1414462"/>
            </a:xfrm>
            <a:custGeom>
              <a:avLst/>
              <a:gdLst>
                <a:gd name="T0" fmla="*/ 1974 w 3970"/>
                <a:gd name="T1" fmla="*/ 3927 h 3928"/>
                <a:gd name="T2" fmla="*/ 1974 w 3970"/>
                <a:gd name="T3" fmla="*/ 3927 h 3928"/>
                <a:gd name="T4" fmla="*/ 687 w 3970"/>
                <a:gd name="T5" fmla="*/ 3368 h 3928"/>
                <a:gd name="T6" fmla="*/ 687 w 3970"/>
                <a:gd name="T7" fmla="*/ 751 h 3928"/>
                <a:gd name="T8" fmla="*/ 3219 w 3970"/>
                <a:gd name="T9" fmla="*/ 687 h 3928"/>
                <a:gd name="T10" fmla="*/ 3262 w 3970"/>
                <a:gd name="T11" fmla="*/ 751 h 3928"/>
                <a:gd name="T12" fmla="*/ 3262 w 3970"/>
                <a:gd name="T13" fmla="*/ 3368 h 3928"/>
                <a:gd name="T14" fmla="*/ 1974 w 3970"/>
                <a:gd name="T15" fmla="*/ 3927 h 39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70" h="3928">
                  <a:moveTo>
                    <a:pt x="1974" y="3927"/>
                  </a:moveTo>
                  <a:lnTo>
                    <a:pt x="1974" y="3927"/>
                  </a:lnTo>
                  <a:cubicBezTo>
                    <a:pt x="1503" y="3927"/>
                    <a:pt x="1030" y="3733"/>
                    <a:pt x="687" y="3368"/>
                  </a:cubicBezTo>
                  <a:cubicBezTo>
                    <a:pt x="0" y="2639"/>
                    <a:pt x="0" y="1459"/>
                    <a:pt x="687" y="751"/>
                  </a:cubicBezTo>
                  <a:cubicBezTo>
                    <a:pt x="1373" y="21"/>
                    <a:pt x="2510" y="0"/>
                    <a:pt x="3219" y="687"/>
                  </a:cubicBezTo>
                  <a:cubicBezTo>
                    <a:pt x="3240" y="708"/>
                    <a:pt x="3240" y="729"/>
                    <a:pt x="3262" y="751"/>
                  </a:cubicBezTo>
                  <a:cubicBezTo>
                    <a:pt x="3969" y="1459"/>
                    <a:pt x="3969" y="2639"/>
                    <a:pt x="3262" y="3368"/>
                  </a:cubicBezTo>
                  <a:cubicBezTo>
                    <a:pt x="2940" y="3733"/>
                    <a:pt x="2468" y="3927"/>
                    <a:pt x="1974" y="3927"/>
                  </a:cubicBezTo>
                </a:path>
              </a:pathLst>
            </a:custGeom>
            <a:solidFill>
              <a:schemeClr val="accent3">
                <a:lumMod val="40000"/>
                <a:lumOff val="6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dirty="0"/>
            </a:p>
          </p:txBody>
        </p:sp>
        <p:sp>
          <p:nvSpPr>
            <p:cNvPr id="22" name="Freeform 7">
              <a:extLst>
                <a:ext uri="{FF2B5EF4-FFF2-40B4-BE49-F238E27FC236}">
                  <a16:creationId xmlns:a16="http://schemas.microsoft.com/office/drawing/2014/main" id="{A0CD0EC9-7A6B-EC4F-9EBF-F5336073398B}"/>
                </a:ext>
              </a:extLst>
            </p:cNvPr>
            <p:cNvSpPr>
              <a:spLocks noChangeArrowheads="1"/>
            </p:cNvSpPr>
            <p:nvPr/>
          </p:nvSpPr>
          <p:spPr bwMode="auto">
            <a:xfrm>
              <a:off x="4062413" y="3965575"/>
              <a:ext cx="509587" cy="749300"/>
            </a:xfrm>
            <a:custGeom>
              <a:avLst/>
              <a:gdLst>
                <a:gd name="T0" fmla="*/ 236 w 1417"/>
                <a:gd name="T1" fmla="*/ 2081 h 2082"/>
                <a:gd name="T2" fmla="*/ 236 w 1417"/>
                <a:gd name="T3" fmla="*/ 2081 h 2082"/>
                <a:gd name="T4" fmla="*/ 0 w 1417"/>
                <a:gd name="T5" fmla="*/ 1867 h 2082"/>
                <a:gd name="T6" fmla="*/ 43 w 1417"/>
                <a:gd name="T7" fmla="*/ 1737 h 2082"/>
                <a:gd name="T8" fmla="*/ 944 w 1417"/>
                <a:gd name="T9" fmla="*/ 150 h 2082"/>
                <a:gd name="T10" fmla="*/ 1266 w 1417"/>
                <a:gd name="T11" fmla="*/ 64 h 2082"/>
                <a:gd name="T12" fmla="*/ 1352 w 1417"/>
                <a:gd name="T13" fmla="*/ 364 h 2082"/>
                <a:gd name="T14" fmla="*/ 1352 w 1417"/>
                <a:gd name="T15" fmla="*/ 364 h 2082"/>
                <a:gd name="T16" fmla="*/ 429 w 1417"/>
                <a:gd name="T17" fmla="*/ 1974 h 2082"/>
                <a:gd name="T18" fmla="*/ 236 w 1417"/>
                <a:gd name="T19" fmla="*/ 2081 h 2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7" h="2082">
                  <a:moveTo>
                    <a:pt x="236" y="2081"/>
                  </a:moveTo>
                  <a:lnTo>
                    <a:pt x="236" y="2081"/>
                  </a:lnTo>
                  <a:cubicBezTo>
                    <a:pt x="108" y="2081"/>
                    <a:pt x="0" y="1995"/>
                    <a:pt x="0" y="1867"/>
                  </a:cubicBezTo>
                  <a:cubicBezTo>
                    <a:pt x="0" y="1823"/>
                    <a:pt x="22" y="1781"/>
                    <a:pt x="43" y="1737"/>
                  </a:cubicBezTo>
                  <a:cubicBezTo>
                    <a:pt x="944" y="150"/>
                    <a:pt x="944" y="150"/>
                    <a:pt x="944" y="150"/>
                  </a:cubicBezTo>
                  <a:cubicBezTo>
                    <a:pt x="1009" y="43"/>
                    <a:pt x="1159" y="0"/>
                    <a:pt x="1266" y="64"/>
                  </a:cubicBezTo>
                  <a:cubicBezTo>
                    <a:pt x="1373" y="129"/>
                    <a:pt x="1416" y="257"/>
                    <a:pt x="1352" y="364"/>
                  </a:cubicBezTo>
                  <a:lnTo>
                    <a:pt x="1352" y="364"/>
                  </a:lnTo>
                  <a:cubicBezTo>
                    <a:pt x="429" y="1974"/>
                    <a:pt x="429" y="1974"/>
                    <a:pt x="429" y="1974"/>
                  </a:cubicBezTo>
                  <a:cubicBezTo>
                    <a:pt x="387" y="2038"/>
                    <a:pt x="322" y="2081"/>
                    <a:pt x="236" y="2081"/>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25" name="Freeform 10">
              <a:extLst>
                <a:ext uri="{FF2B5EF4-FFF2-40B4-BE49-F238E27FC236}">
                  <a16:creationId xmlns:a16="http://schemas.microsoft.com/office/drawing/2014/main" id="{260A5A67-75A7-CD4D-B66B-C0C0B4A3DCDE}"/>
                </a:ext>
              </a:extLst>
            </p:cNvPr>
            <p:cNvSpPr>
              <a:spLocks noChangeArrowheads="1"/>
            </p:cNvSpPr>
            <p:nvPr/>
          </p:nvSpPr>
          <p:spPr bwMode="auto">
            <a:xfrm>
              <a:off x="5027613" y="3802063"/>
              <a:ext cx="1412875" cy="1166812"/>
            </a:xfrm>
            <a:custGeom>
              <a:avLst/>
              <a:gdLst>
                <a:gd name="T0" fmla="*/ 3325 w 3926"/>
                <a:gd name="T1" fmla="*/ 0 h 3241"/>
                <a:gd name="T2" fmla="*/ 3325 w 3926"/>
                <a:gd name="T3" fmla="*/ 0 h 3241"/>
                <a:gd name="T4" fmla="*/ 3110 w 3926"/>
                <a:gd name="T5" fmla="*/ 279 h 3241"/>
                <a:gd name="T6" fmla="*/ 257 w 3926"/>
                <a:gd name="T7" fmla="*/ 494 h 3241"/>
                <a:gd name="T8" fmla="*/ 643 w 3926"/>
                <a:gd name="T9" fmla="*/ 2510 h 3241"/>
                <a:gd name="T10" fmla="*/ 3175 w 3926"/>
                <a:gd name="T11" fmla="*/ 2575 h 3241"/>
                <a:gd name="T12" fmla="*/ 3218 w 3926"/>
                <a:gd name="T13" fmla="*/ 2510 h 3241"/>
                <a:gd name="T14" fmla="*/ 3325 w 3926"/>
                <a:gd name="T15" fmla="*/ 0 h 3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6" h="3241">
                  <a:moveTo>
                    <a:pt x="3325" y="0"/>
                  </a:moveTo>
                  <a:lnTo>
                    <a:pt x="3325" y="0"/>
                  </a:lnTo>
                  <a:cubicBezTo>
                    <a:pt x="3261" y="107"/>
                    <a:pt x="3175" y="193"/>
                    <a:pt x="3110" y="279"/>
                  </a:cubicBezTo>
                  <a:cubicBezTo>
                    <a:pt x="2338" y="1073"/>
                    <a:pt x="1115" y="1159"/>
                    <a:pt x="257" y="494"/>
                  </a:cubicBezTo>
                  <a:cubicBezTo>
                    <a:pt x="0" y="1159"/>
                    <a:pt x="128" y="1974"/>
                    <a:pt x="643" y="2510"/>
                  </a:cubicBezTo>
                  <a:cubicBezTo>
                    <a:pt x="1329" y="3218"/>
                    <a:pt x="2466" y="3240"/>
                    <a:pt x="3175" y="2575"/>
                  </a:cubicBezTo>
                  <a:cubicBezTo>
                    <a:pt x="3196" y="2554"/>
                    <a:pt x="3196" y="2532"/>
                    <a:pt x="3218" y="2510"/>
                  </a:cubicBezTo>
                  <a:cubicBezTo>
                    <a:pt x="3883" y="1824"/>
                    <a:pt x="3925" y="729"/>
                    <a:pt x="3325" y="0"/>
                  </a:cubicBezTo>
                </a:path>
              </a:pathLst>
            </a:custGeom>
            <a:solidFill>
              <a:schemeClr val="accent3">
                <a:lumMod val="40000"/>
                <a:lumOff val="6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26" name="Freeform 11">
              <a:extLst>
                <a:ext uri="{FF2B5EF4-FFF2-40B4-BE49-F238E27FC236}">
                  <a16:creationId xmlns:a16="http://schemas.microsoft.com/office/drawing/2014/main" id="{E66AA625-A4D9-C648-81F6-403ACAE64C4D}"/>
                </a:ext>
              </a:extLst>
            </p:cNvPr>
            <p:cNvSpPr>
              <a:spLocks noChangeArrowheads="1"/>
            </p:cNvSpPr>
            <p:nvPr/>
          </p:nvSpPr>
          <p:spPr bwMode="auto">
            <a:xfrm>
              <a:off x="4000500" y="4065588"/>
              <a:ext cx="2024063" cy="1962150"/>
            </a:xfrm>
            <a:custGeom>
              <a:avLst/>
              <a:gdLst>
                <a:gd name="T0" fmla="*/ 2018 w 5623"/>
                <a:gd name="T1" fmla="*/ 5451 h 5452"/>
                <a:gd name="T2" fmla="*/ 2018 w 5623"/>
                <a:gd name="T3" fmla="*/ 5451 h 5452"/>
                <a:gd name="T4" fmla="*/ 709 w 5623"/>
                <a:gd name="T5" fmla="*/ 4914 h 5452"/>
                <a:gd name="T6" fmla="*/ 709 w 5623"/>
                <a:gd name="T7" fmla="*/ 2340 h 5452"/>
                <a:gd name="T8" fmla="*/ 2340 w 5623"/>
                <a:gd name="T9" fmla="*/ 709 h 5452"/>
                <a:gd name="T10" fmla="*/ 4914 w 5623"/>
                <a:gd name="T11" fmla="*/ 730 h 5452"/>
                <a:gd name="T12" fmla="*/ 4914 w 5623"/>
                <a:gd name="T13" fmla="*/ 3305 h 5452"/>
                <a:gd name="T14" fmla="*/ 3305 w 5623"/>
                <a:gd name="T15" fmla="*/ 4914 h 5452"/>
                <a:gd name="T16" fmla="*/ 2018 w 5623"/>
                <a:gd name="T17" fmla="*/ 5451 h 5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23" h="5452">
                  <a:moveTo>
                    <a:pt x="2018" y="5451"/>
                  </a:moveTo>
                  <a:lnTo>
                    <a:pt x="2018" y="5451"/>
                  </a:lnTo>
                  <a:cubicBezTo>
                    <a:pt x="1524" y="5451"/>
                    <a:pt x="1052" y="5258"/>
                    <a:pt x="709" y="4914"/>
                  </a:cubicBezTo>
                  <a:cubicBezTo>
                    <a:pt x="0" y="4206"/>
                    <a:pt x="0" y="3048"/>
                    <a:pt x="709" y="2340"/>
                  </a:cubicBezTo>
                  <a:cubicBezTo>
                    <a:pt x="2340" y="709"/>
                    <a:pt x="2340" y="709"/>
                    <a:pt x="2340" y="709"/>
                  </a:cubicBezTo>
                  <a:cubicBezTo>
                    <a:pt x="3047" y="0"/>
                    <a:pt x="4206" y="0"/>
                    <a:pt x="4914" y="730"/>
                  </a:cubicBezTo>
                  <a:cubicBezTo>
                    <a:pt x="5622" y="1438"/>
                    <a:pt x="5622" y="2597"/>
                    <a:pt x="4914" y="3305"/>
                  </a:cubicBezTo>
                  <a:cubicBezTo>
                    <a:pt x="3305" y="4914"/>
                    <a:pt x="3305" y="4914"/>
                    <a:pt x="3305" y="4914"/>
                  </a:cubicBezTo>
                  <a:cubicBezTo>
                    <a:pt x="2962" y="5258"/>
                    <a:pt x="2489" y="5451"/>
                    <a:pt x="2018" y="5451"/>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27" name="Freeform 12">
              <a:extLst>
                <a:ext uri="{FF2B5EF4-FFF2-40B4-BE49-F238E27FC236}">
                  <a16:creationId xmlns:a16="http://schemas.microsoft.com/office/drawing/2014/main" id="{2E584A9E-99DB-C043-A262-FB5DB1282647}"/>
                </a:ext>
              </a:extLst>
            </p:cNvPr>
            <p:cNvSpPr>
              <a:spLocks noChangeArrowheads="1"/>
            </p:cNvSpPr>
            <p:nvPr/>
          </p:nvSpPr>
          <p:spPr bwMode="auto">
            <a:xfrm>
              <a:off x="4008438" y="4567238"/>
              <a:ext cx="2000250" cy="1490662"/>
            </a:xfrm>
            <a:custGeom>
              <a:avLst/>
              <a:gdLst>
                <a:gd name="T0" fmla="*/ 1866 w 5558"/>
                <a:gd name="T1" fmla="*/ 2252 h 4142"/>
                <a:gd name="T2" fmla="*/ 1866 w 5558"/>
                <a:gd name="T3" fmla="*/ 2252 h 4142"/>
                <a:gd name="T4" fmla="*/ 193 w 5558"/>
                <a:gd name="T5" fmla="*/ 1845 h 4142"/>
                <a:gd name="T6" fmla="*/ 1609 w 5558"/>
                <a:gd name="T7" fmla="*/ 4011 h 4142"/>
                <a:gd name="T8" fmla="*/ 3283 w 5558"/>
                <a:gd name="T9" fmla="*/ 3518 h 4142"/>
                <a:gd name="T10" fmla="*/ 4892 w 5558"/>
                <a:gd name="T11" fmla="*/ 1909 h 4142"/>
                <a:gd name="T12" fmla="*/ 5321 w 5558"/>
                <a:gd name="T13" fmla="*/ 0 h 4142"/>
                <a:gd name="T14" fmla="*/ 1866 w 5558"/>
                <a:gd name="T15" fmla="*/ 2252 h 4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58" h="4142">
                  <a:moveTo>
                    <a:pt x="1866" y="2252"/>
                  </a:moveTo>
                  <a:lnTo>
                    <a:pt x="1866" y="2252"/>
                  </a:lnTo>
                  <a:cubicBezTo>
                    <a:pt x="1288" y="2252"/>
                    <a:pt x="708" y="2102"/>
                    <a:pt x="193" y="1845"/>
                  </a:cubicBezTo>
                  <a:cubicBezTo>
                    <a:pt x="0" y="2853"/>
                    <a:pt x="622" y="3819"/>
                    <a:pt x="1609" y="4011"/>
                  </a:cubicBezTo>
                  <a:cubicBezTo>
                    <a:pt x="2210" y="4141"/>
                    <a:pt x="2854" y="3969"/>
                    <a:pt x="3283" y="3518"/>
                  </a:cubicBezTo>
                  <a:cubicBezTo>
                    <a:pt x="4892" y="1909"/>
                    <a:pt x="4892" y="1909"/>
                    <a:pt x="4892" y="1909"/>
                  </a:cubicBezTo>
                  <a:cubicBezTo>
                    <a:pt x="5385" y="1415"/>
                    <a:pt x="5557" y="664"/>
                    <a:pt x="5321" y="0"/>
                  </a:cubicBezTo>
                  <a:cubicBezTo>
                    <a:pt x="4721" y="1373"/>
                    <a:pt x="3369" y="2252"/>
                    <a:pt x="1866" y="22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28" name="Freeform 13">
              <a:extLst>
                <a:ext uri="{FF2B5EF4-FFF2-40B4-BE49-F238E27FC236}">
                  <a16:creationId xmlns:a16="http://schemas.microsoft.com/office/drawing/2014/main" id="{763047C7-D9AD-CB4F-B78D-7BAFFD8F279D}"/>
                </a:ext>
              </a:extLst>
            </p:cNvPr>
            <p:cNvSpPr>
              <a:spLocks noChangeArrowheads="1"/>
            </p:cNvSpPr>
            <p:nvPr/>
          </p:nvSpPr>
          <p:spPr bwMode="auto">
            <a:xfrm>
              <a:off x="5545138" y="4049713"/>
              <a:ext cx="1468437" cy="1614487"/>
            </a:xfrm>
            <a:custGeom>
              <a:avLst/>
              <a:gdLst>
                <a:gd name="T0" fmla="*/ 1115 w 4078"/>
                <a:gd name="T1" fmla="*/ 4484 h 4485"/>
                <a:gd name="T2" fmla="*/ 1115 w 4078"/>
                <a:gd name="T3" fmla="*/ 4484 h 4485"/>
                <a:gd name="T4" fmla="*/ 386 w 4078"/>
                <a:gd name="T5" fmla="*/ 4184 h 4485"/>
                <a:gd name="T6" fmla="*/ 386 w 4078"/>
                <a:gd name="T7" fmla="*/ 2725 h 4485"/>
                <a:gd name="T8" fmla="*/ 3047 w 4078"/>
                <a:gd name="T9" fmla="*/ 86 h 4485"/>
                <a:gd name="T10" fmla="*/ 3369 w 4078"/>
                <a:gd name="T11" fmla="*/ 86 h 4485"/>
                <a:gd name="T12" fmla="*/ 3369 w 4078"/>
                <a:gd name="T13" fmla="*/ 86 h 4485"/>
                <a:gd name="T14" fmla="*/ 3369 w 4078"/>
                <a:gd name="T15" fmla="*/ 2682 h 4485"/>
                <a:gd name="T16" fmla="*/ 1845 w 4078"/>
                <a:gd name="T17" fmla="*/ 4184 h 4485"/>
                <a:gd name="T18" fmla="*/ 1115 w 4078"/>
                <a:gd name="T19" fmla="*/ 4484 h 4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78" h="4485">
                  <a:moveTo>
                    <a:pt x="1115" y="4484"/>
                  </a:moveTo>
                  <a:lnTo>
                    <a:pt x="1115" y="4484"/>
                  </a:lnTo>
                  <a:cubicBezTo>
                    <a:pt x="858" y="4484"/>
                    <a:pt x="579" y="4377"/>
                    <a:pt x="386" y="4184"/>
                  </a:cubicBezTo>
                  <a:cubicBezTo>
                    <a:pt x="0" y="3776"/>
                    <a:pt x="0" y="3132"/>
                    <a:pt x="386" y="2725"/>
                  </a:cubicBezTo>
                  <a:cubicBezTo>
                    <a:pt x="3047" y="86"/>
                    <a:pt x="3047" y="86"/>
                    <a:pt x="3047" y="86"/>
                  </a:cubicBezTo>
                  <a:cubicBezTo>
                    <a:pt x="3132" y="0"/>
                    <a:pt x="3283" y="0"/>
                    <a:pt x="3369" y="86"/>
                  </a:cubicBezTo>
                  <a:lnTo>
                    <a:pt x="3369" y="86"/>
                  </a:lnTo>
                  <a:cubicBezTo>
                    <a:pt x="4077" y="794"/>
                    <a:pt x="4077" y="1953"/>
                    <a:pt x="3369" y="2682"/>
                  </a:cubicBezTo>
                  <a:cubicBezTo>
                    <a:pt x="1845" y="4184"/>
                    <a:pt x="1845" y="4184"/>
                    <a:pt x="1845" y="4184"/>
                  </a:cubicBezTo>
                  <a:cubicBezTo>
                    <a:pt x="1652" y="4377"/>
                    <a:pt x="1395" y="4484"/>
                    <a:pt x="1115" y="4484"/>
                  </a:cubicBezTo>
                </a:path>
              </a:pathLst>
            </a:custGeom>
            <a:solidFill>
              <a:schemeClr val="accent3">
                <a:lumMod val="20000"/>
                <a:lumOff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29" name="Freeform 14">
              <a:extLst>
                <a:ext uri="{FF2B5EF4-FFF2-40B4-BE49-F238E27FC236}">
                  <a16:creationId xmlns:a16="http://schemas.microsoft.com/office/drawing/2014/main" id="{92EA54C0-512C-6E49-9743-D4FD554F275F}"/>
                </a:ext>
              </a:extLst>
            </p:cNvPr>
            <p:cNvSpPr>
              <a:spLocks noChangeArrowheads="1"/>
            </p:cNvSpPr>
            <p:nvPr/>
          </p:nvSpPr>
          <p:spPr bwMode="auto">
            <a:xfrm>
              <a:off x="3652838" y="4551363"/>
              <a:ext cx="1568450" cy="741362"/>
            </a:xfrm>
            <a:custGeom>
              <a:avLst/>
              <a:gdLst>
                <a:gd name="T0" fmla="*/ 3326 w 4357"/>
                <a:gd name="T1" fmla="*/ 2060 h 2061"/>
                <a:gd name="T2" fmla="*/ 3326 w 4357"/>
                <a:gd name="T3" fmla="*/ 2060 h 2061"/>
                <a:gd name="T4" fmla="*/ 1137 w 4357"/>
                <a:gd name="T5" fmla="*/ 2060 h 2061"/>
                <a:gd name="T6" fmla="*/ 0 w 4357"/>
                <a:gd name="T7" fmla="*/ 923 h 2061"/>
                <a:gd name="T8" fmla="*/ 0 w 4357"/>
                <a:gd name="T9" fmla="*/ 237 h 2061"/>
                <a:gd name="T10" fmla="*/ 236 w 4357"/>
                <a:gd name="T11" fmla="*/ 0 h 2061"/>
                <a:gd name="T12" fmla="*/ 3326 w 4357"/>
                <a:gd name="T13" fmla="*/ 0 h 2061"/>
                <a:gd name="T14" fmla="*/ 4356 w 4357"/>
                <a:gd name="T15" fmla="*/ 1030 h 2061"/>
                <a:gd name="T16" fmla="*/ 3326 w 4357"/>
                <a:gd name="T17" fmla="*/ 2060 h 2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57" h="2061">
                  <a:moveTo>
                    <a:pt x="3326" y="2060"/>
                  </a:moveTo>
                  <a:lnTo>
                    <a:pt x="3326" y="2060"/>
                  </a:lnTo>
                  <a:cubicBezTo>
                    <a:pt x="1137" y="2060"/>
                    <a:pt x="1137" y="2060"/>
                    <a:pt x="1137" y="2060"/>
                  </a:cubicBezTo>
                  <a:cubicBezTo>
                    <a:pt x="515" y="2060"/>
                    <a:pt x="0" y="1545"/>
                    <a:pt x="0" y="923"/>
                  </a:cubicBezTo>
                  <a:cubicBezTo>
                    <a:pt x="0" y="237"/>
                    <a:pt x="0" y="237"/>
                    <a:pt x="0" y="237"/>
                  </a:cubicBezTo>
                  <a:cubicBezTo>
                    <a:pt x="0" y="107"/>
                    <a:pt x="107" y="0"/>
                    <a:pt x="236" y="0"/>
                  </a:cubicBezTo>
                  <a:cubicBezTo>
                    <a:pt x="3326" y="0"/>
                    <a:pt x="3326" y="0"/>
                    <a:pt x="3326" y="0"/>
                  </a:cubicBezTo>
                  <a:cubicBezTo>
                    <a:pt x="3883" y="0"/>
                    <a:pt x="4356" y="451"/>
                    <a:pt x="4356" y="1030"/>
                  </a:cubicBezTo>
                  <a:cubicBezTo>
                    <a:pt x="4356" y="1610"/>
                    <a:pt x="3883" y="2060"/>
                    <a:pt x="3326" y="2060"/>
                  </a:cubicBezTo>
                </a:path>
              </a:pathLst>
            </a:custGeom>
            <a:solidFill>
              <a:schemeClr val="accent3">
                <a:lumMod val="20000"/>
                <a:lumOff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30" name="Freeform 15">
              <a:extLst>
                <a:ext uri="{FF2B5EF4-FFF2-40B4-BE49-F238E27FC236}">
                  <a16:creationId xmlns:a16="http://schemas.microsoft.com/office/drawing/2014/main" id="{59AEEFA6-A20E-9C41-9801-9E78F7B72F0B}"/>
                </a:ext>
              </a:extLst>
            </p:cNvPr>
            <p:cNvSpPr>
              <a:spLocks noChangeArrowheads="1"/>
            </p:cNvSpPr>
            <p:nvPr/>
          </p:nvSpPr>
          <p:spPr bwMode="auto">
            <a:xfrm>
              <a:off x="4270375" y="4575175"/>
              <a:ext cx="950913" cy="719138"/>
            </a:xfrm>
            <a:custGeom>
              <a:avLst/>
              <a:gdLst>
                <a:gd name="T0" fmla="*/ 1953 w 2641"/>
                <a:gd name="T1" fmla="*/ 0 h 1996"/>
                <a:gd name="T2" fmla="*/ 1953 w 2641"/>
                <a:gd name="T3" fmla="*/ 0 h 1996"/>
                <a:gd name="T4" fmla="*/ 1953 w 2641"/>
                <a:gd name="T5" fmla="*/ 42 h 1996"/>
                <a:gd name="T6" fmla="*/ 0 w 2641"/>
                <a:gd name="T7" fmla="*/ 1995 h 1996"/>
                <a:gd name="T8" fmla="*/ 1610 w 2641"/>
                <a:gd name="T9" fmla="*/ 1995 h 1996"/>
                <a:gd name="T10" fmla="*/ 2640 w 2641"/>
                <a:gd name="T11" fmla="*/ 965 h 1996"/>
                <a:gd name="T12" fmla="*/ 1953 w 2641"/>
                <a:gd name="T13" fmla="*/ 0 h 1996"/>
              </a:gdLst>
              <a:ahLst/>
              <a:cxnLst>
                <a:cxn ang="0">
                  <a:pos x="T0" y="T1"/>
                </a:cxn>
                <a:cxn ang="0">
                  <a:pos x="T2" y="T3"/>
                </a:cxn>
                <a:cxn ang="0">
                  <a:pos x="T4" y="T5"/>
                </a:cxn>
                <a:cxn ang="0">
                  <a:pos x="T6" y="T7"/>
                </a:cxn>
                <a:cxn ang="0">
                  <a:pos x="T8" y="T9"/>
                </a:cxn>
                <a:cxn ang="0">
                  <a:pos x="T10" y="T11"/>
                </a:cxn>
                <a:cxn ang="0">
                  <a:pos x="T12" y="T13"/>
                </a:cxn>
              </a:cxnLst>
              <a:rect l="0" t="0" r="r" b="b"/>
              <a:pathLst>
                <a:path w="2641" h="1996">
                  <a:moveTo>
                    <a:pt x="1953" y="0"/>
                  </a:moveTo>
                  <a:lnTo>
                    <a:pt x="1953" y="0"/>
                  </a:lnTo>
                  <a:cubicBezTo>
                    <a:pt x="1953" y="21"/>
                    <a:pt x="1953" y="21"/>
                    <a:pt x="1953" y="42"/>
                  </a:cubicBezTo>
                  <a:cubicBezTo>
                    <a:pt x="1953" y="1116"/>
                    <a:pt x="1074" y="1995"/>
                    <a:pt x="0" y="1995"/>
                  </a:cubicBezTo>
                  <a:cubicBezTo>
                    <a:pt x="1610" y="1995"/>
                    <a:pt x="1610" y="1995"/>
                    <a:pt x="1610" y="1995"/>
                  </a:cubicBezTo>
                  <a:cubicBezTo>
                    <a:pt x="2167" y="1995"/>
                    <a:pt x="2640" y="1523"/>
                    <a:pt x="2640" y="965"/>
                  </a:cubicBezTo>
                  <a:cubicBezTo>
                    <a:pt x="2640" y="536"/>
                    <a:pt x="2361" y="128"/>
                    <a:pt x="1953" y="0"/>
                  </a:cubicBezTo>
                </a:path>
              </a:pathLst>
            </a:custGeom>
            <a:solidFill>
              <a:srgbClr val="F9D8C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36" name="Freeform 21">
              <a:extLst>
                <a:ext uri="{FF2B5EF4-FFF2-40B4-BE49-F238E27FC236}">
                  <a16:creationId xmlns:a16="http://schemas.microsoft.com/office/drawing/2014/main" id="{3CD6A7D5-3157-C441-A8AF-538C24984E5A}"/>
                </a:ext>
              </a:extLst>
            </p:cNvPr>
            <p:cNvSpPr>
              <a:spLocks noChangeArrowheads="1"/>
            </p:cNvSpPr>
            <p:nvPr/>
          </p:nvSpPr>
          <p:spPr bwMode="auto">
            <a:xfrm>
              <a:off x="4889500" y="2906713"/>
              <a:ext cx="827088" cy="163512"/>
            </a:xfrm>
            <a:custGeom>
              <a:avLst/>
              <a:gdLst>
                <a:gd name="T0" fmla="*/ 0 w 2297"/>
                <a:gd name="T1" fmla="*/ 451 h 452"/>
                <a:gd name="T2" fmla="*/ 0 w 2297"/>
                <a:gd name="T3" fmla="*/ 451 h 452"/>
                <a:gd name="T4" fmla="*/ 2296 w 2297"/>
                <a:gd name="T5" fmla="*/ 451 h 452"/>
                <a:gd name="T6" fmla="*/ 2060 w 2297"/>
                <a:gd name="T7" fmla="*/ 214 h 452"/>
                <a:gd name="T8" fmla="*/ 2296 w 2297"/>
                <a:gd name="T9" fmla="*/ 0 h 452"/>
                <a:gd name="T10" fmla="*/ 0 w 2297"/>
                <a:gd name="T11" fmla="*/ 0 h 452"/>
                <a:gd name="T12" fmla="*/ 236 w 2297"/>
                <a:gd name="T13" fmla="*/ 214 h 452"/>
                <a:gd name="T14" fmla="*/ 0 w 2297"/>
                <a:gd name="T15" fmla="*/ 451 h 4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7" h="452">
                  <a:moveTo>
                    <a:pt x="0" y="451"/>
                  </a:moveTo>
                  <a:lnTo>
                    <a:pt x="0" y="451"/>
                  </a:lnTo>
                  <a:cubicBezTo>
                    <a:pt x="2296" y="451"/>
                    <a:pt x="2296" y="451"/>
                    <a:pt x="2296" y="451"/>
                  </a:cubicBezTo>
                  <a:cubicBezTo>
                    <a:pt x="2167" y="451"/>
                    <a:pt x="2060" y="344"/>
                    <a:pt x="2060" y="214"/>
                  </a:cubicBezTo>
                  <a:cubicBezTo>
                    <a:pt x="2060" y="86"/>
                    <a:pt x="2167" y="0"/>
                    <a:pt x="2296" y="0"/>
                  </a:cubicBezTo>
                  <a:cubicBezTo>
                    <a:pt x="0" y="0"/>
                    <a:pt x="0" y="0"/>
                    <a:pt x="0" y="0"/>
                  </a:cubicBezTo>
                  <a:cubicBezTo>
                    <a:pt x="129" y="0"/>
                    <a:pt x="236" y="86"/>
                    <a:pt x="236" y="214"/>
                  </a:cubicBezTo>
                  <a:cubicBezTo>
                    <a:pt x="236" y="344"/>
                    <a:pt x="129" y="451"/>
                    <a:pt x="0" y="451"/>
                  </a:cubicBezTo>
                </a:path>
              </a:pathLst>
            </a:custGeom>
            <a:solidFill>
              <a:schemeClr val="accent3">
                <a:lumMod val="20000"/>
                <a:lumOff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40" name="Group 39">
            <a:extLst>
              <a:ext uri="{FF2B5EF4-FFF2-40B4-BE49-F238E27FC236}">
                <a16:creationId xmlns:a16="http://schemas.microsoft.com/office/drawing/2014/main" id="{64039F5F-8A99-7A4B-9538-CF73B7BFAECD}"/>
              </a:ext>
            </a:extLst>
          </p:cNvPr>
          <p:cNvGrpSpPr/>
          <p:nvPr/>
        </p:nvGrpSpPr>
        <p:grpSpPr>
          <a:xfrm>
            <a:off x="11321933" y="6122872"/>
            <a:ext cx="4445672" cy="1849397"/>
            <a:chOff x="8171269" y="10491269"/>
            <a:chExt cx="6409224" cy="1849397"/>
          </a:xfrm>
        </p:grpSpPr>
        <p:sp>
          <p:nvSpPr>
            <p:cNvPr id="43" name="TextBox 42">
              <a:extLst>
                <a:ext uri="{FF2B5EF4-FFF2-40B4-BE49-F238E27FC236}">
                  <a16:creationId xmlns:a16="http://schemas.microsoft.com/office/drawing/2014/main" id="{50CB8EE1-3805-794C-AFEE-10F1585A475E}"/>
                </a:ext>
              </a:extLst>
            </p:cNvPr>
            <p:cNvSpPr txBox="1"/>
            <p:nvPr/>
          </p:nvSpPr>
          <p:spPr>
            <a:xfrm>
              <a:off x="8171269" y="11140337"/>
              <a:ext cx="5475914"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44" name="Rectangle 43">
              <a:extLst>
                <a:ext uri="{FF2B5EF4-FFF2-40B4-BE49-F238E27FC236}">
                  <a16:creationId xmlns:a16="http://schemas.microsoft.com/office/drawing/2014/main" id="{CD927FE9-CBB1-5841-9756-35B28D33B32D}"/>
                </a:ext>
              </a:extLst>
            </p:cNvPr>
            <p:cNvSpPr/>
            <p:nvPr/>
          </p:nvSpPr>
          <p:spPr>
            <a:xfrm>
              <a:off x="8232976" y="10491269"/>
              <a:ext cx="6347517"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Transmission Risk</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3" name="Rectangle 2">
            <a:extLst>
              <a:ext uri="{FF2B5EF4-FFF2-40B4-BE49-F238E27FC236}">
                <a16:creationId xmlns:a16="http://schemas.microsoft.com/office/drawing/2014/main" id="{555C0A70-898C-CF46-8B86-06EA3FE8886D}"/>
              </a:ext>
            </a:extLst>
          </p:cNvPr>
          <p:cNvSpPr/>
          <p:nvPr/>
        </p:nvSpPr>
        <p:spPr>
          <a:xfrm>
            <a:off x="9495003" y="6122871"/>
            <a:ext cx="1512375" cy="18493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53" name="Rectangle 52">
            <a:extLst>
              <a:ext uri="{FF2B5EF4-FFF2-40B4-BE49-F238E27FC236}">
                <a16:creationId xmlns:a16="http://schemas.microsoft.com/office/drawing/2014/main" id="{15D6ADE0-2300-7A48-8392-A7D599BD244C}"/>
              </a:ext>
            </a:extLst>
          </p:cNvPr>
          <p:cNvSpPr/>
          <p:nvPr/>
        </p:nvSpPr>
        <p:spPr>
          <a:xfrm>
            <a:off x="9603868" y="6587946"/>
            <a:ext cx="1289160" cy="1015663"/>
          </a:xfrm>
          <a:prstGeom prst="rect">
            <a:avLst/>
          </a:prstGeom>
        </p:spPr>
        <p:txBody>
          <a:bodyPr wrap="square">
            <a:spAutoFit/>
          </a:bodyPr>
          <a:lstStyle/>
          <a:p>
            <a:pPr algn="ctr"/>
            <a:r>
              <a:rPr lang="en-US" sz="6000" dirty="0">
                <a:solidFill>
                  <a:schemeClr val="bg1"/>
                </a:solidFill>
                <a:latin typeface="Roboto Medium" panose="02000000000000000000" pitchFamily="2" charset="0"/>
                <a:ea typeface="Roboto Medium" panose="02000000000000000000" pitchFamily="2" charset="0"/>
                <a:cs typeface="Montserrat" charset="0"/>
              </a:rPr>
              <a:t>01</a:t>
            </a:r>
          </a:p>
        </p:txBody>
      </p:sp>
      <p:grpSp>
        <p:nvGrpSpPr>
          <p:cNvPr id="54" name="Group 53">
            <a:extLst>
              <a:ext uri="{FF2B5EF4-FFF2-40B4-BE49-F238E27FC236}">
                <a16:creationId xmlns:a16="http://schemas.microsoft.com/office/drawing/2014/main" id="{E3B194B7-D9B8-9647-B267-54B126A19DBC}"/>
              </a:ext>
            </a:extLst>
          </p:cNvPr>
          <p:cNvGrpSpPr/>
          <p:nvPr/>
        </p:nvGrpSpPr>
        <p:grpSpPr>
          <a:xfrm>
            <a:off x="11321933" y="9483292"/>
            <a:ext cx="4445672" cy="1849397"/>
            <a:chOff x="8171269" y="10491269"/>
            <a:chExt cx="6409224" cy="1849397"/>
          </a:xfrm>
        </p:grpSpPr>
        <p:sp>
          <p:nvSpPr>
            <p:cNvPr id="55" name="TextBox 54">
              <a:extLst>
                <a:ext uri="{FF2B5EF4-FFF2-40B4-BE49-F238E27FC236}">
                  <a16:creationId xmlns:a16="http://schemas.microsoft.com/office/drawing/2014/main" id="{D1DD60C8-854A-EC45-BFCD-E896023CD805}"/>
                </a:ext>
              </a:extLst>
            </p:cNvPr>
            <p:cNvSpPr txBox="1"/>
            <p:nvPr/>
          </p:nvSpPr>
          <p:spPr>
            <a:xfrm>
              <a:off x="8171269" y="11140337"/>
              <a:ext cx="5475914"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56" name="Rectangle 55">
              <a:extLst>
                <a:ext uri="{FF2B5EF4-FFF2-40B4-BE49-F238E27FC236}">
                  <a16:creationId xmlns:a16="http://schemas.microsoft.com/office/drawing/2014/main" id="{9699237E-0193-1D4E-A5E7-BB7BF0BCB730}"/>
                </a:ext>
              </a:extLst>
            </p:cNvPr>
            <p:cNvSpPr/>
            <p:nvPr/>
          </p:nvSpPr>
          <p:spPr>
            <a:xfrm>
              <a:off x="8232976" y="10491269"/>
              <a:ext cx="6347517"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Guidelines</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57" name="Rectangle 56">
            <a:extLst>
              <a:ext uri="{FF2B5EF4-FFF2-40B4-BE49-F238E27FC236}">
                <a16:creationId xmlns:a16="http://schemas.microsoft.com/office/drawing/2014/main" id="{A655CAA2-9739-9C40-9D14-9DA34A60D09F}"/>
              </a:ext>
            </a:extLst>
          </p:cNvPr>
          <p:cNvSpPr/>
          <p:nvPr/>
        </p:nvSpPr>
        <p:spPr>
          <a:xfrm>
            <a:off x="9495003" y="9483291"/>
            <a:ext cx="1512375" cy="18493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58" name="Rectangle 57">
            <a:extLst>
              <a:ext uri="{FF2B5EF4-FFF2-40B4-BE49-F238E27FC236}">
                <a16:creationId xmlns:a16="http://schemas.microsoft.com/office/drawing/2014/main" id="{04BAC56F-AF8B-C74D-90BF-B5621C126B01}"/>
              </a:ext>
            </a:extLst>
          </p:cNvPr>
          <p:cNvSpPr/>
          <p:nvPr/>
        </p:nvSpPr>
        <p:spPr>
          <a:xfrm>
            <a:off x="9603868" y="9948366"/>
            <a:ext cx="1289160" cy="1015663"/>
          </a:xfrm>
          <a:prstGeom prst="rect">
            <a:avLst/>
          </a:prstGeom>
        </p:spPr>
        <p:txBody>
          <a:bodyPr wrap="square">
            <a:spAutoFit/>
          </a:bodyPr>
          <a:lstStyle/>
          <a:p>
            <a:pPr algn="ctr"/>
            <a:r>
              <a:rPr lang="en-US" sz="6000" dirty="0">
                <a:solidFill>
                  <a:schemeClr val="bg1"/>
                </a:solidFill>
                <a:latin typeface="Roboto Medium" panose="02000000000000000000" pitchFamily="2" charset="0"/>
                <a:ea typeface="Roboto Medium" panose="02000000000000000000" pitchFamily="2" charset="0"/>
                <a:cs typeface="Montserrat" charset="0"/>
              </a:rPr>
              <a:t>03</a:t>
            </a:r>
          </a:p>
        </p:txBody>
      </p:sp>
      <p:grpSp>
        <p:nvGrpSpPr>
          <p:cNvPr id="59" name="Group 58">
            <a:extLst>
              <a:ext uri="{FF2B5EF4-FFF2-40B4-BE49-F238E27FC236}">
                <a16:creationId xmlns:a16="http://schemas.microsoft.com/office/drawing/2014/main" id="{892664C7-9325-454E-AABA-615FC474E280}"/>
              </a:ext>
            </a:extLst>
          </p:cNvPr>
          <p:cNvGrpSpPr/>
          <p:nvPr/>
        </p:nvGrpSpPr>
        <p:grpSpPr>
          <a:xfrm>
            <a:off x="17951333" y="6122872"/>
            <a:ext cx="4445672" cy="1849397"/>
            <a:chOff x="8171269" y="10491269"/>
            <a:chExt cx="6409224" cy="1849397"/>
          </a:xfrm>
        </p:grpSpPr>
        <p:sp>
          <p:nvSpPr>
            <p:cNvPr id="60" name="TextBox 59">
              <a:extLst>
                <a:ext uri="{FF2B5EF4-FFF2-40B4-BE49-F238E27FC236}">
                  <a16:creationId xmlns:a16="http://schemas.microsoft.com/office/drawing/2014/main" id="{54668A85-64DF-EB45-9603-104FBDA32B77}"/>
                </a:ext>
              </a:extLst>
            </p:cNvPr>
            <p:cNvSpPr txBox="1"/>
            <p:nvPr/>
          </p:nvSpPr>
          <p:spPr>
            <a:xfrm>
              <a:off x="8171269" y="11140337"/>
              <a:ext cx="5475914"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61" name="Rectangle 60">
              <a:extLst>
                <a:ext uri="{FF2B5EF4-FFF2-40B4-BE49-F238E27FC236}">
                  <a16:creationId xmlns:a16="http://schemas.microsoft.com/office/drawing/2014/main" id="{81A0F377-CEEC-E74B-A525-F1A5775E2232}"/>
                </a:ext>
              </a:extLst>
            </p:cNvPr>
            <p:cNvSpPr/>
            <p:nvPr/>
          </p:nvSpPr>
          <p:spPr>
            <a:xfrm>
              <a:off x="8232976" y="10491269"/>
              <a:ext cx="6347517"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Stigma</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62" name="Rectangle 61">
            <a:extLst>
              <a:ext uri="{FF2B5EF4-FFF2-40B4-BE49-F238E27FC236}">
                <a16:creationId xmlns:a16="http://schemas.microsoft.com/office/drawing/2014/main" id="{5E52FA6B-F871-1D4E-82FD-AB81ECFADF4F}"/>
              </a:ext>
            </a:extLst>
          </p:cNvPr>
          <p:cNvSpPr/>
          <p:nvPr/>
        </p:nvSpPr>
        <p:spPr>
          <a:xfrm>
            <a:off x="16124403" y="6122871"/>
            <a:ext cx="1512375" cy="18493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63" name="Rectangle 62">
            <a:extLst>
              <a:ext uri="{FF2B5EF4-FFF2-40B4-BE49-F238E27FC236}">
                <a16:creationId xmlns:a16="http://schemas.microsoft.com/office/drawing/2014/main" id="{C332E227-632E-564B-B9EE-4FF828A52045}"/>
              </a:ext>
            </a:extLst>
          </p:cNvPr>
          <p:cNvSpPr/>
          <p:nvPr/>
        </p:nvSpPr>
        <p:spPr>
          <a:xfrm>
            <a:off x="16233268" y="6587946"/>
            <a:ext cx="1289160" cy="1015663"/>
          </a:xfrm>
          <a:prstGeom prst="rect">
            <a:avLst/>
          </a:prstGeom>
        </p:spPr>
        <p:txBody>
          <a:bodyPr wrap="square">
            <a:spAutoFit/>
          </a:bodyPr>
          <a:lstStyle/>
          <a:p>
            <a:pPr algn="ctr"/>
            <a:r>
              <a:rPr lang="en-US" sz="6000" dirty="0">
                <a:solidFill>
                  <a:schemeClr val="bg1"/>
                </a:solidFill>
                <a:latin typeface="Roboto Medium" panose="02000000000000000000" pitchFamily="2" charset="0"/>
                <a:ea typeface="Roboto Medium" panose="02000000000000000000" pitchFamily="2" charset="0"/>
                <a:cs typeface="Montserrat" charset="0"/>
              </a:rPr>
              <a:t>02</a:t>
            </a:r>
          </a:p>
        </p:txBody>
      </p:sp>
      <p:grpSp>
        <p:nvGrpSpPr>
          <p:cNvPr id="68" name="Group 67">
            <a:extLst>
              <a:ext uri="{FF2B5EF4-FFF2-40B4-BE49-F238E27FC236}">
                <a16:creationId xmlns:a16="http://schemas.microsoft.com/office/drawing/2014/main" id="{2816D573-FCAD-E145-9001-AE5B336C807C}"/>
              </a:ext>
            </a:extLst>
          </p:cNvPr>
          <p:cNvGrpSpPr/>
          <p:nvPr/>
        </p:nvGrpSpPr>
        <p:grpSpPr>
          <a:xfrm>
            <a:off x="17951333" y="9483292"/>
            <a:ext cx="4445672" cy="1849397"/>
            <a:chOff x="8171269" y="10491269"/>
            <a:chExt cx="6409224" cy="1849397"/>
          </a:xfrm>
        </p:grpSpPr>
        <p:sp>
          <p:nvSpPr>
            <p:cNvPr id="69" name="TextBox 68">
              <a:extLst>
                <a:ext uri="{FF2B5EF4-FFF2-40B4-BE49-F238E27FC236}">
                  <a16:creationId xmlns:a16="http://schemas.microsoft.com/office/drawing/2014/main" id="{2CD8369A-8E8F-ED4E-AFAF-C98D3657F8F1}"/>
                </a:ext>
              </a:extLst>
            </p:cNvPr>
            <p:cNvSpPr txBox="1"/>
            <p:nvPr/>
          </p:nvSpPr>
          <p:spPr>
            <a:xfrm>
              <a:off x="8171269" y="11140337"/>
              <a:ext cx="5475914"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70" name="Rectangle 69">
              <a:extLst>
                <a:ext uri="{FF2B5EF4-FFF2-40B4-BE49-F238E27FC236}">
                  <a16:creationId xmlns:a16="http://schemas.microsoft.com/office/drawing/2014/main" id="{801C2304-0DD6-5849-9A48-0B980841A050}"/>
                </a:ext>
              </a:extLst>
            </p:cNvPr>
            <p:cNvSpPr/>
            <p:nvPr/>
          </p:nvSpPr>
          <p:spPr>
            <a:xfrm>
              <a:off x="8232976" y="10491269"/>
              <a:ext cx="6347517"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Infant ART Exposure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71" name="Rectangle 70">
            <a:extLst>
              <a:ext uri="{FF2B5EF4-FFF2-40B4-BE49-F238E27FC236}">
                <a16:creationId xmlns:a16="http://schemas.microsoft.com/office/drawing/2014/main" id="{2689BCFF-EEFD-DB49-BFA0-38ADFD0EAF97}"/>
              </a:ext>
            </a:extLst>
          </p:cNvPr>
          <p:cNvSpPr/>
          <p:nvPr/>
        </p:nvSpPr>
        <p:spPr>
          <a:xfrm>
            <a:off x="16124403" y="9483291"/>
            <a:ext cx="1512375" cy="18493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72" name="Rectangle 71">
            <a:extLst>
              <a:ext uri="{FF2B5EF4-FFF2-40B4-BE49-F238E27FC236}">
                <a16:creationId xmlns:a16="http://schemas.microsoft.com/office/drawing/2014/main" id="{9268C450-651B-194A-AB34-656FA3342FE6}"/>
              </a:ext>
            </a:extLst>
          </p:cNvPr>
          <p:cNvSpPr/>
          <p:nvPr/>
        </p:nvSpPr>
        <p:spPr>
          <a:xfrm>
            <a:off x="16233268" y="9948366"/>
            <a:ext cx="1289160" cy="1015663"/>
          </a:xfrm>
          <a:prstGeom prst="rect">
            <a:avLst/>
          </a:prstGeom>
        </p:spPr>
        <p:txBody>
          <a:bodyPr wrap="square">
            <a:spAutoFit/>
          </a:bodyPr>
          <a:lstStyle/>
          <a:p>
            <a:pPr algn="ctr"/>
            <a:r>
              <a:rPr lang="en-US" sz="6000" dirty="0">
                <a:solidFill>
                  <a:schemeClr val="bg1"/>
                </a:solidFill>
                <a:latin typeface="Roboto Medium" panose="02000000000000000000" pitchFamily="2" charset="0"/>
                <a:ea typeface="Roboto Medium" panose="02000000000000000000" pitchFamily="2" charset="0"/>
                <a:cs typeface="Montserrat" charset="0"/>
              </a:rPr>
              <a:t>04</a:t>
            </a:r>
          </a:p>
        </p:txBody>
      </p:sp>
    </p:spTree>
    <p:extLst>
      <p:ext uri="{BB962C8B-B14F-4D97-AF65-F5344CB8AC3E}">
        <p14:creationId xmlns:p14="http://schemas.microsoft.com/office/powerpoint/2010/main" val="1474892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Oval 127">
            <a:extLst>
              <a:ext uri="{FF2B5EF4-FFF2-40B4-BE49-F238E27FC236}">
                <a16:creationId xmlns:a16="http://schemas.microsoft.com/office/drawing/2014/main" id="{9DBAA247-68CB-1840-B85A-C79897EB8330}"/>
              </a:ext>
            </a:extLst>
          </p:cNvPr>
          <p:cNvSpPr/>
          <p:nvPr/>
        </p:nvSpPr>
        <p:spPr>
          <a:xfrm>
            <a:off x="16506014" y="4441982"/>
            <a:ext cx="4845082" cy="484508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127" name="Oval 126">
            <a:extLst>
              <a:ext uri="{FF2B5EF4-FFF2-40B4-BE49-F238E27FC236}">
                <a16:creationId xmlns:a16="http://schemas.microsoft.com/office/drawing/2014/main" id="{78D0884F-459C-3D47-99AB-F25A1CE70054}"/>
              </a:ext>
            </a:extLst>
          </p:cNvPr>
          <p:cNvSpPr/>
          <p:nvPr/>
        </p:nvSpPr>
        <p:spPr>
          <a:xfrm>
            <a:off x="9770136" y="4441982"/>
            <a:ext cx="4845082" cy="484508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4" name="Oval 3">
            <a:extLst>
              <a:ext uri="{FF2B5EF4-FFF2-40B4-BE49-F238E27FC236}">
                <a16:creationId xmlns:a16="http://schemas.microsoft.com/office/drawing/2014/main" id="{07F95B45-A8CC-494B-B984-2E1E4FFBD6FA}"/>
              </a:ext>
            </a:extLst>
          </p:cNvPr>
          <p:cNvSpPr/>
          <p:nvPr/>
        </p:nvSpPr>
        <p:spPr>
          <a:xfrm>
            <a:off x="3197627" y="4441982"/>
            <a:ext cx="4845082" cy="484508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39" name="Grupo 658">
            <a:extLst>
              <a:ext uri="{FF2B5EF4-FFF2-40B4-BE49-F238E27FC236}">
                <a16:creationId xmlns:a16="http://schemas.microsoft.com/office/drawing/2014/main" id="{4BE9FE14-4187-FC49-9B2A-872E578AF257}"/>
              </a:ext>
            </a:extLst>
          </p:cNvPr>
          <p:cNvGrpSpPr/>
          <p:nvPr/>
        </p:nvGrpSpPr>
        <p:grpSpPr>
          <a:xfrm>
            <a:off x="4243555" y="7727350"/>
            <a:ext cx="2518979" cy="3886175"/>
            <a:chOff x="11174161" y="5024418"/>
            <a:chExt cx="729581" cy="1125567"/>
          </a:xfrm>
          <a:solidFill>
            <a:schemeClr val="accent1"/>
          </a:solidFill>
        </p:grpSpPr>
        <p:sp>
          <p:nvSpPr>
            <p:cNvPr id="41" name="Forma libre 611">
              <a:extLst>
                <a:ext uri="{FF2B5EF4-FFF2-40B4-BE49-F238E27FC236}">
                  <a16:creationId xmlns:a16="http://schemas.microsoft.com/office/drawing/2014/main" id="{B5153449-1A49-BE4B-810A-5BDA0A1FF79A}"/>
                </a:ext>
              </a:extLst>
            </p:cNvPr>
            <p:cNvSpPr/>
            <p:nvPr/>
          </p:nvSpPr>
          <p:spPr>
            <a:xfrm>
              <a:off x="11742772" y="5480839"/>
              <a:ext cx="66898" cy="106952"/>
            </a:xfrm>
            <a:custGeom>
              <a:avLst/>
              <a:gdLst>
                <a:gd name="connsiteX0" fmla="*/ 6708 w 66897"/>
                <a:gd name="connsiteY0" fmla="*/ 1367 h 106951"/>
                <a:gd name="connsiteX1" fmla="*/ 11124 w 66897"/>
                <a:gd name="connsiteY1" fmla="*/ 163 h 106951"/>
                <a:gd name="connsiteX2" fmla="*/ 75345 w 66897"/>
                <a:gd name="connsiteY2" fmla="*/ 46955 h 106951"/>
                <a:gd name="connsiteX3" fmla="*/ 45241 w 66897"/>
                <a:gd name="connsiteY3" fmla="*/ 116473 h 106951"/>
                <a:gd name="connsiteX4" fmla="*/ 28651 w 66897"/>
                <a:gd name="connsiteY4" fmla="*/ 111393 h 106951"/>
                <a:gd name="connsiteX5" fmla="*/ 33735 w 66897"/>
                <a:gd name="connsiteY5" fmla="*/ 94949 h 106951"/>
                <a:gd name="connsiteX6" fmla="*/ 51797 w 66897"/>
                <a:gd name="connsiteY6" fmla="*/ 53906 h 106951"/>
                <a:gd name="connsiteX7" fmla="*/ 13131 w 66897"/>
                <a:gd name="connsiteY7" fmla="*/ 24628 h 106951"/>
                <a:gd name="connsiteX8" fmla="*/ 18 w 66897"/>
                <a:gd name="connsiteY8" fmla="*/ 13399 h 106951"/>
                <a:gd name="connsiteX9" fmla="*/ 6708 w 66897"/>
                <a:gd name="connsiteY9" fmla="*/ 1367 h 106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97" h="106951">
                  <a:moveTo>
                    <a:pt x="6708" y="1367"/>
                  </a:moveTo>
                  <a:cubicBezTo>
                    <a:pt x="8046" y="698"/>
                    <a:pt x="9518" y="297"/>
                    <a:pt x="11124" y="163"/>
                  </a:cubicBezTo>
                  <a:cubicBezTo>
                    <a:pt x="28116" y="-1307"/>
                    <a:pt x="63437" y="6581"/>
                    <a:pt x="75345" y="46955"/>
                  </a:cubicBezTo>
                  <a:cubicBezTo>
                    <a:pt x="86182" y="83719"/>
                    <a:pt x="60360" y="108452"/>
                    <a:pt x="45241" y="116473"/>
                  </a:cubicBezTo>
                  <a:cubicBezTo>
                    <a:pt x="39354" y="119281"/>
                    <a:pt x="31862" y="117276"/>
                    <a:pt x="28651" y="111393"/>
                  </a:cubicBezTo>
                  <a:cubicBezTo>
                    <a:pt x="25574" y="105377"/>
                    <a:pt x="27848" y="98024"/>
                    <a:pt x="33735" y="94949"/>
                  </a:cubicBezTo>
                  <a:cubicBezTo>
                    <a:pt x="36411" y="93479"/>
                    <a:pt x="59423" y="80110"/>
                    <a:pt x="51797" y="53906"/>
                  </a:cubicBezTo>
                  <a:cubicBezTo>
                    <a:pt x="42833" y="23425"/>
                    <a:pt x="16074" y="24361"/>
                    <a:pt x="13131" y="24628"/>
                  </a:cubicBezTo>
                  <a:cubicBezTo>
                    <a:pt x="6441" y="25030"/>
                    <a:pt x="554" y="20083"/>
                    <a:pt x="18" y="13399"/>
                  </a:cubicBezTo>
                  <a:cubicBezTo>
                    <a:pt x="-249" y="8051"/>
                    <a:pt x="2427" y="3506"/>
                    <a:pt x="6708" y="1367"/>
                  </a:cubicBezTo>
                  <a:close/>
                </a:path>
              </a:pathLst>
            </a:custGeom>
            <a:grpFill/>
            <a:ln w="13376" cap="flat">
              <a:noFill/>
              <a:prstDash val="solid"/>
              <a:miter/>
            </a:ln>
          </p:spPr>
          <p:txBody>
            <a:bodyPr rtlCol="0" anchor="ctr"/>
            <a:lstStyle/>
            <a:p>
              <a:endParaRPr lang="es-MX"/>
            </a:p>
          </p:txBody>
        </p:sp>
        <p:sp>
          <p:nvSpPr>
            <p:cNvPr id="42" name="Forma libre 612">
              <a:extLst>
                <a:ext uri="{FF2B5EF4-FFF2-40B4-BE49-F238E27FC236}">
                  <a16:creationId xmlns:a16="http://schemas.microsoft.com/office/drawing/2014/main" id="{1EC0BFA9-A0A9-304B-A68B-CB5D3D264BDB}"/>
                </a:ext>
              </a:extLst>
            </p:cNvPr>
            <p:cNvSpPr/>
            <p:nvPr/>
          </p:nvSpPr>
          <p:spPr>
            <a:xfrm>
              <a:off x="11783326" y="5421634"/>
              <a:ext cx="120416" cy="200534"/>
            </a:xfrm>
            <a:custGeom>
              <a:avLst/>
              <a:gdLst>
                <a:gd name="connsiteX0" fmla="*/ 6961 w 120415"/>
                <a:gd name="connsiteY0" fmla="*/ 1481 h 200534"/>
                <a:gd name="connsiteX1" fmla="*/ 11377 w 120415"/>
                <a:gd name="connsiteY1" fmla="*/ 278 h 200534"/>
                <a:gd name="connsiteX2" fmla="*/ 123363 w 120415"/>
                <a:gd name="connsiteY2" fmla="*/ 82497 h 200534"/>
                <a:gd name="connsiteX3" fmla="*/ 70916 w 120415"/>
                <a:gd name="connsiteY3" fmla="*/ 203352 h 200534"/>
                <a:gd name="connsiteX4" fmla="*/ 54325 w 120415"/>
                <a:gd name="connsiteY4" fmla="*/ 198272 h 200534"/>
                <a:gd name="connsiteX5" fmla="*/ 59410 w 120415"/>
                <a:gd name="connsiteY5" fmla="*/ 181828 h 200534"/>
                <a:gd name="connsiteX6" fmla="*/ 99682 w 120415"/>
                <a:gd name="connsiteY6" fmla="*/ 89583 h 200534"/>
                <a:gd name="connsiteX7" fmla="*/ 13250 w 120415"/>
                <a:gd name="connsiteY7" fmla="*/ 24877 h 200534"/>
                <a:gd name="connsiteX8" fmla="*/ 5 w 120415"/>
                <a:gd name="connsiteY8" fmla="*/ 13781 h 200534"/>
                <a:gd name="connsiteX9" fmla="*/ 6961 w 120415"/>
                <a:gd name="connsiteY9" fmla="*/ 1481 h 20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415" h="200534">
                  <a:moveTo>
                    <a:pt x="6961" y="1481"/>
                  </a:moveTo>
                  <a:cubicBezTo>
                    <a:pt x="8300" y="813"/>
                    <a:pt x="9771" y="412"/>
                    <a:pt x="11377" y="278"/>
                  </a:cubicBezTo>
                  <a:cubicBezTo>
                    <a:pt x="41080" y="-2262"/>
                    <a:pt x="102625" y="11641"/>
                    <a:pt x="123363" y="82497"/>
                  </a:cubicBezTo>
                  <a:cubicBezTo>
                    <a:pt x="142095" y="146401"/>
                    <a:pt x="97273" y="189449"/>
                    <a:pt x="70916" y="203352"/>
                  </a:cubicBezTo>
                  <a:cubicBezTo>
                    <a:pt x="65297" y="206026"/>
                    <a:pt x="57536" y="204154"/>
                    <a:pt x="54325" y="198272"/>
                  </a:cubicBezTo>
                  <a:cubicBezTo>
                    <a:pt x="51248" y="192256"/>
                    <a:pt x="53523" y="184903"/>
                    <a:pt x="59410" y="181828"/>
                  </a:cubicBezTo>
                  <a:cubicBezTo>
                    <a:pt x="61952" y="180491"/>
                    <a:pt x="117476" y="149876"/>
                    <a:pt x="99682" y="89583"/>
                  </a:cubicBezTo>
                  <a:cubicBezTo>
                    <a:pt x="79345" y="20064"/>
                    <a:pt x="15926" y="24609"/>
                    <a:pt x="13250" y="24877"/>
                  </a:cubicBezTo>
                  <a:cubicBezTo>
                    <a:pt x="6560" y="25411"/>
                    <a:pt x="539" y="20465"/>
                    <a:pt x="5" y="13781"/>
                  </a:cubicBezTo>
                  <a:cubicBezTo>
                    <a:pt x="-129" y="8299"/>
                    <a:pt x="2681" y="3754"/>
                    <a:pt x="6961" y="1481"/>
                  </a:cubicBezTo>
                  <a:close/>
                </a:path>
              </a:pathLst>
            </a:custGeom>
            <a:grpFill/>
            <a:ln w="13376" cap="flat">
              <a:noFill/>
              <a:prstDash val="solid"/>
              <a:miter/>
            </a:ln>
          </p:spPr>
          <p:txBody>
            <a:bodyPr rtlCol="0" anchor="ctr"/>
            <a:lstStyle/>
            <a:p>
              <a:endParaRPr lang="es-MX"/>
            </a:p>
          </p:txBody>
        </p:sp>
        <p:sp>
          <p:nvSpPr>
            <p:cNvPr id="45" name="Forma libre 613">
              <a:extLst>
                <a:ext uri="{FF2B5EF4-FFF2-40B4-BE49-F238E27FC236}">
                  <a16:creationId xmlns:a16="http://schemas.microsoft.com/office/drawing/2014/main" id="{D319B952-798E-734D-BAB9-383C256E3B7B}"/>
                </a:ext>
              </a:extLst>
            </p:cNvPr>
            <p:cNvSpPr/>
            <p:nvPr/>
          </p:nvSpPr>
          <p:spPr>
            <a:xfrm>
              <a:off x="11587024" y="5024418"/>
              <a:ext cx="227452" cy="227272"/>
            </a:xfrm>
            <a:custGeom>
              <a:avLst/>
              <a:gdLst>
                <a:gd name="connsiteX0" fmla="*/ 205271 w 227451"/>
                <a:gd name="connsiteY0" fmla="*/ 189205 h 227272"/>
                <a:gd name="connsiteX1" fmla="*/ 40971 w 227451"/>
                <a:gd name="connsiteY1" fmla="*/ 211532 h 227272"/>
                <a:gd name="connsiteX2" fmla="*/ 16754 w 227451"/>
                <a:gd name="connsiteY2" fmla="*/ 62468 h 227272"/>
                <a:gd name="connsiteX3" fmla="*/ 27858 w 227451"/>
                <a:gd name="connsiteY3" fmla="*/ 46425 h 227272"/>
                <a:gd name="connsiteX4" fmla="*/ 192159 w 227451"/>
                <a:gd name="connsiteY4" fmla="*/ 24099 h 227272"/>
                <a:gd name="connsiteX5" fmla="*/ 205271 w 227451"/>
                <a:gd name="connsiteY5" fmla="*/ 189205 h 22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51" h="227272">
                  <a:moveTo>
                    <a:pt x="205271" y="189205"/>
                  </a:moveTo>
                  <a:cubicBezTo>
                    <a:pt x="163527" y="240943"/>
                    <a:pt x="89939" y="250970"/>
                    <a:pt x="40971" y="211532"/>
                  </a:cubicBezTo>
                  <a:cubicBezTo>
                    <a:pt x="-3182" y="175970"/>
                    <a:pt x="-12280" y="112601"/>
                    <a:pt x="16754" y="62468"/>
                  </a:cubicBezTo>
                  <a:cubicBezTo>
                    <a:pt x="19965" y="56853"/>
                    <a:pt x="23711" y="51505"/>
                    <a:pt x="27858" y="46425"/>
                  </a:cubicBezTo>
                  <a:cubicBezTo>
                    <a:pt x="69602" y="-5313"/>
                    <a:pt x="143190" y="-15339"/>
                    <a:pt x="192159" y="24099"/>
                  </a:cubicBezTo>
                  <a:cubicBezTo>
                    <a:pt x="241128" y="63537"/>
                    <a:pt x="247015" y="137468"/>
                    <a:pt x="205271" y="189205"/>
                  </a:cubicBezTo>
                  <a:close/>
                </a:path>
              </a:pathLst>
            </a:custGeom>
            <a:grpFill/>
            <a:ln w="13376" cap="flat">
              <a:noFill/>
              <a:prstDash val="solid"/>
              <a:miter/>
            </a:ln>
          </p:spPr>
          <p:txBody>
            <a:bodyPr rtlCol="0" anchor="ctr"/>
            <a:lstStyle/>
            <a:p>
              <a:endParaRPr lang="es-MX"/>
            </a:p>
          </p:txBody>
        </p:sp>
        <p:sp>
          <p:nvSpPr>
            <p:cNvPr id="47" name="Forma libre 614">
              <a:extLst>
                <a:ext uri="{FF2B5EF4-FFF2-40B4-BE49-F238E27FC236}">
                  <a16:creationId xmlns:a16="http://schemas.microsoft.com/office/drawing/2014/main" id="{F624148B-3160-8146-8F5A-FADB4CB6FA09}"/>
                </a:ext>
              </a:extLst>
            </p:cNvPr>
            <p:cNvSpPr/>
            <p:nvPr/>
          </p:nvSpPr>
          <p:spPr>
            <a:xfrm>
              <a:off x="11361925" y="5120576"/>
              <a:ext cx="495042" cy="1029409"/>
            </a:xfrm>
            <a:custGeom>
              <a:avLst/>
              <a:gdLst>
                <a:gd name="connsiteX0" fmla="*/ 264732 w 495041"/>
                <a:gd name="connsiteY0" fmla="*/ 0 h 1029408"/>
                <a:gd name="connsiteX1" fmla="*/ 204926 w 495041"/>
                <a:gd name="connsiteY1" fmla="*/ 60695 h 1029408"/>
                <a:gd name="connsiteX2" fmla="*/ 27111 w 495041"/>
                <a:gd name="connsiteY2" fmla="*/ 270721 h 1029408"/>
                <a:gd name="connsiteX3" fmla="*/ 51596 w 495041"/>
                <a:gd name="connsiteY3" fmla="*/ 612297 h 1029408"/>
                <a:gd name="connsiteX4" fmla="*/ 390231 w 495041"/>
                <a:gd name="connsiteY4" fmla="*/ 674998 h 1029408"/>
                <a:gd name="connsiteX5" fmla="*/ 337784 w 495041"/>
                <a:gd name="connsiteY5" fmla="*/ 1008553 h 1029408"/>
                <a:gd name="connsiteX6" fmla="*/ 410569 w 495041"/>
                <a:gd name="connsiteY6" fmla="*/ 1011762 h 1029408"/>
                <a:gd name="connsiteX7" fmla="*/ 499409 w 495041"/>
                <a:gd name="connsiteY7" fmla="*/ 583554 h 1029408"/>
                <a:gd name="connsiteX8" fmla="*/ 197165 w 495041"/>
                <a:gd name="connsiteY8" fmla="*/ 518314 h 1029408"/>
                <a:gd name="connsiteX9" fmla="*/ 261521 w 495041"/>
                <a:gd name="connsiteY9" fmla="*/ 262566 h 1029408"/>
                <a:gd name="connsiteX10" fmla="*/ 288414 w 495041"/>
                <a:gd name="connsiteY10" fmla="*/ 101470 h 1029408"/>
                <a:gd name="connsiteX11" fmla="*/ 338051 w 495041"/>
                <a:gd name="connsiteY11" fmla="*/ 8556 h 1029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5041" h="1029408">
                  <a:moveTo>
                    <a:pt x="264732" y="0"/>
                  </a:moveTo>
                  <a:cubicBezTo>
                    <a:pt x="264732" y="0"/>
                    <a:pt x="224995" y="46657"/>
                    <a:pt x="204926" y="60695"/>
                  </a:cubicBezTo>
                  <a:cubicBezTo>
                    <a:pt x="184856" y="74732"/>
                    <a:pt x="81165" y="102540"/>
                    <a:pt x="27111" y="270721"/>
                  </a:cubicBezTo>
                  <a:cubicBezTo>
                    <a:pt x="-23062" y="427138"/>
                    <a:pt x="3029" y="546389"/>
                    <a:pt x="51596" y="612297"/>
                  </a:cubicBezTo>
                  <a:cubicBezTo>
                    <a:pt x="94411" y="670319"/>
                    <a:pt x="241853" y="672725"/>
                    <a:pt x="390231" y="674998"/>
                  </a:cubicBezTo>
                  <a:cubicBezTo>
                    <a:pt x="390766" y="711629"/>
                    <a:pt x="320123" y="960692"/>
                    <a:pt x="337784" y="1008553"/>
                  </a:cubicBezTo>
                  <a:cubicBezTo>
                    <a:pt x="349558" y="1040371"/>
                    <a:pt x="391569" y="1040639"/>
                    <a:pt x="410569" y="1011762"/>
                  </a:cubicBezTo>
                  <a:cubicBezTo>
                    <a:pt x="429567" y="982885"/>
                    <a:pt x="519076" y="609356"/>
                    <a:pt x="499409" y="583554"/>
                  </a:cubicBezTo>
                  <a:cubicBezTo>
                    <a:pt x="479606" y="557752"/>
                    <a:pt x="355579" y="538367"/>
                    <a:pt x="197165" y="518314"/>
                  </a:cubicBezTo>
                  <a:cubicBezTo>
                    <a:pt x="170674" y="454811"/>
                    <a:pt x="185659" y="374330"/>
                    <a:pt x="261521" y="262566"/>
                  </a:cubicBezTo>
                  <a:cubicBezTo>
                    <a:pt x="288012" y="223662"/>
                    <a:pt x="283597" y="123796"/>
                    <a:pt x="288414" y="101470"/>
                  </a:cubicBezTo>
                  <a:cubicBezTo>
                    <a:pt x="293230" y="79144"/>
                    <a:pt x="338051" y="8556"/>
                    <a:pt x="338051" y="8556"/>
                  </a:cubicBezTo>
                </a:path>
              </a:pathLst>
            </a:custGeom>
            <a:grpFill/>
            <a:ln w="13376" cap="flat">
              <a:noFill/>
              <a:prstDash val="solid"/>
              <a:miter/>
            </a:ln>
          </p:spPr>
          <p:txBody>
            <a:bodyPr rtlCol="0" anchor="ctr"/>
            <a:lstStyle/>
            <a:p>
              <a:endParaRPr lang="es-MX"/>
            </a:p>
          </p:txBody>
        </p:sp>
        <p:sp>
          <p:nvSpPr>
            <p:cNvPr id="48" name="Forma libre 615">
              <a:extLst>
                <a:ext uri="{FF2B5EF4-FFF2-40B4-BE49-F238E27FC236}">
                  <a16:creationId xmlns:a16="http://schemas.microsoft.com/office/drawing/2014/main" id="{6BE52A24-8020-5845-B379-7A092A586609}"/>
                </a:ext>
              </a:extLst>
            </p:cNvPr>
            <p:cNvSpPr/>
            <p:nvPr/>
          </p:nvSpPr>
          <p:spPr>
            <a:xfrm>
              <a:off x="11523326" y="5236618"/>
              <a:ext cx="187313" cy="481282"/>
            </a:xfrm>
            <a:custGeom>
              <a:avLst/>
              <a:gdLst>
                <a:gd name="connsiteX0" fmla="*/ 94501 w 187313"/>
                <a:gd name="connsiteY0" fmla="*/ 23931 h 481281"/>
                <a:gd name="connsiteX1" fmla="*/ 196051 w 187313"/>
                <a:gd name="connsiteY1" fmla="*/ 439036 h 481281"/>
                <a:gd name="connsiteX2" fmla="*/ 170496 w 187313"/>
                <a:gd name="connsiteY2" fmla="*/ 486362 h 481281"/>
                <a:gd name="connsiteX3" fmla="*/ 122999 w 187313"/>
                <a:gd name="connsiteY3" fmla="*/ 420988 h 481281"/>
                <a:gd name="connsiteX4" fmla="*/ 443 w 187313"/>
                <a:gd name="connsiteY4" fmla="*/ 71657 h 481281"/>
                <a:gd name="connsiteX5" fmla="*/ 35765 w 187313"/>
                <a:gd name="connsiteY5" fmla="*/ 0 h 48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313" h="481281">
                  <a:moveTo>
                    <a:pt x="94501" y="23931"/>
                  </a:moveTo>
                  <a:cubicBezTo>
                    <a:pt x="94501" y="23931"/>
                    <a:pt x="193910" y="410828"/>
                    <a:pt x="196051" y="439036"/>
                  </a:cubicBezTo>
                  <a:cubicBezTo>
                    <a:pt x="198192" y="467245"/>
                    <a:pt x="183608" y="484490"/>
                    <a:pt x="170496" y="486362"/>
                  </a:cubicBezTo>
                  <a:cubicBezTo>
                    <a:pt x="157385" y="488234"/>
                    <a:pt x="139322" y="468047"/>
                    <a:pt x="122999" y="420988"/>
                  </a:cubicBezTo>
                  <a:cubicBezTo>
                    <a:pt x="106676" y="373929"/>
                    <a:pt x="5527" y="80481"/>
                    <a:pt x="443" y="71657"/>
                  </a:cubicBezTo>
                  <a:cubicBezTo>
                    <a:pt x="-4642" y="62834"/>
                    <a:pt x="35765" y="0"/>
                    <a:pt x="35765" y="0"/>
                  </a:cubicBezTo>
                </a:path>
              </a:pathLst>
            </a:custGeom>
            <a:grpFill/>
            <a:ln w="13376" cap="flat">
              <a:noFill/>
              <a:prstDash val="solid"/>
              <a:miter/>
            </a:ln>
          </p:spPr>
          <p:txBody>
            <a:bodyPr rtlCol="0" anchor="ctr"/>
            <a:lstStyle/>
            <a:p>
              <a:endParaRPr lang="es-MX"/>
            </a:p>
          </p:txBody>
        </p:sp>
        <p:sp>
          <p:nvSpPr>
            <p:cNvPr id="49" name="Forma libre 616">
              <a:extLst>
                <a:ext uri="{FF2B5EF4-FFF2-40B4-BE49-F238E27FC236}">
                  <a16:creationId xmlns:a16="http://schemas.microsoft.com/office/drawing/2014/main" id="{A33A81B0-89C0-0049-B303-368AA4B903E8}"/>
                </a:ext>
              </a:extLst>
            </p:cNvPr>
            <p:cNvSpPr/>
            <p:nvPr/>
          </p:nvSpPr>
          <p:spPr>
            <a:xfrm>
              <a:off x="11174161" y="5352393"/>
              <a:ext cx="173934" cy="414437"/>
            </a:xfrm>
            <a:custGeom>
              <a:avLst/>
              <a:gdLst>
                <a:gd name="connsiteX0" fmla="*/ 90446 w 173933"/>
                <a:gd name="connsiteY0" fmla="*/ 425400 h 414437"/>
                <a:gd name="connsiteX1" fmla="*/ 90446 w 173933"/>
                <a:gd name="connsiteY1" fmla="*/ 425400 h 414437"/>
                <a:gd name="connsiteX2" fmla="*/ 0 w 173933"/>
                <a:gd name="connsiteY2" fmla="*/ 335026 h 414437"/>
                <a:gd name="connsiteX3" fmla="*/ 0 w 173933"/>
                <a:gd name="connsiteY3" fmla="*/ 90374 h 414437"/>
                <a:gd name="connsiteX4" fmla="*/ 90446 w 173933"/>
                <a:gd name="connsiteY4" fmla="*/ 0 h 414437"/>
                <a:gd name="connsiteX5" fmla="*/ 90446 w 173933"/>
                <a:gd name="connsiteY5" fmla="*/ 0 h 414437"/>
                <a:gd name="connsiteX6" fmla="*/ 180891 w 173933"/>
                <a:gd name="connsiteY6" fmla="*/ 90374 h 414437"/>
                <a:gd name="connsiteX7" fmla="*/ 180891 w 173933"/>
                <a:gd name="connsiteY7" fmla="*/ 335026 h 414437"/>
                <a:gd name="connsiteX8" fmla="*/ 90446 w 173933"/>
                <a:gd name="connsiteY8" fmla="*/ 425400 h 414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933" h="414437">
                  <a:moveTo>
                    <a:pt x="90446" y="425400"/>
                  </a:moveTo>
                  <a:lnTo>
                    <a:pt x="90446" y="425400"/>
                  </a:lnTo>
                  <a:cubicBezTo>
                    <a:pt x="40674" y="425400"/>
                    <a:pt x="0" y="384758"/>
                    <a:pt x="0" y="335026"/>
                  </a:cubicBezTo>
                  <a:lnTo>
                    <a:pt x="0" y="90374"/>
                  </a:lnTo>
                  <a:cubicBezTo>
                    <a:pt x="0" y="40642"/>
                    <a:pt x="40674" y="0"/>
                    <a:pt x="90446" y="0"/>
                  </a:cubicBezTo>
                  <a:lnTo>
                    <a:pt x="90446" y="0"/>
                  </a:lnTo>
                  <a:cubicBezTo>
                    <a:pt x="140218" y="0"/>
                    <a:pt x="180891" y="40642"/>
                    <a:pt x="180891" y="90374"/>
                  </a:cubicBezTo>
                  <a:lnTo>
                    <a:pt x="180891" y="335026"/>
                  </a:lnTo>
                  <a:cubicBezTo>
                    <a:pt x="180891" y="384758"/>
                    <a:pt x="140218" y="425400"/>
                    <a:pt x="90446" y="425400"/>
                  </a:cubicBezTo>
                  <a:close/>
                </a:path>
              </a:pathLst>
            </a:custGeom>
            <a:grpFill/>
            <a:ln w="13376" cap="flat">
              <a:noFill/>
              <a:prstDash val="solid"/>
              <a:miter/>
            </a:ln>
          </p:spPr>
          <p:txBody>
            <a:bodyPr rtlCol="0" anchor="ctr"/>
            <a:lstStyle/>
            <a:p>
              <a:endParaRPr lang="es-MX"/>
            </a:p>
          </p:txBody>
        </p:sp>
        <p:sp>
          <p:nvSpPr>
            <p:cNvPr id="50" name="Forma libre 617">
              <a:extLst>
                <a:ext uri="{FF2B5EF4-FFF2-40B4-BE49-F238E27FC236}">
                  <a16:creationId xmlns:a16="http://schemas.microsoft.com/office/drawing/2014/main" id="{88BB093E-22A5-1C44-B5C9-9801157E23EA}"/>
                </a:ext>
              </a:extLst>
            </p:cNvPr>
            <p:cNvSpPr/>
            <p:nvPr/>
          </p:nvSpPr>
          <p:spPr>
            <a:xfrm>
              <a:off x="11260593" y="5760814"/>
              <a:ext cx="441524" cy="213903"/>
            </a:xfrm>
            <a:custGeom>
              <a:avLst/>
              <a:gdLst>
                <a:gd name="connsiteX0" fmla="*/ 453967 w 441523"/>
                <a:gd name="connsiteY0" fmla="*/ 43316 h 213903"/>
                <a:gd name="connsiteX1" fmla="*/ 410617 w 441523"/>
                <a:gd name="connsiteY1" fmla="*/ 0 h 213903"/>
                <a:gd name="connsiteX2" fmla="*/ 43349 w 441523"/>
                <a:gd name="connsiteY2" fmla="*/ 0 h 213903"/>
                <a:gd name="connsiteX3" fmla="*/ 0 w 441523"/>
                <a:gd name="connsiteY3" fmla="*/ 43316 h 213903"/>
                <a:gd name="connsiteX4" fmla="*/ 29702 w 441523"/>
                <a:gd name="connsiteY4" fmla="*/ 84225 h 213903"/>
                <a:gd name="connsiteX5" fmla="*/ 202432 w 441523"/>
                <a:gd name="connsiteY5" fmla="*/ 224064 h 213903"/>
                <a:gd name="connsiteX6" fmla="*/ 251401 w 441523"/>
                <a:gd name="connsiteY6" fmla="*/ 224064 h 213903"/>
                <a:gd name="connsiteX7" fmla="*/ 424131 w 441523"/>
                <a:gd name="connsiteY7" fmla="*/ 84225 h 213903"/>
                <a:gd name="connsiteX8" fmla="*/ 453967 w 441523"/>
                <a:gd name="connsiteY8" fmla="*/ 43316 h 21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523" h="213903">
                  <a:moveTo>
                    <a:pt x="453967" y="43316"/>
                  </a:moveTo>
                  <a:cubicBezTo>
                    <a:pt x="453967" y="19519"/>
                    <a:pt x="434432" y="0"/>
                    <a:pt x="410617" y="0"/>
                  </a:cubicBezTo>
                  <a:lnTo>
                    <a:pt x="43349" y="0"/>
                  </a:lnTo>
                  <a:cubicBezTo>
                    <a:pt x="19534" y="0"/>
                    <a:pt x="0" y="19519"/>
                    <a:pt x="0" y="43316"/>
                  </a:cubicBezTo>
                  <a:cubicBezTo>
                    <a:pt x="0" y="62299"/>
                    <a:pt x="12577" y="78342"/>
                    <a:pt x="29702" y="84225"/>
                  </a:cubicBezTo>
                  <a:cubicBezTo>
                    <a:pt x="46962" y="163770"/>
                    <a:pt x="117873" y="224064"/>
                    <a:pt x="202432" y="224064"/>
                  </a:cubicBezTo>
                  <a:lnTo>
                    <a:pt x="251401" y="224064"/>
                  </a:lnTo>
                  <a:cubicBezTo>
                    <a:pt x="335959" y="224064"/>
                    <a:pt x="407004" y="163903"/>
                    <a:pt x="424131" y="84225"/>
                  </a:cubicBezTo>
                  <a:cubicBezTo>
                    <a:pt x="441390" y="78476"/>
                    <a:pt x="453967" y="62299"/>
                    <a:pt x="453967" y="43316"/>
                  </a:cubicBezTo>
                  <a:close/>
                </a:path>
              </a:pathLst>
            </a:custGeom>
            <a:grpFill/>
            <a:ln w="13376" cap="flat">
              <a:noFill/>
              <a:prstDash val="solid"/>
              <a:miter/>
            </a:ln>
          </p:spPr>
          <p:txBody>
            <a:bodyPr rtlCol="0" anchor="ctr"/>
            <a:lstStyle/>
            <a:p>
              <a:endParaRPr lang="es-MX"/>
            </a:p>
          </p:txBody>
        </p:sp>
        <p:sp>
          <p:nvSpPr>
            <p:cNvPr id="64" name="Forma libre 618">
              <a:extLst>
                <a:ext uri="{FF2B5EF4-FFF2-40B4-BE49-F238E27FC236}">
                  <a16:creationId xmlns:a16="http://schemas.microsoft.com/office/drawing/2014/main" id="{E8A98A78-3FC3-A84B-A6E6-FA13AF66ADFE}"/>
                </a:ext>
              </a:extLst>
            </p:cNvPr>
            <p:cNvSpPr/>
            <p:nvPr/>
          </p:nvSpPr>
          <p:spPr>
            <a:xfrm>
              <a:off x="11418204" y="5935948"/>
              <a:ext cx="120416" cy="200534"/>
            </a:xfrm>
            <a:custGeom>
              <a:avLst/>
              <a:gdLst>
                <a:gd name="connsiteX0" fmla="*/ 64891 w 120415"/>
                <a:gd name="connsiteY0" fmla="*/ 212566 h 200534"/>
                <a:gd name="connsiteX1" fmla="*/ 55525 w 120415"/>
                <a:gd name="connsiteY1" fmla="*/ 212566 h 200534"/>
                <a:gd name="connsiteX2" fmla="*/ 0 w 120415"/>
                <a:gd name="connsiteY2" fmla="*/ 157085 h 200534"/>
                <a:gd name="connsiteX3" fmla="*/ 0 w 120415"/>
                <a:gd name="connsiteY3" fmla="*/ 55481 h 200534"/>
                <a:gd name="connsiteX4" fmla="*/ 55525 w 120415"/>
                <a:gd name="connsiteY4" fmla="*/ 0 h 200534"/>
                <a:gd name="connsiteX5" fmla="*/ 64891 w 120415"/>
                <a:gd name="connsiteY5" fmla="*/ 0 h 200534"/>
                <a:gd name="connsiteX6" fmla="*/ 120416 w 120415"/>
                <a:gd name="connsiteY6" fmla="*/ 55481 h 200534"/>
                <a:gd name="connsiteX7" fmla="*/ 120416 w 120415"/>
                <a:gd name="connsiteY7" fmla="*/ 157085 h 200534"/>
                <a:gd name="connsiteX8" fmla="*/ 64891 w 120415"/>
                <a:gd name="connsiteY8" fmla="*/ 212566 h 20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415" h="200534">
                  <a:moveTo>
                    <a:pt x="64891" y="212566"/>
                  </a:moveTo>
                  <a:lnTo>
                    <a:pt x="55525" y="212566"/>
                  </a:lnTo>
                  <a:cubicBezTo>
                    <a:pt x="25020" y="212566"/>
                    <a:pt x="0" y="187566"/>
                    <a:pt x="0" y="157085"/>
                  </a:cubicBezTo>
                  <a:lnTo>
                    <a:pt x="0" y="55481"/>
                  </a:lnTo>
                  <a:cubicBezTo>
                    <a:pt x="0" y="25000"/>
                    <a:pt x="25020" y="0"/>
                    <a:pt x="55525" y="0"/>
                  </a:cubicBezTo>
                  <a:lnTo>
                    <a:pt x="64891" y="0"/>
                  </a:lnTo>
                  <a:cubicBezTo>
                    <a:pt x="95396" y="0"/>
                    <a:pt x="120416" y="25000"/>
                    <a:pt x="120416" y="55481"/>
                  </a:cubicBezTo>
                  <a:lnTo>
                    <a:pt x="120416" y="157085"/>
                  </a:lnTo>
                  <a:cubicBezTo>
                    <a:pt x="120416" y="187566"/>
                    <a:pt x="95396" y="212566"/>
                    <a:pt x="64891" y="212566"/>
                  </a:cubicBezTo>
                  <a:close/>
                </a:path>
              </a:pathLst>
            </a:custGeom>
            <a:grpFill/>
            <a:ln w="13376" cap="flat">
              <a:noFill/>
              <a:prstDash val="solid"/>
              <a:miter/>
            </a:ln>
          </p:spPr>
          <p:txBody>
            <a:bodyPr rtlCol="0" anchor="ctr"/>
            <a:lstStyle/>
            <a:p>
              <a:endParaRPr lang="es-MX"/>
            </a:p>
          </p:txBody>
        </p:sp>
        <p:sp>
          <p:nvSpPr>
            <p:cNvPr id="65" name="Forma libre 619">
              <a:extLst>
                <a:ext uri="{FF2B5EF4-FFF2-40B4-BE49-F238E27FC236}">
                  <a16:creationId xmlns:a16="http://schemas.microsoft.com/office/drawing/2014/main" id="{3F47650E-3C22-9043-9B5D-37A7A94A1F41}"/>
                </a:ext>
              </a:extLst>
            </p:cNvPr>
            <p:cNvSpPr/>
            <p:nvPr/>
          </p:nvSpPr>
          <p:spPr>
            <a:xfrm>
              <a:off x="11210527" y="5874753"/>
              <a:ext cx="200693" cy="267379"/>
            </a:xfrm>
            <a:custGeom>
              <a:avLst/>
              <a:gdLst>
                <a:gd name="connsiteX0" fmla="*/ 43108 w 200692"/>
                <a:gd name="connsiteY0" fmla="*/ 270820 h 267378"/>
                <a:gd name="connsiteX1" fmla="*/ 294 w 200692"/>
                <a:gd name="connsiteY1" fmla="*/ 230045 h 267378"/>
                <a:gd name="connsiteX2" fmla="*/ 154828 w 200692"/>
                <a:gd name="connsiteY2" fmla="*/ 2238 h 267378"/>
                <a:gd name="connsiteX3" fmla="*/ 209148 w 200692"/>
                <a:gd name="connsiteY3" fmla="*/ 28976 h 267378"/>
                <a:gd name="connsiteX4" fmla="*/ 182523 w 200692"/>
                <a:gd name="connsiteY4" fmla="*/ 83254 h 267378"/>
                <a:gd name="connsiteX5" fmla="*/ 85923 w 200692"/>
                <a:gd name="connsiteY5" fmla="*/ 225900 h 267378"/>
                <a:gd name="connsiteX6" fmla="*/ 45250 w 200692"/>
                <a:gd name="connsiteY6" fmla="*/ 270686 h 267378"/>
                <a:gd name="connsiteX7" fmla="*/ 43108 w 200692"/>
                <a:gd name="connsiteY7" fmla="*/ 270820 h 26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692" h="267378">
                  <a:moveTo>
                    <a:pt x="43108" y="270820"/>
                  </a:moveTo>
                  <a:cubicBezTo>
                    <a:pt x="20363" y="270820"/>
                    <a:pt x="1498" y="253039"/>
                    <a:pt x="294" y="230045"/>
                  </a:cubicBezTo>
                  <a:cubicBezTo>
                    <a:pt x="-6262" y="93548"/>
                    <a:pt x="98500" y="21355"/>
                    <a:pt x="154828" y="2238"/>
                  </a:cubicBezTo>
                  <a:cubicBezTo>
                    <a:pt x="177171" y="-5249"/>
                    <a:pt x="201522" y="6650"/>
                    <a:pt x="209148" y="28976"/>
                  </a:cubicBezTo>
                  <a:cubicBezTo>
                    <a:pt x="216775" y="51302"/>
                    <a:pt x="204867" y="75500"/>
                    <a:pt x="182523" y="83254"/>
                  </a:cubicBezTo>
                  <a:cubicBezTo>
                    <a:pt x="177840" y="84858"/>
                    <a:pt x="80839" y="120820"/>
                    <a:pt x="85923" y="225900"/>
                  </a:cubicBezTo>
                  <a:cubicBezTo>
                    <a:pt x="87127" y="249563"/>
                    <a:pt x="68798" y="269617"/>
                    <a:pt x="45250" y="270686"/>
                  </a:cubicBezTo>
                  <a:cubicBezTo>
                    <a:pt x="44580" y="270820"/>
                    <a:pt x="43777" y="270820"/>
                    <a:pt x="43108" y="270820"/>
                  </a:cubicBezTo>
                  <a:close/>
                </a:path>
              </a:pathLst>
            </a:custGeom>
            <a:grpFill/>
            <a:ln w="13376" cap="flat">
              <a:noFill/>
              <a:prstDash val="solid"/>
              <a:miter/>
            </a:ln>
          </p:spPr>
          <p:txBody>
            <a:bodyPr rtlCol="0" anchor="ctr"/>
            <a:lstStyle/>
            <a:p>
              <a:endParaRPr lang="es-MX"/>
            </a:p>
          </p:txBody>
        </p:sp>
      </p:grpSp>
      <p:grpSp>
        <p:nvGrpSpPr>
          <p:cNvPr id="66" name="Grupo 655">
            <a:extLst>
              <a:ext uri="{FF2B5EF4-FFF2-40B4-BE49-F238E27FC236}">
                <a16:creationId xmlns:a16="http://schemas.microsoft.com/office/drawing/2014/main" id="{9569C4FD-A2CF-3544-8FD8-CD04CC671AAB}"/>
              </a:ext>
            </a:extLst>
          </p:cNvPr>
          <p:cNvGrpSpPr/>
          <p:nvPr/>
        </p:nvGrpSpPr>
        <p:grpSpPr>
          <a:xfrm>
            <a:off x="17601520" y="7866310"/>
            <a:ext cx="1897722" cy="3747215"/>
            <a:chOff x="5275302" y="5054282"/>
            <a:chExt cx="573147" cy="1090355"/>
          </a:xfrm>
          <a:solidFill>
            <a:schemeClr val="accent3"/>
          </a:solidFill>
        </p:grpSpPr>
        <p:sp>
          <p:nvSpPr>
            <p:cNvPr id="73" name="Forma libre 607">
              <a:extLst>
                <a:ext uri="{FF2B5EF4-FFF2-40B4-BE49-F238E27FC236}">
                  <a16:creationId xmlns:a16="http://schemas.microsoft.com/office/drawing/2014/main" id="{2D483196-0449-DB40-B277-431D4C6598E3}"/>
                </a:ext>
              </a:extLst>
            </p:cNvPr>
            <p:cNvSpPr/>
            <p:nvPr/>
          </p:nvSpPr>
          <p:spPr>
            <a:xfrm>
              <a:off x="5275302" y="5054282"/>
              <a:ext cx="227452" cy="227272"/>
            </a:xfrm>
            <a:custGeom>
              <a:avLst/>
              <a:gdLst>
                <a:gd name="connsiteX0" fmla="*/ 52417 w 227451"/>
                <a:gd name="connsiteY0" fmla="*/ 208807 h 227272"/>
                <a:gd name="connsiteX1" fmla="*/ 216583 w 227451"/>
                <a:gd name="connsiteY1" fmla="*/ 185678 h 227272"/>
                <a:gd name="connsiteX2" fmla="*/ 199324 w 227451"/>
                <a:gd name="connsiteY2" fmla="*/ 35679 h 227272"/>
                <a:gd name="connsiteX3" fmla="*/ 184339 w 227451"/>
                <a:gd name="connsiteY3" fmla="*/ 23246 h 227272"/>
                <a:gd name="connsiteX4" fmla="*/ 20172 w 227451"/>
                <a:gd name="connsiteY4" fmla="*/ 46374 h 227272"/>
                <a:gd name="connsiteX5" fmla="*/ 52417 w 227451"/>
                <a:gd name="connsiteY5" fmla="*/ 208807 h 22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51" h="227272">
                  <a:moveTo>
                    <a:pt x="52417" y="208807"/>
                  </a:moveTo>
                  <a:cubicBezTo>
                    <a:pt x="106738" y="247309"/>
                    <a:pt x="180191" y="236881"/>
                    <a:pt x="216583" y="185678"/>
                  </a:cubicBezTo>
                  <a:cubicBezTo>
                    <a:pt x="249363" y="139555"/>
                    <a:pt x="240934" y="75919"/>
                    <a:pt x="199324" y="35679"/>
                  </a:cubicBezTo>
                  <a:cubicBezTo>
                    <a:pt x="194775" y="31267"/>
                    <a:pt x="189690" y="26989"/>
                    <a:pt x="184339" y="23246"/>
                  </a:cubicBezTo>
                  <a:cubicBezTo>
                    <a:pt x="130018" y="-15257"/>
                    <a:pt x="56565" y="-4829"/>
                    <a:pt x="20172" y="46374"/>
                  </a:cubicBezTo>
                  <a:cubicBezTo>
                    <a:pt x="-16354" y="97577"/>
                    <a:pt x="-1904" y="170438"/>
                    <a:pt x="52417" y="208807"/>
                  </a:cubicBezTo>
                  <a:close/>
                </a:path>
              </a:pathLst>
            </a:custGeom>
            <a:grpFill/>
            <a:ln w="13376" cap="flat">
              <a:noFill/>
              <a:prstDash val="solid"/>
              <a:miter/>
            </a:ln>
          </p:spPr>
          <p:txBody>
            <a:bodyPr rtlCol="0" anchor="ctr"/>
            <a:lstStyle/>
            <a:p>
              <a:endParaRPr lang="es-MX"/>
            </a:p>
          </p:txBody>
        </p:sp>
        <p:sp>
          <p:nvSpPr>
            <p:cNvPr id="74" name="Forma libre 608">
              <a:extLst>
                <a:ext uri="{FF2B5EF4-FFF2-40B4-BE49-F238E27FC236}">
                  <a16:creationId xmlns:a16="http://schemas.microsoft.com/office/drawing/2014/main" id="{211BDC69-936B-6241-8CB4-F83F79B02334}"/>
                </a:ext>
              </a:extLst>
            </p:cNvPr>
            <p:cNvSpPr/>
            <p:nvPr/>
          </p:nvSpPr>
          <p:spPr>
            <a:xfrm>
              <a:off x="5393546" y="5128597"/>
              <a:ext cx="454903" cy="1016040"/>
            </a:xfrm>
            <a:custGeom>
              <a:avLst/>
              <a:gdLst>
                <a:gd name="connsiteX0" fmla="*/ 68236 w 454903"/>
                <a:gd name="connsiteY0" fmla="*/ 0 h 1016039"/>
                <a:gd name="connsiteX1" fmla="*/ 142224 w 454903"/>
                <a:gd name="connsiteY1" fmla="*/ 42112 h 1016039"/>
                <a:gd name="connsiteX2" fmla="*/ 370479 w 454903"/>
                <a:gd name="connsiteY2" fmla="*/ 195855 h 1016039"/>
                <a:gd name="connsiteX3" fmla="*/ 439918 w 454903"/>
                <a:gd name="connsiteY3" fmla="*/ 531148 h 1016039"/>
                <a:gd name="connsiteX4" fmla="*/ 131119 w 454903"/>
                <a:gd name="connsiteY4" fmla="*/ 683554 h 1016039"/>
                <a:gd name="connsiteX5" fmla="*/ 272407 w 454903"/>
                <a:gd name="connsiteY5" fmla="*/ 990237 h 1016039"/>
                <a:gd name="connsiteX6" fmla="*/ 203235 w 454903"/>
                <a:gd name="connsiteY6" fmla="*/ 1013099 h 1016039"/>
                <a:gd name="connsiteX7" fmla="*/ 1204 w 454903"/>
                <a:gd name="connsiteY7" fmla="*/ 625265 h 1016039"/>
                <a:gd name="connsiteX8" fmla="*/ 274280 w 454903"/>
                <a:gd name="connsiteY8" fmla="*/ 480346 h 1016039"/>
                <a:gd name="connsiteX9" fmla="*/ 142760 w 454903"/>
                <a:gd name="connsiteY9" fmla="*/ 251737 h 1016039"/>
                <a:gd name="connsiteX10" fmla="*/ 73052 w 454903"/>
                <a:gd name="connsiteY10" fmla="*/ 104144 h 1016039"/>
                <a:gd name="connsiteX11" fmla="*/ 0 w 454903"/>
                <a:gd name="connsiteY11" fmla="*/ 28208 h 1016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4903" h="1016039">
                  <a:moveTo>
                    <a:pt x="68236" y="0"/>
                  </a:moveTo>
                  <a:cubicBezTo>
                    <a:pt x="68236" y="0"/>
                    <a:pt x="119211" y="34091"/>
                    <a:pt x="142224" y="42112"/>
                  </a:cubicBezTo>
                  <a:cubicBezTo>
                    <a:pt x="165371" y="50134"/>
                    <a:pt x="272674" y="48663"/>
                    <a:pt x="370479" y="195855"/>
                  </a:cubicBezTo>
                  <a:cubicBezTo>
                    <a:pt x="461459" y="332753"/>
                    <a:pt x="468684" y="454544"/>
                    <a:pt x="439918" y="531148"/>
                  </a:cubicBezTo>
                  <a:cubicBezTo>
                    <a:pt x="414497" y="598661"/>
                    <a:pt x="273210" y="640907"/>
                    <a:pt x="131119" y="683554"/>
                  </a:cubicBezTo>
                  <a:cubicBezTo>
                    <a:pt x="140619" y="718848"/>
                    <a:pt x="276287" y="939436"/>
                    <a:pt x="272407" y="990237"/>
                  </a:cubicBezTo>
                  <a:cubicBezTo>
                    <a:pt x="269731" y="1024061"/>
                    <a:pt x="229325" y="1035692"/>
                    <a:pt x="203235" y="1013099"/>
                  </a:cubicBezTo>
                  <a:cubicBezTo>
                    <a:pt x="177145" y="990505"/>
                    <a:pt x="-10837" y="655479"/>
                    <a:pt x="1204" y="625265"/>
                  </a:cubicBezTo>
                  <a:cubicBezTo>
                    <a:pt x="13246" y="595051"/>
                    <a:pt x="127239" y="542645"/>
                    <a:pt x="274280" y="480346"/>
                  </a:cubicBezTo>
                  <a:cubicBezTo>
                    <a:pt x="282442" y="412031"/>
                    <a:pt x="246183" y="338635"/>
                    <a:pt x="142760" y="251737"/>
                  </a:cubicBezTo>
                  <a:cubicBezTo>
                    <a:pt x="106769" y="221523"/>
                    <a:pt x="83622" y="124197"/>
                    <a:pt x="73052" y="104144"/>
                  </a:cubicBezTo>
                  <a:cubicBezTo>
                    <a:pt x="62349" y="84090"/>
                    <a:pt x="0" y="28208"/>
                    <a:pt x="0" y="28208"/>
                  </a:cubicBezTo>
                </a:path>
              </a:pathLst>
            </a:custGeom>
            <a:grpFill/>
            <a:ln w="13376" cap="flat">
              <a:noFill/>
              <a:prstDash val="solid"/>
              <a:miter/>
            </a:ln>
          </p:spPr>
          <p:txBody>
            <a:bodyPr rtlCol="0" anchor="ctr"/>
            <a:lstStyle/>
            <a:p>
              <a:endParaRPr lang="es-MX"/>
            </a:p>
          </p:txBody>
        </p:sp>
        <p:sp>
          <p:nvSpPr>
            <p:cNvPr id="75" name="Forma libre 609">
              <a:extLst>
                <a:ext uri="{FF2B5EF4-FFF2-40B4-BE49-F238E27FC236}">
                  <a16:creationId xmlns:a16="http://schemas.microsoft.com/office/drawing/2014/main" id="{FA508D24-4659-7640-ADCF-BEF246C62915}"/>
                </a:ext>
              </a:extLst>
            </p:cNvPr>
            <p:cNvSpPr/>
            <p:nvPr/>
          </p:nvSpPr>
          <p:spPr>
            <a:xfrm>
              <a:off x="5454899" y="5210950"/>
              <a:ext cx="133795" cy="494651"/>
            </a:xfrm>
            <a:custGeom>
              <a:avLst/>
              <a:gdLst>
                <a:gd name="connsiteX0" fmla="*/ 41536 w 133795"/>
                <a:gd name="connsiteY0" fmla="*/ 32086 h 494650"/>
                <a:gd name="connsiteX1" fmla="*/ 59 w 133795"/>
                <a:gd name="connsiteY1" fmla="*/ 457352 h 494650"/>
                <a:gd name="connsiteX2" fmla="*/ 32036 w 133795"/>
                <a:gd name="connsiteY2" fmla="*/ 500667 h 494650"/>
                <a:gd name="connsiteX3" fmla="*/ 69767 w 133795"/>
                <a:gd name="connsiteY3" fmla="*/ 429143 h 494650"/>
                <a:gd name="connsiteX4" fmla="*/ 141347 w 133795"/>
                <a:gd name="connsiteY4" fmla="*/ 65909 h 494650"/>
                <a:gd name="connsiteX5" fmla="*/ 96124 w 133795"/>
                <a:gd name="connsiteY5" fmla="*/ 0 h 49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795" h="494650">
                  <a:moveTo>
                    <a:pt x="41536" y="32086"/>
                  </a:moveTo>
                  <a:cubicBezTo>
                    <a:pt x="41536" y="32086"/>
                    <a:pt x="-1814" y="429143"/>
                    <a:pt x="59" y="457352"/>
                  </a:cubicBezTo>
                  <a:cubicBezTo>
                    <a:pt x="1932" y="485560"/>
                    <a:pt x="18924" y="500667"/>
                    <a:pt x="32036" y="500667"/>
                  </a:cubicBezTo>
                  <a:cubicBezTo>
                    <a:pt x="45148" y="500667"/>
                    <a:pt x="60267" y="478074"/>
                    <a:pt x="69767" y="429143"/>
                  </a:cubicBezTo>
                  <a:cubicBezTo>
                    <a:pt x="79132" y="380213"/>
                    <a:pt x="137600" y="75401"/>
                    <a:pt x="141347" y="65909"/>
                  </a:cubicBezTo>
                  <a:cubicBezTo>
                    <a:pt x="145093" y="56551"/>
                    <a:pt x="96124" y="0"/>
                    <a:pt x="96124" y="0"/>
                  </a:cubicBezTo>
                </a:path>
              </a:pathLst>
            </a:custGeom>
            <a:grpFill/>
            <a:ln w="13376" cap="flat">
              <a:noFill/>
              <a:prstDash val="solid"/>
              <a:miter/>
            </a:ln>
          </p:spPr>
          <p:txBody>
            <a:bodyPr rtlCol="0" anchor="ctr"/>
            <a:lstStyle/>
            <a:p>
              <a:endParaRPr lang="es-MX"/>
            </a:p>
          </p:txBody>
        </p:sp>
      </p:grpSp>
      <p:grpSp>
        <p:nvGrpSpPr>
          <p:cNvPr id="111" name="Grupo 654">
            <a:extLst>
              <a:ext uri="{FF2B5EF4-FFF2-40B4-BE49-F238E27FC236}">
                <a16:creationId xmlns:a16="http://schemas.microsoft.com/office/drawing/2014/main" id="{1F7865C6-B2CB-4740-82C8-9930CCADC3AA}"/>
              </a:ext>
            </a:extLst>
          </p:cNvPr>
          <p:cNvGrpSpPr/>
          <p:nvPr/>
        </p:nvGrpSpPr>
        <p:grpSpPr>
          <a:xfrm>
            <a:off x="10847473" y="7683290"/>
            <a:ext cx="2682704" cy="4176934"/>
            <a:chOff x="3095951" y="4712689"/>
            <a:chExt cx="922010" cy="1435557"/>
          </a:xfrm>
          <a:solidFill>
            <a:schemeClr val="accent2"/>
          </a:solidFill>
        </p:grpSpPr>
        <p:sp>
          <p:nvSpPr>
            <p:cNvPr id="112" name="Forma libre 566">
              <a:extLst>
                <a:ext uri="{FF2B5EF4-FFF2-40B4-BE49-F238E27FC236}">
                  <a16:creationId xmlns:a16="http://schemas.microsoft.com/office/drawing/2014/main" id="{EA12F137-FA90-C543-B74C-41C462F2B028}"/>
                </a:ext>
              </a:extLst>
            </p:cNvPr>
            <p:cNvSpPr/>
            <p:nvPr/>
          </p:nvSpPr>
          <p:spPr>
            <a:xfrm>
              <a:off x="3385818" y="5292634"/>
              <a:ext cx="321108" cy="855612"/>
            </a:xfrm>
            <a:custGeom>
              <a:avLst/>
              <a:gdLst>
                <a:gd name="connsiteX0" fmla="*/ 315890 w 321108"/>
                <a:gd name="connsiteY0" fmla="*/ 31283 h 855612"/>
                <a:gd name="connsiteX1" fmla="*/ 237085 w 321108"/>
                <a:gd name="connsiteY1" fmla="*/ 0 h 855612"/>
                <a:gd name="connsiteX2" fmla="*/ 239493 w 321108"/>
                <a:gd name="connsiteY2" fmla="*/ 16711 h 855612"/>
                <a:gd name="connsiteX3" fmla="*/ 198552 w 321108"/>
                <a:gd name="connsiteY3" fmla="*/ 64037 h 855612"/>
                <a:gd name="connsiteX4" fmla="*/ 186912 w 321108"/>
                <a:gd name="connsiteY4" fmla="*/ 64572 h 855612"/>
                <a:gd name="connsiteX5" fmla="*/ 49638 w 321108"/>
                <a:gd name="connsiteY5" fmla="*/ 68583 h 855612"/>
                <a:gd name="connsiteX6" fmla="*/ 5887 w 321108"/>
                <a:gd name="connsiteY6" fmla="*/ 67914 h 855612"/>
                <a:gd name="connsiteX7" fmla="*/ 5486 w 321108"/>
                <a:gd name="connsiteY7" fmla="*/ 67914 h 855612"/>
                <a:gd name="connsiteX8" fmla="*/ 0 w 321108"/>
                <a:gd name="connsiteY8" fmla="*/ 260160 h 855612"/>
                <a:gd name="connsiteX9" fmla="*/ 15119 w 321108"/>
                <a:gd name="connsiteY9" fmla="*/ 792110 h 855612"/>
                <a:gd name="connsiteX10" fmla="*/ 68503 w 321108"/>
                <a:gd name="connsiteY10" fmla="*/ 860425 h 855612"/>
                <a:gd name="connsiteX11" fmla="*/ 124429 w 321108"/>
                <a:gd name="connsiteY11" fmla="*/ 795853 h 855612"/>
                <a:gd name="connsiteX12" fmla="*/ 148245 w 321108"/>
                <a:gd name="connsiteY12" fmla="*/ 265775 h 855612"/>
                <a:gd name="connsiteX13" fmla="*/ 193468 w 321108"/>
                <a:gd name="connsiteY13" fmla="*/ 282753 h 855612"/>
                <a:gd name="connsiteX14" fmla="*/ 209791 w 321108"/>
                <a:gd name="connsiteY14" fmla="*/ 793313 h 855612"/>
                <a:gd name="connsiteX15" fmla="*/ 256887 w 321108"/>
                <a:gd name="connsiteY15" fmla="*/ 854810 h 855612"/>
                <a:gd name="connsiteX16" fmla="*/ 315221 w 321108"/>
                <a:gd name="connsiteY16" fmla="*/ 783286 h 855612"/>
                <a:gd name="connsiteX17" fmla="*/ 332748 w 321108"/>
                <a:gd name="connsiteY17" fmla="*/ 226336 h 855612"/>
                <a:gd name="connsiteX18" fmla="*/ 320707 w 321108"/>
                <a:gd name="connsiteY18" fmla="*/ 32887 h 855612"/>
                <a:gd name="connsiteX19" fmla="*/ 315890 w 321108"/>
                <a:gd name="connsiteY19" fmla="*/ 31283 h 85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1108" h="855612">
                  <a:moveTo>
                    <a:pt x="315890" y="31283"/>
                  </a:moveTo>
                  <a:cubicBezTo>
                    <a:pt x="289800" y="21925"/>
                    <a:pt x="262372" y="10829"/>
                    <a:pt x="237085" y="0"/>
                  </a:cubicBezTo>
                  <a:cubicBezTo>
                    <a:pt x="238958" y="5615"/>
                    <a:pt x="239761" y="11364"/>
                    <a:pt x="239493" y="16711"/>
                  </a:cubicBezTo>
                  <a:cubicBezTo>
                    <a:pt x="238557" y="41845"/>
                    <a:pt x="220227" y="63101"/>
                    <a:pt x="198552" y="64037"/>
                  </a:cubicBezTo>
                  <a:lnTo>
                    <a:pt x="186912" y="64572"/>
                  </a:lnTo>
                  <a:cubicBezTo>
                    <a:pt x="160153" y="65909"/>
                    <a:pt x="104226" y="68583"/>
                    <a:pt x="49638" y="68583"/>
                  </a:cubicBezTo>
                  <a:cubicBezTo>
                    <a:pt x="33850" y="68583"/>
                    <a:pt x="19267" y="68315"/>
                    <a:pt x="5887" y="67914"/>
                  </a:cubicBezTo>
                  <a:cubicBezTo>
                    <a:pt x="5753" y="67914"/>
                    <a:pt x="5619" y="67914"/>
                    <a:pt x="5486" y="67914"/>
                  </a:cubicBezTo>
                  <a:cubicBezTo>
                    <a:pt x="2007" y="126604"/>
                    <a:pt x="0" y="208689"/>
                    <a:pt x="0" y="260160"/>
                  </a:cubicBezTo>
                  <a:cubicBezTo>
                    <a:pt x="0" y="337299"/>
                    <a:pt x="5619" y="752538"/>
                    <a:pt x="15119" y="792110"/>
                  </a:cubicBezTo>
                  <a:cubicBezTo>
                    <a:pt x="24485" y="831682"/>
                    <a:pt x="34519" y="856682"/>
                    <a:pt x="68503" y="860425"/>
                  </a:cubicBezTo>
                  <a:cubicBezTo>
                    <a:pt x="102353" y="864168"/>
                    <a:pt x="116803" y="824061"/>
                    <a:pt x="124429" y="795853"/>
                  </a:cubicBezTo>
                  <a:cubicBezTo>
                    <a:pt x="131922" y="767645"/>
                    <a:pt x="123760" y="294117"/>
                    <a:pt x="148245" y="265775"/>
                  </a:cubicBezTo>
                  <a:cubicBezTo>
                    <a:pt x="172729" y="237566"/>
                    <a:pt x="191595" y="271389"/>
                    <a:pt x="193468" y="282753"/>
                  </a:cubicBezTo>
                  <a:cubicBezTo>
                    <a:pt x="195341" y="293983"/>
                    <a:pt x="204171" y="770720"/>
                    <a:pt x="209791" y="793313"/>
                  </a:cubicBezTo>
                  <a:cubicBezTo>
                    <a:pt x="215410" y="815907"/>
                    <a:pt x="219156" y="851067"/>
                    <a:pt x="256887" y="854810"/>
                  </a:cubicBezTo>
                  <a:cubicBezTo>
                    <a:pt x="294617" y="858554"/>
                    <a:pt x="313348" y="809623"/>
                    <a:pt x="315221" y="783286"/>
                  </a:cubicBezTo>
                  <a:cubicBezTo>
                    <a:pt x="317094" y="756950"/>
                    <a:pt x="330875" y="288368"/>
                    <a:pt x="332748" y="226336"/>
                  </a:cubicBezTo>
                  <a:cubicBezTo>
                    <a:pt x="334086" y="180214"/>
                    <a:pt x="324854" y="88636"/>
                    <a:pt x="320707" y="32887"/>
                  </a:cubicBezTo>
                  <a:cubicBezTo>
                    <a:pt x="319235" y="32486"/>
                    <a:pt x="317629" y="31952"/>
                    <a:pt x="315890" y="31283"/>
                  </a:cubicBezTo>
                  <a:close/>
                </a:path>
              </a:pathLst>
            </a:custGeom>
            <a:grpFill/>
            <a:ln w="13376" cap="flat">
              <a:noFill/>
              <a:prstDash val="solid"/>
              <a:miter/>
            </a:ln>
          </p:spPr>
          <p:txBody>
            <a:bodyPr rtlCol="0" anchor="ctr"/>
            <a:lstStyle/>
            <a:p>
              <a:endParaRPr lang="es-MX"/>
            </a:p>
          </p:txBody>
        </p:sp>
        <p:sp>
          <p:nvSpPr>
            <p:cNvPr id="113" name="Forma libre 567">
              <a:extLst>
                <a:ext uri="{FF2B5EF4-FFF2-40B4-BE49-F238E27FC236}">
                  <a16:creationId xmlns:a16="http://schemas.microsoft.com/office/drawing/2014/main" id="{02216AAB-6CEE-0E40-B694-5A69203B86EB}"/>
                </a:ext>
              </a:extLst>
            </p:cNvPr>
            <p:cNvSpPr/>
            <p:nvPr/>
          </p:nvSpPr>
          <p:spPr>
            <a:xfrm>
              <a:off x="3281400" y="4933411"/>
              <a:ext cx="548560" cy="414437"/>
            </a:xfrm>
            <a:custGeom>
              <a:avLst/>
              <a:gdLst>
                <a:gd name="connsiteX0" fmla="*/ 518915 w 548559"/>
                <a:gd name="connsiteY0" fmla="*/ 90775 h 414437"/>
                <a:gd name="connsiteX1" fmla="*/ 375085 w 548559"/>
                <a:gd name="connsiteY1" fmla="*/ 133 h 414437"/>
                <a:gd name="connsiteX2" fmla="*/ 372944 w 548559"/>
                <a:gd name="connsiteY2" fmla="*/ 3075 h 414437"/>
                <a:gd name="connsiteX3" fmla="*/ 372810 w 548559"/>
                <a:gd name="connsiteY3" fmla="*/ 3342 h 414437"/>
                <a:gd name="connsiteX4" fmla="*/ 371874 w 548559"/>
                <a:gd name="connsiteY4" fmla="*/ 4278 h 414437"/>
                <a:gd name="connsiteX5" fmla="*/ 371874 w 548559"/>
                <a:gd name="connsiteY5" fmla="*/ 4278 h 414437"/>
                <a:gd name="connsiteX6" fmla="*/ 371874 w 548559"/>
                <a:gd name="connsiteY6" fmla="*/ 4278 h 414437"/>
                <a:gd name="connsiteX7" fmla="*/ 314075 w 548559"/>
                <a:gd name="connsiteY7" fmla="*/ 42914 h 414437"/>
                <a:gd name="connsiteX8" fmla="*/ 280626 w 548559"/>
                <a:gd name="connsiteY8" fmla="*/ 47994 h 414437"/>
                <a:gd name="connsiteX9" fmla="*/ 253599 w 548559"/>
                <a:gd name="connsiteY9" fmla="*/ 44652 h 414437"/>
                <a:gd name="connsiteX10" fmla="*/ 253599 w 548559"/>
                <a:gd name="connsiteY10" fmla="*/ 44652 h 414437"/>
                <a:gd name="connsiteX11" fmla="*/ 246240 w 548559"/>
                <a:gd name="connsiteY11" fmla="*/ 42647 h 414437"/>
                <a:gd name="connsiteX12" fmla="*/ 221890 w 548559"/>
                <a:gd name="connsiteY12" fmla="*/ 31952 h 414437"/>
                <a:gd name="connsiteX13" fmla="*/ 218812 w 548559"/>
                <a:gd name="connsiteY13" fmla="*/ 29946 h 414437"/>
                <a:gd name="connsiteX14" fmla="*/ 188307 w 548559"/>
                <a:gd name="connsiteY14" fmla="*/ 3075 h 414437"/>
                <a:gd name="connsiteX15" fmla="*/ 185899 w 548559"/>
                <a:gd name="connsiteY15" fmla="*/ 0 h 414437"/>
                <a:gd name="connsiteX16" fmla="*/ 41400 w 548559"/>
                <a:gd name="connsiteY16" fmla="*/ 90909 h 414437"/>
                <a:gd name="connsiteX17" fmla="*/ 15043 w 548559"/>
                <a:gd name="connsiteY17" fmla="*/ 399464 h 414437"/>
                <a:gd name="connsiteX18" fmla="*/ 111107 w 548559"/>
                <a:gd name="connsiteY18" fmla="*/ 415106 h 414437"/>
                <a:gd name="connsiteX19" fmla="*/ 302702 w 548559"/>
                <a:gd name="connsiteY19" fmla="*/ 411228 h 414437"/>
                <a:gd name="connsiteX20" fmla="*/ 290527 w 548559"/>
                <a:gd name="connsiteY20" fmla="*/ 335427 h 414437"/>
                <a:gd name="connsiteX21" fmla="*/ 119269 w 548559"/>
                <a:gd name="connsiteY21" fmla="*/ 318983 h 414437"/>
                <a:gd name="connsiteX22" fmla="*/ 96122 w 548559"/>
                <a:gd name="connsiteY22" fmla="*/ 316978 h 414437"/>
                <a:gd name="connsiteX23" fmla="*/ 117663 w 548559"/>
                <a:gd name="connsiteY23" fmla="*/ 247994 h 414437"/>
                <a:gd name="connsiteX24" fmla="*/ 118867 w 548559"/>
                <a:gd name="connsiteY24" fmla="*/ 285159 h 414437"/>
                <a:gd name="connsiteX25" fmla="*/ 119269 w 548559"/>
                <a:gd name="connsiteY25" fmla="*/ 306550 h 414437"/>
                <a:gd name="connsiteX26" fmla="*/ 120339 w 548559"/>
                <a:gd name="connsiteY26" fmla="*/ 306684 h 414437"/>
                <a:gd name="connsiteX27" fmla="*/ 256409 w 548559"/>
                <a:gd name="connsiteY27" fmla="*/ 319250 h 414437"/>
                <a:gd name="connsiteX28" fmla="*/ 256409 w 548559"/>
                <a:gd name="connsiteY28" fmla="*/ 319250 h 414437"/>
                <a:gd name="connsiteX29" fmla="*/ 231657 w 548559"/>
                <a:gd name="connsiteY29" fmla="*/ 257352 h 414437"/>
                <a:gd name="connsiteX30" fmla="*/ 282365 w 548559"/>
                <a:gd name="connsiteY30" fmla="*/ 222459 h 414437"/>
                <a:gd name="connsiteX31" fmla="*/ 292399 w 548559"/>
                <a:gd name="connsiteY31" fmla="*/ 222994 h 414437"/>
                <a:gd name="connsiteX32" fmla="*/ 431279 w 548559"/>
                <a:gd name="connsiteY32" fmla="*/ 264705 h 414437"/>
                <a:gd name="connsiteX33" fmla="*/ 432082 w 548559"/>
                <a:gd name="connsiteY33" fmla="*/ 252539 h 414437"/>
                <a:gd name="connsiteX34" fmla="*/ 433420 w 548559"/>
                <a:gd name="connsiteY34" fmla="*/ 216844 h 414437"/>
                <a:gd name="connsiteX35" fmla="*/ 457235 w 548559"/>
                <a:gd name="connsiteY35" fmla="*/ 290775 h 414437"/>
                <a:gd name="connsiteX36" fmla="*/ 430343 w 548559"/>
                <a:gd name="connsiteY36" fmla="*/ 277807 h 414437"/>
                <a:gd name="connsiteX37" fmla="*/ 290928 w 548559"/>
                <a:gd name="connsiteY37" fmla="*/ 235293 h 414437"/>
                <a:gd name="connsiteX38" fmla="*/ 262162 w 548559"/>
                <a:gd name="connsiteY38" fmla="*/ 308689 h 414437"/>
                <a:gd name="connsiteX39" fmla="*/ 424456 w 548559"/>
                <a:gd name="connsiteY39" fmla="*/ 379143 h 414437"/>
                <a:gd name="connsiteX40" fmla="*/ 545272 w 548559"/>
                <a:gd name="connsiteY40" fmla="*/ 399464 h 414437"/>
                <a:gd name="connsiteX41" fmla="*/ 518915 w 548559"/>
                <a:gd name="connsiteY41" fmla="*/ 90775 h 414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48559" h="414437">
                  <a:moveTo>
                    <a:pt x="518915" y="90775"/>
                  </a:moveTo>
                  <a:cubicBezTo>
                    <a:pt x="497106" y="44117"/>
                    <a:pt x="405992" y="10294"/>
                    <a:pt x="375085" y="133"/>
                  </a:cubicBezTo>
                  <a:cubicBezTo>
                    <a:pt x="374282" y="1069"/>
                    <a:pt x="373613" y="2139"/>
                    <a:pt x="372944" y="3075"/>
                  </a:cubicBezTo>
                  <a:cubicBezTo>
                    <a:pt x="372944" y="3208"/>
                    <a:pt x="372810" y="3208"/>
                    <a:pt x="372810" y="3342"/>
                  </a:cubicBezTo>
                  <a:cubicBezTo>
                    <a:pt x="372543" y="3743"/>
                    <a:pt x="372142" y="4011"/>
                    <a:pt x="371874" y="4278"/>
                  </a:cubicBezTo>
                  <a:cubicBezTo>
                    <a:pt x="371874" y="4278"/>
                    <a:pt x="371874" y="4278"/>
                    <a:pt x="371874" y="4278"/>
                  </a:cubicBezTo>
                  <a:cubicBezTo>
                    <a:pt x="371874" y="4278"/>
                    <a:pt x="371874" y="4278"/>
                    <a:pt x="371874" y="4278"/>
                  </a:cubicBezTo>
                  <a:cubicBezTo>
                    <a:pt x="369064" y="7487"/>
                    <a:pt x="348058" y="32620"/>
                    <a:pt x="314075" y="42914"/>
                  </a:cubicBezTo>
                  <a:cubicBezTo>
                    <a:pt x="303371" y="46123"/>
                    <a:pt x="292266" y="47994"/>
                    <a:pt x="280626" y="47994"/>
                  </a:cubicBezTo>
                  <a:cubicBezTo>
                    <a:pt x="271394" y="47994"/>
                    <a:pt x="262296" y="46791"/>
                    <a:pt x="253599" y="44652"/>
                  </a:cubicBezTo>
                  <a:lnTo>
                    <a:pt x="253599" y="44652"/>
                  </a:lnTo>
                  <a:cubicBezTo>
                    <a:pt x="251057" y="43984"/>
                    <a:pt x="248649" y="43449"/>
                    <a:pt x="246240" y="42647"/>
                  </a:cubicBezTo>
                  <a:cubicBezTo>
                    <a:pt x="237677" y="39973"/>
                    <a:pt x="229650" y="36497"/>
                    <a:pt x="221890" y="31952"/>
                  </a:cubicBezTo>
                  <a:cubicBezTo>
                    <a:pt x="220819" y="31283"/>
                    <a:pt x="219883" y="30615"/>
                    <a:pt x="218812" y="29946"/>
                  </a:cubicBezTo>
                  <a:cubicBezTo>
                    <a:pt x="207306" y="22727"/>
                    <a:pt x="197004" y="13636"/>
                    <a:pt x="188307" y="3075"/>
                  </a:cubicBezTo>
                  <a:cubicBezTo>
                    <a:pt x="187504" y="2139"/>
                    <a:pt x="186701" y="936"/>
                    <a:pt x="185899" y="0"/>
                  </a:cubicBezTo>
                  <a:cubicBezTo>
                    <a:pt x="155393" y="10160"/>
                    <a:pt x="63343" y="43984"/>
                    <a:pt x="41400" y="90909"/>
                  </a:cubicBezTo>
                  <a:cubicBezTo>
                    <a:pt x="15043" y="147326"/>
                    <a:pt x="-20681" y="373127"/>
                    <a:pt x="15043" y="399464"/>
                  </a:cubicBezTo>
                  <a:cubicBezTo>
                    <a:pt x="28422" y="409223"/>
                    <a:pt x="66554" y="413635"/>
                    <a:pt x="111107" y="415106"/>
                  </a:cubicBezTo>
                  <a:cubicBezTo>
                    <a:pt x="186033" y="417646"/>
                    <a:pt x="279154" y="412164"/>
                    <a:pt x="302702" y="411228"/>
                  </a:cubicBezTo>
                  <a:cubicBezTo>
                    <a:pt x="334679" y="409758"/>
                    <a:pt x="352607" y="343047"/>
                    <a:pt x="290527" y="335427"/>
                  </a:cubicBezTo>
                  <a:cubicBezTo>
                    <a:pt x="244501" y="329812"/>
                    <a:pt x="160076" y="322459"/>
                    <a:pt x="119269" y="318983"/>
                  </a:cubicBezTo>
                  <a:cubicBezTo>
                    <a:pt x="104953" y="317780"/>
                    <a:pt x="96122" y="316978"/>
                    <a:pt x="96122" y="316978"/>
                  </a:cubicBezTo>
                  <a:lnTo>
                    <a:pt x="117663" y="247994"/>
                  </a:lnTo>
                  <a:cubicBezTo>
                    <a:pt x="118198" y="260427"/>
                    <a:pt x="118600" y="272994"/>
                    <a:pt x="118867" y="285159"/>
                  </a:cubicBezTo>
                  <a:cubicBezTo>
                    <a:pt x="119001" y="292513"/>
                    <a:pt x="119135" y="299598"/>
                    <a:pt x="119269" y="306550"/>
                  </a:cubicBezTo>
                  <a:cubicBezTo>
                    <a:pt x="119670" y="306550"/>
                    <a:pt x="119938" y="306550"/>
                    <a:pt x="120339" y="306684"/>
                  </a:cubicBezTo>
                  <a:cubicBezTo>
                    <a:pt x="154858" y="309625"/>
                    <a:pt x="211454" y="314571"/>
                    <a:pt x="256409" y="319250"/>
                  </a:cubicBezTo>
                  <a:cubicBezTo>
                    <a:pt x="256409" y="319250"/>
                    <a:pt x="256409" y="319250"/>
                    <a:pt x="256409" y="319250"/>
                  </a:cubicBezTo>
                  <a:cubicBezTo>
                    <a:pt x="236741" y="308422"/>
                    <a:pt x="225636" y="280614"/>
                    <a:pt x="231657" y="257352"/>
                  </a:cubicBezTo>
                  <a:cubicBezTo>
                    <a:pt x="237276" y="235561"/>
                    <a:pt x="256275" y="222459"/>
                    <a:pt x="282365" y="222459"/>
                  </a:cubicBezTo>
                  <a:cubicBezTo>
                    <a:pt x="285576" y="222459"/>
                    <a:pt x="288921" y="222593"/>
                    <a:pt x="292399" y="222994"/>
                  </a:cubicBezTo>
                  <a:cubicBezTo>
                    <a:pt x="342038" y="228341"/>
                    <a:pt x="394485" y="248261"/>
                    <a:pt x="431279" y="264705"/>
                  </a:cubicBezTo>
                  <a:cubicBezTo>
                    <a:pt x="431547" y="260694"/>
                    <a:pt x="431814" y="256550"/>
                    <a:pt x="432082" y="252539"/>
                  </a:cubicBezTo>
                  <a:cubicBezTo>
                    <a:pt x="432751" y="240507"/>
                    <a:pt x="433286" y="228475"/>
                    <a:pt x="433420" y="216844"/>
                  </a:cubicBezTo>
                  <a:lnTo>
                    <a:pt x="457235" y="290775"/>
                  </a:lnTo>
                  <a:cubicBezTo>
                    <a:pt x="457235" y="290775"/>
                    <a:pt x="446933" y="285293"/>
                    <a:pt x="430343" y="277807"/>
                  </a:cubicBezTo>
                  <a:cubicBezTo>
                    <a:pt x="398365" y="263235"/>
                    <a:pt x="342573" y="240908"/>
                    <a:pt x="290928" y="235293"/>
                  </a:cubicBezTo>
                  <a:cubicBezTo>
                    <a:pt x="228713" y="228609"/>
                    <a:pt x="234065" y="293315"/>
                    <a:pt x="262162" y="308689"/>
                  </a:cubicBezTo>
                  <a:cubicBezTo>
                    <a:pt x="283034" y="320186"/>
                    <a:pt x="356755" y="354945"/>
                    <a:pt x="424456" y="379143"/>
                  </a:cubicBezTo>
                  <a:cubicBezTo>
                    <a:pt x="478910" y="398528"/>
                    <a:pt x="529351" y="411228"/>
                    <a:pt x="545272" y="399464"/>
                  </a:cubicBezTo>
                  <a:cubicBezTo>
                    <a:pt x="580996" y="373127"/>
                    <a:pt x="545272" y="147326"/>
                    <a:pt x="518915" y="90775"/>
                  </a:cubicBezTo>
                  <a:close/>
                </a:path>
              </a:pathLst>
            </a:custGeom>
            <a:grpFill/>
            <a:ln w="13376" cap="flat">
              <a:noFill/>
              <a:prstDash val="solid"/>
              <a:miter/>
            </a:ln>
          </p:spPr>
          <p:txBody>
            <a:bodyPr rtlCol="0" anchor="ctr"/>
            <a:lstStyle/>
            <a:p>
              <a:endParaRPr lang="es-MX"/>
            </a:p>
          </p:txBody>
        </p:sp>
        <p:sp>
          <p:nvSpPr>
            <p:cNvPr id="114" name="Forma libre 568">
              <a:extLst>
                <a:ext uri="{FF2B5EF4-FFF2-40B4-BE49-F238E27FC236}">
                  <a16:creationId xmlns:a16="http://schemas.microsoft.com/office/drawing/2014/main" id="{C2BEAEBC-53CA-3441-8903-0C59F12B21BD}"/>
                </a:ext>
              </a:extLst>
            </p:cNvPr>
            <p:cNvSpPr/>
            <p:nvPr/>
          </p:nvSpPr>
          <p:spPr>
            <a:xfrm>
              <a:off x="3451244" y="4728865"/>
              <a:ext cx="214072" cy="227272"/>
            </a:xfrm>
            <a:custGeom>
              <a:avLst/>
              <a:gdLst>
                <a:gd name="connsiteX0" fmla="*/ 58201 w 214072"/>
                <a:gd name="connsiteY0" fmla="*/ 224064 h 227272"/>
                <a:gd name="connsiteX1" fmla="*/ 79876 w 214072"/>
                <a:gd name="connsiteY1" fmla="*/ 233555 h 227272"/>
                <a:gd name="connsiteX2" fmla="*/ 110648 w 214072"/>
                <a:gd name="connsiteY2" fmla="*/ 238368 h 227272"/>
                <a:gd name="connsiteX3" fmla="*/ 140485 w 214072"/>
                <a:gd name="connsiteY3" fmla="*/ 233823 h 227272"/>
                <a:gd name="connsiteX4" fmla="*/ 192932 w 214072"/>
                <a:gd name="connsiteY4" fmla="*/ 198395 h 227272"/>
                <a:gd name="connsiteX5" fmla="*/ 193066 w 214072"/>
                <a:gd name="connsiteY5" fmla="*/ 198128 h 227272"/>
                <a:gd name="connsiteX6" fmla="*/ 221029 w 214072"/>
                <a:gd name="connsiteY6" fmla="*/ 119117 h 227272"/>
                <a:gd name="connsiteX7" fmla="*/ 110514 w 214072"/>
                <a:gd name="connsiteY7" fmla="*/ 0 h 227272"/>
                <a:gd name="connsiteX8" fmla="*/ 0 w 214072"/>
                <a:gd name="connsiteY8" fmla="*/ 119117 h 227272"/>
                <a:gd name="connsiteX9" fmla="*/ 27963 w 214072"/>
                <a:gd name="connsiteY9" fmla="*/ 198128 h 227272"/>
                <a:gd name="connsiteX10" fmla="*/ 58201 w 214072"/>
                <a:gd name="connsiteY10" fmla="*/ 224064 h 22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072" h="227272">
                  <a:moveTo>
                    <a:pt x="58201" y="224064"/>
                  </a:moveTo>
                  <a:cubicBezTo>
                    <a:pt x="65024" y="228074"/>
                    <a:pt x="72249" y="231149"/>
                    <a:pt x="79876" y="233555"/>
                  </a:cubicBezTo>
                  <a:cubicBezTo>
                    <a:pt x="89642" y="236630"/>
                    <a:pt x="99945" y="238368"/>
                    <a:pt x="110648" y="238368"/>
                  </a:cubicBezTo>
                  <a:cubicBezTo>
                    <a:pt x="121084" y="238368"/>
                    <a:pt x="130985" y="236764"/>
                    <a:pt x="140485" y="233823"/>
                  </a:cubicBezTo>
                  <a:cubicBezTo>
                    <a:pt x="161089" y="227540"/>
                    <a:pt x="179151" y="215106"/>
                    <a:pt x="192932" y="198395"/>
                  </a:cubicBezTo>
                  <a:cubicBezTo>
                    <a:pt x="192932" y="198262"/>
                    <a:pt x="193066" y="198262"/>
                    <a:pt x="193066" y="198128"/>
                  </a:cubicBezTo>
                  <a:cubicBezTo>
                    <a:pt x="210459" y="177139"/>
                    <a:pt x="221029" y="149465"/>
                    <a:pt x="221029" y="119117"/>
                  </a:cubicBezTo>
                  <a:cubicBezTo>
                    <a:pt x="221029" y="53342"/>
                    <a:pt x="171525" y="0"/>
                    <a:pt x="110514" y="0"/>
                  </a:cubicBezTo>
                  <a:cubicBezTo>
                    <a:pt x="49504" y="0"/>
                    <a:pt x="0" y="53342"/>
                    <a:pt x="0" y="119117"/>
                  </a:cubicBezTo>
                  <a:cubicBezTo>
                    <a:pt x="0" y="149465"/>
                    <a:pt x="10570" y="177139"/>
                    <a:pt x="27963" y="198128"/>
                  </a:cubicBezTo>
                  <a:cubicBezTo>
                    <a:pt x="36660" y="208556"/>
                    <a:pt x="46694" y="217379"/>
                    <a:pt x="58201" y="224064"/>
                  </a:cubicBezTo>
                  <a:close/>
                </a:path>
              </a:pathLst>
            </a:custGeom>
            <a:grpFill/>
            <a:ln w="13376" cap="flat">
              <a:noFill/>
              <a:prstDash val="solid"/>
              <a:miter/>
            </a:ln>
          </p:spPr>
          <p:txBody>
            <a:bodyPr rtlCol="0" anchor="ctr"/>
            <a:lstStyle/>
            <a:p>
              <a:endParaRPr lang="es-MX"/>
            </a:p>
          </p:txBody>
        </p:sp>
        <p:sp>
          <p:nvSpPr>
            <p:cNvPr id="115" name="Forma libre 569">
              <a:extLst>
                <a:ext uri="{FF2B5EF4-FFF2-40B4-BE49-F238E27FC236}">
                  <a16:creationId xmlns:a16="http://schemas.microsoft.com/office/drawing/2014/main" id="{20B3CA03-C324-9E46-A71C-7107EEDEB3B0}"/>
                </a:ext>
              </a:extLst>
            </p:cNvPr>
            <p:cNvSpPr/>
            <p:nvPr/>
          </p:nvSpPr>
          <p:spPr>
            <a:xfrm>
              <a:off x="3363026" y="4767235"/>
              <a:ext cx="66898" cy="106952"/>
            </a:xfrm>
            <a:custGeom>
              <a:avLst/>
              <a:gdLst>
                <a:gd name="connsiteX0" fmla="*/ 42192 w 66897"/>
                <a:gd name="connsiteY0" fmla="*/ 120187 h 106951"/>
                <a:gd name="connsiteX1" fmla="*/ 37643 w 66897"/>
                <a:gd name="connsiteY1" fmla="*/ 119251 h 106951"/>
                <a:gd name="connsiteX2" fmla="*/ 1250 w 66897"/>
                <a:gd name="connsiteY2" fmla="*/ 48663 h 106951"/>
                <a:gd name="connsiteX3" fmla="*/ 59317 w 66897"/>
                <a:gd name="connsiteY3" fmla="*/ 0 h 106951"/>
                <a:gd name="connsiteX4" fmla="*/ 71761 w 66897"/>
                <a:gd name="connsiteY4" fmla="*/ 12032 h 106951"/>
                <a:gd name="connsiteX5" fmla="*/ 59853 w 66897"/>
                <a:gd name="connsiteY5" fmla="*/ 24465 h 106951"/>
                <a:gd name="connsiteX6" fmla="*/ 25334 w 66897"/>
                <a:gd name="connsiteY6" fmla="*/ 52941 h 106951"/>
                <a:gd name="connsiteX7" fmla="*/ 46741 w 66897"/>
                <a:gd name="connsiteY7" fmla="*/ 96523 h 106951"/>
                <a:gd name="connsiteX8" fmla="*/ 53431 w 66897"/>
                <a:gd name="connsiteY8" fmla="*/ 112432 h 106951"/>
                <a:gd name="connsiteX9" fmla="*/ 42192 w 66897"/>
                <a:gd name="connsiteY9" fmla="*/ 120187 h 106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97" h="106951">
                  <a:moveTo>
                    <a:pt x="42192" y="120187"/>
                  </a:moveTo>
                  <a:cubicBezTo>
                    <a:pt x="40720" y="120187"/>
                    <a:pt x="39115" y="119919"/>
                    <a:pt x="37643" y="119251"/>
                  </a:cubicBezTo>
                  <a:cubicBezTo>
                    <a:pt x="21721" y="112967"/>
                    <a:pt x="-6242" y="89973"/>
                    <a:pt x="1250" y="48663"/>
                  </a:cubicBezTo>
                  <a:cubicBezTo>
                    <a:pt x="8074" y="10962"/>
                    <a:pt x="42192" y="401"/>
                    <a:pt x="59317" y="0"/>
                  </a:cubicBezTo>
                  <a:cubicBezTo>
                    <a:pt x="65874" y="133"/>
                    <a:pt x="71627" y="5214"/>
                    <a:pt x="71761" y="12032"/>
                  </a:cubicBezTo>
                  <a:cubicBezTo>
                    <a:pt x="71894" y="18716"/>
                    <a:pt x="66542" y="24331"/>
                    <a:pt x="59853" y="24465"/>
                  </a:cubicBezTo>
                  <a:cubicBezTo>
                    <a:pt x="56776" y="24599"/>
                    <a:pt x="30284" y="26203"/>
                    <a:pt x="25334" y="52941"/>
                  </a:cubicBezTo>
                  <a:cubicBezTo>
                    <a:pt x="19714" y="84224"/>
                    <a:pt x="43931" y="95320"/>
                    <a:pt x="46741" y="96523"/>
                  </a:cubicBezTo>
                  <a:cubicBezTo>
                    <a:pt x="52895" y="99064"/>
                    <a:pt x="55973" y="106283"/>
                    <a:pt x="53431" y="112432"/>
                  </a:cubicBezTo>
                  <a:cubicBezTo>
                    <a:pt x="51558" y="117245"/>
                    <a:pt x="47008" y="120187"/>
                    <a:pt x="42192" y="120187"/>
                  </a:cubicBezTo>
                  <a:close/>
                </a:path>
              </a:pathLst>
            </a:custGeom>
            <a:grpFill/>
            <a:ln w="13376" cap="flat">
              <a:noFill/>
              <a:prstDash val="solid"/>
              <a:miter/>
            </a:ln>
          </p:spPr>
          <p:txBody>
            <a:bodyPr rtlCol="0" anchor="ctr"/>
            <a:lstStyle/>
            <a:p>
              <a:endParaRPr lang="es-MX"/>
            </a:p>
          </p:txBody>
        </p:sp>
        <p:sp>
          <p:nvSpPr>
            <p:cNvPr id="116" name="Forma libre 570">
              <a:extLst>
                <a:ext uri="{FF2B5EF4-FFF2-40B4-BE49-F238E27FC236}">
                  <a16:creationId xmlns:a16="http://schemas.microsoft.com/office/drawing/2014/main" id="{44995E7D-C29C-7B4A-8471-E66361EBDE73}"/>
                </a:ext>
              </a:extLst>
            </p:cNvPr>
            <p:cNvSpPr/>
            <p:nvPr/>
          </p:nvSpPr>
          <p:spPr>
            <a:xfrm>
              <a:off x="3272267" y="4712689"/>
              <a:ext cx="107036" cy="200534"/>
            </a:xfrm>
            <a:custGeom>
              <a:avLst/>
              <a:gdLst>
                <a:gd name="connsiteX0" fmla="*/ 69934 w 107036"/>
                <a:gd name="connsiteY0" fmla="*/ 209090 h 200534"/>
                <a:gd name="connsiteX1" fmla="*/ 65385 w 107036"/>
                <a:gd name="connsiteY1" fmla="*/ 208155 h 200534"/>
                <a:gd name="connsiteX2" fmla="*/ 2234 w 107036"/>
                <a:gd name="connsiteY2" fmla="*/ 84492 h 200534"/>
                <a:gd name="connsiteX3" fmla="*/ 103249 w 107036"/>
                <a:gd name="connsiteY3" fmla="*/ 0 h 200534"/>
                <a:gd name="connsiteX4" fmla="*/ 115692 w 107036"/>
                <a:gd name="connsiteY4" fmla="*/ 12032 h 200534"/>
                <a:gd name="connsiteX5" fmla="*/ 103650 w 107036"/>
                <a:gd name="connsiteY5" fmla="*/ 24465 h 200534"/>
                <a:gd name="connsiteX6" fmla="*/ 26183 w 107036"/>
                <a:gd name="connsiteY6" fmla="*/ 88770 h 200534"/>
                <a:gd name="connsiteX7" fmla="*/ 74349 w 107036"/>
                <a:gd name="connsiteY7" fmla="*/ 185294 h 200534"/>
                <a:gd name="connsiteX8" fmla="*/ 81173 w 107036"/>
                <a:gd name="connsiteY8" fmla="*/ 201202 h 200534"/>
                <a:gd name="connsiteX9" fmla="*/ 69934 w 107036"/>
                <a:gd name="connsiteY9" fmla="*/ 209090 h 20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036" h="200534">
                  <a:moveTo>
                    <a:pt x="69934" y="209090"/>
                  </a:moveTo>
                  <a:cubicBezTo>
                    <a:pt x="68462" y="209090"/>
                    <a:pt x="66857" y="208823"/>
                    <a:pt x="65385" y="208155"/>
                  </a:cubicBezTo>
                  <a:cubicBezTo>
                    <a:pt x="37823" y="197058"/>
                    <a:pt x="-11012" y="157085"/>
                    <a:pt x="2234" y="84492"/>
                  </a:cubicBezTo>
                  <a:cubicBezTo>
                    <a:pt x="14141" y="18984"/>
                    <a:pt x="73546" y="668"/>
                    <a:pt x="103249" y="0"/>
                  </a:cubicBezTo>
                  <a:cubicBezTo>
                    <a:pt x="109537" y="134"/>
                    <a:pt x="115558" y="5214"/>
                    <a:pt x="115692" y="12032"/>
                  </a:cubicBezTo>
                  <a:cubicBezTo>
                    <a:pt x="115825" y="18716"/>
                    <a:pt x="110474" y="24332"/>
                    <a:pt x="103650" y="24465"/>
                  </a:cubicBezTo>
                  <a:cubicBezTo>
                    <a:pt x="100707" y="24599"/>
                    <a:pt x="37422" y="27005"/>
                    <a:pt x="26183" y="88770"/>
                  </a:cubicBezTo>
                  <a:cubicBezTo>
                    <a:pt x="13205" y="160026"/>
                    <a:pt x="71807" y="184358"/>
                    <a:pt x="74349" y="185294"/>
                  </a:cubicBezTo>
                  <a:cubicBezTo>
                    <a:pt x="80637" y="187833"/>
                    <a:pt x="83715" y="194919"/>
                    <a:pt x="81173" y="201202"/>
                  </a:cubicBezTo>
                  <a:cubicBezTo>
                    <a:pt x="79433" y="206283"/>
                    <a:pt x="74884" y="209090"/>
                    <a:pt x="69934" y="209090"/>
                  </a:cubicBezTo>
                  <a:close/>
                </a:path>
              </a:pathLst>
            </a:custGeom>
            <a:grpFill/>
            <a:ln w="13376" cap="flat">
              <a:noFill/>
              <a:prstDash val="solid"/>
              <a:miter/>
            </a:ln>
          </p:spPr>
          <p:txBody>
            <a:bodyPr rtlCol="0" anchor="ctr"/>
            <a:lstStyle/>
            <a:p>
              <a:endParaRPr lang="es-MX"/>
            </a:p>
          </p:txBody>
        </p:sp>
        <p:sp>
          <p:nvSpPr>
            <p:cNvPr id="117" name="Forma libre 571">
              <a:extLst>
                <a:ext uri="{FF2B5EF4-FFF2-40B4-BE49-F238E27FC236}">
                  <a16:creationId xmlns:a16="http://schemas.microsoft.com/office/drawing/2014/main" id="{55F8F113-712C-1749-B652-C05A60E3B693}"/>
                </a:ext>
              </a:extLst>
            </p:cNvPr>
            <p:cNvSpPr/>
            <p:nvPr/>
          </p:nvSpPr>
          <p:spPr>
            <a:xfrm>
              <a:off x="3187436" y="5197752"/>
              <a:ext cx="66898" cy="120320"/>
            </a:xfrm>
            <a:custGeom>
              <a:avLst/>
              <a:gdLst>
                <a:gd name="connsiteX0" fmla="*/ 57228 w 66897"/>
                <a:gd name="connsiteY0" fmla="*/ 120818 h 120320"/>
                <a:gd name="connsiteX1" fmla="*/ 56291 w 66897"/>
                <a:gd name="connsiteY1" fmla="*/ 120818 h 120320"/>
                <a:gd name="connsiteX2" fmla="*/ 499 w 66897"/>
                <a:gd name="connsiteY2" fmla="*/ 64267 h 120320"/>
                <a:gd name="connsiteX3" fmla="*/ 41440 w 66897"/>
                <a:gd name="connsiteY3" fmla="*/ 631 h 120320"/>
                <a:gd name="connsiteX4" fmla="*/ 56960 w 66897"/>
                <a:gd name="connsiteY4" fmla="*/ 8385 h 120320"/>
                <a:gd name="connsiteX5" fmla="*/ 49334 w 66897"/>
                <a:gd name="connsiteY5" fmla="*/ 23893 h 120320"/>
                <a:gd name="connsiteX6" fmla="*/ 24849 w 66897"/>
                <a:gd name="connsiteY6" fmla="*/ 61326 h 120320"/>
                <a:gd name="connsiteX7" fmla="*/ 58298 w 66897"/>
                <a:gd name="connsiteY7" fmla="*/ 96486 h 120320"/>
                <a:gd name="connsiteX8" fmla="*/ 69403 w 66897"/>
                <a:gd name="connsiteY8" fmla="*/ 109721 h 120320"/>
                <a:gd name="connsiteX9" fmla="*/ 57228 w 66897"/>
                <a:gd name="connsiteY9" fmla="*/ 120818 h 1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97" h="120320">
                  <a:moveTo>
                    <a:pt x="57228" y="120818"/>
                  </a:moveTo>
                  <a:cubicBezTo>
                    <a:pt x="56960" y="120818"/>
                    <a:pt x="56559" y="120818"/>
                    <a:pt x="56291" y="120818"/>
                  </a:cubicBezTo>
                  <a:cubicBezTo>
                    <a:pt x="39299" y="119481"/>
                    <a:pt x="5717" y="105978"/>
                    <a:pt x="499" y="64267"/>
                  </a:cubicBezTo>
                  <a:cubicBezTo>
                    <a:pt x="-4184" y="26165"/>
                    <a:pt x="25251" y="5979"/>
                    <a:pt x="41440" y="631"/>
                  </a:cubicBezTo>
                  <a:cubicBezTo>
                    <a:pt x="47862" y="-1508"/>
                    <a:pt x="54819" y="1968"/>
                    <a:pt x="56960" y="8385"/>
                  </a:cubicBezTo>
                  <a:cubicBezTo>
                    <a:pt x="59101" y="14802"/>
                    <a:pt x="55622" y="21620"/>
                    <a:pt x="49334" y="23893"/>
                  </a:cubicBezTo>
                  <a:cubicBezTo>
                    <a:pt x="46390" y="24829"/>
                    <a:pt x="21504" y="34321"/>
                    <a:pt x="24849" y="61326"/>
                  </a:cubicBezTo>
                  <a:cubicBezTo>
                    <a:pt x="28729" y="92877"/>
                    <a:pt x="55221" y="96219"/>
                    <a:pt x="58298" y="96486"/>
                  </a:cubicBezTo>
                  <a:cubicBezTo>
                    <a:pt x="64988" y="97154"/>
                    <a:pt x="69938" y="103037"/>
                    <a:pt x="69403" y="109721"/>
                  </a:cubicBezTo>
                  <a:cubicBezTo>
                    <a:pt x="68868" y="116005"/>
                    <a:pt x="63516" y="120818"/>
                    <a:pt x="57228" y="120818"/>
                  </a:cubicBezTo>
                  <a:close/>
                </a:path>
              </a:pathLst>
            </a:custGeom>
            <a:grpFill/>
            <a:ln w="13376" cap="flat">
              <a:noFill/>
              <a:prstDash val="solid"/>
              <a:miter/>
            </a:ln>
          </p:spPr>
          <p:txBody>
            <a:bodyPr rtlCol="0" anchor="ctr"/>
            <a:lstStyle/>
            <a:p>
              <a:endParaRPr lang="es-MX"/>
            </a:p>
          </p:txBody>
        </p:sp>
        <p:sp>
          <p:nvSpPr>
            <p:cNvPr id="118" name="Forma libre 572">
              <a:extLst>
                <a:ext uri="{FF2B5EF4-FFF2-40B4-BE49-F238E27FC236}">
                  <a16:creationId xmlns:a16="http://schemas.microsoft.com/office/drawing/2014/main" id="{BC9E3242-EC57-2A42-986F-CF478A37451C}"/>
                </a:ext>
              </a:extLst>
            </p:cNvPr>
            <p:cNvSpPr/>
            <p:nvPr/>
          </p:nvSpPr>
          <p:spPr>
            <a:xfrm>
              <a:off x="3095951" y="5159651"/>
              <a:ext cx="107036" cy="200534"/>
            </a:xfrm>
            <a:custGeom>
              <a:avLst/>
              <a:gdLst>
                <a:gd name="connsiteX0" fmla="*/ 98941 w 107036"/>
                <a:gd name="connsiteY0" fmla="*/ 210523 h 200534"/>
                <a:gd name="connsiteX1" fmla="*/ 98005 w 107036"/>
                <a:gd name="connsiteY1" fmla="*/ 210523 h 200534"/>
                <a:gd name="connsiteX2" fmla="*/ 870 w 107036"/>
                <a:gd name="connsiteY2" fmla="*/ 111326 h 200534"/>
                <a:gd name="connsiteX3" fmla="*/ 72182 w 107036"/>
                <a:gd name="connsiteY3" fmla="*/ 631 h 200534"/>
                <a:gd name="connsiteX4" fmla="*/ 87703 w 107036"/>
                <a:gd name="connsiteY4" fmla="*/ 8385 h 200534"/>
                <a:gd name="connsiteX5" fmla="*/ 79943 w 107036"/>
                <a:gd name="connsiteY5" fmla="*/ 23893 h 200534"/>
                <a:gd name="connsiteX6" fmla="*/ 25087 w 107036"/>
                <a:gd name="connsiteY6" fmla="*/ 108385 h 200534"/>
                <a:gd name="connsiteX7" fmla="*/ 99878 w 107036"/>
                <a:gd name="connsiteY7" fmla="*/ 186192 h 200534"/>
                <a:gd name="connsiteX8" fmla="*/ 111117 w 107036"/>
                <a:gd name="connsiteY8" fmla="*/ 199293 h 200534"/>
                <a:gd name="connsiteX9" fmla="*/ 98941 w 107036"/>
                <a:gd name="connsiteY9" fmla="*/ 210523 h 20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036" h="200534">
                  <a:moveTo>
                    <a:pt x="98941" y="210523"/>
                  </a:moveTo>
                  <a:cubicBezTo>
                    <a:pt x="98674" y="210523"/>
                    <a:pt x="98273" y="210523"/>
                    <a:pt x="98005" y="210523"/>
                  </a:cubicBezTo>
                  <a:cubicBezTo>
                    <a:pt x="68302" y="208251"/>
                    <a:pt x="9834" y="184454"/>
                    <a:pt x="870" y="111326"/>
                  </a:cubicBezTo>
                  <a:cubicBezTo>
                    <a:pt x="-7292" y="45283"/>
                    <a:pt x="43952" y="9989"/>
                    <a:pt x="72182" y="631"/>
                  </a:cubicBezTo>
                  <a:cubicBezTo>
                    <a:pt x="78605" y="-1508"/>
                    <a:pt x="85562" y="1968"/>
                    <a:pt x="87703" y="8385"/>
                  </a:cubicBezTo>
                  <a:cubicBezTo>
                    <a:pt x="89843" y="14802"/>
                    <a:pt x="86365" y="21754"/>
                    <a:pt x="79943" y="23893"/>
                  </a:cubicBezTo>
                  <a:cubicBezTo>
                    <a:pt x="77400" y="24829"/>
                    <a:pt x="17460" y="45818"/>
                    <a:pt x="25087" y="108385"/>
                  </a:cubicBezTo>
                  <a:cubicBezTo>
                    <a:pt x="33917" y="180310"/>
                    <a:pt x="97202" y="186058"/>
                    <a:pt x="99878" y="186192"/>
                  </a:cubicBezTo>
                  <a:cubicBezTo>
                    <a:pt x="106568" y="186726"/>
                    <a:pt x="111652" y="192609"/>
                    <a:pt x="111117" y="199293"/>
                  </a:cubicBezTo>
                  <a:cubicBezTo>
                    <a:pt x="110582" y="205711"/>
                    <a:pt x="105230" y="210523"/>
                    <a:pt x="98941" y="210523"/>
                  </a:cubicBezTo>
                  <a:close/>
                </a:path>
              </a:pathLst>
            </a:custGeom>
            <a:grpFill/>
            <a:ln w="13376" cap="flat">
              <a:noFill/>
              <a:prstDash val="solid"/>
              <a:miter/>
            </a:ln>
          </p:spPr>
          <p:txBody>
            <a:bodyPr rtlCol="0" anchor="ctr"/>
            <a:lstStyle/>
            <a:p>
              <a:endParaRPr lang="es-MX"/>
            </a:p>
          </p:txBody>
        </p:sp>
        <p:sp>
          <p:nvSpPr>
            <p:cNvPr id="119" name="Forma libre 573">
              <a:extLst>
                <a:ext uri="{FF2B5EF4-FFF2-40B4-BE49-F238E27FC236}">
                  <a16:creationId xmlns:a16="http://schemas.microsoft.com/office/drawing/2014/main" id="{A4E37F37-22B8-B445-B30C-09AA939AB43C}"/>
                </a:ext>
              </a:extLst>
            </p:cNvPr>
            <p:cNvSpPr/>
            <p:nvPr/>
          </p:nvSpPr>
          <p:spPr>
            <a:xfrm>
              <a:off x="3288916" y="5651564"/>
              <a:ext cx="53518" cy="120320"/>
            </a:xfrm>
            <a:custGeom>
              <a:avLst/>
              <a:gdLst>
                <a:gd name="connsiteX0" fmla="*/ 49404 w 53518"/>
                <a:gd name="connsiteY0" fmla="*/ 121550 h 120320"/>
                <a:gd name="connsiteX1" fmla="*/ 46595 w 53518"/>
                <a:gd name="connsiteY1" fmla="*/ 121282 h 120320"/>
                <a:gd name="connsiteX2" fmla="*/ 34 w 53518"/>
                <a:gd name="connsiteY2" fmla="*/ 56978 h 120320"/>
                <a:gd name="connsiteX3" fmla="*/ 50207 w 53518"/>
                <a:gd name="connsiteY3" fmla="*/ 160 h 120320"/>
                <a:gd name="connsiteX4" fmla="*/ 64389 w 53518"/>
                <a:gd name="connsiteY4" fmla="*/ 10186 h 120320"/>
                <a:gd name="connsiteX5" fmla="*/ 54488 w 53518"/>
                <a:gd name="connsiteY5" fmla="*/ 24357 h 120320"/>
                <a:gd name="connsiteX6" fmla="*/ 24652 w 53518"/>
                <a:gd name="connsiteY6" fmla="*/ 57780 h 120320"/>
                <a:gd name="connsiteX7" fmla="*/ 52348 w 53518"/>
                <a:gd name="connsiteY7" fmla="*/ 97619 h 120320"/>
                <a:gd name="connsiteX8" fmla="*/ 61312 w 53518"/>
                <a:gd name="connsiteY8" fmla="*/ 112325 h 120320"/>
                <a:gd name="connsiteX9" fmla="*/ 49404 w 53518"/>
                <a:gd name="connsiteY9" fmla="*/ 121550 h 1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18" h="120320">
                  <a:moveTo>
                    <a:pt x="49404" y="121550"/>
                  </a:moveTo>
                  <a:cubicBezTo>
                    <a:pt x="48468" y="121550"/>
                    <a:pt x="47531" y="121416"/>
                    <a:pt x="46595" y="121282"/>
                  </a:cubicBezTo>
                  <a:cubicBezTo>
                    <a:pt x="30004" y="117405"/>
                    <a:pt x="-1170" y="98956"/>
                    <a:pt x="34" y="56978"/>
                  </a:cubicBezTo>
                  <a:cubicBezTo>
                    <a:pt x="1104" y="18609"/>
                    <a:pt x="33349" y="3101"/>
                    <a:pt x="50207" y="160"/>
                  </a:cubicBezTo>
                  <a:cubicBezTo>
                    <a:pt x="57031" y="-910"/>
                    <a:pt x="63185" y="3502"/>
                    <a:pt x="64389" y="10186"/>
                  </a:cubicBezTo>
                  <a:cubicBezTo>
                    <a:pt x="65460" y="16871"/>
                    <a:pt x="61044" y="23154"/>
                    <a:pt x="54488" y="24357"/>
                  </a:cubicBezTo>
                  <a:cubicBezTo>
                    <a:pt x="51411" y="24892"/>
                    <a:pt x="25455" y="30507"/>
                    <a:pt x="24652" y="57780"/>
                  </a:cubicBezTo>
                  <a:cubicBezTo>
                    <a:pt x="23715" y="89464"/>
                    <a:pt x="49404" y="96951"/>
                    <a:pt x="52348" y="97619"/>
                  </a:cubicBezTo>
                  <a:cubicBezTo>
                    <a:pt x="58904" y="99224"/>
                    <a:pt x="62918" y="105908"/>
                    <a:pt x="61312" y="112325"/>
                  </a:cubicBezTo>
                  <a:cubicBezTo>
                    <a:pt x="59974" y="117807"/>
                    <a:pt x="55023" y="121550"/>
                    <a:pt x="49404" y="121550"/>
                  </a:cubicBezTo>
                  <a:close/>
                </a:path>
              </a:pathLst>
            </a:custGeom>
            <a:grpFill/>
            <a:ln w="13376" cap="flat">
              <a:noFill/>
              <a:prstDash val="solid"/>
              <a:miter/>
            </a:ln>
          </p:spPr>
          <p:txBody>
            <a:bodyPr rtlCol="0" anchor="ctr"/>
            <a:lstStyle/>
            <a:p>
              <a:endParaRPr lang="es-MX"/>
            </a:p>
          </p:txBody>
        </p:sp>
        <p:sp>
          <p:nvSpPr>
            <p:cNvPr id="120" name="Forma libre 574">
              <a:extLst>
                <a:ext uri="{FF2B5EF4-FFF2-40B4-BE49-F238E27FC236}">
                  <a16:creationId xmlns:a16="http://schemas.microsoft.com/office/drawing/2014/main" id="{CA1CDC54-9F37-2F4E-90D9-CAE636A89666}"/>
                </a:ext>
              </a:extLst>
            </p:cNvPr>
            <p:cNvSpPr/>
            <p:nvPr/>
          </p:nvSpPr>
          <p:spPr>
            <a:xfrm>
              <a:off x="3197373" y="5604639"/>
              <a:ext cx="93657" cy="200534"/>
            </a:xfrm>
            <a:custGeom>
              <a:avLst/>
              <a:gdLst>
                <a:gd name="connsiteX0" fmla="*/ 83951 w 93656"/>
                <a:gd name="connsiteY0" fmla="*/ 211924 h 200534"/>
                <a:gd name="connsiteX1" fmla="*/ 81141 w 93656"/>
                <a:gd name="connsiteY1" fmla="*/ 211656 h 200534"/>
                <a:gd name="connsiteX2" fmla="*/ 61 w 93656"/>
                <a:gd name="connsiteY2" fmla="*/ 98823 h 200534"/>
                <a:gd name="connsiteX3" fmla="*/ 87296 w 93656"/>
                <a:gd name="connsiteY3" fmla="*/ 160 h 200534"/>
                <a:gd name="connsiteX4" fmla="*/ 101478 w 93656"/>
                <a:gd name="connsiteY4" fmla="*/ 10186 h 200534"/>
                <a:gd name="connsiteX5" fmla="*/ 91577 w 93656"/>
                <a:gd name="connsiteY5" fmla="*/ 24357 h 200534"/>
                <a:gd name="connsiteX6" fmla="*/ 91577 w 93656"/>
                <a:gd name="connsiteY6" fmla="*/ 24357 h 200534"/>
                <a:gd name="connsiteX7" fmla="*/ 24680 w 93656"/>
                <a:gd name="connsiteY7" fmla="*/ 99625 h 200534"/>
                <a:gd name="connsiteX8" fmla="*/ 86761 w 93656"/>
                <a:gd name="connsiteY8" fmla="*/ 187859 h 200534"/>
                <a:gd name="connsiteX9" fmla="*/ 95859 w 93656"/>
                <a:gd name="connsiteY9" fmla="*/ 202565 h 200534"/>
                <a:gd name="connsiteX10" fmla="*/ 83951 w 93656"/>
                <a:gd name="connsiteY10" fmla="*/ 211924 h 20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656" h="200534">
                  <a:moveTo>
                    <a:pt x="83951" y="211924"/>
                  </a:moveTo>
                  <a:cubicBezTo>
                    <a:pt x="83014" y="211924"/>
                    <a:pt x="82078" y="211790"/>
                    <a:pt x="81141" y="211656"/>
                  </a:cubicBezTo>
                  <a:cubicBezTo>
                    <a:pt x="52242" y="204838"/>
                    <a:pt x="-2079" y="172619"/>
                    <a:pt x="61" y="98823"/>
                  </a:cubicBezTo>
                  <a:cubicBezTo>
                    <a:pt x="2068" y="32245"/>
                    <a:pt x="57995" y="5240"/>
                    <a:pt x="87296" y="160"/>
                  </a:cubicBezTo>
                  <a:cubicBezTo>
                    <a:pt x="94119" y="-910"/>
                    <a:pt x="100274" y="3502"/>
                    <a:pt x="101478" y="10186"/>
                  </a:cubicBezTo>
                  <a:cubicBezTo>
                    <a:pt x="102549" y="16871"/>
                    <a:pt x="98133" y="23154"/>
                    <a:pt x="91577" y="24357"/>
                  </a:cubicBezTo>
                  <a:lnTo>
                    <a:pt x="91577" y="24357"/>
                  </a:lnTo>
                  <a:cubicBezTo>
                    <a:pt x="88901" y="24892"/>
                    <a:pt x="26553" y="36657"/>
                    <a:pt x="24680" y="99625"/>
                  </a:cubicBezTo>
                  <a:cubicBezTo>
                    <a:pt x="22539" y="172084"/>
                    <a:pt x="84219" y="187191"/>
                    <a:pt x="86761" y="187859"/>
                  </a:cubicBezTo>
                  <a:cubicBezTo>
                    <a:pt x="93317" y="189330"/>
                    <a:pt x="97464" y="196015"/>
                    <a:pt x="95859" y="202565"/>
                  </a:cubicBezTo>
                  <a:cubicBezTo>
                    <a:pt x="94521" y="208180"/>
                    <a:pt x="89437" y="211924"/>
                    <a:pt x="83951" y="211924"/>
                  </a:cubicBezTo>
                  <a:close/>
                </a:path>
              </a:pathLst>
            </a:custGeom>
            <a:grpFill/>
            <a:ln w="13376" cap="flat">
              <a:noFill/>
              <a:prstDash val="solid"/>
              <a:miter/>
            </a:ln>
          </p:spPr>
          <p:txBody>
            <a:bodyPr rtlCol="0" anchor="ctr"/>
            <a:lstStyle/>
            <a:p>
              <a:endParaRPr lang="es-MX"/>
            </a:p>
          </p:txBody>
        </p:sp>
        <p:sp>
          <p:nvSpPr>
            <p:cNvPr id="121" name="Forma libre 575">
              <a:extLst>
                <a:ext uri="{FF2B5EF4-FFF2-40B4-BE49-F238E27FC236}">
                  <a16:creationId xmlns:a16="http://schemas.microsoft.com/office/drawing/2014/main" id="{3EEDB72B-B436-D549-88C3-C5A58F1FCB9C}"/>
                </a:ext>
              </a:extLst>
            </p:cNvPr>
            <p:cNvSpPr/>
            <p:nvPr/>
          </p:nvSpPr>
          <p:spPr>
            <a:xfrm>
              <a:off x="3683108" y="4767368"/>
              <a:ext cx="66898" cy="106952"/>
            </a:xfrm>
            <a:custGeom>
              <a:avLst/>
              <a:gdLst>
                <a:gd name="connsiteX0" fmla="*/ 29705 w 66897"/>
                <a:gd name="connsiteY0" fmla="*/ 120053 h 106951"/>
                <a:gd name="connsiteX1" fmla="*/ 18332 w 66897"/>
                <a:gd name="connsiteY1" fmla="*/ 112299 h 106951"/>
                <a:gd name="connsiteX2" fmla="*/ 25156 w 66897"/>
                <a:gd name="connsiteY2" fmla="*/ 96390 h 106951"/>
                <a:gd name="connsiteX3" fmla="*/ 46429 w 66897"/>
                <a:gd name="connsiteY3" fmla="*/ 52941 h 106951"/>
                <a:gd name="connsiteX4" fmla="*/ 11910 w 66897"/>
                <a:gd name="connsiteY4" fmla="*/ 24465 h 106951"/>
                <a:gd name="connsiteX5" fmla="*/ 2 w 66897"/>
                <a:gd name="connsiteY5" fmla="*/ 11899 h 106951"/>
                <a:gd name="connsiteX6" fmla="*/ 12445 w 66897"/>
                <a:gd name="connsiteY6" fmla="*/ 0 h 106951"/>
                <a:gd name="connsiteX7" fmla="*/ 70512 w 66897"/>
                <a:gd name="connsiteY7" fmla="*/ 48663 h 106951"/>
                <a:gd name="connsiteX8" fmla="*/ 34120 w 66897"/>
                <a:gd name="connsiteY8" fmla="*/ 119251 h 106951"/>
                <a:gd name="connsiteX9" fmla="*/ 29705 w 66897"/>
                <a:gd name="connsiteY9" fmla="*/ 120053 h 106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97" h="106951">
                  <a:moveTo>
                    <a:pt x="29705" y="120053"/>
                  </a:moveTo>
                  <a:cubicBezTo>
                    <a:pt x="24889" y="120053"/>
                    <a:pt x="20206" y="117112"/>
                    <a:pt x="18332" y="112299"/>
                  </a:cubicBezTo>
                  <a:cubicBezTo>
                    <a:pt x="15790" y="106016"/>
                    <a:pt x="18868" y="98930"/>
                    <a:pt x="25156" y="96390"/>
                  </a:cubicBezTo>
                  <a:cubicBezTo>
                    <a:pt x="27832" y="95321"/>
                    <a:pt x="52182" y="84091"/>
                    <a:pt x="46429" y="52941"/>
                  </a:cubicBezTo>
                  <a:cubicBezTo>
                    <a:pt x="41479" y="26070"/>
                    <a:pt x="14854" y="24465"/>
                    <a:pt x="11910" y="24465"/>
                  </a:cubicBezTo>
                  <a:cubicBezTo>
                    <a:pt x="5221" y="24198"/>
                    <a:pt x="-131" y="18716"/>
                    <a:pt x="2" y="11899"/>
                  </a:cubicBezTo>
                  <a:cubicBezTo>
                    <a:pt x="136" y="5214"/>
                    <a:pt x="5488" y="0"/>
                    <a:pt x="12445" y="0"/>
                  </a:cubicBezTo>
                  <a:cubicBezTo>
                    <a:pt x="29571" y="268"/>
                    <a:pt x="63689" y="10829"/>
                    <a:pt x="70512" y="48663"/>
                  </a:cubicBezTo>
                  <a:cubicBezTo>
                    <a:pt x="78005" y="89973"/>
                    <a:pt x="50042" y="112968"/>
                    <a:pt x="34120" y="119251"/>
                  </a:cubicBezTo>
                  <a:cubicBezTo>
                    <a:pt x="32782" y="119786"/>
                    <a:pt x="31177" y="120053"/>
                    <a:pt x="29705" y="120053"/>
                  </a:cubicBezTo>
                  <a:close/>
                </a:path>
              </a:pathLst>
            </a:custGeom>
            <a:grpFill/>
            <a:ln w="13376" cap="flat">
              <a:noFill/>
              <a:prstDash val="solid"/>
              <a:miter/>
            </a:ln>
          </p:spPr>
          <p:txBody>
            <a:bodyPr rtlCol="0" anchor="ctr"/>
            <a:lstStyle/>
            <a:p>
              <a:endParaRPr lang="es-MX"/>
            </a:p>
          </p:txBody>
        </p:sp>
        <p:sp>
          <p:nvSpPr>
            <p:cNvPr id="122" name="Forma libre 576">
              <a:extLst>
                <a:ext uri="{FF2B5EF4-FFF2-40B4-BE49-F238E27FC236}">
                  <a16:creationId xmlns:a16="http://schemas.microsoft.com/office/drawing/2014/main" id="{41C127EC-421E-D749-958A-15A0E1488556}"/>
                </a:ext>
              </a:extLst>
            </p:cNvPr>
            <p:cNvSpPr/>
            <p:nvPr/>
          </p:nvSpPr>
          <p:spPr>
            <a:xfrm>
              <a:off x="3729936" y="4712947"/>
              <a:ext cx="107036" cy="200534"/>
            </a:xfrm>
            <a:custGeom>
              <a:avLst/>
              <a:gdLst>
                <a:gd name="connsiteX0" fmla="*/ 45761 w 107036"/>
                <a:gd name="connsiteY0" fmla="*/ 208833 h 200534"/>
                <a:gd name="connsiteX1" fmla="*/ 34388 w 107036"/>
                <a:gd name="connsiteY1" fmla="*/ 201078 h 200534"/>
                <a:gd name="connsiteX2" fmla="*/ 41211 w 107036"/>
                <a:gd name="connsiteY2" fmla="*/ 185169 h 200534"/>
                <a:gd name="connsiteX3" fmla="*/ 89377 w 107036"/>
                <a:gd name="connsiteY3" fmla="*/ 88646 h 200534"/>
                <a:gd name="connsiteX4" fmla="*/ 11910 w 107036"/>
                <a:gd name="connsiteY4" fmla="*/ 24341 h 200534"/>
                <a:gd name="connsiteX5" fmla="*/ 2 w 107036"/>
                <a:gd name="connsiteY5" fmla="*/ 11908 h 200534"/>
                <a:gd name="connsiteX6" fmla="*/ 12445 w 107036"/>
                <a:gd name="connsiteY6" fmla="*/ 9 h 200534"/>
                <a:gd name="connsiteX7" fmla="*/ 113461 w 107036"/>
                <a:gd name="connsiteY7" fmla="*/ 84501 h 200534"/>
                <a:gd name="connsiteX8" fmla="*/ 50310 w 107036"/>
                <a:gd name="connsiteY8" fmla="*/ 208164 h 200534"/>
                <a:gd name="connsiteX9" fmla="*/ 45761 w 107036"/>
                <a:gd name="connsiteY9" fmla="*/ 208833 h 20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036" h="200534">
                  <a:moveTo>
                    <a:pt x="45761" y="208833"/>
                  </a:moveTo>
                  <a:cubicBezTo>
                    <a:pt x="40944" y="208833"/>
                    <a:pt x="36261" y="205891"/>
                    <a:pt x="34388" y="201078"/>
                  </a:cubicBezTo>
                  <a:cubicBezTo>
                    <a:pt x="31846" y="194795"/>
                    <a:pt x="34923" y="187709"/>
                    <a:pt x="41211" y="185169"/>
                  </a:cubicBezTo>
                  <a:cubicBezTo>
                    <a:pt x="43620" y="184100"/>
                    <a:pt x="102222" y="159367"/>
                    <a:pt x="89377" y="88646"/>
                  </a:cubicBezTo>
                  <a:cubicBezTo>
                    <a:pt x="78005" y="26614"/>
                    <a:pt x="14586" y="24341"/>
                    <a:pt x="11910" y="24341"/>
                  </a:cubicBezTo>
                  <a:cubicBezTo>
                    <a:pt x="5221" y="24208"/>
                    <a:pt x="-131" y="18592"/>
                    <a:pt x="2" y="11908"/>
                  </a:cubicBezTo>
                  <a:cubicBezTo>
                    <a:pt x="136" y="5223"/>
                    <a:pt x="5756" y="-258"/>
                    <a:pt x="12445" y="9"/>
                  </a:cubicBezTo>
                  <a:cubicBezTo>
                    <a:pt x="42148" y="544"/>
                    <a:pt x="101553" y="18993"/>
                    <a:pt x="113461" y="84501"/>
                  </a:cubicBezTo>
                  <a:cubicBezTo>
                    <a:pt x="126706" y="157094"/>
                    <a:pt x="78005" y="197068"/>
                    <a:pt x="50310" y="208164"/>
                  </a:cubicBezTo>
                  <a:cubicBezTo>
                    <a:pt x="48838" y="208565"/>
                    <a:pt x="47366" y="208833"/>
                    <a:pt x="45761" y="208833"/>
                  </a:cubicBezTo>
                  <a:close/>
                </a:path>
              </a:pathLst>
            </a:custGeom>
            <a:grpFill/>
            <a:ln w="13376" cap="flat">
              <a:noFill/>
              <a:prstDash val="solid"/>
              <a:miter/>
            </a:ln>
          </p:spPr>
          <p:txBody>
            <a:bodyPr rtlCol="0" anchor="ctr"/>
            <a:lstStyle/>
            <a:p>
              <a:endParaRPr lang="es-MX"/>
            </a:p>
          </p:txBody>
        </p:sp>
        <p:sp>
          <p:nvSpPr>
            <p:cNvPr id="123" name="Forma libre 577">
              <a:extLst>
                <a:ext uri="{FF2B5EF4-FFF2-40B4-BE49-F238E27FC236}">
                  <a16:creationId xmlns:a16="http://schemas.microsoft.com/office/drawing/2014/main" id="{7ADD92A6-0964-8A41-82F6-94410102F4BE}"/>
                </a:ext>
              </a:extLst>
            </p:cNvPr>
            <p:cNvSpPr/>
            <p:nvPr/>
          </p:nvSpPr>
          <p:spPr>
            <a:xfrm>
              <a:off x="3861153" y="5197686"/>
              <a:ext cx="66898" cy="120320"/>
            </a:xfrm>
            <a:custGeom>
              <a:avLst/>
              <a:gdLst>
                <a:gd name="connsiteX0" fmla="*/ 12214 w 66897"/>
                <a:gd name="connsiteY0" fmla="*/ 120884 h 120320"/>
                <a:gd name="connsiteX1" fmla="*/ 39 w 66897"/>
                <a:gd name="connsiteY1" fmla="*/ 109654 h 120320"/>
                <a:gd name="connsiteX2" fmla="*/ 11277 w 66897"/>
                <a:gd name="connsiteY2" fmla="*/ 96552 h 120320"/>
                <a:gd name="connsiteX3" fmla="*/ 44593 w 66897"/>
                <a:gd name="connsiteY3" fmla="*/ 61392 h 120320"/>
                <a:gd name="connsiteX4" fmla="*/ 20108 w 66897"/>
                <a:gd name="connsiteY4" fmla="*/ 23825 h 120320"/>
                <a:gd name="connsiteX5" fmla="*/ 12482 w 66897"/>
                <a:gd name="connsiteY5" fmla="*/ 8317 h 120320"/>
                <a:gd name="connsiteX6" fmla="*/ 27868 w 66897"/>
                <a:gd name="connsiteY6" fmla="*/ 697 h 120320"/>
                <a:gd name="connsiteX7" fmla="*/ 68810 w 66897"/>
                <a:gd name="connsiteY7" fmla="*/ 64333 h 120320"/>
                <a:gd name="connsiteX8" fmla="*/ 13017 w 66897"/>
                <a:gd name="connsiteY8" fmla="*/ 120884 h 120320"/>
                <a:gd name="connsiteX9" fmla="*/ 12214 w 66897"/>
                <a:gd name="connsiteY9" fmla="*/ 120884 h 1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97" h="120320">
                  <a:moveTo>
                    <a:pt x="12214" y="120884"/>
                  </a:moveTo>
                  <a:cubicBezTo>
                    <a:pt x="5926" y="120884"/>
                    <a:pt x="574" y="116071"/>
                    <a:pt x="39" y="109654"/>
                  </a:cubicBezTo>
                  <a:cubicBezTo>
                    <a:pt x="-497" y="102970"/>
                    <a:pt x="4588" y="97087"/>
                    <a:pt x="11277" y="96552"/>
                  </a:cubicBezTo>
                  <a:cubicBezTo>
                    <a:pt x="14221" y="96285"/>
                    <a:pt x="40713" y="92809"/>
                    <a:pt x="44593" y="61392"/>
                  </a:cubicBezTo>
                  <a:cubicBezTo>
                    <a:pt x="47938" y="34387"/>
                    <a:pt x="22918" y="24895"/>
                    <a:pt x="20108" y="23825"/>
                  </a:cubicBezTo>
                  <a:cubicBezTo>
                    <a:pt x="13686" y="21686"/>
                    <a:pt x="10341" y="14735"/>
                    <a:pt x="12482" y="8317"/>
                  </a:cubicBezTo>
                  <a:cubicBezTo>
                    <a:pt x="14622" y="1901"/>
                    <a:pt x="21446" y="-1576"/>
                    <a:pt x="27868" y="697"/>
                  </a:cubicBezTo>
                  <a:cubicBezTo>
                    <a:pt x="44057" y="6045"/>
                    <a:pt x="73492" y="26366"/>
                    <a:pt x="68810" y="64333"/>
                  </a:cubicBezTo>
                  <a:cubicBezTo>
                    <a:pt x="63725" y="106044"/>
                    <a:pt x="30143" y="119547"/>
                    <a:pt x="13017" y="120884"/>
                  </a:cubicBezTo>
                  <a:cubicBezTo>
                    <a:pt x="12749" y="120884"/>
                    <a:pt x="12482" y="120884"/>
                    <a:pt x="12214" y="120884"/>
                  </a:cubicBezTo>
                  <a:close/>
                </a:path>
              </a:pathLst>
            </a:custGeom>
            <a:grpFill/>
            <a:ln w="13376" cap="flat">
              <a:noFill/>
              <a:prstDash val="solid"/>
              <a:miter/>
            </a:ln>
          </p:spPr>
          <p:txBody>
            <a:bodyPr rtlCol="0" anchor="ctr"/>
            <a:lstStyle/>
            <a:p>
              <a:endParaRPr lang="es-MX"/>
            </a:p>
          </p:txBody>
        </p:sp>
        <p:sp>
          <p:nvSpPr>
            <p:cNvPr id="124" name="Forma libre 578">
              <a:extLst>
                <a:ext uri="{FF2B5EF4-FFF2-40B4-BE49-F238E27FC236}">
                  <a16:creationId xmlns:a16="http://schemas.microsoft.com/office/drawing/2014/main" id="{C9E9024A-AEE9-FE4D-AA62-E18271D78EF3}"/>
                </a:ext>
              </a:extLst>
            </p:cNvPr>
            <p:cNvSpPr/>
            <p:nvPr/>
          </p:nvSpPr>
          <p:spPr>
            <a:xfrm>
              <a:off x="3910925" y="5159651"/>
              <a:ext cx="107036" cy="200534"/>
            </a:xfrm>
            <a:custGeom>
              <a:avLst/>
              <a:gdLst>
                <a:gd name="connsiteX0" fmla="*/ 12214 w 107036"/>
                <a:gd name="connsiteY0" fmla="*/ 210523 h 200534"/>
                <a:gd name="connsiteX1" fmla="*/ 39 w 107036"/>
                <a:gd name="connsiteY1" fmla="*/ 199293 h 200534"/>
                <a:gd name="connsiteX2" fmla="*/ 11277 w 107036"/>
                <a:gd name="connsiteY2" fmla="*/ 186192 h 200534"/>
                <a:gd name="connsiteX3" fmla="*/ 86069 w 107036"/>
                <a:gd name="connsiteY3" fmla="*/ 108385 h 200534"/>
                <a:gd name="connsiteX4" fmla="*/ 31347 w 107036"/>
                <a:gd name="connsiteY4" fmla="*/ 23893 h 200534"/>
                <a:gd name="connsiteX5" fmla="*/ 23587 w 107036"/>
                <a:gd name="connsiteY5" fmla="*/ 8385 h 200534"/>
                <a:gd name="connsiteX6" fmla="*/ 39107 w 107036"/>
                <a:gd name="connsiteY6" fmla="*/ 631 h 200534"/>
                <a:gd name="connsiteX7" fmla="*/ 110420 w 107036"/>
                <a:gd name="connsiteY7" fmla="*/ 111326 h 200534"/>
                <a:gd name="connsiteX8" fmla="*/ 13284 w 107036"/>
                <a:gd name="connsiteY8" fmla="*/ 210523 h 200534"/>
                <a:gd name="connsiteX9" fmla="*/ 12214 w 107036"/>
                <a:gd name="connsiteY9" fmla="*/ 210523 h 20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036" h="200534">
                  <a:moveTo>
                    <a:pt x="12214" y="210523"/>
                  </a:moveTo>
                  <a:cubicBezTo>
                    <a:pt x="5926" y="210523"/>
                    <a:pt x="574" y="205711"/>
                    <a:pt x="39" y="199293"/>
                  </a:cubicBezTo>
                  <a:cubicBezTo>
                    <a:pt x="-497" y="192609"/>
                    <a:pt x="4588" y="186726"/>
                    <a:pt x="11277" y="186192"/>
                  </a:cubicBezTo>
                  <a:cubicBezTo>
                    <a:pt x="13953" y="185924"/>
                    <a:pt x="77238" y="179775"/>
                    <a:pt x="86069" y="108385"/>
                  </a:cubicBezTo>
                  <a:cubicBezTo>
                    <a:pt x="93829" y="45417"/>
                    <a:pt x="33889" y="24695"/>
                    <a:pt x="31347" y="23893"/>
                  </a:cubicBezTo>
                  <a:cubicBezTo>
                    <a:pt x="24925" y="21754"/>
                    <a:pt x="21446" y="14802"/>
                    <a:pt x="23587" y="8385"/>
                  </a:cubicBezTo>
                  <a:cubicBezTo>
                    <a:pt x="25728" y="1968"/>
                    <a:pt x="32685" y="-1508"/>
                    <a:pt x="39107" y="631"/>
                  </a:cubicBezTo>
                  <a:cubicBezTo>
                    <a:pt x="67338" y="9989"/>
                    <a:pt x="118581" y="45149"/>
                    <a:pt x="110420" y="111326"/>
                  </a:cubicBezTo>
                  <a:cubicBezTo>
                    <a:pt x="101456" y="184587"/>
                    <a:pt x="42987" y="208251"/>
                    <a:pt x="13284" y="210523"/>
                  </a:cubicBezTo>
                  <a:cubicBezTo>
                    <a:pt x="12883" y="210523"/>
                    <a:pt x="12615" y="210523"/>
                    <a:pt x="12214" y="210523"/>
                  </a:cubicBezTo>
                  <a:close/>
                </a:path>
              </a:pathLst>
            </a:custGeom>
            <a:grpFill/>
            <a:ln w="13376" cap="flat">
              <a:noFill/>
              <a:prstDash val="solid"/>
              <a:miter/>
            </a:ln>
          </p:spPr>
          <p:txBody>
            <a:bodyPr rtlCol="0" anchor="ctr"/>
            <a:lstStyle/>
            <a:p>
              <a:endParaRPr lang="es-MX"/>
            </a:p>
          </p:txBody>
        </p:sp>
        <p:sp>
          <p:nvSpPr>
            <p:cNvPr id="125" name="Forma libre 579">
              <a:extLst>
                <a:ext uri="{FF2B5EF4-FFF2-40B4-BE49-F238E27FC236}">
                  <a16:creationId xmlns:a16="http://schemas.microsoft.com/office/drawing/2014/main" id="{69176751-53DF-634B-94E5-68ED7F21CA62}"/>
                </a:ext>
              </a:extLst>
            </p:cNvPr>
            <p:cNvSpPr/>
            <p:nvPr/>
          </p:nvSpPr>
          <p:spPr>
            <a:xfrm>
              <a:off x="3739914" y="5651397"/>
              <a:ext cx="53518" cy="120320"/>
            </a:xfrm>
            <a:custGeom>
              <a:avLst/>
              <a:gdLst>
                <a:gd name="connsiteX0" fmla="*/ 15179 w 53518"/>
                <a:gd name="connsiteY0" fmla="*/ 121717 h 120320"/>
                <a:gd name="connsiteX1" fmla="*/ 3271 w 53518"/>
                <a:gd name="connsiteY1" fmla="*/ 112225 h 120320"/>
                <a:gd name="connsiteX2" fmla="*/ 12369 w 53518"/>
                <a:gd name="connsiteY2" fmla="*/ 97519 h 120320"/>
                <a:gd name="connsiteX3" fmla="*/ 39931 w 53518"/>
                <a:gd name="connsiteY3" fmla="*/ 57680 h 120320"/>
                <a:gd name="connsiteX4" fmla="*/ 10094 w 53518"/>
                <a:gd name="connsiteY4" fmla="*/ 24257 h 120320"/>
                <a:gd name="connsiteX5" fmla="*/ 194 w 53518"/>
                <a:gd name="connsiteY5" fmla="*/ 10086 h 120320"/>
                <a:gd name="connsiteX6" fmla="*/ 14242 w 53518"/>
                <a:gd name="connsiteY6" fmla="*/ 193 h 120320"/>
                <a:gd name="connsiteX7" fmla="*/ 64415 w 53518"/>
                <a:gd name="connsiteY7" fmla="*/ 57011 h 120320"/>
                <a:gd name="connsiteX8" fmla="*/ 17854 w 53518"/>
                <a:gd name="connsiteY8" fmla="*/ 121316 h 120320"/>
                <a:gd name="connsiteX9" fmla="*/ 15179 w 53518"/>
                <a:gd name="connsiteY9" fmla="*/ 121717 h 1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18" h="120320">
                  <a:moveTo>
                    <a:pt x="15179" y="121717"/>
                  </a:moveTo>
                  <a:cubicBezTo>
                    <a:pt x="9559" y="121717"/>
                    <a:pt x="4609" y="117840"/>
                    <a:pt x="3271" y="112225"/>
                  </a:cubicBezTo>
                  <a:cubicBezTo>
                    <a:pt x="1665" y="105674"/>
                    <a:pt x="5813" y="99123"/>
                    <a:pt x="12369" y="97519"/>
                  </a:cubicBezTo>
                  <a:cubicBezTo>
                    <a:pt x="15179" y="96851"/>
                    <a:pt x="41001" y="89364"/>
                    <a:pt x="39931" y="57680"/>
                  </a:cubicBezTo>
                  <a:cubicBezTo>
                    <a:pt x="39128" y="30407"/>
                    <a:pt x="13038" y="24792"/>
                    <a:pt x="10094" y="24257"/>
                  </a:cubicBezTo>
                  <a:cubicBezTo>
                    <a:pt x="3538" y="23054"/>
                    <a:pt x="-1011" y="16637"/>
                    <a:pt x="194" y="10086"/>
                  </a:cubicBezTo>
                  <a:cubicBezTo>
                    <a:pt x="1398" y="3536"/>
                    <a:pt x="7552" y="-1010"/>
                    <a:pt x="14242" y="193"/>
                  </a:cubicBezTo>
                  <a:cubicBezTo>
                    <a:pt x="31100" y="3135"/>
                    <a:pt x="63211" y="18643"/>
                    <a:pt x="64415" y="57011"/>
                  </a:cubicBezTo>
                  <a:cubicBezTo>
                    <a:pt x="65619" y="98990"/>
                    <a:pt x="34579" y="117439"/>
                    <a:pt x="17854" y="121316"/>
                  </a:cubicBezTo>
                  <a:cubicBezTo>
                    <a:pt x="17051" y="121583"/>
                    <a:pt x="16115" y="121717"/>
                    <a:pt x="15179" y="121717"/>
                  </a:cubicBezTo>
                  <a:close/>
                </a:path>
              </a:pathLst>
            </a:custGeom>
            <a:grpFill/>
            <a:ln w="13376" cap="flat">
              <a:noFill/>
              <a:prstDash val="solid"/>
              <a:miter/>
            </a:ln>
          </p:spPr>
          <p:txBody>
            <a:bodyPr rtlCol="0" anchor="ctr"/>
            <a:lstStyle/>
            <a:p>
              <a:endParaRPr lang="es-MX"/>
            </a:p>
          </p:txBody>
        </p:sp>
        <p:sp>
          <p:nvSpPr>
            <p:cNvPr id="126" name="Forma libre 580">
              <a:extLst>
                <a:ext uri="{FF2B5EF4-FFF2-40B4-BE49-F238E27FC236}">
                  <a16:creationId xmlns:a16="http://schemas.microsoft.com/office/drawing/2014/main" id="{66248961-577D-5843-A1AD-51C3246FCB15}"/>
                </a:ext>
              </a:extLst>
            </p:cNvPr>
            <p:cNvSpPr/>
            <p:nvPr/>
          </p:nvSpPr>
          <p:spPr>
            <a:xfrm>
              <a:off x="3794402" y="5604506"/>
              <a:ext cx="93657" cy="200534"/>
            </a:xfrm>
            <a:custGeom>
              <a:avLst/>
              <a:gdLst>
                <a:gd name="connsiteX0" fmla="*/ 17821 w 93656"/>
                <a:gd name="connsiteY0" fmla="*/ 212057 h 200534"/>
                <a:gd name="connsiteX1" fmla="*/ 5913 w 93656"/>
                <a:gd name="connsiteY1" fmla="*/ 202566 h 200534"/>
                <a:gd name="connsiteX2" fmla="*/ 15011 w 93656"/>
                <a:gd name="connsiteY2" fmla="*/ 187860 h 200534"/>
                <a:gd name="connsiteX3" fmla="*/ 77092 w 93656"/>
                <a:gd name="connsiteY3" fmla="*/ 99625 h 200534"/>
                <a:gd name="connsiteX4" fmla="*/ 10194 w 93656"/>
                <a:gd name="connsiteY4" fmla="*/ 24357 h 200534"/>
                <a:gd name="connsiteX5" fmla="*/ 160 w 93656"/>
                <a:gd name="connsiteY5" fmla="*/ 10186 h 200534"/>
                <a:gd name="connsiteX6" fmla="*/ 14342 w 93656"/>
                <a:gd name="connsiteY6" fmla="*/ 160 h 200534"/>
                <a:gd name="connsiteX7" fmla="*/ 101577 w 93656"/>
                <a:gd name="connsiteY7" fmla="*/ 98822 h 200534"/>
                <a:gd name="connsiteX8" fmla="*/ 20631 w 93656"/>
                <a:gd name="connsiteY8" fmla="*/ 211656 h 200534"/>
                <a:gd name="connsiteX9" fmla="*/ 17821 w 93656"/>
                <a:gd name="connsiteY9" fmla="*/ 212057 h 20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656" h="200534">
                  <a:moveTo>
                    <a:pt x="17821" y="212057"/>
                  </a:moveTo>
                  <a:cubicBezTo>
                    <a:pt x="12202" y="212057"/>
                    <a:pt x="7251" y="208314"/>
                    <a:pt x="5913" y="202566"/>
                  </a:cubicBezTo>
                  <a:cubicBezTo>
                    <a:pt x="4308" y="196015"/>
                    <a:pt x="8455" y="189464"/>
                    <a:pt x="15011" y="187860"/>
                  </a:cubicBezTo>
                  <a:cubicBezTo>
                    <a:pt x="17553" y="187191"/>
                    <a:pt x="79233" y="171550"/>
                    <a:pt x="77092" y="99625"/>
                  </a:cubicBezTo>
                  <a:cubicBezTo>
                    <a:pt x="75219" y="36256"/>
                    <a:pt x="12870" y="24892"/>
                    <a:pt x="10194" y="24357"/>
                  </a:cubicBezTo>
                  <a:cubicBezTo>
                    <a:pt x="3505" y="23154"/>
                    <a:pt x="-910" y="16871"/>
                    <a:pt x="160" y="10186"/>
                  </a:cubicBezTo>
                  <a:cubicBezTo>
                    <a:pt x="1230" y="3502"/>
                    <a:pt x="7519" y="-910"/>
                    <a:pt x="14342" y="160"/>
                  </a:cubicBezTo>
                  <a:cubicBezTo>
                    <a:pt x="43643" y="5106"/>
                    <a:pt x="99570" y="32245"/>
                    <a:pt x="101577" y="98822"/>
                  </a:cubicBezTo>
                  <a:cubicBezTo>
                    <a:pt x="103717" y="172619"/>
                    <a:pt x="49530" y="204838"/>
                    <a:pt x="20631" y="211656"/>
                  </a:cubicBezTo>
                  <a:cubicBezTo>
                    <a:pt x="19694" y="212057"/>
                    <a:pt x="18757" y="212057"/>
                    <a:pt x="17821" y="212057"/>
                  </a:cubicBezTo>
                  <a:close/>
                </a:path>
              </a:pathLst>
            </a:custGeom>
            <a:grpFill/>
            <a:ln w="13376" cap="flat">
              <a:noFill/>
              <a:prstDash val="solid"/>
              <a:miter/>
            </a:ln>
          </p:spPr>
          <p:txBody>
            <a:bodyPr rtlCol="0" anchor="ctr"/>
            <a:lstStyle/>
            <a:p>
              <a:endParaRPr lang="es-MX"/>
            </a:p>
          </p:txBody>
        </p:sp>
      </p:grpSp>
      <p:grpSp>
        <p:nvGrpSpPr>
          <p:cNvPr id="129" name="Group 128">
            <a:extLst>
              <a:ext uri="{FF2B5EF4-FFF2-40B4-BE49-F238E27FC236}">
                <a16:creationId xmlns:a16="http://schemas.microsoft.com/office/drawing/2014/main" id="{CC9935CC-ED14-F142-970E-ACD17CB0D0AE}"/>
              </a:ext>
            </a:extLst>
          </p:cNvPr>
          <p:cNvGrpSpPr/>
          <p:nvPr/>
        </p:nvGrpSpPr>
        <p:grpSpPr>
          <a:xfrm>
            <a:off x="3721021" y="5642817"/>
            <a:ext cx="3798294" cy="1849397"/>
            <a:chOff x="8171269" y="10491269"/>
            <a:chExt cx="5475914" cy="1849397"/>
          </a:xfrm>
        </p:grpSpPr>
        <p:sp>
          <p:nvSpPr>
            <p:cNvPr id="130" name="TextBox 129">
              <a:extLst>
                <a:ext uri="{FF2B5EF4-FFF2-40B4-BE49-F238E27FC236}">
                  <a16:creationId xmlns:a16="http://schemas.microsoft.com/office/drawing/2014/main" id="{5057CE01-E081-6A4F-9FA4-293EED15E2BE}"/>
                </a:ext>
              </a:extLst>
            </p:cNvPr>
            <p:cNvSpPr txBox="1"/>
            <p:nvPr/>
          </p:nvSpPr>
          <p:spPr>
            <a:xfrm>
              <a:off x="8171269" y="11140337"/>
              <a:ext cx="5475914"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31" name="Rectangle 130">
              <a:extLst>
                <a:ext uri="{FF2B5EF4-FFF2-40B4-BE49-F238E27FC236}">
                  <a16:creationId xmlns:a16="http://schemas.microsoft.com/office/drawing/2014/main" id="{17C1F46E-5CAC-B144-8618-1D25F5C88F0A}"/>
                </a:ext>
              </a:extLst>
            </p:cNvPr>
            <p:cNvSpPr/>
            <p:nvPr/>
          </p:nvSpPr>
          <p:spPr>
            <a:xfrm>
              <a:off x="8885699" y="10491269"/>
              <a:ext cx="4297676"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Diarrhea</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132" name="Group 131">
            <a:extLst>
              <a:ext uri="{FF2B5EF4-FFF2-40B4-BE49-F238E27FC236}">
                <a16:creationId xmlns:a16="http://schemas.microsoft.com/office/drawing/2014/main" id="{4C601C4C-8189-C44F-88CD-B2E18A83E207}"/>
              </a:ext>
            </a:extLst>
          </p:cNvPr>
          <p:cNvGrpSpPr/>
          <p:nvPr/>
        </p:nvGrpSpPr>
        <p:grpSpPr>
          <a:xfrm>
            <a:off x="17002681" y="5642817"/>
            <a:ext cx="3798294" cy="1849397"/>
            <a:chOff x="8171269" y="10491269"/>
            <a:chExt cx="5475914" cy="1849397"/>
          </a:xfrm>
        </p:grpSpPr>
        <p:sp>
          <p:nvSpPr>
            <p:cNvPr id="133" name="TextBox 132">
              <a:extLst>
                <a:ext uri="{FF2B5EF4-FFF2-40B4-BE49-F238E27FC236}">
                  <a16:creationId xmlns:a16="http://schemas.microsoft.com/office/drawing/2014/main" id="{0253A34C-B6EE-4441-A992-070D2CA4B055}"/>
                </a:ext>
              </a:extLst>
            </p:cNvPr>
            <p:cNvSpPr txBox="1"/>
            <p:nvPr/>
          </p:nvSpPr>
          <p:spPr>
            <a:xfrm>
              <a:off x="8171269" y="11140337"/>
              <a:ext cx="5475914"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34" name="Rectangle 133">
              <a:extLst>
                <a:ext uri="{FF2B5EF4-FFF2-40B4-BE49-F238E27FC236}">
                  <a16:creationId xmlns:a16="http://schemas.microsoft.com/office/drawing/2014/main" id="{375DDB0F-B1D0-2C44-ADC7-12E4CCCB8ACA}"/>
                </a:ext>
              </a:extLst>
            </p:cNvPr>
            <p:cNvSpPr/>
            <p:nvPr/>
          </p:nvSpPr>
          <p:spPr>
            <a:xfrm>
              <a:off x="8885699" y="10491269"/>
              <a:ext cx="4297676"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Fatigue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135" name="Group 134">
            <a:extLst>
              <a:ext uri="{FF2B5EF4-FFF2-40B4-BE49-F238E27FC236}">
                <a16:creationId xmlns:a16="http://schemas.microsoft.com/office/drawing/2014/main" id="{CAA95B7F-EFBB-8240-9B5D-069D556317B7}"/>
              </a:ext>
            </a:extLst>
          </p:cNvPr>
          <p:cNvGrpSpPr/>
          <p:nvPr/>
        </p:nvGrpSpPr>
        <p:grpSpPr>
          <a:xfrm>
            <a:off x="10281841" y="5642817"/>
            <a:ext cx="3798294" cy="1849397"/>
            <a:chOff x="8171269" y="10491269"/>
            <a:chExt cx="5475914" cy="1849397"/>
          </a:xfrm>
        </p:grpSpPr>
        <p:sp>
          <p:nvSpPr>
            <p:cNvPr id="136" name="TextBox 135">
              <a:extLst>
                <a:ext uri="{FF2B5EF4-FFF2-40B4-BE49-F238E27FC236}">
                  <a16:creationId xmlns:a16="http://schemas.microsoft.com/office/drawing/2014/main" id="{9C70802A-6FD4-8047-9496-6BAE7F656431}"/>
                </a:ext>
              </a:extLst>
            </p:cNvPr>
            <p:cNvSpPr txBox="1"/>
            <p:nvPr/>
          </p:nvSpPr>
          <p:spPr>
            <a:xfrm>
              <a:off x="8171269" y="11140337"/>
              <a:ext cx="5475914"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37" name="Rectangle 136">
              <a:extLst>
                <a:ext uri="{FF2B5EF4-FFF2-40B4-BE49-F238E27FC236}">
                  <a16:creationId xmlns:a16="http://schemas.microsoft.com/office/drawing/2014/main" id="{1AE2CBCB-1ADD-524E-B40B-BE860DA4536F}"/>
                </a:ext>
              </a:extLst>
            </p:cNvPr>
            <p:cNvSpPr/>
            <p:nvPr/>
          </p:nvSpPr>
          <p:spPr>
            <a:xfrm>
              <a:off x="8885699" y="10491269"/>
              <a:ext cx="4297676"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Night Sweats</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Tree>
    <p:extLst>
      <p:ext uri="{BB962C8B-B14F-4D97-AF65-F5344CB8AC3E}">
        <p14:creationId xmlns:p14="http://schemas.microsoft.com/office/powerpoint/2010/main" val="3164500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53" name="Grupo 678">
            <a:extLst>
              <a:ext uri="{FF2B5EF4-FFF2-40B4-BE49-F238E27FC236}">
                <a16:creationId xmlns:a16="http://schemas.microsoft.com/office/drawing/2014/main" id="{4C2B64CA-D449-3247-AB78-46F0925F846D}"/>
              </a:ext>
            </a:extLst>
          </p:cNvPr>
          <p:cNvGrpSpPr/>
          <p:nvPr/>
        </p:nvGrpSpPr>
        <p:grpSpPr>
          <a:xfrm rot="4508707">
            <a:off x="2970868" y="4579706"/>
            <a:ext cx="2364739" cy="2244395"/>
            <a:chOff x="8943932" y="8863125"/>
            <a:chExt cx="1173296" cy="1113586"/>
          </a:xfrm>
        </p:grpSpPr>
        <p:sp>
          <p:nvSpPr>
            <p:cNvPr id="54" name="Forma libre 464">
              <a:extLst>
                <a:ext uri="{FF2B5EF4-FFF2-40B4-BE49-F238E27FC236}">
                  <a16:creationId xmlns:a16="http://schemas.microsoft.com/office/drawing/2014/main" id="{23FC6FC9-F4E9-AF41-930A-DDB20851881E}"/>
                </a:ext>
              </a:extLst>
            </p:cNvPr>
            <p:cNvSpPr/>
            <p:nvPr/>
          </p:nvSpPr>
          <p:spPr>
            <a:xfrm>
              <a:off x="9337371" y="9437356"/>
              <a:ext cx="93657" cy="93583"/>
            </a:xfrm>
            <a:custGeom>
              <a:avLst/>
              <a:gdLst>
                <a:gd name="connsiteX0" fmla="*/ 31494 w 93656"/>
                <a:gd name="connsiteY0" fmla="*/ 90827 h 93582"/>
                <a:gd name="connsiteX1" fmla="*/ 7545 w 93656"/>
                <a:gd name="connsiteY1" fmla="*/ 61282 h 93582"/>
                <a:gd name="connsiteX2" fmla="*/ 12495 w 93656"/>
                <a:gd name="connsiteY2" fmla="*/ 13688 h 93582"/>
                <a:gd name="connsiteX3" fmla="*/ 20122 w 93656"/>
                <a:gd name="connsiteY3" fmla="*/ 7539 h 93582"/>
                <a:gd name="connsiteX4" fmla="*/ 67753 w 93656"/>
                <a:gd name="connsiteY4" fmla="*/ 12485 h 93582"/>
                <a:gd name="connsiteX5" fmla="*/ 91702 w 93656"/>
                <a:gd name="connsiteY5" fmla="*/ 42030 h 93582"/>
                <a:gd name="connsiteX6" fmla="*/ 86751 w 93656"/>
                <a:gd name="connsiteY6" fmla="*/ 89624 h 93582"/>
                <a:gd name="connsiteX7" fmla="*/ 79125 w 93656"/>
                <a:gd name="connsiteY7" fmla="*/ 95774 h 93582"/>
                <a:gd name="connsiteX8" fmla="*/ 31494 w 93656"/>
                <a:gd name="connsiteY8" fmla="*/ 90827 h 9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656" h="93582">
                  <a:moveTo>
                    <a:pt x="31494" y="90827"/>
                  </a:moveTo>
                  <a:lnTo>
                    <a:pt x="7545" y="61282"/>
                  </a:lnTo>
                  <a:cubicBezTo>
                    <a:pt x="-4229" y="46843"/>
                    <a:pt x="-1955" y="25453"/>
                    <a:pt x="12495" y="13688"/>
                  </a:cubicBezTo>
                  <a:lnTo>
                    <a:pt x="20122" y="7539"/>
                  </a:lnTo>
                  <a:cubicBezTo>
                    <a:pt x="34571" y="-4226"/>
                    <a:pt x="55979" y="-1953"/>
                    <a:pt x="67753" y="12485"/>
                  </a:cubicBezTo>
                  <a:lnTo>
                    <a:pt x="91702" y="42030"/>
                  </a:lnTo>
                  <a:cubicBezTo>
                    <a:pt x="103476" y="56469"/>
                    <a:pt x="101201" y="77859"/>
                    <a:pt x="86751" y="89624"/>
                  </a:cubicBezTo>
                  <a:lnTo>
                    <a:pt x="79125" y="95774"/>
                  </a:lnTo>
                  <a:cubicBezTo>
                    <a:pt x="64675" y="107405"/>
                    <a:pt x="43268" y="105266"/>
                    <a:pt x="31494" y="90827"/>
                  </a:cubicBezTo>
                  <a:close/>
                </a:path>
              </a:pathLst>
            </a:custGeom>
            <a:solidFill>
              <a:schemeClr val="bg1">
                <a:lumMod val="75000"/>
              </a:schemeClr>
            </a:solidFill>
            <a:ln w="13376" cap="flat">
              <a:noFill/>
              <a:prstDash val="solid"/>
              <a:miter/>
            </a:ln>
          </p:spPr>
          <p:txBody>
            <a:bodyPr rtlCol="0" anchor="ctr"/>
            <a:lstStyle/>
            <a:p>
              <a:endParaRPr lang="es-MX"/>
            </a:p>
          </p:txBody>
        </p:sp>
        <p:sp>
          <p:nvSpPr>
            <p:cNvPr id="55" name="Forma libre 465">
              <a:extLst>
                <a:ext uri="{FF2B5EF4-FFF2-40B4-BE49-F238E27FC236}">
                  <a16:creationId xmlns:a16="http://schemas.microsoft.com/office/drawing/2014/main" id="{F14DD0AC-AC13-0E46-A14D-A39D85E93DF6}"/>
                </a:ext>
              </a:extLst>
            </p:cNvPr>
            <p:cNvSpPr/>
            <p:nvPr/>
          </p:nvSpPr>
          <p:spPr>
            <a:xfrm>
              <a:off x="9320565" y="8946247"/>
              <a:ext cx="695734" cy="614971"/>
            </a:xfrm>
            <a:custGeom>
              <a:avLst/>
              <a:gdLst>
                <a:gd name="connsiteX0" fmla="*/ 650913 w 695734"/>
                <a:gd name="connsiteY0" fmla="*/ 67499 h 614971"/>
                <a:gd name="connsiteX1" fmla="*/ 541870 w 695734"/>
                <a:gd name="connsiteY1" fmla="*/ 14424 h 614971"/>
                <a:gd name="connsiteX2" fmla="*/ 411955 w 695734"/>
                <a:gd name="connsiteY2" fmla="*/ 120039 h 614971"/>
                <a:gd name="connsiteX3" fmla="*/ 485542 w 695734"/>
                <a:gd name="connsiteY3" fmla="*/ 210412 h 614971"/>
                <a:gd name="connsiteX4" fmla="*/ 446206 w 695734"/>
                <a:gd name="connsiteY4" fmla="*/ 242364 h 614971"/>
                <a:gd name="connsiteX5" fmla="*/ 372619 w 695734"/>
                <a:gd name="connsiteY5" fmla="*/ 151990 h 614971"/>
                <a:gd name="connsiteX6" fmla="*/ 319235 w 695734"/>
                <a:gd name="connsiteY6" fmla="*/ 195439 h 614971"/>
                <a:gd name="connsiteX7" fmla="*/ 392822 w 695734"/>
                <a:gd name="connsiteY7" fmla="*/ 285813 h 614971"/>
                <a:gd name="connsiteX8" fmla="*/ 353486 w 695734"/>
                <a:gd name="connsiteY8" fmla="*/ 317765 h 614971"/>
                <a:gd name="connsiteX9" fmla="*/ 279899 w 695734"/>
                <a:gd name="connsiteY9" fmla="*/ 227391 h 614971"/>
                <a:gd name="connsiteX10" fmla="*/ 222902 w 695734"/>
                <a:gd name="connsiteY10" fmla="*/ 273648 h 614971"/>
                <a:gd name="connsiteX11" fmla="*/ 296490 w 695734"/>
                <a:gd name="connsiteY11" fmla="*/ 364022 h 614971"/>
                <a:gd name="connsiteX12" fmla="*/ 257154 w 695734"/>
                <a:gd name="connsiteY12" fmla="*/ 395973 h 614971"/>
                <a:gd name="connsiteX13" fmla="*/ 183566 w 695734"/>
                <a:gd name="connsiteY13" fmla="*/ 305600 h 614971"/>
                <a:gd name="connsiteX14" fmla="*/ 0 w 695734"/>
                <a:gd name="connsiteY14" fmla="*/ 454797 h 614971"/>
                <a:gd name="connsiteX15" fmla="*/ 138745 w 695734"/>
                <a:gd name="connsiteY15" fmla="*/ 625518 h 614971"/>
                <a:gd name="connsiteX16" fmla="*/ 434834 w 695734"/>
                <a:gd name="connsiteY16" fmla="*/ 384877 h 614971"/>
                <a:gd name="connsiteX17" fmla="*/ 671651 w 695734"/>
                <a:gd name="connsiteY17" fmla="*/ 192364 h 614971"/>
                <a:gd name="connsiteX18" fmla="*/ 650913 w 695734"/>
                <a:gd name="connsiteY18" fmla="*/ 67499 h 614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95734" h="614971">
                  <a:moveTo>
                    <a:pt x="650913" y="67499"/>
                  </a:moveTo>
                  <a:cubicBezTo>
                    <a:pt x="612781" y="20574"/>
                    <a:pt x="588832" y="-23678"/>
                    <a:pt x="541870" y="14424"/>
                  </a:cubicBezTo>
                  <a:lnTo>
                    <a:pt x="411955" y="120039"/>
                  </a:lnTo>
                  <a:lnTo>
                    <a:pt x="485542" y="210412"/>
                  </a:lnTo>
                  <a:lnTo>
                    <a:pt x="446206" y="242364"/>
                  </a:lnTo>
                  <a:lnTo>
                    <a:pt x="372619" y="151990"/>
                  </a:lnTo>
                  <a:lnTo>
                    <a:pt x="319235" y="195439"/>
                  </a:lnTo>
                  <a:lnTo>
                    <a:pt x="392822" y="285813"/>
                  </a:lnTo>
                  <a:lnTo>
                    <a:pt x="353486" y="317765"/>
                  </a:lnTo>
                  <a:lnTo>
                    <a:pt x="279899" y="227391"/>
                  </a:lnTo>
                  <a:lnTo>
                    <a:pt x="222902" y="273648"/>
                  </a:lnTo>
                  <a:lnTo>
                    <a:pt x="296490" y="364022"/>
                  </a:lnTo>
                  <a:lnTo>
                    <a:pt x="257154" y="395973"/>
                  </a:lnTo>
                  <a:lnTo>
                    <a:pt x="183566" y="305600"/>
                  </a:lnTo>
                  <a:lnTo>
                    <a:pt x="0" y="454797"/>
                  </a:lnTo>
                  <a:lnTo>
                    <a:pt x="138745" y="625518"/>
                  </a:lnTo>
                  <a:lnTo>
                    <a:pt x="434834" y="384877"/>
                  </a:lnTo>
                  <a:lnTo>
                    <a:pt x="671651" y="192364"/>
                  </a:lnTo>
                  <a:cubicBezTo>
                    <a:pt x="718480" y="154263"/>
                    <a:pt x="689178" y="114423"/>
                    <a:pt x="650913" y="67499"/>
                  </a:cubicBezTo>
                  <a:close/>
                </a:path>
              </a:pathLst>
            </a:custGeom>
            <a:solidFill>
              <a:schemeClr val="accent2">
                <a:lumMod val="20000"/>
                <a:lumOff val="80000"/>
              </a:schemeClr>
            </a:solidFill>
            <a:ln w="13376" cap="flat">
              <a:noFill/>
              <a:prstDash val="solid"/>
              <a:miter/>
            </a:ln>
          </p:spPr>
          <p:txBody>
            <a:bodyPr rtlCol="0" anchor="ctr"/>
            <a:lstStyle/>
            <a:p>
              <a:endParaRPr lang="es-MX"/>
            </a:p>
          </p:txBody>
        </p:sp>
        <p:sp>
          <p:nvSpPr>
            <p:cNvPr id="56" name="Forma libre 466">
              <a:extLst>
                <a:ext uri="{FF2B5EF4-FFF2-40B4-BE49-F238E27FC236}">
                  <a16:creationId xmlns:a16="http://schemas.microsoft.com/office/drawing/2014/main" id="{1FB7A8AB-C048-5A47-A2EF-1E48D39813CF}"/>
                </a:ext>
              </a:extLst>
            </p:cNvPr>
            <p:cNvSpPr/>
            <p:nvPr/>
          </p:nvSpPr>
          <p:spPr>
            <a:xfrm>
              <a:off x="9845115" y="8902723"/>
              <a:ext cx="214072" cy="240641"/>
            </a:xfrm>
            <a:custGeom>
              <a:avLst/>
              <a:gdLst>
                <a:gd name="connsiteX0" fmla="*/ 166367 w 214072"/>
                <a:gd name="connsiteY0" fmla="*/ 242038 h 240640"/>
                <a:gd name="connsiteX1" fmla="*/ 6214 w 214072"/>
                <a:gd name="connsiteY1" fmla="*/ 45247 h 240640"/>
                <a:gd name="connsiteX2" fmla="*/ 10228 w 214072"/>
                <a:gd name="connsiteY2" fmla="*/ 6210 h 240640"/>
                <a:gd name="connsiteX3" fmla="*/ 10228 w 214072"/>
                <a:gd name="connsiteY3" fmla="*/ 6210 h 240640"/>
                <a:gd name="connsiteX4" fmla="*/ 49297 w 214072"/>
                <a:gd name="connsiteY4" fmla="*/ 10221 h 240640"/>
                <a:gd name="connsiteX5" fmla="*/ 209449 w 214072"/>
                <a:gd name="connsiteY5" fmla="*/ 207012 h 240640"/>
                <a:gd name="connsiteX6" fmla="*/ 205435 w 214072"/>
                <a:gd name="connsiteY6" fmla="*/ 246049 h 240640"/>
                <a:gd name="connsiteX7" fmla="*/ 205435 w 214072"/>
                <a:gd name="connsiteY7" fmla="*/ 246049 h 240640"/>
                <a:gd name="connsiteX8" fmla="*/ 166367 w 214072"/>
                <a:gd name="connsiteY8" fmla="*/ 242038 h 24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072" h="240640">
                  <a:moveTo>
                    <a:pt x="166367" y="242038"/>
                  </a:moveTo>
                  <a:lnTo>
                    <a:pt x="6214" y="45247"/>
                  </a:lnTo>
                  <a:cubicBezTo>
                    <a:pt x="-3419" y="33349"/>
                    <a:pt x="-1679" y="15835"/>
                    <a:pt x="10228" y="6210"/>
                  </a:cubicBezTo>
                  <a:lnTo>
                    <a:pt x="10228" y="6210"/>
                  </a:lnTo>
                  <a:cubicBezTo>
                    <a:pt x="22136" y="-3416"/>
                    <a:pt x="39663" y="-1678"/>
                    <a:pt x="49297" y="10221"/>
                  </a:cubicBezTo>
                  <a:lnTo>
                    <a:pt x="209449" y="207012"/>
                  </a:lnTo>
                  <a:cubicBezTo>
                    <a:pt x="219083" y="218910"/>
                    <a:pt x="217343" y="236423"/>
                    <a:pt x="205435" y="246049"/>
                  </a:cubicBezTo>
                  <a:lnTo>
                    <a:pt x="205435" y="246049"/>
                  </a:lnTo>
                  <a:cubicBezTo>
                    <a:pt x="193661" y="255674"/>
                    <a:pt x="176000" y="253803"/>
                    <a:pt x="166367" y="242038"/>
                  </a:cubicBezTo>
                  <a:close/>
                </a:path>
              </a:pathLst>
            </a:custGeom>
            <a:solidFill>
              <a:schemeClr val="bg1">
                <a:lumMod val="75000"/>
              </a:schemeClr>
            </a:solidFill>
            <a:ln w="13376" cap="flat">
              <a:noFill/>
              <a:prstDash val="solid"/>
              <a:miter/>
            </a:ln>
          </p:spPr>
          <p:txBody>
            <a:bodyPr rtlCol="0" anchor="ctr"/>
            <a:lstStyle/>
            <a:p>
              <a:endParaRPr lang="es-MX"/>
            </a:p>
          </p:txBody>
        </p:sp>
        <p:sp>
          <p:nvSpPr>
            <p:cNvPr id="57" name="Forma libre 467">
              <a:extLst>
                <a:ext uri="{FF2B5EF4-FFF2-40B4-BE49-F238E27FC236}">
                  <a16:creationId xmlns:a16="http://schemas.microsoft.com/office/drawing/2014/main" id="{971838C3-7B63-774F-8EA6-2A500C08328B}"/>
                </a:ext>
              </a:extLst>
            </p:cNvPr>
            <p:cNvSpPr/>
            <p:nvPr/>
          </p:nvSpPr>
          <p:spPr>
            <a:xfrm>
              <a:off x="9956674" y="8863125"/>
              <a:ext cx="160554" cy="187165"/>
            </a:xfrm>
            <a:custGeom>
              <a:avLst/>
              <a:gdLst>
                <a:gd name="connsiteX0" fmla="*/ 127459 w 160554"/>
                <a:gd name="connsiteY0" fmla="*/ 184711 h 187165"/>
                <a:gd name="connsiteX1" fmla="*/ 4501 w 160554"/>
                <a:gd name="connsiteY1" fmla="*/ 33643 h 187165"/>
                <a:gd name="connsiteX2" fmla="*/ 7445 w 160554"/>
                <a:gd name="connsiteY2" fmla="*/ 5167 h 187165"/>
                <a:gd name="connsiteX3" fmla="*/ 8247 w 160554"/>
                <a:gd name="connsiteY3" fmla="*/ 4497 h 187165"/>
                <a:gd name="connsiteX4" fmla="*/ 36746 w 160554"/>
                <a:gd name="connsiteY4" fmla="*/ 7439 h 187165"/>
                <a:gd name="connsiteX5" fmla="*/ 159703 w 160554"/>
                <a:gd name="connsiteY5" fmla="*/ 158508 h 187165"/>
                <a:gd name="connsiteX6" fmla="*/ 156760 w 160554"/>
                <a:gd name="connsiteY6" fmla="*/ 186984 h 187165"/>
                <a:gd name="connsiteX7" fmla="*/ 155958 w 160554"/>
                <a:gd name="connsiteY7" fmla="*/ 187652 h 187165"/>
                <a:gd name="connsiteX8" fmla="*/ 127459 w 160554"/>
                <a:gd name="connsiteY8" fmla="*/ 184711 h 187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554" h="187165">
                  <a:moveTo>
                    <a:pt x="127459" y="184711"/>
                  </a:moveTo>
                  <a:lnTo>
                    <a:pt x="4501" y="33643"/>
                  </a:lnTo>
                  <a:cubicBezTo>
                    <a:pt x="-2456" y="25086"/>
                    <a:pt x="-1252" y="12252"/>
                    <a:pt x="7445" y="5167"/>
                  </a:cubicBezTo>
                  <a:lnTo>
                    <a:pt x="8247" y="4497"/>
                  </a:lnTo>
                  <a:cubicBezTo>
                    <a:pt x="16810" y="-2454"/>
                    <a:pt x="29655" y="-1251"/>
                    <a:pt x="36746" y="7439"/>
                  </a:cubicBezTo>
                  <a:lnTo>
                    <a:pt x="159703" y="158508"/>
                  </a:lnTo>
                  <a:cubicBezTo>
                    <a:pt x="166661" y="167064"/>
                    <a:pt x="165456" y="179898"/>
                    <a:pt x="156760" y="186984"/>
                  </a:cubicBezTo>
                  <a:lnTo>
                    <a:pt x="155958" y="187652"/>
                  </a:lnTo>
                  <a:cubicBezTo>
                    <a:pt x="147261" y="194604"/>
                    <a:pt x="134416" y="193267"/>
                    <a:pt x="127459" y="184711"/>
                  </a:cubicBezTo>
                  <a:close/>
                </a:path>
              </a:pathLst>
            </a:custGeom>
            <a:solidFill>
              <a:schemeClr val="bg1">
                <a:lumMod val="75000"/>
              </a:schemeClr>
            </a:solidFill>
            <a:ln w="13376" cap="flat">
              <a:noFill/>
              <a:prstDash val="solid"/>
              <a:miter/>
            </a:ln>
          </p:spPr>
          <p:txBody>
            <a:bodyPr rtlCol="0" anchor="ctr"/>
            <a:lstStyle/>
            <a:p>
              <a:endParaRPr lang="es-MX"/>
            </a:p>
          </p:txBody>
        </p:sp>
        <p:sp>
          <p:nvSpPr>
            <p:cNvPr id="58" name="Forma libre 468">
              <a:extLst>
                <a:ext uri="{FF2B5EF4-FFF2-40B4-BE49-F238E27FC236}">
                  <a16:creationId xmlns:a16="http://schemas.microsoft.com/office/drawing/2014/main" id="{C98C5055-030C-0E4A-A32F-730FF7949523}"/>
                </a:ext>
              </a:extLst>
            </p:cNvPr>
            <p:cNvSpPr/>
            <p:nvPr/>
          </p:nvSpPr>
          <p:spPr>
            <a:xfrm>
              <a:off x="9939254" y="8933870"/>
              <a:ext cx="107036" cy="106952"/>
            </a:xfrm>
            <a:custGeom>
              <a:avLst/>
              <a:gdLst>
                <a:gd name="connsiteX0" fmla="*/ 71715 w 107036"/>
                <a:gd name="connsiteY0" fmla="*/ 0 h 106951"/>
                <a:gd name="connsiteX1" fmla="*/ 119000 w 107036"/>
                <a:gd name="connsiteY1" fmla="*/ 58073 h 106951"/>
                <a:gd name="connsiteX2" fmla="*/ 47285 w 107036"/>
                <a:gd name="connsiteY2" fmla="*/ 116374 h 106951"/>
                <a:gd name="connsiteX3" fmla="*/ 0 w 107036"/>
                <a:gd name="connsiteY3" fmla="*/ 58300 h 106951"/>
              </a:gdLst>
              <a:ahLst/>
              <a:cxnLst>
                <a:cxn ang="0">
                  <a:pos x="connsiteX0" y="connsiteY0"/>
                </a:cxn>
                <a:cxn ang="0">
                  <a:pos x="connsiteX1" y="connsiteY1"/>
                </a:cxn>
                <a:cxn ang="0">
                  <a:pos x="connsiteX2" y="connsiteY2"/>
                </a:cxn>
                <a:cxn ang="0">
                  <a:pos x="connsiteX3" y="connsiteY3"/>
                </a:cxn>
              </a:cxnLst>
              <a:rect l="l" t="t" r="r" b="b"/>
              <a:pathLst>
                <a:path w="107036" h="106951">
                  <a:moveTo>
                    <a:pt x="71715" y="0"/>
                  </a:moveTo>
                  <a:lnTo>
                    <a:pt x="119000" y="58073"/>
                  </a:lnTo>
                  <a:lnTo>
                    <a:pt x="47285" y="116374"/>
                  </a:lnTo>
                  <a:lnTo>
                    <a:pt x="0" y="58300"/>
                  </a:lnTo>
                  <a:close/>
                </a:path>
              </a:pathLst>
            </a:custGeom>
            <a:solidFill>
              <a:schemeClr val="bg1">
                <a:lumMod val="75000"/>
              </a:schemeClr>
            </a:solidFill>
            <a:ln w="13376" cap="flat">
              <a:noFill/>
              <a:prstDash val="solid"/>
              <a:miter/>
            </a:ln>
          </p:spPr>
          <p:txBody>
            <a:bodyPr rtlCol="0" anchor="ctr"/>
            <a:lstStyle/>
            <a:p>
              <a:endParaRPr lang="es-MX"/>
            </a:p>
          </p:txBody>
        </p:sp>
        <p:sp>
          <p:nvSpPr>
            <p:cNvPr id="59" name="Forma libre 469">
              <a:extLst>
                <a:ext uri="{FF2B5EF4-FFF2-40B4-BE49-F238E27FC236}">
                  <a16:creationId xmlns:a16="http://schemas.microsoft.com/office/drawing/2014/main" id="{CC272D19-979C-8649-9BC0-7B81D8D51F89}"/>
                </a:ext>
              </a:extLst>
            </p:cNvPr>
            <p:cNvSpPr/>
            <p:nvPr/>
          </p:nvSpPr>
          <p:spPr>
            <a:xfrm>
              <a:off x="9693273" y="9065797"/>
              <a:ext cx="107036" cy="120320"/>
            </a:xfrm>
            <a:custGeom>
              <a:avLst/>
              <a:gdLst>
                <a:gd name="connsiteX0" fmla="*/ 0 w 107036"/>
                <a:gd name="connsiteY0" fmla="*/ 31977 h 120320"/>
                <a:gd name="connsiteX1" fmla="*/ 39334 w 107036"/>
                <a:gd name="connsiteY1" fmla="*/ 0 h 120320"/>
                <a:gd name="connsiteX2" fmla="*/ 112964 w 107036"/>
                <a:gd name="connsiteY2" fmla="*/ 90429 h 120320"/>
                <a:gd name="connsiteX3" fmla="*/ 73630 w 107036"/>
                <a:gd name="connsiteY3" fmla="*/ 122405 h 120320"/>
              </a:gdLst>
              <a:ahLst/>
              <a:cxnLst>
                <a:cxn ang="0">
                  <a:pos x="connsiteX0" y="connsiteY0"/>
                </a:cxn>
                <a:cxn ang="0">
                  <a:pos x="connsiteX1" y="connsiteY1"/>
                </a:cxn>
                <a:cxn ang="0">
                  <a:pos x="connsiteX2" y="connsiteY2"/>
                </a:cxn>
                <a:cxn ang="0">
                  <a:pos x="connsiteX3" y="connsiteY3"/>
                </a:cxn>
              </a:cxnLst>
              <a:rect l="l" t="t" r="r" b="b"/>
              <a:pathLst>
                <a:path w="107036" h="120320">
                  <a:moveTo>
                    <a:pt x="0" y="31977"/>
                  </a:moveTo>
                  <a:lnTo>
                    <a:pt x="39334" y="0"/>
                  </a:lnTo>
                  <a:lnTo>
                    <a:pt x="112964" y="90429"/>
                  </a:lnTo>
                  <a:lnTo>
                    <a:pt x="73630" y="122405"/>
                  </a:lnTo>
                  <a:close/>
                </a:path>
              </a:pathLst>
            </a:custGeom>
            <a:solidFill>
              <a:schemeClr val="accent2"/>
            </a:solidFill>
            <a:ln w="13376" cap="flat">
              <a:noFill/>
              <a:prstDash val="solid"/>
              <a:miter/>
            </a:ln>
          </p:spPr>
          <p:txBody>
            <a:bodyPr rtlCol="0" anchor="ctr"/>
            <a:lstStyle/>
            <a:p>
              <a:endParaRPr lang="es-MX" dirty="0"/>
            </a:p>
          </p:txBody>
        </p:sp>
        <p:sp>
          <p:nvSpPr>
            <p:cNvPr id="60" name="Forma libre 470">
              <a:extLst>
                <a:ext uri="{FF2B5EF4-FFF2-40B4-BE49-F238E27FC236}">
                  <a16:creationId xmlns:a16="http://schemas.microsoft.com/office/drawing/2014/main" id="{73875269-B6A2-9346-9001-38843B541372}"/>
                </a:ext>
              </a:extLst>
            </p:cNvPr>
            <p:cNvSpPr/>
            <p:nvPr/>
          </p:nvSpPr>
          <p:spPr>
            <a:xfrm>
              <a:off x="9600330" y="9141686"/>
              <a:ext cx="107036" cy="120320"/>
            </a:xfrm>
            <a:custGeom>
              <a:avLst/>
              <a:gdLst>
                <a:gd name="connsiteX0" fmla="*/ 113057 w 107036"/>
                <a:gd name="connsiteY0" fmla="*/ 90508 h 120320"/>
                <a:gd name="connsiteX1" fmla="*/ 39470 w 107036"/>
                <a:gd name="connsiteY1" fmla="*/ 0 h 120320"/>
                <a:gd name="connsiteX2" fmla="*/ 16189 w 107036"/>
                <a:gd name="connsiteY2" fmla="*/ 18851 h 120320"/>
                <a:gd name="connsiteX3" fmla="*/ 0 w 107036"/>
                <a:gd name="connsiteY3" fmla="*/ 32086 h 120320"/>
                <a:gd name="connsiteX4" fmla="*/ 73721 w 107036"/>
                <a:gd name="connsiteY4" fmla="*/ 122460 h 120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036" h="120320">
                  <a:moveTo>
                    <a:pt x="113057" y="90508"/>
                  </a:moveTo>
                  <a:lnTo>
                    <a:pt x="39470" y="0"/>
                  </a:lnTo>
                  <a:lnTo>
                    <a:pt x="16189" y="18851"/>
                  </a:lnTo>
                  <a:lnTo>
                    <a:pt x="0" y="32086"/>
                  </a:lnTo>
                  <a:lnTo>
                    <a:pt x="73721" y="122460"/>
                  </a:lnTo>
                  <a:close/>
                </a:path>
              </a:pathLst>
            </a:custGeom>
            <a:solidFill>
              <a:schemeClr val="accent2"/>
            </a:solidFill>
            <a:ln w="13376" cap="flat">
              <a:noFill/>
              <a:prstDash val="solid"/>
              <a:miter/>
            </a:ln>
          </p:spPr>
          <p:txBody>
            <a:bodyPr rtlCol="0" anchor="ctr"/>
            <a:lstStyle/>
            <a:p>
              <a:endParaRPr lang="es-MX"/>
            </a:p>
          </p:txBody>
        </p:sp>
        <p:sp>
          <p:nvSpPr>
            <p:cNvPr id="61" name="Forma libre 471">
              <a:extLst>
                <a:ext uri="{FF2B5EF4-FFF2-40B4-BE49-F238E27FC236}">
                  <a16:creationId xmlns:a16="http://schemas.microsoft.com/office/drawing/2014/main" id="{1F46E4AC-0F7F-3242-910A-51CC5F7E3145}"/>
                </a:ext>
              </a:extLst>
            </p:cNvPr>
            <p:cNvSpPr/>
            <p:nvPr/>
          </p:nvSpPr>
          <p:spPr>
            <a:xfrm>
              <a:off x="9504073" y="9219555"/>
              <a:ext cx="107036" cy="120320"/>
            </a:xfrm>
            <a:custGeom>
              <a:avLst/>
              <a:gdLst>
                <a:gd name="connsiteX0" fmla="*/ 0 w 107036"/>
                <a:gd name="connsiteY0" fmla="*/ 31977 h 120320"/>
                <a:gd name="connsiteX1" fmla="*/ 39334 w 107036"/>
                <a:gd name="connsiteY1" fmla="*/ 0 h 120320"/>
                <a:gd name="connsiteX2" fmla="*/ 112964 w 107036"/>
                <a:gd name="connsiteY2" fmla="*/ 90429 h 120320"/>
                <a:gd name="connsiteX3" fmla="*/ 73630 w 107036"/>
                <a:gd name="connsiteY3" fmla="*/ 122405 h 120320"/>
              </a:gdLst>
              <a:ahLst/>
              <a:cxnLst>
                <a:cxn ang="0">
                  <a:pos x="connsiteX0" y="connsiteY0"/>
                </a:cxn>
                <a:cxn ang="0">
                  <a:pos x="connsiteX1" y="connsiteY1"/>
                </a:cxn>
                <a:cxn ang="0">
                  <a:pos x="connsiteX2" y="connsiteY2"/>
                </a:cxn>
                <a:cxn ang="0">
                  <a:pos x="connsiteX3" y="connsiteY3"/>
                </a:cxn>
              </a:cxnLst>
              <a:rect l="l" t="t" r="r" b="b"/>
              <a:pathLst>
                <a:path w="107036" h="120320">
                  <a:moveTo>
                    <a:pt x="0" y="31977"/>
                  </a:moveTo>
                  <a:lnTo>
                    <a:pt x="39334" y="0"/>
                  </a:lnTo>
                  <a:lnTo>
                    <a:pt x="112964" y="90429"/>
                  </a:lnTo>
                  <a:lnTo>
                    <a:pt x="73630" y="122405"/>
                  </a:lnTo>
                  <a:close/>
                </a:path>
              </a:pathLst>
            </a:custGeom>
            <a:solidFill>
              <a:schemeClr val="accent2"/>
            </a:solidFill>
            <a:ln w="13376" cap="flat">
              <a:noFill/>
              <a:prstDash val="solid"/>
              <a:miter/>
            </a:ln>
          </p:spPr>
          <p:txBody>
            <a:bodyPr rtlCol="0" anchor="ctr"/>
            <a:lstStyle/>
            <a:p>
              <a:endParaRPr lang="es-MX"/>
            </a:p>
          </p:txBody>
        </p:sp>
        <p:sp>
          <p:nvSpPr>
            <p:cNvPr id="62" name="Forma libre 472">
              <a:extLst>
                <a:ext uri="{FF2B5EF4-FFF2-40B4-BE49-F238E27FC236}">
                  <a16:creationId xmlns:a16="http://schemas.microsoft.com/office/drawing/2014/main" id="{E578440A-59E4-6044-8631-EE949C64E443}"/>
                </a:ext>
              </a:extLst>
            </p:cNvPr>
            <p:cNvSpPr/>
            <p:nvPr/>
          </p:nvSpPr>
          <p:spPr>
            <a:xfrm>
              <a:off x="8987835" y="9486089"/>
              <a:ext cx="388006" cy="320855"/>
            </a:xfrm>
            <a:custGeom>
              <a:avLst/>
              <a:gdLst>
                <a:gd name="connsiteX0" fmla="*/ 2658 w 388005"/>
                <a:gd name="connsiteY0" fmla="*/ 325114 h 320854"/>
                <a:gd name="connsiteX1" fmla="*/ 4397 w 388005"/>
                <a:gd name="connsiteY1" fmla="*/ 308537 h 320854"/>
                <a:gd name="connsiteX2" fmla="*/ 380629 w 388005"/>
                <a:gd name="connsiteY2" fmla="*/ 2656 h 320854"/>
                <a:gd name="connsiteX3" fmla="*/ 397219 w 388005"/>
                <a:gd name="connsiteY3" fmla="*/ 4394 h 320854"/>
                <a:gd name="connsiteX4" fmla="*/ 395480 w 388005"/>
                <a:gd name="connsiteY4" fmla="*/ 20971 h 320854"/>
                <a:gd name="connsiteX5" fmla="*/ 19248 w 388005"/>
                <a:gd name="connsiteY5" fmla="*/ 326852 h 320854"/>
                <a:gd name="connsiteX6" fmla="*/ 2658 w 388005"/>
                <a:gd name="connsiteY6" fmla="*/ 325114 h 32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8005" h="320854">
                  <a:moveTo>
                    <a:pt x="2658" y="325114"/>
                  </a:moveTo>
                  <a:cubicBezTo>
                    <a:pt x="-1490" y="320034"/>
                    <a:pt x="-687" y="312681"/>
                    <a:pt x="4397" y="308537"/>
                  </a:cubicBezTo>
                  <a:lnTo>
                    <a:pt x="380629" y="2656"/>
                  </a:lnTo>
                  <a:cubicBezTo>
                    <a:pt x="385713" y="-1489"/>
                    <a:pt x="393072" y="-687"/>
                    <a:pt x="397219" y="4394"/>
                  </a:cubicBezTo>
                  <a:cubicBezTo>
                    <a:pt x="401367" y="9474"/>
                    <a:pt x="400564" y="16827"/>
                    <a:pt x="395480" y="20971"/>
                  </a:cubicBezTo>
                  <a:lnTo>
                    <a:pt x="19248" y="326852"/>
                  </a:lnTo>
                  <a:cubicBezTo>
                    <a:pt x="14164" y="330997"/>
                    <a:pt x="6671" y="330195"/>
                    <a:pt x="2658" y="325114"/>
                  </a:cubicBezTo>
                  <a:close/>
                </a:path>
              </a:pathLst>
            </a:custGeom>
            <a:solidFill>
              <a:schemeClr val="bg1">
                <a:lumMod val="75000"/>
              </a:schemeClr>
            </a:solidFill>
            <a:ln w="13376" cap="flat">
              <a:noFill/>
              <a:prstDash val="solid"/>
              <a:miter/>
            </a:ln>
          </p:spPr>
          <p:txBody>
            <a:bodyPr rtlCol="0" anchor="ctr"/>
            <a:lstStyle/>
            <a:p>
              <a:endParaRPr lang="es-MX" dirty="0"/>
            </a:p>
          </p:txBody>
        </p:sp>
        <p:sp>
          <p:nvSpPr>
            <p:cNvPr id="63" name="Forma libre 473">
              <a:extLst>
                <a:ext uri="{FF2B5EF4-FFF2-40B4-BE49-F238E27FC236}">
                  <a16:creationId xmlns:a16="http://schemas.microsoft.com/office/drawing/2014/main" id="{88571E6B-650D-9E40-B3BB-2401A6D8C573}"/>
                </a:ext>
              </a:extLst>
            </p:cNvPr>
            <p:cNvSpPr/>
            <p:nvPr/>
          </p:nvSpPr>
          <p:spPr>
            <a:xfrm>
              <a:off x="8943932" y="9883128"/>
              <a:ext cx="66898" cy="93583"/>
            </a:xfrm>
            <a:custGeom>
              <a:avLst/>
              <a:gdLst>
                <a:gd name="connsiteX0" fmla="*/ 67968 w 66897"/>
                <a:gd name="connsiteY0" fmla="*/ 65374 h 93582"/>
                <a:gd name="connsiteX1" fmla="*/ 33984 w 66897"/>
                <a:gd name="connsiteY1" fmla="*/ 105214 h 93582"/>
                <a:gd name="connsiteX2" fmla="*/ 0 w 66897"/>
                <a:gd name="connsiteY2" fmla="*/ 65374 h 93582"/>
                <a:gd name="connsiteX3" fmla="*/ 33984 w 66897"/>
                <a:gd name="connsiteY3" fmla="*/ 0 h 93582"/>
                <a:gd name="connsiteX4" fmla="*/ 67968 w 66897"/>
                <a:gd name="connsiteY4" fmla="*/ 65374 h 93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97" h="93582">
                  <a:moveTo>
                    <a:pt x="67968" y="65374"/>
                  </a:moveTo>
                  <a:cubicBezTo>
                    <a:pt x="67968" y="87433"/>
                    <a:pt x="52715" y="105214"/>
                    <a:pt x="33984" y="105214"/>
                  </a:cubicBezTo>
                  <a:cubicBezTo>
                    <a:pt x="15253" y="105214"/>
                    <a:pt x="0" y="87300"/>
                    <a:pt x="0" y="65374"/>
                  </a:cubicBezTo>
                  <a:cubicBezTo>
                    <a:pt x="0" y="43449"/>
                    <a:pt x="33984" y="0"/>
                    <a:pt x="33984" y="0"/>
                  </a:cubicBezTo>
                  <a:cubicBezTo>
                    <a:pt x="33984" y="0"/>
                    <a:pt x="67968" y="43315"/>
                    <a:pt x="67968" y="65374"/>
                  </a:cubicBezTo>
                  <a:close/>
                </a:path>
              </a:pathLst>
            </a:custGeom>
            <a:solidFill>
              <a:schemeClr val="accent1">
                <a:lumMod val="25000"/>
                <a:lumOff val="75000"/>
              </a:schemeClr>
            </a:solidFill>
            <a:ln w="13376" cap="flat">
              <a:noFill/>
              <a:prstDash val="solid"/>
              <a:miter/>
            </a:ln>
          </p:spPr>
          <p:txBody>
            <a:bodyPr rtlCol="0" anchor="ctr"/>
            <a:lstStyle/>
            <a:p>
              <a:endParaRPr lang="es-MX" dirty="0"/>
            </a:p>
          </p:txBody>
        </p:sp>
      </p:grpSp>
      <p:grpSp>
        <p:nvGrpSpPr>
          <p:cNvPr id="2" name="Group 1">
            <a:extLst>
              <a:ext uri="{FF2B5EF4-FFF2-40B4-BE49-F238E27FC236}">
                <a16:creationId xmlns:a16="http://schemas.microsoft.com/office/drawing/2014/main" id="{A551D891-49AC-0A4D-B032-76E34B075FFD}"/>
              </a:ext>
            </a:extLst>
          </p:cNvPr>
          <p:cNvGrpSpPr/>
          <p:nvPr/>
        </p:nvGrpSpPr>
        <p:grpSpPr>
          <a:xfrm>
            <a:off x="2819986" y="10193856"/>
            <a:ext cx="3240675" cy="2277665"/>
            <a:chOff x="1785686" y="4980941"/>
            <a:chExt cx="7051675" cy="4956175"/>
          </a:xfrm>
        </p:grpSpPr>
        <p:sp>
          <p:nvSpPr>
            <p:cNvPr id="67" name="Freeform 1">
              <a:extLst>
                <a:ext uri="{FF2B5EF4-FFF2-40B4-BE49-F238E27FC236}">
                  <a16:creationId xmlns:a16="http://schemas.microsoft.com/office/drawing/2014/main" id="{8CDFF077-5100-8A47-9A60-6418A1820C96}"/>
                </a:ext>
              </a:extLst>
            </p:cNvPr>
            <p:cNvSpPr>
              <a:spLocks noChangeArrowheads="1"/>
            </p:cNvSpPr>
            <p:nvPr/>
          </p:nvSpPr>
          <p:spPr bwMode="auto">
            <a:xfrm>
              <a:off x="3839911" y="5879466"/>
              <a:ext cx="4997450" cy="1951038"/>
            </a:xfrm>
            <a:custGeom>
              <a:avLst/>
              <a:gdLst>
                <a:gd name="T0" fmla="*/ 12761 w 13881"/>
                <a:gd name="T1" fmla="*/ 2982 h 5420"/>
                <a:gd name="T2" fmla="*/ 12761 w 13881"/>
                <a:gd name="T3" fmla="*/ 2982 h 5420"/>
                <a:gd name="T4" fmla="*/ 5075 w 13881"/>
                <a:gd name="T5" fmla="*/ 114 h 5420"/>
                <a:gd name="T6" fmla="*/ 4072 w 13881"/>
                <a:gd name="T7" fmla="*/ 85 h 5420"/>
                <a:gd name="T8" fmla="*/ 3097 w 13881"/>
                <a:gd name="T9" fmla="*/ 716 h 5420"/>
                <a:gd name="T10" fmla="*/ 171 w 13881"/>
                <a:gd name="T11" fmla="*/ 4617 h 5420"/>
                <a:gd name="T12" fmla="*/ 286 w 13881"/>
                <a:gd name="T13" fmla="*/ 5419 h 5420"/>
                <a:gd name="T14" fmla="*/ 4072 w 13881"/>
                <a:gd name="T15" fmla="*/ 5276 h 5420"/>
                <a:gd name="T16" fmla="*/ 13880 w 13881"/>
                <a:gd name="T17" fmla="*/ 4960 h 5420"/>
                <a:gd name="T18" fmla="*/ 13880 w 13881"/>
                <a:gd name="T19" fmla="*/ 4589 h 5420"/>
                <a:gd name="T20" fmla="*/ 12761 w 13881"/>
                <a:gd name="T21" fmla="*/ 2982 h 5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881" h="5420">
                  <a:moveTo>
                    <a:pt x="12761" y="2982"/>
                  </a:moveTo>
                  <a:lnTo>
                    <a:pt x="12761" y="2982"/>
                  </a:lnTo>
                  <a:cubicBezTo>
                    <a:pt x="5075" y="114"/>
                    <a:pt x="5075" y="114"/>
                    <a:pt x="5075" y="114"/>
                  </a:cubicBezTo>
                  <a:cubicBezTo>
                    <a:pt x="4759" y="0"/>
                    <a:pt x="4415" y="0"/>
                    <a:pt x="4072" y="85"/>
                  </a:cubicBezTo>
                  <a:cubicBezTo>
                    <a:pt x="3699" y="171"/>
                    <a:pt x="3355" y="372"/>
                    <a:pt x="3097" y="716"/>
                  </a:cubicBezTo>
                  <a:cubicBezTo>
                    <a:pt x="171" y="4617"/>
                    <a:pt x="171" y="4617"/>
                    <a:pt x="171" y="4617"/>
                  </a:cubicBezTo>
                  <a:cubicBezTo>
                    <a:pt x="0" y="4847"/>
                    <a:pt x="28" y="5218"/>
                    <a:pt x="286" y="5419"/>
                  </a:cubicBezTo>
                  <a:cubicBezTo>
                    <a:pt x="4072" y="5276"/>
                    <a:pt x="4072" y="5276"/>
                    <a:pt x="4072" y="5276"/>
                  </a:cubicBezTo>
                  <a:cubicBezTo>
                    <a:pt x="13880" y="4960"/>
                    <a:pt x="13880" y="4960"/>
                    <a:pt x="13880" y="4960"/>
                  </a:cubicBezTo>
                  <a:cubicBezTo>
                    <a:pt x="13880" y="4589"/>
                    <a:pt x="13880" y="4589"/>
                    <a:pt x="13880" y="4589"/>
                  </a:cubicBezTo>
                  <a:cubicBezTo>
                    <a:pt x="13880" y="3871"/>
                    <a:pt x="13421" y="3240"/>
                    <a:pt x="12761" y="2982"/>
                  </a:cubicBezTo>
                </a:path>
              </a:pathLst>
            </a:custGeom>
            <a:solidFill>
              <a:schemeClr val="accent1"/>
            </a:solidFill>
            <a:ln>
              <a:noFill/>
            </a:ln>
            <a:effectLst/>
          </p:spPr>
          <p:txBody>
            <a:bodyPr wrap="none" anchor="ctr"/>
            <a:lstStyle/>
            <a:p>
              <a:endParaRPr lang="en-SV"/>
            </a:p>
          </p:txBody>
        </p:sp>
        <p:sp>
          <p:nvSpPr>
            <p:cNvPr id="68" name="Freeform 2">
              <a:extLst>
                <a:ext uri="{FF2B5EF4-FFF2-40B4-BE49-F238E27FC236}">
                  <a16:creationId xmlns:a16="http://schemas.microsoft.com/office/drawing/2014/main" id="{36C05D77-765B-6D44-BD3C-C03A8B50D903}"/>
                </a:ext>
              </a:extLst>
            </p:cNvPr>
            <p:cNvSpPr>
              <a:spLocks noChangeArrowheads="1"/>
            </p:cNvSpPr>
            <p:nvPr/>
          </p:nvSpPr>
          <p:spPr bwMode="auto">
            <a:xfrm>
              <a:off x="5305173" y="5879466"/>
              <a:ext cx="3530600" cy="1900238"/>
            </a:xfrm>
            <a:custGeom>
              <a:avLst/>
              <a:gdLst>
                <a:gd name="T0" fmla="*/ 9808 w 9809"/>
                <a:gd name="T1" fmla="*/ 4589 h 5277"/>
                <a:gd name="T2" fmla="*/ 9808 w 9809"/>
                <a:gd name="T3" fmla="*/ 4589 h 5277"/>
                <a:gd name="T4" fmla="*/ 8689 w 9809"/>
                <a:gd name="T5" fmla="*/ 2982 h 5277"/>
                <a:gd name="T6" fmla="*/ 1003 w 9809"/>
                <a:gd name="T7" fmla="*/ 114 h 5277"/>
                <a:gd name="T8" fmla="*/ 0 w 9809"/>
                <a:gd name="T9" fmla="*/ 85 h 5277"/>
                <a:gd name="T10" fmla="*/ 0 w 9809"/>
                <a:gd name="T11" fmla="*/ 5276 h 5277"/>
                <a:gd name="T12" fmla="*/ 9808 w 9809"/>
                <a:gd name="T13" fmla="*/ 4960 h 5277"/>
                <a:gd name="T14" fmla="*/ 9808 w 9809"/>
                <a:gd name="T15" fmla="*/ 4589 h 5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09" h="5277">
                  <a:moveTo>
                    <a:pt x="9808" y="4589"/>
                  </a:moveTo>
                  <a:lnTo>
                    <a:pt x="9808" y="4589"/>
                  </a:lnTo>
                  <a:cubicBezTo>
                    <a:pt x="9808" y="3871"/>
                    <a:pt x="9349" y="3240"/>
                    <a:pt x="8689" y="2982"/>
                  </a:cubicBezTo>
                  <a:cubicBezTo>
                    <a:pt x="1003" y="114"/>
                    <a:pt x="1003" y="114"/>
                    <a:pt x="1003" y="114"/>
                  </a:cubicBezTo>
                  <a:cubicBezTo>
                    <a:pt x="687" y="0"/>
                    <a:pt x="343" y="0"/>
                    <a:pt x="0" y="85"/>
                  </a:cubicBezTo>
                  <a:cubicBezTo>
                    <a:pt x="0" y="5276"/>
                    <a:pt x="0" y="5276"/>
                    <a:pt x="0" y="5276"/>
                  </a:cubicBezTo>
                  <a:cubicBezTo>
                    <a:pt x="9808" y="4960"/>
                    <a:pt x="9808" y="4960"/>
                    <a:pt x="9808" y="4960"/>
                  </a:cubicBezTo>
                  <a:cubicBezTo>
                    <a:pt x="9808" y="4589"/>
                    <a:pt x="9808" y="4589"/>
                    <a:pt x="9808" y="4589"/>
                  </a:cubicBezTo>
                </a:path>
              </a:pathLst>
            </a:custGeom>
            <a:solidFill>
              <a:schemeClr val="accent1"/>
            </a:solidFill>
            <a:ln>
              <a:noFill/>
            </a:ln>
            <a:effectLst/>
          </p:spPr>
          <p:txBody>
            <a:bodyPr wrap="none" anchor="ctr"/>
            <a:lstStyle/>
            <a:p>
              <a:endParaRPr lang="en-SV"/>
            </a:p>
          </p:txBody>
        </p:sp>
        <p:sp>
          <p:nvSpPr>
            <p:cNvPr id="69" name="Freeform 3">
              <a:extLst>
                <a:ext uri="{FF2B5EF4-FFF2-40B4-BE49-F238E27FC236}">
                  <a16:creationId xmlns:a16="http://schemas.microsoft.com/office/drawing/2014/main" id="{DF1B9110-8F9F-E445-B8E5-F86CAED26D93}"/>
                </a:ext>
              </a:extLst>
            </p:cNvPr>
            <p:cNvSpPr>
              <a:spLocks noChangeArrowheads="1"/>
            </p:cNvSpPr>
            <p:nvPr/>
          </p:nvSpPr>
          <p:spPr bwMode="auto">
            <a:xfrm>
              <a:off x="1992061" y="7459029"/>
              <a:ext cx="6845300" cy="1444625"/>
            </a:xfrm>
            <a:custGeom>
              <a:avLst/>
              <a:gdLst>
                <a:gd name="T0" fmla="*/ 18440 w 19015"/>
                <a:gd name="T1" fmla="*/ 0 h 4015"/>
                <a:gd name="T2" fmla="*/ 18440 w 19015"/>
                <a:gd name="T3" fmla="*/ 0 h 4015"/>
                <a:gd name="T4" fmla="*/ 9206 w 19015"/>
                <a:gd name="T5" fmla="*/ 0 h 4015"/>
                <a:gd name="T6" fmla="*/ 0 w 19015"/>
                <a:gd name="T7" fmla="*/ 0 h 4015"/>
                <a:gd name="T8" fmla="*/ 0 w 19015"/>
                <a:gd name="T9" fmla="*/ 4014 h 4015"/>
                <a:gd name="T10" fmla="*/ 9206 w 19015"/>
                <a:gd name="T11" fmla="*/ 4014 h 4015"/>
                <a:gd name="T12" fmla="*/ 19014 w 19015"/>
                <a:gd name="T13" fmla="*/ 4014 h 4015"/>
                <a:gd name="T14" fmla="*/ 19014 w 19015"/>
                <a:gd name="T15" fmla="*/ 572 h 4015"/>
                <a:gd name="T16" fmla="*/ 18440 w 19015"/>
                <a:gd name="T17" fmla="*/ 0 h 4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15" h="4015">
                  <a:moveTo>
                    <a:pt x="18440" y="0"/>
                  </a:moveTo>
                  <a:lnTo>
                    <a:pt x="18440" y="0"/>
                  </a:lnTo>
                  <a:cubicBezTo>
                    <a:pt x="9206" y="0"/>
                    <a:pt x="9206" y="0"/>
                    <a:pt x="9206" y="0"/>
                  </a:cubicBezTo>
                  <a:cubicBezTo>
                    <a:pt x="0" y="0"/>
                    <a:pt x="0" y="0"/>
                    <a:pt x="0" y="0"/>
                  </a:cubicBezTo>
                  <a:cubicBezTo>
                    <a:pt x="0" y="4014"/>
                    <a:pt x="0" y="4014"/>
                    <a:pt x="0" y="4014"/>
                  </a:cubicBezTo>
                  <a:cubicBezTo>
                    <a:pt x="9206" y="4014"/>
                    <a:pt x="9206" y="4014"/>
                    <a:pt x="9206" y="4014"/>
                  </a:cubicBezTo>
                  <a:cubicBezTo>
                    <a:pt x="19014" y="4014"/>
                    <a:pt x="19014" y="4014"/>
                    <a:pt x="19014" y="4014"/>
                  </a:cubicBezTo>
                  <a:cubicBezTo>
                    <a:pt x="19014" y="572"/>
                    <a:pt x="19014" y="572"/>
                    <a:pt x="19014" y="572"/>
                  </a:cubicBezTo>
                  <a:cubicBezTo>
                    <a:pt x="19014" y="229"/>
                    <a:pt x="18756" y="0"/>
                    <a:pt x="18440" y="0"/>
                  </a:cubicBezTo>
                </a:path>
              </a:pathLst>
            </a:custGeom>
            <a:solidFill>
              <a:schemeClr val="accent2">
                <a:lumMod val="40000"/>
                <a:lumOff val="60000"/>
              </a:schemeClr>
            </a:solidFill>
            <a:ln>
              <a:noFill/>
            </a:ln>
            <a:effectLst/>
          </p:spPr>
          <p:txBody>
            <a:bodyPr wrap="none" anchor="ctr"/>
            <a:lstStyle/>
            <a:p>
              <a:endParaRPr lang="en-SV"/>
            </a:p>
          </p:txBody>
        </p:sp>
        <p:sp>
          <p:nvSpPr>
            <p:cNvPr id="70" name="Freeform 4">
              <a:extLst>
                <a:ext uri="{FF2B5EF4-FFF2-40B4-BE49-F238E27FC236}">
                  <a16:creationId xmlns:a16="http://schemas.microsoft.com/office/drawing/2014/main" id="{2E5BEF2A-FA79-F942-93C0-924363FF9086}"/>
                </a:ext>
              </a:extLst>
            </p:cNvPr>
            <p:cNvSpPr>
              <a:spLocks noChangeArrowheads="1"/>
            </p:cNvSpPr>
            <p:nvPr/>
          </p:nvSpPr>
          <p:spPr bwMode="auto">
            <a:xfrm>
              <a:off x="5305173" y="7459029"/>
              <a:ext cx="3530600" cy="1444625"/>
            </a:xfrm>
            <a:custGeom>
              <a:avLst/>
              <a:gdLst>
                <a:gd name="T0" fmla="*/ 9808 w 9809"/>
                <a:gd name="T1" fmla="*/ 572 h 4015"/>
                <a:gd name="T2" fmla="*/ 9808 w 9809"/>
                <a:gd name="T3" fmla="*/ 572 h 4015"/>
                <a:gd name="T4" fmla="*/ 9234 w 9809"/>
                <a:gd name="T5" fmla="*/ 0 h 4015"/>
                <a:gd name="T6" fmla="*/ 0 w 9809"/>
                <a:gd name="T7" fmla="*/ 0 h 4015"/>
                <a:gd name="T8" fmla="*/ 0 w 9809"/>
                <a:gd name="T9" fmla="*/ 4014 h 4015"/>
                <a:gd name="T10" fmla="*/ 9808 w 9809"/>
                <a:gd name="T11" fmla="*/ 4014 h 4015"/>
                <a:gd name="T12" fmla="*/ 9808 w 9809"/>
                <a:gd name="T13" fmla="*/ 572 h 4015"/>
              </a:gdLst>
              <a:ahLst/>
              <a:cxnLst>
                <a:cxn ang="0">
                  <a:pos x="T0" y="T1"/>
                </a:cxn>
                <a:cxn ang="0">
                  <a:pos x="T2" y="T3"/>
                </a:cxn>
                <a:cxn ang="0">
                  <a:pos x="T4" y="T5"/>
                </a:cxn>
                <a:cxn ang="0">
                  <a:pos x="T6" y="T7"/>
                </a:cxn>
                <a:cxn ang="0">
                  <a:pos x="T8" y="T9"/>
                </a:cxn>
                <a:cxn ang="0">
                  <a:pos x="T10" y="T11"/>
                </a:cxn>
                <a:cxn ang="0">
                  <a:pos x="T12" y="T13"/>
                </a:cxn>
              </a:cxnLst>
              <a:rect l="0" t="0" r="r" b="b"/>
              <a:pathLst>
                <a:path w="9809" h="4015">
                  <a:moveTo>
                    <a:pt x="9808" y="572"/>
                  </a:moveTo>
                  <a:lnTo>
                    <a:pt x="9808" y="572"/>
                  </a:lnTo>
                  <a:cubicBezTo>
                    <a:pt x="9808" y="229"/>
                    <a:pt x="9550" y="0"/>
                    <a:pt x="9234" y="0"/>
                  </a:cubicBezTo>
                  <a:cubicBezTo>
                    <a:pt x="0" y="0"/>
                    <a:pt x="0" y="0"/>
                    <a:pt x="0" y="0"/>
                  </a:cubicBezTo>
                  <a:cubicBezTo>
                    <a:pt x="0" y="4014"/>
                    <a:pt x="0" y="4014"/>
                    <a:pt x="0" y="4014"/>
                  </a:cubicBezTo>
                  <a:cubicBezTo>
                    <a:pt x="9808" y="4014"/>
                    <a:pt x="9808" y="4014"/>
                    <a:pt x="9808" y="4014"/>
                  </a:cubicBezTo>
                  <a:lnTo>
                    <a:pt x="9808" y="572"/>
                  </a:lnTo>
                </a:path>
              </a:pathLst>
            </a:custGeom>
            <a:solidFill>
              <a:schemeClr val="accent1">
                <a:lumMod val="25000"/>
                <a:lumOff val="75000"/>
              </a:schemeClr>
            </a:solidFill>
            <a:ln>
              <a:noFill/>
            </a:ln>
            <a:effectLst/>
          </p:spPr>
          <p:txBody>
            <a:bodyPr wrap="none" anchor="ctr"/>
            <a:lstStyle/>
            <a:p>
              <a:endParaRPr lang="en-SV"/>
            </a:p>
          </p:txBody>
        </p:sp>
        <p:sp>
          <p:nvSpPr>
            <p:cNvPr id="71" name="Freeform 5">
              <a:extLst>
                <a:ext uri="{FF2B5EF4-FFF2-40B4-BE49-F238E27FC236}">
                  <a16:creationId xmlns:a16="http://schemas.microsoft.com/office/drawing/2014/main" id="{2365AA9F-B840-B740-9226-74D30BBE88D9}"/>
                </a:ext>
              </a:extLst>
            </p:cNvPr>
            <p:cNvSpPr>
              <a:spLocks noChangeArrowheads="1"/>
            </p:cNvSpPr>
            <p:nvPr/>
          </p:nvSpPr>
          <p:spPr bwMode="auto">
            <a:xfrm>
              <a:off x="1785686" y="5393691"/>
              <a:ext cx="7051675" cy="4543425"/>
            </a:xfrm>
            <a:custGeom>
              <a:avLst/>
              <a:gdLst>
                <a:gd name="T0" fmla="*/ 19014 w 19589"/>
                <a:gd name="T1" fmla="*/ 9177 h 12620"/>
                <a:gd name="T2" fmla="*/ 19014 w 19589"/>
                <a:gd name="T3" fmla="*/ 9177 h 12620"/>
                <a:gd name="T4" fmla="*/ 9780 w 19589"/>
                <a:gd name="T5" fmla="*/ 9177 h 12620"/>
                <a:gd name="T6" fmla="*/ 1147 w 19589"/>
                <a:gd name="T7" fmla="*/ 9177 h 12620"/>
                <a:gd name="T8" fmla="*/ 1147 w 19589"/>
                <a:gd name="T9" fmla="*/ 574 h 12620"/>
                <a:gd name="T10" fmla="*/ 574 w 19589"/>
                <a:gd name="T11" fmla="*/ 0 h 12620"/>
                <a:gd name="T12" fmla="*/ 0 w 19589"/>
                <a:gd name="T13" fmla="*/ 574 h 12620"/>
                <a:gd name="T14" fmla="*/ 0 w 19589"/>
                <a:gd name="T15" fmla="*/ 12045 h 12620"/>
                <a:gd name="T16" fmla="*/ 574 w 19589"/>
                <a:gd name="T17" fmla="*/ 12619 h 12620"/>
                <a:gd name="T18" fmla="*/ 1147 w 19589"/>
                <a:gd name="T19" fmla="*/ 12045 h 12620"/>
                <a:gd name="T20" fmla="*/ 1147 w 19589"/>
                <a:gd name="T21" fmla="*/ 10325 h 12620"/>
                <a:gd name="T22" fmla="*/ 9780 w 19589"/>
                <a:gd name="T23" fmla="*/ 10325 h 12620"/>
                <a:gd name="T24" fmla="*/ 18441 w 19589"/>
                <a:gd name="T25" fmla="*/ 10325 h 12620"/>
                <a:gd name="T26" fmla="*/ 18441 w 19589"/>
                <a:gd name="T27" fmla="*/ 12045 h 12620"/>
                <a:gd name="T28" fmla="*/ 19014 w 19589"/>
                <a:gd name="T29" fmla="*/ 12619 h 12620"/>
                <a:gd name="T30" fmla="*/ 19588 w 19589"/>
                <a:gd name="T31" fmla="*/ 12045 h 12620"/>
                <a:gd name="T32" fmla="*/ 19588 w 19589"/>
                <a:gd name="T33" fmla="*/ 9751 h 12620"/>
                <a:gd name="T34" fmla="*/ 19014 w 19589"/>
                <a:gd name="T35" fmla="*/ 9177 h 12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589" h="12620">
                  <a:moveTo>
                    <a:pt x="19014" y="9177"/>
                  </a:moveTo>
                  <a:lnTo>
                    <a:pt x="19014" y="9177"/>
                  </a:lnTo>
                  <a:cubicBezTo>
                    <a:pt x="9780" y="9177"/>
                    <a:pt x="9780" y="9177"/>
                    <a:pt x="9780" y="9177"/>
                  </a:cubicBezTo>
                  <a:cubicBezTo>
                    <a:pt x="1147" y="9177"/>
                    <a:pt x="1147" y="9177"/>
                    <a:pt x="1147" y="9177"/>
                  </a:cubicBezTo>
                  <a:cubicBezTo>
                    <a:pt x="1147" y="574"/>
                    <a:pt x="1147" y="574"/>
                    <a:pt x="1147" y="574"/>
                  </a:cubicBezTo>
                  <a:cubicBezTo>
                    <a:pt x="1147" y="230"/>
                    <a:pt x="889" y="0"/>
                    <a:pt x="574" y="0"/>
                  </a:cubicBezTo>
                  <a:cubicBezTo>
                    <a:pt x="258" y="0"/>
                    <a:pt x="0" y="230"/>
                    <a:pt x="0" y="574"/>
                  </a:cubicBezTo>
                  <a:cubicBezTo>
                    <a:pt x="0" y="12045"/>
                    <a:pt x="0" y="12045"/>
                    <a:pt x="0" y="12045"/>
                  </a:cubicBezTo>
                  <a:cubicBezTo>
                    <a:pt x="0" y="12361"/>
                    <a:pt x="258" y="12619"/>
                    <a:pt x="574" y="12619"/>
                  </a:cubicBezTo>
                  <a:cubicBezTo>
                    <a:pt x="889" y="12619"/>
                    <a:pt x="1147" y="12361"/>
                    <a:pt x="1147" y="12045"/>
                  </a:cubicBezTo>
                  <a:cubicBezTo>
                    <a:pt x="1147" y="10325"/>
                    <a:pt x="1147" y="10325"/>
                    <a:pt x="1147" y="10325"/>
                  </a:cubicBezTo>
                  <a:cubicBezTo>
                    <a:pt x="9780" y="10325"/>
                    <a:pt x="9780" y="10325"/>
                    <a:pt x="9780" y="10325"/>
                  </a:cubicBezTo>
                  <a:cubicBezTo>
                    <a:pt x="18441" y="10325"/>
                    <a:pt x="18441" y="10325"/>
                    <a:pt x="18441" y="10325"/>
                  </a:cubicBezTo>
                  <a:cubicBezTo>
                    <a:pt x="18441" y="12045"/>
                    <a:pt x="18441" y="12045"/>
                    <a:pt x="18441" y="12045"/>
                  </a:cubicBezTo>
                  <a:cubicBezTo>
                    <a:pt x="18441" y="12361"/>
                    <a:pt x="18670" y="12619"/>
                    <a:pt x="19014" y="12619"/>
                  </a:cubicBezTo>
                  <a:cubicBezTo>
                    <a:pt x="19330" y="12619"/>
                    <a:pt x="19588" y="12361"/>
                    <a:pt x="19588" y="12045"/>
                  </a:cubicBezTo>
                  <a:cubicBezTo>
                    <a:pt x="19588" y="9751"/>
                    <a:pt x="19588" y="9751"/>
                    <a:pt x="19588" y="9751"/>
                  </a:cubicBezTo>
                  <a:cubicBezTo>
                    <a:pt x="19588" y="9407"/>
                    <a:pt x="19330" y="9177"/>
                    <a:pt x="19014" y="9177"/>
                  </a:cubicBezTo>
                </a:path>
              </a:pathLst>
            </a:custGeom>
            <a:solidFill>
              <a:schemeClr val="accent1">
                <a:lumMod val="75000"/>
                <a:lumOff val="25000"/>
              </a:schemeClr>
            </a:solidFill>
            <a:ln>
              <a:noFill/>
            </a:ln>
            <a:effectLst/>
          </p:spPr>
          <p:txBody>
            <a:bodyPr wrap="none" anchor="ctr"/>
            <a:lstStyle/>
            <a:p>
              <a:endParaRPr lang="en-SV"/>
            </a:p>
          </p:txBody>
        </p:sp>
        <p:sp>
          <p:nvSpPr>
            <p:cNvPr id="72" name="Freeform 6">
              <a:extLst>
                <a:ext uri="{FF2B5EF4-FFF2-40B4-BE49-F238E27FC236}">
                  <a16:creationId xmlns:a16="http://schemas.microsoft.com/office/drawing/2014/main" id="{8DC55398-A04A-834F-82F3-9C062C6F5EFF}"/>
                </a:ext>
              </a:extLst>
            </p:cNvPr>
            <p:cNvSpPr>
              <a:spLocks noChangeArrowheads="1"/>
            </p:cNvSpPr>
            <p:nvPr/>
          </p:nvSpPr>
          <p:spPr bwMode="auto">
            <a:xfrm>
              <a:off x="5305173" y="8697279"/>
              <a:ext cx="3530600" cy="1239837"/>
            </a:xfrm>
            <a:custGeom>
              <a:avLst/>
              <a:gdLst>
                <a:gd name="T0" fmla="*/ 8661 w 9809"/>
                <a:gd name="T1" fmla="*/ 2868 h 3443"/>
                <a:gd name="T2" fmla="*/ 8661 w 9809"/>
                <a:gd name="T3" fmla="*/ 2868 h 3443"/>
                <a:gd name="T4" fmla="*/ 9234 w 9809"/>
                <a:gd name="T5" fmla="*/ 3442 h 3443"/>
                <a:gd name="T6" fmla="*/ 9808 w 9809"/>
                <a:gd name="T7" fmla="*/ 2868 h 3443"/>
                <a:gd name="T8" fmla="*/ 9808 w 9809"/>
                <a:gd name="T9" fmla="*/ 574 h 3443"/>
                <a:gd name="T10" fmla="*/ 9234 w 9809"/>
                <a:gd name="T11" fmla="*/ 0 h 3443"/>
                <a:gd name="T12" fmla="*/ 0 w 9809"/>
                <a:gd name="T13" fmla="*/ 0 h 3443"/>
                <a:gd name="T14" fmla="*/ 0 w 9809"/>
                <a:gd name="T15" fmla="*/ 1148 h 3443"/>
                <a:gd name="T16" fmla="*/ 8661 w 9809"/>
                <a:gd name="T17" fmla="*/ 1148 h 3443"/>
                <a:gd name="T18" fmla="*/ 8661 w 9809"/>
                <a:gd name="T19" fmla="*/ 2868 h 3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09" h="3443">
                  <a:moveTo>
                    <a:pt x="8661" y="2868"/>
                  </a:moveTo>
                  <a:lnTo>
                    <a:pt x="8661" y="2868"/>
                  </a:lnTo>
                  <a:cubicBezTo>
                    <a:pt x="8661" y="3184"/>
                    <a:pt x="8890" y="3442"/>
                    <a:pt x="9234" y="3442"/>
                  </a:cubicBezTo>
                  <a:cubicBezTo>
                    <a:pt x="9550" y="3442"/>
                    <a:pt x="9808" y="3184"/>
                    <a:pt x="9808" y="2868"/>
                  </a:cubicBezTo>
                  <a:cubicBezTo>
                    <a:pt x="9808" y="574"/>
                    <a:pt x="9808" y="574"/>
                    <a:pt x="9808" y="574"/>
                  </a:cubicBezTo>
                  <a:cubicBezTo>
                    <a:pt x="9808" y="230"/>
                    <a:pt x="9550" y="0"/>
                    <a:pt x="9234" y="0"/>
                  </a:cubicBezTo>
                  <a:cubicBezTo>
                    <a:pt x="0" y="0"/>
                    <a:pt x="0" y="0"/>
                    <a:pt x="0" y="0"/>
                  </a:cubicBezTo>
                  <a:cubicBezTo>
                    <a:pt x="0" y="1148"/>
                    <a:pt x="0" y="1148"/>
                    <a:pt x="0" y="1148"/>
                  </a:cubicBezTo>
                  <a:cubicBezTo>
                    <a:pt x="8661" y="1148"/>
                    <a:pt x="8661" y="1148"/>
                    <a:pt x="8661" y="1148"/>
                  </a:cubicBezTo>
                  <a:lnTo>
                    <a:pt x="8661" y="2868"/>
                  </a:lnTo>
                </a:path>
              </a:pathLst>
            </a:custGeom>
            <a:solidFill>
              <a:schemeClr val="accent1">
                <a:lumMod val="75000"/>
                <a:lumOff val="25000"/>
              </a:schemeClr>
            </a:solidFill>
            <a:ln>
              <a:noFill/>
            </a:ln>
            <a:effectLst/>
          </p:spPr>
          <p:txBody>
            <a:bodyPr wrap="none" anchor="ctr"/>
            <a:lstStyle/>
            <a:p>
              <a:endParaRPr lang="en-SV"/>
            </a:p>
          </p:txBody>
        </p:sp>
        <p:sp>
          <p:nvSpPr>
            <p:cNvPr id="76" name="Freeform 7">
              <a:extLst>
                <a:ext uri="{FF2B5EF4-FFF2-40B4-BE49-F238E27FC236}">
                  <a16:creationId xmlns:a16="http://schemas.microsoft.com/office/drawing/2014/main" id="{6226EBA8-AA48-1C48-A6C1-F003C6176FFF}"/>
                </a:ext>
              </a:extLst>
            </p:cNvPr>
            <p:cNvSpPr>
              <a:spLocks noChangeArrowheads="1"/>
            </p:cNvSpPr>
            <p:nvPr/>
          </p:nvSpPr>
          <p:spPr bwMode="auto">
            <a:xfrm>
              <a:off x="3984373" y="4980941"/>
              <a:ext cx="1239838" cy="1239838"/>
            </a:xfrm>
            <a:custGeom>
              <a:avLst/>
              <a:gdLst>
                <a:gd name="T0" fmla="*/ 1721 w 3442"/>
                <a:gd name="T1" fmla="*/ 3442 h 3443"/>
                <a:gd name="T2" fmla="*/ 1721 w 3442"/>
                <a:gd name="T3" fmla="*/ 3442 h 3443"/>
                <a:gd name="T4" fmla="*/ 0 w 3442"/>
                <a:gd name="T5" fmla="*/ 1721 h 3443"/>
                <a:gd name="T6" fmla="*/ 1721 w 3442"/>
                <a:gd name="T7" fmla="*/ 0 h 3443"/>
                <a:gd name="T8" fmla="*/ 3441 w 3442"/>
                <a:gd name="T9" fmla="*/ 1721 h 3443"/>
                <a:gd name="T10" fmla="*/ 1721 w 3442"/>
                <a:gd name="T11" fmla="*/ 3442 h 3443"/>
              </a:gdLst>
              <a:ahLst/>
              <a:cxnLst>
                <a:cxn ang="0">
                  <a:pos x="T0" y="T1"/>
                </a:cxn>
                <a:cxn ang="0">
                  <a:pos x="T2" y="T3"/>
                </a:cxn>
                <a:cxn ang="0">
                  <a:pos x="T4" y="T5"/>
                </a:cxn>
                <a:cxn ang="0">
                  <a:pos x="T6" y="T7"/>
                </a:cxn>
                <a:cxn ang="0">
                  <a:pos x="T8" y="T9"/>
                </a:cxn>
                <a:cxn ang="0">
                  <a:pos x="T10" y="T11"/>
                </a:cxn>
              </a:cxnLst>
              <a:rect l="0" t="0" r="r" b="b"/>
              <a:pathLst>
                <a:path w="3442" h="3443">
                  <a:moveTo>
                    <a:pt x="1721" y="3442"/>
                  </a:moveTo>
                  <a:lnTo>
                    <a:pt x="1721" y="3442"/>
                  </a:lnTo>
                  <a:cubicBezTo>
                    <a:pt x="774" y="3442"/>
                    <a:pt x="0" y="2667"/>
                    <a:pt x="0" y="1721"/>
                  </a:cubicBezTo>
                  <a:cubicBezTo>
                    <a:pt x="0" y="775"/>
                    <a:pt x="774" y="0"/>
                    <a:pt x="1721" y="0"/>
                  </a:cubicBezTo>
                  <a:cubicBezTo>
                    <a:pt x="2668" y="0"/>
                    <a:pt x="3441" y="775"/>
                    <a:pt x="3441" y="1721"/>
                  </a:cubicBezTo>
                  <a:cubicBezTo>
                    <a:pt x="3441" y="2667"/>
                    <a:pt x="2668" y="3442"/>
                    <a:pt x="1721" y="3442"/>
                  </a:cubicBezTo>
                </a:path>
              </a:pathLst>
            </a:custGeom>
            <a:solidFill>
              <a:schemeClr val="accent1">
                <a:lumMod val="10000"/>
                <a:lumOff val="90000"/>
              </a:schemeClr>
            </a:solidFill>
            <a:ln>
              <a:noFill/>
            </a:ln>
            <a:effectLst/>
          </p:spPr>
          <p:txBody>
            <a:bodyPr wrap="none" anchor="ctr"/>
            <a:lstStyle/>
            <a:p>
              <a:endParaRPr lang="en-SV"/>
            </a:p>
          </p:txBody>
        </p:sp>
        <p:sp>
          <p:nvSpPr>
            <p:cNvPr id="77" name="Freeform 8">
              <a:extLst>
                <a:ext uri="{FF2B5EF4-FFF2-40B4-BE49-F238E27FC236}">
                  <a16:creationId xmlns:a16="http://schemas.microsoft.com/office/drawing/2014/main" id="{DB69084E-D4D1-594E-87B3-7C30DD04C729}"/>
                </a:ext>
              </a:extLst>
            </p:cNvPr>
            <p:cNvSpPr>
              <a:spLocks noChangeArrowheads="1"/>
            </p:cNvSpPr>
            <p:nvPr/>
          </p:nvSpPr>
          <p:spPr bwMode="auto">
            <a:xfrm>
              <a:off x="2611186" y="6219191"/>
              <a:ext cx="1249362" cy="1239838"/>
            </a:xfrm>
            <a:custGeom>
              <a:avLst/>
              <a:gdLst>
                <a:gd name="T0" fmla="*/ 1750 w 3472"/>
                <a:gd name="T1" fmla="*/ 3442 h 3443"/>
                <a:gd name="T2" fmla="*/ 1750 w 3472"/>
                <a:gd name="T3" fmla="*/ 3442 h 3443"/>
                <a:gd name="T4" fmla="*/ 0 w 3472"/>
                <a:gd name="T5" fmla="*/ 1721 h 3443"/>
                <a:gd name="T6" fmla="*/ 1750 w 3472"/>
                <a:gd name="T7" fmla="*/ 0 h 3443"/>
                <a:gd name="T8" fmla="*/ 3471 w 3472"/>
                <a:gd name="T9" fmla="*/ 1721 h 3443"/>
                <a:gd name="T10" fmla="*/ 1750 w 3472"/>
                <a:gd name="T11" fmla="*/ 3442 h 3443"/>
              </a:gdLst>
              <a:ahLst/>
              <a:cxnLst>
                <a:cxn ang="0">
                  <a:pos x="T0" y="T1"/>
                </a:cxn>
                <a:cxn ang="0">
                  <a:pos x="T2" y="T3"/>
                </a:cxn>
                <a:cxn ang="0">
                  <a:pos x="T4" y="T5"/>
                </a:cxn>
                <a:cxn ang="0">
                  <a:pos x="T6" y="T7"/>
                </a:cxn>
                <a:cxn ang="0">
                  <a:pos x="T8" y="T9"/>
                </a:cxn>
                <a:cxn ang="0">
                  <a:pos x="T10" y="T11"/>
                </a:cxn>
              </a:cxnLst>
              <a:rect l="0" t="0" r="r" b="b"/>
              <a:pathLst>
                <a:path w="3472" h="3443">
                  <a:moveTo>
                    <a:pt x="1750" y="3442"/>
                  </a:moveTo>
                  <a:lnTo>
                    <a:pt x="1750" y="3442"/>
                  </a:lnTo>
                  <a:cubicBezTo>
                    <a:pt x="804" y="3442"/>
                    <a:pt x="0" y="2667"/>
                    <a:pt x="0" y="1721"/>
                  </a:cubicBezTo>
                  <a:cubicBezTo>
                    <a:pt x="0" y="775"/>
                    <a:pt x="804" y="0"/>
                    <a:pt x="1750" y="0"/>
                  </a:cubicBezTo>
                  <a:cubicBezTo>
                    <a:pt x="2697" y="0"/>
                    <a:pt x="3471" y="775"/>
                    <a:pt x="3471" y="1721"/>
                  </a:cubicBezTo>
                  <a:cubicBezTo>
                    <a:pt x="3471" y="2667"/>
                    <a:pt x="2697" y="3442"/>
                    <a:pt x="1750" y="3442"/>
                  </a:cubicBezTo>
                </a:path>
              </a:pathLst>
            </a:custGeom>
            <a:solidFill>
              <a:schemeClr val="accent1">
                <a:lumMod val="10000"/>
                <a:lumOff val="90000"/>
              </a:schemeClr>
            </a:solidFill>
            <a:ln>
              <a:noFill/>
            </a:ln>
            <a:effectLst/>
          </p:spPr>
          <p:txBody>
            <a:bodyPr wrap="none" anchor="ctr"/>
            <a:lstStyle/>
            <a:p>
              <a:endParaRPr lang="en-SV"/>
            </a:p>
          </p:txBody>
        </p:sp>
      </p:grpSp>
      <p:grpSp>
        <p:nvGrpSpPr>
          <p:cNvPr id="78" name="Grupo 715">
            <a:extLst>
              <a:ext uri="{FF2B5EF4-FFF2-40B4-BE49-F238E27FC236}">
                <a16:creationId xmlns:a16="http://schemas.microsoft.com/office/drawing/2014/main" id="{A68CFADB-2EF2-B645-BD87-B39EF63B3138}"/>
              </a:ext>
            </a:extLst>
          </p:cNvPr>
          <p:cNvGrpSpPr/>
          <p:nvPr/>
        </p:nvGrpSpPr>
        <p:grpSpPr>
          <a:xfrm>
            <a:off x="3743307" y="6987125"/>
            <a:ext cx="1683738" cy="2908506"/>
            <a:chOff x="7791569" y="3237686"/>
            <a:chExt cx="379210" cy="655051"/>
          </a:xfrm>
        </p:grpSpPr>
        <p:sp>
          <p:nvSpPr>
            <p:cNvPr id="79" name="Forma libre 106">
              <a:extLst>
                <a:ext uri="{FF2B5EF4-FFF2-40B4-BE49-F238E27FC236}">
                  <a16:creationId xmlns:a16="http://schemas.microsoft.com/office/drawing/2014/main" id="{AA3A8774-9BE0-A444-80A2-A9FF40623287}"/>
                </a:ext>
              </a:extLst>
            </p:cNvPr>
            <p:cNvSpPr/>
            <p:nvPr/>
          </p:nvSpPr>
          <p:spPr>
            <a:xfrm>
              <a:off x="7942164" y="3667256"/>
              <a:ext cx="30572" cy="61123"/>
            </a:xfrm>
            <a:custGeom>
              <a:avLst/>
              <a:gdLst>
                <a:gd name="connsiteX0" fmla="*/ 18160 w 30571"/>
                <a:gd name="connsiteY0" fmla="*/ 61184 h 61122"/>
                <a:gd name="connsiteX1" fmla="*/ 18160 w 30571"/>
                <a:gd name="connsiteY1" fmla="*/ 61184 h 61122"/>
                <a:gd name="connsiteX2" fmla="*/ 4586 w 30571"/>
                <a:gd name="connsiteY2" fmla="*/ 47615 h 61122"/>
                <a:gd name="connsiteX3" fmla="*/ 4586 w 30571"/>
                <a:gd name="connsiteY3" fmla="*/ 18154 h 61122"/>
                <a:gd name="connsiteX4" fmla="*/ 18160 w 30571"/>
                <a:gd name="connsiteY4" fmla="*/ 4584 h 61122"/>
                <a:gd name="connsiteX5" fmla="*/ 18160 w 30571"/>
                <a:gd name="connsiteY5" fmla="*/ 4584 h 61122"/>
                <a:gd name="connsiteX6" fmla="*/ 31734 w 30571"/>
                <a:gd name="connsiteY6" fmla="*/ 18154 h 61122"/>
                <a:gd name="connsiteX7" fmla="*/ 31734 w 30571"/>
                <a:gd name="connsiteY7" fmla="*/ 47615 h 61122"/>
                <a:gd name="connsiteX8" fmla="*/ 18160 w 30571"/>
                <a:gd name="connsiteY8" fmla="*/ 61184 h 61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571" h="61122">
                  <a:moveTo>
                    <a:pt x="18160" y="61184"/>
                  </a:moveTo>
                  <a:lnTo>
                    <a:pt x="18160" y="61184"/>
                  </a:lnTo>
                  <a:cubicBezTo>
                    <a:pt x="10700" y="61184"/>
                    <a:pt x="4586" y="55072"/>
                    <a:pt x="4586" y="47615"/>
                  </a:cubicBezTo>
                  <a:lnTo>
                    <a:pt x="4586" y="18154"/>
                  </a:lnTo>
                  <a:cubicBezTo>
                    <a:pt x="4586" y="10696"/>
                    <a:pt x="10700" y="4584"/>
                    <a:pt x="18160" y="4584"/>
                  </a:cubicBezTo>
                  <a:lnTo>
                    <a:pt x="18160" y="4584"/>
                  </a:lnTo>
                  <a:cubicBezTo>
                    <a:pt x="25619" y="4584"/>
                    <a:pt x="31734" y="10696"/>
                    <a:pt x="31734" y="18154"/>
                  </a:cubicBezTo>
                  <a:lnTo>
                    <a:pt x="31734" y="47615"/>
                  </a:lnTo>
                  <a:cubicBezTo>
                    <a:pt x="31734" y="55072"/>
                    <a:pt x="25619" y="61184"/>
                    <a:pt x="18160" y="61184"/>
                  </a:cubicBezTo>
                  <a:close/>
                </a:path>
              </a:pathLst>
            </a:custGeom>
            <a:solidFill>
              <a:schemeClr val="accent3"/>
            </a:solidFill>
            <a:ln w="9525" cap="flat">
              <a:noFill/>
              <a:prstDash val="solid"/>
              <a:miter/>
            </a:ln>
          </p:spPr>
          <p:txBody>
            <a:bodyPr rtlCol="0" anchor="ctr"/>
            <a:lstStyle/>
            <a:p>
              <a:endParaRPr lang="es-MX"/>
            </a:p>
          </p:txBody>
        </p:sp>
        <p:sp>
          <p:nvSpPr>
            <p:cNvPr id="80" name="Forma libre 107">
              <a:extLst>
                <a:ext uri="{FF2B5EF4-FFF2-40B4-BE49-F238E27FC236}">
                  <a16:creationId xmlns:a16="http://schemas.microsoft.com/office/drawing/2014/main" id="{C2AD3A83-EA88-E745-B899-B3106F4D04FA}"/>
                </a:ext>
              </a:extLst>
            </p:cNvPr>
            <p:cNvSpPr/>
            <p:nvPr/>
          </p:nvSpPr>
          <p:spPr>
            <a:xfrm>
              <a:off x="7986004" y="3667256"/>
              <a:ext cx="30572" cy="61123"/>
            </a:xfrm>
            <a:custGeom>
              <a:avLst/>
              <a:gdLst>
                <a:gd name="connsiteX0" fmla="*/ 18159 w 30571"/>
                <a:gd name="connsiteY0" fmla="*/ 61184 h 61122"/>
                <a:gd name="connsiteX1" fmla="*/ 18159 w 30571"/>
                <a:gd name="connsiteY1" fmla="*/ 61184 h 61122"/>
                <a:gd name="connsiteX2" fmla="*/ 4586 w 30571"/>
                <a:gd name="connsiteY2" fmla="*/ 47615 h 61122"/>
                <a:gd name="connsiteX3" fmla="*/ 4586 w 30571"/>
                <a:gd name="connsiteY3" fmla="*/ 18154 h 61122"/>
                <a:gd name="connsiteX4" fmla="*/ 18159 w 30571"/>
                <a:gd name="connsiteY4" fmla="*/ 4584 h 61122"/>
                <a:gd name="connsiteX5" fmla="*/ 18159 w 30571"/>
                <a:gd name="connsiteY5" fmla="*/ 4584 h 61122"/>
                <a:gd name="connsiteX6" fmla="*/ 31734 w 30571"/>
                <a:gd name="connsiteY6" fmla="*/ 18154 h 61122"/>
                <a:gd name="connsiteX7" fmla="*/ 31734 w 30571"/>
                <a:gd name="connsiteY7" fmla="*/ 47615 h 61122"/>
                <a:gd name="connsiteX8" fmla="*/ 18159 w 30571"/>
                <a:gd name="connsiteY8" fmla="*/ 61184 h 61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571" h="61122">
                  <a:moveTo>
                    <a:pt x="18159" y="61184"/>
                  </a:moveTo>
                  <a:lnTo>
                    <a:pt x="18159" y="61184"/>
                  </a:lnTo>
                  <a:cubicBezTo>
                    <a:pt x="10700" y="61184"/>
                    <a:pt x="4586" y="55072"/>
                    <a:pt x="4586" y="47615"/>
                  </a:cubicBezTo>
                  <a:lnTo>
                    <a:pt x="4586" y="18154"/>
                  </a:lnTo>
                  <a:cubicBezTo>
                    <a:pt x="4586" y="10696"/>
                    <a:pt x="10700" y="4584"/>
                    <a:pt x="18159" y="4584"/>
                  </a:cubicBezTo>
                  <a:lnTo>
                    <a:pt x="18159" y="4584"/>
                  </a:lnTo>
                  <a:cubicBezTo>
                    <a:pt x="25619" y="4584"/>
                    <a:pt x="31734" y="10696"/>
                    <a:pt x="31734" y="18154"/>
                  </a:cubicBezTo>
                  <a:lnTo>
                    <a:pt x="31734" y="47615"/>
                  </a:lnTo>
                  <a:cubicBezTo>
                    <a:pt x="31734" y="55072"/>
                    <a:pt x="25619" y="61184"/>
                    <a:pt x="18159" y="61184"/>
                  </a:cubicBezTo>
                  <a:close/>
                </a:path>
              </a:pathLst>
            </a:custGeom>
            <a:solidFill>
              <a:schemeClr val="accent3"/>
            </a:solidFill>
            <a:ln w="9525" cap="flat">
              <a:noFill/>
              <a:prstDash val="solid"/>
              <a:miter/>
            </a:ln>
          </p:spPr>
          <p:txBody>
            <a:bodyPr rtlCol="0" anchor="ctr"/>
            <a:lstStyle/>
            <a:p>
              <a:endParaRPr lang="es-MX"/>
            </a:p>
          </p:txBody>
        </p:sp>
        <p:sp>
          <p:nvSpPr>
            <p:cNvPr id="81" name="Forma libre 108">
              <a:extLst>
                <a:ext uri="{FF2B5EF4-FFF2-40B4-BE49-F238E27FC236}">
                  <a16:creationId xmlns:a16="http://schemas.microsoft.com/office/drawing/2014/main" id="{CF1DE5D5-1E24-8044-A0F3-D1556E27F677}"/>
                </a:ext>
              </a:extLst>
            </p:cNvPr>
            <p:cNvSpPr/>
            <p:nvPr/>
          </p:nvSpPr>
          <p:spPr>
            <a:xfrm>
              <a:off x="7791569" y="3237686"/>
              <a:ext cx="379089" cy="262828"/>
            </a:xfrm>
            <a:custGeom>
              <a:avLst/>
              <a:gdLst>
                <a:gd name="connsiteX0" fmla="*/ 376705 w 379089"/>
                <a:gd name="connsiteY0" fmla="*/ 97857 h 262827"/>
                <a:gd name="connsiteX1" fmla="*/ 283400 w 379089"/>
                <a:gd name="connsiteY1" fmla="*/ 4584 h 262827"/>
                <a:gd name="connsiteX2" fmla="*/ 97890 w 379089"/>
                <a:gd name="connsiteY2" fmla="*/ 4584 h 262827"/>
                <a:gd name="connsiteX3" fmla="*/ 4586 w 379089"/>
                <a:gd name="connsiteY3" fmla="*/ 97857 h 262827"/>
                <a:gd name="connsiteX4" fmla="*/ 4586 w 379089"/>
                <a:gd name="connsiteY4" fmla="*/ 259649 h 262827"/>
                <a:gd name="connsiteX5" fmla="*/ 376643 w 379089"/>
                <a:gd name="connsiteY5" fmla="*/ 259649 h 262827"/>
                <a:gd name="connsiteX6" fmla="*/ 376643 w 379089"/>
                <a:gd name="connsiteY6" fmla="*/ 97857 h 26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089" h="262827">
                  <a:moveTo>
                    <a:pt x="376705" y="97857"/>
                  </a:moveTo>
                  <a:cubicBezTo>
                    <a:pt x="376705" y="46575"/>
                    <a:pt x="334760" y="4584"/>
                    <a:pt x="283400" y="4584"/>
                  </a:cubicBezTo>
                  <a:lnTo>
                    <a:pt x="97890" y="4584"/>
                  </a:lnTo>
                  <a:cubicBezTo>
                    <a:pt x="46591" y="4584"/>
                    <a:pt x="4586" y="46514"/>
                    <a:pt x="4586" y="97857"/>
                  </a:cubicBezTo>
                  <a:lnTo>
                    <a:pt x="4586" y="259649"/>
                  </a:lnTo>
                  <a:lnTo>
                    <a:pt x="376643" y="259649"/>
                  </a:lnTo>
                  <a:lnTo>
                    <a:pt x="376643" y="97857"/>
                  </a:lnTo>
                  <a:close/>
                </a:path>
              </a:pathLst>
            </a:custGeom>
            <a:solidFill>
              <a:schemeClr val="bg1">
                <a:lumMod val="95000"/>
              </a:schemeClr>
            </a:solidFill>
            <a:ln w="9525" cap="flat">
              <a:noFill/>
              <a:prstDash val="solid"/>
              <a:miter/>
            </a:ln>
          </p:spPr>
          <p:txBody>
            <a:bodyPr rtlCol="0" anchor="ctr"/>
            <a:lstStyle/>
            <a:p>
              <a:endParaRPr lang="es-MX"/>
            </a:p>
          </p:txBody>
        </p:sp>
        <p:sp>
          <p:nvSpPr>
            <p:cNvPr id="82" name="Forma libre 109">
              <a:extLst>
                <a:ext uri="{FF2B5EF4-FFF2-40B4-BE49-F238E27FC236}">
                  <a16:creationId xmlns:a16="http://schemas.microsoft.com/office/drawing/2014/main" id="{A225FE13-67F7-824F-8CD2-E0533145A8D7}"/>
                </a:ext>
              </a:extLst>
            </p:cNvPr>
            <p:cNvSpPr/>
            <p:nvPr/>
          </p:nvSpPr>
          <p:spPr>
            <a:xfrm>
              <a:off x="7791690" y="3492690"/>
              <a:ext cx="379089" cy="201705"/>
            </a:xfrm>
            <a:custGeom>
              <a:avLst/>
              <a:gdLst>
                <a:gd name="connsiteX0" fmla="*/ 97830 w 379089"/>
                <a:gd name="connsiteY0" fmla="*/ 200115 h 201704"/>
                <a:gd name="connsiteX1" fmla="*/ 283339 w 379089"/>
                <a:gd name="connsiteY1" fmla="*/ 200115 h 201704"/>
                <a:gd name="connsiteX2" fmla="*/ 376644 w 379089"/>
                <a:gd name="connsiteY2" fmla="*/ 106843 h 201704"/>
                <a:gd name="connsiteX3" fmla="*/ 376644 w 379089"/>
                <a:gd name="connsiteY3" fmla="*/ 4584 h 201704"/>
                <a:gd name="connsiteX4" fmla="*/ 4586 w 379089"/>
                <a:gd name="connsiteY4" fmla="*/ 4584 h 201704"/>
                <a:gd name="connsiteX5" fmla="*/ 4586 w 379089"/>
                <a:gd name="connsiteY5" fmla="*/ 106843 h 201704"/>
                <a:gd name="connsiteX6" fmla="*/ 97830 w 379089"/>
                <a:gd name="connsiteY6" fmla="*/ 200115 h 20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089" h="201704">
                  <a:moveTo>
                    <a:pt x="97830" y="200115"/>
                  </a:moveTo>
                  <a:lnTo>
                    <a:pt x="283339" y="200115"/>
                  </a:lnTo>
                  <a:cubicBezTo>
                    <a:pt x="334639" y="200115"/>
                    <a:pt x="376644" y="158185"/>
                    <a:pt x="376644" y="106843"/>
                  </a:cubicBezTo>
                  <a:lnTo>
                    <a:pt x="376644" y="4584"/>
                  </a:lnTo>
                  <a:lnTo>
                    <a:pt x="4586" y="4584"/>
                  </a:lnTo>
                  <a:lnTo>
                    <a:pt x="4586" y="106843"/>
                  </a:lnTo>
                  <a:cubicBezTo>
                    <a:pt x="4525" y="158185"/>
                    <a:pt x="46530" y="200115"/>
                    <a:pt x="97830" y="200115"/>
                  </a:cubicBezTo>
                  <a:close/>
                </a:path>
              </a:pathLst>
            </a:custGeom>
            <a:solidFill>
              <a:schemeClr val="accent3"/>
            </a:solidFill>
            <a:ln w="9525" cap="flat">
              <a:noFill/>
              <a:prstDash val="solid"/>
              <a:miter/>
            </a:ln>
          </p:spPr>
          <p:txBody>
            <a:bodyPr rtlCol="0" anchor="ctr"/>
            <a:lstStyle/>
            <a:p>
              <a:endParaRPr lang="es-MX"/>
            </a:p>
          </p:txBody>
        </p:sp>
        <p:sp>
          <p:nvSpPr>
            <p:cNvPr id="83" name="Forma libre 110">
              <a:extLst>
                <a:ext uri="{FF2B5EF4-FFF2-40B4-BE49-F238E27FC236}">
                  <a16:creationId xmlns:a16="http://schemas.microsoft.com/office/drawing/2014/main" id="{763EAF37-8A13-EC4F-95A7-2083B7BFE9DE}"/>
                </a:ext>
              </a:extLst>
            </p:cNvPr>
            <p:cNvSpPr/>
            <p:nvPr/>
          </p:nvSpPr>
          <p:spPr>
            <a:xfrm>
              <a:off x="7828071" y="3312622"/>
              <a:ext cx="305717" cy="146694"/>
            </a:xfrm>
            <a:custGeom>
              <a:avLst/>
              <a:gdLst>
                <a:gd name="connsiteX0" fmla="*/ 4586 w 305717"/>
                <a:gd name="connsiteY0" fmla="*/ 4584 h 146694"/>
                <a:gd name="connsiteX1" fmla="*/ 302783 w 305717"/>
                <a:gd name="connsiteY1" fmla="*/ 4584 h 146694"/>
                <a:gd name="connsiteX2" fmla="*/ 302783 w 305717"/>
                <a:gd name="connsiteY2" fmla="*/ 145655 h 146694"/>
                <a:gd name="connsiteX3" fmla="*/ 4586 w 305717"/>
                <a:gd name="connsiteY3" fmla="*/ 145655 h 146694"/>
              </a:gdLst>
              <a:ahLst/>
              <a:cxnLst>
                <a:cxn ang="0">
                  <a:pos x="connsiteX0" y="connsiteY0"/>
                </a:cxn>
                <a:cxn ang="0">
                  <a:pos x="connsiteX1" y="connsiteY1"/>
                </a:cxn>
                <a:cxn ang="0">
                  <a:pos x="connsiteX2" y="connsiteY2"/>
                </a:cxn>
                <a:cxn ang="0">
                  <a:pos x="connsiteX3" y="connsiteY3"/>
                </a:cxn>
              </a:cxnLst>
              <a:rect l="l" t="t" r="r" b="b"/>
              <a:pathLst>
                <a:path w="305717" h="146694">
                  <a:moveTo>
                    <a:pt x="4586" y="4584"/>
                  </a:moveTo>
                  <a:lnTo>
                    <a:pt x="302783" y="4584"/>
                  </a:lnTo>
                  <a:lnTo>
                    <a:pt x="302783" y="145655"/>
                  </a:lnTo>
                  <a:lnTo>
                    <a:pt x="4586" y="145655"/>
                  </a:lnTo>
                  <a:close/>
                </a:path>
              </a:pathLst>
            </a:custGeom>
            <a:solidFill>
              <a:srgbClr val="FFFFFF"/>
            </a:solidFill>
            <a:ln w="9525" cap="flat">
              <a:noFill/>
              <a:prstDash val="solid"/>
              <a:miter/>
            </a:ln>
          </p:spPr>
          <p:txBody>
            <a:bodyPr rtlCol="0" anchor="ctr"/>
            <a:lstStyle/>
            <a:p>
              <a:endParaRPr lang="es-MX"/>
            </a:p>
          </p:txBody>
        </p:sp>
        <p:sp>
          <p:nvSpPr>
            <p:cNvPr id="84" name="Forma libre 111">
              <a:extLst>
                <a:ext uri="{FF2B5EF4-FFF2-40B4-BE49-F238E27FC236}">
                  <a16:creationId xmlns:a16="http://schemas.microsoft.com/office/drawing/2014/main" id="{1B2A699D-7662-E746-AFAD-0FA78BD594EB}"/>
                </a:ext>
              </a:extLst>
            </p:cNvPr>
            <p:cNvSpPr/>
            <p:nvPr/>
          </p:nvSpPr>
          <p:spPr>
            <a:xfrm>
              <a:off x="7850694" y="3344345"/>
              <a:ext cx="73372" cy="73347"/>
            </a:xfrm>
            <a:custGeom>
              <a:avLst/>
              <a:gdLst>
                <a:gd name="connsiteX0" fmla="*/ 74045 w 73372"/>
                <a:gd name="connsiteY0" fmla="*/ 28239 h 73347"/>
                <a:gd name="connsiteX1" fmla="*/ 50382 w 73372"/>
                <a:gd name="connsiteY1" fmla="*/ 28239 h 73347"/>
                <a:gd name="connsiteX2" fmla="*/ 50382 w 73372"/>
                <a:gd name="connsiteY2" fmla="*/ 4584 h 73347"/>
                <a:gd name="connsiteX3" fmla="*/ 28248 w 73372"/>
                <a:gd name="connsiteY3" fmla="*/ 4584 h 73347"/>
                <a:gd name="connsiteX4" fmla="*/ 28248 w 73372"/>
                <a:gd name="connsiteY4" fmla="*/ 28239 h 73347"/>
                <a:gd name="connsiteX5" fmla="*/ 4586 w 73372"/>
                <a:gd name="connsiteY5" fmla="*/ 28239 h 73347"/>
                <a:gd name="connsiteX6" fmla="*/ 4586 w 73372"/>
                <a:gd name="connsiteY6" fmla="*/ 50426 h 73347"/>
                <a:gd name="connsiteX7" fmla="*/ 28248 w 73372"/>
                <a:gd name="connsiteY7" fmla="*/ 50426 h 73347"/>
                <a:gd name="connsiteX8" fmla="*/ 28248 w 73372"/>
                <a:gd name="connsiteY8" fmla="*/ 74081 h 73347"/>
                <a:gd name="connsiteX9" fmla="*/ 50382 w 73372"/>
                <a:gd name="connsiteY9" fmla="*/ 74081 h 73347"/>
                <a:gd name="connsiteX10" fmla="*/ 50382 w 73372"/>
                <a:gd name="connsiteY10" fmla="*/ 50426 h 73347"/>
                <a:gd name="connsiteX11" fmla="*/ 74045 w 73372"/>
                <a:gd name="connsiteY11" fmla="*/ 50426 h 7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372" h="73347">
                  <a:moveTo>
                    <a:pt x="74045" y="28239"/>
                  </a:moveTo>
                  <a:lnTo>
                    <a:pt x="50382" y="28239"/>
                  </a:lnTo>
                  <a:lnTo>
                    <a:pt x="50382" y="4584"/>
                  </a:lnTo>
                  <a:lnTo>
                    <a:pt x="28248" y="4584"/>
                  </a:lnTo>
                  <a:lnTo>
                    <a:pt x="28248" y="28239"/>
                  </a:lnTo>
                  <a:lnTo>
                    <a:pt x="4586" y="28239"/>
                  </a:lnTo>
                  <a:lnTo>
                    <a:pt x="4586" y="50426"/>
                  </a:lnTo>
                  <a:lnTo>
                    <a:pt x="28248" y="50426"/>
                  </a:lnTo>
                  <a:lnTo>
                    <a:pt x="28248" y="74081"/>
                  </a:lnTo>
                  <a:lnTo>
                    <a:pt x="50382" y="74081"/>
                  </a:lnTo>
                  <a:lnTo>
                    <a:pt x="50382" y="50426"/>
                  </a:lnTo>
                  <a:lnTo>
                    <a:pt x="74045" y="50426"/>
                  </a:lnTo>
                  <a:close/>
                </a:path>
              </a:pathLst>
            </a:custGeom>
            <a:solidFill>
              <a:schemeClr val="accent3">
                <a:lumMod val="60000"/>
                <a:lumOff val="40000"/>
              </a:schemeClr>
            </a:solidFill>
            <a:ln w="9525" cap="flat">
              <a:noFill/>
              <a:prstDash val="solid"/>
              <a:miter/>
            </a:ln>
          </p:spPr>
          <p:txBody>
            <a:bodyPr rtlCol="0" anchor="ctr"/>
            <a:lstStyle/>
            <a:p>
              <a:endParaRPr lang="es-MX"/>
            </a:p>
          </p:txBody>
        </p:sp>
        <p:sp>
          <p:nvSpPr>
            <p:cNvPr id="85" name="Forma libre 112">
              <a:extLst>
                <a:ext uri="{FF2B5EF4-FFF2-40B4-BE49-F238E27FC236}">
                  <a16:creationId xmlns:a16="http://schemas.microsoft.com/office/drawing/2014/main" id="{C2231B5E-75DB-854E-8C8A-593B262B2BC9}"/>
                </a:ext>
              </a:extLst>
            </p:cNvPr>
            <p:cNvSpPr/>
            <p:nvPr/>
          </p:nvSpPr>
          <p:spPr>
            <a:xfrm>
              <a:off x="7950052" y="3340372"/>
              <a:ext cx="158973" cy="18337"/>
            </a:xfrm>
            <a:custGeom>
              <a:avLst/>
              <a:gdLst>
                <a:gd name="connsiteX0" fmla="*/ 11617 w 158972"/>
                <a:gd name="connsiteY0" fmla="*/ 18642 h 18336"/>
                <a:gd name="connsiteX1" fmla="*/ 148212 w 158972"/>
                <a:gd name="connsiteY1" fmla="*/ 18642 h 18336"/>
                <a:gd name="connsiteX2" fmla="*/ 155243 w 158972"/>
                <a:gd name="connsiteY2" fmla="*/ 11613 h 18336"/>
                <a:gd name="connsiteX3" fmla="*/ 148212 w 158972"/>
                <a:gd name="connsiteY3" fmla="*/ 4584 h 18336"/>
                <a:gd name="connsiteX4" fmla="*/ 11617 w 158972"/>
                <a:gd name="connsiteY4" fmla="*/ 4584 h 18336"/>
                <a:gd name="connsiteX5" fmla="*/ 4586 w 158972"/>
                <a:gd name="connsiteY5" fmla="*/ 11613 h 18336"/>
                <a:gd name="connsiteX6" fmla="*/ 11617 w 158972"/>
                <a:gd name="connsiteY6" fmla="*/ 18642 h 1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972" h="18336">
                  <a:moveTo>
                    <a:pt x="11617" y="18642"/>
                  </a:moveTo>
                  <a:lnTo>
                    <a:pt x="148212" y="18642"/>
                  </a:lnTo>
                  <a:cubicBezTo>
                    <a:pt x="152125" y="18642"/>
                    <a:pt x="155243" y="15464"/>
                    <a:pt x="155243" y="11613"/>
                  </a:cubicBezTo>
                  <a:cubicBezTo>
                    <a:pt x="155243" y="7763"/>
                    <a:pt x="152064" y="4584"/>
                    <a:pt x="148212" y="4584"/>
                  </a:cubicBezTo>
                  <a:lnTo>
                    <a:pt x="11617" y="4584"/>
                  </a:lnTo>
                  <a:cubicBezTo>
                    <a:pt x="7704" y="4584"/>
                    <a:pt x="4586" y="7763"/>
                    <a:pt x="4586" y="11613"/>
                  </a:cubicBezTo>
                  <a:cubicBezTo>
                    <a:pt x="4586" y="15464"/>
                    <a:pt x="7704" y="18642"/>
                    <a:pt x="11617" y="18642"/>
                  </a:cubicBezTo>
                  <a:close/>
                </a:path>
              </a:pathLst>
            </a:custGeom>
            <a:solidFill>
              <a:schemeClr val="accent3">
                <a:lumMod val="60000"/>
                <a:lumOff val="40000"/>
              </a:schemeClr>
            </a:solidFill>
            <a:ln w="9525" cap="flat">
              <a:noFill/>
              <a:prstDash val="solid"/>
              <a:miter/>
            </a:ln>
          </p:spPr>
          <p:txBody>
            <a:bodyPr rtlCol="0" anchor="ctr"/>
            <a:lstStyle/>
            <a:p>
              <a:endParaRPr lang="es-MX"/>
            </a:p>
          </p:txBody>
        </p:sp>
        <p:sp>
          <p:nvSpPr>
            <p:cNvPr id="86" name="Forma libre 113">
              <a:extLst>
                <a:ext uri="{FF2B5EF4-FFF2-40B4-BE49-F238E27FC236}">
                  <a16:creationId xmlns:a16="http://schemas.microsoft.com/office/drawing/2014/main" id="{BA233B97-6B99-9E47-93C3-DEB2C067C420}"/>
                </a:ext>
              </a:extLst>
            </p:cNvPr>
            <p:cNvSpPr/>
            <p:nvPr/>
          </p:nvSpPr>
          <p:spPr>
            <a:xfrm>
              <a:off x="7950052" y="3377046"/>
              <a:ext cx="158973" cy="18337"/>
            </a:xfrm>
            <a:custGeom>
              <a:avLst/>
              <a:gdLst>
                <a:gd name="connsiteX0" fmla="*/ 148212 w 158972"/>
                <a:gd name="connsiteY0" fmla="*/ 4584 h 18336"/>
                <a:gd name="connsiteX1" fmla="*/ 11617 w 158972"/>
                <a:gd name="connsiteY1" fmla="*/ 4584 h 18336"/>
                <a:gd name="connsiteX2" fmla="*/ 4586 w 158972"/>
                <a:gd name="connsiteY2" fmla="*/ 11613 h 18336"/>
                <a:gd name="connsiteX3" fmla="*/ 11617 w 158972"/>
                <a:gd name="connsiteY3" fmla="*/ 18642 h 18336"/>
                <a:gd name="connsiteX4" fmla="*/ 148212 w 158972"/>
                <a:gd name="connsiteY4" fmla="*/ 18642 h 18336"/>
                <a:gd name="connsiteX5" fmla="*/ 155243 w 158972"/>
                <a:gd name="connsiteY5" fmla="*/ 11613 h 18336"/>
                <a:gd name="connsiteX6" fmla="*/ 148212 w 158972"/>
                <a:gd name="connsiteY6" fmla="*/ 4584 h 1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972" h="18336">
                  <a:moveTo>
                    <a:pt x="148212" y="4584"/>
                  </a:moveTo>
                  <a:lnTo>
                    <a:pt x="11617" y="4584"/>
                  </a:lnTo>
                  <a:cubicBezTo>
                    <a:pt x="7704" y="4584"/>
                    <a:pt x="4586" y="7763"/>
                    <a:pt x="4586" y="11613"/>
                  </a:cubicBezTo>
                  <a:cubicBezTo>
                    <a:pt x="4586" y="15464"/>
                    <a:pt x="7765" y="18642"/>
                    <a:pt x="11617" y="18642"/>
                  </a:cubicBezTo>
                  <a:lnTo>
                    <a:pt x="148212" y="18642"/>
                  </a:lnTo>
                  <a:cubicBezTo>
                    <a:pt x="152125" y="18642"/>
                    <a:pt x="155243" y="15464"/>
                    <a:pt x="155243" y="11613"/>
                  </a:cubicBezTo>
                  <a:cubicBezTo>
                    <a:pt x="155243" y="7763"/>
                    <a:pt x="152064" y="4584"/>
                    <a:pt x="148212" y="4584"/>
                  </a:cubicBezTo>
                  <a:close/>
                </a:path>
              </a:pathLst>
            </a:custGeom>
            <a:solidFill>
              <a:schemeClr val="accent3">
                <a:lumMod val="60000"/>
                <a:lumOff val="40000"/>
              </a:schemeClr>
            </a:solidFill>
            <a:ln w="9525" cap="flat">
              <a:noFill/>
              <a:prstDash val="solid"/>
              <a:miter/>
            </a:ln>
          </p:spPr>
          <p:txBody>
            <a:bodyPr rtlCol="0" anchor="ctr"/>
            <a:lstStyle/>
            <a:p>
              <a:endParaRPr lang="es-MX"/>
            </a:p>
          </p:txBody>
        </p:sp>
        <p:sp>
          <p:nvSpPr>
            <p:cNvPr id="87" name="Forma libre 114">
              <a:extLst>
                <a:ext uri="{FF2B5EF4-FFF2-40B4-BE49-F238E27FC236}">
                  <a16:creationId xmlns:a16="http://schemas.microsoft.com/office/drawing/2014/main" id="{9B440EA4-B96E-A849-A647-1736E157BF1B}"/>
                </a:ext>
              </a:extLst>
            </p:cNvPr>
            <p:cNvSpPr/>
            <p:nvPr/>
          </p:nvSpPr>
          <p:spPr>
            <a:xfrm>
              <a:off x="7950052" y="3414881"/>
              <a:ext cx="158973" cy="18337"/>
            </a:xfrm>
            <a:custGeom>
              <a:avLst/>
              <a:gdLst>
                <a:gd name="connsiteX0" fmla="*/ 148212 w 158972"/>
                <a:gd name="connsiteY0" fmla="*/ 4584 h 18336"/>
                <a:gd name="connsiteX1" fmla="*/ 11617 w 158972"/>
                <a:gd name="connsiteY1" fmla="*/ 4584 h 18336"/>
                <a:gd name="connsiteX2" fmla="*/ 4586 w 158972"/>
                <a:gd name="connsiteY2" fmla="*/ 11613 h 18336"/>
                <a:gd name="connsiteX3" fmla="*/ 11617 w 158972"/>
                <a:gd name="connsiteY3" fmla="*/ 18642 h 18336"/>
                <a:gd name="connsiteX4" fmla="*/ 148212 w 158972"/>
                <a:gd name="connsiteY4" fmla="*/ 18642 h 18336"/>
                <a:gd name="connsiteX5" fmla="*/ 155243 w 158972"/>
                <a:gd name="connsiteY5" fmla="*/ 11613 h 18336"/>
                <a:gd name="connsiteX6" fmla="*/ 148212 w 158972"/>
                <a:gd name="connsiteY6" fmla="*/ 4584 h 1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972" h="18336">
                  <a:moveTo>
                    <a:pt x="148212" y="4584"/>
                  </a:moveTo>
                  <a:lnTo>
                    <a:pt x="11617" y="4584"/>
                  </a:lnTo>
                  <a:cubicBezTo>
                    <a:pt x="7704" y="4584"/>
                    <a:pt x="4586" y="7763"/>
                    <a:pt x="4586" y="11613"/>
                  </a:cubicBezTo>
                  <a:cubicBezTo>
                    <a:pt x="4586" y="15464"/>
                    <a:pt x="7765" y="18642"/>
                    <a:pt x="11617" y="18642"/>
                  </a:cubicBezTo>
                  <a:lnTo>
                    <a:pt x="148212" y="18642"/>
                  </a:lnTo>
                  <a:cubicBezTo>
                    <a:pt x="152125" y="18642"/>
                    <a:pt x="155243" y="15464"/>
                    <a:pt x="155243" y="11613"/>
                  </a:cubicBezTo>
                  <a:cubicBezTo>
                    <a:pt x="155243" y="7763"/>
                    <a:pt x="152064" y="4584"/>
                    <a:pt x="148212" y="4584"/>
                  </a:cubicBezTo>
                  <a:close/>
                </a:path>
              </a:pathLst>
            </a:custGeom>
            <a:solidFill>
              <a:schemeClr val="accent3">
                <a:lumMod val="60000"/>
                <a:lumOff val="40000"/>
              </a:schemeClr>
            </a:solidFill>
            <a:ln w="9525" cap="flat">
              <a:noFill/>
              <a:prstDash val="solid"/>
              <a:miter/>
            </a:ln>
          </p:spPr>
          <p:txBody>
            <a:bodyPr rtlCol="0" anchor="ctr"/>
            <a:lstStyle/>
            <a:p>
              <a:endParaRPr lang="es-MX"/>
            </a:p>
          </p:txBody>
        </p:sp>
        <p:sp>
          <p:nvSpPr>
            <p:cNvPr id="88" name="Forma libre 115">
              <a:extLst>
                <a:ext uri="{FF2B5EF4-FFF2-40B4-BE49-F238E27FC236}">
                  <a16:creationId xmlns:a16="http://schemas.microsoft.com/office/drawing/2014/main" id="{C0147A23-5518-2E4F-9C84-8729BCD7242E}"/>
                </a:ext>
              </a:extLst>
            </p:cNvPr>
            <p:cNvSpPr/>
            <p:nvPr/>
          </p:nvSpPr>
          <p:spPr>
            <a:xfrm>
              <a:off x="7993459" y="3703186"/>
              <a:ext cx="158973" cy="183368"/>
            </a:xfrm>
            <a:custGeom>
              <a:avLst/>
              <a:gdLst>
                <a:gd name="connsiteX0" fmla="*/ 149745 w 158972"/>
                <a:gd name="connsiteY0" fmla="*/ 184540 h 183368"/>
                <a:gd name="connsiteX1" fmla="*/ 4591 w 158972"/>
                <a:gd name="connsiteY1" fmla="*/ 10035 h 183368"/>
                <a:gd name="connsiteX2" fmla="*/ 9544 w 158972"/>
                <a:gd name="connsiteY2" fmla="*/ 4595 h 183368"/>
                <a:gd name="connsiteX3" fmla="*/ 14985 w 158972"/>
                <a:gd name="connsiteY3" fmla="*/ 9484 h 183368"/>
                <a:gd name="connsiteX4" fmla="*/ 154209 w 158972"/>
                <a:gd name="connsiteY4" fmla="*/ 174027 h 183368"/>
                <a:gd name="connsiteX5" fmla="*/ 159529 w 158972"/>
                <a:gd name="connsiteY5" fmla="*/ 179039 h 183368"/>
                <a:gd name="connsiteX6" fmla="*/ 154514 w 158972"/>
                <a:gd name="connsiteY6" fmla="*/ 184357 h 183368"/>
                <a:gd name="connsiteX7" fmla="*/ 149745 w 158972"/>
                <a:gd name="connsiteY7" fmla="*/ 184540 h 183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972" h="183368">
                  <a:moveTo>
                    <a:pt x="149745" y="184540"/>
                  </a:moveTo>
                  <a:cubicBezTo>
                    <a:pt x="14679" y="184540"/>
                    <a:pt x="4652" y="11807"/>
                    <a:pt x="4591" y="10035"/>
                  </a:cubicBezTo>
                  <a:cubicBezTo>
                    <a:pt x="4469" y="7162"/>
                    <a:pt x="6670" y="4778"/>
                    <a:pt x="9544" y="4595"/>
                  </a:cubicBezTo>
                  <a:cubicBezTo>
                    <a:pt x="12356" y="4411"/>
                    <a:pt x="14802" y="6673"/>
                    <a:pt x="14985" y="9484"/>
                  </a:cubicBezTo>
                  <a:cubicBezTo>
                    <a:pt x="15352" y="16330"/>
                    <a:pt x="24952" y="177755"/>
                    <a:pt x="154209" y="174027"/>
                  </a:cubicBezTo>
                  <a:cubicBezTo>
                    <a:pt x="156838" y="173905"/>
                    <a:pt x="159467" y="176166"/>
                    <a:pt x="159529" y="179039"/>
                  </a:cubicBezTo>
                  <a:cubicBezTo>
                    <a:pt x="159590" y="181912"/>
                    <a:pt x="157327" y="184295"/>
                    <a:pt x="154514" y="184357"/>
                  </a:cubicBezTo>
                  <a:cubicBezTo>
                    <a:pt x="152925" y="184540"/>
                    <a:pt x="151335" y="184540"/>
                    <a:pt x="149745" y="184540"/>
                  </a:cubicBezTo>
                  <a:close/>
                </a:path>
              </a:pathLst>
            </a:custGeom>
            <a:solidFill>
              <a:schemeClr val="accent3"/>
            </a:solidFill>
            <a:ln w="9525" cap="flat">
              <a:noFill/>
              <a:prstDash val="solid"/>
              <a:miter/>
            </a:ln>
          </p:spPr>
          <p:txBody>
            <a:bodyPr rtlCol="0" anchor="ctr"/>
            <a:lstStyle/>
            <a:p>
              <a:endParaRPr lang="es-MX"/>
            </a:p>
          </p:txBody>
        </p:sp>
        <p:sp>
          <p:nvSpPr>
            <p:cNvPr id="89" name="Forma libre 116">
              <a:extLst>
                <a:ext uri="{FF2B5EF4-FFF2-40B4-BE49-F238E27FC236}">
                  <a16:creationId xmlns:a16="http://schemas.microsoft.com/office/drawing/2014/main" id="{D04E7D22-FD7D-9C4A-B9A6-98AB566BC698}"/>
                </a:ext>
              </a:extLst>
            </p:cNvPr>
            <p:cNvSpPr/>
            <p:nvPr/>
          </p:nvSpPr>
          <p:spPr>
            <a:xfrm>
              <a:off x="7950663" y="3703257"/>
              <a:ext cx="18343" cy="189480"/>
            </a:xfrm>
            <a:custGeom>
              <a:avLst/>
              <a:gdLst>
                <a:gd name="connsiteX0" fmla="*/ 9784 w 18343"/>
                <a:gd name="connsiteY0" fmla="*/ 187891 h 189480"/>
                <a:gd name="connsiteX1" fmla="*/ 4586 w 18343"/>
                <a:gd name="connsiteY1" fmla="*/ 182696 h 189480"/>
                <a:gd name="connsiteX2" fmla="*/ 4586 w 18343"/>
                <a:gd name="connsiteY2" fmla="*/ 9779 h 189480"/>
                <a:gd name="connsiteX3" fmla="*/ 9784 w 18343"/>
                <a:gd name="connsiteY3" fmla="*/ 4584 h 189480"/>
                <a:gd name="connsiteX4" fmla="*/ 14981 w 18343"/>
                <a:gd name="connsiteY4" fmla="*/ 9779 h 189480"/>
                <a:gd name="connsiteX5" fmla="*/ 14981 w 18343"/>
                <a:gd name="connsiteY5" fmla="*/ 182696 h 189480"/>
                <a:gd name="connsiteX6" fmla="*/ 9784 w 18343"/>
                <a:gd name="connsiteY6" fmla="*/ 187891 h 189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43" h="189480">
                  <a:moveTo>
                    <a:pt x="9784" y="187891"/>
                  </a:moveTo>
                  <a:cubicBezTo>
                    <a:pt x="6909" y="187891"/>
                    <a:pt x="4586" y="185568"/>
                    <a:pt x="4586" y="182696"/>
                  </a:cubicBezTo>
                  <a:lnTo>
                    <a:pt x="4586" y="9779"/>
                  </a:lnTo>
                  <a:cubicBezTo>
                    <a:pt x="4586" y="6907"/>
                    <a:pt x="6909" y="4584"/>
                    <a:pt x="9784" y="4584"/>
                  </a:cubicBezTo>
                  <a:cubicBezTo>
                    <a:pt x="12657" y="4584"/>
                    <a:pt x="14981" y="6907"/>
                    <a:pt x="14981" y="9779"/>
                  </a:cubicBezTo>
                  <a:lnTo>
                    <a:pt x="14981" y="182696"/>
                  </a:lnTo>
                  <a:cubicBezTo>
                    <a:pt x="14981" y="185568"/>
                    <a:pt x="12657" y="187891"/>
                    <a:pt x="9784" y="187891"/>
                  </a:cubicBezTo>
                  <a:close/>
                </a:path>
              </a:pathLst>
            </a:custGeom>
            <a:solidFill>
              <a:schemeClr val="accent3"/>
            </a:solidFill>
            <a:ln w="9525" cap="flat">
              <a:noFill/>
              <a:prstDash val="solid"/>
              <a:miter/>
            </a:ln>
          </p:spPr>
          <p:txBody>
            <a:bodyPr rtlCol="0" anchor="ctr"/>
            <a:lstStyle/>
            <a:p>
              <a:endParaRPr lang="es-MX"/>
            </a:p>
          </p:txBody>
        </p:sp>
      </p:grpSp>
      <p:sp>
        <p:nvSpPr>
          <p:cNvPr id="3" name="Rectangle 2">
            <a:extLst>
              <a:ext uri="{FF2B5EF4-FFF2-40B4-BE49-F238E27FC236}">
                <a16:creationId xmlns:a16="http://schemas.microsoft.com/office/drawing/2014/main" id="{9C3E7F40-8F8E-3E48-B5C6-E545157393CB}"/>
              </a:ext>
            </a:extLst>
          </p:cNvPr>
          <p:cNvSpPr/>
          <p:nvPr/>
        </p:nvSpPr>
        <p:spPr>
          <a:xfrm>
            <a:off x="6977342" y="4887735"/>
            <a:ext cx="4594225" cy="1701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90" name="Rectangle 89">
            <a:extLst>
              <a:ext uri="{FF2B5EF4-FFF2-40B4-BE49-F238E27FC236}">
                <a16:creationId xmlns:a16="http://schemas.microsoft.com/office/drawing/2014/main" id="{0DE457C6-65F3-3C47-8F5C-23B379F16499}"/>
              </a:ext>
            </a:extLst>
          </p:cNvPr>
          <p:cNvSpPr/>
          <p:nvPr/>
        </p:nvSpPr>
        <p:spPr>
          <a:xfrm>
            <a:off x="11777942" y="4887735"/>
            <a:ext cx="10007600" cy="17010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91" name="Rectangle 90">
            <a:extLst>
              <a:ext uri="{FF2B5EF4-FFF2-40B4-BE49-F238E27FC236}">
                <a16:creationId xmlns:a16="http://schemas.microsoft.com/office/drawing/2014/main" id="{44BAC2DC-27D5-BA40-89D9-167076EF9BC7}"/>
              </a:ext>
            </a:extLst>
          </p:cNvPr>
          <p:cNvSpPr/>
          <p:nvPr/>
        </p:nvSpPr>
        <p:spPr>
          <a:xfrm>
            <a:off x="6977342" y="7605535"/>
            <a:ext cx="4594225" cy="1701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92" name="Rectangle 91">
            <a:extLst>
              <a:ext uri="{FF2B5EF4-FFF2-40B4-BE49-F238E27FC236}">
                <a16:creationId xmlns:a16="http://schemas.microsoft.com/office/drawing/2014/main" id="{AFDB0359-47E5-6B48-8EAB-D3E42E811D91}"/>
              </a:ext>
            </a:extLst>
          </p:cNvPr>
          <p:cNvSpPr/>
          <p:nvPr/>
        </p:nvSpPr>
        <p:spPr>
          <a:xfrm>
            <a:off x="11777942" y="7605535"/>
            <a:ext cx="10007600" cy="17010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93" name="Rectangle 92">
            <a:extLst>
              <a:ext uri="{FF2B5EF4-FFF2-40B4-BE49-F238E27FC236}">
                <a16:creationId xmlns:a16="http://schemas.microsoft.com/office/drawing/2014/main" id="{95146877-9979-2843-A9DC-C2329808C606}"/>
              </a:ext>
            </a:extLst>
          </p:cNvPr>
          <p:cNvSpPr/>
          <p:nvPr/>
        </p:nvSpPr>
        <p:spPr>
          <a:xfrm>
            <a:off x="6977342" y="10399535"/>
            <a:ext cx="4594225" cy="17010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94" name="Rectangle 93">
            <a:extLst>
              <a:ext uri="{FF2B5EF4-FFF2-40B4-BE49-F238E27FC236}">
                <a16:creationId xmlns:a16="http://schemas.microsoft.com/office/drawing/2014/main" id="{966C25C3-6D4A-4E42-8379-0E4C133847A4}"/>
              </a:ext>
            </a:extLst>
          </p:cNvPr>
          <p:cNvSpPr/>
          <p:nvPr/>
        </p:nvSpPr>
        <p:spPr>
          <a:xfrm>
            <a:off x="11777942" y="10399535"/>
            <a:ext cx="10007600" cy="17010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97" name="Rectangle 96">
            <a:extLst>
              <a:ext uri="{FF2B5EF4-FFF2-40B4-BE49-F238E27FC236}">
                <a16:creationId xmlns:a16="http://schemas.microsoft.com/office/drawing/2014/main" id="{A36EAB63-A110-F24F-B9D0-AE4EDF4E09B0}"/>
              </a:ext>
            </a:extLst>
          </p:cNvPr>
          <p:cNvSpPr/>
          <p:nvPr/>
        </p:nvSpPr>
        <p:spPr>
          <a:xfrm>
            <a:off x="7783941" y="5401080"/>
            <a:ext cx="2981025"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Montserrat" charset="0"/>
              </a:rPr>
              <a:t>Drug Addicts</a:t>
            </a:r>
            <a:endParaRPr lang="en-US" sz="5400" dirty="0">
              <a:solidFill>
                <a:schemeClr val="bg1"/>
              </a:solidFill>
              <a:latin typeface="Roboto Medium" panose="02000000000000000000" pitchFamily="2" charset="0"/>
              <a:ea typeface="Roboto Medium" panose="02000000000000000000" pitchFamily="2" charset="0"/>
              <a:cs typeface="Montserrat" charset="0"/>
            </a:endParaRPr>
          </a:p>
        </p:txBody>
      </p:sp>
      <p:sp>
        <p:nvSpPr>
          <p:cNvPr id="98" name="TextBox 97">
            <a:extLst>
              <a:ext uri="{FF2B5EF4-FFF2-40B4-BE49-F238E27FC236}">
                <a16:creationId xmlns:a16="http://schemas.microsoft.com/office/drawing/2014/main" id="{04570529-4FAA-A24B-8AA4-C3A1CE3F9D82}"/>
              </a:ext>
            </a:extLst>
          </p:cNvPr>
          <p:cNvSpPr txBox="1"/>
          <p:nvPr/>
        </p:nvSpPr>
        <p:spPr>
          <a:xfrm>
            <a:off x="13173354" y="5308983"/>
            <a:ext cx="7216775" cy="830997"/>
          </a:xfrm>
          <a:prstGeom prst="rect">
            <a:avLst/>
          </a:prstGeom>
          <a:noFill/>
        </p:spPr>
        <p:txBody>
          <a:bodyPr wrap="square" rtlCol="0">
            <a:spAutoFit/>
          </a:bodyPr>
          <a:lstStyle/>
          <a:p>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99" name="TextBox 98">
            <a:extLst>
              <a:ext uri="{FF2B5EF4-FFF2-40B4-BE49-F238E27FC236}">
                <a16:creationId xmlns:a16="http://schemas.microsoft.com/office/drawing/2014/main" id="{6D3CFEAC-5827-BA46-8F8D-93C662ECB8B4}"/>
              </a:ext>
            </a:extLst>
          </p:cNvPr>
          <p:cNvSpPr txBox="1"/>
          <p:nvPr/>
        </p:nvSpPr>
        <p:spPr>
          <a:xfrm>
            <a:off x="13173354" y="8026783"/>
            <a:ext cx="7216775" cy="830997"/>
          </a:xfrm>
          <a:prstGeom prst="rect">
            <a:avLst/>
          </a:prstGeom>
          <a:noFill/>
        </p:spPr>
        <p:txBody>
          <a:bodyPr wrap="square" rtlCol="0">
            <a:spAutoFit/>
          </a:bodyPr>
          <a:lstStyle/>
          <a:p>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00" name="TextBox 99">
            <a:extLst>
              <a:ext uri="{FF2B5EF4-FFF2-40B4-BE49-F238E27FC236}">
                <a16:creationId xmlns:a16="http://schemas.microsoft.com/office/drawing/2014/main" id="{700B5BDB-558B-0B48-9A70-0539F2170F58}"/>
              </a:ext>
            </a:extLst>
          </p:cNvPr>
          <p:cNvSpPr txBox="1"/>
          <p:nvPr/>
        </p:nvSpPr>
        <p:spPr>
          <a:xfrm>
            <a:off x="13173354" y="10846183"/>
            <a:ext cx="7216775" cy="830997"/>
          </a:xfrm>
          <a:prstGeom prst="rect">
            <a:avLst/>
          </a:prstGeom>
          <a:noFill/>
        </p:spPr>
        <p:txBody>
          <a:bodyPr wrap="square" rtlCol="0">
            <a:spAutoFit/>
          </a:bodyPr>
          <a:lstStyle/>
          <a:p>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01" name="Rectangle 100">
            <a:extLst>
              <a:ext uri="{FF2B5EF4-FFF2-40B4-BE49-F238E27FC236}">
                <a16:creationId xmlns:a16="http://schemas.microsoft.com/office/drawing/2014/main" id="{F445494D-2D78-6A41-974F-627CCDA4062D}"/>
              </a:ext>
            </a:extLst>
          </p:cNvPr>
          <p:cNvSpPr/>
          <p:nvPr/>
        </p:nvSpPr>
        <p:spPr>
          <a:xfrm>
            <a:off x="7783941" y="7839480"/>
            <a:ext cx="2981025" cy="1200329"/>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Montserrat" charset="0"/>
              </a:rPr>
              <a:t>Blood Transfusion</a:t>
            </a:r>
            <a:endParaRPr lang="en-US" sz="5400" dirty="0">
              <a:solidFill>
                <a:schemeClr val="bg1"/>
              </a:solidFill>
              <a:latin typeface="Roboto Medium" panose="02000000000000000000" pitchFamily="2" charset="0"/>
              <a:ea typeface="Roboto Medium" panose="02000000000000000000" pitchFamily="2" charset="0"/>
              <a:cs typeface="Montserrat" charset="0"/>
            </a:endParaRPr>
          </a:p>
        </p:txBody>
      </p:sp>
      <p:sp>
        <p:nvSpPr>
          <p:cNvPr id="103" name="Rectangle 102">
            <a:extLst>
              <a:ext uri="{FF2B5EF4-FFF2-40B4-BE49-F238E27FC236}">
                <a16:creationId xmlns:a16="http://schemas.microsoft.com/office/drawing/2014/main" id="{5D60AA34-2AA4-834B-9595-DE81E5775189}"/>
              </a:ext>
            </a:extLst>
          </p:cNvPr>
          <p:cNvSpPr/>
          <p:nvPr/>
        </p:nvSpPr>
        <p:spPr>
          <a:xfrm>
            <a:off x="7783941" y="10658880"/>
            <a:ext cx="2981025" cy="1200329"/>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Montserrat" charset="0"/>
              </a:rPr>
              <a:t>Unprotected Sex</a:t>
            </a:r>
            <a:endParaRPr lang="en-US" sz="5400" dirty="0">
              <a:solidFill>
                <a:schemeClr val="bg1"/>
              </a:solidFill>
              <a:latin typeface="Roboto Medium" panose="02000000000000000000" pitchFamily="2" charset="0"/>
              <a:ea typeface="Roboto Medium" panose="02000000000000000000" pitchFamily="2" charset="0"/>
              <a:cs typeface="Montserrat" charset="0"/>
            </a:endParaRPr>
          </a:p>
        </p:txBody>
      </p:sp>
    </p:spTree>
    <p:extLst>
      <p:ext uri="{BB962C8B-B14F-4D97-AF65-F5344CB8AC3E}">
        <p14:creationId xmlns:p14="http://schemas.microsoft.com/office/powerpoint/2010/main" val="2874772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4" name="Group 3">
            <a:extLst>
              <a:ext uri="{FF2B5EF4-FFF2-40B4-BE49-F238E27FC236}">
                <a16:creationId xmlns:a16="http://schemas.microsoft.com/office/drawing/2014/main" id="{E2A9D89A-EB95-224D-9648-8352E1FE6537}"/>
              </a:ext>
            </a:extLst>
          </p:cNvPr>
          <p:cNvGrpSpPr/>
          <p:nvPr/>
        </p:nvGrpSpPr>
        <p:grpSpPr>
          <a:xfrm>
            <a:off x="3490540" y="6005540"/>
            <a:ext cx="3298879" cy="3297757"/>
            <a:chOff x="3490540" y="5728446"/>
            <a:chExt cx="3298879" cy="3297757"/>
          </a:xfrm>
        </p:grpSpPr>
        <p:sp>
          <p:nvSpPr>
            <p:cNvPr id="40" name="Forma libre 381">
              <a:extLst>
                <a:ext uri="{FF2B5EF4-FFF2-40B4-BE49-F238E27FC236}">
                  <a16:creationId xmlns:a16="http://schemas.microsoft.com/office/drawing/2014/main" id="{C5337799-7732-4D4B-A764-AFD64A37173E}"/>
                </a:ext>
              </a:extLst>
            </p:cNvPr>
            <p:cNvSpPr/>
            <p:nvPr/>
          </p:nvSpPr>
          <p:spPr>
            <a:xfrm>
              <a:off x="4347489" y="6801691"/>
              <a:ext cx="1061710" cy="568579"/>
            </a:xfrm>
            <a:custGeom>
              <a:avLst/>
              <a:gdLst>
                <a:gd name="connsiteX0" fmla="*/ 4586 w 171201"/>
                <a:gd name="connsiteY0" fmla="*/ 31638 h 91684"/>
                <a:gd name="connsiteX1" fmla="*/ 103027 w 171201"/>
                <a:gd name="connsiteY1" fmla="*/ 8105 h 91684"/>
                <a:gd name="connsiteX2" fmla="*/ 172486 w 171201"/>
                <a:gd name="connsiteY2" fmla="*/ 37567 h 91684"/>
                <a:gd name="connsiteX3" fmla="*/ 136900 w 171201"/>
                <a:gd name="connsiteY3" fmla="*/ 88054 h 91684"/>
              </a:gdLst>
              <a:ahLst/>
              <a:cxnLst>
                <a:cxn ang="0">
                  <a:pos x="connsiteX0" y="connsiteY0"/>
                </a:cxn>
                <a:cxn ang="0">
                  <a:pos x="connsiteX1" y="connsiteY1"/>
                </a:cxn>
                <a:cxn ang="0">
                  <a:pos x="connsiteX2" y="connsiteY2"/>
                </a:cxn>
                <a:cxn ang="0">
                  <a:pos x="connsiteX3" y="connsiteY3"/>
                </a:cxn>
              </a:cxnLst>
              <a:rect l="l" t="t" r="r" b="b"/>
              <a:pathLst>
                <a:path w="171201" h="91684">
                  <a:moveTo>
                    <a:pt x="4586" y="31638"/>
                  </a:moveTo>
                  <a:cubicBezTo>
                    <a:pt x="4586" y="31638"/>
                    <a:pt x="58331" y="-7053"/>
                    <a:pt x="103027" y="8105"/>
                  </a:cubicBezTo>
                  <a:cubicBezTo>
                    <a:pt x="147661" y="23264"/>
                    <a:pt x="172486" y="37567"/>
                    <a:pt x="172486" y="37567"/>
                  </a:cubicBezTo>
                  <a:lnTo>
                    <a:pt x="136900" y="88054"/>
                  </a:lnTo>
                </a:path>
              </a:pathLst>
            </a:custGeom>
            <a:solidFill>
              <a:schemeClr val="accent1">
                <a:lumMod val="10000"/>
                <a:lumOff val="90000"/>
              </a:schemeClr>
            </a:solidFill>
            <a:ln w="9525" cap="flat">
              <a:noFill/>
              <a:prstDash val="solid"/>
              <a:miter/>
            </a:ln>
          </p:spPr>
          <p:txBody>
            <a:bodyPr rtlCol="0" anchor="ctr"/>
            <a:lstStyle/>
            <a:p>
              <a:endParaRPr lang="es-MX"/>
            </a:p>
          </p:txBody>
        </p:sp>
        <p:sp>
          <p:nvSpPr>
            <p:cNvPr id="41" name="Forma libre 382">
              <a:extLst>
                <a:ext uri="{FF2B5EF4-FFF2-40B4-BE49-F238E27FC236}">
                  <a16:creationId xmlns:a16="http://schemas.microsoft.com/office/drawing/2014/main" id="{DA2A5FA0-302F-584E-AB3B-3E991EA90806}"/>
                </a:ext>
              </a:extLst>
            </p:cNvPr>
            <p:cNvSpPr/>
            <p:nvPr/>
          </p:nvSpPr>
          <p:spPr>
            <a:xfrm>
              <a:off x="4423730" y="6819651"/>
              <a:ext cx="1857990" cy="1402496"/>
            </a:xfrm>
            <a:custGeom>
              <a:avLst/>
              <a:gdLst>
                <a:gd name="connsiteX0" fmla="*/ 295869 w 299602"/>
                <a:gd name="connsiteY0" fmla="*/ 28314 h 226153"/>
                <a:gd name="connsiteX1" fmla="*/ 250134 w 299602"/>
                <a:gd name="connsiteY1" fmla="*/ 28314 h 226153"/>
                <a:gd name="connsiteX2" fmla="*/ 150959 w 299602"/>
                <a:gd name="connsiteY2" fmla="*/ 6616 h 226153"/>
                <a:gd name="connsiteX3" fmla="*/ 4704 w 299602"/>
                <a:gd name="connsiteY3" fmla="*/ 78863 h 226153"/>
                <a:gd name="connsiteX4" fmla="*/ 133411 w 299602"/>
                <a:gd name="connsiteY4" fmla="*/ 222623 h 226153"/>
                <a:gd name="connsiteX5" fmla="*/ 222803 w 299602"/>
                <a:gd name="connsiteY5" fmla="*/ 169813 h 226153"/>
                <a:gd name="connsiteX6" fmla="*/ 297703 w 299602"/>
                <a:gd name="connsiteY6" fmla="*/ 156427 h 226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02" h="226153">
                  <a:moveTo>
                    <a:pt x="295869" y="28314"/>
                  </a:moveTo>
                  <a:cubicBezTo>
                    <a:pt x="295869" y="28314"/>
                    <a:pt x="257654" y="30882"/>
                    <a:pt x="250134" y="28314"/>
                  </a:cubicBezTo>
                  <a:cubicBezTo>
                    <a:pt x="242613" y="25747"/>
                    <a:pt x="186361" y="-3225"/>
                    <a:pt x="150959" y="6616"/>
                  </a:cubicBezTo>
                  <a:cubicBezTo>
                    <a:pt x="89938" y="23608"/>
                    <a:pt x="9106" y="66149"/>
                    <a:pt x="4704" y="78863"/>
                  </a:cubicBezTo>
                  <a:cubicBezTo>
                    <a:pt x="302" y="91576"/>
                    <a:pt x="120204" y="234726"/>
                    <a:pt x="133411" y="222623"/>
                  </a:cubicBezTo>
                  <a:cubicBezTo>
                    <a:pt x="146557" y="210521"/>
                    <a:pt x="187706" y="205509"/>
                    <a:pt x="222803" y="169813"/>
                  </a:cubicBezTo>
                  <a:cubicBezTo>
                    <a:pt x="240962" y="160889"/>
                    <a:pt x="297703" y="156427"/>
                    <a:pt x="297703" y="156427"/>
                  </a:cubicBezTo>
                </a:path>
              </a:pathLst>
            </a:custGeom>
            <a:solidFill>
              <a:schemeClr val="accent1">
                <a:lumMod val="25000"/>
                <a:lumOff val="75000"/>
              </a:schemeClr>
            </a:solidFill>
            <a:ln w="9525" cap="flat">
              <a:noFill/>
              <a:prstDash val="solid"/>
              <a:miter/>
            </a:ln>
          </p:spPr>
          <p:txBody>
            <a:bodyPr rtlCol="0" anchor="ctr"/>
            <a:lstStyle/>
            <a:p>
              <a:endParaRPr lang="es-MX"/>
            </a:p>
          </p:txBody>
        </p:sp>
        <p:sp>
          <p:nvSpPr>
            <p:cNvPr id="42" name="Forma libre 383">
              <a:extLst>
                <a:ext uri="{FF2B5EF4-FFF2-40B4-BE49-F238E27FC236}">
                  <a16:creationId xmlns:a16="http://schemas.microsoft.com/office/drawing/2014/main" id="{5A39D790-60F1-DB4F-AE08-2E20C7BD4BCE}"/>
                </a:ext>
              </a:extLst>
            </p:cNvPr>
            <p:cNvSpPr/>
            <p:nvPr/>
          </p:nvSpPr>
          <p:spPr>
            <a:xfrm>
              <a:off x="4016465" y="6832438"/>
              <a:ext cx="1857990" cy="1592020"/>
            </a:xfrm>
            <a:custGeom>
              <a:avLst/>
              <a:gdLst>
                <a:gd name="connsiteX0" fmla="*/ 6481 w 299602"/>
                <a:gd name="connsiteY0" fmla="*/ 26740 h 256715"/>
                <a:gd name="connsiteX1" fmla="*/ 52216 w 299602"/>
                <a:gd name="connsiteY1" fmla="*/ 26740 h 256715"/>
                <a:gd name="connsiteX2" fmla="*/ 141180 w 299602"/>
                <a:gd name="connsiteY2" fmla="*/ 12071 h 256715"/>
                <a:gd name="connsiteX3" fmla="*/ 294100 w 299602"/>
                <a:gd name="connsiteY3" fmla="*/ 165733 h 256715"/>
                <a:gd name="connsiteX4" fmla="*/ 274045 w 299602"/>
                <a:gd name="connsiteY4" fmla="*/ 195256 h 256715"/>
                <a:gd name="connsiteX5" fmla="*/ 260899 w 299602"/>
                <a:gd name="connsiteY5" fmla="*/ 191282 h 256715"/>
                <a:gd name="connsiteX6" fmla="*/ 255029 w 299602"/>
                <a:gd name="connsiteY6" fmla="*/ 214631 h 256715"/>
                <a:gd name="connsiteX7" fmla="*/ 226842 w 299602"/>
                <a:gd name="connsiteY7" fmla="*/ 216648 h 256715"/>
                <a:gd name="connsiteX8" fmla="*/ 219199 w 299602"/>
                <a:gd name="connsiteY8" fmla="*/ 238469 h 256715"/>
                <a:gd name="connsiteX9" fmla="*/ 192724 w 299602"/>
                <a:gd name="connsiteY9" fmla="*/ 238103 h 256715"/>
                <a:gd name="connsiteX10" fmla="*/ 183124 w 299602"/>
                <a:gd name="connsiteY10" fmla="*/ 254178 h 256715"/>
                <a:gd name="connsiteX11" fmla="*/ 144604 w 299602"/>
                <a:gd name="connsiteY11" fmla="*/ 242075 h 256715"/>
                <a:gd name="connsiteX12" fmla="*/ 51421 w 299602"/>
                <a:gd name="connsiteY12" fmla="*/ 155281 h 256715"/>
                <a:gd name="connsiteX13" fmla="*/ 4586 w 299602"/>
                <a:gd name="connsiteY13" fmla="*/ 154976 h 25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602" h="256715">
                  <a:moveTo>
                    <a:pt x="6481" y="26740"/>
                  </a:moveTo>
                  <a:cubicBezTo>
                    <a:pt x="6481" y="26740"/>
                    <a:pt x="44696" y="29307"/>
                    <a:pt x="52216" y="26740"/>
                  </a:cubicBezTo>
                  <a:cubicBezTo>
                    <a:pt x="59737" y="24173"/>
                    <a:pt x="111770" y="-10239"/>
                    <a:pt x="141180" y="12071"/>
                  </a:cubicBezTo>
                  <a:cubicBezTo>
                    <a:pt x="170651" y="34381"/>
                    <a:pt x="288352" y="153570"/>
                    <a:pt x="294100" y="165733"/>
                  </a:cubicBezTo>
                  <a:cubicBezTo>
                    <a:pt x="301009" y="180280"/>
                    <a:pt x="289697" y="197150"/>
                    <a:pt x="274045" y="195256"/>
                  </a:cubicBezTo>
                  <a:cubicBezTo>
                    <a:pt x="265974" y="194277"/>
                    <a:pt x="260899" y="191282"/>
                    <a:pt x="260899" y="191282"/>
                  </a:cubicBezTo>
                  <a:cubicBezTo>
                    <a:pt x="260899" y="191282"/>
                    <a:pt x="263773" y="206441"/>
                    <a:pt x="255029" y="214631"/>
                  </a:cubicBezTo>
                  <a:cubicBezTo>
                    <a:pt x="244023" y="225022"/>
                    <a:pt x="226842" y="216648"/>
                    <a:pt x="226842" y="216648"/>
                  </a:cubicBezTo>
                  <a:cubicBezTo>
                    <a:pt x="226842" y="216648"/>
                    <a:pt x="228187" y="231746"/>
                    <a:pt x="219199" y="238469"/>
                  </a:cubicBezTo>
                  <a:cubicBezTo>
                    <a:pt x="208744" y="246293"/>
                    <a:pt x="195842" y="239997"/>
                    <a:pt x="192724" y="238103"/>
                  </a:cubicBezTo>
                  <a:cubicBezTo>
                    <a:pt x="192113" y="246048"/>
                    <a:pt x="189667" y="250205"/>
                    <a:pt x="183124" y="254178"/>
                  </a:cubicBezTo>
                  <a:cubicBezTo>
                    <a:pt x="175665" y="258640"/>
                    <a:pt x="157811" y="254178"/>
                    <a:pt x="144604" y="242075"/>
                  </a:cubicBezTo>
                  <a:cubicBezTo>
                    <a:pt x="131458" y="229973"/>
                    <a:pt x="86090" y="195867"/>
                    <a:pt x="51421" y="155281"/>
                  </a:cubicBezTo>
                  <a:cubicBezTo>
                    <a:pt x="33812" y="150942"/>
                    <a:pt x="4586" y="154976"/>
                    <a:pt x="4586" y="154976"/>
                  </a:cubicBezTo>
                </a:path>
              </a:pathLst>
            </a:custGeom>
            <a:solidFill>
              <a:schemeClr val="accent1">
                <a:lumMod val="10000"/>
                <a:lumOff val="90000"/>
              </a:schemeClr>
            </a:solidFill>
            <a:ln w="9525" cap="flat">
              <a:noFill/>
              <a:prstDash val="solid"/>
              <a:miter/>
            </a:ln>
          </p:spPr>
          <p:txBody>
            <a:bodyPr rtlCol="0" anchor="ctr"/>
            <a:lstStyle/>
            <a:p>
              <a:endParaRPr lang="es-MX"/>
            </a:p>
          </p:txBody>
        </p:sp>
        <p:sp>
          <p:nvSpPr>
            <p:cNvPr id="43" name="Forma libre 384">
              <a:extLst>
                <a:ext uri="{FF2B5EF4-FFF2-40B4-BE49-F238E27FC236}">
                  <a16:creationId xmlns:a16="http://schemas.microsoft.com/office/drawing/2014/main" id="{3C6C1821-82E3-6E46-AB77-FB6FB1F5BAAD}"/>
                </a:ext>
              </a:extLst>
            </p:cNvPr>
            <p:cNvSpPr/>
            <p:nvPr/>
          </p:nvSpPr>
          <p:spPr>
            <a:xfrm>
              <a:off x="6038262" y="6918292"/>
              <a:ext cx="303347" cy="985537"/>
            </a:xfrm>
            <a:custGeom>
              <a:avLst/>
              <a:gdLst>
                <a:gd name="connsiteX0" fmla="*/ 43657 w 48914"/>
                <a:gd name="connsiteY0" fmla="*/ 4584 h 158918"/>
                <a:gd name="connsiteX1" fmla="*/ 11250 w 48914"/>
                <a:gd name="connsiteY1" fmla="*/ 4584 h 158918"/>
                <a:gd name="connsiteX2" fmla="*/ 4586 w 48914"/>
                <a:gd name="connsiteY2" fmla="*/ 11369 h 158918"/>
                <a:gd name="connsiteX3" fmla="*/ 4586 w 48914"/>
                <a:gd name="connsiteY3" fmla="*/ 148161 h 158918"/>
                <a:gd name="connsiteX4" fmla="*/ 11250 w 48914"/>
                <a:gd name="connsiteY4" fmla="*/ 154946 h 158918"/>
                <a:gd name="connsiteX5" fmla="*/ 43657 w 48914"/>
                <a:gd name="connsiteY5" fmla="*/ 154946 h 158918"/>
                <a:gd name="connsiteX6" fmla="*/ 50321 w 48914"/>
                <a:gd name="connsiteY6" fmla="*/ 148161 h 158918"/>
                <a:gd name="connsiteX7" fmla="*/ 50321 w 48914"/>
                <a:gd name="connsiteY7" fmla="*/ 11369 h 158918"/>
                <a:gd name="connsiteX8" fmla="*/ 43657 w 48914"/>
                <a:gd name="connsiteY8" fmla="*/ 4584 h 158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914" h="158918">
                  <a:moveTo>
                    <a:pt x="43657" y="4584"/>
                  </a:moveTo>
                  <a:lnTo>
                    <a:pt x="11250" y="4584"/>
                  </a:lnTo>
                  <a:cubicBezTo>
                    <a:pt x="7582" y="4584"/>
                    <a:pt x="4586" y="7640"/>
                    <a:pt x="4586" y="11369"/>
                  </a:cubicBezTo>
                  <a:lnTo>
                    <a:pt x="4586" y="148161"/>
                  </a:lnTo>
                  <a:cubicBezTo>
                    <a:pt x="4586" y="151890"/>
                    <a:pt x="7582" y="154946"/>
                    <a:pt x="11250" y="154946"/>
                  </a:cubicBezTo>
                  <a:lnTo>
                    <a:pt x="43657" y="154946"/>
                  </a:lnTo>
                  <a:cubicBezTo>
                    <a:pt x="47325" y="154946"/>
                    <a:pt x="50321" y="151890"/>
                    <a:pt x="50321" y="148161"/>
                  </a:cubicBezTo>
                  <a:lnTo>
                    <a:pt x="50321" y="11369"/>
                  </a:lnTo>
                  <a:cubicBezTo>
                    <a:pt x="50321" y="7640"/>
                    <a:pt x="47325" y="4584"/>
                    <a:pt x="43657" y="4584"/>
                  </a:cubicBezTo>
                  <a:close/>
                </a:path>
              </a:pathLst>
            </a:custGeom>
            <a:solidFill>
              <a:schemeClr val="bg1">
                <a:lumMod val="95000"/>
              </a:schemeClr>
            </a:solidFill>
            <a:ln w="9525" cap="flat">
              <a:noFill/>
              <a:prstDash val="solid"/>
              <a:miter/>
            </a:ln>
          </p:spPr>
          <p:txBody>
            <a:bodyPr rtlCol="0" anchor="ctr"/>
            <a:lstStyle/>
            <a:p>
              <a:endParaRPr lang="es-MX"/>
            </a:p>
          </p:txBody>
        </p:sp>
        <p:sp>
          <p:nvSpPr>
            <p:cNvPr id="44" name="Forma libre 385">
              <a:extLst>
                <a:ext uri="{FF2B5EF4-FFF2-40B4-BE49-F238E27FC236}">
                  <a16:creationId xmlns:a16="http://schemas.microsoft.com/office/drawing/2014/main" id="{3A76D9B3-758A-604B-A516-203B15F2EEB2}"/>
                </a:ext>
              </a:extLst>
            </p:cNvPr>
            <p:cNvSpPr/>
            <p:nvPr/>
          </p:nvSpPr>
          <p:spPr>
            <a:xfrm>
              <a:off x="3956552" y="6889486"/>
              <a:ext cx="303347" cy="985537"/>
            </a:xfrm>
            <a:custGeom>
              <a:avLst/>
              <a:gdLst>
                <a:gd name="connsiteX0" fmla="*/ 43657 w 48914"/>
                <a:gd name="connsiteY0" fmla="*/ 4584 h 158918"/>
                <a:gd name="connsiteX1" fmla="*/ 11250 w 48914"/>
                <a:gd name="connsiteY1" fmla="*/ 4584 h 158918"/>
                <a:gd name="connsiteX2" fmla="*/ 4586 w 48914"/>
                <a:gd name="connsiteY2" fmla="*/ 11369 h 158918"/>
                <a:gd name="connsiteX3" fmla="*/ 4586 w 48914"/>
                <a:gd name="connsiteY3" fmla="*/ 148161 h 158918"/>
                <a:gd name="connsiteX4" fmla="*/ 11250 w 48914"/>
                <a:gd name="connsiteY4" fmla="*/ 154946 h 158918"/>
                <a:gd name="connsiteX5" fmla="*/ 43657 w 48914"/>
                <a:gd name="connsiteY5" fmla="*/ 154946 h 158918"/>
                <a:gd name="connsiteX6" fmla="*/ 50321 w 48914"/>
                <a:gd name="connsiteY6" fmla="*/ 148161 h 158918"/>
                <a:gd name="connsiteX7" fmla="*/ 50321 w 48914"/>
                <a:gd name="connsiteY7" fmla="*/ 11369 h 158918"/>
                <a:gd name="connsiteX8" fmla="*/ 43657 w 48914"/>
                <a:gd name="connsiteY8" fmla="*/ 4584 h 158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914" h="158918">
                  <a:moveTo>
                    <a:pt x="43657" y="4584"/>
                  </a:moveTo>
                  <a:lnTo>
                    <a:pt x="11250" y="4584"/>
                  </a:lnTo>
                  <a:cubicBezTo>
                    <a:pt x="7582" y="4584"/>
                    <a:pt x="4586" y="7640"/>
                    <a:pt x="4586" y="11369"/>
                  </a:cubicBezTo>
                  <a:lnTo>
                    <a:pt x="4586" y="148161"/>
                  </a:lnTo>
                  <a:cubicBezTo>
                    <a:pt x="4586" y="151890"/>
                    <a:pt x="7582" y="154946"/>
                    <a:pt x="11250" y="154946"/>
                  </a:cubicBezTo>
                  <a:lnTo>
                    <a:pt x="43657" y="154946"/>
                  </a:lnTo>
                  <a:cubicBezTo>
                    <a:pt x="47325" y="154946"/>
                    <a:pt x="50321" y="151890"/>
                    <a:pt x="50321" y="148161"/>
                  </a:cubicBezTo>
                  <a:lnTo>
                    <a:pt x="50321" y="11369"/>
                  </a:lnTo>
                  <a:cubicBezTo>
                    <a:pt x="50321" y="7640"/>
                    <a:pt x="47325" y="4584"/>
                    <a:pt x="43657" y="4584"/>
                  </a:cubicBezTo>
                  <a:close/>
                </a:path>
              </a:pathLst>
            </a:custGeom>
            <a:solidFill>
              <a:schemeClr val="bg1">
                <a:lumMod val="95000"/>
              </a:schemeClr>
            </a:solidFill>
            <a:ln w="9525" cap="flat">
              <a:noFill/>
              <a:prstDash val="solid"/>
              <a:miter/>
            </a:ln>
          </p:spPr>
          <p:txBody>
            <a:bodyPr rtlCol="0" anchor="ctr"/>
            <a:lstStyle/>
            <a:p>
              <a:endParaRPr lang="es-MX"/>
            </a:p>
          </p:txBody>
        </p:sp>
        <p:sp>
          <p:nvSpPr>
            <p:cNvPr id="45" name="Forma libre 386">
              <a:extLst>
                <a:ext uri="{FF2B5EF4-FFF2-40B4-BE49-F238E27FC236}">
                  <a16:creationId xmlns:a16="http://schemas.microsoft.com/office/drawing/2014/main" id="{2429E1CB-8859-384D-9D56-B55DD747F853}"/>
                </a:ext>
              </a:extLst>
            </p:cNvPr>
            <p:cNvSpPr/>
            <p:nvPr/>
          </p:nvSpPr>
          <p:spPr>
            <a:xfrm>
              <a:off x="6195997" y="6855750"/>
              <a:ext cx="455017" cy="1099254"/>
            </a:xfrm>
            <a:custGeom>
              <a:avLst/>
              <a:gdLst>
                <a:gd name="connsiteX0" fmla="*/ 66830 w 73372"/>
                <a:gd name="connsiteY0" fmla="*/ 4584 h 177255"/>
                <a:gd name="connsiteX1" fmla="*/ 9538 w 73372"/>
                <a:gd name="connsiteY1" fmla="*/ 4584 h 177255"/>
                <a:gd name="connsiteX2" fmla="*/ 4586 w 73372"/>
                <a:gd name="connsiteY2" fmla="*/ 9596 h 177255"/>
                <a:gd name="connsiteX3" fmla="*/ 4586 w 73372"/>
                <a:gd name="connsiteY3" fmla="*/ 172183 h 177255"/>
                <a:gd name="connsiteX4" fmla="*/ 9538 w 73372"/>
                <a:gd name="connsiteY4" fmla="*/ 177195 h 177255"/>
                <a:gd name="connsiteX5" fmla="*/ 66830 w 73372"/>
                <a:gd name="connsiteY5" fmla="*/ 177195 h 177255"/>
                <a:gd name="connsiteX6" fmla="*/ 71783 w 73372"/>
                <a:gd name="connsiteY6" fmla="*/ 172183 h 177255"/>
                <a:gd name="connsiteX7" fmla="*/ 71783 w 73372"/>
                <a:gd name="connsiteY7" fmla="*/ 9596 h 177255"/>
                <a:gd name="connsiteX8" fmla="*/ 66830 w 73372"/>
                <a:gd name="connsiteY8" fmla="*/ 4584 h 17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72" h="177255">
                  <a:moveTo>
                    <a:pt x="66830" y="4584"/>
                  </a:moveTo>
                  <a:lnTo>
                    <a:pt x="9538" y="4584"/>
                  </a:lnTo>
                  <a:cubicBezTo>
                    <a:pt x="6848" y="4584"/>
                    <a:pt x="4586" y="6846"/>
                    <a:pt x="4586" y="9596"/>
                  </a:cubicBezTo>
                  <a:lnTo>
                    <a:pt x="4586" y="172183"/>
                  </a:lnTo>
                  <a:cubicBezTo>
                    <a:pt x="4586" y="174933"/>
                    <a:pt x="6787" y="177195"/>
                    <a:pt x="9538" y="177195"/>
                  </a:cubicBezTo>
                  <a:lnTo>
                    <a:pt x="66830" y="177195"/>
                  </a:lnTo>
                  <a:cubicBezTo>
                    <a:pt x="69520" y="177195"/>
                    <a:pt x="71783" y="174933"/>
                    <a:pt x="71783" y="172183"/>
                  </a:cubicBezTo>
                  <a:lnTo>
                    <a:pt x="71783" y="9596"/>
                  </a:lnTo>
                  <a:cubicBezTo>
                    <a:pt x="71783" y="6846"/>
                    <a:pt x="69520" y="4584"/>
                    <a:pt x="66830" y="4584"/>
                  </a:cubicBezTo>
                  <a:close/>
                </a:path>
              </a:pathLst>
            </a:custGeom>
            <a:solidFill>
              <a:schemeClr val="accent1"/>
            </a:solidFill>
            <a:ln w="9525" cap="flat">
              <a:noFill/>
              <a:prstDash val="solid"/>
              <a:miter/>
            </a:ln>
          </p:spPr>
          <p:txBody>
            <a:bodyPr rtlCol="0" anchor="ctr"/>
            <a:lstStyle/>
            <a:p>
              <a:endParaRPr lang="es-MX"/>
            </a:p>
          </p:txBody>
        </p:sp>
        <p:sp>
          <p:nvSpPr>
            <p:cNvPr id="47" name="Forma libre 387">
              <a:extLst>
                <a:ext uri="{FF2B5EF4-FFF2-40B4-BE49-F238E27FC236}">
                  <a16:creationId xmlns:a16="http://schemas.microsoft.com/office/drawing/2014/main" id="{4C093FA8-9192-2E4A-A219-F055B4798A69}"/>
                </a:ext>
              </a:extLst>
            </p:cNvPr>
            <p:cNvSpPr/>
            <p:nvPr/>
          </p:nvSpPr>
          <p:spPr>
            <a:xfrm>
              <a:off x="3666477" y="6826938"/>
              <a:ext cx="455017" cy="1099254"/>
            </a:xfrm>
            <a:custGeom>
              <a:avLst/>
              <a:gdLst>
                <a:gd name="connsiteX0" fmla="*/ 65485 w 73372"/>
                <a:gd name="connsiteY0" fmla="*/ 4584 h 177255"/>
                <a:gd name="connsiteX1" fmla="*/ 10822 w 73372"/>
                <a:gd name="connsiteY1" fmla="*/ 4584 h 177255"/>
                <a:gd name="connsiteX2" fmla="*/ 4586 w 73372"/>
                <a:gd name="connsiteY2" fmla="*/ 10941 h 177255"/>
                <a:gd name="connsiteX3" fmla="*/ 4586 w 73372"/>
                <a:gd name="connsiteY3" fmla="*/ 170899 h 177255"/>
                <a:gd name="connsiteX4" fmla="*/ 10822 w 73372"/>
                <a:gd name="connsiteY4" fmla="*/ 177256 h 177255"/>
                <a:gd name="connsiteX5" fmla="*/ 65485 w 73372"/>
                <a:gd name="connsiteY5" fmla="*/ 177256 h 177255"/>
                <a:gd name="connsiteX6" fmla="*/ 71721 w 73372"/>
                <a:gd name="connsiteY6" fmla="*/ 170899 h 177255"/>
                <a:gd name="connsiteX7" fmla="*/ 71721 w 73372"/>
                <a:gd name="connsiteY7" fmla="*/ 10941 h 177255"/>
                <a:gd name="connsiteX8" fmla="*/ 65485 w 73372"/>
                <a:gd name="connsiteY8" fmla="*/ 4584 h 17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72" h="177255">
                  <a:moveTo>
                    <a:pt x="65485" y="4584"/>
                  </a:moveTo>
                  <a:lnTo>
                    <a:pt x="10822" y="4584"/>
                  </a:lnTo>
                  <a:cubicBezTo>
                    <a:pt x="7398" y="4584"/>
                    <a:pt x="4586" y="7457"/>
                    <a:pt x="4586" y="10941"/>
                  </a:cubicBezTo>
                  <a:lnTo>
                    <a:pt x="4586" y="170899"/>
                  </a:lnTo>
                  <a:cubicBezTo>
                    <a:pt x="4586" y="174383"/>
                    <a:pt x="7398" y="177256"/>
                    <a:pt x="10822" y="177256"/>
                  </a:cubicBezTo>
                  <a:lnTo>
                    <a:pt x="65485" y="177256"/>
                  </a:lnTo>
                  <a:cubicBezTo>
                    <a:pt x="68909" y="177256"/>
                    <a:pt x="71721" y="174383"/>
                    <a:pt x="71721" y="170899"/>
                  </a:cubicBezTo>
                  <a:lnTo>
                    <a:pt x="71721" y="10941"/>
                  </a:lnTo>
                  <a:cubicBezTo>
                    <a:pt x="71721" y="7396"/>
                    <a:pt x="68909" y="4584"/>
                    <a:pt x="65485" y="4584"/>
                  </a:cubicBezTo>
                  <a:close/>
                </a:path>
              </a:pathLst>
            </a:custGeom>
            <a:solidFill>
              <a:schemeClr val="accent1"/>
            </a:solidFill>
            <a:ln w="9525" cap="flat">
              <a:noFill/>
              <a:prstDash val="solid"/>
              <a:miter/>
            </a:ln>
          </p:spPr>
          <p:txBody>
            <a:bodyPr rtlCol="0" anchor="ctr"/>
            <a:lstStyle/>
            <a:p>
              <a:endParaRPr lang="es-MX"/>
            </a:p>
          </p:txBody>
        </p:sp>
        <p:sp>
          <p:nvSpPr>
            <p:cNvPr id="48" name="Forma libre 388">
              <a:extLst>
                <a:ext uri="{FF2B5EF4-FFF2-40B4-BE49-F238E27FC236}">
                  <a16:creationId xmlns:a16="http://schemas.microsoft.com/office/drawing/2014/main" id="{CF3700A5-44FC-4843-BE28-BDFAE8265D72}"/>
                </a:ext>
              </a:extLst>
            </p:cNvPr>
            <p:cNvSpPr/>
            <p:nvPr/>
          </p:nvSpPr>
          <p:spPr>
            <a:xfrm>
              <a:off x="4679828" y="6878869"/>
              <a:ext cx="910034" cy="379055"/>
            </a:xfrm>
            <a:custGeom>
              <a:avLst/>
              <a:gdLst>
                <a:gd name="connsiteX0" fmla="*/ 96150 w 146744"/>
                <a:gd name="connsiteY0" fmla="*/ 4584 h 61122"/>
                <a:gd name="connsiteX1" fmla="*/ 4924 w 146744"/>
                <a:gd name="connsiteY1" fmla="*/ 45964 h 61122"/>
                <a:gd name="connsiteX2" fmla="*/ 136627 w 146744"/>
                <a:gd name="connsiteY2" fmla="*/ 58189 h 61122"/>
                <a:gd name="connsiteX3" fmla="*/ 96150 w 146744"/>
                <a:gd name="connsiteY3" fmla="*/ 4584 h 61122"/>
              </a:gdLst>
              <a:ahLst/>
              <a:cxnLst>
                <a:cxn ang="0">
                  <a:pos x="connsiteX0" y="connsiteY0"/>
                </a:cxn>
                <a:cxn ang="0">
                  <a:pos x="connsiteX1" y="connsiteY1"/>
                </a:cxn>
                <a:cxn ang="0">
                  <a:pos x="connsiteX2" y="connsiteY2"/>
                </a:cxn>
                <a:cxn ang="0">
                  <a:pos x="connsiteX3" y="connsiteY3"/>
                </a:cxn>
              </a:cxnLst>
              <a:rect l="l" t="t" r="r" b="b"/>
              <a:pathLst>
                <a:path w="146744" h="61122">
                  <a:moveTo>
                    <a:pt x="96150" y="4584"/>
                  </a:moveTo>
                  <a:cubicBezTo>
                    <a:pt x="90525" y="5501"/>
                    <a:pt x="-1679" y="21515"/>
                    <a:pt x="4924" y="45964"/>
                  </a:cubicBezTo>
                  <a:cubicBezTo>
                    <a:pt x="11527" y="70413"/>
                    <a:pt x="102753" y="45048"/>
                    <a:pt x="136627" y="58189"/>
                  </a:cubicBezTo>
                  <a:cubicBezTo>
                    <a:pt x="170500" y="71392"/>
                    <a:pt x="96150" y="4584"/>
                    <a:pt x="96150" y="4584"/>
                  </a:cubicBezTo>
                  <a:close/>
                </a:path>
              </a:pathLst>
            </a:custGeom>
            <a:solidFill>
              <a:schemeClr val="accent1">
                <a:lumMod val="25000"/>
                <a:lumOff val="75000"/>
              </a:schemeClr>
            </a:solidFill>
            <a:ln w="9525" cap="flat">
              <a:noFill/>
              <a:prstDash val="solid"/>
              <a:miter/>
            </a:ln>
          </p:spPr>
          <p:txBody>
            <a:bodyPr rtlCol="0" anchor="ctr"/>
            <a:lstStyle/>
            <a:p>
              <a:endParaRPr lang="es-MX"/>
            </a:p>
          </p:txBody>
        </p:sp>
        <p:grpSp>
          <p:nvGrpSpPr>
            <p:cNvPr id="3" name="Group 2">
              <a:extLst>
                <a:ext uri="{FF2B5EF4-FFF2-40B4-BE49-F238E27FC236}">
                  <a16:creationId xmlns:a16="http://schemas.microsoft.com/office/drawing/2014/main" id="{B83A74DD-DD5E-4546-9406-B2AC484F88C0}"/>
                </a:ext>
              </a:extLst>
            </p:cNvPr>
            <p:cNvGrpSpPr/>
            <p:nvPr/>
          </p:nvGrpSpPr>
          <p:grpSpPr>
            <a:xfrm>
              <a:off x="3490540" y="5728446"/>
              <a:ext cx="3298879" cy="3297757"/>
              <a:chOff x="3490540" y="5728446"/>
              <a:chExt cx="3298879" cy="3297757"/>
            </a:xfrm>
          </p:grpSpPr>
          <p:sp>
            <p:nvSpPr>
              <p:cNvPr id="49" name="Forma libre 389">
                <a:extLst>
                  <a:ext uri="{FF2B5EF4-FFF2-40B4-BE49-F238E27FC236}">
                    <a16:creationId xmlns:a16="http://schemas.microsoft.com/office/drawing/2014/main" id="{20B3528A-1372-3C45-BF6D-C504E6027EBC}"/>
                  </a:ext>
                </a:extLst>
              </p:cNvPr>
              <p:cNvSpPr/>
              <p:nvPr/>
            </p:nvSpPr>
            <p:spPr>
              <a:xfrm>
                <a:off x="3490540" y="5728446"/>
                <a:ext cx="3298879" cy="3297757"/>
              </a:xfrm>
              <a:custGeom>
                <a:avLst/>
                <a:gdLst>
                  <a:gd name="connsiteX0" fmla="*/ 268603 w 531947"/>
                  <a:gd name="connsiteY0" fmla="*/ 39974 h 531767"/>
                  <a:gd name="connsiteX1" fmla="*/ 497157 w 531947"/>
                  <a:gd name="connsiteY1" fmla="*/ 268451 h 531767"/>
                  <a:gd name="connsiteX2" fmla="*/ 268603 w 531947"/>
                  <a:gd name="connsiteY2" fmla="*/ 496927 h 531767"/>
                  <a:gd name="connsiteX3" fmla="*/ 40049 w 531947"/>
                  <a:gd name="connsiteY3" fmla="*/ 268451 h 531767"/>
                  <a:gd name="connsiteX4" fmla="*/ 268603 w 531947"/>
                  <a:gd name="connsiteY4" fmla="*/ 39974 h 531767"/>
                  <a:gd name="connsiteX5" fmla="*/ 268603 w 531947"/>
                  <a:gd name="connsiteY5" fmla="*/ 4584 h 531767"/>
                  <a:gd name="connsiteX6" fmla="*/ 4586 w 531947"/>
                  <a:gd name="connsiteY6" fmla="*/ 268512 h 531767"/>
                  <a:gd name="connsiteX7" fmla="*/ 268603 w 531947"/>
                  <a:gd name="connsiteY7" fmla="*/ 532440 h 531767"/>
                  <a:gd name="connsiteX8" fmla="*/ 532621 w 531947"/>
                  <a:gd name="connsiteY8" fmla="*/ 268512 h 531767"/>
                  <a:gd name="connsiteX9" fmla="*/ 268603 w 531947"/>
                  <a:gd name="connsiteY9" fmla="*/ 4584 h 531767"/>
                  <a:gd name="connsiteX10" fmla="*/ 268603 w 531947"/>
                  <a:gd name="connsiteY10" fmla="*/ 4584 h 531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947" h="531767">
                    <a:moveTo>
                      <a:pt x="268603" y="39974"/>
                    </a:moveTo>
                    <a:cubicBezTo>
                      <a:pt x="394620" y="39974"/>
                      <a:pt x="497157" y="142477"/>
                      <a:pt x="497157" y="268451"/>
                    </a:cubicBezTo>
                    <a:cubicBezTo>
                      <a:pt x="497157" y="394425"/>
                      <a:pt x="394620" y="496927"/>
                      <a:pt x="268603" y="496927"/>
                    </a:cubicBezTo>
                    <a:cubicBezTo>
                      <a:pt x="142587" y="496927"/>
                      <a:pt x="40049" y="394425"/>
                      <a:pt x="40049" y="268451"/>
                    </a:cubicBezTo>
                    <a:cubicBezTo>
                      <a:pt x="40049" y="142477"/>
                      <a:pt x="142587" y="39974"/>
                      <a:pt x="268603" y="39974"/>
                    </a:cubicBezTo>
                    <a:moveTo>
                      <a:pt x="268603" y="4584"/>
                    </a:moveTo>
                    <a:cubicBezTo>
                      <a:pt x="122776" y="4584"/>
                      <a:pt x="4586" y="122734"/>
                      <a:pt x="4586" y="268512"/>
                    </a:cubicBezTo>
                    <a:cubicBezTo>
                      <a:pt x="4586" y="414290"/>
                      <a:pt x="122776" y="532440"/>
                      <a:pt x="268603" y="532440"/>
                    </a:cubicBezTo>
                    <a:cubicBezTo>
                      <a:pt x="414430" y="532440"/>
                      <a:pt x="532621" y="414290"/>
                      <a:pt x="532621" y="268512"/>
                    </a:cubicBezTo>
                    <a:cubicBezTo>
                      <a:pt x="532621" y="122734"/>
                      <a:pt x="414430" y="4584"/>
                      <a:pt x="268603" y="4584"/>
                    </a:cubicBezTo>
                    <a:lnTo>
                      <a:pt x="268603" y="4584"/>
                    </a:lnTo>
                    <a:close/>
                  </a:path>
                </a:pathLst>
              </a:custGeom>
              <a:solidFill>
                <a:schemeClr val="accent4"/>
              </a:solidFill>
              <a:ln w="9525" cap="flat">
                <a:noFill/>
                <a:prstDash val="solid"/>
                <a:miter/>
              </a:ln>
            </p:spPr>
            <p:txBody>
              <a:bodyPr rtlCol="0" anchor="ctr"/>
              <a:lstStyle/>
              <a:p>
                <a:endParaRPr lang="es-MX"/>
              </a:p>
            </p:txBody>
          </p:sp>
          <p:sp>
            <p:nvSpPr>
              <p:cNvPr id="50" name="Forma libre 390">
                <a:extLst>
                  <a:ext uri="{FF2B5EF4-FFF2-40B4-BE49-F238E27FC236}">
                    <a16:creationId xmlns:a16="http://schemas.microsoft.com/office/drawing/2014/main" id="{FD24ABF5-034E-EC40-B932-B3E3804259EE}"/>
                  </a:ext>
                </a:extLst>
              </p:cNvPr>
              <p:cNvSpPr/>
              <p:nvPr/>
            </p:nvSpPr>
            <p:spPr>
              <a:xfrm>
                <a:off x="3958667" y="6155482"/>
                <a:ext cx="2464677" cy="2463840"/>
              </a:xfrm>
              <a:custGeom>
                <a:avLst/>
                <a:gdLst>
                  <a:gd name="connsiteX0" fmla="*/ 36187 w 397432"/>
                  <a:gd name="connsiteY0" fmla="*/ 395678 h 397297"/>
                  <a:gd name="connsiteX1" fmla="*/ 6485 w 397432"/>
                  <a:gd name="connsiteY1" fmla="*/ 365986 h 397297"/>
                  <a:gd name="connsiteX2" fmla="*/ 366110 w 397432"/>
                  <a:gd name="connsiteY2" fmla="*/ 6483 h 397297"/>
                  <a:gd name="connsiteX3" fmla="*/ 395812 w 397432"/>
                  <a:gd name="connsiteY3" fmla="*/ 36175 h 397297"/>
                </a:gdLst>
                <a:ahLst/>
                <a:cxnLst>
                  <a:cxn ang="0">
                    <a:pos x="connsiteX0" y="connsiteY0"/>
                  </a:cxn>
                  <a:cxn ang="0">
                    <a:pos x="connsiteX1" y="connsiteY1"/>
                  </a:cxn>
                  <a:cxn ang="0">
                    <a:pos x="connsiteX2" y="connsiteY2"/>
                  </a:cxn>
                  <a:cxn ang="0">
                    <a:pos x="connsiteX3" y="connsiteY3"/>
                  </a:cxn>
                </a:cxnLst>
                <a:rect l="l" t="t" r="r" b="b"/>
                <a:pathLst>
                  <a:path w="397432" h="397297">
                    <a:moveTo>
                      <a:pt x="36187" y="395678"/>
                    </a:moveTo>
                    <a:lnTo>
                      <a:pt x="6485" y="365986"/>
                    </a:lnTo>
                    <a:lnTo>
                      <a:pt x="366110" y="6483"/>
                    </a:lnTo>
                    <a:lnTo>
                      <a:pt x="395812" y="36175"/>
                    </a:lnTo>
                    <a:close/>
                  </a:path>
                </a:pathLst>
              </a:custGeom>
              <a:solidFill>
                <a:schemeClr val="accent4"/>
              </a:solidFill>
              <a:ln w="9525" cap="flat">
                <a:noFill/>
                <a:prstDash val="solid"/>
                <a:miter/>
              </a:ln>
            </p:spPr>
            <p:txBody>
              <a:bodyPr rtlCol="0" anchor="ctr"/>
              <a:lstStyle/>
              <a:p>
                <a:endParaRPr lang="es-MX"/>
              </a:p>
            </p:txBody>
          </p:sp>
        </p:grpSp>
      </p:grpSp>
      <p:grpSp>
        <p:nvGrpSpPr>
          <p:cNvPr id="5" name="Group 4">
            <a:extLst>
              <a:ext uri="{FF2B5EF4-FFF2-40B4-BE49-F238E27FC236}">
                <a16:creationId xmlns:a16="http://schemas.microsoft.com/office/drawing/2014/main" id="{B697C917-5F99-FA42-A41D-5DEC151EB09B}"/>
              </a:ext>
            </a:extLst>
          </p:cNvPr>
          <p:cNvGrpSpPr/>
          <p:nvPr/>
        </p:nvGrpSpPr>
        <p:grpSpPr>
          <a:xfrm>
            <a:off x="10539385" y="5886139"/>
            <a:ext cx="3298879" cy="3297757"/>
            <a:chOff x="10194354" y="5609045"/>
            <a:chExt cx="3298879" cy="3297757"/>
          </a:xfrm>
        </p:grpSpPr>
        <p:sp>
          <p:nvSpPr>
            <p:cNvPr id="64" name="Forma libre 47">
              <a:extLst>
                <a:ext uri="{FF2B5EF4-FFF2-40B4-BE49-F238E27FC236}">
                  <a16:creationId xmlns:a16="http://schemas.microsoft.com/office/drawing/2014/main" id="{A6CB328E-9A26-624A-BE1C-A0EA04EC5289}"/>
                </a:ext>
              </a:extLst>
            </p:cNvPr>
            <p:cNvSpPr/>
            <p:nvPr/>
          </p:nvSpPr>
          <p:spPr>
            <a:xfrm>
              <a:off x="11256237" y="6299200"/>
              <a:ext cx="1188264" cy="1960636"/>
            </a:xfrm>
            <a:custGeom>
              <a:avLst/>
              <a:gdLst>
                <a:gd name="connsiteX0" fmla="*/ 500897 w 508041"/>
                <a:gd name="connsiteY0" fmla="*/ 51284 h 838268"/>
                <a:gd name="connsiteX1" fmla="*/ 400559 w 508041"/>
                <a:gd name="connsiteY1" fmla="*/ 1750 h 838268"/>
                <a:gd name="connsiteX2" fmla="*/ 378968 w 508041"/>
                <a:gd name="connsiteY2" fmla="*/ 8101 h 838268"/>
                <a:gd name="connsiteX3" fmla="*/ 286249 w 508041"/>
                <a:gd name="connsiteY3" fmla="*/ 151623 h 838268"/>
                <a:gd name="connsiteX4" fmla="*/ 16988 w 508041"/>
                <a:gd name="connsiteY4" fmla="*/ 151623 h 838268"/>
                <a:gd name="connsiteX5" fmla="*/ 4287 w 508041"/>
                <a:gd name="connsiteY5" fmla="*/ 156704 h 838268"/>
                <a:gd name="connsiteX6" fmla="*/ 476 w 508041"/>
                <a:gd name="connsiteY6" fmla="*/ 169405 h 838268"/>
                <a:gd name="connsiteX7" fmla="*/ 62712 w 508041"/>
                <a:gd name="connsiteY7" fmla="*/ 823508 h 838268"/>
                <a:gd name="connsiteX8" fmla="*/ 80493 w 508041"/>
                <a:gd name="connsiteY8" fmla="*/ 838748 h 838268"/>
                <a:gd name="connsiteX9" fmla="*/ 380237 w 508041"/>
                <a:gd name="connsiteY9" fmla="*/ 838748 h 838268"/>
                <a:gd name="connsiteX10" fmla="*/ 398019 w 508041"/>
                <a:gd name="connsiteY10" fmla="*/ 823508 h 838268"/>
                <a:gd name="connsiteX11" fmla="*/ 460254 w 508041"/>
                <a:gd name="connsiteY11" fmla="*/ 169405 h 838268"/>
                <a:gd name="connsiteX12" fmla="*/ 456444 w 508041"/>
                <a:gd name="connsiteY12" fmla="*/ 156704 h 838268"/>
                <a:gd name="connsiteX13" fmla="*/ 443742 w 508041"/>
                <a:gd name="connsiteY13" fmla="*/ 151623 h 838268"/>
                <a:gd name="connsiteX14" fmla="*/ 329433 w 508041"/>
                <a:gd name="connsiteY14" fmla="*/ 151623 h 838268"/>
                <a:gd name="connsiteX15" fmla="*/ 401829 w 508041"/>
                <a:gd name="connsiteY15" fmla="*/ 39853 h 838268"/>
                <a:gd name="connsiteX16" fmla="*/ 489466 w 508041"/>
                <a:gd name="connsiteY16" fmla="*/ 81767 h 838268"/>
                <a:gd name="connsiteX17" fmla="*/ 512328 w 508041"/>
                <a:gd name="connsiteY17" fmla="*/ 74147 h 838268"/>
                <a:gd name="connsiteX18" fmla="*/ 500897 w 508041"/>
                <a:gd name="connsiteY18" fmla="*/ 51284 h 838268"/>
                <a:gd name="connsiteX19" fmla="*/ 263388 w 508041"/>
                <a:gd name="connsiteY19" fmla="*/ 185915 h 838268"/>
                <a:gd name="connsiteX20" fmla="*/ 146538 w 508041"/>
                <a:gd name="connsiteY20" fmla="*/ 366271 h 838268"/>
                <a:gd name="connsiteX21" fmla="*/ 52551 w 508041"/>
                <a:gd name="connsiteY21" fmla="*/ 366271 h 838268"/>
                <a:gd name="connsiteX22" fmla="*/ 34769 w 508041"/>
                <a:gd name="connsiteY22" fmla="*/ 185915 h 838268"/>
                <a:gd name="connsiteX23" fmla="*/ 263388 w 508041"/>
                <a:gd name="connsiteY23" fmla="*/ 185915 h 838268"/>
                <a:gd name="connsiteX24" fmla="*/ 422151 w 508041"/>
                <a:gd name="connsiteY24" fmla="*/ 185915 h 838268"/>
                <a:gd name="connsiteX25" fmla="*/ 404370 w 508041"/>
                <a:gd name="connsiteY25" fmla="*/ 366271 h 838268"/>
                <a:gd name="connsiteX26" fmla="*/ 187181 w 508041"/>
                <a:gd name="connsiteY26" fmla="*/ 366271 h 838268"/>
                <a:gd name="connsiteX27" fmla="*/ 304031 w 508041"/>
                <a:gd name="connsiteY27" fmla="*/ 185915 h 838268"/>
                <a:gd name="connsiteX28" fmla="*/ 422151 w 508041"/>
                <a:gd name="connsiteY28" fmla="*/ 185915 h 838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041" h="838268">
                  <a:moveTo>
                    <a:pt x="500897" y="51284"/>
                  </a:moveTo>
                  <a:lnTo>
                    <a:pt x="400559" y="1750"/>
                  </a:lnTo>
                  <a:cubicBezTo>
                    <a:pt x="392938" y="-2059"/>
                    <a:pt x="382778" y="480"/>
                    <a:pt x="378968" y="8101"/>
                  </a:cubicBezTo>
                  <a:lnTo>
                    <a:pt x="286249" y="151623"/>
                  </a:lnTo>
                  <a:lnTo>
                    <a:pt x="16988" y="151623"/>
                  </a:lnTo>
                  <a:cubicBezTo>
                    <a:pt x="11907" y="151623"/>
                    <a:pt x="8097" y="154162"/>
                    <a:pt x="4287" y="156704"/>
                  </a:cubicBezTo>
                  <a:cubicBezTo>
                    <a:pt x="476" y="160513"/>
                    <a:pt x="-794" y="165594"/>
                    <a:pt x="476" y="169405"/>
                  </a:cubicBezTo>
                  <a:lnTo>
                    <a:pt x="62712" y="823508"/>
                  </a:lnTo>
                  <a:cubicBezTo>
                    <a:pt x="63981" y="832398"/>
                    <a:pt x="71602" y="838748"/>
                    <a:pt x="80493" y="838748"/>
                  </a:cubicBezTo>
                  <a:lnTo>
                    <a:pt x="380237" y="838748"/>
                  </a:lnTo>
                  <a:cubicBezTo>
                    <a:pt x="389128" y="838748"/>
                    <a:pt x="396749" y="832398"/>
                    <a:pt x="398019" y="823508"/>
                  </a:cubicBezTo>
                  <a:lnTo>
                    <a:pt x="460254" y="169405"/>
                  </a:lnTo>
                  <a:cubicBezTo>
                    <a:pt x="460254" y="164324"/>
                    <a:pt x="458984" y="159243"/>
                    <a:pt x="456444" y="156704"/>
                  </a:cubicBezTo>
                  <a:cubicBezTo>
                    <a:pt x="452633" y="152893"/>
                    <a:pt x="448823" y="151623"/>
                    <a:pt x="443742" y="151623"/>
                  </a:cubicBezTo>
                  <a:lnTo>
                    <a:pt x="329433" y="151623"/>
                  </a:lnTo>
                  <a:lnTo>
                    <a:pt x="401829" y="39853"/>
                  </a:lnTo>
                  <a:lnTo>
                    <a:pt x="489466" y="81767"/>
                  </a:lnTo>
                  <a:cubicBezTo>
                    <a:pt x="498357" y="85577"/>
                    <a:pt x="508517" y="81767"/>
                    <a:pt x="512328" y="74147"/>
                  </a:cubicBezTo>
                  <a:cubicBezTo>
                    <a:pt x="513598" y="65255"/>
                    <a:pt x="509788" y="55095"/>
                    <a:pt x="500897" y="51284"/>
                  </a:cubicBezTo>
                  <a:close/>
                  <a:moveTo>
                    <a:pt x="263388" y="185915"/>
                  </a:moveTo>
                  <a:lnTo>
                    <a:pt x="146538" y="366271"/>
                  </a:lnTo>
                  <a:lnTo>
                    <a:pt x="52551" y="366271"/>
                  </a:lnTo>
                  <a:lnTo>
                    <a:pt x="34769" y="185915"/>
                  </a:lnTo>
                  <a:lnTo>
                    <a:pt x="263388" y="185915"/>
                  </a:lnTo>
                  <a:close/>
                  <a:moveTo>
                    <a:pt x="422151" y="185915"/>
                  </a:moveTo>
                  <a:lnTo>
                    <a:pt x="404370" y="366271"/>
                  </a:lnTo>
                  <a:lnTo>
                    <a:pt x="187181" y="366271"/>
                  </a:lnTo>
                  <a:lnTo>
                    <a:pt x="304031" y="185915"/>
                  </a:lnTo>
                  <a:lnTo>
                    <a:pt x="422151" y="185915"/>
                  </a:lnTo>
                  <a:close/>
                </a:path>
              </a:pathLst>
            </a:custGeom>
            <a:solidFill>
              <a:schemeClr val="accent1"/>
            </a:solidFill>
            <a:ln w="12700" cap="flat">
              <a:noFill/>
              <a:prstDash val="solid"/>
              <a:miter/>
            </a:ln>
          </p:spPr>
          <p:txBody>
            <a:bodyPr rtlCol="0" anchor="ctr"/>
            <a:lstStyle/>
            <a:p>
              <a:endParaRPr lang="es-MX"/>
            </a:p>
          </p:txBody>
        </p:sp>
        <p:grpSp>
          <p:nvGrpSpPr>
            <p:cNvPr id="2" name="Group 1">
              <a:extLst>
                <a:ext uri="{FF2B5EF4-FFF2-40B4-BE49-F238E27FC236}">
                  <a16:creationId xmlns:a16="http://schemas.microsoft.com/office/drawing/2014/main" id="{9E058748-F9B8-A442-BB5C-BA818713B2DF}"/>
                </a:ext>
              </a:extLst>
            </p:cNvPr>
            <p:cNvGrpSpPr/>
            <p:nvPr/>
          </p:nvGrpSpPr>
          <p:grpSpPr>
            <a:xfrm>
              <a:off x="10194354" y="5609045"/>
              <a:ext cx="3298879" cy="3297757"/>
              <a:chOff x="7275140" y="9802934"/>
              <a:chExt cx="3298879" cy="3297757"/>
            </a:xfrm>
            <a:solidFill>
              <a:schemeClr val="accent4"/>
            </a:solidFill>
          </p:grpSpPr>
          <p:sp>
            <p:nvSpPr>
              <p:cNvPr id="75" name="Forma libre 389">
                <a:extLst>
                  <a:ext uri="{FF2B5EF4-FFF2-40B4-BE49-F238E27FC236}">
                    <a16:creationId xmlns:a16="http://schemas.microsoft.com/office/drawing/2014/main" id="{87395B4F-7F20-5A47-A04D-2C5888061B0E}"/>
                  </a:ext>
                </a:extLst>
              </p:cNvPr>
              <p:cNvSpPr/>
              <p:nvPr/>
            </p:nvSpPr>
            <p:spPr>
              <a:xfrm>
                <a:off x="7275140" y="9802934"/>
                <a:ext cx="3298879" cy="3297757"/>
              </a:xfrm>
              <a:custGeom>
                <a:avLst/>
                <a:gdLst>
                  <a:gd name="connsiteX0" fmla="*/ 268603 w 531947"/>
                  <a:gd name="connsiteY0" fmla="*/ 39974 h 531767"/>
                  <a:gd name="connsiteX1" fmla="*/ 497157 w 531947"/>
                  <a:gd name="connsiteY1" fmla="*/ 268451 h 531767"/>
                  <a:gd name="connsiteX2" fmla="*/ 268603 w 531947"/>
                  <a:gd name="connsiteY2" fmla="*/ 496927 h 531767"/>
                  <a:gd name="connsiteX3" fmla="*/ 40049 w 531947"/>
                  <a:gd name="connsiteY3" fmla="*/ 268451 h 531767"/>
                  <a:gd name="connsiteX4" fmla="*/ 268603 w 531947"/>
                  <a:gd name="connsiteY4" fmla="*/ 39974 h 531767"/>
                  <a:gd name="connsiteX5" fmla="*/ 268603 w 531947"/>
                  <a:gd name="connsiteY5" fmla="*/ 4584 h 531767"/>
                  <a:gd name="connsiteX6" fmla="*/ 4586 w 531947"/>
                  <a:gd name="connsiteY6" fmla="*/ 268512 h 531767"/>
                  <a:gd name="connsiteX7" fmla="*/ 268603 w 531947"/>
                  <a:gd name="connsiteY7" fmla="*/ 532440 h 531767"/>
                  <a:gd name="connsiteX8" fmla="*/ 532621 w 531947"/>
                  <a:gd name="connsiteY8" fmla="*/ 268512 h 531767"/>
                  <a:gd name="connsiteX9" fmla="*/ 268603 w 531947"/>
                  <a:gd name="connsiteY9" fmla="*/ 4584 h 531767"/>
                  <a:gd name="connsiteX10" fmla="*/ 268603 w 531947"/>
                  <a:gd name="connsiteY10" fmla="*/ 4584 h 531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947" h="531767">
                    <a:moveTo>
                      <a:pt x="268603" y="39974"/>
                    </a:moveTo>
                    <a:cubicBezTo>
                      <a:pt x="394620" y="39974"/>
                      <a:pt x="497157" y="142477"/>
                      <a:pt x="497157" y="268451"/>
                    </a:cubicBezTo>
                    <a:cubicBezTo>
                      <a:pt x="497157" y="394425"/>
                      <a:pt x="394620" y="496927"/>
                      <a:pt x="268603" y="496927"/>
                    </a:cubicBezTo>
                    <a:cubicBezTo>
                      <a:pt x="142587" y="496927"/>
                      <a:pt x="40049" y="394425"/>
                      <a:pt x="40049" y="268451"/>
                    </a:cubicBezTo>
                    <a:cubicBezTo>
                      <a:pt x="40049" y="142477"/>
                      <a:pt x="142587" y="39974"/>
                      <a:pt x="268603" y="39974"/>
                    </a:cubicBezTo>
                    <a:moveTo>
                      <a:pt x="268603" y="4584"/>
                    </a:moveTo>
                    <a:cubicBezTo>
                      <a:pt x="122776" y="4584"/>
                      <a:pt x="4586" y="122734"/>
                      <a:pt x="4586" y="268512"/>
                    </a:cubicBezTo>
                    <a:cubicBezTo>
                      <a:pt x="4586" y="414290"/>
                      <a:pt x="122776" y="532440"/>
                      <a:pt x="268603" y="532440"/>
                    </a:cubicBezTo>
                    <a:cubicBezTo>
                      <a:pt x="414430" y="532440"/>
                      <a:pt x="532621" y="414290"/>
                      <a:pt x="532621" y="268512"/>
                    </a:cubicBezTo>
                    <a:cubicBezTo>
                      <a:pt x="532621" y="122734"/>
                      <a:pt x="414430" y="4584"/>
                      <a:pt x="268603" y="4584"/>
                    </a:cubicBezTo>
                    <a:lnTo>
                      <a:pt x="268603" y="4584"/>
                    </a:lnTo>
                    <a:close/>
                  </a:path>
                </a:pathLst>
              </a:custGeom>
              <a:grpFill/>
              <a:ln w="9525" cap="flat">
                <a:noFill/>
                <a:prstDash val="solid"/>
                <a:miter/>
              </a:ln>
            </p:spPr>
            <p:txBody>
              <a:bodyPr rtlCol="0" anchor="ctr"/>
              <a:lstStyle/>
              <a:p>
                <a:endParaRPr lang="es-MX"/>
              </a:p>
            </p:txBody>
          </p:sp>
          <p:sp>
            <p:nvSpPr>
              <p:cNvPr id="90" name="Forma libre 390">
                <a:extLst>
                  <a:ext uri="{FF2B5EF4-FFF2-40B4-BE49-F238E27FC236}">
                    <a16:creationId xmlns:a16="http://schemas.microsoft.com/office/drawing/2014/main" id="{619ED839-BC07-9748-9E7B-31A6EEF94EE1}"/>
                  </a:ext>
                </a:extLst>
              </p:cNvPr>
              <p:cNvSpPr/>
              <p:nvPr/>
            </p:nvSpPr>
            <p:spPr>
              <a:xfrm>
                <a:off x="7743267" y="10229970"/>
                <a:ext cx="2464677" cy="2463840"/>
              </a:xfrm>
              <a:custGeom>
                <a:avLst/>
                <a:gdLst>
                  <a:gd name="connsiteX0" fmla="*/ 36187 w 397432"/>
                  <a:gd name="connsiteY0" fmla="*/ 395678 h 397297"/>
                  <a:gd name="connsiteX1" fmla="*/ 6485 w 397432"/>
                  <a:gd name="connsiteY1" fmla="*/ 365986 h 397297"/>
                  <a:gd name="connsiteX2" fmla="*/ 366110 w 397432"/>
                  <a:gd name="connsiteY2" fmla="*/ 6483 h 397297"/>
                  <a:gd name="connsiteX3" fmla="*/ 395812 w 397432"/>
                  <a:gd name="connsiteY3" fmla="*/ 36175 h 397297"/>
                </a:gdLst>
                <a:ahLst/>
                <a:cxnLst>
                  <a:cxn ang="0">
                    <a:pos x="connsiteX0" y="connsiteY0"/>
                  </a:cxn>
                  <a:cxn ang="0">
                    <a:pos x="connsiteX1" y="connsiteY1"/>
                  </a:cxn>
                  <a:cxn ang="0">
                    <a:pos x="connsiteX2" y="connsiteY2"/>
                  </a:cxn>
                  <a:cxn ang="0">
                    <a:pos x="connsiteX3" y="connsiteY3"/>
                  </a:cxn>
                </a:cxnLst>
                <a:rect l="l" t="t" r="r" b="b"/>
                <a:pathLst>
                  <a:path w="397432" h="397297">
                    <a:moveTo>
                      <a:pt x="36187" y="395678"/>
                    </a:moveTo>
                    <a:lnTo>
                      <a:pt x="6485" y="365986"/>
                    </a:lnTo>
                    <a:lnTo>
                      <a:pt x="366110" y="6483"/>
                    </a:lnTo>
                    <a:lnTo>
                      <a:pt x="395812" y="36175"/>
                    </a:lnTo>
                    <a:close/>
                  </a:path>
                </a:pathLst>
              </a:custGeom>
              <a:grpFill/>
              <a:ln w="9525" cap="flat">
                <a:noFill/>
                <a:prstDash val="solid"/>
                <a:miter/>
              </a:ln>
            </p:spPr>
            <p:txBody>
              <a:bodyPr rtlCol="0" anchor="ctr"/>
              <a:lstStyle/>
              <a:p>
                <a:endParaRPr lang="es-MX"/>
              </a:p>
            </p:txBody>
          </p:sp>
        </p:grpSp>
      </p:grpSp>
      <p:grpSp>
        <p:nvGrpSpPr>
          <p:cNvPr id="6" name="Group 5">
            <a:extLst>
              <a:ext uri="{FF2B5EF4-FFF2-40B4-BE49-F238E27FC236}">
                <a16:creationId xmlns:a16="http://schemas.microsoft.com/office/drawing/2014/main" id="{521514D3-B98E-9649-AEB7-9E7940C3C657}"/>
              </a:ext>
            </a:extLst>
          </p:cNvPr>
          <p:cNvGrpSpPr/>
          <p:nvPr/>
        </p:nvGrpSpPr>
        <p:grpSpPr>
          <a:xfrm>
            <a:off x="17588231" y="5886139"/>
            <a:ext cx="3298879" cy="3297757"/>
            <a:chOff x="16849154" y="5609045"/>
            <a:chExt cx="3298879" cy="3297757"/>
          </a:xfrm>
        </p:grpSpPr>
        <p:grpSp>
          <p:nvGrpSpPr>
            <p:cNvPr id="65" name="Grupo 434">
              <a:extLst>
                <a:ext uri="{FF2B5EF4-FFF2-40B4-BE49-F238E27FC236}">
                  <a16:creationId xmlns:a16="http://schemas.microsoft.com/office/drawing/2014/main" id="{CD738C38-8588-F64D-A289-5B883DA72C23}"/>
                </a:ext>
              </a:extLst>
            </p:cNvPr>
            <p:cNvGrpSpPr/>
            <p:nvPr/>
          </p:nvGrpSpPr>
          <p:grpSpPr>
            <a:xfrm>
              <a:off x="17203881" y="6400804"/>
              <a:ext cx="2635899" cy="1770542"/>
              <a:chOff x="8248616" y="4978069"/>
              <a:chExt cx="532366" cy="357592"/>
            </a:xfrm>
            <a:solidFill>
              <a:schemeClr val="accent1"/>
            </a:solidFill>
          </p:grpSpPr>
          <p:sp>
            <p:nvSpPr>
              <p:cNvPr id="66" name="Forma libre 273">
                <a:extLst>
                  <a:ext uri="{FF2B5EF4-FFF2-40B4-BE49-F238E27FC236}">
                    <a16:creationId xmlns:a16="http://schemas.microsoft.com/office/drawing/2014/main" id="{06463C5A-5EE0-8544-9203-D43F27003C67}"/>
                  </a:ext>
                </a:extLst>
              </p:cNvPr>
              <p:cNvSpPr/>
              <p:nvPr/>
            </p:nvSpPr>
            <p:spPr>
              <a:xfrm>
                <a:off x="8248616" y="4978069"/>
                <a:ext cx="532366" cy="219297"/>
              </a:xfrm>
              <a:custGeom>
                <a:avLst/>
                <a:gdLst>
                  <a:gd name="connsiteX0" fmla="*/ 529668 w 532366"/>
                  <a:gd name="connsiteY0" fmla="*/ 183227 h 219296"/>
                  <a:gd name="connsiteX1" fmla="*/ 490904 w 532366"/>
                  <a:gd name="connsiteY1" fmla="*/ 163734 h 219296"/>
                  <a:gd name="connsiteX2" fmla="*/ 490904 w 532366"/>
                  <a:gd name="connsiteY2" fmla="*/ 163734 h 219296"/>
                  <a:gd name="connsiteX3" fmla="*/ 452139 w 532366"/>
                  <a:gd name="connsiteY3" fmla="*/ 183227 h 219296"/>
                  <a:gd name="connsiteX4" fmla="*/ 451843 w 532366"/>
                  <a:gd name="connsiteY4" fmla="*/ 183670 h 219296"/>
                  <a:gd name="connsiteX5" fmla="*/ 434713 w 532366"/>
                  <a:gd name="connsiteY5" fmla="*/ 192087 h 219296"/>
                  <a:gd name="connsiteX6" fmla="*/ 417583 w 532366"/>
                  <a:gd name="connsiteY6" fmla="*/ 183670 h 219296"/>
                  <a:gd name="connsiteX7" fmla="*/ 417288 w 532366"/>
                  <a:gd name="connsiteY7" fmla="*/ 183227 h 219296"/>
                  <a:gd name="connsiteX8" fmla="*/ 378523 w 532366"/>
                  <a:gd name="connsiteY8" fmla="*/ 163734 h 219296"/>
                  <a:gd name="connsiteX9" fmla="*/ 339759 w 532366"/>
                  <a:gd name="connsiteY9" fmla="*/ 183227 h 219296"/>
                  <a:gd name="connsiteX10" fmla="*/ 339537 w 532366"/>
                  <a:gd name="connsiteY10" fmla="*/ 183596 h 219296"/>
                  <a:gd name="connsiteX11" fmla="*/ 334147 w 532366"/>
                  <a:gd name="connsiteY11" fmla="*/ 188691 h 219296"/>
                  <a:gd name="connsiteX12" fmla="*/ 334147 w 532366"/>
                  <a:gd name="connsiteY12" fmla="*/ 40426 h 219296"/>
                  <a:gd name="connsiteX13" fmla="*/ 294275 w 532366"/>
                  <a:gd name="connsiteY13" fmla="*/ 554 h 219296"/>
                  <a:gd name="connsiteX14" fmla="*/ 254403 w 532366"/>
                  <a:gd name="connsiteY14" fmla="*/ 40426 h 219296"/>
                  <a:gd name="connsiteX15" fmla="*/ 267694 w 532366"/>
                  <a:gd name="connsiteY15" fmla="*/ 53717 h 219296"/>
                  <a:gd name="connsiteX16" fmla="*/ 280984 w 532366"/>
                  <a:gd name="connsiteY16" fmla="*/ 40426 h 219296"/>
                  <a:gd name="connsiteX17" fmla="*/ 294275 w 532366"/>
                  <a:gd name="connsiteY17" fmla="*/ 27135 h 219296"/>
                  <a:gd name="connsiteX18" fmla="*/ 307566 w 532366"/>
                  <a:gd name="connsiteY18" fmla="*/ 40426 h 219296"/>
                  <a:gd name="connsiteX19" fmla="*/ 307566 w 532366"/>
                  <a:gd name="connsiteY19" fmla="*/ 69075 h 219296"/>
                  <a:gd name="connsiteX20" fmla="*/ 223686 w 532366"/>
                  <a:gd name="connsiteY20" fmla="*/ 69075 h 219296"/>
                  <a:gd name="connsiteX21" fmla="*/ 223686 w 532366"/>
                  <a:gd name="connsiteY21" fmla="*/ 40943 h 219296"/>
                  <a:gd name="connsiteX22" fmla="*/ 183814 w 532366"/>
                  <a:gd name="connsiteY22" fmla="*/ 1070 h 219296"/>
                  <a:gd name="connsiteX23" fmla="*/ 143942 w 532366"/>
                  <a:gd name="connsiteY23" fmla="*/ 40943 h 219296"/>
                  <a:gd name="connsiteX24" fmla="*/ 157233 w 532366"/>
                  <a:gd name="connsiteY24" fmla="*/ 54233 h 219296"/>
                  <a:gd name="connsiteX25" fmla="*/ 170524 w 532366"/>
                  <a:gd name="connsiteY25" fmla="*/ 40943 h 219296"/>
                  <a:gd name="connsiteX26" fmla="*/ 183814 w 532366"/>
                  <a:gd name="connsiteY26" fmla="*/ 27652 h 219296"/>
                  <a:gd name="connsiteX27" fmla="*/ 197105 w 532366"/>
                  <a:gd name="connsiteY27" fmla="*/ 40943 h 219296"/>
                  <a:gd name="connsiteX28" fmla="*/ 197179 w 532366"/>
                  <a:gd name="connsiteY28" fmla="*/ 188322 h 219296"/>
                  <a:gd name="connsiteX29" fmla="*/ 192897 w 532366"/>
                  <a:gd name="connsiteY29" fmla="*/ 183965 h 219296"/>
                  <a:gd name="connsiteX30" fmla="*/ 192453 w 532366"/>
                  <a:gd name="connsiteY30" fmla="*/ 183301 h 219296"/>
                  <a:gd name="connsiteX31" fmla="*/ 153689 w 532366"/>
                  <a:gd name="connsiteY31" fmla="*/ 163808 h 219296"/>
                  <a:gd name="connsiteX32" fmla="*/ 153689 w 532366"/>
                  <a:gd name="connsiteY32" fmla="*/ 163808 h 219296"/>
                  <a:gd name="connsiteX33" fmla="*/ 114924 w 532366"/>
                  <a:gd name="connsiteY33" fmla="*/ 183301 h 219296"/>
                  <a:gd name="connsiteX34" fmla="*/ 97794 w 532366"/>
                  <a:gd name="connsiteY34" fmla="*/ 191718 h 219296"/>
                  <a:gd name="connsiteX35" fmla="*/ 80664 w 532366"/>
                  <a:gd name="connsiteY35" fmla="*/ 183301 h 219296"/>
                  <a:gd name="connsiteX36" fmla="*/ 80590 w 532366"/>
                  <a:gd name="connsiteY36" fmla="*/ 183153 h 219296"/>
                  <a:gd name="connsiteX37" fmla="*/ 41826 w 532366"/>
                  <a:gd name="connsiteY37" fmla="*/ 163660 h 219296"/>
                  <a:gd name="connsiteX38" fmla="*/ 41826 w 532366"/>
                  <a:gd name="connsiteY38" fmla="*/ 163660 h 219296"/>
                  <a:gd name="connsiteX39" fmla="*/ 3061 w 532366"/>
                  <a:gd name="connsiteY39" fmla="*/ 183153 h 219296"/>
                  <a:gd name="connsiteX40" fmla="*/ 6088 w 532366"/>
                  <a:gd name="connsiteY40" fmla="*/ 201686 h 219296"/>
                  <a:gd name="connsiteX41" fmla="*/ 24622 w 532366"/>
                  <a:gd name="connsiteY41" fmla="*/ 198659 h 219296"/>
                  <a:gd name="connsiteX42" fmla="*/ 41752 w 532366"/>
                  <a:gd name="connsiteY42" fmla="*/ 190242 h 219296"/>
                  <a:gd name="connsiteX43" fmla="*/ 58882 w 532366"/>
                  <a:gd name="connsiteY43" fmla="*/ 198659 h 219296"/>
                  <a:gd name="connsiteX44" fmla="*/ 58956 w 532366"/>
                  <a:gd name="connsiteY44" fmla="*/ 198807 h 219296"/>
                  <a:gd name="connsiteX45" fmla="*/ 97720 w 532366"/>
                  <a:gd name="connsiteY45" fmla="*/ 218300 h 219296"/>
                  <a:gd name="connsiteX46" fmla="*/ 97720 w 532366"/>
                  <a:gd name="connsiteY46" fmla="*/ 218300 h 219296"/>
                  <a:gd name="connsiteX47" fmla="*/ 136485 w 532366"/>
                  <a:gd name="connsiteY47" fmla="*/ 198807 h 219296"/>
                  <a:gd name="connsiteX48" fmla="*/ 153615 w 532366"/>
                  <a:gd name="connsiteY48" fmla="*/ 190389 h 219296"/>
                  <a:gd name="connsiteX49" fmla="*/ 170745 w 532366"/>
                  <a:gd name="connsiteY49" fmla="*/ 198807 h 219296"/>
                  <a:gd name="connsiteX50" fmla="*/ 171189 w 532366"/>
                  <a:gd name="connsiteY50" fmla="*/ 199471 h 219296"/>
                  <a:gd name="connsiteX51" fmla="*/ 209953 w 532366"/>
                  <a:gd name="connsiteY51" fmla="*/ 218964 h 219296"/>
                  <a:gd name="connsiteX52" fmla="*/ 248718 w 532366"/>
                  <a:gd name="connsiteY52" fmla="*/ 199471 h 219296"/>
                  <a:gd name="connsiteX53" fmla="*/ 249160 w 532366"/>
                  <a:gd name="connsiteY53" fmla="*/ 198807 h 219296"/>
                  <a:gd name="connsiteX54" fmla="*/ 266291 w 532366"/>
                  <a:gd name="connsiteY54" fmla="*/ 190389 h 219296"/>
                  <a:gd name="connsiteX55" fmla="*/ 283421 w 532366"/>
                  <a:gd name="connsiteY55" fmla="*/ 198807 h 219296"/>
                  <a:gd name="connsiteX56" fmla="*/ 283569 w 532366"/>
                  <a:gd name="connsiteY56" fmla="*/ 199028 h 219296"/>
                  <a:gd name="connsiteX57" fmla="*/ 322333 w 532366"/>
                  <a:gd name="connsiteY57" fmla="*/ 218521 h 219296"/>
                  <a:gd name="connsiteX58" fmla="*/ 361098 w 532366"/>
                  <a:gd name="connsiteY58" fmla="*/ 199028 h 219296"/>
                  <a:gd name="connsiteX59" fmla="*/ 361319 w 532366"/>
                  <a:gd name="connsiteY59" fmla="*/ 198659 h 219296"/>
                  <a:gd name="connsiteX60" fmla="*/ 378449 w 532366"/>
                  <a:gd name="connsiteY60" fmla="*/ 190242 h 219296"/>
                  <a:gd name="connsiteX61" fmla="*/ 395580 w 532366"/>
                  <a:gd name="connsiteY61" fmla="*/ 198659 h 219296"/>
                  <a:gd name="connsiteX62" fmla="*/ 395875 w 532366"/>
                  <a:gd name="connsiteY62" fmla="*/ 199102 h 219296"/>
                  <a:gd name="connsiteX63" fmla="*/ 434640 w 532366"/>
                  <a:gd name="connsiteY63" fmla="*/ 218595 h 219296"/>
                  <a:gd name="connsiteX64" fmla="*/ 473404 w 532366"/>
                  <a:gd name="connsiteY64" fmla="*/ 199102 h 219296"/>
                  <a:gd name="connsiteX65" fmla="*/ 473700 w 532366"/>
                  <a:gd name="connsiteY65" fmla="*/ 198659 h 219296"/>
                  <a:gd name="connsiteX66" fmla="*/ 490829 w 532366"/>
                  <a:gd name="connsiteY66" fmla="*/ 190242 h 219296"/>
                  <a:gd name="connsiteX67" fmla="*/ 507960 w 532366"/>
                  <a:gd name="connsiteY67" fmla="*/ 198659 h 219296"/>
                  <a:gd name="connsiteX68" fmla="*/ 526493 w 532366"/>
                  <a:gd name="connsiteY68" fmla="*/ 201686 h 219296"/>
                  <a:gd name="connsiteX69" fmla="*/ 529668 w 532366"/>
                  <a:gd name="connsiteY69" fmla="*/ 183227 h 219296"/>
                  <a:gd name="connsiteX70" fmla="*/ 307566 w 532366"/>
                  <a:gd name="connsiteY70" fmla="*/ 95656 h 219296"/>
                  <a:gd name="connsiteX71" fmla="*/ 307566 w 532366"/>
                  <a:gd name="connsiteY71" fmla="*/ 124305 h 219296"/>
                  <a:gd name="connsiteX72" fmla="*/ 223686 w 532366"/>
                  <a:gd name="connsiteY72" fmla="*/ 124305 h 219296"/>
                  <a:gd name="connsiteX73" fmla="*/ 223686 w 532366"/>
                  <a:gd name="connsiteY73" fmla="*/ 95656 h 219296"/>
                  <a:gd name="connsiteX74" fmla="*/ 307566 w 532366"/>
                  <a:gd name="connsiteY74" fmla="*/ 95656 h 219296"/>
                  <a:gd name="connsiteX75" fmla="*/ 305129 w 532366"/>
                  <a:gd name="connsiteY75" fmla="*/ 183374 h 219296"/>
                  <a:gd name="connsiteX76" fmla="*/ 266365 w 532366"/>
                  <a:gd name="connsiteY76" fmla="*/ 163881 h 219296"/>
                  <a:gd name="connsiteX77" fmla="*/ 227600 w 532366"/>
                  <a:gd name="connsiteY77" fmla="*/ 183374 h 219296"/>
                  <a:gd name="connsiteX78" fmla="*/ 227157 w 532366"/>
                  <a:gd name="connsiteY78" fmla="*/ 184039 h 219296"/>
                  <a:gd name="connsiteX79" fmla="*/ 223686 w 532366"/>
                  <a:gd name="connsiteY79" fmla="*/ 187731 h 219296"/>
                  <a:gd name="connsiteX80" fmla="*/ 223686 w 532366"/>
                  <a:gd name="connsiteY80" fmla="*/ 150886 h 219296"/>
                  <a:gd name="connsiteX81" fmla="*/ 307566 w 532366"/>
                  <a:gd name="connsiteY81" fmla="*/ 150886 h 219296"/>
                  <a:gd name="connsiteX82" fmla="*/ 307566 w 532366"/>
                  <a:gd name="connsiteY82" fmla="*/ 186254 h 219296"/>
                  <a:gd name="connsiteX83" fmla="*/ 305203 w 532366"/>
                  <a:gd name="connsiteY83" fmla="*/ 183596 h 219296"/>
                  <a:gd name="connsiteX84" fmla="*/ 305129 w 532366"/>
                  <a:gd name="connsiteY84" fmla="*/ 183374 h 219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2366" h="219296">
                    <a:moveTo>
                      <a:pt x="529668" y="183227"/>
                    </a:moveTo>
                    <a:cubicBezTo>
                      <a:pt x="520881" y="171044"/>
                      <a:pt x="506409" y="163734"/>
                      <a:pt x="490904" y="163734"/>
                    </a:cubicBezTo>
                    <a:cubicBezTo>
                      <a:pt x="490904" y="163734"/>
                      <a:pt x="490904" y="163734"/>
                      <a:pt x="490904" y="163734"/>
                    </a:cubicBezTo>
                    <a:cubicBezTo>
                      <a:pt x="475471" y="163734"/>
                      <a:pt x="460926" y="171044"/>
                      <a:pt x="452139" y="183227"/>
                    </a:cubicBezTo>
                    <a:lnTo>
                      <a:pt x="451843" y="183670"/>
                    </a:lnTo>
                    <a:cubicBezTo>
                      <a:pt x="448004" y="189060"/>
                      <a:pt x="441728" y="192087"/>
                      <a:pt x="434713" y="192087"/>
                    </a:cubicBezTo>
                    <a:cubicBezTo>
                      <a:pt x="427699" y="192087"/>
                      <a:pt x="421423" y="188986"/>
                      <a:pt x="417583" y="183670"/>
                    </a:cubicBezTo>
                    <a:lnTo>
                      <a:pt x="417288" y="183227"/>
                    </a:lnTo>
                    <a:cubicBezTo>
                      <a:pt x="408501" y="171044"/>
                      <a:pt x="394029" y="163734"/>
                      <a:pt x="378523" y="163734"/>
                    </a:cubicBezTo>
                    <a:cubicBezTo>
                      <a:pt x="363091" y="163734"/>
                      <a:pt x="348545" y="171044"/>
                      <a:pt x="339759" y="183227"/>
                    </a:cubicBezTo>
                    <a:lnTo>
                      <a:pt x="339537" y="183596"/>
                    </a:lnTo>
                    <a:cubicBezTo>
                      <a:pt x="338061" y="185663"/>
                      <a:pt x="336215" y="187362"/>
                      <a:pt x="334147" y="188691"/>
                    </a:cubicBezTo>
                    <a:lnTo>
                      <a:pt x="334147" y="40426"/>
                    </a:lnTo>
                    <a:cubicBezTo>
                      <a:pt x="334147" y="18422"/>
                      <a:pt x="316279" y="554"/>
                      <a:pt x="294275" y="554"/>
                    </a:cubicBezTo>
                    <a:cubicBezTo>
                      <a:pt x="272272" y="554"/>
                      <a:pt x="254403" y="18422"/>
                      <a:pt x="254403" y="40426"/>
                    </a:cubicBezTo>
                    <a:cubicBezTo>
                      <a:pt x="254403" y="47736"/>
                      <a:pt x="260384" y="53717"/>
                      <a:pt x="267694" y="53717"/>
                    </a:cubicBezTo>
                    <a:cubicBezTo>
                      <a:pt x="275003" y="53717"/>
                      <a:pt x="280984" y="47736"/>
                      <a:pt x="280984" y="40426"/>
                    </a:cubicBezTo>
                    <a:cubicBezTo>
                      <a:pt x="280984" y="33116"/>
                      <a:pt x="286965" y="27135"/>
                      <a:pt x="294275" y="27135"/>
                    </a:cubicBezTo>
                    <a:cubicBezTo>
                      <a:pt x="301585" y="27135"/>
                      <a:pt x="307566" y="33116"/>
                      <a:pt x="307566" y="40426"/>
                    </a:cubicBezTo>
                    <a:lnTo>
                      <a:pt x="307566" y="69075"/>
                    </a:lnTo>
                    <a:lnTo>
                      <a:pt x="223686" y="69075"/>
                    </a:lnTo>
                    <a:lnTo>
                      <a:pt x="223686" y="40943"/>
                    </a:lnTo>
                    <a:cubicBezTo>
                      <a:pt x="223686" y="18939"/>
                      <a:pt x="205818" y="1070"/>
                      <a:pt x="183814" y="1070"/>
                    </a:cubicBezTo>
                    <a:cubicBezTo>
                      <a:pt x="161811" y="1070"/>
                      <a:pt x="143942" y="18939"/>
                      <a:pt x="143942" y="40943"/>
                    </a:cubicBezTo>
                    <a:cubicBezTo>
                      <a:pt x="143942" y="48252"/>
                      <a:pt x="149923" y="54233"/>
                      <a:pt x="157233" y="54233"/>
                    </a:cubicBezTo>
                    <a:cubicBezTo>
                      <a:pt x="164543" y="54233"/>
                      <a:pt x="170524" y="48252"/>
                      <a:pt x="170524" y="40943"/>
                    </a:cubicBezTo>
                    <a:cubicBezTo>
                      <a:pt x="170524" y="33633"/>
                      <a:pt x="176505" y="27652"/>
                      <a:pt x="183814" y="27652"/>
                    </a:cubicBezTo>
                    <a:cubicBezTo>
                      <a:pt x="191125" y="27652"/>
                      <a:pt x="197105" y="33633"/>
                      <a:pt x="197105" y="40943"/>
                    </a:cubicBezTo>
                    <a:lnTo>
                      <a:pt x="197179" y="188322"/>
                    </a:lnTo>
                    <a:cubicBezTo>
                      <a:pt x="195555" y="187140"/>
                      <a:pt x="194078" y="185663"/>
                      <a:pt x="192897" y="183965"/>
                    </a:cubicBezTo>
                    <a:lnTo>
                      <a:pt x="192453" y="183301"/>
                    </a:lnTo>
                    <a:cubicBezTo>
                      <a:pt x="183667" y="171118"/>
                      <a:pt x="169195" y="163808"/>
                      <a:pt x="153689" y="163808"/>
                    </a:cubicBezTo>
                    <a:cubicBezTo>
                      <a:pt x="153689" y="163808"/>
                      <a:pt x="153689" y="163808"/>
                      <a:pt x="153689" y="163808"/>
                    </a:cubicBezTo>
                    <a:cubicBezTo>
                      <a:pt x="138257" y="163808"/>
                      <a:pt x="123711" y="171118"/>
                      <a:pt x="114924" y="183301"/>
                    </a:cubicBezTo>
                    <a:cubicBezTo>
                      <a:pt x="111085" y="188691"/>
                      <a:pt x="104809" y="191718"/>
                      <a:pt x="97794" y="191718"/>
                    </a:cubicBezTo>
                    <a:cubicBezTo>
                      <a:pt x="90780" y="191718"/>
                      <a:pt x="84503" y="188617"/>
                      <a:pt x="80664" y="183301"/>
                    </a:cubicBezTo>
                    <a:lnTo>
                      <a:pt x="80590" y="183153"/>
                    </a:lnTo>
                    <a:cubicBezTo>
                      <a:pt x="71804" y="170970"/>
                      <a:pt x="57331" y="163660"/>
                      <a:pt x="41826" y="163660"/>
                    </a:cubicBezTo>
                    <a:cubicBezTo>
                      <a:pt x="41826" y="163660"/>
                      <a:pt x="41826" y="163660"/>
                      <a:pt x="41826" y="163660"/>
                    </a:cubicBezTo>
                    <a:cubicBezTo>
                      <a:pt x="26394" y="163660"/>
                      <a:pt x="11848" y="170970"/>
                      <a:pt x="3061" y="183153"/>
                    </a:cubicBezTo>
                    <a:cubicBezTo>
                      <a:pt x="-1221" y="189134"/>
                      <a:pt x="108" y="197403"/>
                      <a:pt x="6088" y="201686"/>
                    </a:cubicBezTo>
                    <a:cubicBezTo>
                      <a:pt x="12069" y="205969"/>
                      <a:pt x="20339" y="204640"/>
                      <a:pt x="24622" y="198659"/>
                    </a:cubicBezTo>
                    <a:cubicBezTo>
                      <a:pt x="28461" y="193269"/>
                      <a:pt x="34737" y="190242"/>
                      <a:pt x="41752" y="190242"/>
                    </a:cubicBezTo>
                    <a:cubicBezTo>
                      <a:pt x="48766" y="190242"/>
                      <a:pt x="55042" y="193342"/>
                      <a:pt x="58882" y="198659"/>
                    </a:cubicBezTo>
                    <a:lnTo>
                      <a:pt x="58956" y="198807"/>
                    </a:lnTo>
                    <a:cubicBezTo>
                      <a:pt x="67743" y="210990"/>
                      <a:pt x="82215" y="218300"/>
                      <a:pt x="97720" y="218300"/>
                    </a:cubicBezTo>
                    <a:cubicBezTo>
                      <a:pt x="97720" y="218300"/>
                      <a:pt x="97720" y="218300"/>
                      <a:pt x="97720" y="218300"/>
                    </a:cubicBezTo>
                    <a:cubicBezTo>
                      <a:pt x="113152" y="218300"/>
                      <a:pt x="127698" y="210990"/>
                      <a:pt x="136485" y="198807"/>
                    </a:cubicBezTo>
                    <a:cubicBezTo>
                      <a:pt x="140324" y="193416"/>
                      <a:pt x="146601" y="190389"/>
                      <a:pt x="153615" y="190389"/>
                    </a:cubicBezTo>
                    <a:cubicBezTo>
                      <a:pt x="160630" y="190389"/>
                      <a:pt x="166906" y="193490"/>
                      <a:pt x="170745" y="198807"/>
                    </a:cubicBezTo>
                    <a:lnTo>
                      <a:pt x="171189" y="199471"/>
                    </a:lnTo>
                    <a:cubicBezTo>
                      <a:pt x="179975" y="211654"/>
                      <a:pt x="194447" y="218964"/>
                      <a:pt x="209953" y="218964"/>
                    </a:cubicBezTo>
                    <a:cubicBezTo>
                      <a:pt x="225459" y="218964"/>
                      <a:pt x="239931" y="211654"/>
                      <a:pt x="248718" y="199471"/>
                    </a:cubicBezTo>
                    <a:lnTo>
                      <a:pt x="249160" y="198807"/>
                    </a:lnTo>
                    <a:cubicBezTo>
                      <a:pt x="253000" y="193416"/>
                      <a:pt x="259276" y="190389"/>
                      <a:pt x="266291" y="190389"/>
                    </a:cubicBezTo>
                    <a:cubicBezTo>
                      <a:pt x="273305" y="190389"/>
                      <a:pt x="279581" y="193490"/>
                      <a:pt x="283421" y="198807"/>
                    </a:cubicBezTo>
                    <a:lnTo>
                      <a:pt x="283569" y="199028"/>
                    </a:lnTo>
                    <a:cubicBezTo>
                      <a:pt x="292355" y="211211"/>
                      <a:pt x="306827" y="218521"/>
                      <a:pt x="322333" y="218521"/>
                    </a:cubicBezTo>
                    <a:cubicBezTo>
                      <a:pt x="337765" y="218521"/>
                      <a:pt x="352311" y="211211"/>
                      <a:pt x="361098" y="199028"/>
                    </a:cubicBezTo>
                    <a:lnTo>
                      <a:pt x="361319" y="198659"/>
                    </a:lnTo>
                    <a:cubicBezTo>
                      <a:pt x="365159" y="193269"/>
                      <a:pt x="371435" y="190242"/>
                      <a:pt x="378449" y="190242"/>
                    </a:cubicBezTo>
                    <a:cubicBezTo>
                      <a:pt x="385464" y="190242"/>
                      <a:pt x="391740" y="193342"/>
                      <a:pt x="395580" y="198659"/>
                    </a:cubicBezTo>
                    <a:lnTo>
                      <a:pt x="395875" y="199102"/>
                    </a:lnTo>
                    <a:cubicBezTo>
                      <a:pt x="404662" y="211285"/>
                      <a:pt x="419134" y="218595"/>
                      <a:pt x="434640" y="218595"/>
                    </a:cubicBezTo>
                    <a:cubicBezTo>
                      <a:pt x="450071" y="218595"/>
                      <a:pt x="464618" y="211285"/>
                      <a:pt x="473404" y="199102"/>
                    </a:cubicBezTo>
                    <a:lnTo>
                      <a:pt x="473700" y="198659"/>
                    </a:lnTo>
                    <a:cubicBezTo>
                      <a:pt x="477539" y="193269"/>
                      <a:pt x="483815" y="190242"/>
                      <a:pt x="490829" y="190242"/>
                    </a:cubicBezTo>
                    <a:cubicBezTo>
                      <a:pt x="497844" y="190242"/>
                      <a:pt x="504120" y="193342"/>
                      <a:pt x="507960" y="198659"/>
                    </a:cubicBezTo>
                    <a:cubicBezTo>
                      <a:pt x="512242" y="204640"/>
                      <a:pt x="520586" y="205969"/>
                      <a:pt x="526493" y="201686"/>
                    </a:cubicBezTo>
                    <a:cubicBezTo>
                      <a:pt x="532622" y="197477"/>
                      <a:pt x="533951" y="189208"/>
                      <a:pt x="529668" y="183227"/>
                    </a:cubicBezTo>
                    <a:close/>
                    <a:moveTo>
                      <a:pt x="307566" y="95656"/>
                    </a:moveTo>
                    <a:lnTo>
                      <a:pt x="307566" y="124305"/>
                    </a:lnTo>
                    <a:lnTo>
                      <a:pt x="223686" y="124305"/>
                    </a:lnTo>
                    <a:lnTo>
                      <a:pt x="223686" y="95656"/>
                    </a:lnTo>
                    <a:lnTo>
                      <a:pt x="307566" y="95656"/>
                    </a:lnTo>
                    <a:close/>
                    <a:moveTo>
                      <a:pt x="305129" y="183374"/>
                    </a:moveTo>
                    <a:cubicBezTo>
                      <a:pt x="296343" y="171191"/>
                      <a:pt x="281870" y="163881"/>
                      <a:pt x="266365" y="163881"/>
                    </a:cubicBezTo>
                    <a:cubicBezTo>
                      <a:pt x="250933" y="163881"/>
                      <a:pt x="236387" y="171191"/>
                      <a:pt x="227600" y="183374"/>
                    </a:cubicBezTo>
                    <a:lnTo>
                      <a:pt x="227157" y="184039"/>
                    </a:lnTo>
                    <a:cubicBezTo>
                      <a:pt x="226123" y="185442"/>
                      <a:pt x="225016" y="186624"/>
                      <a:pt x="223686" y="187731"/>
                    </a:cubicBezTo>
                    <a:lnTo>
                      <a:pt x="223686" y="150886"/>
                    </a:lnTo>
                    <a:lnTo>
                      <a:pt x="307566" y="150886"/>
                    </a:lnTo>
                    <a:lnTo>
                      <a:pt x="307566" y="186254"/>
                    </a:lnTo>
                    <a:cubicBezTo>
                      <a:pt x="306753" y="185442"/>
                      <a:pt x="305941" y="184556"/>
                      <a:pt x="305203" y="183596"/>
                    </a:cubicBezTo>
                    <a:lnTo>
                      <a:pt x="305129" y="183374"/>
                    </a:lnTo>
                    <a:close/>
                  </a:path>
                </a:pathLst>
              </a:custGeom>
              <a:grpFill/>
              <a:ln w="9525" cap="flat">
                <a:noFill/>
                <a:prstDash val="solid"/>
                <a:miter/>
              </a:ln>
            </p:spPr>
            <p:txBody>
              <a:bodyPr rtlCol="0" anchor="ctr"/>
              <a:lstStyle/>
              <a:p>
                <a:endParaRPr lang="es-MX" dirty="0"/>
              </a:p>
            </p:txBody>
          </p:sp>
          <p:sp>
            <p:nvSpPr>
              <p:cNvPr id="73" name="Forma libre 274">
                <a:extLst>
                  <a:ext uri="{FF2B5EF4-FFF2-40B4-BE49-F238E27FC236}">
                    <a16:creationId xmlns:a16="http://schemas.microsoft.com/office/drawing/2014/main" id="{247A3DD4-401D-4E43-B551-12B67AA5169C}"/>
                  </a:ext>
                </a:extLst>
              </p:cNvPr>
              <p:cNvSpPr/>
              <p:nvPr/>
            </p:nvSpPr>
            <p:spPr>
              <a:xfrm>
                <a:off x="8274496" y="5208440"/>
                <a:ext cx="480680" cy="56116"/>
              </a:xfrm>
              <a:custGeom>
                <a:avLst/>
                <a:gdLst>
                  <a:gd name="connsiteX0" fmla="*/ 465910 w 480680"/>
                  <a:gd name="connsiteY0" fmla="*/ 775 h 56116"/>
                  <a:gd name="connsiteX1" fmla="*/ 430985 w 480680"/>
                  <a:gd name="connsiteY1" fmla="*/ 19973 h 56116"/>
                  <a:gd name="connsiteX2" fmla="*/ 430689 w 480680"/>
                  <a:gd name="connsiteY2" fmla="*/ 20416 h 56116"/>
                  <a:gd name="connsiteX3" fmla="*/ 412821 w 480680"/>
                  <a:gd name="connsiteY3" fmla="*/ 28981 h 56116"/>
                  <a:gd name="connsiteX4" fmla="*/ 394952 w 480680"/>
                  <a:gd name="connsiteY4" fmla="*/ 20416 h 56116"/>
                  <a:gd name="connsiteX5" fmla="*/ 394657 w 480680"/>
                  <a:gd name="connsiteY5" fmla="*/ 19973 h 56116"/>
                  <a:gd name="connsiteX6" fmla="*/ 355375 w 480680"/>
                  <a:gd name="connsiteY6" fmla="*/ 554 h 56116"/>
                  <a:gd name="connsiteX7" fmla="*/ 316094 w 480680"/>
                  <a:gd name="connsiteY7" fmla="*/ 19973 h 56116"/>
                  <a:gd name="connsiteX8" fmla="*/ 315799 w 480680"/>
                  <a:gd name="connsiteY8" fmla="*/ 20342 h 56116"/>
                  <a:gd name="connsiteX9" fmla="*/ 297930 w 480680"/>
                  <a:gd name="connsiteY9" fmla="*/ 28907 h 56116"/>
                  <a:gd name="connsiteX10" fmla="*/ 280061 w 480680"/>
                  <a:gd name="connsiteY10" fmla="*/ 20342 h 56116"/>
                  <a:gd name="connsiteX11" fmla="*/ 279914 w 480680"/>
                  <a:gd name="connsiteY11" fmla="*/ 20121 h 56116"/>
                  <a:gd name="connsiteX12" fmla="*/ 240632 w 480680"/>
                  <a:gd name="connsiteY12" fmla="*/ 701 h 56116"/>
                  <a:gd name="connsiteX13" fmla="*/ 201351 w 480680"/>
                  <a:gd name="connsiteY13" fmla="*/ 20121 h 56116"/>
                  <a:gd name="connsiteX14" fmla="*/ 200908 w 480680"/>
                  <a:gd name="connsiteY14" fmla="*/ 20785 h 56116"/>
                  <a:gd name="connsiteX15" fmla="*/ 183039 w 480680"/>
                  <a:gd name="connsiteY15" fmla="*/ 29350 h 56116"/>
                  <a:gd name="connsiteX16" fmla="*/ 165171 w 480680"/>
                  <a:gd name="connsiteY16" fmla="*/ 20785 h 56116"/>
                  <a:gd name="connsiteX17" fmla="*/ 164728 w 480680"/>
                  <a:gd name="connsiteY17" fmla="*/ 20121 h 56116"/>
                  <a:gd name="connsiteX18" fmla="*/ 125446 w 480680"/>
                  <a:gd name="connsiteY18" fmla="*/ 701 h 56116"/>
                  <a:gd name="connsiteX19" fmla="*/ 125446 w 480680"/>
                  <a:gd name="connsiteY19" fmla="*/ 701 h 56116"/>
                  <a:gd name="connsiteX20" fmla="*/ 86165 w 480680"/>
                  <a:gd name="connsiteY20" fmla="*/ 20121 h 56116"/>
                  <a:gd name="connsiteX21" fmla="*/ 68296 w 480680"/>
                  <a:gd name="connsiteY21" fmla="*/ 28685 h 56116"/>
                  <a:gd name="connsiteX22" fmla="*/ 50428 w 480680"/>
                  <a:gd name="connsiteY22" fmla="*/ 20121 h 56116"/>
                  <a:gd name="connsiteX23" fmla="*/ 50280 w 480680"/>
                  <a:gd name="connsiteY23" fmla="*/ 19973 h 56116"/>
                  <a:gd name="connsiteX24" fmla="*/ 14838 w 480680"/>
                  <a:gd name="connsiteY24" fmla="*/ 701 h 56116"/>
                  <a:gd name="connsiteX25" fmla="*/ 588 w 480680"/>
                  <a:gd name="connsiteY25" fmla="*/ 12958 h 56116"/>
                  <a:gd name="connsiteX26" fmla="*/ 12844 w 480680"/>
                  <a:gd name="connsiteY26" fmla="*/ 27209 h 56116"/>
                  <a:gd name="connsiteX27" fmla="*/ 28867 w 480680"/>
                  <a:gd name="connsiteY27" fmla="*/ 35700 h 56116"/>
                  <a:gd name="connsiteX28" fmla="*/ 29015 w 480680"/>
                  <a:gd name="connsiteY28" fmla="*/ 35848 h 56116"/>
                  <a:gd name="connsiteX29" fmla="*/ 68296 w 480680"/>
                  <a:gd name="connsiteY29" fmla="*/ 55267 h 56116"/>
                  <a:gd name="connsiteX30" fmla="*/ 68296 w 480680"/>
                  <a:gd name="connsiteY30" fmla="*/ 55267 h 56116"/>
                  <a:gd name="connsiteX31" fmla="*/ 107578 w 480680"/>
                  <a:gd name="connsiteY31" fmla="*/ 35848 h 56116"/>
                  <a:gd name="connsiteX32" fmla="*/ 125446 w 480680"/>
                  <a:gd name="connsiteY32" fmla="*/ 27283 h 56116"/>
                  <a:gd name="connsiteX33" fmla="*/ 143315 w 480680"/>
                  <a:gd name="connsiteY33" fmla="*/ 35848 h 56116"/>
                  <a:gd name="connsiteX34" fmla="*/ 143758 w 480680"/>
                  <a:gd name="connsiteY34" fmla="*/ 36512 h 56116"/>
                  <a:gd name="connsiteX35" fmla="*/ 183039 w 480680"/>
                  <a:gd name="connsiteY35" fmla="*/ 55932 h 56116"/>
                  <a:gd name="connsiteX36" fmla="*/ 222321 w 480680"/>
                  <a:gd name="connsiteY36" fmla="*/ 36512 h 56116"/>
                  <a:gd name="connsiteX37" fmla="*/ 222764 w 480680"/>
                  <a:gd name="connsiteY37" fmla="*/ 35848 h 56116"/>
                  <a:gd name="connsiteX38" fmla="*/ 240632 w 480680"/>
                  <a:gd name="connsiteY38" fmla="*/ 27283 h 56116"/>
                  <a:gd name="connsiteX39" fmla="*/ 258501 w 480680"/>
                  <a:gd name="connsiteY39" fmla="*/ 35848 h 56116"/>
                  <a:gd name="connsiteX40" fmla="*/ 258649 w 480680"/>
                  <a:gd name="connsiteY40" fmla="*/ 36069 h 56116"/>
                  <a:gd name="connsiteX41" fmla="*/ 297930 w 480680"/>
                  <a:gd name="connsiteY41" fmla="*/ 55489 h 56116"/>
                  <a:gd name="connsiteX42" fmla="*/ 337211 w 480680"/>
                  <a:gd name="connsiteY42" fmla="*/ 36069 h 56116"/>
                  <a:gd name="connsiteX43" fmla="*/ 337507 w 480680"/>
                  <a:gd name="connsiteY43" fmla="*/ 35700 h 56116"/>
                  <a:gd name="connsiteX44" fmla="*/ 355375 w 480680"/>
                  <a:gd name="connsiteY44" fmla="*/ 27135 h 56116"/>
                  <a:gd name="connsiteX45" fmla="*/ 373244 w 480680"/>
                  <a:gd name="connsiteY45" fmla="*/ 35700 h 56116"/>
                  <a:gd name="connsiteX46" fmla="*/ 373539 w 480680"/>
                  <a:gd name="connsiteY46" fmla="*/ 36143 h 56116"/>
                  <a:gd name="connsiteX47" fmla="*/ 412821 w 480680"/>
                  <a:gd name="connsiteY47" fmla="*/ 55563 h 56116"/>
                  <a:gd name="connsiteX48" fmla="*/ 452102 w 480680"/>
                  <a:gd name="connsiteY48" fmla="*/ 36143 h 56116"/>
                  <a:gd name="connsiteX49" fmla="*/ 452397 w 480680"/>
                  <a:gd name="connsiteY49" fmla="*/ 35700 h 56116"/>
                  <a:gd name="connsiteX50" fmla="*/ 468199 w 480680"/>
                  <a:gd name="connsiteY50" fmla="*/ 27209 h 56116"/>
                  <a:gd name="connsiteX51" fmla="*/ 480308 w 480680"/>
                  <a:gd name="connsiteY51" fmla="*/ 12810 h 56116"/>
                  <a:gd name="connsiteX52" fmla="*/ 465910 w 480680"/>
                  <a:gd name="connsiteY52" fmla="*/ 775 h 5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80680" h="56116">
                    <a:moveTo>
                      <a:pt x="465910" y="775"/>
                    </a:moveTo>
                    <a:cubicBezTo>
                      <a:pt x="451807" y="1957"/>
                      <a:pt x="439033" y="8971"/>
                      <a:pt x="430985" y="19973"/>
                    </a:cubicBezTo>
                    <a:lnTo>
                      <a:pt x="430689" y="20416"/>
                    </a:lnTo>
                    <a:cubicBezTo>
                      <a:pt x="426702" y="25880"/>
                      <a:pt x="420204" y="28981"/>
                      <a:pt x="412821" y="28981"/>
                    </a:cubicBezTo>
                    <a:cubicBezTo>
                      <a:pt x="405437" y="28981"/>
                      <a:pt x="398939" y="25880"/>
                      <a:pt x="394952" y="20416"/>
                    </a:cubicBezTo>
                    <a:lnTo>
                      <a:pt x="394657" y="19973"/>
                    </a:lnTo>
                    <a:cubicBezTo>
                      <a:pt x="385722" y="7864"/>
                      <a:pt x="371029" y="554"/>
                      <a:pt x="355375" y="554"/>
                    </a:cubicBezTo>
                    <a:cubicBezTo>
                      <a:pt x="339722" y="554"/>
                      <a:pt x="325028" y="7790"/>
                      <a:pt x="316094" y="19973"/>
                    </a:cubicBezTo>
                    <a:lnTo>
                      <a:pt x="315799" y="20342"/>
                    </a:lnTo>
                    <a:cubicBezTo>
                      <a:pt x="311811" y="25806"/>
                      <a:pt x="305314" y="28907"/>
                      <a:pt x="297930" y="28907"/>
                    </a:cubicBezTo>
                    <a:cubicBezTo>
                      <a:pt x="290546" y="28907"/>
                      <a:pt x="284049" y="25806"/>
                      <a:pt x="280061" y="20342"/>
                    </a:cubicBezTo>
                    <a:lnTo>
                      <a:pt x="279914" y="20121"/>
                    </a:lnTo>
                    <a:cubicBezTo>
                      <a:pt x="270979" y="8011"/>
                      <a:pt x="256286" y="701"/>
                      <a:pt x="240632" y="701"/>
                    </a:cubicBezTo>
                    <a:cubicBezTo>
                      <a:pt x="224979" y="701"/>
                      <a:pt x="210285" y="7938"/>
                      <a:pt x="201351" y="20121"/>
                    </a:cubicBezTo>
                    <a:lnTo>
                      <a:pt x="200908" y="20785"/>
                    </a:lnTo>
                    <a:cubicBezTo>
                      <a:pt x="196921" y="26249"/>
                      <a:pt x="190423" y="29350"/>
                      <a:pt x="183039" y="29350"/>
                    </a:cubicBezTo>
                    <a:cubicBezTo>
                      <a:pt x="175655" y="29350"/>
                      <a:pt x="169158" y="26249"/>
                      <a:pt x="165171" y="20785"/>
                    </a:cubicBezTo>
                    <a:lnTo>
                      <a:pt x="164728" y="20121"/>
                    </a:lnTo>
                    <a:cubicBezTo>
                      <a:pt x="155793" y="8011"/>
                      <a:pt x="141100" y="701"/>
                      <a:pt x="125446" y="701"/>
                    </a:cubicBezTo>
                    <a:cubicBezTo>
                      <a:pt x="125446" y="701"/>
                      <a:pt x="125446" y="701"/>
                      <a:pt x="125446" y="701"/>
                    </a:cubicBezTo>
                    <a:cubicBezTo>
                      <a:pt x="109793" y="701"/>
                      <a:pt x="95099" y="7938"/>
                      <a:pt x="86165" y="20121"/>
                    </a:cubicBezTo>
                    <a:cubicBezTo>
                      <a:pt x="82178" y="25585"/>
                      <a:pt x="75680" y="28685"/>
                      <a:pt x="68296" y="28685"/>
                    </a:cubicBezTo>
                    <a:cubicBezTo>
                      <a:pt x="60912" y="28685"/>
                      <a:pt x="54415" y="25585"/>
                      <a:pt x="50428" y="20121"/>
                    </a:cubicBezTo>
                    <a:lnTo>
                      <a:pt x="50280" y="19973"/>
                    </a:lnTo>
                    <a:cubicBezTo>
                      <a:pt x="42084" y="8823"/>
                      <a:pt x="29162" y="1809"/>
                      <a:pt x="14838" y="701"/>
                    </a:cubicBezTo>
                    <a:cubicBezTo>
                      <a:pt x="7528" y="185"/>
                      <a:pt x="1104" y="5648"/>
                      <a:pt x="588" y="12958"/>
                    </a:cubicBezTo>
                    <a:cubicBezTo>
                      <a:pt x="71" y="20268"/>
                      <a:pt x="5535" y="26692"/>
                      <a:pt x="12844" y="27209"/>
                    </a:cubicBezTo>
                    <a:cubicBezTo>
                      <a:pt x="19416" y="27726"/>
                      <a:pt x="25249" y="30827"/>
                      <a:pt x="28867" y="35700"/>
                    </a:cubicBezTo>
                    <a:lnTo>
                      <a:pt x="29015" y="35848"/>
                    </a:lnTo>
                    <a:cubicBezTo>
                      <a:pt x="37949" y="47957"/>
                      <a:pt x="52643" y="55267"/>
                      <a:pt x="68296" y="55267"/>
                    </a:cubicBezTo>
                    <a:cubicBezTo>
                      <a:pt x="68296" y="55267"/>
                      <a:pt x="68296" y="55267"/>
                      <a:pt x="68296" y="55267"/>
                    </a:cubicBezTo>
                    <a:cubicBezTo>
                      <a:pt x="83950" y="55267"/>
                      <a:pt x="98643" y="48031"/>
                      <a:pt x="107578" y="35848"/>
                    </a:cubicBezTo>
                    <a:cubicBezTo>
                      <a:pt x="111565" y="30384"/>
                      <a:pt x="118062" y="27283"/>
                      <a:pt x="125446" y="27283"/>
                    </a:cubicBezTo>
                    <a:cubicBezTo>
                      <a:pt x="132830" y="27283"/>
                      <a:pt x="139328" y="30384"/>
                      <a:pt x="143315" y="35848"/>
                    </a:cubicBezTo>
                    <a:lnTo>
                      <a:pt x="143758" y="36512"/>
                    </a:lnTo>
                    <a:cubicBezTo>
                      <a:pt x="152692" y="48622"/>
                      <a:pt x="167386" y="55932"/>
                      <a:pt x="183039" y="55932"/>
                    </a:cubicBezTo>
                    <a:cubicBezTo>
                      <a:pt x="198693" y="55932"/>
                      <a:pt x="213386" y="48695"/>
                      <a:pt x="222321" y="36512"/>
                    </a:cubicBezTo>
                    <a:lnTo>
                      <a:pt x="222764" y="35848"/>
                    </a:lnTo>
                    <a:cubicBezTo>
                      <a:pt x="226751" y="30384"/>
                      <a:pt x="233248" y="27283"/>
                      <a:pt x="240632" y="27283"/>
                    </a:cubicBezTo>
                    <a:cubicBezTo>
                      <a:pt x="248016" y="27283"/>
                      <a:pt x="254514" y="30384"/>
                      <a:pt x="258501" y="35848"/>
                    </a:cubicBezTo>
                    <a:lnTo>
                      <a:pt x="258649" y="36069"/>
                    </a:lnTo>
                    <a:cubicBezTo>
                      <a:pt x="267583" y="48179"/>
                      <a:pt x="282277" y="55489"/>
                      <a:pt x="297930" y="55489"/>
                    </a:cubicBezTo>
                    <a:cubicBezTo>
                      <a:pt x="313584" y="55489"/>
                      <a:pt x="328277" y="48252"/>
                      <a:pt x="337211" y="36069"/>
                    </a:cubicBezTo>
                    <a:lnTo>
                      <a:pt x="337507" y="35700"/>
                    </a:lnTo>
                    <a:cubicBezTo>
                      <a:pt x="341494" y="30236"/>
                      <a:pt x="347992" y="27135"/>
                      <a:pt x="355375" y="27135"/>
                    </a:cubicBezTo>
                    <a:cubicBezTo>
                      <a:pt x="362759" y="27135"/>
                      <a:pt x="369257" y="30236"/>
                      <a:pt x="373244" y="35700"/>
                    </a:cubicBezTo>
                    <a:lnTo>
                      <a:pt x="373539" y="36143"/>
                    </a:lnTo>
                    <a:cubicBezTo>
                      <a:pt x="382473" y="48252"/>
                      <a:pt x="397167" y="55563"/>
                      <a:pt x="412821" y="55563"/>
                    </a:cubicBezTo>
                    <a:cubicBezTo>
                      <a:pt x="428474" y="55563"/>
                      <a:pt x="443167" y="48326"/>
                      <a:pt x="452102" y="36143"/>
                    </a:cubicBezTo>
                    <a:lnTo>
                      <a:pt x="452397" y="35700"/>
                    </a:lnTo>
                    <a:cubicBezTo>
                      <a:pt x="455942" y="30901"/>
                      <a:pt x="461701" y="27800"/>
                      <a:pt x="468199" y="27209"/>
                    </a:cubicBezTo>
                    <a:cubicBezTo>
                      <a:pt x="475509" y="26618"/>
                      <a:pt x="480972" y="20194"/>
                      <a:pt x="480308" y="12810"/>
                    </a:cubicBezTo>
                    <a:cubicBezTo>
                      <a:pt x="479717" y="5575"/>
                      <a:pt x="473219" y="111"/>
                      <a:pt x="465910" y="775"/>
                    </a:cubicBezTo>
                    <a:close/>
                  </a:path>
                </a:pathLst>
              </a:custGeom>
              <a:grpFill/>
              <a:ln w="9525" cap="flat">
                <a:noFill/>
                <a:prstDash val="solid"/>
                <a:miter/>
              </a:ln>
            </p:spPr>
            <p:txBody>
              <a:bodyPr rtlCol="0" anchor="ctr"/>
              <a:lstStyle/>
              <a:p>
                <a:endParaRPr lang="es-MX"/>
              </a:p>
            </p:txBody>
          </p:sp>
          <p:sp>
            <p:nvSpPr>
              <p:cNvPr id="74" name="Forma libre 275">
                <a:extLst>
                  <a:ext uri="{FF2B5EF4-FFF2-40B4-BE49-F238E27FC236}">
                    <a16:creationId xmlns:a16="http://schemas.microsoft.com/office/drawing/2014/main" id="{704DC338-C5BB-3B4D-8260-5DAFD2876B59}"/>
                  </a:ext>
                </a:extLst>
              </p:cNvPr>
              <p:cNvSpPr/>
              <p:nvPr/>
            </p:nvSpPr>
            <p:spPr>
              <a:xfrm>
                <a:off x="8354061" y="5279545"/>
                <a:ext cx="317500" cy="56116"/>
              </a:xfrm>
              <a:custGeom>
                <a:avLst/>
                <a:gdLst>
                  <a:gd name="connsiteX0" fmla="*/ 310292 w 317500"/>
                  <a:gd name="connsiteY0" fmla="*/ 26471 h 56116"/>
                  <a:gd name="connsiteX1" fmla="*/ 304016 w 317500"/>
                  <a:gd name="connsiteY1" fmla="*/ 20711 h 56116"/>
                  <a:gd name="connsiteX2" fmla="*/ 303721 w 317500"/>
                  <a:gd name="connsiteY2" fmla="*/ 20268 h 56116"/>
                  <a:gd name="connsiteX3" fmla="*/ 265916 w 317500"/>
                  <a:gd name="connsiteY3" fmla="*/ 554 h 56116"/>
                  <a:gd name="connsiteX4" fmla="*/ 228111 w 317500"/>
                  <a:gd name="connsiteY4" fmla="*/ 20268 h 56116"/>
                  <a:gd name="connsiteX5" fmla="*/ 227890 w 317500"/>
                  <a:gd name="connsiteY5" fmla="*/ 20638 h 56116"/>
                  <a:gd name="connsiteX6" fmla="*/ 211941 w 317500"/>
                  <a:gd name="connsiteY6" fmla="*/ 28907 h 56116"/>
                  <a:gd name="connsiteX7" fmla="*/ 195992 w 317500"/>
                  <a:gd name="connsiteY7" fmla="*/ 20638 h 56116"/>
                  <a:gd name="connsiteX8" fmla="*/ 195844 w 317500"/>
                  <a:gd name="connsiteY8" fmla="*/ 20416 h 56116"/>
                  <a:gd name="connsiteX9" fmla="*/ 158040 w 317500"/>
                  <a:gd name="connsiteY9" fmla="*/ 702 h 56116"/>
                  <a:gd name="connsiteX10" fmla="*/ 120235 w 317500"/>
                  <a:gd name="connsiteY10" fmla="*/ 20416 h 56116"/>
                  <a:gd name="connsiteX11" fmla="*/ 119792 w 317500"/>
                  <a:gd name="connsiteY11" fmla="*/ 21007 h 56116"/>
                  <a:gd name="connsiteX12" fmla="*/ 103843 w 317500"/>
                  <a:gd name="connsiteY12" fmla="*/ 29276 h 56116"/>
                  <a:gd name="connsiteX13" fmla="*/ 87895 w 317500"/>
                  <a:gd name="connsiteY13" fmla="*/ 21007 h 56116"/>
                  <a:gd name="connsiteX14" fmla="*/ 87452 w 317500"/>
                  <a:gd name="connsiteY14" fmla="*/ 20342 h 56116"/>
                  <a:gd name="connsiteX15" fmla="*/ 49647 w 317500"/>
                  <a:gd name="connsiteY15" fmla="*/ 628 h 56116"/>
                  <a:gd name="connsiteX16" fmla="*/ 49647 w 317500"/>
                  <a:gd name="connsiteY16" fmla="*/ 628 h 56116"/>
                  <a:gd name="connsiteX17" fmla="*/ 11842 w 317500"/>
                  <a:gd name="connsiteY17" fmla="*/ 20342 h 56116"/>
                  <a:gd name="connsiteX18" fmla="*/ 6600 w 317500"/>
                  <a:gd name="connsiteY18" fmla="*/ 25437 h 56116"/>
                  <a:gd name="connsiteX19" fmla="*/ 2686 w 317500"/>
                  <a:gd name="connsiteY19" fmla="*/ 43822 h 56116"/>
                  <a:gd name="connsiteX20" fmla="*/ 21072 w 317500"/>
                  <a:gd name="connsiteY20" fmla="*/ 47736 h 56116"/>
                  <a:gd name="connsiteX21" fmla="*/ 33624 w 317500"/>
                  <a:gd name="connsiteY21" fmla="*/ 35479 h 56116"/>
                  <a:gd name="connsiteX22" fmla="*/ 49573 w 317500"/>
                  <a:gd name="connsiteY22" fmla="*/ 27209 h 56116"/>
                  <a:gd name="connsiteX23" fmla="*/ 65522 w 317500"/>
                  <a:gd name="connsiteY23" fmla="*/ 35479 h 56116"/>
                  <a:gd name="connsiteX24" fmla="*/ 65965 w 317500"/>
                  <a:gd name="connsiteY24" fmla="*/ 36143 h 56116"/>
                  <a:gd name="connsiteX25" fmla="*/ 103770 w 317500"/>
                  <a:gd name="connsiteY25" fmla="*/ 55858 h 56116"/>
                  <a:gd name="connsiteX26" fmla="*/ 141574 w 317500"/>
                  <a:gd name="connsiteY26" fmla="*/ 36143 h 56116"/>
                  <a:gd name="connsiteX27" fmla="*/ 142017 w 317500"/>
                  <a:gd name="connsiteY27" fmla="*/ 35553 h 56116"/>
                  <a:gd name="connsiteX28" fmla="*/ 157966 w 317500"/>
                  <a:gd name="connsiteY28" fmla="*/ 27283 h 56116"/>
                  <a:gd name="connsiteX29" fmla="*/ 173915 w 317500"/>
                  <a:gd name="connsiteY29" fmla="*/ 35553 h 56116"/>
                  <a:gd name="connsiteX30" fmla="*/ 174062 w 317500"/>
                  <a:gd name="connsiteY30" fmla="*/ 35774 h 56116"/>
                  <a:gd name="connsiteX31" fmla="*/ 211867 w 317500"/>
                  <a:gd name="connsiteY31" fmla="*/ 55489 h 56116"/>
                  <a:gd name="connsiteX32" fmla="*/ 249672 w 317500"/>
                  <a:gd name="connsiteY32" fmla="*/ 35774 h 56116"/>
                  <a:gd name="connsiteX33" fmla="*/ 249893 w 317500"/>
                  <a:gd name="connsiteY33" fmla="*/ 35405 h 56116"/>
                  <a:gd name="connsiteX34" fmla="*/ 265842 w 317500"/>
                  <a:gd name="connsiteY34" fmla="*/ 27135 h 56116"/>
                  <a:gd name="connsiteX35" fmla="*/ 281791 w 317500"/>
                  <a:gd name="connsiteY35" fmla="*/ 35405 h 56116"/>
                  <a:gd name="connsiteX36" fmla="*/ 282087 w 317500"/>
                  <a:gd name="connsiteY36" fmla="*/ 35848 h 56116"/>
                  <a:gd name="connsiteX37" fmla="*/ 297149 w 317500"/>
                  <a:gd name="connsiteY37" fmla="*/ 49656 h 56116"/>
                  <a:gd name="connsiteX38" fmla="*/ 315239 w 317500"/>
                  <a:gd name="connsiteY38" fmla="*/ 44561 h 56116"/>
                  <a:gd name="connsiteX39" fmla="*/ 310292 w 317500"/>
                  <a:gd name="connsiteY39" fmla="*/ 26471 h 5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7500" h="56116">
                    <a:moveTo>
                      <a:pt x="310292" y="26471"/>
                    </a:moveTo>
                    <a:cubicBezTo>
                      <a:pt x="307782" y="25068"/>
                      <a:pt x="305714" y="23148"/>
                      <a:pt x="304016" y="20711"/>
                    </a:cubicBezTo>
                    <a:lnTo>
                      <a:pt x="303721" y="20268"/>
                    </a:lnTo>
                    <a:cubicBezTo>
                      <a:pt x="295156" y="7938"/>
                      <a:pt x="281053" y="554"/>
                      <a:pt x="265916" y="554"/>
                    </a:cubicBezTo>
                    <a:cubicBezTo>
                      <a:pt x="250779" y="554"/>
                      <a:pt x="236677" y="7938"/>
                      <a:pt x="228111" y="20268"/>
                    </a:cubicBezTo>
                    <a:lnTo>
                      <a:pt x="227890" y="20638"/>
                    </a:lnTo>
                    <a:cubicBezTo>
                      <a:pt x="224272" y="25880"/>
                      <a:pt x="218439" y="28907"/>
                      <a:pt x="211941" y="28907"/>
                    </a:cubicBezTo>
                    <a:cubicBezTo>
                      <a:pt x="205443" y="28907"/>
                      <a:pt x="199610" y="25880"/>
                      <a:pt x="195992" y="20638"/>
                    </a:cubicBezTo>
                    <a:lnTo>
                      <a:pt x="195844" y="20416"/>
                    </a:lnTo>
                    <a:cubicBezTo>
                      <a:pt x="187279" y="8085"/>
                      <a:pt x="173177" y="702"/>
                      <a:pt x="158040" y="702"/>
                    </a:cubicBezTo>
                    <a:cubicBezTo>
                      <a:pt x="142903" y="702"/>
                      <a:pt x="128800" y="8085"/>
                      <a:pt x="120235" y="20416"/>
                    </a:cubicBezTo>
                    <a:lnTo>
                      <a:pt x="119792" y="21007"/>
                    </a:lnTo>
                    <a:cubicBezTo>
                      <a:pt x="116174" y="26249"/>
                      <a:pt x="110341" y="29276"/>
                      <a:pt x="103843" y="29276"/>
                    </a:cubicBezTo>
                    <a:cubicBezTo>
                      <a:pt x="97346" y="29276"/>
                      <a:pt x="91513" y="26249"/>
                      <a:pt x="87895" y="21007"/>
                    </a:cubicBezTo>
                    <a:lnTo>
                      <a:pt x="87452" y="20342"/>
                    </a:lnTo>
                    <a:cubicBezTo>
                      <a:pt x="78886" y="8011"/>
                      <a:pt x="64783" y="628"/>
                      <a:pt x="49647" y="628"/>
                    </a:cubicBezTo>
                    <a:cubicBezTo>
                      <a:pt x="49647" y="628"/>
                      <a:pt x="49647" y="628"/>
                      <a:pt x="49647" y="628"/>
                    </a:cubicBezTo>
                    <a:cubicBezTo>
                      <a:pt x="34510" y="628"/>
                      <a:pt x="20407" y="8011"/>
                      <a:pt x="11842" y="20342"/>
                    </a:cubicBezTo>
                    <a:cubicBezTo>
                      <a:pt x="10439" y="22410"/>
                      <a:pt x="8667" y="24108"/>
                      <a:pt x="6600" y="25437"/>
                    </a:cubicBezTo>
                    <a:cubicBezTo>
                      <a:pt x="471" y="29424"/>
                      <a:pt x="-1301" y="37694"/>
                      <a:pt x="2686" y="43822"/>
                    </a:cubicBezTo>
                    <a:cubicBezTo>
                      <a:pt x="6674" y="49951"/>
                      <a:pt x="14943" y="51723"/>
                      <a:pt x="21072" y="47736"/>
                    </a:cubicBezTo>
                    <a:cubicBezTo>
                      <a:pt x="26019" y="44487"/>
                      <a:pt x="30228" y="40352"/>
                      <a:pt x="33624" y="35479"/>
                    </a:cubicBezTo>
                    <a:cubicBezTo>
                      <a:pt x="37242" y="30236"/>
                      <a:pt x="43075" y="27209"/>
                      <a:pt x="49573" y="27209"/>
                    </a:cubicBezTo>
                    <a:cubicBezTo>
                      <a:pt x="56071" y="27209"/>
                      <a:pt x="61904" y="30236"/>
                      <a:pt x="65522" y="35479"/>
                    </a:cubicBezTo>
                    <a:lnTo>
                      <a:pt x="65965" y="36143"/>
                    </a:lnTo>
                    <a:cubicBezTo>
                      <a:pt x="74530" y="48474"/>
                      <a:pt x="88633" y="55858"/>
                      <a:pt x="103770" y="55858"/>
                    </a:cubicBezTo>
                    <a:cubicBezTo>
                      <a:pt x="118906" y="55858"/>
                      <a:pt x="133009" y="48474"/>
                      <a:pt x="141574" y="36143"/>
                    </a:cubicBezTo>
                    <a:lnTo>
                      <a:pt x="142017" y="35553"/>
                    </a:lnTo>
                    <a:cubicBezTo>
                      <a:pt x="145635" y="30310"/>
                      <a:pt x="151468" y="27283"/>
                      <a:pt x="157966" y="27283"/>
                    </a:cubicBezTo>
                    <a:cubicBezTo>
                      <a:pt x="164464" y="27283"/>
                      <a:pt x="170297" y="30310"/>
                      <a:pt x="173915" y="35553"/>
                    </a:cubicBezTo>
                    <a:lnTo>
                      <a:pt x="174062" y="35774"/>
                    </a:lnTo>
                    <a:cubicBezTo>
                      <a:pt x="182628" y="48105"/>
                      <a:pt x="196731" y="55489"/>
                      <a:pt x="211867" y="55489"/>
                    </a:cubicBezTo>
                    <a:cubicBezTo>
                      <a:pt x="227004" y="55489"/>
                      <a:pt x="241107" y="48105"/>
                      <a:pt x="249672" y="35774"/>
                    </a:cubicBezTo>
                    <a:lnTo>
                      <a:pt x="249893" y="35405"/>
                    </a:lnTo>
                    <a:cubicBezTo>
                      <a:pt x="253511" y="30163"/>
                      <a:pt x="259344" y="27135"/>
                      <a:pt x="265842" y="27135"/>
                    </a:cubicBezTo>
                    <a:cubicBezTo>
                      <a:pt x="272340" y="27135"/>
                      <a:pt x="278173" y="30163"/>
                      <a:pt x="281791" y="35405"/>
                    </a:cubicBezTo>
                    <a:lnTo>
                      <a:pt x="282087" y="35848"/>
                    </a:lnTo>
                    <a:cubicBezTo>
                      <a:pt x="286074" y="41607"/>
                      <a:pt x="291168" y="46259"/>
                      <a:pt x="297149" y="49656"/>
                    </a:cubicBezTo>
                    <a:cubicBezTo>
                      <a:pt x="303573" y="53273"/>
                      <a:pt x="311621" y="50984"/>
                      <a:pt x="315239" y="44561"/>
                    </a:cubicBezTo>
                    <a:cubicBezTo>
                      <a:pt x="318931" y="38137"/>
                      <a:pt x="316642" y="30089"/>
                      <a:pt x="310292" y="26471"/>
                    </a:cubicBezTo>
                    <a:close/>
                  </a:path>
                </a:pathLst>
              </a:custGeom>
              <a:grpFill/>
              <a:ln w="9525" cap="flat">
                <a:noFill/>
                <a:prstDash val="solid"/>
                <a:miter/>
              </a:ln>
            </p:spPr>
            <p:txBody>
              <a:bodyPr rtlCol="0" anchor="ctr"/>
              <a:lstStyle/>
              <a:p>
                <a:endParaRPr lang="es-MX"/>
              </a:p>
            </p:txBody>
          </p:sp>
        </p:grpSp>
        <p:grpSp>
          <p:nvGrpSpPr>
            <p:cNvPr id="91" name="Group 90">
              <a:extLst>
                <a:ext uri="{FF2B5EF4-FFF2-40B4-BE49-F238E27FC236}">
                  <a16:creationId xmlns:a16="http://schemas.microsoft.com/office/drawing/2014/main" id="{E3641013-1E83-1349-8B9F-6AD90C47D207}"/>
                </a:ext>
              </a:extLst>
            </p:cNvPr>
            <p:cNvGrpSpPr/>
            <p:nvPr/>
          </p:nvGrpSpPr>
          <p:grpSpPr>
            <a:xfrm>
              <a:off x="16849154" y="5609045"/>
              <a:ext cx="3298879" cy="3297757"/>
              <a:chOff x="7275140" y="9802934"/>
              <a:chExt cx="3298879" cy="3297757"/>
            </a:xfrm>
            <a:solidFill>
              <a:schemeClr val="accent4"/>
            </a:solidFill>
          </p:grpSpPr>
          <p:sp>
            <p:nvSpPr>
              <p:cNvPr id="92" name="Forma libre 389">
                <a:extLst>
                  <a:ext uri="{FF2B5EF4-FFF2-40B4-BE49-F238E27FC236}">
                    <a16:creationId xmlns:a16="http://schemas.microsoft.com/office/drawing/2014/main" id="{60B8DE2B-32A7-1148-AAB6-4652A7AA8942}"/>
                  </a:ext>
                </a:extLst>
              </p:cNvPr>
              <p:cNvSpPr/>
              <p:nvPr/>
            </p:nvSpPr>
            <p:spPr>
              <a:xfrm>
                <a:off x="7275140" y="9802934"/>
                <a:ext cx="3298879" cy="3297757"/>
              </a:xfrm>
              <a:custGeom>
                <a:avLst/>
                <a:gdLst>
                  <a:gd name="connsiteX0" fmla="*/ 268603 w 531947"/>
                  <a:gd name="connsiteY0" fmla="*/ 39974 h 531767"/>
                  <a:gd name="connsiteX1" fmla="*/ 497157 w 531947"/>
                  <a:gd name="connsiteY1" fmla="*/ 268451 h 531767"/>
                  <a:gd name="connsiteX2" fmla="*/ 268603 w 531947"/>
                  <a:gd name="connsiteY2" fmla="*/ 496927 h 531767"/>
                  <a:gd name="connsiteX3" fmla="*/ 40049 w 531947"/>
                  <a:gd name="connsiteY3" fmla="*/ 268451 h 531767"/>
                  <a:gd name="connsiteX4" fmla="*/ 268603 w 531947"/>
                  <a:gd name="connsiteY4" fmla="*/ 39974 h 531767"/>
                  <a:gd name="connsiteX5" fmla="*/ 268603 w 531947"/>
                  <a:gd name="connsiteY5" fmla="*/ 4584 h 531767"/>
                  <a:gd name="connsiteX6" fmla="*/ 4586 w 531947"/>
                  <a:gd name="connsiteY6" fmla="*/ 268512 h 531767"/>
                  <a:gd name="connsiteX7" fmla="*/ 268603 w 531947"/>
                  <a:gd name="connsiteY7" fmla="*/ 532440 h 531767"/>
                  <a:gd name="connsiteX8" fmla="*/ 532621 w 531947"/>
                  <a:gd name="connsiteY8" fmla="*/ 268512 h 531767"/>
                  <a:gd name="connsiteX9" fmla="*/ 268603 w 531947"/>
                  <a:gd name="connsiteY9" fmla="*/ 4584 h 531767"/>
                  <a:gd name="connsiteX10" fmla="*/ 268603 w 531947"/>
                  <a:gd name="connsiteY10" fmla="*/ 4584 h 531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947" h="531767">
                    <a:moveTo>
                      <a:pt x="268603" y="39974"/>
                    </a:moveTo>
                    <a:cubicBezTo>
                      <a:pt x="394620" y="39974"/>
                      <a:pt x="497157" y="142477"/>
                      <a:pt x="497157" y="268451"/>
                    </a:cubicBezTo>
                    <a:cubicBezTo>
                      <a:pt x="497157" y="394425"/>
                      <a:pt x="394620" y="496927"/>
                      <a:pt x="268603" y="496927"/>
                    </a:cubicBezTo>
                    <a:cubicBezTo>
                      <a:pt x="142587" y="496927"/>
                      <a:pt x="40049" y="394425"/>
                      <a:pt x="40049" y="268451"/>
                    </a:cubicBezTo>
                    <a:cubicBezTo>
                      <a:pt x="40049" y="142477"/>
                      <a:pt x="142587" y="39974"/>
                      <a:pt x="268603" y="39974"/>
                    </a:cubicBezTo>
                    <a:moveTo>
                      <a:pt x="268603" y="4584"/>
                    </a:moveTo>
                    <a:cubicBezTo>
                      <a:pt x="122776" y="4584"/>
                      <a:pt x="4586" y="122734"/>
                      <a:pt x="4586" y="268512"/>
                    </a:cubicBezTo>
                    <a:cubicBezTo>
                      <a:pt x="4586" y="414290"/>
                      <a:pt x="122776" y="532440"/>
                      <a:pt x="268603" y="532440"/>
                    </a:cubicBezTo>
                    <a:cubicBezTo>
                      <a:pt x="414430" y="532440"/>
                      <a:pt x="532621" y="414290"/>
                      <a:pt x="532621" y="268512"/>
                    </a:cubicBezTo>
                    <a:cubicBezTo>
                      <a:pt x="532621" y="122734"/>
                      <a:pt x="414430" y="4584"/>
                      <a:pt x="268603" y="4584"/>
                    </a:cubicBezTo>
                    <a:lnTo>
                      <a:pt x="268603" y="4584"/>
                    </a:lnTo>
                    <a:close/>
                  </a:path>
                </a:pathLst>
              </a:custGeom>
              <a:grpFill/>
              <a:ln w="9525" cap="flat">
                <a:noFill/>
                <a:prstDash val="solid"/>
                <a:miter/>
              </a:ln>
            </p:spPr>
            <p:txBody>
              <a:bodyPr rtlCol="0" anchor="ctr"/>
              <a:lstStyle/>
              <a:p>
                <a:endParaRPr lang="es-MX"/>
              </a:p>
            </p:txBody>
          </p:sp>
          <p:sp>
            <p:nvSpPr>
              <p:cNvPr id="93" name="Forma libre 390">
                <a:extLst>
                  <a:ext uri="{FF2B5EF4-FFF2-40B4-BE49-F238E27FC236}">
                    <a16:creationId xmlns:a16="http://schemas.microsoft.com/office/drawing/2014/main" id="{1E4D4C38-73B3-5744-A881-17233530E329}"/>
                  </a:ext>
                </a:extLst>
              </p:cNvPr>
              <p:cNvSpPr/>
              <p:nvPr/>
            </p:nvSpPr>
            <p:spPr>
              <a:xfrm>
                <a:off x="7743267" y="10229970"/>
                <a:ext cx="2464677" cy="2463840"/>
              </a:xfrm>
              <a:custGeom>
                <a:avLst/>
                <a:gdLst>
                  <a:gd name="connsiteX0" fmla="*/ 36187 w 397432"/>
                  <a:gd name="connsiteY0" fmla="*/ 395678 h 397297"/>
                  <a:gd name="connsiteX1" fmla="*/ 6485 w 397432"/>
                  <a:gd name="connsiteY1" fmla="*/ 365986 h 397297"/>
                  <a:gd name="connsiteX2" fmla="*/ 366110 w 397432"/>
                  <a:gd name="connsiteY2" fmla="*/ 6483 h 397297"/>
                  <a:gd name="connsiteX3" fmla="*/ 395812 w 397432"/>
                  <a:gd name="connsiteY3" fmla="*/ 36175 h 397297"/>
                </a:gdLst>
                <a:ahLst/>
                <a:cxnLst>
                  <a:cxn ang="0">
                    <a:pos x="connsiteX0" y="connsiteY0"/>
                  </a:cxn>
                  <a:cxn ang="0">
                    <a:pos x="connsiteX1" y="connsiteY1"/>
                  </a:cxn>
                  <a:cxn ang="0">
                    <a:pos x="connsiteX2" y="connsiteY2"/>
                  </a:cxn>
                  <a:cxn ang="0">
                    <a:pos x="connsiteX3" y="connsiteY3"/>
                  </a:cxn>
                </a:cxnLst>
                <a:rect l="l" t="t" r="r" b="b"/>
                <a:pathLst>
                  <a:path w="397432" h="397297">
                    <a:moveTo>
                      <a:pt x="36187" y="395678"/>
                    </a:moveTo>
                    <a:lnTo>
                      <a:pt x="6485" y="365986"/>
                    </a:lnTo>
                    <a:lnTo>
                      <a:pt x="366110" y="6483"/>
                    </a:lnTo>
                    <a:lnTo>
                      <a:pt x="395812" y="36175"/>
                    </a:lnTo>
                    <a:close/>
                  </a:path>
                </a:pathLst>
              </a:custGeom>
              <a:grpFill/>
              <a:ln w="9525" cap="flat">
                <a:noFill/>
                <a:prstDash val="solid"/>
                <a:miter/>
              </a:ln>
            </p:spPr>
            <p:txBody>
              <a:bodyPr rtlCol="0" anchor="ctr"/>
              <a:lstStyle/>
              <a:p>
                <a:endParaRPr lang="es-MX"/>
              </a:p>
            </p:txBody>
          </p:sp>
        </p:grpSp>
      </p:grpSp>
      <p:sp>
        <p:nvSpPr>
          <p:cNvPr id="94" name="TextBox 93">
            <a:extLst>
              <a:ext uri="{FF2B5EF4-FFF2-40B4-BE49-F238E27FC236}">
                <a16:creationId xmlns:a16="http://schemas.microsoft.com/office/drawing/2014/main" id="{F72E2CCC-E280-CC4E-9F22-ECE1AA97AC8B}"/>
              </a:ext>
            </a:extLst>
          </p:cNvPr>
          <p:cNvSpPr txBox="1"/>
          <p:nvPr/>
        </p:nvSpPr>
        <p:spPr>
          <a:xfrm>
            <a:off x="3490540" y="9801624"/>
            <a:ext cx="3298879"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95" name="TextBox 94">
            <a:extLst>
              <a:ext uri="{FF2B5EF4-FFF2-40B4-BE49-F238E27FC236}">
                <a16:creationId xmlns:a16="http://schemas.microsoft.com/office/drawing/2014/main" id="{9AA719D7-9EF8-794E-9207-C5A61AC2F67F}"/>
              </a:ext>
            </a:extLst>
          </p:cNvPr>
          <p:cNvSpPr txBox="1"/>
          <p:nvPr/>
        </p:nvSpPr>
        <p:spPr>
          <a:xfrm>
            <a:off x="10539384" y="9801624"/>
            <a:ext cx="3298879"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96" name="TextBox 95">
            <a:extLst>
              <a:ext uri="{FF2B5EF4-FFF2-40B4-BE49-F238E27FC236}">
                <a16:creationId xmlns:a16="http://schemas.microsoft.com/office/drawing/2014/main" id="{1EEE3F42-3644-1840-AE94-86B90011D635}"/>
              </a:ext>
            </a:extLst>
          </p:cNvPr>
          <p:cNvSpPr txBox="1"/>
          <p:nvPr/>
        </p:nvSpPr>
        <p:spPr>
          <a:xfrm>
            <a:off x="17639256" y="9801624"/>
            <a:ext cx="3298879"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cxnSp>
        <p:nvCxnSpPr>
          <p:cNvPr id="9" name="Straight Connector 8">
            <a:extLst>
              <a:ext uri="{FF2B5EF4-FFF2-40B4-BE49-F238E27FC236}">
                <a16:creationId xmlns:a16="http://schemas.microsoft.com/office/drawing/2014/main" id="{C52BC803-7EDE-8B44-91A0-7667BEEB0E8A}"/>
              </a:ext>
            </a:extLst>
          </p:cNvPr>
          <p:cNvCxnSpPr/>
          <p:nvPr/>
        </p:nvCxnSpPr>
        <p:spPr>
          <a:xfrm>
            <a:off x="4679828" y="11471564"/>
            <a:ext cx="910034" cy="0"/>
          </a:xfrm>
          <a:prstGeom prst="line">
            <a:avLst/>
          </a:prstGeom>
          <a:ln w="1270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E500E6F-A295-F643-86F3-4E3FCB9D7335}"/>
              </a:ext>
            </a:extLst>
          </p:cNvPr>
          <p:cNvCxnSpPr/>
          <p:nvPr/>
        </p:nvCxnSpPr>
        <p:spPr>
          <a:xfrm>
            <a:off x="11879498" y="11471564"/>
            <a:ext cx="910034" cy="0"/>
          </a:xfrm>
          <a:prstGeom prst="line">
            <a:avLst/>
          </a:prstGeom>
          <a:ln w="1270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D6973F6-9516-E84C-B599-58800327C4BF}"/>
              </a:ext>
            </a:extLst>
          </p:cNvPr>
          <p:cNvCxnSpPr/>
          <p:nvPr/>
        </p:nvCxnSpPr>
        <p:spPr>
          <a:xfrm>
            <a:off x="18833678" y="11471564"/>
            <a:ext cx="910034" cy="0"/>
          </a:xfrm>
          <a:prstGeom prst="line">
            <a:avLst/>
          </a:prstGeom>
          <a:ln w="1270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410B69B1-060C-1A4C-981A-C3CF6C1B4D16}"/>
              </a:ext>
            </a:extLst>
          </p:cNvPr>
          <p:cNvSpPr/>
          <p:nvPr/>
        </p:nvSpPr>
        <p:spPr>
          <a:xfrm>
            <a:off x="2933410" y="4742501"/>
            <a:ext cx="4402870"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Touching</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
        <p:nvSpPr>
          <p:cNvPr id="100" name="Rectangle 99">
            <a:extLst>
              <a:ext uri="{FF2B5EF4-FFF2-40B4-BE49-F238E27FC236}">
                <a16:creationId xmlns:a16="http://schemas.microsoft.com/office/drawing/2014/main" id="{9758D044-0BF9-BD46-A396-993BE836F56A}"/>
              </a:ext>
            </a:extLst>
          </p:cNvPr>
          <p:cNvSpPr/>
          <p:nvPr/>
        </p:nvSpPr>
        <p:spPr>
          <a:xfrm>
            <a:off x="9987388" y="4742501"/>
            <a:ext cx="4402870"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Through Food</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
        <p:nvSpPr>
          <p:cNvPr id="101" name="Rectangle 100">
            <a:extLst>
              <a:ext uri="{FF2B5EF4-FFF2-40B4-BE49-F238E27FC236}">
                <a16:creationId xmlns:a16="http://schemas.microsoft.com/office/drawing/2014/main" id="{570EDE86-2745-1847-B0A0-B575BCB90386}"/>
              </a:ext>
            </a:extLst>
          </p:cNvPr>
          <p:cNvSpPr/>
          <p:nvPr/>
        </p:nvSpPr>
        <p:spPr>
          <a:xfrm>
            <a:off x="17036235" y="4742501"/>
            <a:ext cx="4402870"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In the Pool</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Tree>
    <p:extLst>
      <p:ext uri="{BB962C8B-B14F-4D97-AF65-F5344CB8AC3E}">
        <p14:creationId xmlns:p14="http://schemas.microsoft.com/office/powerpoint/2010/main" val="3389100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39" name="Freeform 99">
            <a:extLst>
              <a:ext uri="{FF2B5EF4-FFF2-40B4-BE49-F238E27FC236}">
                <a16:creationId xmlns:a16="http://schemas.microsoft.com/office/drawing/2014/main" id="{05B7F144-1B11-B841-9BCA-12573510805F}"/>
              </a:ext>
            </a:extLst>
          </p:cNvPr>
          <p:cNvSpPr>
            <a:spLocks noChangeArrowheads="1"/>
          </p:cNvSpPr>
          <p:nvPr/>
        </p:nvSpPr>
        <p:spPr bwMode="auto">
          <a:xfrm>
            <a:off x="10127380" y="5063259"/>
            <a:ext cx="3206750" cy="6209434"/>
          </a:xfrm>
          <a:custGeom>
            <a:avLst/>
            <a:gdLst>
              <a:gd name="T0" fmla="*/ 674 w 970"/>
              <a:gd name="T1" fmla="*/ 997 h 1879"/>
              <a:gd name="T2" fmla="*/ 674 w 970"/>
              <a:gd name="T3" fmla="*/ 997 h 1879"/>
              <a:gd name="T4" fmla="*/ 734 w 970"/>
              <a:gd name="T5" fmla="*/ 880 h 1879"/>
              <a:gd name="T6" fmla="*/ 763 w 970"/>
              <a:gd name="T7" fmla="*/ 264 h 1879"/>
              <a:gd name="T8" fmla="*/ 734 w 970"/>
              <a:gd name="T9" fmla="*/ 205 h 1879"/>
              <a:gd name="T10" fmla="*/ 734 w 970"/>
              <a:gd name="T11" fmla="*/ 205 h 1879"/>
              <a:gd name="T12" fmla="*/ 704 w 970"/>
              <a:gd name="T13" fmla="*/ 117 h 1879"/>
              <a:gd name="T14" fmla="*/ 264 w 970"/>
              <a:gd name="T15" fmla="*/ 117 h 1879"/>
              <a:gd name="T16" fmla="*/ 235 w 970"/>
              <a:gd name="T17" fmla="*/ 205 h 1879"/>
              <a:gd name="T18" fmla="*/ 235 w 970"/>
              <a:gd name="T19" fmla="*/ 205 h 1879"/>
              <a:gd name="T20" fmla="*/ 205 w 970"/>
              <a:gd name="T21" fmla="*/ 264 h 1879"/>
              <a:gd name="T22" fmla="*/ 235 w 970"/>
              <a:gd name="T23" fmla="*/ 880 h 1879"/>
              <a:gd name="T24" fmla="*/ 293 w 970"/>
              <a:gd name="T25" fmla="*/ 997 h 1879"/>
              <a:gd name="T26" fmla="*/ 0 w 970"/>
              <a:gd name="T27" fmla="*/ 1349 h 1879"/>
              <a:gd name="T28" fmla="*/ 0 w 970"/>
              <a:gd name="T29" fmla="*/ 1349 h 1879"/>
              <a:gd name="T30" fmla="*/ 87 w 970"/>
              <a:gd name="T31" fmla="*/ 1673 h 1879"/>
              <a:gd name="T32" fmla="*/ 146 w 970"/>
              <a:gd name="T33" fmla="*/ 1878 h 1879"/>
              <a:gd name="T34" fmla="*/ 499 w 970"/>
              <a:gd name="T35" fmla="*/ 1320 h 1879"/>
              <a:gd name="T36" fmla="*/ 822 w 970"/>
              <a:gd name="T37" fmla="*/ 1878 h 1879"/>
              <a:gd name="T38" fmla="*/ 909 w 970"/>
              <a:gd name="T39" fmla="*/ 1496 h 1879"/>
              <a:gd name="T40" fmla="*/ 969 w 970"/>
              <a:gd name="T41" fmla="*/ 1349 h 1879"/>
              <a:gd name="T42" fmla="*/ 969 w 970"/>
              <a:gd name="T43" fmla="*/ 1349 h 1879"/>
              <a:gd name="T44" fmla="*/ 674 w 970"/>
              <a:gd name="T45" fmla="*/ 997 h 1879"/>
              <a:gd name="T46" fmla="*/ 499 w 970"/>
              <a:gd name="T47" fmla="*/ 705 h 1879"/>
              <a:gd name="T48" fmla="*/ 499 w 970"/>
              <a:gd name="T49" fmla="*/ 705 h 1879"/>
              <a:gd name="T50" fmla="*/ 293 w 970"/>
              <a:gd name="T51" fmla="*/ 352 h 1879"/>
              <a:gd name="T52" fmla="*/ 674 w 970"/>
              <a:gd name="T53" fmla="*/ 352 h 1879"/>
              <a:gd name="T54" fmla="*/ 499 w 970"/>
              <a:gd name="T55" fmla="*/ 705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0" h="1879">
                <a:moveTo>
                  <a:pt x="674" y="997"/>
                </a:moveTo>
                <a:lnTo>
                  <a:pt x="674" y="997"/>
                </a:lnTo>
                <a:cubicBezTo>
                  <a:pt x="734" y="880"/>
                  <a:pt x="734" y="880"/>
                  <a:pt x="734" y="880"/>
                </a:cubicBezTo>
                <a:cubicBezTo>
                  <a:pt x="851" y="705"/>
                  <a:pt x="851" y="470"/>
                  <a:pt x="763" y="264"/>
                </a:cubicBezTo>
                <a:cubicBezTo>
                  <a:pt x="734" y="205"/>
                  <a:pt x="734" y="205"/>
                  <a:pt x="734" y="205"/>
                </a:cubicBezTo>
                <a:lnTo>
                  <a:pt x="734" y="205"/>
                </a:lnTo>
                <a:cubicBezTo>
                  <a:pt x="704" y="117"/>
                  <a:pt x="704" y="117"/>
                  <a:pt x="704" y="117"/>
                </a:cubicBezTo>
                <a:cubicBezTo>
                  <a:pt x="587" y="0"/>
                  <a:pt x="381" y="0"/>
                  <a:pt x="264" y="117"/>
                </a:cubicBezTo>
                <a:cubicBezTo>
                  <a:pt x="235" y="205"/>
                  <a:pt x="235" y="205"/>
                  <a:pt x="235" y="205"/>
                </a:cubicBezTo>
                <a:lnTo>
                  <a:pt x="235" y="205"/>
                </a:lnTo>
                <a:cubicBezTo>
                  <a:pt x="205" y="264"/>
                  <a:pt x="205" y="264"/>
                  <a:pt x="205" y="264"/>
                </a:cubicBezTo>
                <a:cubicBezTo>
                  <a:pt x="117" y="470"/>
                  <a:pt x="117" y="705"/>
                  <a:pt x="235" y="880"/>
                </a:cubicBezTo>
                <a:cubicBezTo>
                  <a:pt x="293" y="997"/>
                  <a:pt x="293" y="997"/>
                  <a:pt x="293" y="997"/>
                </a:cubicBezTo>
                <a:cubicBezTo>
                  <a:pt x="0" y="1349"/>
                  <a:pt x="0" y="1349"/>
                  <a:pt x="0" y="1349"/>
                </a:cubicBezTo>
                <a:lnTo>
                  <a:pt x="0" y="1349"/>
                </a:lnTo>
                <a:cubicBezTo>
                  <a:pt x="87" y="1673"/>
                  <a:pt x="87" y="1673"/>
                  <a:pt x="87" y="1673"/>
                </a:cubicBezTo>
                <a:cubicBezTo>
                  <a:pt x="146" y="1878"/>
                  <a:pt x="146" y="1878"/>
                  <a:pt x="146" y="1878"/>
                </a:cubicBezTo>
                <a:cubicBezTo>
                  <a:pt x="499" y="1320"/>
                  <a:pt x="499" y="1320"/>
                  <a:pt x="499" y="1320"/>
                </a:cubicBezTo>
                <a:cubicBezTo>
                  <a:pt x="822" y="1878"/>
                  <a:pt x="822" y="1878"/>
                  <a:pt x="822" y="1878"/>
                </a:cubicBezTo>
                <a:cubicBezTo>
                  <a:pt x="909" y="1496"/>
                  <a:pt x="909" y="1496"/>
                  <a:pt x="909" y="1496"/>
                </a:cubicBezTo>
                <a:cubicBezTo>
                  <a:pt x="969" y="1349"/>
                  <a:pt x="969" y="1349"/>
                  <a:pt x="969" y="1349"/>
                </a:cubicBezTo>
                <a:lnTo>
                  <a:pt x="969" y="1349"/>
                </a:lnTo>
                <a:lnTo>
                  <a:pt x="674" y="997"/>
                </a:lnTo>
                <a:close/>
                <a:moveTo>
                  <a:pt x="499" y="705"/>
                </a:moveTo>
                <a:lnTo>
                  <a:pt x="499" y="705"/>
                </a:lnTo>
                <a:cubicBezTo>
                  <a:pt x="410" y="587"/>
                  <a:pt x="352" y="470"/>
                  <a:pt x="293" y="352"/>
                </a:cubicBezTo>
                <a:cubicBezTo>
                  <a:pt x="410" y="264"/>
                  <a:pt x="557" y="264"/>
                  <a:pt x="674" y="352"/>
                </a:cubicBezTo>
                <a:cubicBezTo>
                  <a:pt x="616" y="470"/>
                  <a:pt x="557" y="587"/>
                  <a:pt x="499" y="705"/>
                </a:cubicBezTo>
                <a:close/>
              </a:path>
            </a:pathLst>
          </a:custGeom>
          <a:solidFill>
            <a:schemeClr val="accent4"/>
          </a:solidFill>
          <a:ln>
            <a:noFill/>
          </a:ln>
          <a:effectLst/>
        </p:spPr>
        <p:txBody>
          <a:bodyPr wrap="none" anchor="ctr"/>
          <a:lstStyle/>
          <a:p>
            <a:endParaRPr lang="en-SV"/>
          </a:p>
        </p:txBody>
      </p:sp>
      <p:graphicFrame>
        <p:nvGraphicFramePr>
          <p:cNvPr id="8" name="Chart 7">
            <a:extLst>
              <a:ext uri="{FF2B5EF4-FFF2-40B4-BE49-F238E27FC236}">
                <a16:creationId xmlns:a16="http://schemas.microsoft.com/office/drawing/2014/main" id="{EB530FE3-00D9-CF47-97B9-4F3113B2B4A3}"/>
              </a:ext>
            </a:extLst>
          </p:cNvPr>
          <p:cNvGraphicFramePr/>
          <p:nvPr>
            <p:extLst>
              <p:ext uri="{D42A27DB-BD31-4B8C-83A1-F6EECF244321}">
                <p14:modId xmlns:p14="http://schemas.microsoft.com/office/powerpoint/2010/main" val="3910008877"/>
              </p:ext>
            </p:extLst>
          </p:nvPr>
        </p:nvGraphicFramePr>
        <p:xfrm>
          <a:off x="2502054" y="5289510"/>
          <a:ext cx="6780492" cy="6209434"/>
        </p:xfrm>
        <a:graphic>
          <a:graphicData uri="http://schemas.openxmlformats.org/drawingml/2006/chart">
            <c:chart xmlns:c="http://schemas.openxmlformats.org/drawingml/2006/chart" xmlns:r="http://schemas.openxmlformats.org/officeDocument/2006/relationships" r:id="rId2"/>
          </a:graphicData>
        </a:graphic>
      </p:graphicFrame>
      <p:sp>
        <p:nvSpPr>
          <p:cNvPr id="54" name="TextBox 53">
            <a:extLst>
              <a:ext uri="{FF2B5EF4-FFF2-40B4-BE49-F238E27FC236}">
                <a16:creationId xmlns:a16="http://schemas.microsoft.com/office/drawing/2014/main" id="{89671B76-A65A-6845-80CC-CC4B8C53A3DC}"/>
              </a:ext>
            </a:extLst>
          </p:cNvPr>
          <p:cNvSpPr txBox="1"/>
          <p:nvPr/>
        </p:nvSpPr>
        <p:spPr>
          <a:xfrm>
            <a:off x="16730926" y="5918342"/>
            <a:ext cx="5321297" cy="1938992"/>
          </a:xfrm>
          <a:prstGeom prst="rect">
            <a:avLst/>
          </a:prstGeom>
          <a:noFill/>
        </p:spPr>
        <p:txBody>
          <a:bodyPr wrap="square" rtlCol="0">
            <a:spAutoFit/>
          </a:bodyPr>
          <a:lstStyle/>
          <a:p>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 To get your company’s name out there, you need to make sure. </a:t>
            </a:r>
          </a:p>
        </p:txBody>
      </p:sp>
      <p:sp>
        <p:nvSpPr>
          <p:cNvPr id="55" name="TextBox 54">
            <a:extLst>
              <a:ext uri="{FF2B5EF4-FFF2-40B4-BE49-F238E27FC236}">
                <a16:creationId xmlns:a16="http://schemas.microsoft.com/office/drawing/2014/main" id="{FC855779-33B6-524C-9ABE-54CE5DC344A3}"/>
              </a:ext>
            </a:extLst>
          </p:cNvPr>
          <p:cNvSpPr txBox="1"/>
          <p:nvPr/>
        </p:nvSpPr>
        <p:spPr>
          <a:xfrm>
            <a:off x="16730926" y="9409825"/>
            <a:ext cx="5321297" cy="1938992"/>
          </a:xfrm>
          <a:prstGeom prst="rect">
            <a:avLst/>
          </a:prstGeom>
          <a:noFill/>
        </p:spPr>
        <p:txBody>
          <a:bodyPr wrap="square" rtlCol="0">
            <a:spAutoFit/>
          </a:bodyPr>
          <a:lstStyle/>
          <a:p>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 To get your company’s name out there, you need to make sure. </a:t>
            </a:r>
          </a:p>
        </p:txBody>
      </p:sp>
      <p:sp>
        <p:nvSpPr>
          <p:cNvPr id="56" name="Forma libre 471">
            <a:extLst>
              <a:ext uri="{FF2B5EF4-FFF2-40B4-BE49-F238E27FC236}">
                <a16:creationId xmlns:a16="http://schemas.microsoft.com/office/drawing/2014/main" id="{405B5A76-6E2A-0D46-8E37-230769A94617}"/>
              </a:ext>
            </a:extLst>
          </p:cNvPr>
          <p:cNvSpPr/>
          <p:nvPr/>
        </p:nvSpPr>
        <p:spPr>
          <a:xfrm>
            <a:off x="14762598" y="6047591"/>
            <a:ext cx="1638990" cy="1620817"/>
          </a:xfrm>
          <a:custGeom>
            <a:avLst/>
            <a:gdLst>
              <a:gd name="connsiteX0" fmla="*/ 567049 w 568633"/>
              <a:gd name="connsiteY0" fmla="*/ 338234 h 562328"/>
              <a:gd name="connsiteX1" fmla="*/ 551580 w 568633"/>
              <a:gd name="connsiteY1" fmla="*/ 316902 h 562328"/>
              <a:gd name="connsiteX2" fmla="*/ 524371 w 568633"/>
              <a:gd name="connsiteY2" fmla="*/ 323015 h 562328"/>
              <a:gd name="connsiteX3" fmla="*/ 497651 w 568633"/>
              <a:gd name="connsiteY3" fmla="*/ 316230 h 562328"/>
              <a:gd name="connsiteX4" fmla="*/ 477596 w 568633"/>
              <a:gd name="connsiteY4" fmla="*/ 292942 h 562328"/>
              <a:gd name="connsiteX5" fmla="*/ 473499 w 568633"/>
              <a:gd name="connsiteY5" fmla="*/ 251440 h 562328"/>
              <a:gd name="connsiteX6" fmla="*/ 491231 w 568633"/>
              <a:gd name="connsiteY6" fmla="*/ 224057 h 562328"/>
              <a:gd name="connsiteX7" fmla="*/ 524860 w 568633"/>
              <a:gd name="connsiteY7" fmla="*/ 212871 h 562328"/>
              <a:gd name="connsiteX8" fmla="*/ 524921 w 568633"/>
              <a:gd name="connsiteY8" fmla="*/ 212933 h 562328"/>
              <a:gd name="connsiteX9" fmla="*/ 544976 w 568633"/>
              <a:gd name="connsiteY9" fmla="*/ 218372 h 562328"/>
              <a:gd name="connsiteX10" fmla="*/ 550051 w 568633"/>
              <a:gd name="connsiteY10" fmla="*/ 176137 h 562328"/>
              <a:gd name="connsiteX11" fmla="*/ 529568 w 568633"/>
              <a:gd name="connsiteY11" fmla="*/ 176198 h 562328"/>
              <a:gd name="connsiteX12" fmla="*/ 517951 w 568633"/>
              <a:gd name="connsiteY12" fmla="*/ 191417 h 562328"/>
              <a:gd name="connsiteX13" fmla="*/ 489641 w 568633"/>
              <a:gd name="connsiteY13" fmla="*/ 200830 h 562328"/>
              <a:gd name="connsiteX14" fmla="*/ 458397 w 568633"/>
              <a:gd name="connsiteY14" fmla="*/ 189400 h 562328"/>
              <a:gd name="connsiteX15" fmla="*/ 425257 w 568633"/>
              <a:gd name="connsiteY15" fmla="*/ 154255 h 562328"/>
              <a:gd name="connsiteX16" fmla="*/ 422689 w 568633"/>
              <a:gd name="connsiteY16" fmla="*/ 138363 h 562328"/>
              <a:gd name="connsiteX17" fmla="*/ 442561 w 568633"/>
              <a:gd name="connsiteY17" fmla="*/ 113730 h 562328"/>
              <a:gd name="connsiteX18" fmla="*/ 465184 w 568633"/>
              <a:gd name="connsiteY18" fmla="*/ 96677 h 562328"/>
              <a:gd name="connsiteX19" fmla="*/ 458091 w 568633"/>
              <a:gd name="connsiteY19" fmla="*/ 77790 h 562328"/>
              <a:gd name="connsiteX20" fmla="*/ 426296 w 568633"/>
              <a:gd name="connsiteY20" fmla="*/ 85064 h 562328"/>
              <a:gd name="connsiteX21" fmla="*/ 425991 w 568633"/>
              <a:gd name="connsiteY21" fmla="*/ 101078 h 562328"/>
              <a:gd name="connsiteX22" fmla="*/ 411989 w 568633"/>
              <a:gd name="connsiteY22" fmla="*/ 118376 h 562328"/>
              <a:gd name="connsiteX23" fmla="*/ 378054 w 568633"/>
              <a:gd name="connsiteY23" fmla="*/ 123816 h 562328"/>
              <a:gd name="connsiteX24" fmla="*/ 357632 w 568633"/>
              <a:gd name="connsiteY24" fmla="*/ 110674 h 562328"/>
              <a:gd name="connsiteX25" fmla="*/ 349806 w 568633"/>
              <a:gd name="connsiteY25" fmla="*/ 106151 h 562328"/>
              <a:gd name="connsiteX26" fmla="*/ 335621 w 568633"/>
              <a:gd name="connsiteY26" fmla="*/ 75773 h 562328"/>
              <a:gd name="connsiteX27" fmla="*/ 342530 w 568633"/>
              <a:gd name="connsiteY27" fmla="*/ 47473 h 562328"/>
              <a:gd name="connsiteX28" fmla="*/ 356899 w 568633"/>
              <a:gd name="connsiteY28" fmla="*/ 29870 h 562328"/>
              <a:gd name="connsiteX29" fmla="*/ 345098 w 568633"/>
              <a:gd name="connsiteY29" fmla="*/ 7010 h 562328"/>
              <a:gd name="connsiteX30" fmla="*/ 313793 w 568633"/>
              <a:gd name="connsiteY30" fmla="*/ 20335 h 562328"/>
              <a:gd name="connsiteX31" fmla="*/ 320396 w 568633"/>
              <a:gd name="connsiteY31" fmla="*/ 43256 h 562328"/>
              <a:gd name="connsiteX32" fmla="*/ 312814 w 568633"/>
              <a:gd name="connsiteY32" fmla="*/ 74612 h 562328"/>
              <a:gd name="connsiteX33" fmla="*/ 289213 w 568633"/>
              <a:gd name="connsiteY33" fmla="*/ 95455 h 562328"/>
              <a:gd name="connsiteX34" fmla="*/ 270381 w 568633"/>
              <a:gd name="connsiteY34" fmla="*/ 99794 h 562328"/>
              <a:gd name="connsiteX35" fmla="*/ 256134 w 568633"/>
              <a:gd name="connsiteY35" fmla="*/ 104623 h 562328"/>
              <a:gd name="connsiteX36" fmla="*/ 228069 w 568633"/>
              <a:gd name="connsiteY36" fmla="*/ 90748 h 562328"/>
              <a:gd name="connsiteX37" fmla="*/ 220977 w 568633"/>
              <a:gd name="connsiteY37" fmla="*/ 69844 h 562328"/>
              <a:gd name="connsiteX38" fmla="*/ 224890 w 568633"/>
              <a:gd name="connsiteY38" fmla="*/ 52241 h 562328"/>
              <a:gd name="connsiteX39" fmla="*/ 214496 w 568633"/>
              <a:gd name="connsiteY39" fmla="*/ 37938 h 562328"/>
              <a:gd name="connsiteX40" fmla="*/ 187103 w 568633"/>
              <a:gd name="connsiteY40" fmla="*/ 46618 h 562328"/>
              <a:gd name="connsiteX41" fmla="*/ 185636 w 568633"/>
              <a:gd name="connsiteY41" fmla="*/ 61531 h 562328"/>
              <a:gd name="connsiteX42" fmla="*/ 201044 w 568633"/>
              <a:gd name="connsiteY42" fmla="*/ 76629 h 562328"/>
              <a:gd name="connsiteX43" fmla="*/ 208076 w 568633"/>
              <a:gd name="connsiteY43" fmla="*/ 97472 h 562328"/>
              <a:gd name="connsiteX44" fmla="*/ 194196 w 568633"/>
              <a:gd name="connsiteY44" fmla="*/ 125527 h 562328"/>
              <a:gd name="connsiteX45" fmla="*/ 160261 w 568633"/>
              <a:gd name="connsiteY45" fmla="*/ 145086 h 562328"/>
              <a:gd name="connsiteX46" fmla="*/ 129078 w 568633"/>
              <a:gd name="connsiteY46" fmla="*/ 143375 h 562328"/>
              <a:gd name="connsiteX47" fmla="*/ 109390 w 568633"/>
              <a:gd name="connsiteY47" fmla="*/ 122777 h 562328"/>
              <a:gd name="connsiteX48" fmla="*/ 102603 w 568633"/>
              <a:gd name="connsiteY48" fmla="*/ 100039 h 562328"/>
              <a:gd name="connsiteX49" fmla="*/ 88968 w 568633"/>
              <a:gd name="connsiteY49" fmla="*/ 93499 h 562328"/>
              <a:gd name="connsiteX50" fmla="*/ 65672 w 568633"/>
              <a:gd name="connsiteY50" fmla="*/ 116786 h 562328"/>
              <a:gd name="connsiteX51" fmla="*/ 74600 w 568633"/>
              <a:gd name="connsiteY51" fmla="*/ 133351 h 562328"/>
              <a:gd name="connsiteX52" fmla="*/ 94043 w 568633"/>
              <a:gd name="connsiteY52" fmla="*/ 137446 h 562328"/>
              <a:gd name="connsiteX53" fmla="*/ 124554 w 568633"/>
              <a:gd name="connsiteY53" fmla="*/ 169291 h 562328"/>
              <a:gd name="connsiteX54" fmla="*/ 129506 w 568633"/>
              <a:gd name="connsiteY54" fmla="*/ 193006 h 562328"/>
              <a:gd name="connsiteX55" fmla="*/ 116360 w 568633"/>
              <a:gd name="connsiteY55" fmla="*/ 228641 h 562328"/>
              <a:gd name="connsiteX56" fmla="*/ 90008 w 568633"/>
              <a:gd name="connsiteY56" fmla="*/ 241416 h 562328"/>
              <a:gd name="connsiteX57" fmla="*/ 47819 w 568633"/>
              <a:gd name="connsiteY57" fmla="*/ 227113 h 562328"/>
              <a:gd name="connsiteX58" fmla="*/ 34979 w 568633"/>
              <a:gd name="connsiteY58" fmla="*/ 211649 h 562328"/>
              <a:gd name="connsiteX59" fmla="*/ 10216 w 568633"/>
              <a:gd name="connsiteY59" fmla="*/ 217211 h 562328"/>
              <a:gd name="connsiteX60" fmla="*/ 13945 w 568633"/>
              <a:gd name="connsiteY60" fmla="*/ 249850 h 562328"/>
              <a:gd name="connsiteX61" fmla="*/ 40971 w 568633"/>
              <a:gd name="connsiteY61" fmla="*/ 248322 h 562328"/>
              <a:gd name="connsiteX62" fmla="*/ 84382 w 568633"/>
              <a:gd name="connsiteY62" fmla="*/ 262992 h 562328"/>
              <a:gd name="connsiteX63" fmla="*/ 98751 w 568633"/>
              <a:gd name="connsiteY63" fmla="*/ 285668 h 562328"/>
              <a:gd name="connsiteX64" fmla="*/ 100708 w 568633"/>
              <a:gd name="connsiteY64" fmla="*/ 319714 h 562328"/>
              <a:gd name="connsiteX65" fmla="*/ 81386 w 568633"/>
              <a:gd name="connsiteY65" fmla="*/ 355471 h 562328"/>
              <a:gd name="connsiteX66" fmla="*/ 48858 w 568633"/>
              <a:gd name="connsiteY66" fmla="*/ 368734 h 562328"/>
              <a:gd name="connsiteX67" fmla="*/ 31065 w 568633"/>
              <a:gd name="connsiteY67" fmla="*/ 365067 h 562328"/>
              <a:gd name="connsiteX68" fmla="*/ 15902 w 568633"/>
              <a:gd name="connsiteY68" fmla="*/ 378331 h 562328"/>
              <a:gd name="connsiteX69" fmla="*/ 33144 w 568633"/>
              <a:gd name="connsiteY69" fmla="*/ 407486 h 562328"/>
              <a:gd name="connsiteX70" fmla="*/ 57418 w 568633"/>
              <a:gd name="connsiteY70" fmla="*/ 389638 h 562328"/>
              <a:gd name="connsiteX71" fmla="*/ 96244 w 568633"/>
              <a:gd name="connsiteY71" fmla="*/ 373807 h 562328"/>
              <a:gd name="connsiteX72" fmla="*/ 135437 w 568633"/>
              <a:gd name="connsiteY72" fmla="*/ 386704 h 562328"/>
              <a:gd name="connsiteX73" fmla="*/ 154942 w 568633"/>
              <a:gd name="connsiteY73" fmla="*/ 418549 h 562328"/>
              <a:gd name="connsiteX74" fmla="*/ 163502 w 568633"/>
              <a:gd name="connsiteY74" fmla="*/ 430468 h 562328"/>
              <a:gd name="connsiteX75" fmla="*/ 165031 w 568633"/>
              <a:gd name="connsiteY75" fmla="*/ 460663 h 562328"/>
              <a:gd name="connsiteX76" fmla="*/ 147116 w 568633"/>
              <a:gd name="connsiteY76" fmla="*/ 485845 h 562328"/>
              <a:gd name="connsiteX77" fmla="*/ 124737 w 568633"/>
              <a:gd name="connsiteY77" fmla="*/ 506077 h 562328"/>
              <a:gd name="connsiteX78" fmla="*/ 137516 w 568633"/>
              <a:gd name="connsiteY78" fmla="*/ 527409 h 562328"/>
              <a:gd name="connsiteX79" fmla="*/ 167537 w 568633"/>
              <a:gd name="connsiteY79" fmla="*/ 512739 h 562328"/>
              <a:gd name="connsiteX80" fmla="*/ 166682 w 568633"/>
              <a:gd name="connsiteY80" fmla="*/ 499781 h 562328"/>
              <a:gd name="connsiteX81" fmla="*/ 186309 w 568633"/>
              <a:gd name="connsiteY81" fmla="*/ 472154 h 562328"/>
              <a:gd name="connsiteX82" fmla="*/ 213212 w 568633"/>
              <a:gd name="connsiteY82" fmla="*/ 462924 h 562328"/>
              <a:gd name="connsiteX83" fmla="*/ 228803 w 568633"/>
              <a:gd name="connsiteY83" fmla="*/ 466164 h 562328"/>
              <a:gd name="connsiteX84" fmla="*/ 284016 w 568633"/>
              <a:gd name="connsiteY84" fmla="*/ 473009 h 562328"/>
              <a:gd name="connsiteX85" fmla="*/ 298201 w 568633"/>
              <a:gd name="connsiteY85" fmla="*/ 488840 h 562328"/>
              <a:gd name="connsiteX86" fmla="*/ 298568 w 568633"/>
              <a:gd name="connsiteY86" fmla="*/ 518546 h 562328"/>
              <a:gd name="connsiteX87" fmla="*/ 287684 w 568633"/>
              <a:gd name="connsiteY87" fmla="*/ 538350 h 562328"/>
              <a:gd name="connsiteX88" fmla="*/ 303215 w 568633"/>
              <a:gd name="connsiteY88" fmla="*/ 559254 h 562328"/>
              <a:gd name="connsiteX89" fmla="*/ 332747 w 568633"/>
              <a:gd name="connsiteY89" fmla="*/ 540917 h 562328"/>
              <a:gd name="connsiteX90" fmla="*/ 321619 w 568633"/>
              <a:gd name="connsiteY90" fmla="*/ 518179 h 562328"/>
              <a:gd name="connsiteX91" fmla="*/ 321313 w 568633"/>
              <a:gd name="connsiteY91" fmla="*/ 491957 h 562328"/>
              <a:gd name="connsiteX92" fmla="*/ 334887 w 568633"/>
              <a:gd name="connsiteY92" fmla="*/ 475821 h 562328"/>
              <a:gd name="connsiteX93" fmla="*/ 391934 w 568633"/>
              <a:gd name="connsiteY93" fmla="*/ 447949 h 562328"/>
              <a:gd name="connsiteX94" fmla="*/ 414374 w 568633"/>
              <a:gd name="connsiteY94" fmla="*/ 447888 h 562328"/>
              <a:gd name="connsiteX95" fmla="*/ 446168 w 568633"/>
              <a:gd name="connsiteY95" fmla="*/ 478694 h 562328"/>
              <a:gd name="connsiteX96" fmla="*/ 467446 w 568633"/>
              <a:gd name="connsiteY96" fmla="*/ 500881 h 562328"/>
              <a:gd name="connsiteX97" fmla="*/ 484016 w 568633"/>
              <a:gd name="connsiteY97" fmla="*/ 490796 h 562328"/>
              <a:gd name="connsiteX98" fmla="*/ 471359 w 568633"/>
              <a:gd name="connsiteY98" fmla="*/ 460724 h 562328"/>
              <a:gd name="connsiteX99" fmla="*/ 460414 w 568633"/>
              <a:gd name="connsiteY99" fmla="*/ 461090 h 562328"/>
              <a:gd name="connsiteX100" fmla="*/ 431127 w 568633"/>
              <a:gd name="connsiteY100" fmla="*/ 432729 h 562328"/>
              <a:gd name="connsiteX101" fmla="*/ 431066 w 568633"/>
              <a:gd name="connsiteY101" fmla="*/ 409686 h 562328"/>
              <a:gd name="connsiteX102" fmla="*/ 449470 w 568633"/>
              <a:gd name="connsiteY102" fmla="*/ 391716 h 562328"/>
              <a:gd name="connsiteX103" fmla="*/ 471787 w 568633"/>
              <a:gd name="connsiteY103" fmla="*/ 358832 h 562328"/>
              <a:gd name="connsiteX104" fmla="*/ 502848 w 568633"/>
              <a:gd name="connsiteY104" fmla="*/ 343674 h 562328"/>
              <a:gd name="connsiteX105" fmla="*/ 519968 w 568633"/>
              <a:gd name="connsiteY105" fmla="*/ 348014 h 562328"/>
              <a:gd name="connsiteX106" fmla="*/ 539412 w 568633"/>
              <a:gd name="connsiteY106" fmla="*/ 363050 h 562328"/>
              <a:gd name="connsiteX107" fmla="*/ 567049 w 568633"/>
              <a:gd name="connsiteY107" fmla="*/ 338234 h 56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568633" h="562328">
                <a:moveTo>
                  <a:pt x="567049" y="338234"/>
                </a:moveTo>
                <a:cubicBezTo>
                  <a:pt x="566621" y="328271"/>
                  <a:pt x="560996" y="320080"/>
                  <a:pt x="551580" y="316902"/>
                </a:cubicBezTo>
                <a:cubicBezTo>
                  <a:pt x="541185" y="313357"/>
                  <a:pt x="529813" y="316902"/>
                  <a:pt x="524371" y="323015"/>
                </a:cubicBezTo>
                <a:lnTo>
                  <a:pt x="497651" y="316230"/>
                </a:lnTo>
                <a:cubicBezTo>
                  <a:pt x="486706" y="313479"/>
                  <a:pt x="478696" y="304189"/>
                  <a:pt x="477596" y="292942"/>
                </a:cubicBezTo>
                <a:cubicBezTo>
                  <a:pt x="475823" y="275278"/>
                  <a:pt x="473499" y="251440"/>
                  <a:pt x="473499" y="251440"/>
                </a:cubicBezTo>
                <a:cubicBezTo>
                  <a:pt x="472276" y="239276"/>
                  <a:pt x="479614" y="227907"/>
                  <a:pt x="491231" y="224057"/>
                </a:cubicBezTo>
                <a:lnTo>
                  <a:pt x="524860" y="212871"/>
                </a:lnTo>
                <a:lnTo>
                  <a:pt x="524921" y="212933"/>
                </a:lnTo>
                <a:cubicBezTo>
                  <a:pt x="529996" y="218372"/>
                  <a:pt x="537883" y="220695"/>
                  <a:pt x="544976" y="218372"/>
                </a:cubicBezTo>
                <a:cubicBezTo>
                  <a:pt x="566559" y="211465"/>
                  <a:pt x="567538" y="185427"/>
                  <a:pt x="550051" y="176137"/>
                </a:cubicBezTo>
                <a:cubicBezTo>
                  <a:pt x="543753" y="172775"/>
                  <a:pt x="535927" y="172897"/>
                  <a:pt x="529568" y="176198"/>
                </a:cubicBezTo>
                <a:cubicBezTo>
                  <a:pt x="522781" y="179743"/>
                  <a:pt x="519234" y="185366"/>
                  <a:pt x="517951" y="191417"/>
                </a:cubicBezTo>
                <a:lnTo>
                  <a:pt x="489641" y="200830"/>
                </a:lnTo>
                <a:cubicBezTo>
                  <a:pt x="477841" y="204742"/>
                  <a:pt x="464511" y="200219"/>
                  <a:pt x="458397" y="189400"/>
                </a:cubicBezTo>
                <a:cubicBezTo>
                  <a:pt x="450448" y="175342"/>
                  <a:pt x="439137" y="163240"/>
                  <a:pt x="425257" y="154255"/>
                </a:cubicBezTo>
                <a:cubicBezTo>
                  <a:pt x="419876" y="150771"/>
                  <a:pt x="418653" y="143375"/>
                  <a:pt x="422689" y="138363"/>
                </a:cubicBezTo>
                <a:lnTo>
                  <a:pt x="442561" y="113730"/>
                </a:lnTo>
                <a:cubicBezTo>
                  <a:pt x="452833" y="114953"/>
                  <a:pt x="463166" y="108352"/>
                  <a:pt x="465184" y="96677"/>
                </a:cubicBezTo>
                <a:cubicBezTo>
                  <a:pt x="466407" y="89709"/>
                  <a:pt x="463594" y="82252"/>
                  <a:pt x="458091" y="77790"/>
                </a:cubicBezTo>
                <a:cubicBezTo>
                  <a:pt x="447085" y="68927"/>
                  <a:pt x="431677" y="73145"/>
                  <a:pt x="426296" y="85064"/>
                </a:cubicBezTo>
                <a:cubicBezTo>
                  <a:pt x="423912" y="90320"/>
                  <a:pt x="423973" y="96066"/>
                  <a:pt x="425991" y="101078"/>
                </a:cubicBezTo>
                <a:lnTo>
                  <a:pt x="411989" y="118376"/>
                </a:lnTo>
                <a:cubicBezTo>
                  <a:pt x="403735" y="128583"/>
                  <a:pt x="389060" y="130967"/>
                  <a:pt x="378054" y="123816"/>
                </a:cubicBezTo>
                <a:lnTo>
                  <a:pt x="357632" y="110674"/>
                </a:lnTo>
                <a:cubicBezTo>
                  <a:pt x="355064" y="109024"/>
                  <a:pt x="352497" y="107496"/>
                  <a:pt x="349806" y="106151"/>
                </a:cubicBezTo>
                <a:cubicBezTo>
                  <a:pt x="338739" y="100406"/>
                  <a:pt x="332869" y="87998"/>
                  <a:pt x="335621" y="75773"/>
                </a:cubicBezTo>
                <a:lnTo>
                  <a:pt x="342530" y="47473"/>
                </a:lnTo>
                <a:cubicBezTo>
                  <a:pt x="349806" y="44845"/>
                  <a:pt x="355615" y="38488"/>
                  <a:pt x="356899" y="29870"/>
                </a:cubicBezTo>
                <a:cubicBezTo>
                  <a:pt x="358244" y="20702"/>
                  <a:pt x="353413" y="11166"/>
                  <a:pt x="345098" y="7010"/>
                </a:cubicBezTo>
                <a:cubicBezTo>
                  <a:pt x="332380" y="653"/>
                  <a:pt x="317645" y="7377"/>
                  <a:pt x="313793" y="20335"/>
                </a:cubicBezTo>
                <a:cubicBezTo>
                  <a:pt x="311225" y="28892"/>
                  <a:pt x="314098" y="37755"/>
                  <a:pt x="320396" y="43256"/>
                </a:cubicBezTo>
                <a:lnTo>
                  <a:pt x="312814" y="74612"/>
                </a:lnTo>
                <a:cubicBezTo>
                  <a:pt x="310246" y="85919"/>
                  <a:pt x="300708" y="93988"/>
                  <a:pt x="289213" y="95455"/>
                </a:cubicBezTo>
                <a:cubicBezTo>
                  <a:pt x="282854" y="96249"/>
                  <a:pt x="276556" y="97716"/>
                  <a:pt x="270381" y="99794"/>
                </a:cubicBezTo>
                <a:lnTo>
                  <a:pt x="256134" y="104623"/>
                </a:lnTo>
                <a:cubicBezTo>
                  <a:pt x="244578" y="108535"/>
                  <a:pt x="231983" y="102300"/>
                  <a:pt x="228069" y="90748"/>
                </a:cubicBezTo>
                <a:lnTo>
                  <a:pt x="220977" y="69844"/>
                </a:lnTo>
                <a:cubicBezTo>
                  <a:pt x="224340" y="65932"/>
                  <a:pt x="226785" y="61043"/>
                  <a:pt x="224890" y="52241"/>
                </a:cubicBezTo>
                <a:cubicBezTo>
                  <a:pt x="223545" y="46251"/>
                  <a:pt x="219999" y="40628"/>
                  <a:pt x="214496" y="37938"/>
                </a:cubicBezTo>
                <a:cubicBezTo>
                  <a:pt x="204468" y="32987"/>
                  <a:pt x="192362" y="36899"/>
                  <a:pt x="187103" y="46618"/>
                </a:cubicBezTo>
                <a:cubicBezTo>
                  <a:pt x="184902" y="50652"/>
                  <a:pt x="184474" y="57070"/>
                  <a:pt x="185636" y="61531"/>
                </a:cubicBezTo>
                <a:cubicBezTo>
                  <a:pt x="188387" y="71861"/>
                  <a:pt x="195052" y="75406"/>
                  <a:pt x="201044" y="76629"/>
                </a:cubicBezTo>
                <a:lnTo>
                  <a:pt x="208076" y="97472"/>
                </a:lnTo>
                <a:cubicBezTo>
                  <a:pt x="211989" y="109085"/>
                  <a:pt x="205752" y="121615"/>
                  <a:pt x="194196" y="125527"/>
                </a:cubicBezTo>
                <a:cubicBezTo>
                  <a:pt x="181539" y="129806"/>
                  <a:pt x="170044" y="136529"/>
                  <a:pt x="160261" y="145086"/>
                </a:cubicBezTo>
                <a:cubicBezTo>
                  <a:pt x="151212" y="153032"/>
                  <a:pt x="137394" y="152115"/>
                  <a:pt x="129078" y="143375"/>
                </a:cubicBezTo>
                <a:lnTo>
                  <a:pt x="109390" y="122777"/>
                </a:lnTo>
                <a:cubicBezTo>
                  <a:pt x="111408" y="116603"/>
                  <a:pt x="111652" y="109574"/>
                  <a:pt x="102603" y="100039"/>
                </a:cubicBezTo>
                <a:cubicBezTo>
                  <a:pt x="99057" y="96249"/>
                  <a:pt x="94165" y="93682"/>
                  <a:pt x="88968" y="93499"/>
                </a:cubicBezTo>
                <a:cubicBezTo>
                  <a:pt x="76067" y="93010"/>
                  <a:pt x="65183" y="103523"/>
                  <a:pt x="65672" y="116786"/>
                </a:cubicBezTo>
                <a:cubicBezTo>
                  <a:pt x="65917" y="123265"/>
                  <a:pt x="69463" y="129317"/>
                  <a:pt x="74600" y="133351"/>
                </a:cubicBezTo>
                <a:cubicBezTo>
                  <a:pt x="81692" y="138913"/>
                  <a:pt x="88234" y="139096"/>
                  <a:pt x="94043" y="137446"/>
                </a:cubicBezTo>
                <a:lnTo>
                  <a:pt x="124554" y="169291"/>
                </a:lnTo>
                <a:cubicBezTo>
                  <a:pt x="130607" y="175586"/>
                  <a:pt x="132563" y="184816"/>
                  <a:pt x="129506" y="193006"/>
                </a:cubicBezTo>
                <a:cubicBezTo>
                  <a:pt x="125715" y="203153"/>
                  <a:pt x="120518" y="217272"/>
                  <a:pt x="116360" y="228641"/>
                </a:cubicBezTo>
                <a:cubicBezTo>
                  <a:pt x="112447" y="239276"/>
                  <a:pt x="100769" y="244961"/>
                  <a:pt x="90008" y="241416"/>
                </a:cubicBezTo>
                <a:lnTo>
                  <a:pt x="47819" y="227113"/>
                </a:lnTo>
                <a:cubicBezTo>
                  <a:pt x="46351" y="220573"/>
                  <a:pt x="42010" y="214705"/>
                  <a:pt x="34979" y="211649"/>
                </a:cubicBezTo>
                <a:cubicBezTo>
                  <a:pt x="26541" y="208043"/>
                  <a:pt x="16330" y="210365"/>
                  <a:pt x="10216" y="217211"/>
                </a:cubicBezTo>
                <a:cubicBezTo>
                  <a:pt x="1288" y="227235"/>
                  <a:pt x="3306" y="242394"/>
                  <a:pt x="13945" y="249850"/>
                </a:cubicBezTo>
                <a:cubicBezTo>
                  <a:pt x="22383" y="255780"/>
                  <a:pt x="33572" y="254863"/>
                  <a:pt x="40971" y="248322"/>
                </a:cubicBezTo>
                <a:lnTo>
                  <a:pt x="84382" y="262992"/>
                </a:lnTo>
                <a:cubicBezTo>
                  <a:pt x="93982" y="266109"/>
                  <a:pt x="99913" y="275644"/>
                  <a:pt x="98751" y="285668"/>
                </a:cubicBezTo>
                <a:cubicBezTo>
                  <a:pt x="97467" y="297037"/>
                  <a:pt x="98140" y="308589"/>
                  <a:pt x="100708" y="319714"/>
                </a:cubicBezTo>
                <a:cubicBezTo>
                  <a:pt x="104132" y="334628"/>
                  <a:pt x="95572" y="349725"/>
                  <a:pt x="81386" y="355471"/>
                </a:cubicBezTo>
                <a:lnTo>
                  <a:pt x="48858" y="368734"/>
                </a:lnTo>
                <a:cubicBezTo>
                  <a:pt x="44150" y="365250"/>
                  <a:pt x="38158" y="363417"/>
                  <a:pt x="31065" y="365067"/>
                </a:cubicBezTo>
                <a:cubicBezTo>
                  <a:pt x="24217" y="366656"/>
                  <a:pt x="18348" y="371729"/>
                  <a:pt x="15902" y="378331"/>
                </a:cubicBezTo>
                <a:cubicBezTo>
                  <a:pt x="10888" y="391838"/>
                  <a:pt x="19754" y="405591"/>
                  <a:pt x="33144" y="407486"/>
                </a:cubicBezTo>
                <a:cubicBezTo>
                  <a:pt x="44762" y="409075"/>
                  <a:pt x="55462" y="401129"/>
                  <a:pt x="57418" y="389638"/>
                </a:cubicBezTo>
                <a:lnTo>
                  <a:pt x="96244" y="373807"/>
                </a:lnTo>
                <a:cubicBezTo>
                  <a:pt x="110735" y="367940"/>
                  <a:pt x="127305" y="373380"/>
                  <a:pt x="135437" y="386704"/>
                </a:cubicBezTo>
                <a:lnTo>
                  <a:pt x="154942" y="418549"/>
                </a:lnTo>
                <a:cubicBezTo>
                  <a:pt x="157510" y="422766"/>
                  <a:pt x="160384" y="426740"/>
                  <a:pt x="163502" y="430468"/>
                </a:cubicBezTo>
                <a:cubicBezTo>
                  <a:pt x="170717" y="439148"/>
                  <a:pt x="171573" y="451433"/>
                  <a:pt x="165031" y="460663"/>
                </a:cubicBezTo>
                <a:lnTo>
                  <a:pt x="147116" y="485845"/>
                </a:lnTo>
                <a:cubicBezTo>
                  <a:pt x="135926" y="485478"/>
                  <a:pt x="125654" y="493913"/>
                  <a:pt x="124737" y="506077"/>
                </a:cubicBezTo>
                <a:cubicBezTo>
                  <a:pt x="124065" y="515001"/>
                  <a:pt x="129323" y="523802"/>
                  <a:pt x="137516" y="527409"/>
                </a:cubicBezTo>
                <a:cubicBezTo>
                  <a:pt x="150295" y="533032"/>
                  <a:pt x="164358" y="525636"/>
                  <a:pt x="167537" y="512739"/>
                </a:cubicBezTo>
                <a:cubicBezTo>
                  <a:pt x="168638" y="508277"/>
                  <a:pt x="168210" y="503754"/>
                  <a:pt x="166682" y="499781"/>
                </a:cubicBezTo>
                <a:lnTo>
                  <a:pt x="186309" y="472154"/>
                </a:lnTo>
                <a:cubicBezTo>
                  <a:pt x="192362" y="463597"/>
                  <a:pt x="203184" y="459990"/>
                  <a:pt x="213212" y="462924"/>
                </a:cubicBezTo>
                <a:cubicBezTo>
                  <a:pt x="218287" y="464391"/>
                  <a:pt x="223484" y="465492"/>
                  <a:pt x="228803" y="466164"/>
                </a:cubicBezTo>
                <a:lnTo>
                  <a:pt x="284016" y="473009"/>
                </a:lnTo>
                <a:cubicBezTo>
                  <a:pt x="292026" y="473987"/>
                  <a:pt x="298079" y="480772"/>
                  <a:pt x="298201" y="488840"/>
                </a:cubicBezTo>
                <a:lnTo>
                  <a:pt x="298568" y="518546"/>
                </a:lnTo>
                <a:cubicBezTo>
                  <a:pt x="292026" y="522519"/>
                  <a:pt x="287501" y="529670"/>
                  <a:pt x="287684" y="538350"/>
                </a:cubicBezTo>
                <a:cubicBezTo>
                  <a:pt x="287868" y="547762"/>
                  <a:pt x="294288" y="556381"/>
                  <a:pt x="303215" y="559254"/>
                </a:cubicBezTo>
                <a:cubicBezTo>
                  <a:pt x="317033" y="563716"/>
                  <a:pt x="330852" y="554608"/>
                  <a:pt x="332747" y="540917"/>
                </a:cubicBezTo>
                <a:cubicBezTo>
                  <a:pt x="334092" y="531504"/>
                  <a:pt x="329384" y="522641"/>
                  <a:pt x="321619" y="518179"/>
                </a:cubicBezTo>
                <a:lnTo>
                  <a:pt x="321313" y="491957"/>
                </a:lnTo>
                <a:cubicBezTo>
                  <a:pt x="321191" y="483950"/>
                  <a:pt x="326938" y="476921"/>
                  <a:pt x="334887" y="475821"/>
                </a:cubicBezTo>
                <a:cubicBezTo>
                  <a:pt x="356165" y="472887"/>
                  <a:pt x="376281" y="463291"/>
                  <a:pt x="391934" y="447949"/>
                </a:cubicBezTo>
                <a:cubicBezTo>
                  <a:pt x="398171" y="441837"/>
                  <a:pt x="408137" y="441837"/>
                  <a:pt x="414374" y="447888"/>
                </a:cubicBezTo>
                <a:lnTo>
                  <a:pt x="446168" y="478694"/>
                </a:lnTo>
                <a:cubicBezTo>
                  <a:pt x="445129" y="490368"/>
                  <a:pt x="454239" y="501309"/>
                  <a:pt x="467446" y="500881"/>
                </a:cubicBezTo>
                <a:cubicBezTo>
                  <a:pt x="474233" y="500698"/>
                  <a:pt x="480714" y="496725"/>
                  <a:pt x="484016" y="490796"/>
                </a:cubicBezTo>
                <a:cubicBezTo>
                  <a:pt x="490986" y="478388"/>
                  <a:pt x="484077" y="463902"/>
                  <a:pt x="471359" y="460724"/>
                </a:cubicBezTo>
                <a:cubicBezTo>
                  <a:pt x="467568" y="459746"/>
                  <a:pt x="463838" y="459990"/>
                  <a:pt x="460414" y="461090"/>
                </a:cubicBezTo>
                <a:lnTo>
                  <a:pt x="431127" y="432729"/>
                </a:lnTo>
                <a:cubicBezTo>
                  <a:pt x="424646" y="426434"/>
                  <a:pt x="424585" y="415982"/>
                  <a:pt x="431066" y="409686"/>
                </a:cubicBezTo>
                <a:lnTo>
                  <a:pt x="449470" y="391716"/>
                </a:lnTo>
                <a:cubicBezTo>
                  <a:pt x="459192" y="382242"/>
                  <a:pt x="466712" y="370996"/>
                  <a:pt x="471787" y="358832"/>
                </a:cubicBezTo>
                <a:cubicBezTo>
                  <a:pt x="476862" y="346791"/>
                  <a:pt x="490191" y="340434"/>
                  <a:pt x="502848" y="343674"/>
                </a:cubicBezTo>
                <a:lnTo>
                  <a:pt x="519968" y="348014"/>
                </a:lnTo>
                <a:cubicBezTo>
                  <a:pt x="522475" y="354859"/>
                  <a:pt x="529996" y="361827"/>
                  <a:pt x="539412" y="363050"/>
                </a:cubicBezTo>
                <a:cubicBezTo>
                  <a:pt x="554576" y="365250"/>
                  <a:pt x="567782" y="354371"/>
                  <a:pt x="567049" y="338234"/>
                </a:cubicBezTo>
                <a:close/>
              </a:path>
            </a:pathLst>
          </a:custGeom>
          <a:solidFill>
            <a:schemeClr val="bg1">
              <a:lumMod val="95000"/>
            </a:schemeClr>
          </a:solidFill>
          <a:ln w="9525" cap="flat">
            <a:noFill/>
            <a:prstDash val="solid"/>
            <a:miter/>
          </a:ln>
        </p:spPr>
        <p:txBody>
          <a:bodyPr rtlCol="0" anchor="ctr"/>
          <a:lstStyle/>
          <a:p>
            <a:endParaRPr lang="es-MX"/>
          </a:p>
        </p:txBody>
      </p:sp>
      <p:cxnSp>
        <p:nvCxnSpPr>
          <p:cNvPr id="11" name="Straight Connector 10">
            <a:extLst>
              <a:ext uri="{FF2B5EF4-FFF2-40B4-BE49-F238E27FC236}">
                <a16:creationId xmlns:a16="http://schemas.microsoft.com/office/drawing/2014/main" id="{ECC570FA-7977-9243-BBD7-19DC29D849B9}"/>
              </a:ext>
            </a:extLst>
          </p:cNvPr>
          <p:cNvCxnSpPr>
            <a:cxnSpLocks/>
          </p:cNvCxnSpPr>
          <p:nvPr/>
        </p:nvCxnSpPr>
        <p:spPr>
          <a:xfrm>
            <a:off x="14385192" y="8625515"/>
            <a:ext cx="7698954" cy="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53D1C167-7A29-BE42-B476-7C67B47CCB9E}"/>
              </a:ext>
            </a:extLst>
          </p:cNvPr>
          <p:cNvGrpSpPr/>
          <p:nvPr/>
        </p:nvGrpSpPr>
        <p:grpSpPr>
          <a:xfrm>
            <a:off x="14762598" y="9478409"/>
            <a:ext cx="1836599" cy="1870408"/>
            <a:chOff x="6943725" y="3960147"/>
            <a:chExt cx="8435505" cy="8590788"/>
          </a:xfrm>
        </p:grpSpPr>
        <p:sp>
          <p:nvSpPr>
            <p:cNvPr id="57" name="Freeform 5">
              <a:extLst>
                <a:ext uri="{FF2B5EF4-FFF2-40B4-BE49-F238E27FC236}">
                  <a16:creationId xmlns:a16="http://schemas.microsoft.com/office/drawing/2014/main" id="{929DFB9E-82B5-CD41-BF91-E0BB7124B5F8}"/>
                </a:ext>
              </a:extLst>
            </p:cNvPr>
            <p:cNvSpPr>
              <a:spLocks noChangeArrowheads="1"/>
            </p:cNvSpPr>
            <p:nvPr/>
          </p:nvSpPr>
          <p:spPr bwMode="auto">
            <a:xfrm>
              <a:off x="6943725" y="3960147"/>
              <a:ext cx="3981947" cy="8576501"/>
            </a:xfrm>
            <a:custGeom>
              <a:avLst/>
              <a:gdLst>
                <a:gd name="T0" fmla="*/ 563 w 575"/>
                <a:gd name="T1" fmla="*/ 597 h 1233"/>
                <a:gd name="T2" fmla="*/ 563 w 575"/>
                <a:gd name="T3" fmla="*/ 597 h 1233"/>
                <a:gd name="T4" fmla="*/ 544 w 575"/>
                <a:gd name="T5" fmla="*/ 570 h 1233"/>
                <a:gd name="T6" fmla="*/ 518 w 575"/>
                <a:gd name="T7" fmla="*/ 521 h 1233"/>
                <a:gd name="T8" fmla="*/ 450 w 575"/>
                <a:gd name="T9" fmla="*/ 412 h 1233"/>
                <a:gd name="T10" fmla="*/ 431 w 575"/>
                <a:gd name="T11" fmla="*/ 313 h 1233"/>
                <a:gd name="T12" fmla="*/ 363 w 575"/>
                <a:gd name="T13" fmla="*/ 204 h 1233"/>
                <a:gd name="T14" fmla="*/ 329 w 575"/>
                <a:gd name="T15" fmla="*/ 189 h 1233"/>
                <a:gd name="T16" fmla="*/ 333 w 575"/>
                <a:gd name="T17" fmla="*/ 143 h 1233"/>
                <a:gd name="T18" fmla="*/ 333 w 575"/>
                <a:gd name="T19" fmla="*/ 140 h 1233"/>
                <a:gd name="T20" fmla="*/ 355 w 575"/>
                <a:gd name="T21" fmla="*/ 75 h 1233"/>
                <a:gd name="T22" fmla="*/ 291 w 575"/>
                <a:gd name="T23" fmla="*/ 0 h 1233"/>
                <a:gd name="T24" fmla="*/ 291 w 575"/>
                <a:gd name="T25" fmla="*/ 0 h 1233"/>
                <a:gd name="T26" fmla="*/ 291 w 575"/>
                <a:gd name="T27" fmla="*/ 0 h 1233"/>
                <a:gd name="T28" fmla="*/ 227 w 575"/>
                <a:gd name="T29" fmla="*/ 75 h 1233"/>
                <a:gd name="T30" fmla="*/ 250 w 575"/>
                <a:gd name="T31" fmla="*/ 140 h 1233"/>
                <a:gd name="T32" fmla="*/ 250 w 575"/>
                <a:gd name="T33" fmla="*/ 143 h 1233"/>
                <a:gd name="T34" fmla="*/ 253 w 575"/>
                <a:gd name="T35" fmla="*/ 189 h 1233"/>
                <a:gd name="T36" fmla="*/ 215 w 575"/>
                <a:gd name="T37" fmla="*/ 204 h 1233"/>
                <a:gd name="T38" fmla="*/ 147 w 575"/>
                <a:gd name="T39" fmla="*/ 313 h 1233"/>
                <a:gd name="T40" fmla="*/ 125 w 575"/>
                <a:gd name="T41" fmla="*/ 412 h 1233"/>
                <a:gd name="T42" fmla="*/ 53 w 575"/>
                <a:gd name="T43" fmla="*/ 536 h 1233"/>
                <a:gd name="T44" fmla="*/ 30 w 575"/>
                <a:gd name="T45" fmla="*/ 574 h 1233"/>
                <a:gd name="T46" fmla="*/ 11 w 575"/>
                <a:gd name="T47" fmla="*/ 593 h 1233"/>
                <a:gd name="T48" fmla="*/ 8 w 575"/>
                <a:gd name="T49" fmla="*/ 627 h 1233"/>
                <a:gd name="T50" fmla="*/ 23 w 575"/>
                <a:gd name="T51" fmla="*/ 612 h 1233"/>
                <a:gd name="T52" fmla="*/ 19 w 575"/>
                <a:gd name="T53" fmla="*/ 638 h 1233"/>
                <a:gd name="T54" fmla="*/ 42 w 575"/>
                <a:gd name="T55" fmla="*/ 653 h 1233"/>
                <a:gd name="T56" fmla="*/ 79 w 575"/>
                <a:gd name="T57" fmla="*/ 559 h 1233"/>
                <a:gd name="T58" fmla="*/ 170 w 575"/>
                <a:gd name="T59" fmla="*/ 430 h 1233"/>
                <a:gd name="T60" fmla="*/ 200 w 575"/>
                <a:gd name="T61" fmla="*/ 336 h 1233"/>
                <a:gd name="T62" fmla="*/ 215 w 575"/>
                <a:gd name="T63" fmla="*/ 453 h 1233"/>
                <a:gd name="T64" fmla="*/ 174 w 575"/>
                <a:gd name="T65" fmla="*/ 585 h 1233"/>
                <a:gd name="T66" fmla="*/ 189 w 575"/>
                <a:gd name="T67" fmla="*/ 865 h 1233"/>
                <a:gd name="T68" fmla="*/ 174 w 575"/>
                <a:gd name="T69" fmla="*/ 993 h 1233"/>
                <a:gd name="T70" fmla="*/ 193 w 575"/>
                <a:gd name="T71" fmla="*/ 1145 h 1233"/>
                <a:gd name="T72" fmla="*/ 174 w 575"/>
                <a:gd name="T73" fmla="*/ 1216 h 1233"/>
                <a:gd name="T74" fmla="*/ 238 w 575"/>
                <a:gd name="T75" fmla="*/ 1220 h 1233"/>
                <a:gd name="T76" fmla="*/ 231 w 575"/>
                <a:gd name="T77" fmla="*/ 1114 h 1233"/>
                <a:gd name="T78" fmla="*/ 246 w 575"/>
                <a:gd name="T79" fmla="*/ 982 h 1233"/>
                <a:gd name="T80" fmla="*/ 257 w 575"/>
                <a:gd name="T81" fmla="*/ 842 h 1233"/>
                <a:gd name="T82" fmla="*/ 287 w 575"/>
                <a:gd name="T83" fmla="*/ 619 h 1233"/>
                <a:gd name="T84" fmla="*/ 321 w 575"/>
                <a:gd name="T85" fmla="*/ 842 h 1233"/>
                <a:gd name="T86" fmla="*/ 333 w 575"/>
                <a:gd name="T87" fmla="*/ 982 h 1233"/>
                <a:gd name="T88" fmla="*/ 344 w 575"/>
                <a:gd name="T89" fmla="*/ 1114 h 1233"/>
                <a:gd name="T90" fmla="*/ 336 w 575"/>
                <a:gd name="T91" fmla="*/ 1220 h 1233"/>
                <a:gd name="T92" fmla="*/ 404 w 575"/>
                <a:gd name="T93" fmla="*/ 1216 h 1233"/>
                <a:gd name="T94" fmla="*/ 382 w 575"/>
                <a:gd name="T95" fmla="*/ 1145 h 1233"/>
                <a:gd name="T96" fmla="*/ 404 w 575"/>
                <a:gd name="T97" fmla="*/ 993 h 1233"/>
                <a:gd name="T98" fmla="*/ 389 w 575"/>
                <a:gd name="T99" fmla="*/ 865 h 1233"/>
                <a:gd name="T100" fmla="*/ 401 w 575"/>
                <a:gd name="T101" fmla="*/ 585 h 1233"/>
                <a:gd name="T102" fmla="*/ 363 w 575"/>
                <a:gd name="T103" fmla="*/ 453 h 1233"/>
                <a:gd name="T104" fmla="*/ 378 w 575"/>
                <a:gd name="T105" fmla="*/ 336 h 1233"/>
                <a:gd name="T106" fmla="*/ 404 w 575"/>
                <a:gd name="T107" fmla="*/ 430 h 1233"/>
                <a:gd name="T108" fmla="*/ 495 w 575"/>
                <a:gd name="T109" fmla="*/ 559 h 1233"/>
                <a:gd name="T110" fmla="*/ 533 w 575"/>
                <a:gd name="T111" fmla="*/ 653 h 1233"/>
                <a:gd name="T112" fmla="*/ 559 w 575"/>
                <a:gd name="T113" fmla="*/ 638 h 1233"/>
                <a:gd name="T114" fmla="*/ 556 w 575"/>
                <a:gd name="T115" fmla="*/ 612 h 1233"/>
                <a:gd name="T116" fmla="*/ 574 w 575"/>
                <a:gd name="T117" fmla="*/ 623 h 1233"/>
                <a:gd name="T118" fmla="*/ 563 w 575"/>
                <a:gd name="T119" fmla="*/ 597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5" h="1233">
                  <a:moveTo>
                    <a:pt x="563" y="597"/>
                  </a:moveTo>
                  <a:lnTo>
                    <a:pt x="563" y="597"/>
                  </a:lnTo>
                  <a:cubicBezTo>
                    <a:pt x="559" y="589"/>
                    <a:pt x="552" y="578"/>
                    <a:pt x="544" y="570"/>
                  </a:cubicBezTo>
                  <a:cubicBezTo>
                    <a:pt x="537" y="563"/>
                    <a:pt x="525" y="536"/>
                    <a:pt x="518" y="521"/>
                  </a:cubicBezTo>
                  <a:cubicBezTo>
                    <a:pt x="506" y="498"/>
                    <a:pt x="488" y="468"/>
                    <a:pt x="450" y="412"/>
                  </a:cubicBezTo>
                  <a:cubicBezTo>
                    <a:pt x="442" y="389"/>
                    <a:pt x="438" y="336"/>
                    <a:pt x="431" y="313"/>
                  </a:cubicBezTo>
                  <a:cubicBezTo>
                    <a:pt x="412" y="238"/>
                    <a:pt x="404" y="211"/>
                    <a:pt x="363" y="204"/>
                  </a:cubicBezTo>
                  <a:cubicBezTo>
                    <a:pt x="348" y="204"/>
                    <a:pt x="333" y="196"/>
                    <a:pt x="329" y="189"/>
                  </a:cubicBezTo>
                  <a:cubicBezTo>
                    <a:pt x="321" y="177"/>
                    <a:pt x="314" y="155"/>
                    <a:pt x="333" y="143"/>
                  </a:cubicBezTo>
                  <a:lnTo>
                    <a:pt x="333" y="140"/>
                  </a:lnTo>
                  <a:cubicBezTo>
                    <a:pt x="348" y="128"/>
                    <a:pt x="355" y="102"/>
                    <a:pt x="355" y="75"/>
                  </a:cubicBezTo>
                  <a:cubicBezTo>
                    <a:pt x="355" y="37"/>
                    <a:pt x="325" y="0"/>
                    <a:pt x="291" y="0"/>
                  </a:cubicBezTo>
                  <a:lnTo>
                    <a:pt x="291" y="0"/>
                  </a:lnTo>
                  <a:lnTo>
                    <a:pt x="291" y="0"/>
                  </a:lnTo>
                  <a:cubicBezTo>
                    <a:pt x="257" y="0"/>
                    <a:pt x="227" y="37"/>
                    <a:pt x="227" y="75"/>
                  </a:cubicBezTo>
                  <a:cubicBezTo>
                    <a:pt x="227" y="102"/>
                    <a:pt x="234" y="128"/>
                    <a:pt x="250" y="140"/>
                  </a:cubicBezTo>
                  <a:lnTo>
                    <a:pt x="250" y="143"/>
                  </a:lnTo>
                  <a:cubicBezTo>
                    <a:pt x="268" y="155"/>
                    <a:pt x="261" y="177"/>
                    <a:pt x="253" y="189"/>
                  </a:cubicBezTo>
                  <a:cubicBezTo>
                    <a:pt x="250" y="196"/>
                    <a:pt x="231" y="204"/>
                    <a:pt x="215" y="204"/>
                  </a:cubicBezTo>
                  <a:cubicBezTo>
                    <a:pt x="174" y="211"/>
                    <a:pt x="163" y="238"/>
                    <a:pt x="147" y="313"/>
                  </a:cubicBezTo>
                  <a:cubicBezTo>
                    <a:pt x="140" y="336"/>
                    <a:pt x="132" y="389"/>
                    <a:pt x="125" y="412"/>
                  </a:cubicBezTo>
                  <a:cubicBezTo>
                    <a:pt x="91" y="468"/>
                    <a:pt x="61" y="517"/>
                    <a:pt x="53" y="536"/>
                  </a:cubicBezTo>
                  <a:cubicBezTo>
                    <a:pt x="42" y="548"/>
                    <a:pt x="34" y="567"/>
                    <a:pt x="30" y="574"/>
                  </a:cubicBezTo>
                  <a:cubicBezTo>
                    <a:pt x="23" y="582"/>
                    <a:pt x="19" y="585"/>
                    <a:pt x="11" y="593"/>
                  </a:cubicBezTo>
                  <a:cubicBezTo>
                    <a:pt x="0" y="612"/>
                    <a:pt x="4" y="623"/>
                    <a:pt x="8" y="627"/>
                  </a:cubicBezTo>
                  <a:cubicBezTo>
                    <a:pt x="11" y="631"/>
                    <a:pt x="19" y="616"/>
                    <a:pt x="23" y="612"/>
                  </a:cubicBezTo>
                  <a:cubicBezTo>
                    <a:pt x="23" y="616"/>
                    <a:pt x="23" y="627"/>
                    <a:pt x="19" y="638"/>
                  </a:cubicBezTo>
                  <a:cubicBezTo>
                    <a:pt x="19" y="657"/>
                    <a:pt x="27" y="669"/>
                    <a:pt x="42" y="653"/>
                  </a:cubicBezTo>
                  <a:cubicBezTo>
                    <a:pt x="68" y="631"/>
                    <a:pt x="45" y="604"/>
                    <a:pt x="79" y="559"/>
                  </a:cubicBezTo>
                  <a:cubicBezTo>
                    <a:pt x="102" y="533"/>
                    <a:pt x="155" y="464"/>
                    <a:pt x="170" y="430"/>
                  </a:cubicBezTo>
                  <a:cubicBezTo>
                    <a:pt x="189" y="396"/>
                    <a:pt x="193" y="351"/>
                    <a:pt x="200" y="336"/>
                  </a:cubicBezTo>
                  <a:cubicBezTo>
                    <a:pt x="204" y="366"/>
                    <a:pt x="223" y="412"/>
                    <a:pt x="215" y="453"/>
                  </a:cubicBezTo>
                  <a:cubicBezTo>
                    <a:pt x="212" y="483"/>
                    <a:pt x="181" y="510"/>
                    <a:pt x="174" y="585"/>
                  </a:cubicBezTo>
                  <a:cubicBezTo>
                    <a:pt x="163" y="691"/>
                    <a:pt x="193" y="797"/>
                    <a:pt x="189" y="865"/>
                  </a:cubicBezTo>
                  <a:cubicBezTo>
                    <a:pt x="189" y="899"/>
                    <a:pt x="178" y="948"/>
                    <a:pt x="174" y="993"/>
                  </a:cubicBezTo>
                  <a:cubicBezTo>
                    <a:pt x="174" y="1039"/>
                    <a:pt x="197" y="1099"/>
                    <a:pt x="193" y="1145"/>
                  </a:cubicBezTo>
                  <a:cubicBezTo>
                    <a:pt x="193" y="1190"/>
                    <a:pt x="174" y="1198"/>
                    <a:pt x="174" y="1216"/>
                  </a:cubicBezTo>
                  <a:cubicBezTo>
                    <a:pt x="174" y="1232"/>
                    <a:pt x="238" y="1232"/>
                    <a:pt x="238" y="1220"/>
                  </a:cubicBezTo>
                  <a:cubicBezTo>
                    <a:pt x="246" y="1205"/>
                    <a:pt x="234" y="1148"/>
                    <a:pt x="231" y="1114"/>
                  </a:cubicBezTo>
                  <a:cubicBezTo>
                    <a:pt x="227" y="1077"/>
                    <a:pt x="242" y="1046"/>
                    <a:pt x="246" y="982"/>
                  </a:cubicBezTo>
                  <a:cubicBezTo>
                    <a:pt x="250" y="922"/>
                    <a:pt x="253" y="899"/>
                    <a:pt x="257" y="842"/>
                  </a:cubicBezTo>
                  <a:cubicBezTo>
                    <a:pt x="257" y="782"/>
                    <a:pt x="280" y="631"/>
                    <a:pt x="287" y="619"/>
                  </a:cubicBezTo>
                  <a:cubicBezTo>
                    <a:pt x="299" y="631"/>
                    <a:pt x="317" y="782"/>
                    <a:pt x="321" y="842"/>
                  </a:cubicBezTo>
                  <a:cubicBezTo>
                    <a:pt x="325" y="899"/>
                    <a:pt x="329" y="922"/>
                    <a:pt x="333" y="982"/>
                  </a:cubicBezTo>
                  <a:cubicBezTo>
                    <a:pt x="333" y="1046"/>
                    <a:pt x="348" y="1077"/>
                    <a:pt x="344" y="1114"/>
                  </a:cubicBezTo>
                  <a:cubicBezTo>
                    <a:pt x="340" y="1148"/>
                    <a:pt x="333" y="1205"/>
                    <a:pt x="336" y="1220"/>
                  </a:cubicBezTo>
                  <a:cubicBezTo>
                    <a:pt x="340" y="1232"/>
                    <a:pt x="404" y="1232"/>
                    <a:pt x="404" y="1216"/>
                  </a:cubicBezTo>
                  <a:cubicBezTo>
                    <a:pt x="404" y="1198"/>
                    <a:pt x="386" y="1190"/>
                    <a:pt x="382" y="1145"/>
                  </a:cubicBezTo>
                  <a:cubicBezTo>
                    <a:pt x="382" y="1099"/>
                    <a:pt x="404" y="1039"/>
                    <a:pt x="404" y="993"/>
                  </a:cubicBezTo>
                  <a:cubicBezTo>
                    <a:pt x="401" y="948"/>
                    <a:pt x="389" y="899"/>
                    <a:pt x="389" y="865"/>
                  </a:cubicBezTo>
                  <a:cubicBezTo>
                    <a:pt x="386" y="786"/>
                    <a:pt x="412" y="691"/>
                    <a:pt x="401" y="585"/>
                  </a:cubicBezTo>
                  <a:cubicBezTo>
                    <a:pt x="393" y="510"/>
                    <a:pt x="367" y="483"/>
                    <a:pt x="363" y="453"/>
                  </a:cubicBezTo>
                  <a:cubicBezTo>
                    <a:pt x="355" y="412"/>
                    <a:pt x="374" y="366"/>
                    <a:pt x="378" y="336"/>
                  </a:cubicBezTo>
                  <a:cubicBezTo>
                    <a:pt x="382" y="351"/>
                    <a:pt x="389" y="396"/>
                    <a:pt x="404" y="430"/>
                  </a:cubicBezTo>
                  <a:cubicBezTo>
                    <a:pt x="423" y="464"/>
                    <a:pt x="476" y="533"/>
                    <a:pt x="495" y="559"/>
                  </a:cubicBezTo>
                  <a:cubicBezTo>
                    <a:pt x="533" y="604"/>
                    <a:pt x="510" y="631"/>
                    <a:pt x="533" y="653"/>
                  </a:cubicBezTo>
                  <a:cubicBezTo>
                    <a:pt x="552" y="669"/>
                    <a:pt x="563" y="657"/>
                    <a:pt x="559" y="638"/>
                  </a:cubicBezTo>
                  <a:cubicBezTo>
                    <a:pt x="556" y="627"/>
                    <a:pt x="556" y="619"/>
                    <a:pt x="556" y="612"/>
                  </a:cubicBezTo>
                  <a:cubicBezTo>
                    <a:pt x="559" y="616"/>
                    <a:pt x="567" y="631"/>
                    <a:pt x="574" y="623"/>
                  </a:cubicBezTo>
                  <a:cubicBezTo>
                    <a:pt x="574" y="623"/>
                    <a:pt x="574" y="612"/>
                    <a:pt x="563" y="597"/>
                  </a:cubicBezTo>
                </a:path>
              </a:pathLst>
            </a:custGeom>
            <a:solidFill>
              <a:schemeClr val="accent3"/>
            </a:solidFill>
            <a:ln>
              <a:noFill/>
            </a:ln>
            <a:effectLst/>
          </p:spPr>
          <p:txBody>
            <a:bodyPr wrap="none" anchor="ctr"/>
            <a:lstStyle/>
            <a:p>
              <a:endParaRPr lang="en-SV"/>
            </a:p>
          </p:txBody>
        </p:sp>
        <p:sp>
          <p:nvSpPr>
            <p:cNvPr id="58" name="Freeform 36">
              <a:extLst>
                <a:ext uri="{FF2B5EF4-FFF2-40B4-BE49-F238E27FC236}">
                  <a16:creationId xmlns:a16="http://schemas.microsoft.com/office/drawing/2014/main" id="{6D381BB9-0EB9-374B-BA22-E3F5719190F0}"/>
                </a:ext>
              </a:extLst>
            </p:cNvPr>
            <p:cNvSpPr>
              <a:spLocks noChangeArrowheads="1"/>
            </p:cNvSpPr>
            <p:nvPr/>
          </p:nvSpPr>
          <p:spPr bwMode="auto">
            <a:xfrm>
              <a:off x="11141502" y="3960147"/>
              <a:ext cx="4237728" cy="8590788"/>
            </a:xfrm>
            <a:custGeom>
              <a:avLst/>
              <a:gdLst>
                <a:gd name="T0" fmla="*/ 631 w 647"/>
                <a:gd name="T1" fmla="*/ 654 h 1316"/>
                <a:gd name="T2" fmla="*/ 631 w 647"/>
                <a:gd name="T3" fmla="*/ 654 h 1316"/>
                <a:gd name="T4" fmla="*/ 612 w 647"/>
                <a:gd name="T5" fmla="*/ 627 h 1316"/>
                <a:gd name="T6" fmla="*/ 589 w 647"/>
                <a:gd name="T7" fmla="*/ 578 h 1316"/>
                <a:gd name="T8" fmla="*/ 525 w 647"/>
                <a:gd name="T9" fmla="*/ 465 h 1316"/>
                <a:gd name="T10" fmla="*/ 506 w 647"/>
                <a:gd name="T11" fmla="*/ 374 h 1316"/>
                <a:gd name="T12" fmla="*/ 442 w 647"/>
                <a:gd name="T13" fmla="*/ 242 h 1316"/>
                <a:gd name="T14" fmla="*/ 374 w 647"/>
                <a:gd name="T15" fmla="*/ 200 h 1316"/>
                <a:gd name="T16" fmla="*/ 366 w 647"/>
                <a:gd name="T17" fmla="*/ 155 h 1316"/>
                <a:gd name="T18" fmla="*/ 389 w 647"/>
                <a:gd name="T19" fmla="*/ 76 h 1316"/>
                <a:gd name="T20" fmla="*/ 325 w 647"/>
                <a:gd name="T21" fmla="*/ 0 h 1316"/>
                <a:gd name="T22" fmla="*/ 325 w 647"/>
                <a:gd name="T23" fmla="*/ 0 h 1316"/>
                <a:gd name="T24" fmla="*/ 321 w 647"/>
                <a:gd name="T25" fmla="*/ 0 h 1316"/>
                <a:gd name="T26" fmla="*/ 321 w 647"/>
                <a:gd name="T27" fmla="*/ 0 h 1316"/>
                <a:gd name="T28" fmla="*/ 321 w 647"/>
                <a:gd name="T29" fmla="*/ 0 h 1316"/>
                <a:gd name="T30" fmla="*/ 253 w 647"/>
                <a:gd name="T31" fmla="*/ 76 h 1316"/>
                <a:gd name="T32" fmla="*/ 279 w 647"/>
                <a:gd name="T33" fmla="*/ 155 h 1316"/>
                <a:gd name="T34" fmla="*/ 268 w 647"/>
                <a:gd name="T35" fmla="*/ 200 h 1316"/>
                <a:gd name="T36" fmla="*/ 200 w 647"/>
                <a:gd name="T37" fmla="*/ 242 h 1316"/>
                <a:gd name="T38" fmla="*/ 136 w 647"/>
                <a:gd name="T39" fmla="*/ 374 h 1316"/>
                <a:gd name="T40" fmla="*/ 117 w 647"/>
                <a:gd name="T41" fmla="*/ 465 h 1316"/>
                <a:gd name="T42" fmla="*/ 53 w 647"/>
                <a:gd name="T43" fmla="*/ 578 h 1316"/>
                <a:gd name="T44" fmla="*/ 30 w 647"/>
                <a:gd name="T45" fmla="*/ 627 h 1316"/>
                <a:gd name="T46" fmla="*/ 11 w 647"/>
                <a:gd name="T47" fmla="*/ 654 h 1316"/>
                <a:gd name="T48" fmla="*/ 7 w 647"/>
                <a:gd name="T49" fmla="*/ 688 h 1316"/>
                <a:gd name="T50" fmla="*/ 26 w 647"/>
                <a:gd name="T51" fmla="*/ 669 h 1316"/>
                <a:gd name="T52" fmla="*/ 19 w 647"/>
                <a:gd name="T53" fmla="*/ 699 h 1316"/>
                <a:gd name="T54" fmla="*/ 45 w 647"/>
                <a:gd name="T55" fmla="*/ 718 h 1316"/>
                <a:gd name="T56" fmla="*/ 87 w 647"/>
                <a:gd name="T57" fmla="*/ 616 h 1316"/>
                <a:gd name="T58" fmla="*/ 173 w 647"/>
                <a:gd name="T59" fmla="*/ 488 h 1316"/>
                <a:gd name="T60" fmla="*/ 207 w 647"/>
                <a:gd name="T61" fmla="*/ 382 h 1316"/>
                <a:gd name="T62" fmla="*/ 215 w 647"/>
                <a:gd name="T63" fmla="*/ 503 h 1316"/>
                <a:gd name="T64" fmla="*/ 200 w 647"/>
                <a:gd name="T65" fmla="*/ 624 h 1316"/>
                <a:gd name="T66" fmla="*/ 211 w 647"/>
                <a:gd name="T67" fmla="*/ 926 h 1316"/>
                <a:gd name="T68" fmla="*/ 200 w 647"/>
                <a:gd name="T69" fmla="*/ 1066 h 1316"/>
                <a:gd name="T70" fmla="*/ 226 w 647"/>
                <a:gd name="T71" fmla="*/ 1224 h 1316"/>
                <a:gd name="T72" fmla="*/ 204 w 647"/>
                <a:gd name="T73" fmla="*/ 1300 h 1316"/>
                <a:gd name="T74" fmla="*/ 279 w 647"/>
                <a:gd name="T75" fmla="*/ 1304 h 1316"/>
                <a:gd name="T76" fmla="*/ 276 w 647"/>
                <a:gd name="T77" fmla="*/ 1190 h 1316"/>
                <a:gd name="T78" fmla="*/ 283 w 647"/>
                <a:gd name="T79" fmla="*/ 1051 h 1316"/>
                <a:gd name="T80" fmla="*/ 294 w 647"/>
                <a:gd name="T81" fmla="*/ 903 h 1316"/>
                <a:gd name="T82" fmla="*/ 317 w 647"/>
                <a:gd name="T83" fmla="*/ 688 h 1316"/>
                <a:gd name="T84" fmla="*/ 321 w 647"/>
                <a:gd name="T85" fmla="*/ 688 h 1316"/>
                <a:gd name="T86" fmla="*/ 328 w 647"/>
                <a:gd name="T87" fmla="*/ 688 h 1316"/>
                <a:gd name="T88" fmla="*/ 347 w 647"/>
                <a:gd name="T89" fmla="*/ 903 h 1316"/>
                <a:gd name="T90" fmla="*/ 359 w 647"/>
                <a:gd name="T91" fmla="*/ 1051 h 1316"/>
                <a:gd name="T92" fmla="*/ 366 w 647"/>
                <a:gd name="T93" fmla="*/ 1190 h 1316"/>
                <a:gd name="T94" fmla="*/ 366 w 647"/>
                <a:gd name="T95" fmla="*/ 1304 h 1316"/>
                <a:gd name="T96" fmla="*/ 442 w 647"/>
                <a:gd name="T97" fmla="*/ 1300 h 1316"/>
                <a:gd name="T98" fmla="*/ 419 w 647"/>
                <a:gd name="T99" fmla="*/ 1224 h 1316"/>
                <a:gd name="T100" fmla="*/ 442 w 647"/>
                <a:gd name="T101" fmla="*/ 1066 h 1316"/>
                <a:gd name="T102" fmla="*/ 434 w 647"/>
                <a:gd name="T103" fmla="*/ 926 h 1316"/>
                <a:gd name="T104" fmla="*/ 442 w 647"/>
                <a:gd name="T105" fmla="*/ 624 h 1316"/>
                <a:gd name="T106" fmla="*/ 427 w 647"/>
                <a:gd name="T107" fmla="*/ 503 h 1316"/>
                <a:gd name="T108" fmla="*/ 438 w 647"/>
                <a:gd name="T109" fmla="*/ 382 h 1316"/>
                <a:gd name="T110" fmla="*/ 468 w 647"/>
                <a:gd name="T111" fmla="*/ 488 h 1316"/>
                <a:gd name="T112" fmla="*/ 555 w 647"/>
                <a:gd name="T113" fmla="*/ 616 h 1316"/>
                <a:gd name="T114" fmla="*/ 600 w 647"/>
                <a:gd name="T115" fmla="*/ 718 h 1316"/>
                <a:gd name="T116" fmla="*/ 623 w 647"/>
                <a:gd name="T117" fmla="*/ 699 h 1316"/>
                <a:gd name="T118" fmla="*/ 619 w 647"/>
                <a:gd name="T119" fmla="*/ 669 h 1316"/>
                <a:gd name="T120" fmla="*/ 638 w 647"/>
                <a:gd name="T121" fmla="*/ 688 h 1316"/>
                <a:gd name="T122" fmla="*/ 631 w 647"/>
                <a:gd name="T123" fmla="*/ 654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7" h="1316">
                  <a:moveTo>
                    <a:pt x="631" y="654"/>
                  </a:moveTo>
                  <a:lnTo>
                    <a:pt x="631" y="654"/>
                  </a:lnTo>
                  <a:cubicBezTo>
                    <a:pt x="623" y="642"/>
                    <a:pt x="619" y="635"/>
                    <a:pt x="612" y="627"/>
                  </a:cubicBezTo>
                  <a:cubicBezTo>
                    <a:pt x="608" y="620"/>
                    <a:pt x="597" y="593"/>
                    <a:pt x="589" y="578"/>
                  </a:cubicBezTo>
                  <a:cubicBezTo>
                    <a:pt x="582" y="559"/>
                    <a:pt x="563" y="522"/>
                    <a:pt x="525" y="465"/>
                  </a:cubicBezTo>
                  <a:cubicBezTo>
                    <a:pt x="517" y="442"/>
                    <a:pt x="506" y="401"/>
                    <a:pt x="506" y="374"/>
                  </a:cubicBezTo>
                  <a:cubicBezTo>
                    <a:pt x="502" y="302"/>
                    <a:pt x="487" y="253"/>
                    <a:pt x="442" y="242"/>
                  </a:cubicBezTo>
                  <a:cubicBezTo>
                    <a:pt x="423" y="238"/>
                    <a:pt x="389" y="216"/>
                    <a:pt x="374" y="200"/>
                  </a:cubicBezTo>
                  <a:cubicBezTo>
                    <a:pt x="351" y="182"/>
                    <a:pt x="366" y="155"/>
                    <a:pt x="366" y="155"/>
                  </a:cubicBezTo>
                  <a:cubicBezTo>
                    <a:pt x="378" y="136"/>
                    <a:pt x="389" y="102"/>
                    <a:pt x="389" y="76"/>
                  </a:cubicBezTo>
                  <a:cubicBezTo>
                    <a:pt x="389" y="34"/>
                    <a:pt x="362" y="4"/>
                    <a:pt x="325" y="0"/>
                  </a:cubicBezTo>
                  <a:lnTo>
                    <a:pt x="325" y="0"/>
                  </a:lnTo>
                  <a:cubicBezTo>
                    <a:pt x="321" y="0"/>
                    <a:pt x="321" y="0"/>
                    <a:pt x="321" y="0"/>
                  </a:cubicBezTo>
                  <a:lnTo>
                    <a:pt x="321" y="0"/>
                  </a:lnTo>
                  <a:lnTo>
                    <a:pt x="321" y="0"/>
                  </a:lnTo>
                  <a:cubicBezTo>
                    <a:pt x="283" y="4"/>
                    <a:pt x="257" y="34"/>
                    <a:pt x="253" y="76"/>
                  </a:cubicBezTo>
                  <a:cubicBezTo>
                    <a:pt x="253" y="102"/>
                    <a:pt x="264" y="136"/>
                    <a:pt x="279" y="155"/>
                  </a:cubicBezTo>
                  <a:cubicBezTo>
                    <a:pt x="279" y="155"/>
                    <a:pt x="291" y="178"/>
                    <a:pt x="268" y="200"/>
                  </a:cubicBezTo>
                  <a:cubicBezTo>
                    <a:pt x="253" y="216"/>
                    <a:pt x="223" y="238"/>
                    <a:pt x="200" y="242"/>
                  </a:cubicBezTo>
                  <a:cubicBezTo>
                    <a:pt x="158" y="253"/>
                    <a:pt x="139" y="302"/>
                    <a:pt x="136" y="374"/>
                  </a:cubicBezTo>
                  <a:cubicBezTo>
                    <a:pt x="136" y="401"/>
                    <a:pt x="124" y="442"/>
                    <a:pt x="117" y="465"/>
                  </a:cubicBezTo>
                  <a:cubicBezTo>
                    <a:pt x="79" y="522"/>
                    <a:pt x="64" y="559"/>
                    <a:pt x="53" y="578"/>
                  </a:cubicBezTo>
                  <a:cubicBezTo>
                    <a:pt x="45" y="593"/>
                    <a:pt x="37" y="620"/>
                    <a:pt x="30" y="627"/>
                  </a:cubicBezTo>
                  <a:cubicBezTo>
                    <a:pt x="26" y="635"/>
                    <a:pt x="19" y="642"/>
                    <a:pt x="11" y="654"/>
                  </a:cubicBezTo>
                  <a:cubicBezTo>
                    <a:pt x="0" y="673"/>
                    <a:pt x="3" y="688"/>
                    <a:pt x="7" y="688"/>
                  </a:cubicBezTo>
                  <a:cubicBezTo>
                    <a:pt x="11" y="692"/>
                    <a:pt x="19" y="673"/>
                    <a:pt x="26" y="669"/>
                  </a:cubicBezTo>
                  <a:cubicBezTo>
                    <a:pt x="26" y="676"/>
                    <a:pt x="22" y="688"/>
                    <a:pt x="19" y="699"/>
                  </a:cubicBezTo>
                  <a:cubicBezTo>
                    <a:pt x="19" y="722"/>
                    <a:pt x="26" y="733"/>
                    <a:pt x="45" y="718"/>
                  </a:cubicBezTo>
                  <a:cubicBezTo>
                    <a:pt x="68" y="699"/>
                    <a:pt x="49" y="661"/>
                    <a:pt x="87" y="616"/>
                  </a:cubicBezTo>
                  <a:cubicBezTo>
                    <a:pt x="109" y="590"/>
                    <a:pt x="158" y="525"/>
                    <a:pt x="173" y="488"/>
                  </a:cubicBezTo>
                  <a:cubicBezTo>
                    <a:pt x="192" y="450"/>
                    <a:pt x="200" y="397"/>
                    <a:pt x="207" y="382"/>
                  </a:cubicBezTo>
                  <a:cubicBezTo>
                    <a:pt x="211" y="412"/>
                    <a:pt x="223" y="461"/>
                    <a:pt x="215" y="503"/>
                  </a:cubicBezTo>
                  <a:cubicBezTo>
                    <a:pt x="211" y="537"/>
                    <a:pt x="207" y="544"/>
                    <a:pt x="200" y="624"/>
                  </a:cubicBezTo>
                  <a:cubicBezTo>
                    <a:pt x="189" y="737"/>
                    <a:pt x="211" y="858"/>
                    <a:pt x="211" y="926"/>
                  </a:cubicBezTo>
                  <a:cubicBezTo>
                    <a:pt x="211" y="964"/>
                    <a:pt x="204" y="1017"/>
                    <a:pt x="200" y="1066"/>
                  </a:cubicBezTo>
                  <a:cubicBezTo>
                    <a:pt x="200" y="1111"/>
                    <a:pt x="226" y="1179"/>
                    <a:pt x="226" y="1224"/>
                  </a:cubicBezTo>
                  <a:cubicBezTo>
                    <a:pt x="223" y="1274"/>
                    <a:pt x="204" y="1277"/>
                    <a:pt x="204" y="1300"/>
                  </a:cubicBezTo>
                  <a:cubicBezTo>
                    <a:pt x="204" y="1311"/>
                    <a:pt x="276" y="1315"/>
                    <a:pt x="279" y="1304"/>
                  </a:cubicBezTo>
                  <a:cubicBezTo>
                    <a:pt x="283" y="1289"/>
                    <a:pt x="279" y="1228"/>
                    <a:pt x="276" y="1190"/>
                  </a:cubicBezTo>
                  <a:cubicBezTo>
                    <a:pt x="272" y="1153"/>
                    <a:pt x="287" y="1122"/>
                    <a:pt x="283" y="1051"/>
                  </a:cubicBezTo>
                  <a:cubicBezTo>
                    <a:pt x="283" y="983"/>
                    <a:pt x="294" y="964"/>
                    <a:pt x="294" y="903"/>
                  </a:cubicBezTo>
                  <a:cubicBezTo>
                    <a:pt x="298" y="850"/>
                    <a:pt x="306" y="726"/>
                    <a:pt x="317" y="688"/>
                  </a:cubicBezTo>
                  <a:lnTo>
                    <a:pt x="321" y="688"/>
                  </a:lnTo>
                  <a:cubicBezTo>
                    <a:pt x="325" y="688"/>
                    <a:pt x="325" y="688"/>
                    <a:pt x="328" y="688"/>
                  </a:cubicBezTo>
                  <a:cubicBezTo>
                    <a:pt x="336" y="726"/>
                    <a:pt x="347" y="850"/>
                    <a:pt x="347" y="903"/>
                  </a:cubicBezTo>
                  <a:cubicBezTo>
                    <a:pt x="351" y="964"/>
                    <a:pt x="359" y="983"/>
                    <a:pt x="359" y="1051"/>
                  </a:cubicBezTo>
                  <a:cubicBezTo>
                    <a:pt x="359" y="1122"/>
                    <a:pt x="370" y="1153"/>
                    <a:pt x="366" y="1190"/>
                  </a:cubicBezTo>
                  <a:cubicBezTo>
                    <a:pt x="362" y="1228"/>
                    <a:pt x="359" y="1289"/>
                    <a:pt x="366" y="1304"/>
                  </a:cubicBezTo>
                  <a:cubicBezTo>
                    <a:pt x="370" y="1315"/>
                    <a:pt x="442" y="1311"/>
                    <a:pt x="442" y="1300"/>
                  </a:cubicBezTo>
                  <a:cubicBezTo>
                    <a:pt x="442" y="1277"/>
                    <a:pt x="419" y="1274"/>
                    <a:pt x="419" y="1224"/>
                  </a:cubicBezTo>
                  <a:cubicBezTo>
                    <a:pt x="415" y="1179"/>
                    <a:pt x="446" y="1111"/>
                    <a:pt x="442" y="1066"/>
                  </a:cubicBezTo>
                  <a:cubicBezTo>
                    <a:pt x="442" y="1017"/>
                    <a:pt x="434" y="964"/>
                    <a:pt x="434" y="926"/>
                  </a:cubicBezTo>
                  <a:cubicBezTo>
                    <a:pt x="430" y="858"/>
                    <a:pt x="453" y="737"/>
                    <a:pt x="442" y="624"/>
                  </a:cubicBezTo>
                  <a:cubicBezTo>
                    <a:pt x="434" y="544"/>
                    <a:pt x="434" y="537"/>
                    <a:pt x="427" y="503"/>
                  </a:cubicBezTo>
                  <a:cubicBezTo>
                    <a:pt x="423" y="461"/>
                    <a:pt x="434" y="412"/>
                    <a:pt x="438" y="382"/>
                  </a:cubicBezTo>
                  <a:cubicBezTo>
                    <a:pt x="442" y="397"/>
                    <a:pt x="453" y="450"/>
                    <a:pt x="468" y="488"/>
                  </a:cubicBezTo>
                  <a:cubicBezTo>
                    <a:pt x="487" y="525"/>
                    <a:pt x="536" y="590"/>
                    <a:pt x="555" y="616"/>
                  </a:cubicBezTo>
                  <a:cubicBezTo>
                    <a:pt x="593" y="661"/>
                    <a:pt x="574" y="699"/>
                    <a:pt x="600" y="718"/>
                  </a:cubicBezTo>
                  <a:cubicBezTo>
                    <a:pt x="616" y="733"/>
                    <a:pt x="627" y="722"/>
                    <a:pt x="623" y="699"/>
                  </a:cubicBezTo>
                  <a:cubicBezTo>
                    <a:pt x="623" y="688"/>
                    <a:pt x="619" y="676"/>
                    <a:pt x="619" y="669"/>
                  </a:cubicBezTo>
                  <a:cubicBezTo>
                    <a:pt x="623" y="673"/>
                    <a:pt x="631" y="692"/>
                    <a:pt x="638" y="688"/>
                  </a:cubicBezTo>
                  <a:cubicBezTo>
                    <a:pt x="642" y="688"/>
                    <a:pt x="646" y="673"/>
                    <a:pt x="631" y="654"/>
                  </a:cubicBezTo>
                </a:path>
              </a:pathLst>
            </a:custGeom>
            <a:solidFill>
              <a:schemeClr val="accent1"/>
            </a:solidFill>
            <a:ln>
              <a:noFill/>
            </a:ln>
            <a:effectLst/>
          </p:spPr>
          <p:txBody>
            <a:bodyPr wrap="none" anchor="ctr"/>
            <a:lstStyle/>
            <a:p>
              <a:endParaRPr lang="en-SV"/>
            </a:p>
          </p:txBody>
        </p:sp>
      </p:grpSp>
    </p:spTree>
    <p:extLst>
      <p:ext uri="{BB962C8B-B14F-4D97-AF65-F5344CB8AC3E}">
        <p14:creationId xmlns:p14="http://schemas.microsoft.com/office/powerpoint/2010/main" val="2909228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2" name="Group 1">
            <a:extLst>
              <a:ext uri="{FF2B5EF4-FFF2-40B4-BE49-F238E27FC236}">
                <a16:creationId xmlns:a16="http://schemas.microsoft.com/office/drawing/2014/main" id="{5D93B26E-C8D2-B64F-AE59-A9E1064A33D7}"/>
              </a:ext>
            </a:extLst>
          </p:cNvPr>
          <p:cNvGrpSpPr/>
          <p:nvPr/>
        </p:nvGrpSpPr>
        <p:grpSpPr>
          <a:xfrm>
            <a:off x="5790629" y="3621322"/>
            <a:ext cx="12744073" cy="6852324"/>
            <a:chOff x="4577210" y="3732128"/>
            <a:chExt cx="15666576" cy="8199041"/>
          </a:xfrm>
        </p:grpSpPr>
        <p:grpSp>
          <p:nvGrpSpPr>
            <p:cNvPr id="14" name="Group 13">
              <a:extLst>
                <a:ext uri="{FF2B5EF4-FFF2-40B4-BE49-F238E27FC236}">
                  <a16:creationId xmlns:a16="http://schemas.microsoft.com/office/drawing/2014/main" id="{29743C68-8642-D843-A281-C65A8665C0C9}"/>
                </a:ext>
              </a:extLst>
            </p:cNvPr>
            <p:cNvGrpSpPr/>
            <p:nvPr/>
          </p:nvGrpSpPr>
          <p:grpSpPr>
            <a:xfrm>
              <a:off x="4577210" y="3732128"/>
              <a:ext cx="15666576" cy="8199041"/>
              <a:chOff x="341211" y="2136450"/>
              <a:chExt cx="6175577" cy="3231964"/>
            </a:xfrm>
          </p:grpSpPr>
          <p:sp>
            <p:nvSpPr>
              <p:cNvPr id="15" name="Freeform 781">
                <a:extLst>
                  <a:ext uri="{FF2B5EF4-FFF2-40B4-BE49-F238E27FC236}">
                    <a16:creationId xmlns:a16="http://schemas.microsoft.com/office/drawing/2014/main" id="{A7068667-A406-1E4E-9BC2-46959FE73E11}"/>
                  </a:ext>
                </a:extLst>
              </p:cNvPr>
              <p:cNvSpPr>
                <a:spLocks/>
              </p:cNvSpPr>
              <p:nvPr/>
            </p:nvSpPr>
            <p:spPr bwMode="auto">
              <a:xfrm>
                <a:off x="2555120" y="2151436"/>
                <a:ext cx="31864" cy="14986"/>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 name="Freeform 403">
                <a:extLst>
                  <a:ext uri="{FF2B5EF4-FFF2-40B4-BE49-F238E27FC236}">
                    <a16:creationId xmlns:a16="http://schemas.microsoft.com/office/drawing/2014/main" id="{C0B7A943-EEDA-C04A-A062-3431A0173271}"/>
                  </a:ext>
                </a:extLst>
              </p:cNvPr>
              <p:cNvSpPr>
                <a:spLocks/>
              </p:cNvSpPr>
              <p:nvPr/>
            </p:nvSpPr>
            <p:spPr bwMode="auto">
              <a:xfrm>
                <a:off x="5164369" y="4425550"/>
                <a:ext cx="705713" cy="558225"/>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 name="Freeform 404">
                <a:extLst>
                  <a:ext uri="{FF2B5EF4-FFF2-40B4-BE49-F238E27FC236}">
                    <a16:creationId xmlns:a16="http://schemas.microsoft.com/office/drawing/2014/main" id="{4AD635E1-408F-8348-8EEF-64232B7936D2}"/>
                  </a:ext>
                </a:extLst>
              </p:cNvPr>
              <p:cNvSpPr>
                <a:spLocks/>
              </p:cNvSpPr>
              <p:nvPr/>
            </p:nvSpPr>
            <p:spPr bwMode="auto">
              <a:xfrm>
                <a:off x="3147541" y="3001887"/>
                <a:ext cx="138073" cy="221042"/>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 name="Freeform 405">
                <a:extLst>
                  <a:ext uri="{FF2B5EF4-FFF2-40B4-BE49-F238E27FC236}">
                    <a16:creationId xmlns:a16="http://schemas.microsoft.com/office/drawing/2014/main" id="{D4B51863-9C40-3E43-B261-3839ACD58B67}"/>
                  </a:ext>
                </a:extLst>
              </p:cNvPr>
              <p:cNvSpPr>
                <a:spLocks/>
              </p:cNvSpPr>
              <p:nvPr/>
            </p:nvSpPr>
            <p:spPr bwMode="auto">
              <a:xfrm>
                <a:off x="2832448" y="2770854"/>
                <a:ext cx="186459" cy="96160"/>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 name="Freeform 406">
                <a:extLst>
                  <a:ext uri="{FF2B5EF4-FFF2-40B4-BE49-F238E27FC236}">
                    <a16:creationId xmlns:a16="http://schemas.microsoft.com/office/drawing/2014/main" id="{31EA0034-A918-DE4A-ADCD-C0BD6FFFD7D9}"/>
                  </a:ext>
                </a:extLst>
              </p:cNvPr>
              <p:cNvSpPr>
                <a:spLocks/>
              </p:cNvSpPr>
              <p:nvPr/>
            </p:nvSpPr>
            <p:spPr bwMode="auto">
              <a:xfrm>
                <a:off x="4136482" y="2418685"/>
                <a:ext cx="311552" cy="227287"/>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 name="Freeform 407">
                <a:extLst>
                  <a:ext uri="{FF2B5EF4-FFF2-40B4-BE49-F238E27FC236}">
                    <a16:creationId xmlns:a16="http://schemas.microsoft.com/office/drawing/2014/main" id="{CD225E13-EA19-5B49-8F2C-5C28638BAAD0}"/>
                  </a:ext>
                </a:extLst>
              </p:cNvPr>
              <p:cNvSpPr>
                <a:spLocks/>
              </p:cNvSpPr>
              <p:nvPr/>
            </p:nvSpPr>
            <p:spPr bwMode="auto">
              <a:xfrm>
                <a:off x="4935425" y="2323774"/>
                <a:ext cx="110932" cy="58695"/>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 name="Freeform 408">
                <a:extLst>
                  <a:ext uri="{FF2B5EF4-FFF2-40B4-BE49-F238E27FC236}">
                    <a16:creationId xmlns:a16="http://schemas.microsoft.com/office/drawing/2014/main" id="{FA2A5073-BD88-4F4B-9891-ACC7F17099B4}"/>
                  </a:ext>
                </a:extLst>
              </p:cNvPr>
              <p:cNvSpPr>
                <a:spLocks/>
              </p:cNvSpPr>
              <p:nvPr/>
            </p:nvSpPr>
            <p:spPr bwMode="auto">
              <a:xfrm>
                <a:off x="4845736" y="2290056"/>
                <a:ext cx="103851" cy="58695"/>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 name="Freeform 409">
                <a:extLst>
                  <a:ext uri="{FF2B5EF4-FFF2-40B4-BE49-F238E27FC236}">
                    <a16:creationId xmlns:a16="http://schemas.microsoft.com/office/drawing/2014/main" id="{2B937D78-9B51-504D-915B-E257B934C567}"/>
                  </a:ext>
                </a:extLst>
              </p:cNvPr>
              <p:cNvSpPr>
                <a:spLocks/>
              </p:cNvSpPr>
              <p:nvPr/>
            </p:nvSpPr>
            <p:spPr bwMode="auto">
              <a:xfrm>
                <a:off x="4815053" y="2293802"/>
                <a:ext cx="51925" cy="18733"/>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 name="Freeform 410">
                <a:extLst>
                  <a:ext uri="{FF2B5EF4-FFF2-40B4-BE49-F238E27FC236}">
                    <a16:creationId xmlns:a16="http://schemas.microsoft.com/office/drawing/2014/main" id="{AF0D7136-520E-5F44-8DD6-FC4376ECF095}"/>
                  </a:ext>
                </a:extLst>
              </p:cNvPr>
              <p:cNvSpPr>
                <a:spLocks/>
              </p:cNvSpPr>
              <p:nvPr/>
            </p:nvSpPr>
            <p:spPr bwMode="auto">
              <a:xfrm>
                <a:off x="4824493" y="2242601"/>
                <a:ext cx="87328" cy="58695"/>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 name="Freeform 411">
                <a:extLst>
                  <a:ext uri="{FF2B5EF4-FFF2-40B4-BE49-F238E27FC236}">
                    <a16:creationId xmlns:a16="http://schemas.microsoft.com/office/drawing/2014/main" id="{2F433449-F041-A54F-B7B2-FFFBD40B3229}"/>
                  </a:ext>
                </a:extLst>
              </p:cNvPr>
              <p:cNvSpPr>
                <a:spLocks/>
              </p:cNvSpPr>
              <p:nvPr/>
            </p:nvSpPr>
            <p:spPr bwMode="auto">
              <a:xfrm>
                <a:off x="5744989" y="2473633"/>
                <a:ext cx="87328" cy="29971"/>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 name="Freeform 412">
                <a:extLst>
                  <a:ext uri="{FF2B5EF4-FFF2-40B4-BE49-F238E27FC236}">
                    <a16:creationId xmlns:a16="http://schemas.microsoft.com/office/drawing/2014/main" id="{7BF332FD-8829-0D45-9C00-FC1EF8606775}"/>
                  </a:ext>
                </a:extLst>
              </p:cNvPr>
              <p:cNvSpPr>
                <a:spLocks/>
              </p:cNvSpPr>
              <p:nvPr/>
            </p:nvSpPr>
            <p:spPr bwMode="auto">
              <a:xfrm>
                <a:off x="5634058" y="2532327"/>
                <a:ext cx="73168" cy="29971"/>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 name="Freeform 413">
                <a:extLst>
                  <a:ext uri="{FF2B5EF4-FFF2-40B4-BE49-F238E27FC236}">
                    <a16:creationId xmlns:a16="http://schemas.microsoft.com/office/drawing/2014/main" id="{ED1D5469-AD4F-C343-8F5A-9D779F954FC0}"/>
                  </a:ext>
                </a:extLst>
              </p:cNvPr>
              <p:cNvSpPr>
                <a:spLocks/>
              </p:cNvSpPr>
              <p:nvPr/>
            </p:nvSpPr>
            <p:spPr bwMode="auto">
              <a:xfrm>
                <a:off x="5637598" y="2518591"/>
                <a:ext cx="28323" cy="17484"/>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 name="Freeform 414">
                <a:extLst>
                  <a:ext uri="{FF2B5EF4-FFF2-40B4-BE49-F238E27FC236}">
                    <a16:creationId xmlns:a16="http://schemas.microsoft.com/office/drawing/2014/main" id="{51765515-3A8B-C148-B60E-23D8FFA7DC49}"/>
                  </a:ext>
                </a:extLst>
              </p:cNvPr>
              <p:cNvSpPr>
                <a:spLocks/>
              </p:cNvSpPr>
              <p:nvPr/>
            </p:nvSpPr>
            <p:spPr bwMode="auto">
              <a:xfrm>
                <a:off x="5562069" y="2466140"/>
                <a:ext cx="10621" cy="18733"/>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 name="Freeform 415">
                <a:extLst>
                  <a:ext uri="{FF2B5EF4-FFF2-40B4-BE49-F238E27FC236}">
                    <a16:creationId xmlns:a16="http://schemas.microsoft.com/office/drawing/2014/main" id="{8CAAA98E-E4C0-0A42-9451-F07C5E2E457E}"/>
                  </a:ext>
                </a:extLst>
              </p:cNvPr>
              <p:cNvSpPr>
                <a:spLocks/>
              </p:cNvSpPr>
              <p:nvPr/>
            </p:nvSpPr>
            <p:spPr bwMode="auto">
              <a:xfrm>
                <a:off x="5562069" y="2521088"/>
                <a:ext cx="14162" cy="18733"/>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 name="Freeform 416">
                <a:extLst>
                  <a:ext uri="{FF2B5EF4-FFF2-40B4-BE49-F238E27FC236}">
                    <a16:creationId xmlns:a16="http://schemas.microsoft.com/office/drawing/2014/main" id="{FEF3116D-6A7C-FF4E-85B6-778E7A29D76D}"/>
                  </a:ext>
                </a:extLst>
              </p:cNvPr>
              <p:cNvSpPr>
                <a:spLocks/>
              </p:cNvSpPr>
              <p:nvPr/>
            </p:nvSpPr>
            <p:spPr bwMode="auto">
              <a:xfrm>
                <a:off x="5585672" y="2452403"/>
                <a:ext cx="146335" cy="58695"/>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 name="Freeform 417">
                <a:extLst>
                  <a:ext uri="{FF2B5EF4-FFF2-40B4-BE49-F238E27FC236}">
                    <a16:creationId xmlns:a16="http://schemas.microsoft.com/office/drawing/2014/main" id="{87197BB4-C324-1648-907A-0EC4D8BDB294}"/>
                  </a:ext>
                </a:extLst>
              </p:cNvPr>
              <p:cNvSpPr>
                <a:spLocks/>
              </p:cNvSpPr>
              <p:nvPr/>
            </p:nvSpPr>
            <p:spPr bwMode="auto">
              <a:xfrm>
                <a:off x="5669462" y="2469887"/>
                <a:ext cx="27143" cy="29971"/>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 name="Freeform 418">
                <a:extLst>
                  <a:ext uri="{FF2B5EF4-FFF2-40B4-BE49-F238E27FC236}">
                    <a16:creationId xmlns:a16="http://schemas.microsoft.com/office/drawing/2014/main" id="{2BFFD7A7-CD7E-AF4E-83CE-28A28B5625E0}"/>
                  </a:ext>
                </a:extLst>
              </p:cNvPr>
              <p:cNvSpPr>
                <a:spLocks/>
              </p:cNvSpPr>
              <p:nvPr/>
            </p:nvSpPr>
            <p:spPr bwMode="auto">
              <a:xfrm>
                <a:off x="6122628" y="2668449"/>
                <a:ext cx="37763" cy="2247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 name="Freeform 419">
                <a:extLst>
                  <a:ext uri="{FF2B5EF4-FFF2-40B4-BE49-F238E27FC236}">
                    <a16:creationId xmlns:a16="http://schemas.microsoft.com/office/drawing/2014/main" id="{3CDBF04A-65B7-F743-9FE5-47A55388B5AB}"/>
                  </a:ext>
                </a:extLst>
              </p:cNvPr>
              <p:cNvSpPr>
                <a:spLocks/>
              </p:cNvSpPr>
              <p:nvPr/>
            </p:nvSpPr>
            <p:spPr bwMode="auto">
              <a:xfrm>
                <a:off x="6049460" y="2990648"/>
                <a:ext cx="21242" cy="1873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 name="Freeform 420">
                <a:extLst>
                  <a:ext uri="{FF2B5EF4-FFF2-40B4-BE49-F238E27FC236}">
                    <a16:creationId xmlns:a16="http://schemas.microsoft.com/office/drawing/2014/main" id="{05BCB42F-68A8-4941-AA5D-AB565512B3EF}"/>
                  </a:ext>
                </a:extLst>
              </p:cNvPr>
              <p:cNvSpPr>
                <a:spLocks/>
              </p:cNvSpPr>
              <p:nvPr/>
            </p:nvSpPr>
            <p:spPr bwMode="auto">
              <a:xfrm>
                <a:off x="5589212" y="3098047"/>
                <a:ext cx="17702" cy="9990"/>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 name="Freeform 421">
                <a:extLst>
                  <a:ext uri="{FF2B5EF4-FFF2-40B4-BE49-F238E27FC236}">
                    <a16:creationId xmlns:a16="http://schemas.microsoft.com/office/drawing/2014/main" id="{DFDF0D73-2A5B-3D46-9F16-2116CC8054E5}"/>
                  </a:ext>
                </a:extLst>
              </p:cNvPr>
              <p:cNvSpPr>
                <a:spLocks/>
              </p:cNvSpPr>
              <p:nvPr/>
            </p:nvSpPr>
            <p:spPr bwMode="auto">
              <a:xfrm>
                <a:off x="5900765" y="3207943"/>
                <a:ext cx="17702" cy="17484"/>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 name="Freeform 422">
                <a:extLst>
                  <a:ext uri="{FF2B5EF4-FFF2-40B4-BE49-F238E27FC236}">
                    <a16:creationId xmlns:a16="http://schemas.microsoft.com/office/drawing/2014/main" id="{D710D515-B2CE-3442-B4E3-E58E09D1FDB0}"/>
                  </a:ext>
                </a:extLst>
              </p:cNvPr>
              <p:cNvSpPr>
                <a:spLocks/>
              </p:cNvSpPr>
              <p:nvPr/>
            </p:nvSpPr>
            <p:spPr bwMode="auto">
              <a:xfrm>
                <a:off x="5890144" y="3236666"/>
                <a:ext cx="7081" cy="374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 name="Freeform 423">
                <a:extLst>
                  <a:ext uri="{FF2B5EF4-FFF2-40B4-BE49-F238E27FC236}">
                    <a16:creationId xmlns:a16="http://schemas.microsoft.com/office/drawing/2014/main" id="{18F0483C-A8DB-CD46-AB6F-4E8A7D501CC4}"/>
                  </a:ext>
                </a:extLst>
              </p:cNvPr>
              <p:cNvSpPr>
                <a:spLocks/>
              </p:cNvSpPr>
              <p:nvPr/>
            </p:nvSpPr>
            <p:spPr bwMode="auto">
              <a:xfrm>
                <a:off x="5841759" y="3295361"/>
                <a:ext cx="10621" cy="374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 name="Freeform 424">
                <a:extLst>
                  <a:ext uri="{FF2B5EF4-FFF2-40B4-BE49-F238E27FC236}">
                    <a16:creationId xmlns:a16="http://schemas.microsoft.com/office/drawing/2014/main" id="{E8370245-65A3-834D-976E-09497471A6D3}"/>
                  </a:ext>
                </a:extLst>
              </p:cNvPr>
              <p:cNvSpPr>
                <a:spLocks/>
              </p:cNvSpPr>
              <p:nvPr/>
            </p:nvSpPr>
            <p:spPr bwMode="auto">
              <a:xfrm>
                <a:off x="5800454" y="3314093"/>
                <a:ext cx="24783" cy="14986"/>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 name="Freeform 425">
                <a:extLst>
                  <a:ext uri="{FF2B5EF4-FFF2-40B4-BE49-F238E27FC236}">
                    <a16:creationId xmlns:a16="http://schemas.microsoft.com/office/drawing/2014/main" id="{965EE140-5C56-FC45-B08F-397DAD0536D4}"/>
                  </a:ext>
                </a:extLst>
              </p:cNvPr>
              <p:cNvSpPr>
                <a:spLocks/>
              </p:cNvSpPr>
              <p:nvPr/>
            </p:nvSpPr>
            <p:spPr bwMode="auto">
              <a:xfrm>
                <a:off x="5773312" y="3329079"/>
                <a:ext cx="20062" cy="13737"/>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 name="Freeform 426">
                <a:extLst>
                  <a:ext uri="{FF2B5EF4-FFF2-40B4-BE49-F238E27FC236}">
                    <a16:creationId xmlns:a16="http://schemas.microsoft.com/office/drawing/2014/main" id="{6E36AFC8-A991-A84C-95A6-B86910C46EB5}"/>
                  </a:ext>
                </a:extLst>
              </p:cNvPr>
              <p:cNvSpPr>
                <a:spLocks/>
              </p:cNvSpPr>
              <p:nvPr/>
            </p:nvSpPr>
            <p:spPr bwMode="auto">
              <a:xfrm>
                <a:off x="5755610" y="3340319"/>
                <a:ext cx="17702" cy="17484"/>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 name="Freeform 427">
                <a:extLst>
                  <a:ext uri="{FF2B5EF4-FFF2-40B4-BE49-F238E27FC236}">
                    <a16:creationId xmlns:a16="http://schemas.microsoft.com/office/drawing/2014/main" id="{02BD0DC1-2876-4B42-9F03-C9E3DC905B83}"/>
                  </a:ext>
                </a:extLst>
              </p:cNvPr>
              <p:cNvSpPr>
                <a:spLocks/>
              </p:cNvSpPr>
              <p:nvPr/>
            </p:nvSpPr>
            <p:spPr bwMode="auto">
              <a:xfrm>
                <a:off x="5752069" y="3365295"/>
                <a:ext cx="3540" cy="374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 name="Freeform 428">
                <a:extLst>
                  <a:ext uri="{FF2B5EF4-FFF2-40B4-BE49-F238E27FC236}">
                    <a16:creationId xmlns:a16="http://schemas.microsoft.com/office/drawing/2014/main" id="{70A9542E-C072-8642-99DA-DE580EC0F6A1}"/>
                  </a:ext>
                </a:extLst>
              </p:cNvPr>
              <p:cNvSpPr>
                <a:spLocks/>
              </p:cNvSpPr>
              <p:nvPr/>
            </p:nvSpPr>
            <p:spPr bwMode="auto">
              <a:xfrm>
                <a:off x="5734368" y="3350309"/>
                <a:ext cx="17702" cy="14986"/>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3" name="Freeform 429">
                <a:extLst>
                  <a:ext uri="{FF2B5EF4-FFF2-40B4-BE49-F238E27FC236}">
                    <a16:creationId xmlns:a16="http://schemas.microsoft.com/office/drawing/2014/main" id="{C5366DCC-71B0-134B-A1D0-0A363F3E1A00}"/>
                  </a:ext>
                </a:extLst>
              </p:cNvPr>
              <p:cNvSpPr>
                <a:spLocks/>
              </p:cNvSpPr>
              <p:nvPr/>
            </p:nvSpPr>
            <p:spPr bwMode="auto">
              <a:xfrm>
                <a:off x="5606914" y="3486431"/>
                <a:ext cx="7081" cy="1123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grpSp>
            <p:nvGrpSpPr>
              <p:cNvPr id="44" name="Group 43">
                <a:extLst>
                  <a:ext uri="{FF2B5EF4-FFF2-40B4-BE49-F238E27FC236}">
                    <a16:creationId xmlns:a16="http://schemas.microsoft.com/office/drawing/2014/main" id="{076E56D1-9EBC-7649-B573-EF0C595DE632}"/>
                  </a:ext>
                </a:extLst>
              </p:cNvPr>
              <p:cNvGrpSpPr/>
              <p:nvPr/>
            </p:nvGrpSpPr>
            <p:grpSpPr>
              <a:xfrm>
                <a:off x="5479475" y="3329078"/>
                <a:ext cx="258442" cy="259758"/>
                <a:chOff x="5961121" y="2686385"/>
                <a:chExt cx="288229" cy="273759"/>
              </a:xfrm>
              <a:solidFill>
                <a:schemeClr val="bg2">
                  <a:lumMod val="95000"/>
                </a:schemeClr>
              </a:solidFill>
            </p:grpSpPr>
            <p:sp>
              <p:nvSpPr>
                <p:cNvPr id="417" name="Freeform 430">
                  <a:extLst>
                    <a:ext uri="{FF2B5EF4-FFF2-40B4-BE49-F238E27FC236}">
                      <a16:creationId xmlns:a16="http://schemas.microsoft.com/office/drawing/2014/main" id="{E74C1C95-BDB7-3D49-913D-7C8350F06DD2}"/>
                    </a:ext>
                  </a:extLst>
                </p:cNvPr>
                <p:cNvSpPr>
                  <a:spLocks/>
                </p:cNvSpPr>
                <p:nvPr/>
              </p:nvSpPr>
              <p:spPr bwMode="auto">
                <a:xfrm>
                  <a:off x="6130898" y="2686385"/>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8" name="Freeform 431">
                  <a:extLst>
                    <a:ext uri="{FF2B5EF4-FFF2-40B4-BE49-F238E27FC236}">
                      <a16:creationId xmlns:a16="http://schemas.microsoft.com/office/drawing/2014/main" id="{74DB5867-F3B1-394A-BE3E-2DC648F8A4C7}"/>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grpSp>
          <p:sp>
            <p:nvSpPr>
              <p:cNvPr id="45" name="Freeform 432">
                <a:extLst>
                  <a:ext uri="{FF2B5EF4-FFF2-40B4-BE49-F238E27FC236}">
                    <a16:creationId xmlns:a16="http://schemas.microsoft.com/office/drawing/2014/main" id="{A77477A8-6A03-AE47-A20E-948814CB98A9}"/>
                  </a:ext>
                </a:extLst>
              </p:cNvPr>
              <p:cNvSpPr>
                <a:spLocks/>
              </p:cNvSpPr>
              <p:nvPr/>
            </p:nvSpPr>
            <p:spPr bwMode="auto">
              <a:xfrm>
                <a:off x="5544367" y="3567605"/>
                <a:ext cx="7081" cy="9990"/>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7" name="Freeform 433">
                <a:extLst>
                  <a:ext uri="{FF2B5EF4-FFF2-40B4-BE49-F238E27FC236}">
                    <a16:creationId xmlns:a16="http://schemas.microsoft.com/office/drawing/2014/main" id="{CD518532-CBC7-A642-9A26-E712836899B6}"/>
                  </a:ext>
                </a:extLst>
              </p:cNvPr>
              <p:cNvSpPr>
                <a:spLocks/>
              </p:cNvSpPr>
              <p:nvPr/>
            </p:nvSpPr>
            <p:spPr bwMode="auto">
              <a:xfrm>
                <a:off x="5503063" y="3567605"/>
                <a:ext cx="44844" cy="36216"/>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8" name="Freeform 434">
                <a:extLst>
                  <a:ext uri="{FF2B5EF4-FFF2-40B4-BE49-F238E27FC236}">
                    <a16:creationId xmlns:a16="http://schemas.microsoft.com/office/drawing/2014/main" id="{D06DA8F2-1B9F-1A48-A96B-3B203E6020C7}"/>
                  </a:ext>
                </a:extLst>
              </p:cNvPr>
              <p:cNvSpPr>
                <a:spLocks/>
              </p:cNvSpPr>
              <p:nvPr/>
            </p:nvSpPr>
            <p:spPr bwMode="auto">
              <a:xfrm>
                <a:off x="5458219" y="3581342"/>
                <a:ext cx="37763" cy="58695"/>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9" name="Freeform 435">
                <a:extLst>
                  <a:ext uri="{FF2B5EF4-FFF2-40B4-BE49-F238E27FC236}">
                    <a16:creationId xmlns:a16="http://schemas.microsoft.com/office/drawing/2014/main" id="{577636A7-0CDD-8746-AFF1-AC85B65A4CE8}"/>
                  </a:ext>
                </a:extLst>
              </p:cNvPr>
              <p:cNvSpPr>
                <a:spLocks/>
              </p:cNvSpPr>
              <p:nvPr/>
            </p:nvSpPr>
            <p:spPr bwMode="auto">
              <a:xfrm>
                <a:off x="5420455" y="3724959"/>
                <a:ext cx="12982" cy="1123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0" name="Freeform 436">
                <a:extLst>
                  <a:ext uri="{FF2B5EF4-FFF2-40B4-BE49-F238E27FC236}">
                    <a16:creationId xmlns:a16="http://schemas.microsoft.com/office/drawing/2014/main" id="{4E9C74FF-DD41-4448-8F03-8B0FD0B0339E}"/>
                  </a:ext>
                </a:extLst>
              </p:cNvPr>
              <p:cNvSpPr>
                <a:spLocks/>
              </p:cNvSpPr>
              <p:nvPr/>
            </p:nvSpPr>
            <p:spPr bwMode="auto">
              <a:xfrm>
                <a:off x="5451138" y="3688742"/>
                <a:ext cx="7081" cy="624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3" name="Freeform 437">
                <a:extLst>
                  <a:ext uri="{FF2B5EF4-FFF2-40B4-BE49-F238E27FC236}">
                    <a16:creationId xmlns:a16="http://schemas.microsoft.com/office/drawing/2014/main" id="{A71A5D4B-EE35-4747-930A-B6C8C0A862BA}"/>
                  </a:ext>
                </a:extLst>
              </p:cNvPr>
              <p:cNvSpPr>
                <a:spLocks/>
              </p:cNvSpPr>
              <p:nvPr/>
            </p:nvSpPr>
            <p:spPr bwMode="auto">
              <a:xfrm>
                <a:off x="5357909" y="3764921"/>
                <a:ext cx="7081" cy="374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9" name="Freeform 438">
                <a:extLst>
                  <a:ext uri="{FF2B5EF4-FFF2-40B4-BE49-F238E27FC236}">
                    <a16:creationId xmlns:a16="http://schemas.microsoft.com/office/drawing/2014/main" id="{4F0975D2-83D1-334D-81AB-52CD73EC367C}"/>
                  </a:ext>
                </a:extLst>
              </p:cNvPr>
              <p:cNvSpPr>
                <a:spLocks/>
              </p:cNvSpPr>
              <p:nvPr/>
            </p:nvSpPr>
            <p:spPr bwMode="auto">
              <a:xfrm>
                <a:off x="5291823" y="3751183"/>
                <a:ext cx="41304" cy="61193"/>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0" name="Freeform 439">
                <a:extLst>
                  <a:ext uri="{FF2B5EF4-FFF2-40B4-BE49-F238E27FC236}">
                    <a16:creationId xmlns:a16="http://schemas.microsoft.com/office/drawing/2014/main" id="{869BBBDD-7BCF-E849-A27B-2A8C65DD824E}"/>
                  </a:ext>
                </a:extLst>
              </p:cNvPr>
              <p:cNvSpPr>
                <a:spLocks/>
              </p:cNvSpPr>
              <p:nvPr/>
            </p:nvSpPr>
            <p:spPr bwMode="auto">
              <a:xfrm>
                <a:off x="5087661" y="3853587"/>
                <a:ext cx="48385" cy="36216"/>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1" name="Freeform 440">
                <a:extLst>
                  <a:ext uri="{FF2B5EF4-FFF2-40B4-BE49-F238E27FC236}">
                    <a16:creationId xmlns:a16="http://schemas.microsoft.com/office/drawing/2014/main" id="{DACDEF73-A079-D842-B194-D9A2CA36648C}"/>
                  </a:ext>
                </a:extLst>
              </p:cNvPr>
              <p:cNvSpPr>
                <a:spLocks/>
              </p:cNvSpPr>
              <p:nvPr/>
            </p:nvSpPr>
            <p:spPr bwMode="auto">
              <a:xfrm>
                <a:off x="5284742" y="3878564"/>
                <a:ext cx="69627" cy="103653"/>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2" name="Freeform 441">
                <a:extLst>
                  <a:ext uri="{FF2B5EF4-FFF2-40B4-BE49-F238E27FC236}">
                    <a16:creationId xmlns:a16="http://schemas.microsoft.com/office/drawing/2014/main" id="{F04F27D1-F173-8F48-912C-6ABA91D6D3E5}"/>
                  </a:ext>
                </a:extLst>
              </p:cNvPr>
              <p:cNvSpPr>
                <a:spLocks/>
              </p:cNvSpPr>
              <p:nvPr/>
            </p:nvSpPr>
            <p:spPr bwMode="auto">
              <a:xfrm>
                <a:off x="5343748" y="3967230"/>
                <a:ext cx="21242" cy="28724"/>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3" name="Freeform 442">
                <a:extLst>
                  <a:ext uri="{FF2B5EF4-FFF2-40B4-BE49-F238E27FC236}">
                    <a16:creationId xmlns:a16="http://schemas.microsoft.com/office/drawing/2014/main" id="{8636AB40-46F2-3948-A43D-F3CA02BD8230}"/>
                  </a:ext>
                </a:extLst>
              </p:cNvPr>
              <p:cNvSpPr>
                <a:spLocks/>
              </p:cNvSpPr>
              <p:nvPr/>
            </p:nvSpPr>
            <p:spPr bwMode="auto">
              <a:xfrm>
                <a:off x="5357909" y="3992207"/>
                <a:ext cx="34223" cy="48705"/>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4" name="Freeform 443">
                <a:extLst>
                  <a:ext uri="{FF2B5EF4-FFF2-40B4-BE49-F238E27FC236}">
                    <a16:creationId xmlns:a16="http://schemas.microsoft.com/office/drawing/2014/main" id="{7D4913FD-79E0-924D-AB28-B5458BFCB36D}"/>
                  </a:ext>
                </a:extLst>
              </p:cNvPr>
              <p:cNvSpPr>
                <a:spLocks/>
              </p:cNvSpPr>
              <p:nvPr/>
            </p:nvSpPr>
            <p:spPr bwMode="auto">
              <a:xfrm>
                <a:off x="5295362" y="3970977"/>
                <a:ext cx="21242" cy="28724"/>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5" name="Freeform 444">
                <a:extLst>
                  <a:ext uri="{FF2B5EF4-FFF2-40B4-BE49-F238E27FC236}">
                    <a16:creationId xmlns:a16="http://schemas.microsoft.com/office/drawing/2014/main" id="{1AA97A5B-B903-004B-A11F-2FC80B80D50B}"/>
                  </a:ext>
                </a:extLst>
              </p:cNvPr>
              <p:cNvSpPr>
                <a:spLocks/>
              </p:cNvSpPr>
              <p:nvPr/>
            </p:nvSpPr>
            <p:spPr bwMode="auto">
              <a:xfrm>
                <a:off x="5320145" y="3999700"/>
                <a:ext cx="30683" cy="37465"/>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6" name="Freeform 445">
                <a:extLst>
                  <a:ext uri="{FF2B5EF4-FFF2-40B4-BE49-F238E27FC236}">
                    <a16:creationId xmlns:a16="http://schemas.microsoft.com/office/drawing/2014/main" id="{73986715-27E8-9445-8E04-B75405461392}"/>
                  </a:ext>
                </a:extLst>
              </p:cNvPr>
              <p:cNvSpPr>
                <a:spLocks/>
              </p:cNvSpPr>
              <p:nvPr/>
            </p:nvSpPr>
            <p:spPr bwMode="auto">
              <a:xfrm>
                <a:off x="5327226" y="4022178"/>
                <a:ext cx="23603" cy="39962"/>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7" name="Freeform 446">
                <a:extLst>
                  <a:ext uri="{FF2B5EF4-FFF2-40B4-BE49-F238E27FC236}">
                    <a16:creationId xmlns:a16="http://schemas.microsoft.com/office/drawing/2014/main" id="{CFFE6B9E-3A65-3F4C-9CB9-E80A5D0C2CE4}"/>
                  </a:ext>
                </a:extLst>
              </p:cNvPr>
              <p:cNvSpPr>
                <a:spLocks/>
              </p:cNvSpPr>
              <p:nvPr/>
            </p:nvSpPr>
            <p:spPr bwMode="auto">
              <a:xfrm>
                <a:off x="5347287" y="4018432"/>
                <a:ext cx="14162" cy="28724"/>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8" name="Freeform 447">
                <a:extLst>
                  <a:ext uri="{FF2B5EF4-FFF2-40B4-BE49-F238E27FC236}">
                    <a16:creationId xmlns:a16="http://schemas.microsoft.com/office/drawing/2014/main" id="{24C854AB-68A5-C846-AD5B-063ED2847F5C}"/>
                  </a:ext>
                </a:extLst>
              </p:cNvPr>
              <p:cNvSpPr>
                <a:spLocks/>
              </p:cNvSpPr>
              <p:nvPr/>
            </p:nvSpPr>
            <p:spPr bwMode="auto">
              <a:xfrm>
                <a:off x="5354369" y="4037165"/>
                <a:ext cx="21242" cy="13737"/>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9" name="Freeform 448">
                <a:extLst>
                  <a:ext uri="{FF2B5EF4-FFF2-40B4-BE49-F238E27FC236}">
                    <a16:creationId xmlns:a16="http://schemas.microsoft.com/office/drawing/2014/main" id="{FBEC3E6F-1688-C041-BE4E-983E9DAE3B68}"/>
                  </a:ext>
                </a:extLst>
              </p:cNvPr>
              <p:cNvSpPr>
                <a:spLocks/>
              </p:cNvSpPr>
              <p:nvPr/>
            </p:nvSpPr>
            <p:spPr bwMode="auto">
              <a:xfrm>
                <a:off x="5354369" y="4047156"/>
                <a:ext cx="48385" cy="77428"/>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0" name="Freeform 449">
                <a:extLst>
                  <a:ext uri="{FF2B5EF4-FFF2-40B4-BE49-F238E27FC236}">
                    <a16:creationId xmlns:a16="http://schemas.microsoft.com/office/drawing/2014/main" id="{ACBD323A-6057-A44D-9139-437390435F09}"/>
                  </a:ext>
                </a:extLst>
              </p:cNvPr>
              <p:cNvSpPr>
                <a:spLocks/>
              </p:cNvSpPr>
              <p:nvPr/>
            </p:nvSpPr>
            <p:spPr bwMode="auto">
              <a:xfrm>
                <a:off x="5323685" y="4062141"/>
                <a:ext cx="41304" cy="37465"/>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1" name="Freeform 450">
                <a:extLst>
                  <a:ext uri="{FF2B5EF4-FFF2-40B4-BE49-F238E27FC236}">
                    <a16:creationId xmlns:a16="http://schemas.microsoft.com/office/drawing/2014/main" id="{4DDB5CED-030A-F04A-8D3D-BE1B64125522}"/>
                  </a:ext>
                </a:extLst>
              </p:cNvPr>
              <p:cNvSpPr>
                <a:spLocks/>
              </p:cNvSpPr>
              <p:nvPr/>
            </p:nvSpPr>
            <p:spPr bwMode="auto">
              <a:xfrm>
                <a:off x="5239896" y="4025925"/>
                <a:ext cx="41304" cy="43709"/>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2" name="Freeform 451">
                <a:extLst>
                  <a:ext uri="{FF2B5EF4-FFF2-40B4-BE49-F238E27FC236}">
                    <a16:creationId xmlns:a16="http://schemas.microsoft.com/office/drawing/2014/main" id="{4EF7FED7-33F8-B84B-A854-71B1C8BEA02C}"/>
                  </a:ext>
                </a:extLst>
              </p:cNvPr>
              <p:cNvSpPr>
                <a:spLocks/>
              </p:cNvSpPr>
              <p:nvPr/>
            </p:nvSpPr>
            <p:spPr bwMode="auto">
              <a:xfrm>
                <a:off x="5361450" y="3970977"/>
                <a:ext cx="7081" cy="374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3" name="Freeform 452">
                <a:extLst>
                  <a:ext uri="{FF2B5EF4-FFF2-40B4-BE49-F238E27FC236}">
                    <a16:creationId xmlns:a16="http://schemas.microsoft.com/office/drawing/2014/main" id="{8D326D35-459D-B14A-80AE-91AEB105D9FA}"/>
                  </a:ext>
                </a:extLst>
              </p:cNvPr>
              <p:cNvSpPr>
                <a:spLocks/>
              </p:cNvSpPr>
              <p:nvPr/>
            </p:nvSpPr>
            <p:spPr bwMode="auto">
              <a:xfrm>
                <a:off x="4859897" y="4120836"/>
                <a:ext cx="193540" cy="213550"/>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4" name="Freeform 453">
                <a:extLst>
                  <a:ext uri="{FF2B5EF4-FFF2-40B4-BE49-F238E27FC236}">
                    <a16:creationId xmlns:a16="http://schemas.microsoft.com/office/drawing/2014/main" id="{98EE524F-2A89-294E-81C0-BB49D19560C0}"/>
                  </a:ext>
                </a:extLst>
              </p:cNvPr>
              <p:cNvSpPr>
                <a:spLocks/>
              </p:cNvSpPr>
              <p:nvPr/>
            </p:nvSpPr>
            <p:spPr bwMode="auto">
              <a:xfrm>
                <a:off x="4894120" y="4198265"/>
                <a:ext cx="17702" cy="1873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5" name="Freeform 454">
                <a:extLst>
                  <a:ext uri="{FF2B5EF4-FFF2-40B4-BE49-F238E27FC236}">
                    <a16:creationId xmlns:a16="http://schemas.microsoft.com/office/drawing/2014/main" id="{6C596F76-005C-9B43-8D94-10B89A688D08}"/>
                  </a:ext>
                </a:extLst>
              </p:cNvPr>
              <p:cNvSpPr>
                <a:spLocks/>
              </p:cNvSpPr>
              <p:nvPr/>
            </p:nvSpPr>
            <p:spPr bwMode="auto">
              <a:xfrm>
                <a:off x="4918904" y="4241974"/>
                <a:ext cx="16522" cy="1873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6" name="Freeform 455">
                <a:extLst>
                  <a:ext uri="{FF2B5EF4-FFF2-40B4-BE49-F238E27FC236}">
                    <a16:creationId xmlns:a16="http://schemas.microsoft.com/office/drawing/2014/main" id="{976F2561-28BC-6346-B0E2-EE5E56E871BE}"/>
                  </a:ext>
                </a:extLst>
              </p:cNvPr>
              <p:cNvSpPr>
                <a:spLocks/>
              </p:cNvSpPr>
              <p:nvPr/>
            </p:nvSpPr>
            <p:spPr bwMode="auto">
              <a:xfrm>
                <a:off x="5035736" y="4253212"/>
                <a:ext cx="24783" cy="26225"/>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7" name="Freeform 456">
                <a:extLst>
                  <a:ext uri="{FF2B5EF4-FFF2-40B4-BE49-F238E27FC236}">
                    <a16:creationId xmlns:a16="http://schemas.microsoft.com/office/drawing/2014/main" id="{DDECFE53-2454-7842-988D-F84A0AC2B82D}"/>
                  </a:ext>
                </a:extLst>
              </p:cNvPr>
              <p:cNvSpPr>
                <a:spLocks/>
              </p:cNvSpPr>
              <p:nvPr/>
            </p:nvSpPr>
            <p:spPr bwMode="auto">
              <a:xfrm>
                <a:off x="5074680" y="4271945"/>
                <a:ext cx="12982" cy="13737"/>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8" name="Freeform 457">
                <a:extLst>
                  <a:ext uri="{FF2B5EF4-FFF2-40B4-BE49-F238E27FC236}">
                    <a16:creationId xmlns:a16="http://schemas.microsoft.com/office/drawing/2014/main" id="{80245C6D-7B47-8A47-B16C-667C45B4EC91}"/>
                  </a:ext>
                </a:extLst>
              </p:cNvPr>
              <p:cNvSpPr>
                <a:spLocks/>
              </p:cNvSpPr>
              <p:nvPr/>
            </p:nvSpPr>
            <p:spPr bwMode="auto">
              <a:xfrm>
                <a:off x="5039275" y="4334386"/>
                <a:ext cx="159317" cy="54948"/>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9" name="Freeform 458">
                <a:extLst>
                  <a:ext uri="{FF2B5EF4-FFF2-40B4-BE49-F238E27FC236}">
                    <a16:creationId xmlns:a16="http://schemas.microsoft.com/office/drawing/2014/main" id="{784C83B0-316B-394A-9574-253356B098D6}"/>
                  </a:ext>
                </a:extLst>
              </p:cNvPr>
              <p:cNvSpPr>
                <a:spLocks/>
              </p:cNvSpPr>
              <p:nvPr/>
            </p:nvSpPr>
            <p:spPr bwMode="auto">
              <a:xfrm>
                <a:off x="5157288" y="4348122"/>
                <a:ext cx="27143" cy="1123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0" name="Freeform 459">
                <a:extLst>
                  <a:ext uri="{FF2B5EF4-FFF2-40B4-BE49-F238E27FC236}">
                    <a16:creationId xmlns:a16="http://schemas.microsoft.com/office/drawing/2014/main" id="{36024C38-2226-B141-9163-6660CE0756AC}"/>
                  </a:ext>
                </a:extLst>
              </p:cNvPr>
              <p:cNvSpPr>
                <a:spLocks/>
              </p:cNvSpPr>
              <p:nvPr/>
            </p:nvSpPr>
            <p:spPr bwMode="auto">
              <a:xfrm>
                <a:off x="5195051" y="4374348"/>
                <a:ext cx="21242" cy="14986"/>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1" name="Freeform 460">
                <a:extLst>
                  <a:ext uri="{FF2B5EF4-FFF2-40B4-BE49-F238E27FC236}">
                    <a16:creationId xmlns:a16="http://schemas.microsoft.com/office/drawing/2014/main" id="{596E15BD-938F-5642-8E6E-C6432609188F}"/>
                  </a:ext>
                </a:extLst>
              </p:cNvPr>
              <p:cNvSpPr>
                <a:spLocks/>
              </p:cNvSpPr>
              <p:nvPr/>
            </p:nvSpPr>
            <p:spPr bwMode="auto">
              <a:xfrm>
                <a:off x="5216294" y="4378094"/>
                <a:ext cx="16522" cy="1123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2" name="Freeform 461">
                <a:extLst>
                  <a:ext uri="{FF2B5EF4-FFF2-40B4-BE49-F238E27FC236}">
                    <a16:creationId xmlns:a16="http://schemas.microsoft.com/office/drawing/2014/main" id="{FDD42623-37C4-2D42-9A3F-8C0E217B8061}"/>
                  </a:ext>
                </a:extLst>
              </p:cNvPr>
              <p:cNvSpPr>
                <a:spLocks/>
              </p:cNvSpPr>
              <p:nvPr/>
            </p:nvSpPr>
            <p:spPr bwMode="auto">
              <a:xfrm>
                <a:off x="5229275" y="4378094"/>
                <a:ext cx="24783" cy="14986"/>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3" name="Freeform 462">
                <a:extLst>
                  <a:ext uri="{FF2B5EF4-FFF2-40B4-BE49-F238E27FC236}">
                    <a16:creationId xmlns:a16="http://schemas.microsoft.com/office/drawing/2014/main" id="{D8CC0EF7-9772-6746-8E65-05B0312CAF1C}"/>
                  </a:ext>
                </a:extLst>
              </p:cNvPr>
              <p:cNvSpPr>
                <a:spLocks/>
              </p:cNvSpPr>
              <p:nvPr/>
            </p:nvSpPr>
            <p:spPr bwMode="auto">
              <a:xfrm>
                <a:off x="5246977" y="4374348"/>
                <a:ext cx="28323" cy="1873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4" name="Freeform 463">
                <a:extLst>
                  <a:ext uri="{FF2B5EF4-FFF2-40B4-BE49-F238E27FC236}">
                    <a16:creationId xmlns:a16="http://schemas.microsoft.com/office/drawing/2014/main" id="{47A10891-34AF-9E4E-AB91-FC881ADCB2CC}"/>
                  </a:ext>
                </a:extLst>
              </p:cNvPr>
              <p:cNvSpPr>
                <a:spLocks/>
              </p:cNvSpPr>
              <p:nvPr/>
            </p:nvSpPr>
            <p:spPr bwMode="auto">
              <a:xfrm>
                <a:off x="5284742" y="4378094"/>
                <a:ext cx="42484" cy="14986"/>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5" name="Freeform 464">
                <a:extLst>
                  <a:ext uri="{FF2B5EF4-FFF2-40B4-BE49-F238E27FC236}">
                    <a16:creationId xmlns:a16="http://schemas.microsoft.com/office/drawing/2014/main" id="{C8F60A62-E117-6248-89C1-1576F00175AC}"/>
                  </a:ext>
                </a:extLst>
              </p:cNvPr>
              <p:cNvSpPr>
                <a:spLocks/>
              </p:cNvSpPr>
              <p:nvPr/>
            </p:nvSpPr>
            <p:spPr bwMode="auto">
              <a:xfrm>
                <a:off x="5271760" y="4399324"/>
                <a:ext cx="37763" cy="2247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6" name="Freeform 465">
                <a:extLst>
                  <a:ext uri="{FF2B5EF4-FFF2-40B4-BE49-F238E27FC236}">
                    <a16:creationId xmlns:a16="http://schemas.microsoft.com/office/drawing/2014/main" id="{FA2D645F-5E4A-EC40-8302-D2C2F8D3AD5E}"/>
                  </a:ext>
                </a:extLst>
              </p:cNvPr>
              <p:cNvSpPr>
                <a:spLocks/>
              </p:cNvSpPr>
              <p:nvPr/>
            </p:nvSpPr>
            <p:spPr bwMode="auto">
              <a:xfrm>
                <a:off x="5392132" y="4281935"/>
                <a:ext cx="21242" cy="14986"/>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7" name="Freeform 466">
                <a:extLst>
                  <a:ext uri="{FF2B5EF4-FFF2-40B4-BE49-F238E27FC236}">
                    <a16:creationId xmlns:a16="http://schemas.microsoft.com/office/drawing/2014/main" id="{D5075CCD-4C2A-984D-96BE-61F6FDDBB3D6}"/>
                  </a:ext>
                </a:extLst>
              </p:cNvPr>
              <p:cNvSpPr>
                <a:spLocks/>
              </p:cNvSpPr>
              <p:nvPr/>
            </p:nvSpPr>
            <p:spPr bwMode="auto">
              <a:xfrm>
                <a:off x="5427536" y="4279438"/>
                <a:ext cx="51925" cy="17484"/>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8" name="Freeform 467">
                <a:extLst>
                  <a:ext uri="{FF2B5EF4-FFF2-40B4-BE49-F238E27FC236}">
                    <a16:creationId xmlns:a16="http://schemas.microsoft.com/office/drawing/2014/main" id="{88351953-D1C5-BD4A-9785-E41E2DAC0BD8}"/>
                  </a:ext>
                </a:extLst>
              </p:cNvPr>
              <p:cNvSpPr>
                <a:spLocks/>
              </p:cNvSpPr>
              <p:nvPr/>
            </p:nvSpPr>
            <p:spPr bwMode="auto">
              <a:xfrm>
                <a:off x="5268219" y="4194517"/>
                <a:ext cx="110932" cy="132375"/>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9" name="Freeform 468">
                <a:extLst>
                  <a:ext uri="{FF2B5EF4-FFF2-40B4-BE49-F238E27FC236}">
                    <a16:creationId xmlns:a16="http://schemas.microsoft.com/office/drawing/2014/main" id="{947FCFB3-EF6D-D94E-98E8-DB9AF9D5AFF0}"/>
                  </a:ext>
                </a:extLst>
              </p:cNvPr>
              <p:cNvSpPr>
                <a:spLocks/>
              </p:cNvSpPr>
              <p:nvPr/>
            </p:nvSpPr>
            <p:spPr bwMode="auto">
              <a:xfrm>
                <a:off x="5416914" y="4187023"/>
                <a:ext cx="27143" cy="54948"/>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0" name="Freeform 469">
                <a:extLst>
                  <a:ext uri="{FF2B5EF4-FFF2-40B4-BE49-F238E27FC236}">
                    <a16:creationId xmlns:a16="http://schemas.microsoft.com/office/drawing/2014/main" id="{A743FD91-173D-7640-83BE-ABFAAA4C6F3A}"/>
                  </a:ext>
                </a:extLst>
              </p:cNvPr>
              <p:cNvSpPr>
                <a:spLocks/>
              </p:cNvSpPr>
              <p:nvPr/>
            </p:nvSpPr>
            <p:spPr bwMode="auto">
              <a:xfrm>
                <a:off x="5431077" y="4179532"/>
                <a:ext cx="9441" cy="7493"/>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1" name="Freeform 470">
                <a:extLst>
                  <a:ext uri="{FF2B5EF4-FFF2-40B4-BE49-F238E27FC236}">
                    <a16:creationId xmlns:a16="http://schemas.microsoft.com/office/drawing/2014/main" id="{DEFFB1D4-9533-324F-9955-3C1839891A0A}"/>
                  </a:ext>
                </a:extLst>
              </p:cNvPr>
              <p:cNvSpPr>
                <a:spLocks/>
              </p:cNvSpPr>
              <p:nvPr/>
            </p:nvSpPr>
            <p:spPr bwMode="auto">
              <a:xfrm>
                <a:off x="5468840" y="4226986"/>
                <a:ext cx="16522" cy="7493"/>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2" name="Freeform 471">
                <a:extLst>
                  <a:ext uri="{FF2B5EF4-FFF2-40B4-BE49-F238E27FC236}">
                    <a16:creationId xmlns:a16="http://schemas.microsoft.com/office/drawing/2014/main" id="{AEE944F5-0BBB-5F4B-AFA6-9C5D06D7ACA7}"/>
                  </a:ext>
                </a:extLst>
              </p:cNvPr>
              <p:cNvSpPr>
                <a:spLocks/>
              </p:cNvSpPr>
              <p:nvPr/>
            </p:nvSpPr>
            <p:spPr bwMode="auto">
              <a:xfrm>
                <a:off x="5472381" y="4230732"/>
                <a:ext cx="64907" cy="4121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3" name="Freeform 472">
                <a:extLst>
                  <a:ext uri="{FF2B5EF4-FFF2-40B4-BE49-F238E27FC236}">
                    <a16:creationId xmlns:a16="http://schemas.microsoft.com/office/drawing/2014/main" id="{B2063220-9540-3048-A223-853DCA6431D4}"/>
                  </a:ext>
                </a:extLst>
              </p:cNvPr>
              <p:cNvSpPr>
                <a:spLocks/>
              </p:cNvSpPr>
              <p:nvPr/>
            </p:nvSpPr>
            <p:spPr bwMode="auto">
              <a:xfrm>
                <a:off x="5780393" y="4300667"/>
                <a:ext cx="71987" cy="43709"/>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4" name="Freeform 473">
                <a:extLst>
                  <a:ext uri="{FF2B5EF4-FFF2-40B4-BE49-F238E27FC236}">
                    <a16:creationId xmlns:a16="http://schemas.microsoft.com/office/drawing/2014/main" id="{C076C28D-36CC-1E45-82C1-B04E19BBECE5}"/>
                  </a:ext>
                </a:extLst>
              </p:cNvPr>
              <p:cNvSpPr>
                <a:spLocks/>
              </p:cNvSpPr>
              <p:nvPr/>
            </p:nvSpPr>
            <p:spPr bwMode="auto">
              <a:xfrm>
                <a:off x="5884244" y="4323146"/>
                <a:ext cx="30683" cy="39962"/>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5" name="Freeform 474">
                <a:extLst>
                  <a:ext uri="{FF2B5EF4-FFF2-40B4-BE49-F238E27FC236}">
                    <a16:creationId xmlns:a16="http://schemas.microsoft.com/office/drawing/2014/main" id="{C5B08576-5870-E94B-8369-072876749CF4}"/>
                  </a:ext>
                </a:extLst>
              </p:cNvPr>
              <p:cNvSpPr>
                <a:spLocks/>
              </p:cNvSpPr>
              <p:nvPr/>
            </p:nvSpPr>
            <p:spPr bwMode="auto">
              <a:xfrm>
                <a:off x="5973932" y="4396828"/>
                <a:ext cx="20062" cy="21230"/>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6" name="Freeform 475">
                <a:extLst>
                  <a:ext uri="{FF2B5EF4-FFF2-40B4-BE49-F238E27FC236}">
                    <a16:creationId xmlns:a16="http://schemas.microsoft.com/office/drawing/2014/main" id="{EC6F0442-4435-C540-8691-8D7B28B75723}"/>
                  </a:ext>
                </a:extLst>
              </p:cNvPr>
              <p:cNvSpPr>
                <a:spLocks/>
              </p:cNvSpPr>
              <p:nvPr/>
            </p:nvSpPr>
            <p:spPr bwMode="auto">
              <a:xfrm>
                <a:off x="5952690" y="4363109"/>
                <a:ext cx="31864" cy="2247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7" name="Freeform 476">
                <a:extLst>
                  <a:ext uri="{FF2B5EF4-FFF2-40B4-BE49-F238E27FC236}">
                    <a16:creationId xmlns:a16="http://schemas.microsoft.com/office/drawing/2014/main" id="{0E9BE1EC-DA34-634A-9742-E1F5D03481EC}"/>
                  </a:ext>
                </a:extLst>
              </p:cNvPr>
              <p:cNvSpPr>
                <a:spLocks/>
              </p:cNvSpPr>
              <p:nvPr/>
            </p:nvSpPr>
            <p:spPr bwMode="auto">
              <a:xfrm>
                <a:off x="5922007" y="4348122"/>
                <a:ext cx="14162" cy="1873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8" name="Freeform 477">
                <a:extLst>
                  <a:ext uri="{FF2B5EF4-FFF2-40B4-BE49-F238E27FC236}">
                    <a16:creationId xmlns:a16="http://schemas.microsoft.com/office/drawing/2014/main" id="{41EC7C78-8CF8-2442-987F-70AAEA09E3E8}"/>
                  </a:ext>
                </a:extLst>
              </p:cNvPr>
              <p:cNvSpPr>
                <a:spLocks/>
              </p:cNvSpPr>
              <p:nvPr/>
            </p:nvSpPr>
            <p:spPr bwMode="auto">
              <a:xfrm>
                <a:off x="6049460" y="4605381"/>
                <a:ext cx="55465" cy="43709"/>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9" name="Freeform 478">
                <a:extLst>
                  <a:ext uri="{FF2B5EF4-FFF2-40B4-BE49-F238E27FC236}">
                    <a16:creationId xmlns:a16="http://schemas.microsoft.com/office/drawing/2014/main" id="{CED76718-D7FC-CD47-80FF-261757E6BEF5}"/>
                  </a:ext>
                </a:extLst>
              </p:cNvPr>
              <p:cNvSpPr>
                <a:spLocks/>
              </p:cNvSpPr>
              <p:nvPr/>
            </p:nvSpPr>
            <p:spPr bwMode="auto">
              <a:xfrm>
                <a:off x="6198155" y="4883869"/>
                <a:ext cx="38944" cy="51202"/>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0" name="Freeform 479">
                <a:extLst>
                  <a:ext uri="{FF2B5EF4-FFF2-40B4-BE49-F238E27FC236}">
                    <a16:creationId xmlns:a16="http://schemas.microsoft.com/office/drawing/2014/main" id="{D2E20A30-DEEE-EC48-8A80-8A28DD7FE937}"/>
                  </a:ext>
                </a:extLst>
              </p:cNvPr>
              <p:cNvSpPr>
                <a:spLocks/>
              </p:cNvSpPr>
              <p:nvPr/>
            </p:nvSpPr>
            <p:spPr bwMode="auto">
              <a:xfrm>
                <a:off x="6208777" y="4931325"/>
                <a:ext cx="89688" cy="111146"/>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1" name="Freeform 480">
                <a:extLst>
                  <a:ext uri="{FF2B5EF4-FFF2-40B4-BE49-F238E27FC236}">
                    <a16:creationId xmlns:a16="http://schemas.microsoft.com/office/drawing/2014/main" id="{342BAB84-8AFC-C74B-980E-792CF39522C0}"/>
                  </a:ext>
                </a:extLst>
              </p:cNvPr>
              <p:cNvSpPr>
                <a:spLocks/>
              </p:cNvSpPr>
              <p:nvPr/>
            </p:nvSpPr>
            <p:spPr bwMode="auto">
              <a:xfrm>
                <a:off x="6090765" y="5012498"/>
                <a:ext cx="135714" cy="139869"/>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2" name="Freeform 481">
                <a:extLst>
                  <a:ext uri="{FF2B5EF4-FFF2-40B4-BE49-F238E27FC236}">
                    <a16:creationId xmlns:a16="http://schemas.microsoft.com/office/drawing/2014/main" id="{57BCF903-66D7-5042-970F-F66807CE25BC}"/>
                  </a:ext>
                </a:extLst>
              </p:cNvPr>
              <p:cNvSpPr>
                <a:spLocks/>
              </p:cNvSpPr>
              <p:nvPr/>
            </p:nvSpPr>
            <p:spPr bwMode="auto">
              <a:xfrm>
                <a:off x="6112006" y="5152368"/>
                <a:ext cx="7081" cy="7493"/>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3" name="Freeform 482">
                <a:extLst>
                  <a:ext uri="{FF2B5EF4-FFF2-40B4-BE49-F238E27FC236}">
                    <a16:creationId xmlns:a16="http://schemas.microsoft.com/office/drawing/2014/main" id="{56F0410B-83CF-794B-9BAB-7957CCD7E075}"/>
                  </a:ext>
                </a:extLst>
              </p:cNvPr>
              <p:cNvSpPr>
                <a:spLocks/>
              </p:cNvSpPr>
              <p:nvPr/>
            </p:nvSpPr>
            <p:spPr bwMode="auto">
              <a:xfrm>
                <a:off x="5714306" y="5016246"/>
                <a:ext cx="66088" cy="66188"/>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4" name="Freeform 483">
                <a:extLst>
                  <a:ext uri="{FF2B5EF4-FFF2-40B4-BE49-F238E27FC236}">
                    <a16:creationId xmlns:a16="http://schemas.microsoft.com/office/drawing/2014/main" id="{CA434A19-FAA7-1D4A-9462-DEB79C886DDF}"/>
                  </a:ext>
                </a:extLst>
              </p:cNvPr>
              <p:cNvSpPr>
                <a:spLocks/>
              </p:cNvSpPr>
              <p:nvPr/>
            </p:nvSpPr>
            <p:spPr bwMode="auto">
              <a:xfrm>
                <a:off x="5766231" y="4997513"/>
                <a:ext cx="10621" cy="1873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5" name="Freeform 484">
                <a:extLst>
                  <a:ext uri="{FF2B5EF4-FFF2-40B4-BE49-F238E27FC236}">
                    <a16:creationId xmlns:a16="http://schemas.microsoft.com/office/drawing/2014/main" id="{5F261FD2-2E18-A748-869F-96C172CCF053}"/>
                  </a:ext>
                </a:extLst>
              </p:cNvPr>
              <p:cNvSpPr>
                <a:spLocks/>
              </p:cNvSpPr>
              <p:nvPr/>
            </p:nvSpPr>
            <p:spPr bwMode="auto">
              <a:xfrm>
                <a:off x="5696604" y="4997513"/>
                <a:ext cx="7081" cy="7493"/>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6" name="Freeform 485">
                <a:extLst>
                  <a:ext uri="{FF2B5EF4-FFF2-40B4-BE49-F238E27FC236}">
                    <a16:creationId xmlns:a16="http://schemas.microsoft.com/office/drawing/2014/main" id="{BD5790D0-D960-6848-9379-6939B4551337}"/>
                  </a:ext>
                </a:extLst>
              </p:cNvPr>
              <p:cNvSpPr>
                <a:spLocks/>
              </p:cNvSpPr>
              <p:nvPr/>
            </p:nvSpPr>
            <p:spPr bwMode="auto">
              <a:xfrm>
                <a:off x="4617972" y="4047156"/>
                <a:ext cx="37763" cy="66188"/>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7" name="Freeform 486">
                <a:extLst>
                  <a:ext uri="{FF2B5EF4-FFF2-40B4-BE49-F238E27FC236}">
                    <a16:creationId xmlns:a16="http://schemas.microsoft.com/office/drawing/2014/main" id="{4C0FF687-E616-DF46-9D85-B1140B190FA9}"/>
                  </a:ext>
                </a:extLst>
              </p:cNvPr>
              <p:cNvSpPr>
                <a:spLocks/>
              </p:cNvSpPr>
              <p:nvPr/>
            </p:nvSpPr>
            <p:spPr bwMode="auto">
              <a:xfrm>
                <a:off x="3980707" y="4444283"/>
                <a:ext cx="125093" cy="256009"/>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8" name="Freeform 487">
                <a:extLst>
                  <a:ext uri="{FF2B5EF4-FFF2-40B4-BE49-F238E27FC236}">
                    <a16:creationId xmlns:a16="http://schemas.microsoft.com/office/drawing/2014/main" id="{0789717D-1518-2140-956C-66C6C3BCDA31}"/>
                  </a:ext>
                </a:extLst>
              </p:cNvPr>
              <p:cNvSpPr>
                <a:spLocks/>
              </p:cNvSpPr>
              <p:nvPr/>
            </p:nvSpPr>
            <p:spPr bwMode="auto">
              <a:xfrm>
                <a:off x="4258035" y="2649717"/>
                <a:ext cx="37763" cy="29971"/>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9" name="Freeform 488">
                <a:extLst>
                  <a:ext uri="{FF2B5EF4-FFF2-40B4-BE49-F238E27FC236}">
                    <a16:creationId xmlns:a16="http://schemas.microsoft.com/office/drawing/2014/main" id="{FAE73086-83D0-5243-95F6-12792A74E48F}"/>
                  </a:ext>
                </a:extLst>
              </p:cNvPr>
              <p:cNvSpPr>
                <a:spLocks/>
              </p:cNvSpPr>
              <p:nvPr/>
            </p:nvSpPr>
            <p:spPr bwMode="auto">
              <a:xfrm>
                <a:off x="4077477" y="2672196"/>
                <a:ext cx="37763" cy="36216"/>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0" name="Freeform 489">
                <a:extLst>
                  <a:ext uri="{FF2B5EF4-FFF2-40B4-BE49-F238E27FC236}">
                    <a16:creationId xmlns:a16="http://schemas.microsoft.com/office/drawing/2014/main" id="{00C7A114-E277-B749-805F-5605E1E0621E}"/>
                  </a:ext>
                </a:extLst>
              </p:cNvPr>
              <p:cNvSpPr>
                <a:spLocks/>
              </p:cNvSpPr>
              <p:nvPr/>
            </p:nvSpPr>
            <p:spPr bwMode="auto">
              <a:xfrm>
                <a:off x="4455116" y="2547313"/>
                <a:ext cx="30683" cy="1873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1" name="Freeform 490">
                <a:extLst>
                  <a:ext uri="{FF2B5EF4-FFF2-40B4-BE49-F238E27FC236}">
                    <a16:creationId xmlns:a16="http://schemas.microsoft.com/office/drawing/2014/main" id="{F1C619CE-33D1-BB4A-82C1-63B646A3EBF1}"/>
                  </a:ext>
                </a:extLst>
              </p:cNvPr>
              <p:cNvSpPr>
                <a:spLocks/>
              </p:cNvSpPr>
              <p:nvPr/>
            </p:nvSpPr>
            <p:spPr bwMode="auto">
              <a:xfrm>
                <a:off x="5146667" y="2511097"/>
                <a:ext cx="34223" cy="17484"/>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2" name="Freeform 491">
                <a:extLst>
                  <a:ext uri="{FF2B5EF4-FFF2-40B4-BE49-F238E27FC236}">
                    <a16:creationId xmlns:a16="http://schemas.microsoft.com/office/drawing/2014/main" id="{5427654F-710D-7141-B246-991E23207C55}"/>
                  </a:ext>
                </a:extLst>
              </p:cNvPr>
              <p:cNvSpPr>
                <a:spLocks/>
              </p:cNvSpPr>
              <p:nvPr/>
            </p:nvSpPr>
            <p:spPr bwMode="auto">
              <a:xfrm>
                <a:off x="4797351" y="2246347"/>
                <a:ext cx="21242" cy="7493"/>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3" name="Freeform 492">
                <a:extLst>
                  <a:ext uri="{FF2B5EF4-FFF2-40B4-BE49-F238E27FC236}">
                    <a16:creationId xmlns:a16="http://schemas.microsoft.com/office/drawing/2014/main" id="{A525216E-F03C-6D4F-9A6B-6B1473B16E1A}"/>
                  </a:ext>
                </a:extLst>
              </p:cNvPr>
              <p:cNvSpPr>
                <a:spLocks/>
              </p:cNvSpPr>
              <p:nvPr/>
            </p:nvSpPr>
            <p:spPr bwMode="auto">
              <a:xfrm>
                <a:off x="4603812" y="2562300"/>
                <a:ext cx="20062" cy="14986"/>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4" name="Freeform 493">
                <a:extLst>
                  <a:ext uri="{FF2B5EF4-FFF2-40B4-BE49-F238E27FC236}">
                    <a16:creationId xmlns:a16="http://schemas.microsoft.com/office/drawing/2014/main" id="{AD61724D-50F2-714C-83E5-61F807121086}"/>
                  </a:ext>
                </a:extLst>
              </p:cNvPr>
              <p:cNvSpPr>
                <a:spLocks/>
              </p:cNvSpPr>
              <p:nvPr/>
            </p:nvSpPr>
            <p:spPr bwMode="auto">
              <a:xfrm>
                <a:off x="3400086" y="3380282"/>
                <a:ext cx="20062" cy="39962"/>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5" name="Freeform 494">
                <a:extLst>
                  <a:ext uri="{FF2B5EF4-FFF2-40B4-BE49-F238E27FC236}">
                    <a16:creationId xmlns:a16="http://schemas.microsoft.com/office/drawing/2014/main" id="{96484C59-32A2-5045-AADF-2ADEECBDB2AC}"/>
                  </a:ext>
                </a:extLst>
              </p:cNvPr>
              <p:cNvSpPr>
                <a:spLocks/>
              </p:cNvSpPr>
              <p:nvPr/>
            </p:nvSpPr>
            <p:spPr bwMode="auto">
              <a:xfrm>
                <a:off x="3393005" y="3416498"/>
                <a:ext cx="30683" cy="54948"/>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6" name="Freeform 495">
                <a:extLst>
                  <a:ext uri="{FF2B5EF4-FFF2-40B4-BE49-F238E27FC236}">
                    <a16:creationId xmlns:a16="http://schemas.microsoft.com/office/drawing/2014/main" id="{82795DE7-8CB2-6344-87C7-1644AAD4EEF1}"/>
                  </a:ext>
                </a:extLst>
              </p:cNvPr>
              <p:cNvSpPr>
                <a:spLocks/>
              </p:cNvSpPr>
              <p:nvPr/>
            </p:nvSpPr>
            <p:spPr bwMode="auto">
              <a:xfrm>
                <a:off x="3464994" y="3482685"/>
                <a:ext cx="55465" cy="36216"/>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7" name="Freeform 496">
                <a:extLst>
                  <a:ext uri="{FF2B5EF4-FFF2-40B4-BE49-F238E27FC236}">
                    <a16:creationId xmlns:a16="http://schemas.microsoft.com/office/drawing/2014/main" id="{C73F6FEB-C321-D941-A006-58E586611940}"/>
                  </a:ext>
                </a:extLst>
              </p:cNvPr>
              <p:cNvSpPr>
                <a:spLocks/>
              </p:cNvSpPr>
              <p:nvPr/>
            </p:nvSpPr>
            <p:spPr bwMode="auto">
              <a:xfrm>
                <a:off x="3794247" y="3533888"/>
                <a:ext cx="44844" cy="26225"/>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8" name="Freeform 497">
                <a:extLst>
                  <a:ext uri="{FF2B5EF4-FFF2-40B4-BE49-F238E27FC236}">
                    <a16:creationId xmlns:a16="http://schemas.microsoft.com/office/drawing/2014/main" id="{554B69AB-D391-F04F-A245-1A98CD96F635}"/>
                  </a:ext>
                </a:extLst>
              </p:cNvPr>
              <p:cNvSpPr>
                <a:spLocks/>
              </p:cNvSpPr>
              <p:nvPr/>
            </p:nvSpPr>
            <p:spPr bwMode="auto">
              <a:xfrm>
                <a:off x="3645552" y="3537633"/>
                <a:ext cx="51925" cy="14986"/>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9" name="Freeform 498">
                <a:extLst>
                  <a:ext uri="{FF2B5EF4-FFF2-40B4-BE49-F238E27FC236}">
                    <a16:creationId xmlns:a16="http://schemas.microsoft.com/office/drawing/2014/main" id="{B6573E74-2CDD-934B-BF1C-E4453A876581}"/>
                  </a:ext>
                </a:extLst>
              </p:cNvPr>
              <p:cNvSpPr>
                <a:spLocks/>
              </p:cNvSpPr>
              <p:nvPr/>
            </p:nvSpPr>
            <p:spPr bwMode="auto">
              <a:xfrm>
                <a:off x="3620770" y="2998140"/>
                <a:ext cx="24783" cy="26225"/>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0" name="Freeform 499">
                <a:extLst>
                  <a:ext uri="{FF2B5EF4-FFF2-40B4-BE49-F238E27FC236}">
                    <a16:creationId xmlns:a16="http://schemas.microsoft.com/office/drawing/2014/main" id="{2A8DC645-2EEB-014D-8FBF-976D4296887D}"/>
                  </a:ext>
                </a:extLst>
              </p:cNvPr>
              <p:cNvSpPr>
                <a:spLocks/>
              </p:cNvSpPr>
              <p:nvPr/>
            </p:nvSpPr>
            <p:spPr bwMode="auto">
              <a:xfrm>
                <a:off x="3624310" y="2988150"/>
                <a:ext cx="17702" cy="9990"/>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1" name="Freeform 500">
                <a:extLst>
                  <a:ext uri="{FF2B5EF4-FFF2-40B4-BE49-F238E27FC236}">
                    <a16:creationId xmlns:a16="http://schemas.microsoft.com/office/drawing/2014/main" id="{1647D266-EF9B-BF45-9FDF-FA0FE3D420F3}"/>
                  </a:ext>
                </a:extLst>
              </p:cNvPr>
              <p:cNvSpPr>
                <a:spLocks/>
              </p:cNvSpPr>
              <p:nvPr/>
            </p:nvSpPr>
            <p:spPr bwMode="auto">
              <a:xfrm>
                <a:off x="3552322" y="3013126"/>
                <a:ext cx="20062" cy="36216"/>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2" name="Freeform 501">
                <a:extLst>
                  <a:ext uri="{FF2B5EF4-FFF2-40B4-BE49-F238E27FC236}">
                    <a16:creationId xmlns:a16="http://schemas.microsoft.com/office/drawing/2014/main" id="{D87EE7AC-DD76-5344-9AEA-13AD64B5500A}"/>
                  </a:ext>
                </a:extLst>
              </p:cNvPr>
              <p:cNvSpPr>
                <a:spLocks/>
              </p:cNvSpPr>
              <p:nvPr/>
            </p:nvSpPr>
            <p:spPr bwMode="auto">
              <a:xfrm>
                <a:off x="3583007" y="2950685"/>
                <a:ext cx="14162" cy="14986"/>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3" name="Freeform 502">
                <a:extLst>
                  <a:ext uri="{FF2B5EF4-FFF2-40B4-BE49-F238E27FC236}">
                    <a16:creationId xmlns:a16="http://schemas.microsoft.com/office/drawing/2014/main" id="{74856B1B-27F1-684D-BC76-B46B2CA62684}"/>
                  </a:ext>
                </a:extLst>
              </p:cNvPr>
              <p:cNvSpPr>
                <a:spLocks/>
              </p:cNvSpPr>
              <p:nvPr/>
            </p:nvSpPr>
            <p:spPr bwMode="auto">
              <a:xfrm>
                <a:off x="3444931" y="3064328"/>
                <a:ext cx="20062" cy="33718"/>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4" name="Freeform 503">
                <a:extLst>
                  <a:ext uri="{FF2B5EF4-FFF2-40B4-BE49-F238E27FC236}">
                    <a16:creationId xmlns:a16="http://schemas.microsoft.com/office/drawing/2014/main" id="{2E4B7F4A-C311-EB4A-8C1F-58F8D4AF9FE1}"/>
                  </a:ext>
                </a:extLst>
              </p:cNvPr>
              <p:cNvSpPr>
                <a:spLocks/>
              </p:cNvSpPr>
              <p:nvPr/>
            </p:nvSpPr>
            <p:spPr bwMode="auto">
              <a:xfrm>
                <a:off x="3420150" y="3071821"/>
                <a:ext cx="28323" cy="29971"/>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5" name="Freeform 504">
                <a:extLst>
                  <a:ext uri="{FF2B5EF4-FFF2-40B4-BE49-F238E27FC236}">
                    <a16:creationId xmlns:a16="http://schemas.microsoft.com/office/drawing/2014/main" id="{FD191B3E-EEC7-3E45-8C2D-D75959C93E50}"/>
                  </a:ext>
                </a:extLst>
              </p:cNvPr>
              <p:cNvSpPr>
                <a:spLocks/>
              </p:cNvSpPr>
              <p:nvPr/>
            </p:nvSpPr>
            <p:spPr bwMode="auto">
              <a:xfrm>
                <a:off x="3296236" y="3450216"/>
                <a:ext cx="16522" cy="13737"/>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6" name="Freeform 505">
                <a:extLst>
                  <a:ext uri="{FF2B5EF4-FFF2-40B4-BE49-F238E27FC236}">
                    <a16:creationId xmlns:a16="http://schemas.microsoft.com/office/drawing/2014/main" id="{47AD9B25-F9D9-9D46-8512-324FEBE9A566}"/>
                  </a:ext>
                </a:extLst>
              </p:cNvPr>
              <p:cNvSpPr>
                <a:spLocks/>
              </p:cNvSpPr>
              <p:nvPr/>
            </p:nvSpPr>
            <p:spPr bwMode="auto">
              <a:xfrm>
                <a:off x="3126297" y="3001887"/>
                <a:ext cx="21242" cy="2247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7" name="Freeform 506">
                <a:extLst>
                  <a:ext uri="{FF2B5EF4-FFF2-40B4-BE49-F238E27FC236}">
                    <a16:creationId xmlns:a16="http://schemas.microsoft.com/office/drawing/2014/main" id="{028DD518-80AF-C54A-89EC-9F9E7633BB16}"/>
                  </a:ext>
                </a:extLst>
              </p:cNvPr>
              <p:cNvSpPr>
                <a:spLocks/>
              </p:cNvSpPr>
              <p:nvPr/>
            </p:nvSpPr>
            <p:spPr bwMode="auto">
              <a:xfrm>
                <a:off x="3136920" y="3028112"/>
                <a:ext cx="10621" cy="1123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8" name="Freeform 507">
                <a:extLst>
                  <a:ext uri="{FF2B5EF4-FFF2-40B4-BE49-F238E27FC236}">
                    <a16:creationId xmlns:a16="http://schemas.microsoft.com/office/drawing/2014/main" id="{CCA9E50A-0A27-F641-A037-F481F5E89EAF}"/>
                  </a:ext>
                </a:extLst>
              </p:cNvPr>
              <p:cNvSpPr>
                <a:spLocks/>
              </p:cNvSpPr>
              <p:nvPr/>
            </p:nvSpPr>
            <p:spPr bwMode="auto">
              <a:xfrm>
                <a:off x="3147541" y="3039352"/>
                <a:ext cx="5901" cy="374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9" name="Freeform 508">
                <a:extLst>
                  <a:ext uri="{FF2B5EF4-FFF2-40B4-BE49-F238E27FC236}">
                    <a16:creationId xmlns:a16="http://schemas.microsoft.com/office/drawing/2014/main" id="{74104163-BBC6-1C48-B334-70D4C9B73CFC}"/>
                  </a:ext>
                </a:extLst>
              </p:cNvPr>
              <p:cNvSpPr>
                <a:spLocks/>
              </p:cNvSpPr>
              <p:nvPr/>
            </p:nvSpPr>
            <p:spPr bwMode="auto">
              <a:xfrm>
                <a:off x="3147541" y="3049343"/>
                <a:ext cx="3540" cy="7493"/>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0" name="Freeform 509">
                <a:extLst>
                  <a:ext uri="{FF2B5EF4-FFF2-40B4-BE49-F238E27FC236}">
                    <a16:creationId xmlns:a16="http://schemas.microsoft.com/office/drawing/2014/main" id="{9BB72456-7707-9048-B762-D21E3F7F0FB2}"/>
                  </a:ext>
                </a:extLst>
              </p:cNvPr>
              <p:cNvSpPr>
                <a:spLocks/>
              </p:cNvSpPr>
              <p:nvPr/>
            </p:nvSpPr>
            <p:spPr bwMode="auto">
              <a:xfrm>
                <a:off x="3147541" y="3056835"/>
                <a:ext cx="5901" cy="374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1" name="Freeform 510">
                <a:extLst>
                  <a:ext uri="{FF2B5EF4-FFF2-40B4-BE49-F238E27FC236}">
                    <a16:creationId xmlns:a16="http://schemas.microsoft.com/office/drawing/2014/main" id="{06B6CCE7-813C-9E49-9B97-9425B0967659}"/>
                  </a:ext>
                </a:extLst>
              </p:cNvPr>
              <p:cNvSpPr>
                <a:spLocks/>
              </p:cNvSpPr>
              <p:nvPr/>
            </p:nvSpPr>
            <p:spPr bwMode="auto">
              <a:xfrm>
                <a:off x="3174683" y="3111783"/>
                <a:ext cx="3540" cy="7493"/>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2" name="Freeform 511">
                <a:extLst>
                  <a:ext uri="{FF2B5EF4-FFF2-40B4-BE49-F238E27FC236}">
                    <a16:creationId xmlns:a16="http://schemas.microsoft.com/office/drawing/2014/main" id="{24AE5029-65D1-8542-940A-8D4C465769F0}"/>
                  </a:ext>
                </a:extLst>
              </p:cNvPr>
              <p:cNvSpPr>
                <a:spLocks/>
              </p:cNvSpPr>
              <p:nvPr/>
            </p:nvSpPr>
            <p:spPr bwMode="auto">
              <a:xfrm>
                <a:off x="3226609" y="2946939"/>
                <a:ext cx="7081" cy="14986"/>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3" name="Freeform 512">
                <a:extLst>
                  <a:ext uri="{FF2B5EF4-FFF2-40B4-BE49-F238E27FC236}">
                    <a16:creationId xmlns:a16="http://schemas.microsoft.com/office/drawing/2014/main" id="{D4054B9D-4BBB-2D42-B767-690BD4ED5866}"/>
                  </a:ext>
                </a:extLst>
              </p:cNvPr>
              <p:cNvSpPr>
                <a:spLocks/>
              </p:cNvSpPr>
              <p:nvPr/>
            </p:nvSpPr>
            <p:spPr bwMode="auto">
              <a:xfrm>
                <a:off x="1978040" y="5283495"/>
                <a:ext cx="41304" cy="2247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4" name="Freeform 513">
                <a:extLst>
                  <a:ext uri="{FF2B5EF4-FFF2-40B4-BE49-F238E27FC236}">
                    <a16:creationId xmlns:a16="http://schemas.microsoft.com/office/drawing/2014/main" id="{4136CE82-2901-C540-91F9-E5D3645C9C51}"/>
                  </a:ext>
                </a:extLst>
              </p:cNvPr>
              <p:cNvSpPr>
                <a:spLocks/>
              </p:cNvSpPr>
              <p:nvPr/>
            </p:nvSpPr>
            <p:spPr bwMode="auto">
              <a:xfrm>
                <a:off x="1974499" y="5305973"/>
                <a:ext cx="30683" cy="2247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5" name="Freeform 514">
                <a:extLst>
                  <a:ext uri="{FF2B5EF4-FFF2-40B4-BE49-F238E27FC236}">
                    <a16:creationId xmlns:a16="http://schemas.microsoft.com/office/drawing/2014/main" id="{3271BE04-FB01-0F43-8276-76CB0A51E57D}"/>
                  </a:ext>
                </a:extLst>
              </p:cNvPr>
              <p:cNvSpPr>
                <a:spLocks/>
              </p:cNvSpPr>
              <p:nvPr/>
            </p:nvSpPr>
            <p:spPr bwMode="auto">
              <a:xfrm>
                <a:off x="1970960" y="5277250"/>
                <a:ext cx="27143" cy="17484"/>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6" name="Freeform 515">
                <a:extLst>
                  <a:ext uri="{FF2B5EF4-FFF2-40B4-BE49-F238E27FC236}">
                    <a16:creationId xmlns:a16="http://schemas.microsoft.com/office/drawing/2014/main" id="{173FC601-677E-804E-AA3E-0B7762A8F3AC}"/>
                  </a:ext>
                </a:extLst>
              </p:cNvPr>
              <p:cNvSpPr>
                <a:spLocks/>
              </p:cNvSpPr>
              <p:nvPr/>
            </p:nvSpPr>
            <p:spPr bwMode="auto">
              <a:xfrm>
                <a:off x="1956798" y="5290987"/>
                <a:ext cx="28323" cy="18733"/>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7" name="Freeform 516">
                <a:extLst>
                  <a:ext uri="{FF2B5EF4-FFF2-40B4-BE49-F238E27FC236}">
                    <a16:creationId xmlns:a16="http://schemas.microsoft.com/office/drawing/2014/main" id="{D29A0B47-10FA-F54A-8CAC-139A25C06F8E}"/>
                  </a:ext>
                </a:extLst>
              </p:cNvPr>
              <p:cNvSpPr>
                <a:spLocks/>
              </p:cNvSpPr>
              <p:nvPr/>
            </p:nvSpPr>
            <p:spPr bwMode="auto">
              <a:xfrm>
                <a:off x="1949717" y="5266010"/>
                <a:ext cx="10621" cy="1123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8" name="Freeform 517">
                <a:extLst>
                  <a:ext uri="{FF2B5EF4-FFF2-40B4-BE49-F238E27FC236}">
                    <a16:creationId xmlns:a16="http://schemas.microsoft.com/office/drawing/2014/main" id="{80F6C4F6-E7B6-5A44-9491-DDEB5F24872B}"/>
                  </a:ext>
                </a:extLst>
              </p:cNvPr>
              <p:cNvSpPr>
                <a:spLocks/>
              </p:cNvSpPr>
              <p:nvPr/>
            </p:nvSpPr>
            <p:spPr bwMode="auto">
              <a:xfrm>
                <a:off x="1949717" y="5236039"/>
                <a:ext cx="24783" cy="26225"/>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9" name="Freeform 518">
                <a:extLst>
                  <a:ext uri="{FF2B5EF4-FFF2-40B4-BE49-F238E27FC236}">
                    <a16:creationId xmlns:a16="http://schemas.microsoft.com/office/drawing/2014/main" id="{4A7E59F0-3AC9-8548-B07C-0761BD8CF6DE}"/>
                  </a:ext>
                </a:extLst>
              </p:cNvPr>
              <p:cNvSpPr>
                <a:spLocks/>
              </p:cNvSpPr>
              <p:nvPr/>
            </p:nvSpPr>
            <p:spPr bwMode="auto">
              <a:xfrm>
                <a:off x="1946176" y="5188584"/>
                <a:ext cx="17702" cy="39962"/>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0" name="Freeform 519">
                <a:extLst>
                  <a:ext uri="{FF2B5EF4-FFF2-40B4-BE49-F238E27FC236}">
                    <a16:creationId xmlns:a16="http://schemas.microsoft.com/office/drawing/2014/main" id="{3551EB1E-07FB-E64A-B038-37AAA3F0C706}"/>
                  </a:ext>
                </a:extLst>
              </p:cNvPr>
              <p:cNvSpPr>
                <a:spLocks/>
              </p:cNvSpPr>
              <p:nvPr/>
            </p:nvSpPr>
            <p:spPr bwMode="auto">
              <a:xfrm>
                <a:off x="1942636" y="5221053"/>
                <a:ext cx="10621" cy="2247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1" name="Freeform 520">
                <a:extLst>
                  <a:ext uri="{FF2B5EF4-FFF2-40B4-BE49-F238E27FC236}">
                    <a16:creationId xmlns:a16="http://schemas.microsoft.com/office/drawing/2014/main" id="{01E8C33A-B52D-CA48-8D5B-490504418E52}"/>
                  </a:ext>
                </a:extLst>
              </p:cNvPr>
              <p:cNvSpPr>
                <a:spLocks/>
              </p:cNvSpPr>
              <p:nvPr/>
            </p:nvSpPr>
            <p:spPr bwMode="auto">
              <a:xfrm>
                <a:off x="1942636" y="5173597"/>
                <a:ext cx="17702" cy="26225"/>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2" name="Freeform 521">
                <a:extLst>
                  <a:ext uri="{FF2B5EF4-FFF2-40B4-BE49-F238E27FC236}">
                    <a16:creationId xmlns:a16="http://schemas.microsoft.com/office/drawing/2014/main" id="{400C69C1-8282-484C-841E-519DEB277467}"/>
                  </a:ext>
                </a:extLst>
              </p:cNvPr>
              <p:cNvSpPr>
                <a:spLocks/>
              </p:cNvSpPr>
              <p:nvPr/>
            </p:nvSpPr>
            <p:spPr bwMode="auto">
              <a:xfrm>
                <a:off x="1960339" y="5101165"/>
                <a:ext cx="17702" cy="17484"/>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3" name="Freeform 522">
                <a:extLst>
                  <a:ext uri="{FF2B5EF4-FFF2-40B4-BE49-F238E27FC236}">
                    <a16:creationId xmlns:a16="http://schemas.microsoft.com/office/drawing/2014/main" id="{61811261-D74B-E644-8475-64A0B807A1D7}"/>
                  </a:ext>
                </a:extLst>
              </p:cNvPr>
              <p:cNvSpPr>
                <a:spLocks/>
              </p:cNvSpPr>
              <p:nvPr/>
            </p:nvSpPr>
            <p:spPr bwMode="auto">
              <a:xfrm>
                <a:off x="1963879" y="5034978"/>
                <a:ext cx="21242" cy="39962"/>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4" name="Freeform 523">
                <a:extLst>
                  <a:ext uri="{FF2B5EF4-FFF2-40B4-BE49-F238E27FC236}">
                    <a16:creationId xmlns:a16="http://schemas.microsoft.com/office/drawing/2014/main" id="{E33A337A-E0A5-0D4A-8C6A-4BFC0376D098}"/>
                  </a:ext>
                </a:extLst>
              </p:cNvPr>
              <p:cNvSpPr>
                <a:spLocks/>
              </p:cNvSpPr>
              <p:nvPr/>
            </p:nvSpPr>
            <p:spPr bwMode="auto">
              <a:xfrm>
                <a:off x="2033505" y="3995953"/>
                <a:ext cx="16522" cy="14986"/>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5" name="Freeform 524">
                <a:extLst>
                  <a:ext uri="{FF2B5EF4-FFF2-40B4-BE49-F238E27FC236}">
                    <a16:creationId xmlns:a16="http://schemas.microsoft.com/office/drawing/2014/main" id="{284F2CD2-33DC-414A-A5D2-1F08D3E727AB}"/>
                  </a:ext>
                </a:extLst>
              </p:cNvPr>
              <p:cNvSpPr>
                <a:spLocks/>
              </p:cNvSpPr>
              <p:nvPr/>
            </p:nvSpPr>
            <p:spPr bwMode="auto">
              <a:xfrm>
                <a:off x="2182201" y="4018432"/>
                <a:ext cx="20062" cy="28724"/>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6" name="Freeform 525">
                <a:extLst>
                  <a:ext uri="{FF2B5EF4-FFF2-40B4-BE49-F238E27FC236}">
                    <a16:creationId xmlns:a16="http://schemas.microsoft.com/office/drawing/2014/main" id="{F6FA3AFC-1975-EF41-9D04-DD426D3A9091}"/>
                  </a:ext>
                </a:extLst>
              </p:cNvPr>
              <p:cNvSpPr>
                <a:spLocks/>
              </p:cNvSpPr>
              <p:nvPr/>
            </p:nvSpPr>
            <p:spPr bwMode="auto">
              <a:xfrm>
                <a:off x="2372201" y="4216996"/>
                <a:ext cx="48385" cy="4745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7" name="Freeform 526">
                <a:extLst>
                  <a:ext uri="{FF2B5EF4-FFF2-40B4-BE49-F238E27FC236}">
                    <a16:creationId xmlns:a16="http://schemas.microsoft.com/office/drawing/2014/main" id="{784A2046-6202-D043-A87D-6B93B6EA005B}"/>
                  </a:ext>
                </a:extLst>
              </p:cNvPr>
              <p:cNvSpPr>
                <a:spLocks/>
              </p:cNvSpPr>
              <p:nvPr/>
            </p:nvSpPr>
            <p:spPr bwMode="auto">
              <a:xfrm>
                <a:off x="2088971" y="3878564"/>
                <a:ext cx="34223" cy="14986"/>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8" name="Freeform 527">
                <a:extLst>
                  <a:ext uri="{FF2B5EF4-FFF2-40B4-BE49-F238E27FC236}">
                    <a16:creationId xmlns:a16="http://schemas.microsoft.com/office/drawing/2014/main" id="{3C25A0A7-D925-3049-86BA-935CD1536557}"/>
                  </a:ext>
                </a:extLst>
              </p:cNvPr>
              <p:cNvSpPr>
                <a:spLocks/>
              </p:cNvSpPr>
              <p:nvPr/>
            </p:nvSpPr>
            <p:spPr bwMode="auto">
              <a:xfrm>
                <a:off x="1894251" y="3874817"/>
                <a:ext cx="38944" cy="18733"/>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9" name="Freeform 528">
                <a:extLst>
                  <a:ext uri="{FF2B5EF4-FFF2-40B4-BE49-F238E27FC236}">
                    <a16:creationId xmlns:a16="http://schemas.microsoft.com/office/drawing/2014/main" id="{81CBCB7D-CC66-4945-9ABB-2952577262AF}"/>
                  </a:ext>
                </a:extLst>
              </p:cNvPr>
              <p:cNvSpPr>
                <a:spLocks/>
              </p:cNvSpPr>
              <p:nvPr/>
            </p:nvSpPr>
            <p:spPr bwMode="auto">
              <a:xfrm>
                <a:off x="1788041" y="3791146"/>
                <a:ext cx="179379" cy="66188"/>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0" name="Freeform 529">
                <a:extLst>
                  <a:ext uri="{FF2B5EF4-FFF2-40B4-BE49-F238E27FC236}">
                    <a16:creationId xmlns:a16="http://schemas.microsoft.com/office/drawing/2014/main" id="{8BC8AF4D-5F7A-8D41-B801-8DFCE49F0F47}"/>
                  </a:ext>
                </a:extLst>
              </p:cNvPr>
              <p:cNvSpPr>
                <a:spLocks/>
              </p:cNvSpPr>
              <p:nvPr/>
            </p:nvSpPr>
            <p:spPr bwMode="auto">
              <a:xfrm>
                <a:off x="1894251" y="3751183"/>
                <a:ext cx="14162" cy="13737"/>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1" name="Freeform 530">
                <a:extLst>
                  <a:ext uri="{FF2B5EF4-FFF2-40B4-BE49-F238E27FC236}">
                    <a16:creationId xmlns:a16="http://schemas.microsoft.com/office/drawing/2014/main" id="{BA9D2DA5-5FFD-894D-A847-7531AC5C4F53}"/>
                  </a:ext>
                </a:extLst>
              </p:cNvPr>
              <p:cNvSpPr>
                <a:spLocks/>
              </p:cNvSpPr>
              <p:nvPr/>
            </p:nvSpPr>
            <p:spPr bwMode="auto">
              <a:xfrm>
                <a:off x="1981581" y="3827362"/>
                <a:ext cx="7081" cy="7493"/>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2" name="Freeform 531">
                <a:extLst>
                  <a:ext uri="{FF2B5EF4-FFF2-40B4-BE49-F238E27FC236}">
                    <a16:creationId xmlns:a16="http://schemas.microsoft.com/office/drawing/2014/main" id="{88D8CAB6-4CC0-B042-8F4C-A91E43EDCA7C}"/>
                  </a:ext>
                </a:extLst>
              </p:cNvPr>
              <p:cNvSpPr>
                <a:spLocks/>
              </p:cNvSpPr>
              <p:nvPr/>
            </p:nvSpPr>
            <p:spPr bwMode="auto">
              <a:xfrm>
                <a:off x="2189281" y="3287869"/>
                <a:ext cx="20062" cy="37465"/>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3" name="Freeform 532">
                <a:extLst>
                  <a:ext uri="{FF2B5EF4-FFF2-40B4-BE49-F238E27FC236}">
                    <a16:creationId xmlns:a16="http://schemas.microsoft.com/office/drawing/2014/main" id="{DE0CBC85-78C2-E047-AA7E-174B71FC0E2C}"/>
                  </a:ext>
                </a:extLst>
              </p:cNvPr>
              <p:cNvSpPr>
                <a:spLocks/>
              </p:cNvSpPr>
              <p:nvPr/>
            </p:nvSpPr>
            <p:spPr bwMode="auto">
              <a:xfrm>
                <a:off x="2198723" y="3306601"/>
                <a:ext cx="24783" cy="14986"/>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4" name="Freeform 533">
                <a:extLst>
                  <a:ext uri="{FF2B5EF4-FFF2-40B4-BE49-F238E27FC236}">
                    <a16:creationId xmlns:a16="http://schemas.microsoft.com/office/drawing/2014/main" id="{572A66CA-EDBB-284D-9631-279B79863D4D}"/>
                  </a:ext>
                </a:extLst>
              </p:cNvPr>
              <p:cNvSpPr>
                <a:spLocks/>
              </p:cNvSpPr>
              <p:nvPr/>
            </p:nvSpPr>
            <p:spPr bwMode="auto">
              <a:xfrm>
                <a:off x="2130275" y="3291615"/>
                <a:ext cx="51925" cy="26225"/>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5" name="Freeform 534">
                <a:extLst>
                  <a:ext uri="{FF2B5EF4-FFF2-40B4-BE49-F238E27FC236}">
                    <a16:creationId xmlns:a16="http://schemas.microsoft.com/office/drawing/2014/main" id="{C9D8D09A-BCAA-CA49-9B89-E054409CD7D1}"/>
                  </a:ext>
                </a:extLst>
              </p:cNvPr>
              <p:cNvSpPr>
                <a:spLocks/>
              </p:cNvSpPr>
              <p:nvPr/>
            </p:nvSpPr>
            <p:spPr bwMode="auto">
              <a:xfrm>
                <a:off x="2140897" y="3219182"/>
                <a:ext cx="54285" cy="28724"/>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6" name="Freeform 535">
                <a:extLst>
                  <a:ext uri="{FF2B5EF4-FFF2-40B4-BE49-F238E27FC236}">
                    <a16:creationId xmlns:a16="http://schemas.microsoft.com/office/drawing/2014/main" id="{F1B79DC1-9D4E-9346-8ECC-23194B8919FB}"/>
                  </a:ext>
                </a:extLst>
              </p:cNvPr>
              <p:cNvSpPr>
                <a:spLocks/>
              </p:cNvSpPr>
              <p:nvPr/>
            </p:nvSpPr>
            <p:spPr bwMode="auto">
              <a:xfrm>
                <a:off x="2227046" y="3181718"/>
                <a:ext cx="110932" cy="113643"/>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7" name="Freeform 536">
                <a:extLst>
                  <a:ext uri="{FF2B5EF4-FFF2-40B4-BE49-F238E27FC236}">
                    <a16:creationId xmlns:a16="http://schemas.microsoft.com/office/drawing/2014/main" id="{340C35C0-53F3-CB4F-AEB8-99D5BE8FD4B3}"/>
                  </a:ext>
                </a:extLst>
              </p:cNvPr>
              <p:cNvSpPr>
                <a:spLocks/>
              </p:cNvSpPr>
              <p:nvPr/>
            </p:nvSpPr>
            <p:spPr bwMode="auto">
              <a:xfrm>
                <a:off x="2316735" y="3262891"/>
                <a:ext cx="28323" cy="36216"/>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8" name="Freeform 537">
                <a:extLst>
                  <a:ext uri="{FF2B5EF4-FFF2-40B4-BE49-F238E27FC236}">
                    <a16:creationId xmlns:a16="http://schemas.microsoft.com/office/drawing/2014/main" id="{7A5AE4CF-F022-E44D-BF4C-36EB1B062A9E}"/>
                  </a:ext>
                </a:extLst>
              </p:cNvPr>
              <p:cNvSpPr>
                <a:spLocks/>
              </p:cNvSpPr>
              <p:nvPr/>
            </p:nvSpPr>
            <p:spPr bwMode="auto">
              <a:xfrm>
                <a:off x="2123196" y="2910722"/>
                <a:ext cx="10621" cy="21230"/>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9" name="Freeform 538">
                <a:extLst>
                  <a:ext uri="{FF2B5EF4-FFF2-40B4-BE49-F238E27FC236}">
                    <a16:creationId xmlns:a16="http://schemas.microsoft.com/office/drawing/2014/main" id="{05AA87A3-7D03-6A4C-9D91-DC096D7F45DD}"/>
                  </a:ext>
                </a:extLst>
              </p:cNvPr>
              <p:cNvSpPr>
                <a:spLocks/>
              </p:cNvSpPr>
              <p:nvPr/>
            </p:nvSpPr>
            <p:spPr bwMode="auto">
              <a:xfrm>
                <a:off x="2071271" y="2946939"/>
                <a:ext cx="10621" cy="1123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0" name="Freeform 539">
                <a:extLst>
                  <a:ext uri="{FF2B5EF4-FFF2-40B4-BE49-F238E27FC236}">
                    <a16:creationId xmlns:a16="http://schemas.microsoft.com/office/drawing/2014/main" id="{4567D0C2-0AF2-6941-BF31-1D571186E0C3}"/>
                  </a:ext>
                </a:extLst>
              </p:cNvPr>
              <p:cNvSpPr>
                <a:spLocks/>
              </p:cNvSpPr>
              <p:nvPr/>
            </p:nvSpPr>
            <p:spPr bwMode="auto">
              <a:xfrm>
                <a:off x="1832885" y="3141756"/>
                <a:ext cx="23603" cy="14986"/>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1" name="Freeform 540">
                <a:extLst>
                  <a:ext uri="{FF2B5EF4-FFF2-40B4-BE49-F238E27FC236}">
                    <a16:creationId xmlns:a16="http://schemas.microsoft.com/office/drawing/2014/main" id="{7E01A4C9-D526-5D4E-B0B8-AFEBF779EF31}"/>
                  </a:ext>
                </a:extLst>
              </p:cNvPr>
              <p:cNvSpPr>
                <a:spLocks/>
              </p:cNvSpPr>
              <p:nvPr/>
            </p:nvSpPr>
            <p:spPr bwMode="auto">
              <a:xfrm>
                <a:off x="1870648" y="3053089"/>
                <a:ext cx="21242" cy="2247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2" name="Freeform 541">
                <a:extLst>
                  <a:ext uri="{FF2B5EF4-FFF2-40B4-BE49-F238E27FC236}">
                    <a16:creationId xmlns:a16="http://schemas.microsoft.com/office/drawing/2014/main" id="{EAFEC73A-D850-F345-B5AB-6D29956A4B32}"/>
                  </a:ext>
                </a:extLst>
              </p:cNvPr>
              <p:cNvSpPr>
                <a:spLocks/>
              </p:cNvSpPr>
              <p:nvPr/>
            </p:nvSpPr>
            <p:spPr bwMode="auto">
              <a:xfrm>
                <a:off x="1860028" y="2895736"/>
                <a:ext cx="21242" cy="26225"/>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3" name="Freeform 542">
                <a:extLst>
                  <a:ext uri="{FF2B5EF4-FFF2-40B4-BE49-F238E27FC236}">
                    <a16:creationId xmlns:a16="http://schemas.microsoft.com/office/drawing/2014/main" id="{EE72134B-9F6C-BA48-BC9D-3549F8BB6285}"/>
                  </a:ext>
                </a:extLst>
              </p:cNvPr>
              <p:cNvSpPr>
                <a:spLocks/>
              </p:cNvSpPr>
              <p:nvPr/>
            </p:nvSpPr>
            <p:spPr bwMode="auto">
              <a:xfrm>
                <a:off x="1801022" y="2880750"/>
                <a:ext cx="41304" cy="2247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4" name="Freeform 543">
                <a:extLst>
                  <a:ext uri="{FF2B5EF4-FFF2-40B4-BE49-F238E27FC236}">
                    <a16:creationId xmlns:a16="http://schemas.microsoft.com/office/drawing/2014/main" id="{811D5E8B-0B5D-3842-B922-BE430826A373}"/>
                  </a:ext>
                </a:extLst>
              </p:cNvPr>
              <p:cNvSpPr>
                <a:spLocks/>
              </p:cNvSpPr>
              <p:nvPr/>
            </p:nvSpPr>
            <p:spPr bwMode="auto">
              <a:xfrm>
                <a:off x="1888350" y="2867013"/>
                <a:ext cx="23603" cy="9990"/>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5" name="Freeform 544">
                <a:extLst>
                  <a:ext uri="{FF2B5EF4-FFF2-40B4-BE49-F238E27FC236}">
                    <a16:creationId xmlns:a16="http://schemas.microsoft.com/office/drawing/2014/main" id="{B496A526-F85A-BC49-BB3C-26003B31F093}"/>
                  </a:ext>
                </a:extLst>
              </p:cNvPr>
              <p:cNvSpPr>
                <a:spLocks/>
              </p:cNvSpPr>
              <p:nvPr/>
            </p:nvSpPr>
            <p:spPr bwMode="auto">
              <a:xfrm>
                <a:off x="1742015" y="2793333"/>
                <a:ext cx="118012" cy="87419"/>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6" name="Freeform 545">
                <a:extLst>
                  <a:ext uri="{FF2B5EF4-FFF2-40B4-BE49-F238E27FC236}">
                    <a16:creationId xmlns:a16="http://schemas.microsoft.com/office/drawing/2014/main" id="{18E48FEE-316A-7548-9C36-BB20CE6B4992}"/>
                  </a:ext>
                </a:extLst>
              </p:cNvPr>
              <p:cNvSpPr>
                <a:spLocks/>
              </p:cNvSpPr>
              <p:nvPr/>
            </p:nvSpPr>
            <p:spPr bwMode="auto">
              <a:xfrm>
                <a:off x="1788041" y="2785839"/>
                <a:ext cx="23603" cy="1873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7" name="Freeform 546">
                <a:extLst>
                  <a:ext uri="{FF2B5EF4-FFF2-40B4-BE49-F238E27FC236}">
                    <a16:creationId xmlns:a16="http://schemas.microsoft.com/office/drawing/2014/main" id="{83F81C6C-12E1-254D-A26A-B26E3734541C}"/>
                  </a:ext>
                </a:extLst>
              </p:cNvPr>
              <p:cNvSpPr>
                <a:spLocks/>
              </p:cNvSpPr>
              <p:nvPr/>
            </p:nvSpPr>
            <p:spPr bwMode="auto">
              <a:xfrm>
                <a:off x="1780959" y="2789586"/>
                <a:ext cx="12982" cy="1873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8" name="Freeform 547">
                <a:extLst>
                  <a:ext uri="{FF2B5EF4-FFF2-40B4-BE49-F238E27FC236}">
                    <a16:creationId xmlns:a16="http://schemas.microsoft.com/office/drawing/2014/main" id="{E5059286-A562-C345-8EBB-D662CE64E126}"/>
                  </a:ext>
                </a:extLst>
              </p:cNvPr>
              <p:cNvSpPr>
                <a:spLocks/>
              </p:cNvSpPr>
              <p:nvPr/>
            </p:nvSpPr>
            <p:spPr bwMode="auto">
              <a:xfrm>
                <a:off x="1749096" y="2719652"/>
                <a:ext cx="10621" cy="2247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9" name="Freeform 548">
                <a:extLst>
                  <a:ext uri="{FF2B5EF4-FFF2-40B4-BE49-F238E27FC236}">
                    <a16:creationId xmlns:a16="http://schemas.microsoft.com/office/drawing/2014/main" id="{D1CEADC3-39B5-FA45-B0D8-0E52ADA1F3D7}"/>
                  </a:ext>
                </a:extLst>
              </p:cNvPr>
              <p:cNvSpPr>
                <a:spLocks/>
              </p:cNvSpPr>
              <p:nvPr/>
            </p:nvSpPr>
            <p:spPr bwMode="auto">
              <a:xfrm>
                <a:off x="1697171" y="2528582"/>
                <a:ext cx="498012" cy="385887"/>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0" name="Freeform 549">
                <a:extLst>
                  <a:ext uri="{FF2B5EF4-FFF2-40B4-BE49-F238E27FC236}">
                    <a16:creationId xmlns:a16="http://schemas.microsoft.com/office/drawing/2014/main" id="{D000B938-BBE1-4C44-99AC-719334799288}"/>
                  </a:ext>
                </a:extLst>
              </p:cNvPr>
              <p:cNvSpPr>
                <a:spLocks/>
              </p:cNvSpPr>
              <p:nvPr/>
            </p:nvSpPr>
            <p:spPr bwMode="auto">
              <a:xfrm>
                <a:off x="2019344" y="2888244"/>
                <a:ext cx="21242" cy="7493"/>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1" name="Freeform 550">
                <a:extLst>
                  <a:ext uri="{FF2B5EF4-FFF2-40B4-BE49-F238E27FC236}">
                    <a16:creationId xmlns:a16="http://schemas.microsoft.com/office/drawing/2014/main" id="{665884EA-D082-0444-A081-E9F3E0073334}"/>
                  </a:ext>
                </a:extLst>
              </p:cNvPr>
              <p:cNvSpPr>
                <a:spLocks/>
              </p:cNvSpPr>
              <p:nvPr/>
            </p:nvSpPr>
            <p:spPr bwMode="auto">
              <a:xfrm>
                <a:off x="1956798" y="2727146"/>
                <a:ext cx="28323" cy="7493"/>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2" name="Freeform 551">
                <a:extLst>
                  <a:ext uri="{FF2B5EF4-FFF2-40B4-BE49-F238E27FC236}">
                    <a16:creationId xmlns:a16="http://schemas.microsoft.com/office/drawing/2014/main" id="{9B91ADC6-4A60-3945-94F3-FF6FEBC5597C}"/>
                  </a:ext>
                </a:extLst>
              </p:cNvPr>
              <p:cNvSpPr>
                <a:spLocks/>
              </p:cNvSpPr>
              <p:nvPr/>
            </p:nvSpPr>
            <p:spPr bwMode="auto">
              <a:xfrm>
                <a:off x="1915494" y="2719652"/>
                <a:ext cx="41304" cy="36216"/>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3" name="Freeform 552">
                <a:extLst>
                  <a:ext uri="{FF2B5EF4-FFF2-40B4-BE49-F238E27FC236}">
                    <a16:creationId xmlns:a16="http://schemas.microsoft.com/office/drawing/2014/main" id="{06FA8B3E-FD59-5B46-8E76-0D5497778EA1}"/>
                  </a:ext>
                </a:extLst>
              </p:cNvPr>
              <p:cNvSpPr>
                <a:spLocks/>
              </p:cNvSpPr>
              <p:nvPr/>
            </p:nvSpPr>
            <p:spPr bwMode="auto">
              <a:xfrm>
                <a:off x="1877729" y="2687182"/>
                <a:ext cx="23603" cy="13737"/>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4" name="Freeform 553">
                <a:extLst>
                  <a:ext uri="{FF2B5EF4-FFF2-40B4-BE49-F238E27FC236}">
                    <a16:creationId xmlns:a16="http://schemas.microsoft.com/office/drawing/2014/main" id="{82B719DB-64E4-8345-A787-9B173ED1A196}"/>
                  </a:ext>
                </a:extLst>
              </p:cNvPr>
              <p:cNvSpPr>
                <a:spLocks/>
              </p:cNvSpPr>
              <p:nvPr/>
            </p:nvSpPr>
            <p:spPr bwMode="auto">
              <a:xfrm>
                <a:off x="1911954" y="2683435"/>
                <a:ext cx="21242" cy="1123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5" name="Freeform 554">
                <a:extLst>
                  <a:ext uri="{FF2B5EF4-FFF2-40B4-BE49-F238E27FC236}">
                    <a16:creationId xmlns:a16="http://schemas.microsoft.com/office/drawing/2014/main" id="{0678ED8B-6E9B-5B46-BCD4-65C335C329C8}"/>
                  </a:ext>
                </a:extLst>
              </p:cNvPr>
              <p:cNvSpPr>
                <a:spLocks/>
              </p:cNvSpPr>
              <p:nvPr/>
            </p:nvSpPr>
            <p:spPr bwMode="auto">
              <a:xfrm>
                <a:off x="1891891" y="2675943"/>
                <a:ext cx="16522" cy="7493"/>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6" name="Freeform 555">
                <a:extLst>
                  <a:ext uri="{FF2B5EF4-FFF2-40B4-BE49-F238E27FC236}">
                    <a16:creationId xmlns:a16="http://schemas.microsoft.com/office/drawing/2014/main" id="{7A21ACB0-8DB2-3944-8373-89544EC47E31}"/>
                  </a:ext>
                </a:extLst>
              </p:cNvPr>
              <p:cNvSpPr>
                <a:spLocks/>
              </p:cNvSpPr>
              <p:nvPr/>
            </p:nvSpPr>
            <p:spPr bwMode="auto">
              <a:xfrm>
                <a:off x="1849407" y="2536074"/>
                <a:ext cx="90869" cy="4121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7" name="Freeform 556">
                <a:extLst>
                  <a:ext uri="{FF2B5EF4-FFF2-40B4-BE49-F238E27FC236}">
                    <a16:creationId xmlns:a16="http://schemas.microsoft.com/office/drawing/2014/main" id="{D9A15083-A095-D84E-AD91-F6D331E6075B}"/>
                  </a:ext>
                </a:extLst>
              </p:cNvPr>
              <p:cNvSpPr>
                <a:spLocks/>
              </p:cNvSpPr>
              <p:nvPr/>
            </p:nvSpPr>
            <p:spPr bwMode="auto">
              <a:xfrm>
                <a:off x="1032762" y="3200451"/>
                <a:ext cx="100310" cy="69935"/>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8" name="Freeform 557">
                <a:extLst>
                  <a:ext uri="{FF2B5EF4-FFF2-40B4-BE49-F238E27FC236}">
                    <a16:creationId xmlns:a16="http://schemas.microsoft.com/office/drawing/2014/main" id="{3A3203B2-56C1-524E-BE33-3F298C6171D3}"/>
                  </a:ext>
                </a:extLst>
              </p:cNvPr>
              <p:cNvSpPr>
                <a:spLocks/>
              </p:cNvSpPr>
              <p:nvPr/>
            </p:nvSpPr>
            <p:spPr bwMode="auto">
              <a:xfrm>
                <a:off x="953695" y="3119277"/>
                <a:ext cx="44844" cy="51202"/>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9" name="Freeform 558">
                <a:extLst>
                  <a:ext uri="{FF2B5EF4-FFF2-40B4-BE49-F238E27FC236}">
                    <a16:creationId xmlns:a16="http://schemas.microsoft.com/office/drawing/2014/main" id="{A5DCECC9-C30C-1E4B-AD08-2B5B7CCC951C}"/>
                  </a:ext>
                </a:extLst>
              </p:cNvPr>
              <p:cNvSpPr>
                <a:spLocks/>
              </p:cNvSpPr>
              <p:nvPr/>
            </p:nvSpPr>
            <p:spPr bwMode="auto">
              <a:xfrm>
                <a:off x="957235" y="3060582"/>
                <a:ext cx="14162" cy="14986"/>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0" name="Freeform 559">
                <a:extLst>
                  <a:ext uri="{FF2B5EF4-FFF2-40B4-BE49-F238E27FC236}">
                    <a16:creationId xmlns:a16="http://schemas.microsoft.com/office/drawing/2014/main" id="{2FDCE9CC-F56A-FB48-9561-37065C90AA2A}"/>
                  </a:ext>
                </a:extLst>
              </p:cNvPr>
              <p:cNvSpPr>
                <a:spLocks/>
              </p:cNvSpPr>
              <p:nvPr/>
            </p:nvSpPr>
            <p:spPr bwMode="auto">
              <a:xfrm>
                <a:off x="939533" y="3043099"/>
                <a:ext cx="21242" cy="21230"/>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1" name="Freeform 560">
                <a:extLst>
                  <a:ext uri="{FF2B5EF4-FFF2-40B4-BE49-F238E27FC236}">
                    <a16:creationId xmlns:a16="http://schemas.microsoft.com/office/drawing/2014/main" id="{FF2B6F02-0020-1A4C-BC18-BD62702CFD16}"/>
                  </a:ext>
                </a:extLst>
              </p:cNvPr>
              <p:cNvSpPr>
                <a:spLocks/>
              </p:cNvSpPr>
              <p:nvPr/>
            </p:nvSpPr>
            <p:spPr bwMode="auto">
              <a:xfrm>
                <a:off x="930092" y="3049343"/>
                <a:ext cx="12982" cy="2247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2" name="Freeform 561">
                <a:extLst>
                  <a:ext uri="{FF2B5EF4-FFF2-40B4-BE49-F238E27FC236}">
                    <a16:creationId xmlns:a16="http://schemas.microsoft.com/office/drawing/2014/main" id="{C8E1F39B-3F64-1341-97F3-65C4299B235F}"/>
                  </a:ext>
                </a:extLst>
              </p:cNvPr>
              <p:cNvSpPr>
                <a:spLocks/>
              </p:cNvSpPr>
              <p:nvPr/>
            </p:nvSpPr>
            <p:spPr bwMode="auto">
              <a:xfrm>
                <a:off x="908850" y="3028112"/>
                <a:ext cx="17702" cy="39962"/>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3" name="Freeform 562">
                <a:extLst>
                  <a:ext uri="{FF2B5EF4-FFF2-40B4-BE49-F238E27FC236}">
                    <a16:creationId xmlns:a16="http://schemas.microsoft.com/office/drawing/2014/main" id="{2C6A35B5-B081-BE4A-9AAC-A7B5547A2E82}"/>
                  </a:ext>
                </a:extLst>
              </p:cNvPr>
              <p:cNvSpPr>
                <a:spLocks/>
              </p:cNvSpPr>
              <p:nvPr/>
            </p:nvSpPr>
            <p:spPr bwMode="auto">
              <a:xfrm>
                <a:off x="894688" y="3013126"/>
                <a:ext cx="24783" cy="26225"/>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4" name="Freeform 563">
                <a:extLst>
                  <a:ext uri="{FF2B5EF4-FFF2-40B4-BE49-F238E27FC236}">
                    <a16:creationId xmlns:a16="http://schemas.microsoft.com/office/drawing/2014/main" id="{7B9C55A6-0721-A944-AC32-06AF44B77281}"/>
                  </a:ext>
                </a:extLst>
              </p:cNvPr>
              <p:cNvSpPr>
                <a:spLocks/>
              </p:cNvSpPr>
              <p:nvPr/>
            </p:nvSpPr>
            <p:spPr bwMode="auto">
              <a:xfrm>
                <a:off x="919471" y="3013126"/>
                <a:ext cx="23603" cy="33718"/>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5" name="Freeform 564">
                <a:extLst>
                  <a:ext uri="{FF2B5EF4-FFF2-40B4-BE49-F238E27FC236}">
                    <a16:creationId xmlns:a16="http://schemas.microsoft.com/office/drawing/2014/main" id="{A2EB4893-5308-884C-A56C-44FEB83E7E18}"/>
                  </a:ext>
                </a:extLst>
              </p:cNvPr>
              <p:cNvSpPr>
                <a:spLocks/>
              </p:cNvSpPr>
              <p:nvPr/>
            </p:nvSpPr>
            <p:spPr bwMode="auto">
              <a:xfrm>
                <a:off x="912389" y="3020619"/>
                <a:ext cx="10621" cy="374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6" name="Freeform 565">
                <a:extLst>
                  <a:ext uri="{FF2B5EF4-FFF2-40B4-BE49-F238E27FC236}">
                    <a16:creationId xmlns:a16="http://schemas.microsoft.com/office/drawing/2014/main" id="{E1C09BBA-456F-F44A-B983-D48A1469FA83}"/>
                  </a:ext>
                </a:extLst>
              </p:cNvPr>
              <p:cNvSpPr>
                <a:spLocks/>
              </p:cNvSpPr>
              <p:nvPr/>
            </p:nvSpPr>
            <p:spPr bwMode="auto">
              <a:xfrm>
                <a:off x="579596" y="3024366"/>
                <a:ext cx="46024" cy="24977"/>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7" name="Freeform 566">
                <a:extLst>
                  <a:ext uri="{FF2B5EF4-FFF2-40B4-BE49-F238E27FC236}">
                    <a16:creationId xmlns:a16="http://schemas.microsoft.com/office/drawing/2014/main" id="{49248A0E-ADE9-6246-A378-182F2AF21E7A}"/>
                  </a:ext>
                </a:extLst>
              </p:cNvPr>
              <p:cNvSpPr>
                <a:spLocks/>
              </p:cNvSpPr>
              <p:nvPr/>
            </p:nvSpPr>
            <p:spPr bwMode="auto">
              <a:xfrm>
                <a:off x="597297" y="3001887"/>
                <a:ext cx="28323" cy="26225"/>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8" name="Freeform 567">
                <a:extLst>
                  <a:ext uri="{FF2B5EF4-FFF2-40B4-BE49-F238E27FC236}">
                    <a16:creationId xmlns:a16="http://schemas.microsoft.com/office/drawing/2014/main" id="{F852378B-FC7B-B74A-B892-2FEABF0C2380}"/>
                  </a:ext>
                </a:extLst>
              </p:cNvPr>
              <p:cNvSpPr>
                <a:spLocks/>
              </p:cNvSpPr>
              <p:nvPr/>
            </p:nvSpPr>
            <p:spPr bwMode="auto">
              <a:xfrm>
                <a:off x="400217" y="3101792"/>
                <a:ext cx="34223" cy="13737"/>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9" name="Freeform 568">
                <a:extLst>
                  <a:ext uri="{FF2B5EF4-FFF2-40B4-BE49-F238E27FC236}">
                    <a16:creationId xmlns:a16="http://schemas.microsoft.com/office/drawing/2014/main" id="{BCD463E8-0C26-6C48-AA54-F6C9FCFABEF1}"/>
                  </a:ext>
                </a:extLst>
              </p:cNvPr>
              <p:cNvSpPr>
                <a:spLocks/>
              </p:cNvSpPr>
              <p:nvPr/>
            </p:nvSpPr>
            <p:spPr bwMode="auto">
              <a:xfrm>
                <a:off x="358913" y="3123023"/>
                <a:ext cx="20062" cy="18733"/>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0" name="Freeform 569">
                <a:extLst>
                  <a:ext uri="{FF2B5EF4-FFF2-40B4-BE49-F238E27FC236}">
                    <a16:creationId xmlns:a16="http://schemas.microsoft.com/office/drawing/2014/main" id="{EC60C3EF-5428-4645-8F4E-1CD5A0B01363}"/>
                  </a:ext>
                </a:extLst>
              </p:cNvPr>
              <p:cNvSpPr>
                <a:spLocks/>
              </p:cNvSpPr>
              <p:nvPr/>
            </p:nvSpPr>
            <p:spPr bwMode="auto">
              <a:xfrm>
                <a:off x="1535494" y="2668449"/>
                <a:ext cx="71987" cy="47455"/>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1" name="Freeform 570">
                <a:extLst>
                  <a:ext uri="{FF2B5EF4-FFF2-40B4-BE49-F238E27FC236}">
                    <a16:creationId xmlns:a16="http://schemas.microsoft.com/office/drawing/2014/main" id="{51E2C87C-BBD3-8E40-9265-A7E728227804}"/>
                  </a:ext>
                </a:extLst>
              </p:cNvPr>
              <p:cNvSpPr>
                <a:spLocks/>
              </p:cNvSpPr>
              <p:nvPr/>
            </p:nvSpPr>
            <p:spPr bwMode="auto">
              <a:xfrm>
                <a:off x="1510712" y="2690929"/>
                <a:ext cx="17702" cy="13737"/>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2" name="Freeform 571">
                <a:extLst>
                  <a:ext uri="{FF2B5EF4-FFF2-40B4-BE49-F238E27FC236}">
                    <a16:creationId xmlns:a16="http://schemas.microsoft.com/office/drawing/2014/main" id="{72F1A38F-4731-5A4E-9DBB-92A63805D638}"/>
                  </a:ext>
                </a:extLst>
              </p:cNvPr>
              <p:cNvSpPr>
                <a:spLocks/>
              </p:cNvSpPr>
              <p:nvPr/>
            </p:nvSpPr>
            <p:spPr bwMode="auto">
              <a:xfrm>
                <a:off x="1489470" y="2704665"/>
                <a:ext cx="7081" cy="7493"/>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3" name="Freeform 572">
                <a:extLst>
                  <a:ext uri="{FF2B5EF4-FFF2-40B4-BE49-F238E27FC236}">
                    <a16:creationId xmlns:a16="http://schemas.microsoft.com/office/drawing/2014/main" id="{045D5816-7FE8-DD4B-B7E0-3FBA00CF4D93}"/>
                  </a:ext>
                </a:extLst>
              </p:cNvPr>
              <p:cNvSpPr>
                <a:spLocks/>
              </p:cNvSpPr>
              <p:nvPr/>
            </p:nvSpPr>
            <p:spPr bwMode="auto">
              <a:xfrm>
                <a:off x="1192078" y="2551061"/>
                <a:ext cx="318633" cy="164845"/>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4" name="Freeform 573">
                <a:extLst>
                  <a:ext uri="{FF2B5EF4-FFF2-40B4-BE49-F238E27FC236}">
                    <a16:creationId xmlns:a16="http://schemas.microsoft.com/office/drawing/2014/main" id="{B7DEFA21-0A45-9E41-9ACE-7DFFDC98B3A3}"/>
                  </a:ext>
                </a:extLst>
              </p:cNvPr>
              <p:cNvSpPr>
                <a:spLocks/>
              </p:cNvSpPr>
              <p:nvPr/>
            </p:nvSpPr>
            <p:spPr bwMode="auto">
              <a:xfrm>
                <a:off x="1403321" y="2536074"/>
                <a:ext cx="48385" cy="33718"/>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5" name="Freeform 574">
                <a:extLst>
                  <a:ext uri="{FF2B5EF4-FFF2-40B4-BE49-F238E27FC236}">
                    <a16:creationId xmlns:a16="http://schemas.microsoft.com/office/drawing/2014/main" id="{76B4B6F4-A4CE-BC4F-B974-AA0EF5B36DA1}"/>
                  </a:ext>
                </a:extLst>
              </p:cNvPr>
              <p:cNvSpPr>
                <a:spLocks/>
              </p:cNvSpPr>
              <p:nvPr/>
            </p:nvSpPr>
            <p:spPr bwMode="auto">
              <a:xfrm>
                <a:off x="1480029" y="2521088"/>
                <a:ext cx="109751" cy="107400"/>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6" name="Freeform 575">
                <a:extLst>
                  <a:ext uri="{FF2B5EF4-FFF2-40B4-BE49-F238E27FC236}">
                    <a16:creationId xmlns:a16="http://schemas.microsoft.com/office/drawing/2014/main" id="{6FC75573-18BE-4449-81AA-92436D446214}"/>
                  </a:ext>
                </a:extLst>
              </p:cNvPr>
              <p:cNvSpPr>
                <a:spLocks/>
              </p:cNvSpPr>
              <p:nvPr/>
            </p:nvSpPr>
            <p:spPr bwMode="auto">
              <a:xfrm>
                <a:off x="1596860" y="2521088"/>
                <a:ext cx="96769" cy="81174"/>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7" name="Freeform 576">
                <a:extLst>
                  <a:ext uri="{FF2B5EF4-FFF2-40B4-BE49-F238E27FC236}">
                    <a16:creationId xmlns:a16="http://schemas.microsoft.com/office/drawing/2014/main" id="{97582007-6F14-5E43-AFF6-94D9D2DF15C8}"/>
                  </a:ext>
                </a:extLst>
              </p:cNvPr>
              <p:cNvSpPr>
                <a:spLocks/>
              </p:cNvSpPr>
              <p:nvPr/>
            </p:nvSpPr>
            <p:spPr bwMode="auto">
              <a:xfrm>
                <a:off x="1078787" y="2511097"/>
                <a:ext cx="186459" cy="121136"/>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8" name="Freeform 577">
                <a:extLst>
                  <a:ext uri="{FF2B5EF4-FFF2-40B4-BE49-F238E27FC236}">
                    <a16:creationId xmlns:a16="http://schemas.microsoft.com/office/drawing/2014/main" id="{1791E73C-D3A6-F045-908F-8F5E783D23EE}"/>
                  </a:ext>
                </a:extLst>
              </p:cNvPr>
              <p:cNvSpPr>
                <a:spLocks/>
              </p:cNvSpPr>
              <p:nvPr/>
            </p:nvSpPr>
            <p:spPr bwMode="auto">
              <a:xfrm>
                <a:off x="1441085" y="2477379"/>
                <a:ext cx="24783" cy="14986"/>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9" name="Freeform 578">
                <a:extLst>
                  <a:ext uri="{FF2B5EF4-FFF2-40B4-BE49-F238E27FC236}">
                    <a16:creationId xmlns:a16="http://schemas.microsoft.com/office/drawing/2014/main" id="{DBBD813A-8199-4B4D-A737-0E7D93FB15E7}"/>
                  </a:ext>
                </a:extLst>
              </p:cNvPr>
              <p:cNvSpPr>
                <a:spLocks/>
              </p:cNvSpPr>
              <p:nvPr/>
            </p:nvSpPr>
            <p:spPr bwMode="auto">
              <a:xfrm>
                <a:off x="1227483" y="2411192"/>
                <a:ext cx="207701" cy="103653"/>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0" name="Freeform 579">
                <a:extLst>
                  <a:ext uri="{FF2B5EF4-FFF2-40B4-BE49-F238E27FC236}">
                    <a16:creationId xmlns:a16="http://schemas.microsoft.com/office/drawing/2014/main" id="{8D9357DA-8EC4-BA49-A7E7-714158614C3C}"/>
                  </a:ext>
                </a:extLst>
              </p:cNvPr>
              <p:cNvSpPr>
                <a:spLocks/>
              </p:cNvSpPr>
              <p:nvPr/>
            </p:nvSpPr>
            <p:spPr bwMode="auto">
              <a:xfrm>
                <a:off x="1192078" y="2452403"/>
                <a:ext cx="35404" cy="24977"/>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1" name="Freeform 580">
                <a:extLst>
                  <a:ext uri="{FF2B5EF4-FFF2-40B4-BE49-F238E27FC236}">
                    <a16:creationId xmlns:a16="http://schemas.microsoft.com/office/drawing/2014/main" id="{439DD185-1083-194C-A009-6DB1CCF16246}"/>
                  </a:ext>
                </a:extLst>
              </p:cNvPr>
              <p:cNvSpPr>
                <a:spLocks/>
              </p:cNvSpPr>
              <p:nvPr/>
            </p:nvSpPr>
            <p:spPr bwMode="auto">
              <a:xfrm>
                <a:off x="1130712" y="2397455"/>
                <a:ext cx="127453" cy="62442"/>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2" name="Freeform 581">
                <a:extLst>
                  <a:ext uri="{FF2B5EF4-FFF2-40B4-BE49-F238E27FC236}">
                    <a16:creationId xmlns:a16="http://schemas.microsoft.com/office/drawing/2014/main" id="{81973C30-14C1-E049-B3FD-E270344D9ED0}"/>
                  </a:ext>
                </a:extLst>
              </p:cNvPr>
              <p:cNvSpPr>
                <a:spLocks/>
              </p:cNvSpPr>
              <p:nvPr/>
            </p:nvSpPr>
            <p:spPr bwMode="auto">
              <a:xfrm>
                <a:off x="1268787" y="2422430"/>
                <a:ext cx="27143" cy="7493"/>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3" name="Freeform 582">
                <a:extLst>
                  <a:ext uri="{FF2B5EF4-FFF2-40B4-BE49-F238E27FC236}">
                    <a16:creationId xmlns:a16="http://schemas.microsoft.com/office/drawing/2014/main" id="{E41B44B2-A29E-8E4A-ADBB-1274ACCB46CB}"/>
                  </a:ext>
                </a:extLst>
              </p:cNvPr>
              <p:cNvSpPr>
                <a:spLocks/>
              </p:cNvSpPr>
              <p:nvPr/>
            </p:nvSpPr>
            <p:spPr bwMode="auto">
              <a:xfrm>
                <a:off x="1292389" y="2371230"/>
                <a:ext cx="73168" cy="36216"/>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4" name="Freeform 583">
                <a:extLst>
                  <a:ext uri="{FF2B5EF4-FFF2-40B4-BE49-F238E27FC236}">
                    <a16:creationId xmlns:a16="http://schemas.microsoft.com/office/drawing/2014/main" id="{B061D030-FFF9-A44A-A00C-26CAD191B1AD}"/>
                  </a:ext>
                </a:extLst>
              </p:cNvPr>
              <p:cNvSpPr>
                <a:spLocks/>
              </p:cNvSpPr>
              <p:nvPr/>
            </p:nvSpPr>
            <p:spPr bwMode="auto">
              <a:xfrm>
                <a:off x="1261706" y="2378722"/>
                <a:ext cx="27143" cy="14986"/>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5" name="Freeform 584">
                <a:extLst>
                  <a:ext uri="{FF2B5EF4-FFF2-40B4-BE49-F238E27FC236}">
                    <a16:creationId xmlns:a16="http://schemas.microsoft.com/office/drawing/2014/main" id="{0174286D-70AB-3744-8B4E-61EE1B247645}"/>
                  </a:ext>
                </a:extLst>
              </p:cNvPr>
              <p:cNvSpPr>
                <a:spLocks/>
              </p:cNvSpPr>
              <p:nvPr/>
            </p:nvSpPr>
            <p:spPr bwMode="auto">
              <a:xfrm>
                <a:off x="1299470" y="2345004"/>
                <a:ext cx="73168" cy="26225"/>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6" name="Freeform 585">
                <a:extLst>
                  <a:ext uri="{FF2B5EF4-FFF2-40B4-BE49-F238E27FC236}">
                    <a16:creationId xmlns:a16="http://schemas.microsoft.com/office/drawing/2014/main" id="{897067B7-C7EC-934E-863D-3745E8F1D487}"/>
                  </a:ext>
                </a:extLst>
              </p:cNvPr>
              <p:cNvSpPr>
                <a:spLocks/>
              </p:cNvSpPr>
              <p:nvPr/>
            </p:nvSpPr>
            <p:spPr bwMode="auto">
              <a:xfrm>
                <a:off x="1476488" y="2422430"/>
                <a:ext cx="96769" cy="69935"/>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7" name="Freeform 586">
                <a:extLst>
                  <a:ext uri="{FF2B5EF4-FFF2-40B4-BE49-F238E27FC236}">
                    <a16:creationId xmlns:a16="http://schemas.microsoft.com/office/drawing/2014/main" id="{90308D7C-F9D6-8540-9A91-3514A6AD2A07}"/>
                  </a:ext>
                </a:extLst>
              </p:cNvPr>
              <p:cNvSpPr>
                <a:spLocks/>
              </p:cNvSpPr>
              <p:nvPr/>
            </p:nvSpPr>
            <p:spPr bwMode="auto">
              <a:xfrm>
                <a:off x="1465867" y="2456149"/>
                <a:ext cx="30683" cy="9990"/>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8" name="Freeform 587">
                <a:extLst>
                  <a:ext uri="{FF2B5EF4-FFF2-40B4-BE49-F238E27FC236}">
                    <a16:creationId xmlns:a16="http://schemas.microsoft.com/office/drawing/2014/main" id="{4CDF1D4C-B5D0-104F-A192-A2336706A753}"/>
                  </a:ext>
                </a:extLst>
              </p:cNvPr>
              <p:cNvSpPr>
                <a:spLocks/>
              </p:cNvSpPr>
              <p:nvPr/>
            </p:nvSpPr>
            <p:spPr bwMode="auto">
              <a:xfrm>
                <a:off x="1458786" y="2452403"/>
                <a:ext cx="28323" cy="7493"/>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9" name="Freeform 588">
                <a:extLst>
                  <a:ext uri="{FF2B5EF4-FFF2-40B4-BE49-F238E27FC236}">
                    <a16:creationId xmlns:a16="http://schemas.microsoft.com/office/drawing/2014/main" id="{2CF5887A-EAF6-7F44-9206-B4A406F4934F}"/>
                  </a:ext>
                </a:extLst>
              </p:cNvPr>
              <p:cNvSpPr>
                <a:spLocks/>
              </p:cNvSpPr>
              <p:nvPr/>
            </p:nvSpPr>
            <p:spPr bwMode="auto">
              <a:xfrm>
                <a:off x="1444625" y="2441163"/>
                <a:ext cx="35404" cy="18733"/>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0" name="Freeform 589">
                <a:extLst>
                  <a:ext uri="{FF2B5EF4-FFF2-40B4-BE49-F238E27FC236}">
                    <a16:creationId xmlns:a16="http://schemas.microsoft.com/office/drawing/2014/main" id="{0685FC1B-3DB0-264E-93C4-89C19250AA2B}"/>
                  </a:ext>
                </a:extLst>
              </p:cNvPr>
              <p:cNvSpPr>
                <a:spLocks/>
              </p:cNvSpPr>
              <p:nvPr/>
            </p:nvSpPr>
            <p:spPr bwMode="auto">
              <a:xfrm>
                <a:off x="1448166" y="2426178"/>
                <a:ext cx="24783" cy="18733"/>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1" name="Freeform 590">
                <a:extLst>
                  <a:ext uri="{FF2B5EF4-FFF2-40B4-BE49-F238E27FC236}">
                    <a16:creationId xmlns:a16="http://schemas.microsoft.com/office/drawing/2014/main" id="{6A0D54D2-34AF-2947-8785-F10DEAA9E83E}"/>
                  </a:ext>
                </a:extLst>
              </p:cNvPr>
              <p:cNvSpPr>
                <a:spLocks/>
              </p:cNvSpPr>
              <p:nvPr/>
            </p:nvSpPr>
            <p:spPr bwMode="auto">
              <a:xfrm>
                <a:off x="1413942" y="2382468"/>
                <a:ext cx="41304" cy="32471"/>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2" name="Freeform 591">
                <a:extLst>
                  <a:ext uri="{FF2B5EF4-FFF2-40B4-BE49-F238E27FC236}">
                    <a16:creationId xmlns:a16="http://schemas.microsoft.com/office/drawing/2014/main" id="{F11A0915-722E-AD47-BD1F-4E43C124AAC7}"/>
                  </a:ext>
                </a:extLst>
              </p:cNvPr>
              <p:cNvSpPr>
                <a:spLocks/>
              </p:cNvSpPr>
              <p:nvPr/>
            </p:nvSpPr>
            <p:spPr bwMode="auto">
              <a:xfrm>
                <a:off x="1480029" y="2378722"/>
                <a:ext cx="30683" cy="1123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3" name="Freeform 592">
                <a:extLst>
                  <a:ext uri="{FF2B5EF4-FFF2-40B4-BE49-F238E27FC236}">
                    <a16:creationId xmlns:a16="http://schemas.microsoft.com/office/drawing/2014/main" id="{1088278A-C5CA-D44D-A52F-5EBE5473532C}"/>
                  </a:ext>
                </a:extLst>
              </p:cNvPr>
              <p:cNvSpPr>
                <a:spLocks/>
              </p:cNvSpPr>
              <p:nvPr/>
            </p:nvSpPr>
            <p:spPr bwMode="auto">
              <a:xfrm>
                <a:off x="1421022" y="2320027"/>
                <a:ext cx="123913" cy="69935"/>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4" name="Freeform 593">
                <a:extLst>
                  <a:ext uri="{FF2B5EF4-FFF2-40B4-BE49-F238E27FC236}">
                    <a16:creationId xmlns:a16="http://schemas.microsoft.com/office/drawing/2014/main" id="{31DE663E-9E75-1D4D-80C3-3D9AC012649A}"/>
                  </a:ext>
                </a:extLst>
              </p:cNvPr>
              <p:cNvSpPr>
                <a:spLocks/>
              </p:cNvSpPr>
              <p:nvPr/>
            </p:nvSpPr>
            <p:spPr bwMode="auto">
              <a:xfrm>
                <a:off x="1517792" y="2286309"/>
                <a:ext cx="37763" cy="18733"/>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5" name="Freeform 594">
                <a:extLst>
                  <a:ext uri="{FF2B5EF4-FFF2-40B4-BE49-F238E27FC236}">
                    <a16:creationId xmlns:a16="http://schemas.microsoft.com/office/drawing/2014/main" id="{8B46EA4F-482E-2F41-9810-9FC5CEAD4239}"/>
                  </a:ext>
                </a:extLst>
              </p:cNvPr>
              <p:cNvSpPr>
                <a:spLocks/>
              </p:cNvSpPr>
              <p:nvPr/>
            </p:nvSpPr>
            <p:spPr bwMode="auto">
              <a:xfrm>
                <a:off x="1548475" y="2345004"/>
                <a:ext cx="69627" cy="41212"/>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6" name="Freeform 595">
                <a:extLst>
                  <a:ext uri="{FF2B5EF4-FFF2-40B4-BE49-F238E27FC236}">
                    <a16:creationId xmlns:a16="http://schemas.microsoft.com/office/drawing/2014/main" id="{E6295C26-F076-0C48-9D87-B58E4D33BD3C}"/>
                  </a:ext>
                </a:extLst>
              </p:cNvPr>
              <p:cNvSpPr>
                <a:spLocks/>
              </p:cNvSpPr>
              <p:nvPr/>
            </p:nvSpPr>
            <p:spPr bwMode="auto">
              <a:xfrm>
                <a:off x="1587420" y="2382468"/>
                <a:ext cx="61366" cy="18733"/>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7" name="Freeform 596">
                <a:extLst>
                  <a:ext uri="{FF2B5EF4-FFF2-40B4-BE49-F238E27FC236}">
                    <a16:creationId xmlns:a16="http://schemas.microsoft.com/office/drawing/2014/main" id="{AC4E0BF3-8AED-2247-95AE-C59EFB8E84E6}"/>
                  </a:ext>
                </a:extLst>
              </p:cNvPr>
              <p:cNvSpPr>
                <a:spLocks/>
              </p:cNvSpPr>
              <p:nvPr/>
            </p:nvSpPr>
            <p:spPr bwMode="auto">
              <a:xfrm>
                <a:off x="1583880" y="2466140"/>
                <a:ext cx="57826" cy="41212"/>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8" name="Freeform 597">
                <a:extLst>
                  <a:ext uri="{FF2B5EF4-FFF2-40B4-BE49-F238E27FC236}">
                    <a16:creationId xmlns:a16="http://schemas.microsoft.com/office/drawing/2014/main" id="{117D95AC-B517-4D43-9220-B1C3E24D1DA0}"/>
                  </a:ext>
                </a:extLst>
              </p:cNvPr>
              <p:cNvSpPr>
                <a:spLocks/>
              </p:cNvSpPr>
              <p:nvPr/>
            </p:nvSpPr>
            <p:spPr bwMode="auto">
              <a:xfrm>
                <a:off x="1611022" y="2456149"/>
                <a:ext cx="14162" cy="9990"/>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9" name="Freeform 598">
                <a:extLst>
                  <a:ext uri="{FF2B5EF4-FFF2-40B4-BE49-F238E27FC236}">
                    <a16:creationId xmlns:a16="http://schemas.microsoft.com/office/drawing/2014/main" id="{7A949C28-8655-C44B-9B31-F84958EBCAA1}"/>
                  </a:ext>
                </a:extLst>
              </p:cNvPr>
              <p:cNvSpPr>
                <a:spLocks/>
              </p:cNvSpPr>
              <p:nvPr/>
            </p:nvSpPr>
            <p:spPr bwMode="auto">
              <a:xfrm>
                <a:off x="1673568" y="2389961"/>
                <a:ext cx="30683" cy="21230"/>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0" name="Freeform 599">
                <a:extLst>
                  <a:ext uri="{FF2B5EF4-FFF2-40B4-BE49-F238E27FC236}">
                    <a16:creationId xmlns:a16="http://schemas.microsoft.com/office/drawing/2014/main" id="{D49B006C-1D21-104A-8ADE-9F7C2F7F70AF}"/>
                  </a:ext>
                </a:extLst>
              </p:cNvPr>
              <p:cNvSpPr>
                <a:spLocks/>
              </p:cNvSpPr>
              <p:nvPr/>
            </p:nvSpPr>
            <p:spPr bwMode="auto">
              <a:xfrm>
                <a:off x="1690090" y="2422430"/>
                <a:ext cx="10621" cy="14986"/>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1" name="Freeform 600">
                <a:extLst>
                  <a:ext uri="{FF2B5EF4-FFF2-40B4-BE49-F238E27FC236}">
                    <a16:creationId xmlns:a16="http://schemas.microsoft.com/office/drawing/2014/main" id="{8746F305-F3CC-C74F-8499-C5325E3B5F38}"/>
                  </a:ext>
                </a:extLst>
              </p:cNvPr>
              <p:cNvSpPr>
                <a:spLocks/>
              </p:cNvSpPr>
              <p:nvPr/>
            </p:nvSpPr>
            <p:spPr bwMode="auto">
              <a:xfrm>
                <a:off x="1576798" y="2411192"/>
                <a:ext cx="308012" cy="99907"/>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2" name="Freeform 601">
                <a:extLst>
                  <a:ext uri="{FF2B5EF4-FFF2-40B4-BE49-F238E27FC236}">
                    <a16:creationId xmlns:a16="http://schemas.microsoft.com/office/drawing/2014/main" id="{2E1B2976-3854-DE41-B013-4904249FB40E}"/>
                  </a:ext>
                </a:extLst>
              </p:cNvPr>
              <p:cNvSpPr>
                <a:spLocks/>
              </p:cNvSpPr>
              <p:nvPr/>
            </p:nvSpPr>
            <p:spPr bwMode="auto">
              <a:xfrm>
                <a:off x="1583880" y="2238854"/>
                <a:ext cx="204161" cy="136122"/>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3" name="Freeform 602">
                <a:extLst>
                  <a:ext uri="{FF2B5EF4-FFF2-40B4-BE49-F238E27FC236}">
                    <a16:creationId xmlns:a16="http://schemas.microsoft.com/office/drawing/2014/main" id="{B50ADEF3-7B9E-3149-BCCA-A0E0811A6BD1}"/>
                  </a:ext>
                </a:extLst>
              </p:cNvPr>
              <p:cNvSpPr>
                <a:spLocks/>
              </p:cNvSpPr>
              <p:nvPr/>
            </p:nvSpPr>
            <p:spPr bwMode="auto">
              <a:xfrm>
                <a:off x="1666487" y="2155183"/>
                <a:ext cx="539316" cy="297221"/>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4" name="Freeform 604">
                <a:extLst>
                  <a:ext uri="{FF2B5EF4-FFF2-40B4-BE49-F238E27FC236}">
                    <a16:creationId xmlns:a16="http://schemas.microsoft.com/office/drawing/2014/main" id="{227CD4C4-6D75-6748-8A37-28C9865100AC}"/>
                  </a:ext>
                </a:extLst>
              </p:cNvPr>
              <p:cNvSpPr>
                <a:spLocks/>
              </p:cNvSpPr>
              <p:nvPr/>
            </p:nvSpPr>
            <p:spPr bwMode="auto">
              <a:xfrm>
                <a:off x="1919034" y="2320027"/>
                <a:ext cx="48385" cy="18733"/>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5" name="Freeform 605">
                <a:extLst>
                  <a:ext uri="{FF2B5EF4-FFF2-40B4-BE49-F238E27FC236}">
                    <a16:creationId xmlns:a16="http://schemas.microsoft.com/office/drawing/2014/main" id="{3A74C52A-76E6-A54F-982F-AE239BB4299F}"/>
                  </a:ext>
                </a:extLst>
              </p:cNvPr>
              <p:cNvSpPr>
                <a:spLocks/>
              </p:cNvSpPr>
              <p:nvPr/>
            </p:nvSpPr>
            <p:spPr bwMode="auto">
              <a:xfrm>
                <a:off x="1784500" y="2335012"/>
                <a:ext cx="20063" cy="7493"/>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6" name="Freeform 606">
                <a:extLst>
                  <a:ext uri="{FF2B5EF4-FFF2-40B4-BE49-F238E27FC236}">
                    <a16:creationId xmlns:a16="http://schemas.microsoft.com/office/drawing/2014/main" id="{35A19AF6-8878-D749-850A-B5752C58E591}"/>
                  </a:ext>
                </a:extLst>
              </p:cNvPr>
              <p:cNvSpPr>
                <a:spLocks/>
              </p:cNvSpPr>
              <p:nvPr/>
            </p:nvSpPr>
            <p:spPr bwMode="auto">
              <a:xfrm>
                <a:off x="1874189" y="2448656"/>
                <a:ext cx="20063" cy="11240"/>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7" name="Freeform 607">
                <a:extLst>
                  <a:ext uri="{FF2B5EF4-FFF2-40B4-BE49-F238E27FC236}">
                    <a16:creationId xmlns:a16="http://schemas.microsoft.com/office/drawing/2014/main" id="{9E3FE1A1-A5F0-0E41-BBFA-DDC93E059933}"/>
                  </a:ext>
                </a:extLst>
              </p:cNvPr>
              <p:cNvSpPr>
                <a:spLocks/>
              </p:cNvSpPr>
              <p:nvPr/>
            </p:nvSpPr>
            <p:spPr bwMode="auto">
              <a:xfrm>
                <a:off x="697607" y="2958178"/>
                <a:ext cx="17702" cy="14986"/>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8" name="Freeform 608">
                <a:extLst>
                  <a:ext uri="{FF2B5EF4-FFF2-40B4-BE49-F238E27FC236}">
                    <a16:creationId xmlns:a16="http://schemas.microsoft.com/office/drawing/2014/main" id="{8DFBFAAE-5177-644A-B565-BD80A30DE82A}"/>
                  </a:ext>
                </a:extLst>
              </p:cNvPr>
              <p:cNvSpPr>
                <a:spLocks/>
              </p:cNvSpPr>
              <p:nvPr/>
            </p:nvSpPr>
            <p:spPr bwMode="auto">
              <a:xfrm>
                <a:off x="722391" y="2954431"/>
                <a:ext cx="3541" cy="3747"/>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9" name="Freeform 609">
                <a:extLst>
                  <a:ext uri="{FF2B5EF4-FFF2-40B4-BE49-F238E27FC236}">
                    <a16:creationId xmlns:a16="http://schemas.microsoft.com/office/drawing/2014/main" id="{A016325C-F526-DA45-B1A7-B5D7A6868490}"/>
                  </a:ext>
                </a:extLst>
              </p:cNvPr>
              <p:cNvSpPr>
                <a:spLocks/>
              </p:cNvSpPr>
              <p:nvPr/>
            </p:nvSpPr>
            <p:spPr bwMode="auto">
              <a:xfrm>
                <a:off x="369534" y="2958178"/>
                <a:ext cx="23603" cy="2247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0" name="Freeform 610">
                <a:extLst>
                  <a:ext uri="{FF2B5EF4-FFF2-40B4-BE49-F238E27FC236}">
                    <a16:creationId xmlns:a16="http://schemas.microsoft.com/office/drawing/2014/main" id="{AA1BF58D-586C-4748-B45E-828132203DB9}"/>
                  </a:ext>
                </a:extLst>
              </p:cNvPr>
              <p:cNvSpPr>
                <a:spLocks/>
              </p:cNvSpPr>
              <p:nvPr/>
            </p:nvSpPr>
            <p:spPr bwMode="auto">
              <a:xfrm>
                <a:off x="5461759" y="4260704"/>
                <a:ext cx="7081" cy="3747"/>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1" name="Freeform 611">
                <a:extLst>
                  <a:ext uri="{FF2B5EF4-FFF2-40B4-BE49-F238E27FC236}">
                    <a16:creationId xmlns:a16="http://schemas.microsoft.com/office/drawing/2014/main" id="{60B9348C-34EB-1C42-BF12-1A51AB794625}"/>
                  </a:ext>
                </a:extLst>
              </p:cNvPr>
              <p:cNvSpPr>
                <a:spLocks/>
              </p:cNvSpPr>
              <p:nvPr/>
            </p:nvSpPr>
            <p:spPr bwMode="auto">
              <a:xfrm>
                <a:off x="5416914" y="4253210"/>
                <a:ext cx="7081" cy="7493"/>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2" name="Freeform 612">
                <a:extLst>
                  <a:ext uri="{FF2B5EF4-FFF2-40B4-BE49-F238E27FC236}">
                    <a16:creationId xmlns:a16="http://schemas.microsoft.com/office/drawing/2014/main" id="{E0FF24FC-AA8C-FE44-A563-B843EDD05CA2}"/>
                  </a:ext>
                </a:extLst>
              </p:cNvPr>
              <p:cNvSpPr>
                <a:spLocks/>
              </p:cNvSpPr>
              <p:nvPr/>
            </p:nvSpPr>
            <p:spPr bwMode="auto">
              <a:xfrm>
                <a:off x="5572690" y="4906348"/>
                <a:ext cx="23603" cy="1873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3" name="Rectangle 613">
                <a:extLst>
                  <a:ext uri="{FF2B5EF4-FFF2-40B4-BE49-F238E27FC236}">
                    <a16:creationId xmlns:a16="http://schemas.microsoft.com/office/drawing/2014/main" id="{D435C1CB-83EC-B84D-A420-CE9C79733E67}"/>
                  </a:ext>
                </a:extLst>
              </p:cNvPr>
              <p:cNvSpPr>
                <a:spLocks noChangeArrowheads="1"/>
              </p:cNvSpPr>
              <p:nvPr/>
            </p:nvSpPr>
            <p:spPr bwMode="auto">
              <a:xfrm>
                <a:off x="3531081" y="2715905"/>
                <a:ext cx="1181" cy="1250"/>
              </a:xfrm>
              <a:prstGeom prst="rect">
                <a:avLst/>
              </a:pr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4" name="Freeform 614">
                <a:extLst>
                  <a:ext uri="{FF2B5EF4-FFF2-40B4-BE49-F238E27FC236}">
                    <a16:creationId xmlns:a16="http://schemas.microsoft.com/office/drawing/2014/main" id="{0AE704A5-2966-8242-8DFA-BCCA32732925}"/>
                  </a:ext>
                </a:extLst>
              </p:cNvPr>
              <p:cNvSpPr>
                <a:spLocks/>
              </p:cNvSpPr>
              <p:nvPr/>
            </p:nvSpPr>
            <p:spPr bwMode="auto">
              <a:xfrm>
                <a:off x="2347418" y="4796452"/>
                <a:ext cx="35404" cy="32471"/>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5" name="Freeform 615">
                <a:extLst>
                  <a:ext uri="{FF2B5EF4-FFF2-40B4-BE49-F238E27FC236}">
                    <a16:creationId xmlns:a16="http://schemas.microsoft.com/office/drawing/2014/main" id="{092A01E0-B88B-854F-8A0D-17D2EC55F77B}"/>
                  </a:ext>
                </a:extLst>
              </p:cNvPr>
              <p:cNvSpPr>
                <a:spLocks/>
              </p:cNvSpPr>
              <p:nvPr/>
            </p:nvSpPr>
            <p:spPr bwMode="auto">
              <a:xfrm>
                <a:off x="1815184" y="3317840"/>
                <a:ext cx="24783" cy="11240"/>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6" name="Freeform 616">
                <a:extLst>
                  <a:ext uri="{FF2B5EF4-FFF2-40B4-BE49-F238E27FC236}">
                    <a16:creationId xmlns:a16="http://schemas.microsoft.com/office/drawing/2014/main" id="{E290902C-13B7-3B44-8B23-143A023E0342}"/>
                  </a:ext>
                </a:extLst>
              </p:cNvPr>
              <p:cNvSpPr>
                <a:spLocks/>
              </p:cNvSpPr>
              <p:nvPr/>
            </p:nvSpPr>
            <p:spPr bwMode="auto">
              <a:xfrm>
                <a:off x="2060648" y="5290986"/>
                <a:ext cx="62547" cy="58695"/>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7" name="Freeform 617">
                <a:extLst>
                  <a:ext uri="{FF2B5EF4-FFF2-40B4-BE49-F238E27FC236}">
                    <a16:creationId xmlns:a16="http://schemas.microsoft.com/office/drawing/2014/main" id="{1B0FCC2C-146B-584B-AB7E-31A79471686D}"/>
                  </a:ext>
                </a:extLst>
              </p:cNvPr>
              <p:cNvSpPr>
                <a:spLocks/>
              </p:cNvSpPr>
              <p:nvPr/>
            </p:nvSpPr>
            <p:spPr bwMode="auto">
              <a:xfrm>
                <a:off x="1994562" y="5283495"/>
                <a:ext cx="103851" cy="84919"/>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8" name="Freeform 618">
                <a:extLst>
                  <a:ext uri="{FF2B5EF4-FFF2-40B4-BE49-F238E27FC236}">
                    <a16:creationId xmlns:a16="http://schemas.microsoft.com/office/drawing/2014/main" id="{5657CDE9-94EF-9741-A8B2-BE83D49B73C3}"/>
                  </a:ext>
                </a:extLst>
              </p:cNvPr>
              <p:cNvSpPr>
                <a:spLocks/>
              </p:cNvSpPr>
              <p:nvPr/>
            </p:nvSpPr>
            <p:spPr bwMode="auto">
              <a:xfrm>
                <a:off x="1978040" y="4010938"/>
                <a:ext cx="263168" cy="20230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9" name="Freeform 619">
                <a:extLst>
                  <a:ext uri="{FF2B5EF4-FFF2-40B4-BE49-F238E27FC236}">
                    <a16:creationId xmlns:a16="http://schemas.microsoft.com/office/drawing/2014/main" id="{80BCDF81-E998-C24C-AE9B-B91AEA4B3F0D}"/>
                  </a:ext>
                </a:extLst>
              </p:cNvPr>
              <p:cNvSpPr>
                <a:spLocks/>
              </p:cNvSpPr>
              <p:nvPr/>
            </p:nvSpPr>
            <p:spPr bwMode="auto">
              <a:xfrm>
                <a:off x="2189281" y="4065887"/>
                <a:ext cx="89688" cy="139869"/>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0" name="Freeform 620">
                <a:extLst>
                  <a:ext uri="{FF2B5EF4-FFF2-40B4-BE49-F238E27FC236}">
                    <a16:creationId xmlns:a16="http://schemas.microsoft.com/office/drawing/2014/main" id="{56118D49-1EE1-B34B-8806-1BFAD72B01F4}"/>
                  </a:ext>
                </a:extLst>
              </p:cNvPr>
              <p:cNvSpPr>
                <a:spLocks/>
              </p:cNvSpPr>
              <p:nvPr/>
            </p:nvSpPr>
            <p:spPr bwMode="auto">
              <a:xfrm>
                <a:off x="2247107" y="4109596"/>
                <a:ext cx="76707" cy="84919"/>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1" name="Freeform 621">
                <a:extLst>
                  <a:ext uri="{FF2B5EF4-FFF2-40B4-BE49-F238E27FC236}">
                    <a16:creationId xmlns:a16="http://schemas.microsoft.com/office/drawing/2014/main" id="{1A486F47-D9D7-DB4A-9152-C86F854B94BF}"/>
                  </a:ext>
                </a:extLst>
              </p:cNvPr>
              <p:cNvSpPr>
                <a:spLocks/>
              </p:cNvSpPr>
              <p:nvPr/>
            </p:nvSpPr>
            <p:spPr bwMode="auto">
              <a:xfrm>
                <a:off x="2309654" y="4117090"/>
                <a:ext cx="55466" cy="6618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2" name="Freeform 622">
                <a:extLst>
                  <a:ext uri="{FF2B5EF4-FFF2-40B4-BE49-F238E27FC236}">
                    <a16:creationId xmlns:a16="http://schemas.microsoft.com/office/drawing/2014/main" id="{8E663F9C-AF57-1A49-B2D3-8B8E65800654}"/>
                  </a:ext>
                </a:extLst>
              </p:cNvPr>
              <p:cNvSpPr>
                <a:spLocks/>
              </p:cNvSpPr>
              <p:nvPr/>
            </p:nvSpPr>
            <p:spPr bwMode="auto">
              <a:xfrm>
                <a:off x="1815184" y="3992207"/>
                <a:ext cx="279690" cy="30846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3" name="Freeform 623">
                <a:extLst>
                  <a:ext uri="{FF2B5EF4-FFF2-40B4-BE49-F238E27FC236}">
                    <a16:creationId xmlns:a16="http://schemas.microsoft.com/office/drawing/2014/main" id="{3B79B390-DF43-6F41-A88A-71EC922F9016}"/>
                  </a:ext>
                </a:extLst>
              </p:cNvPr>
              <p:cNvSpPr>
                <a:spLocks/>
              </p:cNvSpPr>
              <p:nvPr/>
            </p:nvSpPr>
            <p:spPr bwMode="auto">
              <a:xfrm>
                <a:off x="1852947" y="4198263"/>
                <a:ext cx="96769" cy="121137"/>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4" name="Freeform 624">
                <a:extLst>
                  <a:ext uri="{FF2B5EF4-FFF2-40B4-BE49-F238E27FC236}">
                    <a16:creationId xmlns:a16="http://schemas.microsoft.com/office/drawing/2014/main" id="{A0AB504D-23EB-194A-AB8E-0FE77525F7FB}"/>
                  </a:ext>
                </a:extLst>
              </p:cNvPr>
              <p:cNvSpPr>
                <a:spLocks/>
              </p:cNvSpPr>
              <p:nvPr/>
            </p:nvSpPr>
            <p:spPr bwMode="auto">
              <a:xfrm>
                <a:off x="1842326" y="4220742"/>
                <a:ext cx="221863" cy="348423"/>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5" name="Freeform 625">
                <a:extLst>
                  <a:ext uri="{FF2B5EF4-FFF2-40B4-BE49-F238E27FC236}">
                    <a16:creationId xmlns:a16="http://schemas.microsoft.com/office/drawing/2014/main" id="{F7E54CA8-0174-204D-8ACF-E8756FCAA5CB}"/>
                  </a:ext>
                </a:extLst>
              </p:cNvPr>
              <p:cNvSpPr>
                <a:spLocks/>
              </p:cNvSpPr>
              <p:nvPr/>
            </p:nvSpPr>
            <p:spPr bwMode="auto">
              <a:xfrm>
                <a:off x="1940276" y="4546686"/>
                <a:ext cx="151055" cy="778020"/>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6" name="Freeform 626">
                <a:extLst>
                  <a:ext uri="{FF2B5EF4-FFF2-40B4-BE49-F238E27FC236}">
                    <a16:creationId xmlns:a16="http://schemas.microsoft.com/office/drawing/2014/main" id="{DB356923-82C9-504B-8E0A-639A27C20770}"/>
                  </a:ext>
                </a:extLst>
              </p:cNvPr>
              <p:cNvSpPr>
                <a:spLocks/>
              </p:cNvSpPr>
              <p:nvPr/>
            </p:nvSpPr>
            <p:spPr bwMode="auto">
              <a:xfrm>
                <a:off x="2042946" y="4396826"/>
                <a:ext cx="221863" cy="256010"/>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7" name="Freeform 627">
                <a:extLst>
                  <a:ext uri="{FF2B5EF4-FFF2-40B4-BE49-F238E27FC236}">
                    <a16:creationId xmlns:a16="http://schemas.microsoft.com/office/drawing/2014/main" id="{CF61885F-8EAE-E344-93CF-FAAEB637227C}"/>
                  </a:ext>
                </a:extLst>
              </p:cNvPr>
              <p:cNvSpPr>
                <a:spLocks/>
              </p:cNvSpPr>
              <p:nvPr/>
            </p:nvSpPr>
            <p:spPr bwMode="auto">
              <a:xfrm>
                <a:off x="2168040" y="4579155"/>
                <a:ext cx="155776" cy="162348"/>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8" name="Freeform 628">
                <a:extLst>
                  <a:ext uri="{FF2B5EF4-FFF2-40B4-BE49-F238E27FC236}">
                    <a16:creationId xmlns:a16="http://schemas.microsoft.com/office/drawing/2014/main" id="{40BD94F4-34A5-C647-B6D6-CF69FF16BB1A}"/>
                  </a:ext>
                </a:extLst>
              </p:cNvPr>
              <p:cNvSpPr>
                <a:spLocks noEditPoints="1"/>
              </p:cNvSpPr>
              <p:nvPr/>
            </p:nvSpPr>
            <p:spPr bwMode="auto">
              <a:xfrm>
                <a:off x="1970960" y="4128328"/>
                <a:ext cx="688010" cy="738057"/>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9" name="Freeform 629">
                <a:extLst>
                  <a:ext uri="{FF2B5EF4-FFF2-40B4-BE49-F238E27FC236}">
                    <a16:creationId xmlns:a16="http://schemas.microsoft.com/office/drawing/2014/main" id="{A5BEE15A-0649-1949-860A-DA48A17ABCC9}"/>
                  </a:ext>
                </a:extLst>
              </p:cNvPr>
              <p:cNvSpPr>
                <a:spLocks/>
              </p:cNvSpPr>
              <p:nvPr/>
            </p:nvSpPr>
            <p:spPr bwMode="auto">
              <a:xfrm>
                <a:off x="2237667" y="4788959"/>
                <a:ext cx="93229" cy="102404"/>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0" name="Freeform 630">
                <a:extLst>
                  <a:ext uri="{FF2B5EF4-FFF2-40B4-BE49-F238E27FC236}">
                    <a16:creationId xmlns:a16="http://schemas.microsoft.com/office/drawing/2014/main" id="{B7A88817-6ABB-A541-8B13-A064438CAF23}"/>
                  </a:ext>
                </a:extLst>
              </p:cNvPr>
              <p:cNvSpPr>
                <a:spLocks/>
              </p:cNvSpPr>
              <p:nvPr/>
            </p:nvSpPr>
            <p:spPr bwMode="auto">
              <a:xfrm>
                <a:off x="1970960" y="4627859"/>
                <a:ext cx="356396" cy="655634"/>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1" name="Freeform 631">
                <a:extLst>
                  <a:ext uri="{FF2B5EF4-FFF2-40B4-BE49-F238E27FC236}">
                    <a16:creationId xmlns:a16="http://schemas.microsoft.com/office/drawing/2014/main" id="{155ECD0A-70EA-7543-88BE-E8841BF2DD70}"/>
                  </a:ext>
                </a:extLst>
              </p:cNvPr>
              <p:cNvSpPr>
                <a:spLocks/>
              </p:cNvSpPr>
              <p:nvPr/>
            </p:nvSpPr>
            <p:spPr bwMode="auto">
              <a:xfrm>
                <a:off x="1739655" y="3937259"/>
                <a:ext cx="75528" cy="88666"/>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2" name="Freeform 632">
                <a:extLst>
                  <a:ext uri="{FF2B5EF4-FFF2-40B4-BE49-F238E27FC236}">
                    <a16:creationId xmlns:a16="http://schemas.microsoft.com/office/drawing/2014/main" id="{3C05FC02-820C-FE42-A12F-419EF28F22D2}"/>
                  </a:ext>
                </a:extLst>
              </p:cNvPr>
              <p:cNvSpPr>
                <a:spLocks/>
              </p:cNvSpPr>
              <p:nvPr/>
            </p:nvSpPr>
            <p:spPr bwMode="auto">
              <a:xfrm>
                <a:off x="1763258" y="4018431"/>
                <a:ext cx="59006" cy="54948"/>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3" name="Freeform 633">
                <a:extLst>
                  <a:ext uri="{FF2B5EF4-FFF2-40B4-BE49-F238E27FC236}">
                    <a16:creationId xmlns:a16="http://schemas.microsoft.com/office/drawing/2014/main" id="{FCE71109-31D9-404C-B46E-0E1C1D4A21A4}"/>
                  </a:ext>
                </a:extLst>
              </p:cNvPr>
              <p:cNvSpPr>
                <a:spLocks/>
              </p:cNvSpPr>
              <p:nvPr/>
            </p:nvSpPr>
            <p:spPr bwMode="auto">
              <a:xfrm>
                <a:off x="1697171" y="3955991"/>
                <a:ext cx="38944" cy="32471"/>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4" name="Freeform 634">
                <a:extLst>
                  <a:ext uri="{FF2B5EF4-FFF2-40B4-BE49-F238E27FC236}">
                    <a16:creationId xmlns:a16="http://schemas.microsoft.com/office/drawing/2014/main" id="{4FD66B3F-EDA3-8547-B877-981286275A95}"/>
                  </a:ext>
                </a:extLst>
              </p:cNvPr>
              <p:cNvSpPr>
                <a:spLocks/>
              </p:cNvSpPr>
              <p:nvPr/>
            </p:nvSpPr>
            <p:spPr bwMode="auto">
              <a:xfrm>
                <a:off x="1655867" y="3889804"/>
                <a:ext cx="69629" cy="84919"/>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5" name="Freeform 635">
                <a:extLst>
                  <a:ext uri="{FF2B5EF4-FFF2-40B4-BE49-F238E27FC236}">
                    <a16:creationId xmlns:a16="http://schemas.microsoft.com/office/drawing/2014/main" id="{60D8C513-8D19-BC4D-AF6D-3C149D74F7F1}"/>
                  </a:ext>
                </a:extLst>
              </p:cNvPr>
              <p:cNvSpPr>
                <a:spLocks/>
              </p:cNvSpPr>
              <p:nvPr/>
            </p:nvSpPr>
            <p:spPr bwMode="auto">
              <a:xfrm>
                <a:off x="1234564" y="3600076"/>
                <a:ext cx="518074" cy="352169"/>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6" name="Freeform 636">
                <a:extLst>
                  <a:ext uri="{FF2B5EF4-FFF2-40B4-BE49-F238E27FC236}">
                    <a16:creationId xmlns:a16="http://schemas.microsoft.com/office/drawing/2014/main" id="{745E1083-1EE0-D64A-B02E-C274334A3258}"/>
                  </a:ext>
                </a:extLst>
              </p:cNvPr>
              <p:cNvSpPr>
                <a:spLocks/>
              </p:cNvSpPr>
              <p:nvPr/>
            </p:nvSpPr>
            <p:spPr bwMode="auto">
              <a:xfrm>
                <a:off x="1707792" y="3927269"/>
                <a:ext cx="103851" cy="58695"/>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7" name="Freeform 637">
                <a:extLst>
                  <a:ext uri="{FF2B5EF4-FFF2-40B4-BE49-F238E27FC236}">
                    <a16:creationId xmlns:a16="http://schemas.microsoft.com/office/drawing/2014/main" id="{92CB5BC6-D564-DE42-9490-BAF4819FA916}"/>
                  </a:ext>
                </a:extLst>
              </p:cNvPr>
              <p:cNvSpPr>
                <a:spLocks/>
              </p:cNvSpPr>
              <p:nvPr/>
            </p:nvSpPr>
            <p:spPr bwMode="auto">
              <a:xfrm>
                <a:off x="1707792" y="3878564"/>
                <a:ext cx="24783" cy="54948"/>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8" name="Freeform 638">
                <a:extLst>
                  <a:ext uri="{FF2B5EF4-FFF2-40B4-BE49-F238E27FC236}">
                    <a16:creationId xmlns:a16="http://schemas.microsoft.com/office/drawing/2014/main" id="{194FB02B-C625-F345-8EA2-4A98EEA62CA9}"/>
                  </a:ext>
                </a:extLst>
              </p:cNvPr>
              <p:cNvSpPr>
                <a:spLocks/>
              </p:cNvSpPr>
              <p:nvPr/>
            </p:nvSpPr>
            <p:spPr bwMode="auto">
              <a:xfrm>
                <a:off x="1967418" y="3846093"/>
                <a:ext cx="44844" cy="39962"/>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9" name="Freeform 639">
                <a:extLst>
                  <a:ext uri="{FF2B5EF4-FFF2-40B4-BE49-F238E27FC236}">
                    <a16:creationId xmlns:a16="http://schemas.microsoft.com/office/drawing/2014/main" id="{E5B5204B-0FE5-564B-B119-1EFCC0EBDD79}"/>
                  </a:ext>
                </a:extLst>
              </p:cNvPr>
              <p:cNvSpPr>
                <a:spLocks/>
              </p:cNvSpPr>
              <p:nvPr/>
            </p:nvSpPr>
            <p:spPr bwMode="auto">
              <a:xfrm>
                <a:off x="2008723" y="3846093"/>
                <a:ext cx="62547" cy="54948"/>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0" name="Freeform 640">
                <a:extLst>
                  <a:ext uri="{FF2B5EF4-FFF2-40B4-BE49-F238E27FC236}">
                    <a16:creationId xmlns:a16="http://schemas.microsoft.com/office/drawing/2014/main" id="{5B97A0E9-584C-2C44-B628-AACC8EBFE97D}"/>
                  </a:ext>
                </a:extLst>
              </p:cNvPr>
              <p:cNvSpPr>
                <a:spLocks/>
              </p:cNvSpPr>
              <p:nvPr/>
            </p:nvSpPr>
            <p:spPr bwMode="auto">
              <a:xfrm>
                <a:off x="341211" y="2624740"/>
                <a:ext cx="671490" cy="477052"/>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1" name="Freeform 641">
                <a:extLst>
                  <a:ext uri="{FF2B5EF4-FFF2-40B4-BE49-F238E27FC236}">
                    <a16:creationId xmlns:a16="http://schemas.microsoft.com/office/drawing/2014/main" id="{DE9C76A4-05E0-494B-8CFA-95AC95BA2DDD}"/>
                  </a:ext>
                </a:extLst>
              </p:cNvPr>
              <p:cNvSpPr>
                <a:spLocks/>
              </p:cNvSpPr>
              <p:nvPr/>
            </p:nvSpPr>
            <p:spPr bwMode="auto">
              <a:xfrm>
                <a:off x="1098849" y="3232919"/>
                <a:ext cx="999564" cy="524508"/>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2" name="Freeform 642">
                <a:extLst>
                  <a:ext uri="{FF2B5EF4-FFF2-40B4-BE49-F238E27FC236}">
                    <a16:creationId xmlns:a16="http://schemas.microsoft.com/office/drawing/2014/main" id="{00C5BBA3-7626-9C4A-85FE-13504C1B616F}"/>
                  </a:ext>
                </a:extLst>
              </p:cNvPr>
              <p:cNvSpPr>
                <a:spLocks noEditPoints="1"/>
              </p:cNvSpPr>
              <p:nvPr/>
            </p:nvSpPr>
            <p:spPr bwMode="auto">
              <a:xfrm>
                <a:off x="819160" y="2602263"/>
                <a:ext cx="1476333" cy="802997"/>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3" name="Freeform 643">
                <a:extLst>
                  <a:ext uri="{FF2B5EF4-FFF2-40B4-BE49-F238E27FC236}">
                    <a16:creationId xmlns:a16="http://schemas.microsoft.com/office/drawing/2014/main" id="{5D4C98A6-A043-0442-BE55-E9991EF8B128}"/>
                  </a:ext>
                </a:extLst>
              </p:cNvPr>
              <p:cNvSpPr>
                <a:spLocks/>
              </p:cNvSpPr>
              <p:nvPr/>
            </p:nvSpPr>
            <p:spPr bwMode="auto">
              <a:xfrm>
                <a:off x="5343747" y="4389334"/>
                <a:ext cx="35404" cy="32471"/>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4" name="Freeform 644">
                <a:extLst>
                  <a:ext uri="{FF2B5EF4-FFF2-40B4-BE49-F238E27FC236}">
                    <a16:creationId xmlns:a16="http://schemas.microsoft.com/office/drawing/2014/main" id="{AA5D69AB-17AB-2F4F-A14B-45E28DEC0AB0}"/>
                  </a:ext>
                </a:extLst>
              </p:cNvPr>
              <p:cNvSpPr>
                <a:spLocks/>
              </p:cNvSpPr>
              <p:nvPr/>
            </p:nvSpPr>
            <p:spPr bwMode="auto">
              <a:xfrm>
                <a:off x="5372070" y="4381841"/>
                <a:ext cx="44844" cy="17484"/>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5" name="Freeform 645">
                <a:extLst>
                  <a:ext uri="{FF2B5EF4-FFF2-40B4-BE49-F238E27FC236}">
                    <a16:creationId xmlns:a16="http://schemas.microsoft.com/office/drawing/2014/main" id="{88B6A0E2-043D-E341-8537-F3A0634051CE}"/>
                  </a:ext>
                </a:extLst>
              </p:cNvPr>
              <p:cNvSpPr>
                <a:spLocks/>
              </p:cNvSpPr>
              <p:nvPr/>
            </p:nvSpPr>
            <p:spPr bwMode="auto">
              <a:xfrm>
                <a:off x="3464993" y="3192957"/>
                <a:ext cx="107392" cy="62442"/>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6" name="Freeform 646">
                <a:extLst>
                  <a:ext uri="{FF2B5EF4-FFF2-40B4-BE49-F238E27FC236}">
                    <a16:creationId xmlns:a16="http://schemas.microsoft.com/office/drawing/2014/main" id="{75B05A4E-92DB-FB4B-BFAA-D41FB9D831D0}"/>
                  </a:ext>
                </a:extLst>
              </p:cNvPr>
              <p:cNvSpPr>
                <a:spLocks/>
              </p:cNvSpPr>
              <p:nvPr/>
            </p:nvSpPr>
            <p:spPr bwMode="auto">
              <a:xfrm>
                <a:off x="3416609" y="3244159"/>
                <a:ext cx="128632" cy="58695"/>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7" name="Freeform 647">
                <a:extLst>
                  <a:ext uri="{FF2B5EF4-FFF2-40B4-BE49-F238E27FC236}">
                    <a16:creationId xmlns:a16="http://schemas.microsoft.com/office/drawing/2014/main" id="{4CE97D49-3B42-9640-8DF9-E05B883F8DB1}"/>
                  </a:ext>
                </a:extLst>
              </p:cNvPr>
              <p:cNvSpPr>
                <a:spLocks/>
              </p:cNvSpPr>
              <p:nvPr/>
            </p:nvSpPr>
            <p:spPr bwMode="auto">
              <a:xfrm>
                <a:off x="3371764" y="3287868"/>
                <a:ext cx="197080" cy="20230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8" name="Freeform 648">
                <a:extLst>
                  <a:ext uri="{FF2B5EF4-FFF2-40B4-BE49-F238E27FC236}">
                    <a16:creationId xmlns:a16="http://schemas.microsoft.com/office/drawing/2014/main" id="{9D25BE91-8328-A744-BD0E-AB66C8AD8420}"/>
                  </a:ext>
                </a:extLst>
              </p:cNvPr>
              <p:cNvSpPr>
                <a:spLocks/>
              </p:cNvSpPr>
              <p:nvPr/>
            </p:nvSpPr>
            <p:spPr bwMode="auto">
              <a:xfrm>
                <a:off x="3486235" y="3299107"/>
                <a:ext cx="93229" cy="92413"/>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9" name="Freeform 649">
                <a:extLst>
                  <a:ext uri="{FF2B5EF4-FFF2-40B4-BE49-F238E27FC236}">
                    <a16:creationId xmlns:a16="http://schemas.microsoft.com/office/drawing/2014/main" id="{86691BF7-FD83-CD47-BE8E-CB3C400C5589}"/>
                  </a:ext>
                </a:extLst>
              </p:cNvPr>
              <p:cNvSpPr>
                <a:spLocks/>
              </p:cNvSpPr>
              <p:nvPr/>
            </p:nvSpPr>
            <p:spPr bwMode="auto">
              <a:xfrm>
                <a:off x="3167602" y="3192957"/>
                <a:ext cx="228943" cy="208554"/>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0" name="Freeform 650">
                <a:extLst>
                  <a:ext uri="{FF2B5EF4-FFF2-40B4-BE49-F238E27FC236}">
                    <a16:creationId xmlns:a16="http://schemas.microsoft.com/office/drawing/2014/main" id="{790EE4D4-D6F8-0240-90B7-42CBC2EA166F}"/>
                  </a:ext>
                </a:extLst>
              </p:cNvPr>
              <p:cNvSpPr>
                <a:spLocks/>
              </p:cNvSpPr>
              <p:nvPr/>
            </p:nvSpPr>
            <p:spPr bwMode="auto">
              <a:xfrm>
                <a:off x="3357602" y="3274131"/>
                <a:ext cx="76707" cy="54948"/>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1" name="Freeform 651">
                <a:extLst>
                  <a:ext uri="{FF2B5EF4-FFF2-40B4-BE49-F238E27FC236}">
                    <a16:creationId xmlns:a16="http://schemas.microsoft.com/office/drawing/2014/main" id="{84F5ED4A-D44B-794D-8BC4-1AD5E9467328}"/>
                  </a:ext>
                </a:extLst>
              </p:cNvPr>
              <p:cNvSpPr>
                <a:spLocks/>
              </p:cNvSpPr>
              <p:nvPr/>
            </p:nvSpPr>
            <p:spPr bwMode="auto">
              <a:xfrm>
                <a:off x="3292696" y="3185464"/>
                <a:ext cx="71987" cy="4745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2" name="Freeform 652">
                <a:extLst>
                  <a:ext uri="{FF2B5EF4-FFF2-40B4-BE49-F238E27FC236}">
                    <a16:creationId xmlns:a16="http://schemas.microsoft.com/office/drawing/2014/main" id="{194D8D11-5BF0-7B40-ADFD-43F3FBC00EAD}"/>
                  </a:ext>
                </a:extLst>
              </p:cNvPr>
              <p:cNvSpPr>
                <a:spLocks/>
              </p:cNvSpPr>
              <p:nvPr/>
            </p:nvSpPr>
            <p:spPr bwMode="auto">
              <a:xfrm>
                <a:off x="3351702" y="3219182"/>
                <a:ext cx="12982" cy="13737"/>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3" name="Freeform 653">
                <a:extLst>
                  <a:ext uri="{FF2B5EF4-FFF2-40B4-BE49-F238E27FC236}">
                    <a16:creationId xmlns:a16="http://schemas.microsoft.com/office/drawing/2014/main" id="{7F066204-6B82-1047-9021-40E6E66EA276}"/>
                  </a:ext>
                </a:extLst>
              </p:cNvPr>
              <p:cNvSpPr>
                <a:spLocks/>
              </p:cNvSpPr>
              <p:nvPr/>
            </p:nvSpPr>
            <p:spPr bwMode="auto">
              <a:xfrm>
                <a:off x="3309218" y="3134262"/>
                <a:ext cx="69629" cy="6618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4" name="Freeform 654">
                <a:extLst>
                  <a:ext uri="{FF2B5EF4-FFF2-40B4-BE49-F238E27FC236}">
                    <a16:creationId xmlns:a16="http://schemas.microsoft.com/office/drawing/2014/main" id="{46C4D9B5-640B-8543-B5EA-7ACF98E6DC5B}"/>
                  </a:ext>
                </a:extLst>
              </p:cNvPr>
              <p:cNvSpPr>
                <a:spLocks/>
              </p:cNvSpPr>
              <p:nvPr/>
            </p:nvSpPr>
            <p:spPr bwMode="auto">
              <a:xfrm>
                <a:off x="3393006" y="3024365"/>
                <a:ext cx="51925" cy="81174"/>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5" name="Freeform 655">
                <a:extLst>
                  <a:ext uri="{FF2B5EF4-FFF2-40B4-BE49-F238E27FC236}">
                    <a16:creationId xmlns:a16="http://schemas.microsoft.com/office/drawing/2014/main" id="{8BBD1E31-86F9-EA40-834F-220E63973772}"/>
                  </a:ext>
                </a:extLst>
              </p:cNvPr>
              <p:cNvSpPr>
                <a:spLocks/>
              </p:cNvSpPr>
              <p:nvPr/>
            </p:nvSpPr>
            <p:spPr bwMode="auto">
              <a:xfrm>
                <a:off x="3355242" y="3098048"/>
                <a:ext cx="154596" cy="18982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6" name="Freeform 656">
                <a:extLst>
                  <a:ext uri="{FF2B5EF4-FFF2-40B4-BE49-F238E27FC236}">
                    <a16:creationId xmlns:a16="http://schemas.microsoft.com/office/drawing/2014/main" id="{2B7111FC-A30C-BB47-A280-097DCBE9872E}"/>
                  </a:ext>
                </a:extLst>
              </p:cNvPr>
              <p:cNvSpPr>
                <a:spLocks/>
              </p:cNvSpPr>
              <p:nvPr/>
            </p:nvSpPr>
            <p:spPr bwMode="auto">
              <a:xfrm>
                <a:off x="3627851" y="3156741"/>
                <a:ext cx="308012" cy="193569"/>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7" name="Freeform 657">
                <a:extLst>
                  <a:ext uri="{FF2B5EF4-FFF2-40B4-BE49-F238E27FC236}">
                    <a16:creationId xmlns:a16="http://schemas.microsoft.com/office/drawing/2014/main" id="{5CC34451-2EE2-A14F-9CC1-DF85C62EADBE}"/>
                  </a:ext>
                </a:extLst>
              </p:cNvPr>
              <p:cNvSpPr>
                <a:spLocks/>
              </p:cNvSpPr>
              <p:nvPr/>
            </p:nvSpPr>
            <p:spPr bwMode="auto">
              <a:xfrm>
                <a:off x="3531081" y="3229173"/>
                <a:ext cx="103851" cy="44958"/>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8" name="Freeform 658">
                <a:extLst>
                  <a:ext uri="{FF2B5EF4-FFF2-40B4-BE49-F238E27FC236}">
                    <a16:creationId xmlns:a16="http://schemas.microsoft.com/office/drawing/2014/main" id="{345CDA3B-3389-4F4D-89DB-706A43884606}"/>
                  </a:ext>
                </a:extLst>
              </p:cNvPr>
              <p:cNvSpPr>
                <a:spLocks/>
              </p:cNvSpPr>
              <p:nvPr/>
            </p:nvSpPr>
            <p:spPr bwMode="auto">
              <a:xfrm>
                <a:off x="3645551" y="3064328"/>
                <a:ext cx="162857" cy="128630"/>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9" name="Freeform 659">
                <a:extLst>
                  <a:ext uri="{FF2B5EF4-FFF2-40B4-BE49-F238E27FC236}">
                    <a16:creationId xmlns:a16="http://schemas.microsoft.com/office/drawing/2014/main" id="{C5B3BC70-9059-3544-AEAE-F79EC0CF5600}"/>
                  </a:ext>
                </a:extLst>
              </p:cNvPr>
              <p:cNvSpPr>
                <a:spLocks/>
              </p:cNvSpPr>
              <p:nvPr/>
            </p:nvSpPr>
            <p:spPr bwMode="auto">
              <a:xfrm>
                <a:off x="3607788" y="3056835"/>
                <a:ext cx="100310" cy="69935"/>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0" name="Freeform 660">
                <a:extLst>
                  <a:ext uri="{FF2B5EF4-FFF2-40B4-BE49-F238E27FC236}">
                    <a16:creationId xmlns:a16="http://schemas.microsoft.com/office/drawing/2014/main" id="{9EA43F71-2793-4E40-9BCE-5B7CB37C60ED}"/>
                  </a:ext>
                </a:extLst>
              </p:cNvPr>
              <p:cNvSpPr>
                <a:spLocks/>
              </p:cNvSpPr>
              <p:nvPr/>
            </p:nvSpPr>
            <p:spPr bwMode="auto">
              <a:xfrm>
                <a:off x="3607788" y="3013126"/>
                <a:ext cx="123914" cy="6618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1" name="Freeform 661">
                <a:extLst>
                  <a:ext uri="{FF2B5EF4-FFF2-40B4-BE49-F238E27FC236}">
                    <a16:creationId xmlns:a16="http://schemas.microsoft.com/office/drawing/2014/main" id="{78FB971B-FF75-EC4C-94E6-281C375C26D6}"/>
                  </a:ext>
                </a:extLst>
              </p:cNvPr>
              <p:cNvSpPr>
                <a:spLocks/>
              </p:cNvSpPr>
              <p:nvPr/>
            </p:nvSpPr>
            <p:spPr bwMode="auto">
              <a:xfrm>
                <a:off x="3645551" y="2973164"/>
                <a:ext cx="82609" cy="54948"/>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2" name="Freeform 662">
                <a:extLst>
                  <a:ext uri="{FF2B5EF4-FFF2-40B4-BE49-F238E27FC236}">
                    <a16:creationId xmlns:a16="http://schemas.microsoft.com/office/drawing/2014/main" id="{79F0C74C-F4FD-8043-A5A9-20A64184A1C1}"/>
                  </a:ext>
                </a:extLst>
              </p:cNvPr>
              <p:cNvSpPr>
                <a:spLocks/>
              </p:cNvSpPr>
              <p:nvPr/>
            </p:nvSpPr>
            <p:spPr bwMode="auto">
              <a:xfrm>
                <a:off x="3583006" y="3086807"/>
                <a:ext cx="55466" cy="28724"/>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3" name="Freeform 663">
                <a:extLst>
                  <a:ext uri="{FF2B5EF4-FFF2-40B4-BE49-F238E27FC236}">
                    <a16:creationId xmlns:a16="http://schemas.microsoft.com/office/drawing/2014/main" id="{B371908D-8C29-1748-BCA4-08DC1B6A4664}"/>
                  </a:ext>
                </a:extLst>
              </p:cNvPr>
              <p:cNvSpPr>
                <a:spLocks/>
              </p:cNvSpPr>
              <p:nvPr/>
            </p:nvSpPr>
            <p:spPr bwMode="auto">
              <a:xfrm>
                <a:off x="3496856" y="3094299"/>
                <a:ext cx="165217" cy="153606"/>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4" name="Freeform 664">
                <a:extLst>
                  <a:ext uri="{FF2B5EF4-FFF2-40B4-BE49-F238E27FC236}">
                    <a16:creationId xmlns:a16="http://schemas.microsoft.com/office/drawing/2014/main" id="{70368073-7872-FB4F-8E33-D120699337F9}"/>
                  </a:ext>
                </a:extLst>
              </p:cNvPr>
              <p:cNvSpPr>
                <a:spLocks/>
              </p:cNvSpPr>
              <p:nvPr/>
            </p:nvSpPr>
            <p:spPr bwMode="auto">
              <a:xfrm>
                <a:off x="3597166" y="3255399"/>
                <a:ext cx="159317" cy="109897"/>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5" name="Freeform 665">
                <a:extLst>
                  <a:ext uri="{FF2B5EF4-FFF2-40B4-BE49-F238E27FC236}">
                    <a16:creationId xmlns:a16="http://schemas.microsoft.com/office/drawing/2014/main" id="{F7851C43-1B9A-C24B-94E2-11EF70A54FF3}"/>
                  </a:ext>
                </a:extLst>
              </p:cNvPr>
              <p:cNvSpPr>
                <a:spLocks/>
              </p:cNvSpPr>
              <p:nvPr/>
            </p:nvSpPr>
            <p:spPr bwMode="auto">
              <a:xfrm>
                <a:off x="3708098" y="3251652"/>
                <a:ext cx="57826" cy="73682"/>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6" name="Freeform 666">
                <a:extLst>
                  <a:ext uri="{FF2B5EF4-FFF2-40B4-BE49-F238E27FC236}">
                    <a16:creationId xmlns:a16="http://schemas.microsoft.com/office/drawing/2014/main" id="{D58EEB7C-8A15-F244-AB41-65CC737BFCE7}"/>
                  </a:ext>
                </a:extLst>
              </p:cNvPr>
              <p:cNvSpPr>
                <a:spLocks/>
              </p:cNvSpPr>
              <p:nvPr/>
            </p:nvSpPr>
            <p:spPr bwMode="auto">
              <a:xfrm>
                <a:off x="3731701" y="3291614"/>
                <a:ext cx="34223" cy="37465"/>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7" name="Freeform 667">
                <a:extLst>
                  <a:ext uri="{FF2B5EF4-FFF2-40B4-BE49-F238E27FC236}">
                    <a16:creationId xmlns:a16="http://schemas.microsoft.com/office/drawing/2014/main" id="{DEB68545-0F62-1441-A980-695D138DADEB}"/>
                  </a:ext>
                </a:extLst>
              </p:cNvPr>
              <p:cNvSpPr>
                <a:spLocks/>
              </p:cNvSpPr>
              <p:nvPr/>
            </p:nvSpPr>
            <p:spPr bwMode="auto">
              <a:xfrm>
                <a:off x="3627851" y="3350309"/>
                <a:ext cx="110932" cy="69935"/>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8" name="Freeform 668">
                <a:extLst>
                  <a:ext uri="{FF2B5EF4-FFF2-40B4-BE49-F238E27FC236}">
                    <a16:creationId xmlns:a16="http://schemas.microsoft.com/office/drawing/2014/main" id="{DC93DDA9-19D0-5645-91AA-4994F9871987}"/>
                  </a:ext>
                </a:extLst>
              </p:cNvPr>
              <p:cNvSpPr>
                <a:spLocks/>
              </p:cNvSpPr>
              <p:nvPr/>
            </p:nvSpPr>
            <p:spPr bwMode="auto">
              <a:xfrm>
                <a:off x="3520459" y="3332826"/>
                <a:ext cx="62547" cy="54948"/>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9" name="Freeform 669">
                <a:extLst>
                  <a:ext uri="{FF2B5EF4-FFF2-40B4-BE49-F238E27FC236}">
                    <a16:creationId xmlns:a16="http://schemas.microsoft.com/office/drawing/2014/main" id="{CA94AF1B-3F6D-C742-A4A1-F60714DF7A42}"/>
                  </a:ext>
                </a:extLst>
              </p:cNvPr>
              <p:cNvSpPr>
                <a:spLocks/>
              </p:cNvSpPr>
              <p:nvPr/>
            </p:nvSpPr>
            <p:spPr bwMode="auto">
              <a:xfrm>
                <a:off x="3565303" y="3306600"/>
                <a:ext cx="76707" cy="98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0" name="Freeform 670">
                <a:extLst>
                  <a:ext uri="{FF2B5EF4-FFF2-40B4-BE49-F238E27FC236}">
                    <a16:creationId xmlns:a16="http://schemas.microsoft.com/office/drawing/2014/main" id="{31EE571C-06AD-7A42-A328-9BB420B59440}"/>
                  </a:ext>
                </a:extLst>
              </p:cNvPr>
              <p:cNvSpPr>
                <a:spLocks/>
              </p:cNvSpPr>
              <p:nvPr/>
            </p:nvSpPr>
            <p:spPr bwMode="auto">
              <a:xfrm>
                <a:off x="3523999" y="3247907"/>
                <a:ext cx="121553" cy="69935"/>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1" name="Freeform 671">
                <a:extLst>
                  <a:ext uri="{FF2B5EF4-FFF2-40B4-BE49-F238E27FC236}">
                    <a16:creationId xmlns:a16="http://schemas.microsoft.com/office/drawing/2014/main" id="{066EEA01-D5B5-A745-960F-BD3F85F5B68C}"/>
                  </a:ext>
                </a:extLst>
              </p:cNvPr>
              <p:cNvSpPr>
                <a:spLocks/>
              </p:cNvSpPr>
              <p:nvPr/>
            </p:nvSpPr>
            <p:spPr bwMode="auto">
              <a:xfrm>
                <a:off x="3593626" y="3405258"/>
                <a:ext cx="107392" cy="117390"/>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2" name="Freeform 672">
                <a:extLst>
                  <a:ext uri="{FF2B5EF4-FFF2-40B4-BE49-F238E27FC236}">
                    <a16:creationId xmlns:a16="http://schemas.microsoft.com/office/drawing/2014/main" id="{688E52D4-AE26-AF44-89A4-98C2146BFC3C}"/>
                  </a:ext>
                </a:extLst>
              </p:cNvPr>
              <p:cNvSpPr>
                <a:spLocks/>
              </p:cNvSpPr>
              <p:nvPr/>
            </p:nvSpPr>
            <p:spPr bwMode="auto">
              <a:xfrm>
                <a:off x="3690397" y="3399013"/>
                <a:ext cx="51925" cy="36216"/>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3" name="Freeform 673">
                <a:extLst>
                  <a:ext uri="{FF2B5EF4-FFF2-40B4-BE49-F238E27FC236}">
                    <a16:creationId xmlns:a16="http://schemas.microsoft.com/office/drawing/2014/main" id="{46A80FAA-B0FE-0F43-A285-ECC457D8CC7A}"/>
                  </a:ext>
                </a:extLst>
              </p:cNvPr>
              <p:cNvSpPr>
                <a:spLocks/>
              </p:cNvSpPr>
              <p:nvPr/>
            </p:nvSpPr>
            <p:spPr bwMode="auto">
              <a:xfrm>
                <a:off x="3579465" y="3387775"/>
                <a:ext cx="30683" cy="6618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4" name="Freeform 674">
                <a:extLst>
                  <a:ext uri="{FF2B5EF4-FFF2-40B4-BE49-F238E27FC236}">
                    <a16:creationId xmlns:a16="http://schemas.microsoft.com/office/drawing/2014/main" id="{7512E5E0-B8C0-F941-B606-BC8D1E43F268}"/>
                  </a:ext>
                </a:extLst>
              </p:cNvPr>
              <p:cNvSpPr>
                <a:spLocks/>
              </p:cNvSpPr>
              <p:nvPr/>
            </p:nvSpPr>
            <p:spPr bwMode="auto">
              <a:xfrm>
                <a:off x="3597166" y="3395268"/>
                <a:ext cx="44844" cy="32471"/>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5" name="Freeform 675">
                <a:extLst>
                  <a:ext uri="{FF2B5EF4-FFF2-40B4-BE49-F238E27FC236}">
                    <a16:creationId xmlns:a16="http://schemas.microsoft.com/office/drawing/2014/main" id="{5E100508-89BD-A042-B7D5-4DC81E9CC8B2}"/>
                  </a:ext>
                </a:extLst>
              </p:cNvPr>
              <p:cNvSpPr>
                <a:spLocks/>
              </p:cNvSpPr>
              <p:nvPr/>
            </p:nvSpPr>
            <p:spPr bwMode="auto">
              <a:xfrm>
                <a:off x="3977167" y="3416496"/>
                <a:ext cx="66087" cy="58695"/>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6" name="Freeform 676">
                <a:extLst>
                  <a:ext uri="{FF2B5EF4-FFF2-40B4-BE49-F238E27FC236}">
                    <a16:creationId xmlns:a16="http://schemas.microsoft.com/office/drawing/2014/main" id="{FC607E96-A316-7B40-BDC3-F5C329A25E22}"/>
                  </a:ext>
                </a:extLst>
              </p:cNvPr>
              <p:cNvSpPr>
                <a:spLocks/>
              </p:cNvSpPr>
              <p:nvPr/>
            </p:nvSpPr>
            <p:spPr bwMode="auto">
              <a:xfrm>
                <a:off x="4001949" y="3446469"/>
                <a:ext cx="342235" cy="30721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7" name="Freeform 677">
                <a:extLst>
                  <a:ext uri="{FF2B5EF4-FFF2-40B4-BE49-F238E27FC236}">
                    <a16:creationId xmlns:a16="http://schemas.microsoft.com/office/drawing/2014/main" id="{D2ECFD5C-B06F-B844-82F3-AA001F8DA107}"/>
                  </a:ext>
                </a:extLst>
              </p:cNvPr>
              <p:cNvSpPr>
                <a:spLocks/>
              </p:cNvSpPr>
              <p:nvPr/>
            </p:nvSpPr>
            <p:spPr bwMode="auto">
              <a:xfrm>
                <a:off x="4009030" y="3450216"/>
                <a:ext cx="27143" cy="21231"/>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8" name="Freeform 678">
                <a:extLst>
                  <a:ext uri="{FF2B5EF4-FFF2-40B4-BE49-F238E27FC236}">
                    <a16:creationId xmlns:a16="http://schemas.microsoft.com/office/drawing/2014/main" id="{7AE6CA31-D6D3-9B42-8D3A-D23FD4337D06}"/>
                  </a:ext>
                </a:extLst>
              </p:cNvPr>
              <p:cNvSpPr>
                <a:spLocks/>
              </p:cNvSpPr>
              <p:nvPr/>
            </p:nvSpPr>
            <p:spPr bwMode="auto">
              <a:xfrm>
                <a:off x="3928781" y="3361548"/>
                <a:ext cx="121553" cy="6618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9" name="Freeform 679">
                <a:extLst>
                  <a:ext uri="{FF2B5EF4-FFF2-40B4-BE49-F238E27FC236}">
                    <a16:creationId xmlns:a16="http://schemas.microsoft.com/office/drawing/2014/main" id="{D2E58A43-1D92-7944-BDE6-13F81485CD5B}"/>
                  </a:ext>
                </a:extLst>
              </p:cNvPr>
              <p:cNvSpPr>
                <a:spLocks/>
              </p:cNvSpPr>
              <p:nvPr/>
            </p:nvSpPr>
            <p:spPr bwMode="auto">
              <a:xfrm>
                <a:off x="4012570" y="3405258"/>
                <a:ext cx="93229" cy="77428"/>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0" name="Freeform 680">
                <a:extLst>
                  <a:ext uri="{FF2B5EF4-FFF2-40B4-BE49-F238E27FC236}">
                    <a16:creationId xmlns:a16="http://schemas.microsoft.com/office/drawing/2014/main" id="{4CBA09F5-337B-554B-9986-3220DF47E8DA}"/>
                  </a:ext>
                </a:extLst>
              </p:cNvPr>
              <p:cNvSpPr>
                <a:spLocks/>
              </p:cNvSpPr>
              <p:nvPr/>
            </p:nvSpPr>
            <p:spPr bwMode="auto">
              <a:xfrm>
                <a:off x="4043253" y="3647531"/>
                <a:ext cx="30683" cy="37465"/>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1" name="Freeform 681">
                <a:extLst>
                  <a:ext uri="{FF2B5EF4-FFF2-40B4-BE49-F238E27FC236}">
                    <a16:creationId xmlns:a16="http://schemas.microsoft.com/office/drawing/2014/main" id="{270FCD16-077E-C449-A769-D5B653E247F8}"/>
                  </a:ext>
                </a:extLst>
              </p:cNvPr>
              <p:cNvSpPr>
                <a:spLocks/>
              </p:cNvSpPr>
              <p:nvPr/>
            </p:nvSpPr>
            <p:spPr bwMode="auto">
              <a:xfrm>
                <a:off x="3849714" y="3508910"/>
                <a:ext cx="120373" cy="98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2" name="Freeform 682">
                <a:extLst>
                  <a:ext uri="{FF2B5EF4-FFF2-40B4-BE49-F238E27FC236}">
                    <a16:creationId xmlns:a16="http://schemas.microsoft.com/office/drawing/2014/main" id="{5FA69454-19FC-1044-8469-B2385952C341}"/>
                  </a:ext>
                </a:extLst>
              </p:cNvPr>
              <p:cNvSpPr>
                <a:spLocks/>
              </p:cNvSpPr>
              <p:nvPr/>
            </p:nvSpPr>
            <p:spPr bwMode="auto">
              <a:xfrm>
                <a:off x="3905179" y="3501417"/>
                <a:ext cx="172298" cy="172338"/>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3" name="Freeform 683">
                <a:extLst>
                  <a:ext uri="{FF2B5EF4-FFF2-40B4-BE49-F238E27FC236}">
                    <a16:creationId xmlns:a16="http://schemas.microsoft.com/office/drawing/2014/main" id="{3C233C64-7F4D-514A-869E-9D3AF6B507D3}"/>
                  </a:ext>
                </a:extLst>
              </p:cNvPr>
              <p:cNvSpPr>
                <a:spLocks/>
              </p:cNvSpPr>
              <p:nvPr/>
            </p:nvSpPr>
            <p:spPr bwMode="auto">
              <a:xfrm>
                <a:off x="3686856" y="3401512"/>
                <a:ext cx="328074" cy="132375"/>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4" name="Freeform 684">
                <a:extLst>
                  <a:ext uri="{FF2B5EF4-FFF2-40B4-BE49-F238E27FC236}">
                    <a16:creationId xmlns:a16="http://schemas.microsoft.com/office/drawing/2014/main" id="{17217A0D-6D53-4F47-A239-847DD1034ED4}"/>
                  </a:ext>
                </a:extLst>
              </p:cNvPr>
              <p:cNvSpPr>
                <a:spLocks/>
              </p:cNvSpPr>
              <p:nvPr/>
            </p:nvSpPr>
            <p:spPr bwMode="auto">
              <a:xfrm>
                <a:off x="3835551" y="3611315"/>
                <a:ext cx="363477" cy="30846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5" name="Freeform 685">
                <a:extLst>
                  <a:ext uri="{FF2B5EF4-FFF2-40B4-BE49-F238E27FC236}">
                    <a16:creationId xmlns:a16="http://schemas.microsoft.com/office/drawing/2014/main" id="{4010B6F9-B417-EB49-B03B-FAF60EC59474}"/>
                  </a:ext>
                </a:extLst>
              </p:cNvPr>
              <p:cNvSpPr>
                <a:spLocks/>
              </p:cNvSpPr>
              <p:nvPr/>
            </p:nvSpPr>
            <p:spPr bwMode="auto">
              <a:xfrm>
                <a:off x="3842632" y="3588835"/>
                <a:ext cx="71987" cy="81174"/>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6" name="Freeform 686">
                <a:extLst>
                  <a:ext uri="{FF2B5EF4-FFF2-40B4-BE49-F238E27FC236}">
                    <a16:creationId xmlns:a16="http://schemas.microsoft.com/office/drawing/2014/main" id="{7876BCEC-3009-324A-B632-ED525E2EFE86}"/>
                  </a:ext>
                </a:extLst>
              </p:cNvPr>
              <p:cNvSpPr>
                <a:spLocks/>
              </p:cNvSpPr>
              <p:nvPr/>
            </p:nvSpPr>
            <p:spPr bwMode="auto">
              <a:xfrm>
                <a:off x="3846173" y="3560113"/>
                <a:ext cx="27143" cy="32471"/>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7" name="Freeform 687">
                <a:extLst>
                  <a:ext uri="{FF2B5EF4-FFF2-40B4-BE49-F238E27FC236}">
                    <a16:creationId xmlns:a16="http://schemas.microsoft.com/office/drawing/2014/main" id="{95A5C99F-40DD-9545-AE2F-4C26D67EC590}"/>
                  </a:ext>
                </a:extLst>
              </p:cNvPr>
              <p:cNvSpPr>
                <a:spLocks/>
              </p:cNvSpPr>
              <p:nvPr/>
            </p:nvSpPr>
            <p:spPr bwMode="auto">
              <a:xfrm>
                <a:off x="3842632" y="3603822"/>
                <a:ext cx="10622" cy="26225"/>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8" name="Freeform 688">
                <a:extLst>
                  <a:ext uri="{FF2B5EF4-FFF2-40B4-BE49-F238E27FC236}">
                    <a16:creationId xmlns:a16="http://schemas.microsoft.com/office/drawing/2014/main" id="{BE81C857-6E6E-2242-9702-972BA4DC9BE2}"/>
                  </a:ext>
                </a:extLst>
              </p:cNvPr>
              <p:cNvSpPr>
                <a:spLocks/>
              </p:cNvSpPr>
              <p:nvPr/>
            </p:nvSpPr>
            <p:spPr bwMode="auto">
              <a:xfrm>
                <a:off x="3828471" y="3588835"/>
                <a:ext cx="28323" cy="96160"/>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9" name="Freeform 689">
                <a:extLst>
                  <a:ext uri="{FF2B5EF4-FFF2-40B4-BE49-F238E27FC236}">
                    <a16:creationId xmlns:a16="http://schemas.microsoft.com/office/drawing/2014/main" id="{0AB1DD82-6269-EC42-B74C-B65D567CAEB1}"/>
                  </a:ext>
                </a:extLst>
              </p:cNvPr>
              <p:cNvSpPr>
                <a:spLocks/>
              </p:cNvSpPr>
              <p:nvPr/>
            </p:nvSpPr>
            <p:spPr bwMode="auto">
              <a:xfrm>
                <a:off x="4115240" y="3732450"/>
                <a:ext cx="17702" cy="28724"/>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0" name="Freeform 690">
                <a:extLst>
                  <a:ext uri="{FF2B5EF4-FFF2-40B4-BE49-F238E27FC236}">
                    <a16:creationId xmlns:a16="http://schemas.microsoft.com/office/drawing/2014/main" id="{AA775E36-9CBF-A14B-9DEB-1B1C4CF69FE3}"/>
                  </a:ext>
                </a:extLst>
              </p:cNvPr>
              <p:cNvSpPr>
                <a:spLocks/>
              </p:cNvSpPr>
              <p:nvPr/>
            </p:nvSpPr>
            <p:spPr bwMode="auto">
              <a:xfrm>
                <a:off x="3973627" y="3868573"/>
                <a:ext cx="184099" cy="12363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1" name="Freeform 691">
                <a:extLst>
                  <a:ext uri="{FF2B5EF4-FFF2-40B4-BE49-F238E27FC236}">
                    <a16:creationId xmlns:a16="http://schemas.microsoft.com/office/drawing/2014/main" id="{DC2AAE7D-4EFF-E44F-A911-3EFF1C44BAEF}"/>
                  </a:ext>
                </a:extLst>
              </p:cNvPr>
              <p:cNvSpPr>
                <a:spLocks/>
              </p:cNvSpPr>
              <p:nvPr/>
            </p:nvSpPr>
            <p:spPr bwMode="auto">
              <a:xfrm>
                <a:off x="4136482" y="3732450"/>
                <a:ext cx="141614" cy="179831"/>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2" name="Freeform 692">
                <a:extLst>
                  <a:ext uri="{FF2B5EF4-FFF2-40B4-BE49-F238E27FC236}">
                    <a16:creationId xmlns:a16="http://schemas.microsoft.com/office/drawing/2014/main" id="{FA8C3FE4-FD07-7C40-8C9B-35FA85357640}"/>
                  </a:ext>
                </a:extLst>
              </p:cNvPr>
              <p:cNvSpPr>
                <a:spLocks/>
              </p:cNvSpPr>
              <p:nvPr/>
            </p:nvSpPr>
            <p:spPr bwMode="auto">
              <a:xfrm>
                <a:off x="4437413" y="3380282"/>
                <a:ext cx="190000" cy="87419"/>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3" name="Freeform 693">
                <a:extLst>
                  <a:ext uri="{FF2B5EF4-FFF2-40B4-BE49-F238E27FC236}">
                    <a16:creationId xmlns:a16="http://schemas.microsoft.com/office/drawing/2014/main" id="{698B0D37-C137-CB43-AACC-8CE0E3224C61}"/>
                  </a:ext>
                </a:extLst>
              </p:cNvPr>
              <p:cNvSpPr>
                <a:spLocks/>
              </p:cNvSpPr>
              <p:nvPr/>
            </p:nvSpPr>
            <p:spPr bwMode="auto">
              <a:xfrm>
                <a:off x="4206110" y="3325333"/>
                <a:ext cx="308012" cy="191070"/>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4" name="Freeform 694">
                <a:extLst>
                  <a:ext uri="{FF2B5EF4-FFF2-40B4-BE49-F238E27FC236}">
                    <a16:creationId xmlns:a16="http://schemas.microsoft.com/office/drawing/2014/main" id="{C81741FB-AD5B-A44D-AF18-C1B323E5FB54}"/>
                  </a:ext>
                </a:extLst>
              </p:cNvPr>
              <p:cNvSpPr>
                <a:spLocks/>
              </p:cNvSpPr>
              <p:nvPr/>
            </p:nvSpPr>
            <p:spPr bwMode="auto">
              <a:xfrm>
                <a:off x="4299340" y="3537633"/>
                <a:ext cx="0" cy="3747"/>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5" name="Freeform 695">
                <a:extLst>
                  <a:ext uri="{FF2B5EF4-FFF2-40B4-BE49-F238E27FC236}">
                    <a16:creationId xmlns:a16="http://schemas.microsoft.com/office/drawing/2014/main" id="{9D8465EF-64B4-CD46-829F-FB839C0C7420}"/>
                  </a:ext>
                </a:extLst>
              </p:cNvPr>
              <p:cNvSpPr>
                <a:spLocks/>
              </p:cNvSpPr>
              <p:nvPr/>
            </p:nvSpPr>
            <p:spPr bwMode="auto">
              <a:xfrm>
                <a:off x="4140022" y="3391521"/>
                <a:ext cx="252545" cy="157352"/>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6" name="Freeform 696">
                <a:extLst>
                  <a:ext uri="{FF2B5EF4-FFF2-40B4-BE49-F238E27FC236}">
                    <a16:creationId xmlns:a16="http://schemas.microsoft.com/office/drawing/2014/main" id="{18C29EBB-C11D-6440-A78F-E13B71E9BE9E}"/>
                  </a:ext>
                </a:extLst>
              </p:cNvPr>
              <p:cNvSpPr>
                <a:spLocks/>
              </p:cNvSpPr>
              <p:nvPr/>
            </p:nvSpPr>
            <p:spPr bwMode="auto">
              <a:xfrm>
                <a:off x="4406730" y="3427737"/>
                <a:ext cx="138073" cy="98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7" name="Freeform 697">
                <a:extLst>
                  <a:ext uri="{FF2B5EF4-FFF2-40B4-BE49-F238E27FC236}">
                    <a16:creationId xmlns:a16="http://schemas.microsoft.com/office/drawing/2014/main" id="{58FE0867-FEA6-3943-8DDB-479DC9EDB329}"/>
                  </a:ext>
                </a:extLst>
              </p:cNvPr>
              <p:cNvSpPr>
                <a:spLocks/>
              </p:cNvSpPr>
              <p:nvPr/>
            </p:nvSpPr>
            <p:spPr bwMode="auto">
              <a:xfrm>
                <a:off x="4295800" y="3512657"/>
                <a:ext cx="286771" cy="270996"/>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8" name="Freeform 698">
                <a:extLst>
                  <a:ext uri="{FF2B5EF4-FFF2-40B4-BE49-F238E27FC236}">
                    <a16:creationId xmlns:a16="http://schemas.microsoft.com/office/drawing/2014/main" id="{A6E9AC5E-B4C8-C346-BF37-77D58E4EB95C}"/>
                  </a:ext>
                </a:extLst>
              </p:cNvPr>
              <p:cNvSpPr>
                <a:spLocks/>
              </p:cNvSpPr>
              <p:nvPr/>
            </p:nvSpPr>
            <p:spPr bwMode="auto">
              <a:xfrm>
                <a:off x="4281638" y="3478939"/>
                <a:ext cx="259627" cy="194817"/>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9" name="Freeform 699">
                <a:extLst>
                  <a:ext uri="{FF2B5EF4-FFF2-40B4-BE49-F238E27FC236}">
                    <a16:creationId xmlns:a16="http://schemas.microsoft.com/office/drawing/2014/main" id="{C99B454E-E8D7-6445-A135-430A21D5FBEA}"/>
                  </a:ext>
                </a:extLst>
              </p:cNvPr>
              <p:cNvSpPr>
                <a:spLocks/>
              </p:cNvSpPr>
              <p:nvPr/>
            </p:nvSpPr>
            <p:spPr bwMode="auto">
              <a:xfrm>
                <a:off x="4258035" y="3321587"/>
                <a:ext cx="9441" cy="14986"/>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0" name="Freeform 700">
                <a:extLst>
                  <a:ext uri="{FF2B5EF4-FFF2-40B4-BE49-F238E27FC236}">
                    <a16:creationId xmlns:a16="http://schemas.microsoft.com/office/drawing/2014/main" id="{5B4F900A-307C-1C4E-8116-2281409F119D}"/>
                  </a:ext>
                </a:extLst>
              </p:cNvPr>
              <p:cNvSpPr>
                <a:spLocks noEditPoints="1"/>
              </p:cNvSpPr>
              <p:nvPr/>
            </p:nvSpPr>
            <p:spPr bwMode="auto">
              <a:xfrm>
                <a:off x="4039712" y="3090554"/>
                <a:ext cx="702173" cy="355916"/>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1" name="Freeform 701">
                <a:extLst>
                  <a:ext uri="{FF2B5EF4-FFF2-40B4-BE49-F238E27FC236}">
                    <a16:creationId xmlns:a16="http://schemas.microsoft.com/office/drawing/2014/main" id="{44D2D8FA-7AEA-6B48-9060-D17952497E2A}"/>
                  </a:ext>
                </a:extLst>
              </p:cNvPr>
              <p:cNvSpPr>
                <a:spLocks/>
              </p:cNvSpPr>
              <p:nvPr/>
            </p:nvSpPr>
            <p:spPr bwMode="auto">
              <a:xfrm>
                <a:off x="4419712" y="3533886"/>
                <a:ext cx="485030" cy="546986"/>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2" name="Freeform 702">
                <a:extLst>
                  <a:ext uri="{FF2B5EF4-FFF2-40B4-BE49-F238E27FC236}">
                    <a16:creationId xmlns:a16="http://schemas.microsoft.com/office/drawing/2014/main" id="{E344DFC8-1228-9F4A-B8BB-3EBBE6E00C59}"/>
                  </a:ext>
                </a:extLst>
              </p:cNvPr>
              <p:cNvSpPr>
                <a:spLocks/>
              </p:cNvSpPr>
              <p:nvPr/>
            </p:nvSpPr>
            <p:spPr bwMode="auto">
              <a:xfrm>
                <a:off x="4818593" y="3684995"/>
                <a:ext cx="141614" cy="359663"/>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3" name="Freeform 703">
                <a:extLst>
                  <a:ext uri="{FF2B5EF4-FFF2-40B4-BE49-F238E27FC236}">
                    <a16:creationId xmlns:a16="http://schemas.microsoft.com/office/drawing/2014/main" id="{D0553109-7C2D-CE44-8F8E-D35FC66D15BB}"/>
                  </a:ext>
                </a:extLst>
              </p:cNvPr>
              <p:cNvSpPr>
                <a:spLocks/>
              </p:cNvSpPr>
              <p:nvPr/>
            </p:nvSpPr>
            <p:spPr bwMode="auto">
              <a:xfrm>
                <a:off x="4752506" y="3728703"/>
                <a:ext cx="79069" cy="102404"/>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4" name="Freeform 704">
                <a:extLst>
                  <a:ext uri="{FF2B5EF4-FFF2-40B4-BE49-F238E27FC236}">
                    <a16:creationId xmlns:a16="http://schemas.microsoft.com/office/drawing/2014/main" id="{00AF9211-8AE1-C947-B078-35306257D90D}"/>
                  </a:ext>
                </a:extLst>
              </p:cNvPr>
              <p:cNvSpPr>
                <a:spLocks/>
              </p:cNvSpPr>
              <p:nvPr/>
            </p:nvSpPr>
            <p:spPr bwMode="auto">
              <a:xfrm>
                <a:off x="4901201" y="3842347"/>
                <a:ext cx="145155" cy="282235"/>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5" name="Freeform 705">
                <a:extLst>
                  <a:ext uri="{FF2B5EF4-FFF2-40B4-BE49-F238E27FC236}">
                    <a16:creationId xmlns:a16="http://schemas.microsoft.com/office/drawing/2014/main" id="{402C18AC-7FC7-1B4E-BCEB-A5D86C0BDEB2}"/>
                  </a:ext>
                </a:extLst>
              </p:cNvPr>
              <p:cNvSpPr>
                <a:spLocks/>
              </p:cNvSpPr>
              <p:nvPr/>
            </p:nvSpPr>
            <p:spPr bwMode="auto">
              <a:xfrm>
                <a:off x="4980269" y="3783652"/>
                <a:ext cx="132173" cy="28598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6" name="Freeform 706">
                <a:extLst>
                  <a:ext uri="{FF2B5EF4-FFF2-40B4-BE49-F238E27FC236}">
                    <a16:creationId xmlns:a16="http://schemas.microsoft.com/office/drawing/2014/main" id="{AA329AAC-019D-CD4A-9250-1783A8CD91C3}"/>
                  </a:ext>
                </a:extLst>
              </p:cNvPr>
              <p:cNvSpPr>
                <a:spLocks/>
              </p:cNvSpPr>
              <p:nvPr/>
            </p:nvSpPr>
            <p:spPr bwMode="auto">
              <a:xfrm>
                <a:off x="4949586" y="3806131"/>
                <a:ext cx="127453" cy="164845"/>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7" name="Freeform 707">
                <a:extLst>
                  <a:ext uri="{FF2B5EF4-FFF2-40B4-BE49-F238E27FC236}">
                    <a16:creationId xmlns:a16="http://schemas.microsoft.com/office/drawing/2014/main" id="{0BA58CAA-6156-B845-BF92-FF1C8E8B3B69}"/>
                  </a:ext>
                </a:extLst>
              </p:cNvPr>
              <p:cNvSpPr>
                <a:spLocks/>
              </p:cNvSpPr>
              <p:nvPr/>
            </p:nvSpPr>
            <p:spPr bwMode="auto">
              <a:xfrm>
                <a:off x="5495982" y="4253210"/>
                <a:ext cx="155776" cy="139869"/>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8" name="Freeform 708">
                <a:extLst>
                  <a:ext uri="{FF2B5EF4-FFF2-40B4-BE49-F238E27FC236}">
                    <a16:creationId xmlns:a16="http://schemas.microsoft.com/office/drawing/2014/main" id="{5D06EBB4-CE8A-274F-A535-9623DB6E9A41}"/>
                  </a:ext>
                </a:extLst>
              </p:cNvPr>
              <p:cNvSpPr>
                <a:spLocks/>
              </p:cNvSpPr>
              <p:nvPr/>
            </p:nvSpPr>
            <p:spPr bwMode="auto">
              <a:xfrm>
                <a:off x="5648218" y="4275691"/>
                <a:ext cx="177018" cy="149859"/>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9" name="Freeform 709">
                <a:extLst>
                  <a:ext uri="{FF2B5EF4-FFF2-40B4-BE49-F238E27FC236}">
                    <a16:creationId xmlns:a16="http://schemas.microsoft.com/office/drawing/2014/main" id="{506553A1-7126-7948-A468-0BE1D06DAE82}"/>
                  </a:ext>
                </a:extLst>
              </p:cNvPr>
              <p:cNvSpPr>
                <a:spLocks/>
              </p:cNvSpPr>
              <p:nvPr/>
            </p:nvSpPr>
            <p:spPr bwMode="auto">
              <a:xfrm>
                <a:off x="5098282" y="4139569"/>
                <a:ext cx="177018" cy="164845"/>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0" name="Freeform 710">
                <a:extLst>
                  <a:ext uri="{FF2B5EF4-FFF2-40B4-BE49-F238E27FC236}">
                    <a16:creationId xmlns:a16="http://schemas.microsoft.com/office/drawing/2014/main" id="{1888A5CD-35A7-A246-A972-AE5BB4C5E0C5}"/>
                  </a:ext>
                </a:extLst>
              </p:cNvPr>
              <p:cNvSpPr>
                <a:spLocks/>
              </p:cNvSpPr>
              <p:nvPr/>
            </p:nvSpPr>
            <p:spPr bwMode="auto">
              <a:xfrm>
                <a:off x="5108902" y="4095859"/>
                <a:ext cx="169938" cy="117390"/>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1" name="Freeform 711">
                <a:extLst>
                  <a:ext uri="{FF2B5EF4-FFF2-40B4-BE49-F238E27FC236}">
                    <a16:creationId xmlns:a16="http://schemas.microsoft.com/office/drawing/2014/main" id="{2C204672-0979-DC4B-9AA3-8D00B64EEACD}"/>
                  </a:ext>
                </a:extLst>
              </p:cNvPr>
              <p:cNvSpPr>
                <a:spLocks/>
              </p:cNvSpPr>
              <p:nvPr/>
            </p:nvSpPr>
            <p:spPr bwMode="auto">
              <a:xfrm>
                <a:off x="4763128" y="3688741"/>
                <a:ext cx="59006" cy="36216"/>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2" name="Freeform 712">
                <a:extLst>
                  <a:ext uri="{FF2B5EF4-FFF2-40B4-BE49-F238E27FC236}">
                    <a16:creationId xmlns:a16="http://schemas.microsoft.com/office/drawing/2014/main" id="{F893029F-2EBA-F446-AB39-9BA05A41FCFC}"/>
                  </a:ext>
                </a:extLst>
              </p:cNvPr>
              <p:cNvSpPr>
                <a:spLocks/>
              </p:cNvSpPr>
              <p:nvPr/>
            </p:nvSpPr>
            <p:spPr bwMode="auto">
              <a:xfrm>
                <a:off x="4627413" y="3647531"/>
                <a:ext cx="128632" cy="84919"/>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3" name="Freeform 713">
                <a:extLst>
                  <a:ext uri="{FF2B5EF4-FFF2-40B4-BE49-F238E27FC236}">
                    <a16:creationId xmlns:a16="http://schemas.microsoft.com/office/drawing/2014/main" id="{6ABB9B7A-E79B-AD48-9F30-4E4E8F31686B}"/>
                  </a:ext>
                </a:extLst>
              </p:cNvPr>
              <p:cNvSpPr>
                <a:spLocks/>
              </p:cNvSpPr>
              <p:nvPr/>
            </p:nvSpPr>
            <p:spPr bwMode="auto">
              <a:xfrm>
                <a:off x="4983810" y="3955991"/>
                <a:ext cx="96769" cy="84919"/>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4" name="Freeform 714">
                <a:extLst>
                  <a:ext uri="{FF2B5EF4-FFF2-40B4-BE49-F238E27FC236}">
                    <a16:creationId xmlns:a16="http://schemas.microsoft.com/office/drawing/2014/main" id="{8D0AB978-D874-5E4D-BC33-59BDBFC8E42B}"/>
                  </a:ext>
                </a:extLst>
              </p:cNvPr>
              <p:cNvSpPr>
                <a:spLocks/>
              </p:cNvSpPr>
              <p:nvPr/>
            </p:nvSpPr>
            <p:spPr bwMode="auto">
              <a:xfrm>
                <a:off x="4946045" y="4105849"/>
                <a:ext cx="76707" cy="96160"/>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5" name="Freeform 715">
                <a:extLst>
                  <a:ext uri="{FF2B5EF4-FFF2-40B4-BE49-F238E27FC236}">
                    <a16:creationId xmlns:a16="http://schemas.microsoft.com/office/drawing/2014/main" id="{C080E173-2D34-124F-8F07-07A5A37532A9}"/>
                  </a:ext>
                </a:extLst>
              </p:cNvPr>
              <p:cNvSpPr>
                <a:spLocks/>
              </p:cNvSpPr>
              <p:nvPr/>
            </p:nvSpPr>
            <p:spPr bwMode="auto">
              <a:xfrm>
                <a:off x="4514121" y="3134262"/>
                <a:ext cx="1037328" cy="715578"/>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6" name="Freeform 716">
                <a:extLst>
                  <a:ext uri="{FF2B5EF4-FFF2-40B4-BE49-F238E27FC236}">
                    <a16:creationId xmlns:a16="http://schemas.microsoft.com/office/drawing/2014/main" id="{525CD512-7DC7-C947-80B1-88D06E1D1FA3}"/>
                  </a:ext>
                </a:extLst>
              </p:cNvPr>
              <p:cNvSpPr>
                <a:spLocks/>
              </p:cNvSpPr>
              <p:nvPr/>
            </p:nvSpPr>
            <p:spPr bwMode="auto">
              <a:xfrm>
                <a:off x="4752506" y="3170479"/>
                <a:ext cx="542856" cy="249765"/>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7" name="Freeform 717">
                <a:extLst>
                  <a:ext uri="{FF2B5EF4-FFF2-40B4-BE49-F238E27FC236}">
                    <a16:creationId xmlns:a16="http://schemas.microsoft.com/office/drawing/2014/main" id="{A2FB4ED3-4E5C-E742-94F4-1509EE92C44A}"/>
                  </a:ext>
                </a:extLst>
              </p:cNvPr>
              <p:cNvSpPr>
                <a:spLocks/>
              </p:cNvSpPr>
              <p:nvPr/>
            </p:nvSpPr>
            <p:spPr bwMode="auto">
              <a:xfrm>
                <a:off x="3444931" y="2690929"/>
                <a:ext cx="217142" cy="395879"/>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8" name="Freeform 718">
                <a:extLst>
                  <a:ext uri="{FF2B5EF4-FFF2-40B4-BE49-F238E27FC236}">
                    <a16:creationId xmlns:a16="http://schemas.microsoft.com/office/drawing/2014/main" id="{E9718A96-2DC6-5D4A-AF9B-1FC9DE0A3D73}"/>
                  </a:ext>
                </a:extLst>
              </p:cNvPr>
              <p:cNvSpPr>
                <a:spLocks/>
              </p:cNvSpPr>
              <p:nvPr/>
            </p:nvSpPr>
            <p:spPr bwMode="auto">
              <a:xfrm>
                <a:off x="3604248" y="2660957"/>
                <a:ext cx="186459" cy="30846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9" name="Freeform 719">
                <a:extLst>
                  <a:ext uri="{FF2B5EF4-FFF2-40B4-BE49-F238E27FC236}">
                    <a16:creationId xmlns:a16="http://schemas.microsoft.com/office/drawing/2014/main" id="{04B66990-BD59-3E4E-A888-02738D906934}"/>
                  </a:ext>
                </a:extLst>
              </p:cNvPr>
              <p:cNvSpPr>
                <a:spLocks/>
              </p:cNvSpPr>
              <p:nvPr/>
            </p:nvSpPr>
            <p:spPr bwMode="auto">
              <a:xfrm>
                <a:off x="3337540" y="2624740"/>
                <a:ext cx="442546" cy="392132"/>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0" name="Freeform 720">
                <a:extLst>
                  <a:ext uri="{FF2B5EF4-FFF2-40B4-BE49-F238E27FC236}">
                    <a16:creationId xmlns:a16="http://schemas.microsoft.com/office/drawing/2014/main" id="{B84EF065-0794-1141-89A1-150EA50FF336}"/>
                  </a:ext>
                </a:extLst>
              </p:cNvPr>
              <p:cNvSpPr>
                <a:spLocks noEditPoints="1"/>
              </p:cNvSpPr>
              <p:nvPr/>
            </p:nvSpPr>
            <p:spPr bwMode="auto">
              <a:xfrm>
                <a:off x="3713998" y="2389961"/>
                <a:ext cx="2802790" cy="1034029"/>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1" name="Freeform 721">
                <a:extLst>
                  <a:ext uri="{FF2B5EF4-FFF2-40B4-BE49-F238E27FC236}">
                    <a16:creationId xmlns:a16="http://schemas.microsoft.com/office/drawing/2014/main" id="{8D5A8495-1AC9-4146-B3B5-265539A94868}"/>
                  </a:ext>
                </a:extLst>
              </p:cNvPr>
              <p:cNvSpPr>
                <a:spLocks/>
              </p:cNvSpPr>
              <p:nvPr/>
            </p:nvSpPr>
            <p:spPr bwMode="auto">
              <a:xfrm>
                <a:off x="5658839" y="3119277"/>
                <a:ext cx="51925" cy="117390"/>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2" name="Freeform 722">
                <a:extLst>
                  <a:ext uri="{FF2B5EF4-FFF2-40B4-BE49-F238E27FC236}">
                    <a16:creationId xmlns:a16="http://schemas.microsoft.com/office/drawing/2014/main" id="{7A8D280A-6859-3F43-8A63-665044B49E57}"/>
                  </a:ext>
                </a:extLst>
              </p:cNvPr>
              <p:cNvSpPr>
                <a:spLocks/>
              </p:cNvSpPr>
              <p:nvPr/>
            </p:nvSpPr>
            <p:spPr bwMode="auto">
              <a:xfrm>
                <a:off x="5669460" y="3232919"/>
                <a:ext cx="51925" cy="84919"/>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3" name="Freeform 723">
                <a:extLst>
                  <a:ext uri="{FF2B5EF4-FFF2-40B4-BE49-F238E27FC236}">
                    <a16:creationId xmlns:a16="http://schemas.microsoft.com/office/drawing/2014/main" id="{F4D9ED1F-7168-2D49-8FE0-0C0203FC0AE2}"/>
                  </a:ext>
                </a:extLst>
              </p:cNvPr>
              <p:cNvSpPr>
                <a:spLocks/>
              </p:cNvSpPr>
              <p:nvPr/>
            </p:nvSpPr>
            <p:spPr bwMode="auto">
              <a:xfrm>
                <a:off x="5395672" y="3482686"/>
                <a:ext cx="73168" cy="92413"/>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4" name="Freeform 724">
                <a:extLst>
                  <a:ext uri="{FF2B5EF4-FFF2-40B4-BE49-F238E27FC236}">
                    <a16:creationId xmlns:a16="http://schemas.microsoft.com/office/drawing/2014/main" id="{CEE21EDE-7CD6-114A-A280-EA5B0645D988}"/>
                  </a:ext>
                </a:extLst>
              </p:cNvPr>
              <p:cNvSpPr>
                <a:spLocks/>
              </p:cNvSpPr>
              <p:nvPr/>
            </p:nvSpPr>
            <p:spPr bwMode="auto">
              <a:xfrm>
                <a:off x="5364990" y="3384027"/>
                <a:ext cx="110932" cy="113644"/>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5" name="Freeform 725">
                <a:extLst>
                  <a:ext uri="{FF2B5EF4-FFF2-40B4-BE49-F238E27FC236}">
                    <a16:creationId xmlns:a16="http://schemas.microsoft.com/office/drawing/2014/main" id="{0C5D922B-F23A-A94F-B11F-8DB5C920BBB4}"/>
                  </a:ext>
                </a:extLst>
              </p:cNvPr>
              <p:cNvSpPr>
                <a:spLocks/>
              </p:cNvSpPr>
              <p:nvPr/>
            </p:nvSpPr>
            <p:spPr bwMode="auto">
              <a:xfrm>
                <a:off x="3070833" y="3094299"/>
                <a:ext cx="82609" cy="91164"/>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6" name="Freeform 726">
                <a:extLst>
                  <a:ext uri="{FF2B5EF4-FFF2-40B4-BE49-F238E27FC236}">
                    <a16:creationId xmlns:a16="http://schemas.microsoft.com/office/drawing/2014/main" id="{77CD4EDD-ADCA-5B42-A399-B2FB66E842A3}"/>
                  </a:ext>
                </a:extLst>
              </p:cNvPr>
              <p:cNvSpPr>
                <a:spLocks/>
              </p:cNvSpPr>
              <p:nvPr/>
            </p:nvSpPr>
            <p:spPr bwMode="auto">
              <a:xfrm>
                <a:off x="3112136" y="3090554"/>
                <a:ext cx="55466" cy="36216"/>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7" name="Freeform 727">
                <a:extLst>
                  <a:ext uri="{FF2B5EF4-FFF2-40B4-BE49-F238E27FC236}">
                    <a16:creationId xmlns:a16="http://schemas.microsoft.com/office/drawing/2014/main" id="{BB724A32-BF99-9243-AC27-3472DDE4AAED}"/>
                  </a:ext>
                </a:extLst>
              </p:cNvPr>
              <p:cNvSpPr>
                <a:spLocks/>
              </p:cNvSpPr>
              <p:nvPr/>
            </p:nvSpPr>
            <p:spPr bwMode="auto">
              <a:xfrm>
                <a:off x="3092075" y="3365295"/>
                <a:ext cx="217142" cy="168592"/>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8" name="Freeform 728">
                <a:extLst>
                  <a:ext uri="{FF2B5EF4-FFF2-40B4-BE49-F238E27FC236}">
                    <a16:creationId xmlns:a16="http://schemas.microsoft.com/office/drawing/2014/main" id="{C26A848D-29F9-6F4D-9627-881396379EDD}"/>
                  </a:ext>
                </a:extLst>
              </p:cNvPr>
              <p:cNvSpPr>
                <a:spLocks/>
              </p:cNvSpPr>
              <p:nvPr/>
            </p:nvSpPr>
            <p:spPr bwMode="auto">
              <a:xfrm>
                <a:off x="3092075" y="3401512"/>
                <a:ext cx="55466" cy="111147"/>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9" name="Freeform 729">
                <a:extLst>
                  <a:ext uri="{FF2B5EF4-FFF2-40B4-BE49-F238E27FC236}">
                    <a16:creationId xmlns:a16="http://schemas.microsoft.com/office/drawing/2014/main" id="{7B4D96ED-D075-5F45-966A-CAD9874717BB}"/>
                  </a:ext>
                </a:extLst>
              </p:cNvPr>
              <p:cNvSpPr>
                <a:spLocks/>
              </p:cNvSpPr>
              <p:nvPr/>
            </p:nvSpPr>
            <p:spPr bwMode="auto">
              <a:xfrm>
                <a:off x="3760023" y="4406816"/>
                <a:ext cx="182919" cy="323447"/>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0" name="Freeform 730">
                <a:extLst>
                  <a:ext uri="{FF2B5EF4-FFF2-40B4-BE49-F238E27FC236}">
                    <a16:creationId xmlns:a16="http://schemas.microsoft.com/office/drawing/2014/main" id="{E0E25B0C-2506-3642-A431-B0E053C62C3E}"/>
                  </a:ext>
                </a:extLst>
              </p:cNvPr>
              <p:cNvSpPr>
                <a:spLocks/>
              </p:cNvSpPr>
              <p:nvPr/>
            </p:nvSpPr>
            <p:spPr bwMode="auto">
              <a:xfrm>
                <a:off x="3801328" y="4396826"/>
                <a:ext cx="55466" cy="138621"/>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1" name="Freeform 731">
                <a:extLst>
                  <a:ext uri="{FF2B5EF4-FFF2-40B4-BE49-F238E27FC236}">
                    <a16:creationId xmlns:a16="http://schemas.microsoft.com/office/drawing/2014/main" id="{6D006A86-F76E-A44E-8714-249CBD9515B7}"/>
                  </a:ext>
                </a:extLst>
              </p:cNvPr>
              <p:cNvSpPr>
                <a:spLocks/>
              </p:cNvSpPr>
              <p:nvPr/>
            </p:nvSpPr>
            <p:spPr bwMode="auto">
              <a:xfrm>
                <a:off x="3613688" y="4370601"/>
                <a:ext cx="207701" cy="183578"/>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2" name="Freeform 732">
                <a:extLst>
                  <a:ext uri="{FF2B5EF4-FFF2-40B4-BE49-F238E27FC236}">
                    <a16:creationId xmlns:a16="http://schemas.microsoft.com/office/drawing/2014/main" id="{D40AA2C6-2083-6F41-954F-6A79C2213B28}"/>
                  </a:ext>
                </a:extLst>
              </p:cNvPr>
              <p:cNvSpPr>
                <a:spLocks/>
              </p:cNvSpPr>
              <p:nvPr/>
            </p:nvSpPr>
            <p:spPr bwMode="auto">
              <a:xfrm>
                <a:off x="3455553" y="4535446"/>
                <a:ext cx="220683" cy="23103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3" name="Freeform 733">
                <a:extLst>
                  <a:ext uri="{FF2B5EF4-FFF2-40B4-BE49-F238E27FC236}">
                    <a16:creationId xmlns:a16="http://schemas.microsoft.com/office/drawing/2014/main" id="{435FD226-3D38-F048-BD51-805BA6185F28}"/>
                  </a:ext>
                </a:extLst>
              </p:cNvPr>
              <p:cNvSpPr>
                <a:spLocks/>
              </p:cNvSpPr>
              <p:nvPr/>
            </p:nvSpPr>
            <p:spPr bwMode="auto">
              <a:xfrm>
                <a:off x="3461453" y="4120837"/>
                <a:ext cx="315093" cy="348423"/>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4" name="Freeform 734">
                <a:extLst>
                  <a:ext uri="{FF2B5EF4-FFF2-40B4-BE49-F238E27FC236}">
                    <a16:creationId xmlns:a16="http://schemas.microsoft.com/office/drawing/2014/main" id="{C7BA4454-B86C-9F41-92E1-8852B2C9D95D}"/>
                  </a:ext>
                </a:extLst>
              </p:cNvPr>
              <p:cNvSpPr>
                <a:spLocks/>
              </p:cNvSpPr>
              <p:nvPr/>
            </p:nvSpPr>
            <p:spPr bwMode="auto">
              <a:xfrm>
                <a:off x="3457912" y="4326893"/>
                <a:ext cx="194721" cy="23103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5" name="Freeform 735">
                <a:extLst>
                  <a:ext uri="{FF2B5EF4-FFF2-40B4-BE49-F238E27FC236}">
                    <a16:creationId xmlns:a16="http://schemas.microsoft.com/office/drawing/2014/main" id="{A73E38DD-6ADB-2D49-9DE1-C6BB54D254AC}"/>
                  </a:ext>
                </a:extLst>
              </p:cNvPr>
              <p:cNvSpPr>
                <a:spLocks/>
              </p:cNvSpPr>
              <p:nvPr/>
            </p:nvSpPr>
            <p:spPr bwMode="auto">
              <a:xfrm>
                <a:off x="3583006" y="4546686"/>
                <a:ext cx="159317" cy="176085"/>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6" name="Freeform 736">
                <a:extLst>
                  <a:ext uri="{FF2B5EF4-FFF2-40B4-BE49-F238E27FC236}">
                    <a16:creationId xmlns:a16="http://schemas.microsoft.com/office/drawing/2014/main" id="{4D7BB0C2-0DEF-974B-A634-CF8D29782752}"/>
                  </a:ext>
                </a:extLst>
              </p:cNvPr>
              <p:cNvSpPr>
                <a:spLocks/>
              </p:cNvSpPr>
              <p:nvPr/>
            </p:nvSpPr>
            <p:spPr bwMode="auto">
              <a:xfrm>
                <a:off x="3669154" y="4510469"/>
                <a:ext cx="135714" cy="127380"/>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7" name="Freeform 737">
                <a:extLst>
                  <a:ext uri="{FF2B5EF4-FFF2-40B4-BE49-F238E27FC236}">
                    <a16:creationId xmlns:a16="http://schemas.microsoft.com/office/drawing/2014/main" id="{3050AA74-F846-6147-AEB7-5A0211ED0E64}"/>
                  </a:ext>
                </a:extLst>
              </p:cNvPr>
              <p:cNvSpPr>
                <a:spLocks/>
              </p:cNvSpPr>
              <p:nvPr/>
            </p:nvSpPr>
            <p:spPr bwMode="auto">
              <a:xfrm>
                <a:off x="3760023" y="4700291"/>
                <a:ext cx="34223" cy="4121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8" name="Freeform 738">
                <a:extLst>
                  <a:ext uri="{FF2B5EF4-FFF2-40B4-BE49-F238E27FC236}">
                    <a16:creationId xmlns:a16="http://schemas.microsoft.com/office/drawing/2014/main" id="{36B70CC8-452F-E845-9442-76BB631A9071}"/>
                  </a:ext>
                </a:extLst>
              </p:cNvPr>
              <p:cNvSpPr>
                <a:spLocks noEditPoints="1"/>
              </p:cNvSpPr>
              <p:nvPr/>
            </p:nvSpPr>
            <p:spPr bwMode="auto">
              <a:xfrm>
                <a:off x="3527540" y="4634104"/>
                <a:ext cx="273788" cy="25351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9" name="Freeform 739">
                <a:extLst>
                  <a:ext uri="{FF2B5EF4-FFF2-40B4-BE49-F238E27FC236}">
                    <a16:creationId xmlns:a16="http://schemas.microsoft.com/office/drawing/2014/main" id="{801052AC-B7C9-0C4C-B2BD-1A86ADADD17F}"/>
                  </a:ext>
                </a:extLst>
              </p:cNvPr>
              <p:cNvSpPr>
                <a:spLocks/>
              </p:cNvSpPr>
              <p:nvPr/>
            </p:nvSpPr>
            <p:spPr bwMode="auto">
              <a:xfrm>
                <a:off x="3704557" y="4755241"/>
                <a:ext cx="44844" cy="48705"/>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0" name="Freeform 740">
                <a:extLst>
                  <a:ext uri="{FF2B5EF4-FFF2-40B4-BE49-F238E27FC236}">
                    <a16:creationId xmlns:a16="http://schemas.microsoft.com/office/drawing/2014/main" id="{D9725F26-3D1C-FD49-9185-C197C38DD2AB}"/>
                  </a:ext>
                </a:extLst>
              </p:cNvPr>
              <p:cNvSpPr>
                <a:spLocks/>
              </p:cNvSpPr>
              <p:nvPr/>
            </p:nvSpPr>
            <p:spPr bwMode="auto">
              <a:xfrm>
                <a:off x="3461453" y="4300666"/>
                <a:ext cx="17702" cy="29971"/>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1" name="Freeform 741">
                <a:extLst>
                  <a:ext uri="{FF2B5EF4-FFF2-40B4-BE49-F238E27FC236}">
                    <a16:creationId xmlns:a16="http://schemas.microsoft.com/office/drawing/2014/main" id="{927AD354-3753-B84D-A31D-466CA58D6766}"/>
                  </a:ext>
                </a:extLst>
              </p:cNvPr>
              <p:cNvSpPr>
                <a:spLocks/>
              </p:cNvSpPr>
              <p:nvPr/>
            </p:nvSpPr>
            <p:spPr bwMode="auto">
              <a:xfrm>
                <a:off x="3444930" y="4150808"/>
                <a:ext cx="120373" cy="164845"/>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2" name="Freeform 742">
                <a:extLst>
                  <a:ext uri="{FF2B5EF4-FFF2-40B4-BE49-F238E27FC236}">
                    <a16:creationId xmlns:a16="http://schemas.microsoft.com/office/drawing/2014/main" id="{AEB56BB5-0B52-684E-8BED-C64D4563F673}"/>
                  </a:ext>
                </a:extLst>
              </p:cNvPr>
              <p:cNvSpPr>
                <a:spLocks/>
              </p:cNvSpPr>
              <p:nvPr/>
            </p:nvSpPr>
            <p:spPr bwMode="auto">
              <a:xfrm>
                <a:off x="3496856" y="4018431"/>
                <a:ext cx="220683" cy="164845"/>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3" name="Freeform 743">
                <a:extLst>
                  <a:ext uri="{FF2B5EF4-FFF2-40B4-BE49-F238E27FC236}">
                    <a16:creationId xmlns:a16="http://schemas.microsoft.com/office/drawing/2014/main" id="{3D5A25DA-28C3-A744-8376-31E39B3B4249}"/>
                  </a:ext>
                </a:extLst>
              </p:cNvPr>
              <p:cNvSpPr>
                <a:spLocks/>
              </p:cNvSpPr>
              <p:nvPr/>
            </p:nvSpPr>
            <p:spPr bwMode="auto">
              <a:xfrm>
                <a:off x="3251391" y="3783652"/>
                <a:ext cx="404782" cy="30096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4" name="Freeform 744">
                <a:extLst>
                  <a:ext uri="{FF2B5EF4-FFF2-40B4-BE49-F238E27FC236}">
                    <a16:creationId xmlns:a16="http://schemas.microsoft.com/office/drawing/2014/main" id="{F8017643-5EA0-2547-8C25-BE63057138A7}"/>
                  </a:ext>
                </a:extLst>
              </p:cNvPr>
              <p:cNvSpPr>
                <a:spLocks/>
              </p:cNvSpPr>
              <p:nvPr/>
            </p:nvSpPr>
            <p:spPr bwMode="auto">
              <a:xfrm>
                <a:off x="3617228" y="3791145"/>
                <a:ext cx="284409" cy="370902"/>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5" name="Freeform 745">
                <a:extLst>
                  <a:ext uri="{FF2B5EF4-FFF2-40B4-BE49-F238E27FC236}">
                    <a16:creationId xmlns:a16="http://schemas.microsoft.com/office/drawing/2014/main" id="{F4898DF2-57E4-3E4D-84DD-1C0B4A4A35D0}"/>
                  </a:ext>
                </a:extLst>
              </p:cNvPr>
              <p:cNvSpPr>
                <a:spLocks/>
              </p:cNvSpPr>
              <p:nvPr/>
            </p:nvSpPr>
            <p:spPr bwMode="auto">
              <a:xfrm>
                <a:off x="3866236" y="3886056"/>
                <a:ext cx="110932" cy="106151"/>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6" name="Freeform 746">
                <a:extLst>
                  <a:ext uri="{FF2B5EF4-FFF2-40B4-BE49-F238E27FC236}">
                    <a16:creationId xmlns:a16="http://schemas.microsoft.com/office/drawing/2014/main" id="{4AE71AF9-C808-874A-B322-B582952E9DEA}"/>
                  </a:ext>
                </a:extLst>
              </p:cNvPr>
              <p:cNvSpPr>
                <a:spLocks/>
              </p:cNvSpPr>
              <p:nvPr/>
            </p:nvSpPr>
            <p:spPr bwMode="auto">
              <a:xfrm>
                <a:off x="3808408" y="3937259"/>
                <a:ext cx="256086" cy="22478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7" name="Freeform 747">
                <a:extLst>
                  <a:ext uri="{FF2B5EF4-FFF2-40B4-BE49-F238E27FC236}">
                    <a16:creationId xmlns:a16="http://schemas.microsoft.com/office/drawing/2014/main" id="{866E3863-3EF9-034A-A458-461ED4A65887}"/>
                  </a:ext>
                </a:extLst>
              </p:cNvPr>
              <p:cNvSpPr>
                <a:spLocks/>
              </p:cNvSpPr>
              <p:nvPr/>
            </p:nvSpPr>
            <p:spPr bwMode="auto">
              <a:xfrm>
                <a:off x="3821390" y="4003447"/>
                <a:ext cx="300931" cy="304713"/>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8" name="Freeform 748">
                <a:extLst>
                  <a:ext uri="{FF2B5EF4-FFF2-40B4-BE49-F238E27FC236}">
                    <a16:creationId xmlns:a16="http://schemas.microsoft.com/office/drawing/2014/main" id="{9E86024A-DDD0-C34B-960A-1C74CA79B40A}"/>
                  </a:ext>
                </a:extLst>
              </p:cNvPr>
              <p:cNvSpPr>
                <a:spLocks/>
              </p:cNvSpPr>
              <p:nvPr/>
            </p:nvSpPr>
            <p:spPr bwMode="auto">
              <a:xfrm>
                <a:off x="3957105" y="3985962"/>
                <a:ext cx="30683" cy="39962"/>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9" name="Freeform 749">
                <a:extLst>
                  <a:ext uri="{FF2B5EF4-FFF2-40B4-BE49-F238E27FC236}">
                    <a16:creationId xmlns:a16="http://schemas.microsoft.com/office/drawing/2014/main" id="{1A21551A-6B84-B14F-9975-3B607E395FF2}"/>
                  </a:ext>
                </a:extLst>
              </p:cNvPr>
              <p:cNvSpPr>
                <a:spLocks/>
              </p:cNvSpPr>
              <p:nvPr/>
            </p:nvSpPr>
            <p:spPr bwMode="auto">
              <a:xfrm>
                <a:off x="3749403" y="4147062"/>
                <a:ext cx="89688" cy="102404"/>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0" name="Freeform 750">
                <a:extLst>
                  <a:ext uri="{FF2B5EF4-FFF2-40B4-BE49-F238E27FC236}">
                    <a16:creationId xmlns:a16="http://schemas.microsoft.com/office/drawing/2014/main" id="{DC00ECA9-D4ED-324E-B790-73F54D232A72}"/>
                  </a:ext>
                </a:extLst>
              </p:cNvPr>
              <p:cNvSpPr>
                <a:spLocks/>
              </p:cNvSpPr>
              <p:nvPr/>
            </p:nvSpPr>
            <p:spPr bwMode="auto">
              <a:xfrm>
                <a:off x="3738782" y="4264451"/>
                <a:ext cx="34223" cy="36216"/>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1" name="Freeform 751">
                <a:extLst>
                  <a:ext uri="{FF2B5EF4-FFF2-40B4-BE49-F238E27FC236}">
                    <a16:creationId xmlns:a16="http://schemas.microsoft.com/office/drawing/2014/main" id="{39FFCF51-71C9-0042-9EF9-A4BA77FB246C}"/>
                  </a:ext>
                </a:extLst>
              </p:cNvPr>
              <p:cNvSpPr>
                <a:spLocks/>
              </p:cNvSpPr>
              <p:nvPr/>
            </p:nvSpPr>
            <p:spPr bwMode="auto">
              <a:xfrm>
                <a:off x="3738782" y="4241973"/>
                <a:ext cx="37763" cy="33718"/>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2" name="Freeform 752">
                <a:extLst>
                  <a:ext uri="{FF2B5EF4-FFF2-40B4-BE49-F238E27FC236}">
                    <a16:creationId xmlns:a16="http://schemas.microsoft.com/office/drawing/2014/main" id="{A1B46DFD-BDD1-D247-9A8E-9E3D40B4B24E}"/>
                  </a:ext>
                </a:extLst>
              </p:cNvPr>
              <p:cNvSpPr>
                <a:spLocks/>
              </p:cNvSpPr>
              <p:nvPr/>
            </p:nvSpPr>
            <p:spPr bwMode="auto">
              <a:xfrm>
                <a:off x="3745863" y="4230733"/>
                <a:ext cx="186459" cy="213550"/>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3" name="Freeform 753">
                <a:extLst>
                  <a:ext uri="{FF2B5EF4-FFF2-40B4-BE49-F238E27FC236}">
                    <a16:creationId xmlns:a16="http://schemas.microsoft.com/office/drawing/2014/main" id="{2B781A31-D1DB-D84D-B831-1077B1CF8AEE}"/>
                  </a:ext>
                </a:extLst>
              </p:cNvPr>
              <p:cNvSpPr>
                <a:spLocks/>
              </p:cNvSpPr>
              <p:nvPr/>
            </p:nvSpPr>
            <p:spPr bwMode="auto">
              <a:xfrm>
                <a:off x="3407168" y="4179530"/>
                <a:ext cx="93229" cy="113644"/>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4" name="Freeform 754">
                <a:extLst>
                  <a:ext uri="{FF2B5EF4-FFF2-40B4-BE49-F238E27FC236}">
                    <a16:creationId xmlns:a16="http://schemas.microsoft.com/office/drawing/2014/main" id="{0D5AF319-2A40-2445-935E-D29AFF52DFC6}"/>
                  </a:ext>
                </a:extLst>
              </p:cNvPr>
              <p:cNvSpPr>
                <a:spLocks/>
              </p:cNvSpPr>
              <p:nvPr/>
            </p:nvSpPr>
            <p:spPr bwMode="auto">
              <a:xfrm>
                <a:off x="3413068" y="4179530"/>
                <a:ext cx="38944" cy="26225"/>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5" name="Freeform 755">
                <a:extLst>
                  <a:ext uri="{FF2B5EF4-FFF2-40B4-BE49-F238E27FC236}">
                    <a16:creationId xmlns:a16="http://schemas.microsoft.com/office/drawing/2014/main" id="{0E95DF0B-B5B5-3D44-8E01-3000B00E816C}"/>
                  </a:ext>
                </a:extLst>
              </p:cNvPr>
              <p:cNvSpPr>
                <a:spLocks/>
              </p:cNvSpPr>
              <p:nvPr/>
            </p:nvSpPr>
            <p:spPr bwMode="auto">
              <a:xfrm>
                <a:off x="3400086" y="3982217"/>
                <a:ext cx="127453" cy="208554"/>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6" name="Freeform 756">
                <a:extLst>
                  <a:ext uri="{FF2B5EF4-FFF2-40B4-BE49-F238E27FC236}">
                    <a16:creationId xmlns:a16="http://schemas.microsoft.com/office/drawing/2014/main" id="{DB4E21EF-66CB-BC4F-BB18-84E2333CF3F3}"/>
                  </a:ext>
                </a:extLst>
              </p:cNvPr>
              <p:cNvSpPr>
                <a:spLocks/>
              </p:cNvSpPr>
              <p:nvPr/>
            </p:nvSpPr>
            <p:spPr bwMode="auto">
              <a:xfrm>
                <a:off x="3264373" y="3992207"/>
                <a:ext cx="51925" cy="113644"/>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7" name="Freeform 757">
                <a:extLst>
                  <a:ext uri="{FF2B5EF4-FFF2-40B4-BE49-F238E27FC236}">
                    <a16:creationId xmlns:a16="http://schemas.microsoft.com/office/drawing/2014/main" id="{84CC0EAD-E18E-3145-B968-A8E05FAC76C8}"/>
                  </a:ext>
                </a:extLst>
              </p:cNvPr>
              <p:cNvSpPr>
                <a:spLocks/>
              </p:cNvSpPr>
              <p:nvPr/>
            </p:nvSpPr>
            <p:spPr bwMode="auto">
              <a:xfrm>
                <a:off x="3299777" y="3963482"/>
                <a:ext cx="204161" cy="187325"/>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8" name="Freeform 758">
                <a:extLst>
                  <a:ext uri="{FF2B5EF4-FFF2-40B4-BE49-F238E27FC236}">
                    <a16:creationId xmlns:a16="http://schemas.microsoft.com/office/drawing/2014/main" id="{8E9DCA11-9BF1-E942-B9D6-83F615FDF7B4}"/>
                  </a:ext>
                </a:extLst>
              </p:cNvPr>
              <p:cNvSpPr>
                <a:spLocks/>
              </p:cNvSpPr>
              <p:nvPr/>
            </p:nvSpPr>
            <p:spPr bwMode="auto">
              <a:xfrm>
                <a:off x="3153442" y="3941003"/>
                <a:ext cx="146335" cy="109897"/>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9" name="Freeform 759">
                <a:extLst>
                  <a:ext uri="{FF2B5EF4-FFF2-40B4-BE49-F238E27FC236}">
                    <a16:creationId xmlns:a16="http://schemas.microsoft.com/office/drawing/2014/main" id="{7853719F-A366-2349-9239-CE9605338E4B}"/>
                  </a:ext>
                </a:extLst>
              </p:cNvPr>
              <p:cNvSpPr>
                <a:spLocks/>
              </p:cNvSpPr>
              <p:nvPr/>
            </p:nvSpPr>
            <p:spPr bwMode="auto">
              <a:xfrm>
                <a:off x="3251391" y="4022177"/>
                <a:ext cx="34223" cy="87419"/>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0" name="Freeform 760">
                <a:extLst>
                  <a:ext uri="{FF2B5EF4-FFF2-40B4-BE49-F238E27FC236}">
                    <a16:creationId xmlns:a16="http://schemas.microsoft.com/office/drawing/2014/main" id="{248D2AB5-D758-9346-BF07-4EBE08BAF4B3}"/>
                  </a:ext>
                </a:extLst>
              </p:cNvPr>
              <p:cNvSpPr>
                <a:spLocks/>
              </p:cNvSpPr>
              <p:nvPr/>
            </p:nvSpPr>
            <p:spPr bwMode="auto">
              <a:xfrm>
                <a:off x="3102696" y="4025924"/>
                <a:ext cx="109751" cy="113644"/>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1" name="Freeform 761">
                <a:extLst>
                  <a:ext uri="{FF2B5EF4-FFF2-40B4-BE49-F238E27FC236}">
                    <a16:creationId xmlns:a16="http://schemas.microsoft.com/office/drawing/2014/main" id="{C72C07D3-C90B-1042-A38D-4DAB62DC2D56}"/>
                  </a:ext>
                </a:extLst>
              </p:cNvPr>
              <p:cNvSpPr>
                <a:spLocks/>
              </p:cNvSpPr>
              <p:nvPr/>
            </p:nvSpPr>
            <p:spPr bwMode="auto">
              <a:xfrm>
                <a:off x="3195926" y="4022177"/>
                <a:ext cx="79069" cy="109897"/>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2" name="Freeform 762">
                <a:extLst>
                  <a:ext uri="{FF2B5EF4-FFF2-40B4-BE49-F238E27FC236}">
                    <a16:creationId xmlns:a16="http://schemas.microsoft.com/office/drawing/2014/main" id="{D5D49D38-4CE9-704F-830A-3225A2969A1B}"/>
                  </a:ext>
                </a:extLst>
              </p:cNvPr>
              <p:cNvSpPr>
                <a:spLocks/>
              </p:cNvSpPr>
              <p:nvPr/>
            </p:nvSpPr>
            <p:spPr bwMode="auto">
              <a:xfrm>
                <a:off x="3022448" y="4033416"/>
                <a:ext cx="51925" cy="66188"/>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3" name="Freeform 763">
                <a:extLst>
                  <a:ext uri="{FF2B5EF4-FFF2-40B4-BE49-F238E27FC236}">
                    <a16:creationId xmlns:a16="http://schemas.microsoft.com/office/drawing/2014/main" id="{38A8AB86-339B-9844-96C1-1D568ADDA6A1}"/>
                  </a:ext>
                </a:extLst>
              </p:cNvPr>
              <p:cNvSpPr>
                <a:spLocks/>
              </p:cNvSpPr>
              <p:nvPr/>
            </p:nvSpPr>
            <p:spPr bwMode="auto">
              <a:xfrm>
                <a:off x="3053131" y="4062140"/>
                <a:ext cx="76707" cy="77428"/>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4" name="Freeform 764">
                <a:extLst>
                  <a:ext uri="{FF2B5EF4-FFF2-40B4-BE49-F238E27FC236}">
                    <a16:creationId xmlns:a16="http://schemas.microsoft.com/office/drawing/2014/main" id="{80215595-F198-9847-833A-7B3CF573207D}"/>
                  </a:ext>
                </a:extLst>
              </p:cNvPr>
              <p:cNvSpPr>
                <a:spLocks/>
              </p:cNvSpPr>
              <p:nvPr/>
            </p:nvSpPr>
            <p:spPr bwMode="auto">
              <a:xfrm>
                <a:off x="2998845" y="3988459"/>
                <a:ext cx="120373" cy="107400"/>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5" name="Freeform 765">
                <a:extLst>
                  <a:ext uri="{FF2B5EF4-FFF2-40B4-BE49-F238E27FC236}">
                    <a16:creationId xmlns:a16="http://schemas.microsoft.com/office/drawing/2014/main" id="{704A7EB6-9B49-994B-8427-7516DD2AEA7D}"/>
                  </a:ext>
                </a:extLst>
              </p:cNvPr>
              <p:cNvSpPr>
                <a:spLocks/>
              </p:cNvSpPr>
              <p:nvPr/>
            </p:nvSpPr>
            <p:spPr bwMode="auto">
              <a:xfrm>
                <a:off x="2966982" y="3992206"/>
                <a:ext cx="55466" cy="26225"/>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6" name="Freeform 766">
                <a:extLst>
                  <a:ext uri="{FF2B5EF4-FFF2-40B4-BE49-F238E27FC236}">
                    <a16:creationId xmlns:a16="http://schemas.microsoft.com/office/drawing/2014/main" id="{64811559-9B82-0B45-9B73-2AF1BB14FFD3}"/>
                  </a:ext>
                </a:extLst>
              </p:cNvPr>
              <p:cNvSpPr>
                <a:spLocks/>
              </p:cNvSpPr>
              <p:nvPr/>
            </p:nvSpPr>
            <p:spPr bwMode="auto">
              <a:xfrm>
                <a:off x="2963441" y="3967229"/>
                <a:ext cx="51925" cy="14986"/>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7" name="Freeform 767">
                <a:extLst>
                  <a:ext uri="{FF2B5EF4-FFF2-40B4-BE49-F238E27FC236}">
                    <a16:creationId xmlns:a16="http://schemas.microsoft.com/office/drawing/2014/main" id="{2A133B3D-A37B-7745-9BC6-B8AAF6CC9EB4}"/>
                  </a:ext>
                </a:extLst>
              </p:cNvPr>
              <p:cNvSpPr>
                <a:spLocks/>
              </p:cNvSpPr>
              <p:nvPr/>
            </p:nvSpPr>
            <p:spPr bwMode="auto">
              <a:xfrm>
                <a:off x="2956361" y="3709971"/>
                <a:ext cx="207701" cy="249765"/>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8" name="Freeform 768">
                <a:extLst>
                  <a:ext uri="{FF2B5EF4-FFF2-40B4-BE49-F238E27FC236}">
                    <a16:creationId xmlns:a16="http://schemas.microsoft.com/office/drawing/2014/main" id="{5BC11566-D886-7643-B2EE-832483083F7A}"/>
                  </a:ext>
                </a:extLst>
              </p:cNvPr>
              <p:cNvSpPr>
                <a:spLocks/>
              </p:cNvSpPr>
              <p:nvPr/>
            </p:nvSpPr>
            <p:spPr bwMode="auto">
              <a:xfrm>
                <a:off x="2956361" y="3916027"/>
                <a:ext cx="100310" cy="83673"/>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9" name="Freeform 769">
                <a:extLst>
                  <a:ext uri="{FF2B5EF4-FFF2-40B4-BE49-F238E27FC236}">
                    <a16:creationId xmlns:a16="http://schemas.microsoft.com/office/drawing/2014/main" id="{DF130F2F-6C43-C046-9573-31E999861A0E}"/>
                  </a:ext>
                </a:extLst>
              </p:cNvPr>
              <p:cNvSpPr>
                <a:spLocks/>
              </p:cNvSpPr>
              <p:nvPr/>
            </p:nvSpPr>
            <p:spPr bwMode="auto">
              <a:xfrm>
                <a:off x="3043690" y="3751182"/>
                <a:ext cx="290309" cy="28598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0" name="Freeform 770">
                <a:extLst>
                  <a:ext uri="{FF2B5EF4-FFF2-40B4-BE49-F238E27FC236}">
                    <a16:creationId xmlns:a16="http://schemas.microsoft.com/office/drawing/2014/main" id="{DB62A775-86CB-B64D-8B17-0AB1EC400F74}"/>
                  </a:ext>
                </a:extLst>
              </p:cNvPr>
              <p:cNvSpPr>
                <a:spLocks/>
              </p:cNvSpPr>
              <p:nvPr/>
            </p:nvSpPr>
            <p:spPr bwMode="auto">
              <a:xfrm>
                <a:off x="3665614" y="3618806"/>
                <a:ext cx="191180" cy="197315"/>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1" name="Freeform 771">
                <a:extLst>
                  <a:ext uri="{FF2B5EF4-FFF2-40B4-BE49-F238E27FC236}">
                    <a16:creationId xmlns:a16="http://schemas.microsoft.com/office/drawing/2014/main" id="{71538A9C-6DBE-1746-AF9C-DD0F520A400A}"/>
                  </a:ext>
                </a:extLst>
              </p:cNvPr>
              <p:cNvSpPr>
                <a:spLocks/>
              </p:cNvSpPr>
              <p:nvPr/>
            </p:nvSpPr>
            <p:spPr bwMode="auto">
              <a:xfrm>
                <a:off x="3382384" y="3505164"/>
                <a:ext cx="69629" cy="14236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2" name="Freeform 772">
                <a:extLst>
                  <a:ext uri="{FF2B5EF4-FFF2-40B4-BE49-F238E27FC236}">
                    <a16:creationId xmlns:a16="http://schemas.microsoft.com/office/drawing/2014/main" id="{11FDC72C-8440-404A-BEE9-129E3543699B}"/>
                  </a:ext>
                </a:extLst>
              </p:cNvPr>
              <p:cNvSpPr>
                <a:spLocks/>
              </p:cNvSpPr>
              <p:nvPr/>
            </p:nvSpPr>
            <p:spPr bwMode="auto">
              <a:xfrm>
                <a:off x="3413069" y="3588834"/>
                <a:ext cx="263168" cy="268499"/>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3" name="Freeform 773">
                <a:extLst>
                  <a:ext uri="{FF2B5EF4-FFF2-40B4-BE49-F238E27FC236}">
                    <a16:creationId xmlns:a16="http://schemas.microsoft.com/office/drawing/2014/main" id="{B740404A-4328-4E49-8956-6B22155FF1F5}"/>
                  </a:ext>
                </a:extLst>
              </p:cNvPr>
              <p:cNvSpPr>
                <a:spLocks/>
              </p:cNvSpPr>
              <p:nvPr/>
            </p:nvSpPr>
            <p:spPr bwMode="auto">
              <a:xfrm>
                <a:off x="2959901" y="3702478"/>
                <a:ext cx="145155" cy="124883"/>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4" name="Freeform 774">
                <a:extLst>
                  <a:ext uri="{FF2B5EF4-FFF2-40B4-BE49-F238E27FC236}">
                    <a16:creationId xmlns:a16="http://schemas.microsoft.com/office/drawing/2014/main" id="{430F1B06-D426-484F-973C-500623358589}"/>
                  </a:ext>
                </a:extLst>
              </p:cNvPr>
              <p:cNvSpPr>
                <a:spLocks/>
              </p:cNvSpPr>
              <p:nvPr/>
            </p:nvSpPr>
            <p:spPr bwMode="auto">
              <a:xfrm>
                <a:off x="3029528" y="3526393"/>
                <a:ext cx="207701" cy="176085"/>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5" name="Freeform 775">
                <a:extLst>
                  <a:ext uri="{FF2B5EF4-FFF2-40B4-BE49-F238E27FC236}">
                    <a16:creationId xmlns:a16="http://schemas.microsoft.com/office/drawing/2014/main" id="{5E91113B-5407-8144-82FC-2FCCE67D9894}"/>
                  </a:ext>
                </a:extLst>
              </p:cNvPr>
              <p:cNvSpPr>
                <a:spLocks/>
              </p:cNvSpPr>
              <p:nvPr/>
            </p:nvSpPr>
            <p:spPr bwMode="auto">
              <a:xfrm>
                <a:off x="3102697" y="3508910"/>
                <a:ext cx="358757" cy="362160"/>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6" name="Freeform 776">
                <a:extLst>
                  <a:ext uri="{FF2B5EF4-FFF2-40B4-BE49-F238E27FC236}">
                    <a16:creationId xmlns:a16="http://schemas.microsoft.com/office/drawing/2014/main" id="{063BE855-B23C-154F-AB86-5CD8830670AB}"/>
                  </a:ext>
                </a:extLst>
              </p:cNvPr>
              <p:cNvSpPr>
                <a:spLocks/>
              </p:cNvSpPr>
              <p:nvPr/>
            </p:nvSpPr>
            <p:spPr bwMode="auto">
              <a:xfrm>
                <a:off x="1991021" y="2136450"/>
                <a:ext cx="1056209" cy="832968"/>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7" name="Freeform 777">
                <a:extLst>
                  <a:ext uri="{FF2B5EF4-FFF2-40B4-BE49-F238E27FC236}">
                    <a16:creationId xmlns:a16="http://schemas.microsoft.com/office/drawing/2014/main" id="{3732D6C9-4A41-9744-8C4B-A00CCDBAABDA}"/>
                  </a:ext>
                </a:extLst>
              </p:cNvPr>
              <p:cNvSpPr>
                <a:spLocks/>
              </p:cNvSpPr>
              <p:nvPr/>
            </p:nvSpPr>
            <p:spPr bwMode="auto">
              <a:xfrm>
                <a:off x="2302573" y="2653464"/>
                <a:ext cx="55466" cy="41212"/>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8" name="Freeform 778">
                <a:extLst>
                  <a:ext uri="{FF2B5EF4-FFF2-40B4-BE49-F238E27FC236}">
                    <a16:creationId xmlns:a16="http://schemas.microsoft.com/office/drawing/2014/main" id="{B96CEF4F-9D75-294E-81D4-8D818285AEB5}"/>
                  </a:ext>
                </a:extLst>
              </p:cNvPr>
              <p:cNvSpPr>
                <a:spLocks/>
              </p:cNvSpPr>
              <p:nvPr/>
            </p:nvSpPr>
            <p:spPr bwMode="auto">
              <a:xfrm>
                <a:off x="2320276" y="2624741"/>
                <a:ext cx="14162" cy="7493"/>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9" name="Freeform 779">
                <a:extLst>
                  <a:ext uri="{FF2B5EF4-FFF2-40B4-BE49-F238E27FC236}">
                    <a16:creationId xmlns:a16="http://schemas.microsoft.com/office/drawing/2014/main" id="{6E1E3505-AD86-124F-90AF-AD98A9FF1DAA}"/>
                  </a:ext>
                </a:extLst>
              </p:cNvPr>
              <p:cNvSpPr>
                <a:spLocks/>
              </p:cNvSpPr>
              <p:nvPr/>
            </p:nvSpPr>
            <p:spPr bwMode="auto">
              <a:xfrm>
                <a:off x="2330897" y="2191398"/>
                <a:ext cx="37763" cy="2247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0" name="Freeform 780">
                <a:extLst>
                  <a:ext uri="{FF2B5EF4-FFF2-40B4-BE49-F238E27FC236}">
                    <a16:creationId xmlns:a16="http://schemas.microsoft.com/office/drawing/2014/main" id="{96135466-C506-A948-A533-B9E837018630}"/>
                  </a:ext>
                </a:extLst>
              </p:cNvPr>
              <p:cNvSpPr>
                <a:spLocks/>
              </p:cNvSpPr>
              <p:nvPr/>
            </p:nvSpPr>
            <p:spPr bwMode="auto">
              <a:xfrm>
                <a:off x="2447728" y="2158927"/>
                <a:ext cx="28323" cy="17484"/>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1" name="Freeform 782">
                <a:extLst>
                  <a:ext uri="{FF2B5EF4-FFF2-40B4-BE49-F238E27FC236}">
                    <a16:creationId xmlns:a16="http://schemas.microsoft.com/office/drawing/2014/main" id="{2FC20C64-9EE8-4449-992A-7C51B47D67A0}"/>
                  </a:ext>
                </a:extLst>
              </p:cNvPr>
              <p:cNvSpPr>
                <a:spLocks/>
              </p:cNvSpPr>
              <p:nvPr/>
            </p:nvSpPr>
            <p:spPr bwMode="auto">
              <a:xfrm>
                <a:off x="2894995" y="2206384"/>
                <a:ext cx="20063" cy="14986"/>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2" name="Freeform 783">
                <a:extLst>
                  <a:ext uri="{FF2B5EF4-FFF2-40B4-BE49-F238E27FC236}">
                    <a16:creationId xmlns:a16="http://schemas.microsoft.com/office/drawing/2014/main" id="{198BF06E-41E9-2948-892D-7608E4A26E6E}"/>
                  </a:ext>
                </a:extLst>
              </p:cNvPr>
              <p:cNvSpPr>
                <a:spLocks/>
              </p:cNvSpPr>
              <p:nvPr/>
            </p:nvSpPr>
            <p:spPr bwMode="auto">
              <a:xfrm>
                <a:off x="2922138" y="2221369"/>
                <a:ext cx="17702" cy="3747"/>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3" name="Freeform 784">
                <a:extLst>
                  <a:ext uri="{FF2B5EF4-FFF2-40B4-BE49-F238E27FC236}">
                    <a16:creationId xmlns:a16="http://schemas.microsoft.com/office/drawing/2014/main" id="{DE7F12F3-7AE1-DA44-BB56-0838FF783024}"/>
                  </a:ext>
                </a:extLst>
              </p:cNvPr>
              <p:cNvSpPr>
                <a:spLocks/>
              </p:cNvSpPr>
              <p:nvPr/>
            </p:nvSpPr>
            <p:spPr bwMode="auto">
              <a:xfrm>
                <a:off x="2922138" y="2429923"/>
                <a:ext cx="14162" cy="26225"/>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4" name="Freeform 785">
                <a:extLst>
                  <a:ext uri="{FF2B5EF4-FFF2-40B4-BE49-F238E27FC236}">
                    <a16:creationId xmlns:a16="http://schemas.microsoft.com/office/drawing/2014/main" id="{97B31426-6A9F-1843-AA93-CA71DBB09B36}"/>
                  </a:ext>
                </a:extLst>
              </p:cNvPr>
              <p:cNvSpPr>
                <a:spLocks/>
              </p:cNvSpPr>
              <p:nvPr/>
            </p:nvSpPr>
            <p:spPr bwMode="auto">
              <a:xfrm>
                <a:off x="2929218" y="2477377"/>
                <a:ext cx="23603" cy="14986"/>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5" name="Freeform 786">
                <a:extLst>
                  <a:ext uri="{FF2B5EF4-FFF2-40B4-BE49-F238E27FC236}">
                    <a16:creationId xmlns:a16="http://schemas.microsoft.com/office/drawing/2014/main" id="{DA16EB24-E149-2148-A07E-4C7930DB6930}"/>
                  </a:ext>
                </a:extLst>
              </p:cNvPr>
              <p:cNvSpPr>
                <a:spLocks/>
              </p:cNvSpPr>
              <p:nvPr/>
            </p:nvSpPr>
            <p:spPr bwMode="auto">
              <a:xfrm>
                <a:off x="2832447" y="2558552"/>
                <a:ext cx="59006" cy="36216"/>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6" name="Freeform 787">
                <a:extLst>
                  <a:ext uri="{FF2B5EF4-FFF2-40B4-BE49-F238E27FC236}">
                    <a16:creationId xmlns:a16="http://schemas.microsoft.com/office/drawing/2014/main" id="{418C88C7-B741-9147-9C62-A085F74123E3}"/>
                  </a:ext>
                </a:extLst>
              </p:cNvPr>
              <p:cNvSpPr>
                <a:spLocks/>
              </p:cNvSpPr>
              <p:nvPr/>
            </p:nvSpPr>
            <p:spPr bwMode="auto">
              <a:xfrm>
                <a:off x="2821827" y="2551060"/>
                <a:ext cx="30683" cy="11240"/>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7" name="Freeform 788">
                <a:extLst>
                  <a:ext uri="{FF2B5EF4-FFF2-40B4-BE49-F238E27FC236}">
                    <a16:creationId xmlns:a16="http://schemas.microsoft.com/office/drawing/2014/main" id="{27905E33-FE0D-444A-AC4B-BC4240D900DD}"/>
                  </a:ext>
                </a:extLst>
              </p:cNvPr>
              <p:cNvSpPr>
                <a:spLocks/>
              </p:cNvSpPr>
              <p:nvPr/>
            </p:nvSpPr>
            <p:spPr bwMode="auto">
              <a:xfrm>
                <a:off x="2773442" y="2628486"/>
                <a:ext cx="44844" cy="24977"/>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8" name="Freeform 789">
                <a:extLst>
                  <a:ext uri="{FF2B5EF4-FFF2-40B4-BE49-F238E27FC236}">
                    <a16:creationId xmlns:a16="http://schemas.microsoft.com/office/drawing/2014/main" id="{558D484E-F1B5-7F4F-89F5-26997BDEE5C0}"/>
                  </a:ext>
                </a:extLst>
              </p:cNvPr>
              <p:cNvSpPr>
                <a:spLocks/>
              </p:cNvSpPr>
              <p:nvPr/>
            </p:nvSpPr>
            <p:spPr bwMode="auto">
              <a:xfrm>
                <a:off x="2365120" y="2664703"/>
                <a:ext cx="14162" cy="2247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9" name="Freeform 790">
                <a:extLst>
                  <a:ext uri="{FF2B5EF4-FFF2-40B4-BE49-F238E27FC236}">
                    <a16:creationId xmlns:a16="http://schemas.microsoft.com/office/drawing/2014/main" id="{EB4BA941-74E1-5F47-9A05-BF4D3C1A3B0D}"/>
                  </a:ext>
                </a:extLst>
              </p:cNvPr>
              <p:cNvSpPr>
                <a:spLocks/>
              </p:cNvSpPr>
              <p:nvPr/>
            </p:nvSpPr>
            <p:spPr bwMode="auto">
              <a:xfrm>
                <a:off x="2334437" y="2617247"/>
                <a:ext cx="12982" cy="14986"/>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0" name="Freeform 791">
                <a:extLst>
                  <a:ext uri="{FF2B5EF4-FFF2-40B4-BE49-F238E27FC236}">
                    <a16:creationId xmlns:a16="http://schemas.microsoft.com/office/drawing/2014/main" id="{FEEC5EB2-B2C5-8B48-BE87-607AF6F321DE}"/>
                  </a:ext>
                </a:extLst>
              </p:cNvPr>
              <p:cNvSpPr>
                <a:spLocks/>
              </p:cNvSpPr>
              <p:nvPr/>
            </p:nvSpPr>
            <p:spPr bwMode="auto">
              <a:xfrm>
                <a:off x="2943379" y="2382468"/>
                <a:ext cx="7081" cy="7493"/>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1" name="Freeform 792">
                <a:extLst>
                  <a:ext uri="{FF2B5EF4-FFF2-40B4-BE49-F238E27FC236}">
                    <a16:creationId xmlns:a16="http://schemas.microsoft.com/office/drawing/2014/main" id="{29415410-30CF-164D-98DD-F4808D26A7FB}"/>
                  </a:ext>
                </a:extLst>
              </p:cNvPr>
              <p:cNvSpPr>
                <a:spLocks/>
              </p:cNvSpPr>
              <p:nvPr/>
            </p:nvSpPr>
            <p:spPr bwMode="auto">
              <a:xfrm>
                <a:off x="2915056" y="2342505"/>
                <a:ext cx="10622" cy="6244"/>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2" name="Freeform 793">
                <a:extLst>
                  <a:ext uri="{FF2B5EF4-FFF2-40B4-BE49-F238E27FC236}">
                    <a16:creationId xmlns:a16="http://schemas.microsoft.com/office/drawing/2014/main" id="{C7F85981-F486-4D42-BFBC-356A6E0B74EA}"/>
                  </a:ext>
                </a:extLst>
              </p:cNvPr>
              <p:cNvSpPr>
                <a:spLocks/>
              </p:cNvSpPr>
              <p:nvPr/>
            </p:nvSpPr>
            <p:spPr bwMode="auto">
              <a:xfrm>
                <a:off x="2943379" y="2327519"/>
                <a:ext cx="9441" cy="11240"/>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3" name="Freeform 794">
                <a:extLst>
                  <a:ext uri="{FF2B5EF4-FFF2-40B4-BE49-F238E27FC236}">
                    <a16:creationId xmlns:a16="http://schemas.microsoft.com/office/drawing/2014/main" id="{007021D1-29D6-FB4E-87D9-098543BD2F2E}"/>
                  </a:ext>
                </a:extLst>
              </p:cNvPr>
              <p:cNvSpPr>
                <a:spLocks/>
              </p:cNvSpPr>
              <p:nvPr/>
            </p:nvSpPr>
            <p:spPr bwMode="auto">
              <a:xfrm>
                <a:off x="1998102" y="2401200"/>
                <a:ext cx="17702" cy="2497"/>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4" name="Freeform 795">
                <a:extLst>
                  <a:ext uri="{FF2B5EF4-FFF2-40B4-BE49-F238E27FC236}">
                    <a16:creationId xmlns:a16="http://schemas.microsoft.com/office/drawing/2014/main" id="{48A34ACD-265F-AD4E-9034-AD4A6FC6788A}"/>
                  </a:ext>
                </a:extLst>
              </p:cNvPr>
              <p:cNvSpPr>
                <a:spLocks/>
              </p:cNvSpPr>
              <p:nvPr/>
            </p:nvSpPr>
            <p:spPr bwMode="auto">
              <a:xfrm>
                <a:off x="2019343" y="2401200"/>
                <a:ext cx="21242"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5" name="Freeform 796">
                <a:extLst>
                  <a:ext uri="{FF2B5EF4-FFF2-40B4-BE49-F238E27FC236}">
                    <a16:creationId xmlns:a16="http://schemas.microsoft.com/office/drawing/2014/main" id="{CE808E6A-1F43-214F-B180-E7862F640038}"/>
                  </a:ext>
                </a:extLst>
              </p:cNvPr>
              <p:cNvSpPr>
                <a:spLocks/>
              </p:cNvSpPr>
              <p:nvPr/>
            </p:nvSpPr>
            <p:spPr bwMode="auto">
              <a:xfrm>
                <a:off x="2417046" y="2168919"/>
                <a:ext cx="14162" cy="7493"/>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6" name="Freeform 797">
                <a:extLst>
                  <a:ext uri="{FF2B5EF4-FFF2-40B4-BE49-F238E27FC236}">
                    <a16:creationId xmlns:a16="http://schemas.microsoft.com/office/drawing/2014/main" id="{78F53B0C-D142-E84C-8109-DDAAF5F24DE3}"/>
                  </a:ext>
                </a:extLst>
              </p:cNvPr>
              <p:cNvSpPr>
                <a:spLocks/>
              </p:cNvSpPr>
              <p:nvPr/>
            </p:nvSpPr>
            <p:spPr bwMode="auto">
              <a:xfrm>
                <a:off x="943072" y="3064315"/>
                <a:ext cx="31864" cy="43709"/>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grpSp>
        <p:sp>
          <p:nvSpPr>
            <p:cNvPr id="419" name="Freeform 99">
              <a:extLst>
                <a:ext uri="{FF2B5EF4-FFF2-40B4-BE49-F238E27FC236}">
                  <a16:creationId xmlns:a16="http://schemas.microsoft.com/office/drawing/2014/main" id="{ECF5DB3D-1DB9-A743-9737-B07599106D3C}"/>
                </a:ext>
              </a:extLst>
            </p:cNvPr>
            <p:cNvSpPr>
              <a:spLocks noChangeArrowheads="1"/>
            </p:cNvSpPr>
            <p:nvPr/>
          </p:nvSpPr>
          <p:spPr bwMode="auto">
            <a:xfrm>
              <a:off x="9684035" y="9243304"/>
              <a:ext cx="568330" cy="1100493"/>
            </a:xfrm>
            <a:custGeom>
              <a:avLst/>
              <a:gdLst>
                <a:gd name="T0" fmla="*/ 674 w 970"/>
                <a:gd name="T1" fmla="*/ 997 h 1879"/>
                <a:gd name="T2" fmla="*/ 674 w 970"/>
                <a:gd name="T3" fmla="*/ 997 h 1879"/>
                <a:gd name="T4" fmla="*/ 734 w 970"/>
                <a:gd name="T5" fmla="*/ 880 h 1879"/>
                <a:gd name="T6" fmla="*/ 763 w 970"/>
                <a:gd name="T7" fmla="*/ 264 h 1879"/>
                <a:gd name="T8" fmla="*/ 734 w 970"/>
                <a:gd name="T9" fmla="*/ 205 h 1879"/>
                <a:gd name="T10" fmla="*/ 734 w 970"/>
                <a:gd name="T11" fmla="*/ 205 h 1879"/>
                <a:gd name="T12" fmla="*/ 704 w 970"/>
                <a:gd name="T13" fmla="*/ 117 h 1879"/>
                <a:gd name="T14" fmla="*/ 264 w 970"/>
                <a:gd name="T15" fmla="*/ 117 h 1879"/>
                <a:gd name="T16" fmla="*/ 235 w 970"/>
                <a:gd name="T17" fmla="*/ 205 h 1879"/>
                <a:gd name="T18" fmla="*/ 235 w 970"/>
                <a:gd name="T19" fmla="*/ 205 h 1879"/>
                <a:gd name="T20" fmla="*/ 205 w 970"/>
                <a:gd name="T21" fmla="*/ 264 h 1879"/>
                <a:gd name="T22" fmla="*/ 235 w 970"/>
                <a:gd name="T23" fmla="*/ 880 h 1879"/>
                <a:gd name="T24" fmla="*/ 293 w 970"/>
                <a:gd name="T25" fmla="*/ 997 h 1879"/>
                <a:gd name="T26" fmla="*/ 0 w 970"/>
                <a:gd name="T27" fmla="*/ 1349 h 1879"/>
                <a:gd name="T28" fmla="*/ 0 w 970"/>
                <a:gd name="T29" fmla="*/ 1349 h 1879"/>
                <a:gd name="T30" fmla="*/ 87 w 970"/>
                <a:gd name="T31" fmla="*/ 1673 h 1879"/>
                <a:gd name="T32" fmla="*/ 146 w 970"/>
                <a:gd name="T33" fmla="*/ 1878 h 1879"/>
                <a:gd name="T34" fmla="*/ 499 w 970"/>
                <a:gd name="T35" fmla="*/ 1320 h 1879"/>
                <a:gd name="T36" fmla="*/ 822 w 970"/>
                <a:gd name="T37" fmla="*/ 1878 h 1879"/>
                <a:gd name="T38" fmla="*/ 909 w 970"/>
                <a:gd name="T39" fmla="*/ 1496 h 1879"/>
                <a:gd name="T40" fmla="*/ 969 w 970"/>
                <a:gd name="T41" fmla="*/ 1349 h 1879"/>
                <a:gd name="T42" fmla="*/ 969 w 970"/>
                <a:gd name="T43" fmla="*/ 1349 h 1879"/>
                <a:gd name="T44" fmla="*/ 674 w 970"/>
                <a:gd name="T45" fmla="*/ 997 h 1879"/>
                <a:gd name="T46" fmla="*/ 499 w 970"/>
                <a:gd name="T47" fmla="*/ 705 h 1879"/>
                <a:gd name="T48" fmla="*/ 499 w 970"/>
                <a:gd name="T49" fmla="*/ 705 h 1879"/>
                <a:gd name="T50" fmla="*/ 293 w 970"/>
                <a:gd name="T51" fmla="*/ 352 h 1879"/>
                <a:gd name="T52" fmla="*/ 674 w 970"/>
                <a:gd name="T53" fmla="*/ 352 h 1879"/>
                <a:gd name="T54" fmla="*/ 499 w 970"/>
                <a:gd name="T55" fmla="*/ 705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0" h="1879">
                  <a:moveTo>
                    <a:pt x="674" y="997"/>
                  </a:moveTo>
                  <a:lnTo>
                    <a:pt x="674" y="997"/>
                  </a:lnTo>
                  <a:cubicBezTo>
                    <a:pt x="734" y="880"/>
                    <a:pt x="734" y="880"/>
                    <a:pt x="734" y="880"/>
                  </a:cubicBezTo>
                  <a:cubicBezTo>
                    <a:pt x="851" y="705"/>
                    <a:pt x="851" y="470"/>
                    <a:pt x="763" y="264"/>
                  </a:cubicBezTo>
                  <a:cubicBezTo>
                    <a:pt x="734" y="205"/>
                    <a:pt x="734" y="205"/>
                    <a:pt x="734" y="205"/>
                  </a:cubicBezTo>
                  <a:lnTo>
                    <a:pt x="734" y="205"/>
                  </a:lnTo>
                  <a:cubicBezTo>
                    <a:pt x="704" y="117"/>
                    <a:pt x="704" y="117"/>
                    <a:pt x="704" y="117"/>
                  </a:cubicBezTo>
                  <a:cubicBezTo>
                    <a:pt x="587" y="0"/>
                    <a:pt x="381" y="0"/>
                    <a:pt x="264" y="117"/>
                  </a:cubicBezTo>
                  <a:cubicBezTo>
                    <a:pt x="235" y="205"/>
                    <a:pt x="235" y="205"/>
                    <a:pt x="235" y="205"/>
                  </a:cubicBezTo>
                  <a:lnTo>
                    <a:pt x="235" y="205"/>
                  </a:lnTo>
                  <a:cubicBezTo>
                    <a:pt x="205" y="264"/>
                    <a:pt x="205" y="264"/>
                    <a:pt x="205" y="264"/>
                  </a:cubicBezTo>
                  <a:cubicBezTo>
                    <a:pt x="117" y="470"/>
                    <a:pt x="117" y="705"/>
                    <a:pt x="235" y="880"/>
                  </a:cubicBezTo>
                  <a:cubicBezTo>
                    <a:pt x="293" y="997"/>
                    <a:pt x="293" y="997"/>
                    <a:pt x="293" y="997"/>
                  </a:cubicBezTo>
                  <a:cubicBezTo>
                    <a:pt x="0" y="1349"/>
                    <a:pt x="0" y="1349"/>
                    <a:pt x="0" y="1349"/>
                  </a:cubicBezTo>
                  <a:lnTo>
                    <a:pt x="0" y="1349"/>
                  </a:lnTo>
                  <a:cubicBezTo>
                    <a:pt x="87" y="1673"/>
                    <a:pt x="87" y="1673"/>
                    <a:pt x="87" y="1673"/>
                  </a:cubicBezTo>
                  <a:cubicBezTo>
                    <a:pt x="146" y="1878"/>
                    <a:pt x="146" y="1878"/>
                    <a:pt x="146" y="1878"/>
                  </a:cubicBezTo>
                  <a:cubicBezTo>
                    <a:pt x="499" y="1320"/>
                    <a:pt x="499" y="1320"/>
                    <a:pt x="499" y="1320"/>
                  </a:cubicBezTo>
                  <a:cubicBezTo>
                    <a:pt x="822" y="1878"/>
                    <a:pt x="822" y="1878"/>
                    <a:pt x="822" y="1878"/>
                  </a:cubicBezTo>
                  <a:cubicBezTo>
                    <a:pt x="909" y="1496"/>
                    <a:pt x="909" y="1496"/>
                    <a:pt x="909" y="1496"/>
                  </a:cubicBezTo>
                  <a:cubicBezTo>
                    <a:pt x="969" y="1349"/>
                    <a:pt x="969" y="1349"/>
                    <a:pt x="969" y="1349"/>
                  </a:cubicBezTo>
                  <a:lnTo>
                    <a:pt x="969" y="1349"/>
                  </a:lnTo>
                  <a:lnTo>
                    <a:pt x="674" y="997"/>
                  </a:lnTo>
                  <a:close/>
                  <a:moveTo>
                    <a:pt x="499" y="705"/>
                  </a:moveTo>
                  <a:lnTo>
                    <a:pt x="499" y="705"/>
                  </a:lnTo>
                  <a:cubicBezTo>
                    <a:pt x="410" y="587"/>
                    <a:pt x="352" y="470"/>
                    <a:pt x="293" y="352"/>
                  </a:cubicBezTo>
                  <a:cubicBezTo>
                    <a:pt x="410" y="264"/>
                    <a:pt x="557" y="264"/>
                    <a:pt x="674" y="352"/>
                  </a:cubicBezTo>
                  <a:cubicBezTo>
                    <a:pt x="616" y="470"/>
                    <a:pt x="557" y="587"/>
                    <a:pt x="499" y="705"/>
                  </a:cubicBezTo>
                  <a:close/>
                </a:path>
              </a:pathLst>
            </a:custGeom>
            <a:solidFill>
              <a:schemeClr val="accent4"/>
            </a:solidFill>
            <a:ln>
              <a:noFill/>
            </a:ln>
            <a:effectLst/>
          </p:spPr>
          <p:txBody>
            <a:bodyPr wrap="none" anchor="ctr"/>
            <a:lstStyle/>
            <a:p>
              <a:endParaRPr lang="en-SV"/>
            </a:p>
          </p:txBody>
        </p:sp>
        <p:sp>
          <p:nvSpPr>
            <p:cNvPr id="420" name="Freeform 99">
              <a:extLst>
                <a:ext uri="{FF2B5EF4-FFF2-40B4-BE49-F238E27FC236}">
                  <a16:creationId xmlns:a16="http://schemas.microsoft.com/office/drawing/2014/main" id="{8CDCEE14-63E2-684B-BCCB-5B453668DDBD}"/>
                </a:ext>
              </a:extLst>
            </p:cNvPr>
            <p:cNvSpPr>
              <a:spLocks noChangeArrowheads="1"/>
            </p:cNvSpPr>
            <p:nvPr/>
          </p:nvSpPr>
          <p:spPr bwMode="auto">
            <a:xfrm>
              <a:off x="16417344" y="4505050"/>
              <a:ext cx="568330" cy="1100493"/>
            </a:xfrm>
            <a:custGeom>
              <a:avLst/>
              <a:gdLst>
                <a:gd name="T0" fmla="*/ 674 w 970"/>
                <a:gd name="T1" fmla="*/ 997 h 1879"/>
                <a:gd name="T2" fmla="*/ 674 w 970"/>
                <a:gd name="T3" fmla="*/ 997 h 1879"/>
                <a:gd name="T4" fmla="*/ 734 w 970"/>
                <a:gd name="T5" fmla="*/ 880 h 1879"/>
                <a:gd name="T6" fmla="*/ 763 w 970"/>
                <a:gd name="T7" fmla="*/ 264 h 1879"/>
                <a:gd name="T8" fmla="*/ 734 w 970"/>
                <a:gd name="T9" fmla="*/ 205 h 1879"/>
                <a:gd name="T10" fmla="*/ 734 w 970"/>
                <a:gd name="T11" fmla="*/ 205 h 1879"/>
                <a:gd name="T12" fmla="*/ 704 w 970"/>
                <a:gd name="T13" fmla="*/ 117 h 1879"/>
                <a:gd name="T14" fmla="*/ 264 w 970"/>
                <a:gd name="T15" fmla="*/ 117 h 1879"/>
                <a:gd name="T16" fmla="*/ 235 w 970"/>
                <a:gd name="T17" fmla="*/ 205 h 1879"/>
                <a:gd name="T18" fmla="*/ 235 w 970"/>
                <a:gd name="T19" fmla="*/ 205 h 1879"/>
                <a:gd name="T20" fmla="*/ 205 w 970"/>
                <a:gd name="T21" fmla="*/ 264 h 1879"/>
                <a:gd name="T22" fmla="*/ 235 w 970"/>
                <a:gd name="T23" fmla="*/ 880 h 1879"/>
                <a:gd name="T24" fmla="*/ 293 w 970"/>
                <a:gd name="T25" fmla="*/ 997 h 1879"/>
                <a:gd name="T26" fmla="*/ 0 w 970"/>
                <a:gd name="T27" fmla="*/ 1349 h 1879"/>
                <a:gd name="T28" fmla="*/ 0 w 970"/>
                <a:gd name="T29" fmla="*/ 1349 h 1879"/>
                <a:gd name="T30" fmla="*/ 87 w 970"/>
                <a:gd name="T31" fmla="*/ 1673 h 1879"/>
                <a:gd name="T32" fmla="*/ 146 w 970"/>
                <a:gd name="T33" fmla="*/ 1878 h 1879"/>
                <a:gd name="T34" fmla="*/ 499 w 970"/>
                <a:gd name="T35" fmla="*/ 1320 h 1879"/>
                <a:gd name="T36" fmla="*/ 822 w 970"/>
                <a:gd name="T37" fmla="*/ 1878 h 1879"/>
                <a:gd name="T38" fmla="*/ 909 w 970"/>
                <a:gd name="T39" fmla="*/ 1496 h 1879"/>
                <a:gd name="T40" fmla="*/ 969 w 970"/>
                <a:gd name="T41" fmla="*/ 1349 h 1879"/>
                <a:gd name="T42" fmla="*/ 969 w 970"/>
                <a:gd name="T43" fmla="*/ 1349 h 1879"/>
                <a:gd name="T44" fmla="*/ 674 w 970"/>
                <a:gd name="T45" fmla="*/ 997 h 1879"/>
                <a:gd name="T46" fmla="*/ 499 w 970"/>
                <a:gd name="T47" fmla="*/ 705 h 1879"/>
                <a:gd name="T48" fmla="*/ 499 w 970"/>
                <a:gd name="T49" fmla="*/ 705 h 1879"/>
                <a:gd name="T50" fmla="*/ 293 w 970"/>
                <a:gd name="T51" fmla="*/ 352 h 1879"/>
                <a:gd name="T52" fmla="*/ 674 w 970"/>
                <a:gd name="T53" fmla="*/ 352 h 1879"/>
                <a:gd name="T54" fmla="*/ 499 w 970"/>
                <a:gd name="T55" fmla="*/ 705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0" h="1879">
                  <a:moveTo>
                    <a:pt x="674" y="997"/>
                  </a:moveTo>
                  <a:lnTo>
                    <a:pt x="674" y="997"/>
                  </a:lnTo>
                  <a:cubicBezTo>
                    <a:pt x="734" y="880"/>
                    <a:pt x="734" y="880"/>
                    <a:pt x="734" y="880"/>
                  </a:cubicBezTo>
                  <a:cubicBezTo>
                    <a:pt x="851" y="705"/>
                    <a:pt x="851" y="470"/>
                    <a:pt x="763" y="264"/>
                  </a:cubicBezTo>
                  <a:cubicBezTo>
                    <a:pt x="734" y="205"/>
                    <a:pt x="734" y="205"/>
                    <a:pt x="734" y="205"/>
                  </a:cubicBezTo>
                  <a:lnTo>
                    <a:pt x="734" y="205"/>
                  </a:lnTo>
                  <a:cubicBezTo>
                    <a:pt x="704" y="117"/>
                    <a:pt x="704" y="117"/>
                    <a:pt x="704" y="117"/>
                  </a:cubicBezTo>
                  <a:cubicBezTo>
                    <a:pt x="587" y="0"/>
                    <a:pt x="381" y="0"/>
                    <a:pt x="264" y="117"/>
                  </a:cubicBezTo>
                  <a:cubicBezTo>
                    <a:pt x="235" y="205"/>
                    <a:pt x="235" y="205"/>
                    <a:pt x="235" y="205"/>
                  </a:cubicBezTo>
                  <a:lnTo>
                    <a:pt x="235" y="205"/>
                  </a:lnTo>
                  <a:cubicBezTo>
                    <a:pt x="205" y="264"/>
                    <a:pt x="205" y="264"/>
                    <a:pt x="205" y="264"/>
                  </a:cubicBezTo>
                  <a:cubicBezTo>
                    <a:pt x="117" y="470"/>
                    <a:pt x="117" y="705"/>
                    <a:pt x="235" y="880"/>
                  </a:cubicBezTo>
                  <a:cubicBezTo>
                    <a:pt x="293" y="997"/>
                    <a:pt x="293" y="997"/>
                    <a:pt x="293" y="997"/>
                  </a:cubicBezTo>
                  <a:cubicBezTo>
                    <a:pt x="0" y="1349"/>
                    <a:pt x="0" y="1349"/>
                    <a:pt x="0" y="1349"/>
                  </a:cubicBezTo>
                  <a:lnTo>
                    <a:pt x="0" y="1349"/>
                  </a:lnTo>
                  <a:cubicBezTo>
                    <a:pt x="87" y="1673"/>
                    <a:pt x="87" y="1673"/>
                    <a:pt x="87" y="1673"/>
                  </a:cubicBezTo>
                  <a:cubicBezTo>
                    <a:pt x="146" y="1878"/>
                    <a:pt x="146" y="1878"/>
                    <a:pt x="146" y="1878"/>
                  </a:cubicBezTo>
                  <a:cubicBezTo>
                    <a:pt x="499" y="1320"/>
                    <a:pt x="499" y="1320"/>
                    <a:pt x="499" y="1320"/>
                  </a:cubicBezTo>
                  <a:cubicBezTo>
                    <a:pt x="822" y="1878"/>
                    <a:pt x="822" y="1878"/>
                    <a:pt x="822" y="1878"/>
                  </a:cubicBezTo>
                  <a:cubicBezTo>
                    <a:pt x="909" y="1496"/>
                    <a:pt x="909" y="1496"/>
                    <a:pt x="909" y="1496"/>
                  </a:cubicBezTo>
                  <a:cubicBezTo>
                    <a:pt x="969" y="1349"/>
                    <a:pt x="969" y="1349"/>
                    <a:pt x="969" y="1349"/>
                  </a:cubicBezTo>
                  <a:lnTo>
                    <a:pt x="969" y="1349"/>
                  </a:lnTo>
                  <a:lnTo>
                    <a:pt x="674" y="997"/>
                  </a:lnTo>
                  <a:close/>
                  <a:moveTo>
                    <a:pt x="499" y="705"/>
                  </a:moveTo>
                  <a:lnTo>
                    <a:pt x="499" y="705"/>
                  </a:lnTo>
                  <a:cubicBezTo>
                    <a:pt x="410" y="587"/>
                    <a:pt x="352" y="470"/>
                    <a:pt x="293" y="352"/>
                  </a:cubicBezTo>
                  <a:cubicBezTo>
                    <a:pt x="410" y="264"/>
                    <a:pt x="557" y="264"/>
                    <a:pt x="674" y="352"/>
                  </a:cubicBezTo>
                  <a:cubicBezTo>
                    <a:pt x="616" y="470"/>
                    <a:pt x="557" y="587"/>
                    <a:pt x="499" y="705"/>
                  </a:cubicBezTo>
                  <a:close/>
                </a:path>
              </a:pathLst>
            </a:custGeom>
            <a:solidFill>
              <a:schemeClr val="accent4"/>
            </a:solidFill>
            <a:ln>
              <a:noFill/>
            </a:ln>
            <a:effectLst/>
          </p:spPr>
          <p:txBody>
            <a:bodyPr wrap="none" anchor="ctr"/>
            <a:lstStyle/>
            <a:p>
              <a:endParaRPr lang="en-SV"/>
            </a:p>
          </p:txBody>
        </p:sp>
        <p:sp>
          <p:nvSpPr>
            <p:cNvPr id="421" name="Freeform 99">
              <a:extLst>
                <a:ext uri="{FF2B5EF4-FFF2-40B4-BE49-F238E27FC236}">
                  <a16:creationId xmlns:a16="http://schemas.microsoft.com/office/drawing/2014/main" id="{02E89C75-DAAF-3A48-9BB3-39276499E25C}"/>
                </a:ext>
              </a:extLst>
            </p:cNvPr>
            <p:cNvSpPr>
              <a:spLocks noChangeArrowheads="1"/>
            </p:cNvSpPr>
            <p:nvPr/>
          </p:nvSpPr>
          <p:spPr bwMode="auto">
            <a:xfrm>
              <a:off x="6857708" y="6527814"/>
              <a:ext cx="568330" cy="1100493"/>
            </a:xfrm>
            <a:custGeom>
              <a:avLst/>
              <a:gdLst>
                <a:gd name="T0" fmla="*/ 674 w 970"/>
                <a:gd name="T1" fmla="*/ 997 h 1879"/>
                <a:gd name="T2" fmla="*/ 674 w 970"/>
                <a:gd name="T3" fmla="*/ 997 h 1879"/>
                <a:gd name="T4" fmla="*/ 734 w 970"/>
                <a:gd name="T5" fmla="*/ 880 h 1879"/>
                <a:gd name="T6" fmla="*/ 763 w 970"/>
                <a:gd name="T7" fmla="*/ 264 h 1879"/>
                <a:gd name="T8" fmla="*/ 734 w 970"/>
                <a:gd name="T9" fmla="*/ 205 h 1879"/>
                <a:gd name="T10" fmla="*/ 734 w 970"/>
                <a:gd name="T11" fmla="*/ 205 h 1879"/>
                <a:gd name="T12" fmla="*/ 704 w 970"/>
                <a:gd name="T13" fmla="*/ 117 h 1879"/>
                <a:gd name="T14" fmla="*/ 264 w 970"/>
                <a:gd name="T15" fmla="*/ 117 h 1879"/>
                <a:gd name="T16" fmla="*/ 235 w 970"/>
                <a:gd name="T17" fmla="*/ 205 h 1879"/>
                <a:gd name="T18" fmla="*/ 235 w 970"/>
                <a:gd name="T19" fmla="*/ 205 h 1879"/>
                <a:gd name="T20" fmla="*/ 205 w 970"/>
                <a:gd name="T21" fmla="*/ 264 h 1879"/>
                <a:gd name="T22" fmla="*/ 235 w 970"/>
                <a:gd name="T23" fmla="*/ 880 h 1879"/>
                <a:gd name="T24" fmla="*/ 293 w 970"/>
                <a:gd name="T25" fmla="*/ 997 h 1879"/>
                <a:gd name="T26" fmla="*/ 0 w 970"/>
                <a:gd name="T27" fmla="*/ 1349 h 1879"/>
                <a:gd name="T28" fmla="*/ 0 w 970"/>
                <a:gd name="T29" fmla="*/ 1349 h 1879"/>
                <a:gd name="T30" fmla="*/ 87 w 970"/>
                <a:gd name="T31" fmla="*/ 1673 h 1879"/>
                <a:gd name="T32" fmla="*/ 146 w 970"/>
                <a:gd name="T33" fmla="*/ 1878 h 1879"/>
                <a:gd name="T34" fmla="*/ 499 w 970"/>
                <a:gd name="T35" fmla="*/ 1320 h 1879"/>
                <a:gd name="T36" fmla="*/ 822 w 970"/>
                <a:gd name="T37" fmla="*/ 1878 h 1879"/>
                <a:gd name="T38" fmla="*/ 909 w 970"/>
                <a:gd name="T39" fmla="*/ 1496 h 1879"/>
                <a:gd name="T40" fmla="*/ 969 w 970"/>
                <a:gd name="T41" fmla="*/ 1349 h 1879"/>
                <a:gd name="T42" fmla="*/ 969 w 970"/>
                <a:gd name="T43" fmla="*/ 1349 h 1879"/>
                <a:gd name="T44" fmla="*/ 674 w 970"/>
                <a:gd name="T45" fmla="*/ 997 h 1879"/>
                <a:gd name="T46" fmla="*/ 499 w 970"/>
                <a:gd name="T47" fmla="*/ 705 h 1879"/>
                <a:gd name="T48" fmla="*/ 499 w 970"/>
                <a:gd name="T49" fmla="*/ 705 h 1879"/>
                <a:gd name="T50" fmla="*/ 293 w 970"/>
                <a:gd name="T51" fmla="*/ 352 h 1879"/>
                <a:gd name="T52" fmla="*/ 674 w 970"/>
                <a:gd name="T53" fmla="*/ 352 h 1879"/>
                <a:gd name="T54" fmla="*/ 499 w 970"/>
                <a:gd name="T55" fmla="*/ 705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0" h="1879">
                  <a:moveTo>
                    <a:pt x="674" y="997"/>
                  </a:moveTo>
                  <a:lnTo>
                    <a:pt x="674" y="997"/>
                  </a:lnTo>
                  <a:cubicBezTo>
                    <a:pt x="734" y="880"/>
                    <a:pt x="734" y="880"/>
                    <a:pt x="734" y="880"/>
                  </a:cubicBezTo>
                  <a:cubicBezTo>
                    <a:pt x="851" y="705"/>
                    <a:pt x="851" y="470"/>
                    <a:pt x="763" y="264"/>
                  </a:cubicBezTo>
                  <a:cubicBezTo>
                    <a:pt x="734" y="205"/>
                    <a:pt x="734" y="205"/>
                    <a:pt x="734" y="205"/>
                  </a:cubicBezTo>
                  <a:lnTo>
                    <a:pt x="734" y="205"/>
                  </a:lnTo>
                  <a:cubicBezTo>
                    <a:pt x="704" y="117"/>
                    <a:pt x="704" y="117"/>
                    <a:pt x="704" y="117"/>
                  </a:cubicBezTo>
                  <a:cubicBezTo>
                    <a:pt x="587" y="0"/>
                    <a:pt x="381" y="0"/>
                    <a:pt x="264" y="117"/>
                  </a:cubicBezTo>
                  <a:cubicBezTo>
                    <a:pt x="235" y="205"/>
                    <a:pt x="235" y="205"/>
                    <a:pt x="235" y="205"/>
                  </a:cubicBezTo>
                  <a:lnTo>
                    <a:pt x="235" y="205"/>
                  </a:lnTo>
                  <a:cubicBezTo>
                    <a:pt x="205" y="264"/>
                    <a:pt x="205" y="264"/>
                    <a:pt x="205" y="264"/>
                  </a:cubicBezTo>
                  <a:cubicBezTo>
                    <a:pt x="117" y="470"/>
                    <a:pt x="117" y="705"/>
                    <a:pt x="235" y="880"/>
                  </a:cubicBezTo>
                  <a:cubicBezTo>
                    <a:pt x="293" y="997"/>
                    <a:pt x="293" y="997"/>
                    <a:pt x="293" y="997"/>
                  </a:cubicBezTo>
                  <a:cubicBezTo>
                    <a:pt x="0" y="1349"/>
                    <a:pt x="0" y="1349"/>
                    <a:pt x="0" y="1349"/>
                  </a:cubicBezTo>
                  <a:lnTo>
                    <a:pt x="0" y="1349"/>
                  </a:lnTo>
                  <a:cubicBezTo>
                    <a:pt x="87" y="1673"/>
                    <a:pt x="87" y="1673"/>
                    <a:pt x="87" y="1673"/>
                  </a:cubicBezTo>
                  <a:cubicBezTo>
                    <a:pt x="146" y="1878"/>
                    <a:pt x="146" y="1878"/>
                    <a:pt x="146" y="1878"/>
                  </a:cubicBezTo>
                  <a:cubicBezTo>
                    <a:pt x="499" y="1320"/>
                    <a:pt x="499" y="1320"/>
                    <a:pt x="499" y="1320"/>
                  </a:cubicBezTo>
                  <a:cubicBezTo>
                    <a:pt x="822" y="1878"/>
                    <a:pt x="822" y="1878"/>
                    <a:pt x="822" y="1878"/>
                  </a:cubicBezTo>
                  <a:cubicBezTo>
                    <a:pt x="909" y="1496"/>
                    <a:pt x="909" y="1496"/>
                    <a:pt x="909" y="1496"/>
                  </a:cubicBezTo>
                  <a:cubicBezTo>
                    <a:pt x="969" y="1349"/>
                    <a:pt x="969" y="1349"/>
                    <a:pt x="969" y="1349"/>
                  </a:cubicBezTo>
                  <a:lnTo>
                    <a:pt x="969" y="1349"/>
                  </a:lnTo>
                  <a:lnTo>
                    <a:pt x="674" y="997"/>
                  </a:lnTo>
                  <a:close/>
                  <a:moveTo>
                    <a:pt x="499" y="705"/>
                  </a:moveTo>
                  <a:lnTo>
                    <a:pt x="499" y="705"/>
                  </a:lnTo>
                  <a:cubicBezTo>
                    <a:pt x="410" y="587"/>
                    <a:pt x="352" y="470"/>
                    <a:pt x="293" y="352"/>
                  </a:cubicBezTo>
                  <a:cubicBezTo>
                    <a:pt x="410" y="264"/>
                    <a:pt x="557" y="264"/>
                    <a:pt x="674" y="352"/>
                  </a:cubicBezTo>
                  <a:cubicBezTo>
                    <a:pt x="616" y="470"/>
                    <a:pt x="557" y="587"/>
                    <a:pt x="499" y="705"/>
                  </a:cubicBezTo>
                  <a:close/>
                </a:path>
              </a:pathLst>
            </a:custGeom>
            <a:solidFill>
              <a:schemeClr val="accent4"/>
            </a:solidFill>
            <a:ln>
              <a:noFill/>
            </a:ln>
            <a:effectLst/>
          </p:spPr>
          <p:txBody>
            <a:bodyPr wrap="none" anchor="ctr"/>
            <a:lstStyle/>
            <a:p>
              <a:endParaRPr lang="en-SV"/>
            </a:p>
          </p:txBody>
        </p:sp>
        <p:sp>
          <p:nvSpPr>
            <p:cNvPr id="422" name="Freeform 99">
              <a:extLst>
                <a:ext uri="{FF2B5EF4-FFF2-40B4-BE49-F238E27FC236}">
                  <a16:creationId xmlns:a16="http://schemas.microsoft.com/office/drawing/2014/main" id="{D93367C8-F79E-2740-A759-C1E4AE5FC213}"/>
                </a:ext>
              </a:extLst>
            </p:cNvPr>
            <p:cNvSpPr>
              <a:spLocks noChangeArrowheads="1"/>
            </p:cNvSpPr>
            <p:nvPr/>
          </p:nvSpPr>
          <p:spPr bwMode="auto">
            <a:xfrm>
              <a:off x="12427235" y="5668831"/>
              <a:ext cx="568330" cy="1100493"/>
            </a:xfrm>
            <a:custGeom>
              <a:avLst/>
              <a:gdLst>
                <a:gd name="T0" fmla="*/ 674 w 970"/>
                <a:gd name="T1" fmla="*/ 997 h 1879"/>
                <a:gd name="T2" fmla="*/ 674 w 970"/>
                <a:gd name="T3" fmla="*/ 997 h 1879"/>
                <a:gd name="T4" fmla="*/ 734 w 970"/>
                <a:gd name="T5" fmla="*/ 880 h 1879"/>
                <a:gd name="T6" fmla="*/ 763 w 970"/>
                <a:gd name="T7" fmla="*/ 264 h 1879"/>
                <a:gd name="T8" fmla="*/ 734 w 970"/>
                <a:gd name="T9" fmla="*/ 205 h 1879"/>
                <a:gd name="T10" fmla="*/ 734 w 970"/>
                <a:gd name="T11" fmla="*/ 205 h 1879"/>
                <a:gd name="T12" fmla="*/ 704 w 970"/>
                <a:gd name="T13" fmla="*/ 117 h 1879"/>
                <a:gd name="T14" fmla="*/ 264 w 970"/>
                <a:gd name="T15" fmla="*/ 117 h 1879"/>
                <a:gd name="T16" fmla="*/ 235 w 970"/>
                <a:gd name="T17" fmla="*/ 205 h 1879"/>
                <a:gd name="T18" fmla="*/ 235 w 970"/>
                <a:gd name="T19" fmla="*/ 205 h 1879"/>
                <a:gd name="T20" fmla="*/ 205 w 970"/>
                <a:gd name="T21" fmla="*/ 264 h 1879"/>
                <a:gd name="T22" fmla="*/ 235 w 970"/>
                <a:gd name="T23" fmla="*/ 880 h 1879"/>
                <a:gd name="T24" fmla="*/ 293 w 970"/>
                <a:gd name="T25" fmla="*/ 997 h 1879"/>
                <a:gd name="T26" fmla="*/ 0 w 970"/>
                <a:gd name="T27" fmla="*/ 1349 h 1879"/>
                <a:gd name="T28" fmla="*/ 0 w 970"/>
                <a:gd name="T29" fmla="*/ 1349 h 1879"/>
                <a:gd name="T30" fmla="*/ 87 w 970"/>
                <a:gd name="T31" fmla="*/ 1673 h 1879"/>
                <a:gd name="T32" fmla="*/ 146 w 970"/>
                <a:gd name="T33" fmla="*/ 1878 h 1879"/>
                <a:gd name="T34" fmla="*/ 499 w 970"/>
                <a:gd name="T35" fmla="*/ 1320 h 1879"/>
                <a:gd name="T36" fmla="*/ 822 w 970"/>
                <a:gd name="T37" fmla="*/ 1878 h 1879"/>
                <a:gd name="T38" fmla="*/ 909 w 970"/>
                <a:gd name="T39" fmla="*/ 1496 h 1879"/>
                <a:gd name="T40" fmla="*/ 969 w 970"/>
                <a:gd name="T41" fmla="*/ 1349 h 1879"/>
                <a:gd name="T42" fmla="*/ 969 w 970"/>
                <a:gd name="T43" fmla="*/ 1349 h 1879"/>
                <a:gd name="T44" fmla="*/ 674 w 970"/>
                <a:gd name="T45" fmla="*/ 997 h 1879"/>
                <a:gd name="T46" fmla="*/ 499 w 970"/>
                <a:gd name="T47" fmla="*/ 705 h 1879"/>
                <a:gd name="T48" fmla="*/ 499 w 970"/>
                <a:gd name="T49" fmla="*/ 705 h 1879"/>
                <a:gd name="T50" fmla="*/ 293 w 970"/>
                <a:gd name="T51" fmla="*/ 352 h 1879"/>
                <a:gd name="T52" fmla="*/ 674 w 970"/>
                <a:gd name="T53" fmla="*/ 352 h 1879"/>
                <a:gd name="T54" fmla="*/ 499 w 970"/>
                <a:gd name="T55" fmla="*/ 705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0" h="1879">
                  <a:moveTo>
                    <a:pt x="674" y="997"/>
                  </a:moveTo>
                  <a:lnTo>
                    <a:pt x="674" y="997"/>
                  </a:lnTo>
                  <a:cubicBezTo>
                    <a:pt x="734" y="880"/>
                    <a:pt x="734" y="880"/>
                    <a:pt x="734" y="880"/>
                  </a:cubicBezTo>
                  <a:cubicBezTo>
                    <a:pt x="851" y="705"/>
                    <a:pt x="851" y="470"/>
                    <a:pt x="763" y="264"/>
                  </a:cubicBezTo>
                  <a:cubicBezTo>
                    <a:pt x="734" y="205"/>
                    <a:pt x="734" y="205"/>
                    <a:pt x="734" y="205"/>
                  </a:cubicBezTo>
                  <a:lnTo>
                    <a:pt x="734" y="205"/>
                  </a:lnTo>
                  <a:cubicBezTo>
                    <a:pt x="704" y="117"/>
                    <a:pt x="704" y="117"/>
                    <a:pt x="704" y="117"/>
                  </a:cubicBezTo>
                  <a:cubicBezTo>
                    <a:pt x="587" y="0"/>
                    <a:pt x="381" y="0"/>
                    <a:pt x="264" y="117"/>
                  </a:cubicBezTo>
                  <a:cubicBezTo>
                    <a:pt x="235" y="205"/>
                    <a:pt x="235" y="205"/>
                    <a:pt x="235" y="205"/>
                  </a:cubicBezTo>
                  <a:lnTo>
                    <a:pt x="235" y="205"/>
                  </a:lnTo>
                  <a:cubicBezTo>
                    <a:pt x="205" y="264"/>
                    <a:pt x="205" y="264"/>
                    <a:pt x="205" y="264"/>
                  </a:cubicBezTo>
                  <a:cubicBezTo>
                    <a:pt x="117" y="470"/>
                    <a:pt x="117" y="705"/>
                    <a:pt x="235" y="880"/>
                  </a:cubicBezTo>
                  <a:cubicBezTo>
                    <a:pt x="293" y="997"/>
                    <a:pt x="293" y="997"/>
                    <a:pt x="293" y="997"/>
                  </a:cubicBezTo>
                  <a:cubicBezTo>
                    <a:pt x="0" y="1349"/>
                    <a:pt x="0" y="1349"/>
                    <a:pt x="0" y="1349"/>
                  </a:cubicBezTo>
                  <a:lnTo>
                    <a:pt x="0" y="1349"/>
                  </a:lnTo>
                  <a:cubicBezTo>
                    <a:pt x="87" y="1673"/>
                    <a:pt x="87" y="1673"/>
                    <a:pt x="87" y="1673"/>
                  </a:cubicBezTo>
                  <a:cubicBezTo>
                    <a:pt x="146" y="1878"/>
                    <a:pt x="146" y="1878"/>
                    <a:pt x="146" y="1878"/>
                  </a:cubicBezTo>
                  <a:cubicBezTo>
                    <a:pt x="499" y="1320"/>
                    <a:pt x="499" y="1320"/>
                    <a:pt x="499" y="1320"/>
                  </a:cubicBezTo>
                  <a:cubicBezTo>
                    <a:pt x="822" y="1878"/>
                    <a:pt x="822" y="1878"/>
                    <a:pt x="822" y="1878"/>
                  </a:cubicBezTo>
                  <a:cubicBezTo>
                    <a:pt x="909" y="1496"/>
                    <a:pt x="909" y="1496"/>
                    <a:pt x="909" y="1496"/>
                  </a:cubicBezTo>
                  <a:cubicBezTo>
                    <a:pt x="969" y="1349"/>
                    <a:pt x="969" y="1349"/>
                    <a:pt x="969" y="1349"/>
                  </a:cubicBezTo>
                  <a:lnTo>
                    <a:pt x="969" y="1349"/>
                  </a:lnTo>
                  <a:lnTo>
                    <a:pt x="674" y="997"/>
                  </a:lnTo>
                  <a:close/>
                  <a:moveTo>
                    <a:pt x="499" y="705"/>
                  </a:moveTo>
                  <a:lnTo>
                    <a:pt x="499" y="705"/>
                  </a:lnTo>
                  <a:cubicBezTo>
                    <a:pt x="410" y="587"/>
                    <a:pt x="352" y="470"/>
                    <a:pt x="293" y="352"/>
                  </a:cubicBezTo>
                  <a:cubicBezTo>
                    <a:pt x="410" y="264"/>
                    <a:pt x="557" y="264"/>
                    <a:pt x="674" y="352"/>
                  </a:cubicBezTo>
                  <a:cubicBezTo>
                    <a:pt x="616" y="470"/>
                    <a:pt x="557" y="587"/>
                    <a:pt x="499" y="705"/>
                  </a:cubicBezTo>
                  <a:close/>
                </a:path>
              </a:pathLst>
            </a:custGeom>
            <a:solidFill>
              <a:schemeClr val="accent4"/>
            </a:solidFill>
            <a:ln>
              <a:noFill/>
            </a:ln>
            <a:effectLst/>
          </p:spPr>
          <p:txBody>
            <a:bodyPr wrap="none" anchor="ctr"/>
            <a:lstStyle/>
            <a:p>
              <a:endParaRPr lang="en-SV"/>
            </a:p>
          </p:txBody>
        </p:sp>
      </p:grpSp>
      <p:graphicFrame>
        <p:nvGraphicFramePr>
          <p:cNvPr id="423" name="Table 422">
            <a:extLst>
              <a:ext uri="{FF2B5EF4-FFF2-40B4-BE49-F238E27FC236}">
                <a16:creationId xmlns:a16="http://schemas.microsoft.com/office/drawing/2014/main" id="{C4C2A3F3-E3FE-CD4D-A801-B984625FBC26}"/>
              </a:ext>
            </a:extLst>
          </p:cNvPr>
          <p:cNvGraphicFramePr>
            <a:graphicFrameLocks noGrp="1"/>
          </p:cNvGraphicFramePr>
          <p:nvPr>
            <p:extLst>
              <p:ext uri="{D42A27DB-BD31-4B8C-83A1-F6EECF244321}">
                <p14:modId xmlns:p14="http://schemas.microsoft.com/office/powerpoint/2010/main" val="3179871435"/>
              </p:ext>
            </p:extLst>
          </p:nvPr>
        </p:nvGraphicFramePr>
        <p:xfrm>
          <a:off x="3261370" y="10473645"/>
          <a:ext cx="18292132" cy="2266416"/>
        </p:xfrm>
        <a:graphic>
          <a:graphicData uri="http://schemas.openxmlformats.org/drawingml/2006/table">
            <a:tbl>
              <a:tblPr firstRow="1" bandRow="1">
                <a:tableStyleId>{5C22544A-7EE6-4342-B048-85BDC9FD1C3A}</a:tableStyleId>
              </a:tblPr>
              <a:tblGrid>
                <a:gridCol w="4573033">
                  <a:extLst>
                    <a:ext uri="{9D8B030D-6E8A-4147-A177-3AD203B41FA5}">
                      <a16:colId xmlns:a16="http://schemas.microsoft.com/office/drawing/2014/main" val="2929617945"/>
                    </a:ext>
                  </a:extLst>
                </a:gridCol>
                <a:gridCol w="4573033">
                  <a:extLst>
                    <a:ext uri="{9D8B030D-6E8A-4147-A177-3AD203B41FA5}">
                      <a16:colId xmlns:a16="http://schemas.microsoft.com/office/drawing/2014/main" val="20001"/>
                    </a:ext>
                  </a:extLst>
                </a:gridCol>
                <a:gridCol w="4573033">
                  <a:extLst>
                    <a:ext uri="{9D8B030D-6E8A-4147-A177-3AD203B41FA5}">
                      <a16:colId xmlns:a16="http://schemas.microsoft.com/office/drawing/2014/main" val="20002"/>
                    </a:ext>
                  </a:extLst>
                </a:gridCol>
                <a:gridCol w="4573033">
                  <a:extLst>
                    <a:ext uri="{9D8B030D-6E8A-4147-A177-3AD203B41FA5}">
                      <a16:colId xmlns:a16="http://schemas.microsoft.com/office/drawing/2014/main" val="20003"/>
                    </a:ext>
                  </a:extLst>
                </a:gridCol>
              </a:tblGrid>
              <a:tr h="491934">
                <a:tc>
                  <a:txBody>
                    <a:bodyPr/>
                    <a:lstStyle/>
                    <a:p>
                      <a:pPr algn="ctr"/>
                      <a:r>
                        <a:rPr lang="en-US" sz="3200" b="1" i="0" dirty="0">
                          <a:solidFill>
                            <a:schemeClr val="bg1"/>
                          </a:solidFill>
                          <a:latin typeface="Roboto" panose="02000000000000000000" pitchFamily="2" charset="0"/>
                          <a:ea typeface="Roboto" panose="02000000000000000000" pitchFamily="2" charset="0"/>
                          <a:cs typeface="Poppins Light" pitchFamily="2" charset="77"/>
                        </a:rPr>
                        <a:t>Country</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3200" b="1" i="0" dirty="0">
                          <a:solidFill>
                            <a:schemeClr val="bg1"/>
                          </a:solidFill>
                          <a:latin typeface="Roboto" panose="02000000000000000000" pitchFamily="2" charset="0"/>
                          <a:ea typeface="Roboto" panose="02000000000000000000" pitchFamily="2" charset="0"/>
                          <a:cs typeface="Poppins Light" pitchFamily="2" charset="77"/>
                        </a:rPr>
                        <a:t>2010</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3200" b="1" i="0" dirty="0">
                          <a:solidFill>
                            <a:schemeClr val="bg1"/>
                          </a:solidFill>
                          <a:latin typeface="Roboto" panose="02000000000000000000" pitchFamily="2" charset="0"/>
                          <a:ea typeface="Roboto" panose="02000000000000000000" pitchFamily="2" charset="0"/>
                          <a:cs typeface="Poppins Light" pitchFamily="2" charset="77"/>
                        </a:rPr>
                        <a:t>2015</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3200" b="1" i="0" dirty="0">
                          <a:solidFill>
                            <a:schemeClr val="bg1"/>
                          </a:solidFill>
                          <a:latin typeface="Roboto" panose="02000000000000000000" pitchFamily="2" charset="0"/>
                          <a:ea typeface="Roboto" panose="02000000000000000000" pitchFamily="2" charset="0"/>
                          <a:cs typeface="Poppins Light" pitchFamily="2" charset="77"/>
                        </a:rPr>
                        <a:t>2020</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923576739"/>
                  </a:ext>
                </a:extLst>
              </a:tr>
              <a:tr h="491934">
                <a:tc>
                  <a:txBody>
                    <a:bodyPr/>
                    <a:lstStyle/>
                    <a:p>
                      <a:pPr algn="ctr"/>
                      <a:r>
                        <a:rPr lang="en-US" sz="3200" b="1" i="0" dirty="0">
                          <a:solidFill>
                            <a:schemeClr val="bg1"/>
                          </a:solidFill>
                          <a:latin typeface="Roboto" panose="02000000000000000000" pitchFamily="2" charset="0"/>
                          <a:ea typeface="Roboto" panose="02000000000000000000" pitchFamily="2" charset="0"/>
                          <a:cs typeface="Poppins Light" pitchFamily="2" charset="77"/>
                        </a:rPr>
                        <a:t>Brazil</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3"/>
                    </a:solidFill>
                  </a:tcPr>
                </a:tc>
                <a:tc>
                  <a:txBody>
                    <a:bodyPr/>
                    <a:lstStyle/>
                    <a:p>
                      <a:pPr algn="ctr"/>
                      <a:r>
                        <a:rPr lang="en-US" sz="2400" b="0" i="0" dirty="0">
                          <a:solidFill>
                            <a:schemeClr val="tx1"/>
                          </a:solidFill>
                          <a:latin typeface="Lato" panose="020F0502020204030203" pitchFamily="34" charset="77"/>
                          <a:ea typeface="Roboto" panose="02000000000000000000" pitchFamily="2" charset="0"/>
                          <a:cs typeface="Poppins" pitchFamily="2" charset="77"/>
                        </a:rPr>
                        <a:t>5%</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b="0" i="0" dirty="0">
                          <a:solidFill>
                            <a:schemeClr val="tx1"/>
                          </a:solidFill>
                          <a:latin typeface="Lato" panose="020F0502020204030203" pitchFamily="34" charset="77"/>
                          <a:ea typeface="Roboto" panose="02000000000000000000" pitchFamily="2" charset="0"/>
                          <a:cs typeface="Poppins" pitchFamily="2" charset="77"/>
                        </a:rPr>
                        <a:t>4%</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b="0" i="0" dirty="0">
                          <a:solidFill>
                            <a:schemeClr val="tx1"/>
                          </a:solidFill>
                          <a:latin typeface="Lato" panose="020F0502020204030203" pitchFamily="34" charset="77"/>
                          <a:ea typeface="Roboto" panose="02000000000000000000" pitchFamily="2" charset="0"/>
                          <a:cs typeface="Poppins" pitchFamily="2" charset="77"/>
                        </a:rPr>
                        <a:t>1%</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91934">
                <a:tc>
                  <a:txBody>
                    <a:bodyPr/>
                    <a:lstStyle/>
                    <a:p>
                      <a:pPr algn="ctr"/>
                      <a:r>
                        <a:rPr lang="en-US" sz="3200" b="1" i="0" dirty="0">
                          <a:solidFill>
                            <a:schemeClr val="bg1"/>
                          </a:solidFill>
                          <a:latin typeface="Roboto" panose="02000000000000000000" pitchFamily="2" charset="0"/>
                          <a:ea typeface="Roboto" panose="02000000000000000000" pitchFamily="2" charset="0"/>
                          <a:cs typeface="Poppins Light" pitchFamily="2" charset="77"/>
                        </a:rPr>
                        <a:t>Mexico</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3"/>
                    </a:solidFill>
                  </a:tcPr>
                </a:tc>
                <a:tc>
                  <a:txBody>
                    <a:bodyPr/>
                    <a:lstStyle/>
                    <a:p>
                      <a:pPr algn="ctr"/>
                      <a:r>
                        <a:rPr lang="en-US" sz="2400" b="0" i="0" dirty="0">
                          <a:solidFill>
                            <a:schemeClr val="tx1"/>
                          </a:solidFill>
                          <a:latin typeface="Lato" panose="020F0502020204030203" pitchFamily="34" charset="77"/>
                          <a:ea typeface="Roboto" panose="02000000000000000000" pitchFamily="2" charset="0"/>
                          <a:cs typeface="Poppins" pitchFamily="2" charset="77"/>
                        </a:rPr>
                        <a:t>6%</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b="0" i="0" dirty="0">
                          <a:solidFill>
                            <a:schemeClr val="tx1"/>
                          </a:solidFill>
                          <a:latin typeface="Lato" panose="020F0502020204030203" pitchFamily="34" charset="77"/>
                          <a:ea typeface="Roboto" panose="02000000000000000000" pitchFamily="2" charset="0"/>
                          <a:cs typeface="Poppins" pitchFamily="2" charset="77"/>
                        </a:rPr>
                        <a:t>3%</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b="0" i="0" dirty="0">
                          <a:solidFill>
                            <a:schemeClr val="tx1"/>
                          </a:solidFill>
                          <a:latin typeface="Lato" panose="020F0502020204030203" pitchFamily="34" charset="77"/>
                          <a:ea typeface="Roboto" panose="02000000000000000000" pitchFamily="2" charset="0"/>
                          <a:cs typeface="Poppins" pitchFamily="2" charset="77"/>
                        </a:rPr>
                        <a:t>2%</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491934">
                <a:tc>
                  <a:txBody>
                    <a:bodyPr/>
                    <a:lstStyle/>
                    <a:p>
                      <a:pPr algn="ctr"/>
                      <a:r>
                        <a:rPr lang="en-US" sz="3200" b="1" i="0" dirty="0">
                          <a:solidFill>
                            <a:schemeClr val="bg1"/>
                          </a:solidFill>
                          <a:latin typeface="Roboto" panose="02000000000000000000" pitchFamily="2" charset="0"/>
                          <a:ea typeface="Roboto" panose="02000000000000000000" pitchFamily="2" charset="0"/>
                          <a:cs typeface="Poppins Light" pitchFamily="2" charset="77"/>
                        </a:rPr>
                        <a:t>Africa</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3"/>
                    </a:solidFill>
                  </a:tcPr>
                </a:tc>
                <a:tc>
                  <a:txBody>
                    <a:bodyPr/>
                    <a:lstStyle/>
                    <a:p>
                      <a:pPr algn="ctr"/>
                      <a:r>
                        <a:rPr lang="en-US" sz="2400" b="0" i="0" dirty="0">
                          <a:solidFill>
                            <a:schemeClr val="tx1"/>
                          </a:solidFill>
                          <a:latin typeface="Lato" panose="020F0502020204030203" pitchFamily="34" charset="77"/>
                          <a:ea typeface="Roboto" panose="02000000000000000000" pitchFamily="2" charset="0"/>
                          <a:cs typeface="Poppins" pitchFamily="2" charset="77"/>
                        </a:rPr>
                        <a:t>7%</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b="0" i="0" dirty="0">
                          <a:solidFill>
                            <a:schemeClr val="tx1"/>
                          </a:solidFill>
                          <a:latin typeface="Lato" panose="020F0502020204030203" pitchFamily="34" charset="77"/>
                          <a:ea typeface="Roboto" panose="02000000000000000000" pitchFamily="2" charset="0"/>
                          <a:cs typeface="Poppins" pitchFamily="2" charset="77"/>
                        </a:rPr>
                        <a:t>2%</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b="0" i="0" dirty="0">
                          <a:solidFill>
                            <a:schemeClr val="tx1"/>
                          </a:solidFill>
                          <a:latin typeface="Lato" panose="020F0502020204030203" pitchFamily="34" charset="77"/>
                          <a:ea typeface="Roboto" panose="02000000000000000000" pitchFamily="2" charset="0"/>
                          <a:cs typeface="Poppins" pitchFamily="2" charset="77"/>
                        </a:rPr>
                        <a:t>3%</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2981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Rectangle 427">
            <a:extLst>
              <a:ext uri="{FF2B5EF4-FFF2-40B4-BE49-F238E27FC236}">
                <a16:creationId xmlns:a16="http://schemas.microsoft.com/office/drawing/2014/main" id="{04AE9111-C94D-F647-8875-D53A459796DC}"/>
              </a:ext>
            </a:extLst>
          </p:cNvPr>
          <p:cNvSpPr/>
          <p:nvPr/>
        </p:nvSpPr>
        <p:spPr>
          <a:xfrm>
            <a:off x="14569074" y="6439588"/>
            <a:ext cx="6378159" cy="21590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solidFill>
                <a:schemeClr val="bg1">
                  <a:lumMod val="95000"/>
                </a:schemeClr>
              </a:solidFill>
            </a:endParaRPr>
          </a:p>
        </p:txBody>
      </p:sp>
      <p:grpSp>
        <p:nvGrpSpPr>
          <p:cNvPr id="429" name="Group 428">
            <a:extLst>
              <a:ext uri="{FF2B5EF4-FFF2-40B4-BE49-F238E27FC236}">
                <a16:creationId xmlns:a16="http://schemas.microsoft.com/office/drawing/2014/main" id="{1A7C03E2-9998-A84E-A11F-3D08B02EF549}"/>
              </a:ext>
            </a:extLst>
          </p:cNvPr>
          <p:cNvGrpSpPr/>
          <p:nvPr/>
        </p:nvGrpSpPr>
        <p:grpSpPr>
          <a:xfrm>
            <a:off x="16808097" y="5543290"/>
            <a:ext cx="3651693" cy="2575965"/>
            <a:chOff x="8798547" y="10292957"/>
            <a:chExt cx="4528138" cy="2575965"/>
          </a:xfrm>
        </p:grpSpPr>
        <p:sp>
          <p:nvSpPr>
            <p:cNvPr id="430" name="TextBox 429">
              <a:extLst>
                <a:ext uri="{FF2B5EF4-FFF2-40B4-BE49-F238E27FC236}">
                  <a16:creationId xmlns:a16="http://schemas.microsoft.com/office/drawing/2014/main" id="{7E9E7B63-40C6-A747-9FC7-FCBE61892230}"/>
                </a:ext>
              </a:extLst>
            </p:cNvPr>
            <p:cNvSpPr txBox="1"/>
            <p:nvPr/>
          </p:nvSpPr>
          <p:spPr>
            <a:xfrm>
              <a:off x="8798547" y="11668593"/>
              <a:ext cx="4528138" cy="1200329"/>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431" name="Rectangle 430">
              <a:extLst>
                <a:ext uri="{FF2B5EF4-FFF2-40B4-BE49-F238E27FC236}">
                  <a16:creationId xmlns:a16="http://schemas.microsoft.com/office/drawing/2014/main" id="{01425077-D3CD-354C-9983-55AAEC72176E}"/>
                </a:ext>
              </a:extLst>
            </p:cNvPr>
            <p:cNvSpPr/>
            <p:nvPr/>
          </p:nvSpPr>
          <p:spPr>
            <a:xfrm>
              <a:off x="8913777" y="10292957"/>
              <a:ext cx="4297676" cy="646331"/>
            </a:xfrm>
            <a:prstGeom prst="rect">
              <a:avLst/>
            </a:prstGeom>
          </p:spPr>
          <p:txBody>
            <a:bodyPr wrap="square">
              <a:spAutoFit/>
            </a:bodyPr>
            <a:lstStyle/>
            <a:p>
              <a:pPr algn="r"/>
              <a:r>
                <a:rPr lang="en-US" dirty="0">
                  <a:solidFill>
                    <a:schemeClr val="accent1"/>
                  </a:solidFill>
                  <a:latin typeface="Roboto Medium" panose="02000000000000000000" pitchFamily="2" charset="0"/>
                  <a:ea typeface="Roboto Medium" panose="02000000000000000000" pitchFamily="2" charset="0"/>
                  <a:cs typeface="Montserrat" charset="0"/>
                </a:rPr>
                <a:t>Male</a:t>
              </a:r>
              <a:endParaRPr lang="en-US" sz="5400" dirty="0">
                <a:solidFill>
                  <a:schemeClr val="accent1"/>
                </a:solidFill>
                <a:latin typeface="Roboto Medium" panose="02000000000000000000" pitchFamily="2" charset="0"/>
                <a:ea typeface="Roboto Medium" panose="02000000000000000000" pitchFamily="2" charset="0"/>
                <a:cs typeface="Montserrat" charset="0"/>
              </a:endParaRPr>
            </a:p>
          </p:txBody>
        </p:sp>
      </p:grpSp>
      <p:sp>
        <p:nvSpPr>
          <p:cNvPr id="3" name="Rectangle 2">
            <a:extLst>
              <a:ext uri="{FF2B5EF4-FFF2-40B4-BE49-F238E27FC236}">
                <a16:creationId xmlns:a16="http://schemas.microsoft.com/office/drawing/2014/main" id="{4E19597F-CD0D-D64C-82EB-83BAD5CD8383}"/>
              </a:ext>
            </a:extLst>
          </p:cNvPr>
          <p:cNvSpPr/>
          <p:nvPr/>
        </p:nvSpPr>
        <p:spPr>
          <a:xfrm>
            <a:off x="3823853" y="7551313"/>
            <a:ext cx="5485961" cy="2159006"/>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424" name="Freeform 1">
            <a:extLst>
              <a:ext uri="{FF2B5EF4-FFF2-40B4-BE49-F238E27FC236}">
                <a16:creationId xmlns:a16="http://schemas.microsoft.com/office/drawing/2014/main" id="{A46A771D-CF1A-2F4A-9946-D61D22B84210}"/>
              </a:ext>
            </a:extLst>
          </p:cNvPr>
          <p:cNvSpPr>
            <a:spLocks noChangeArrowheads="1"/>
          </p:cNvSpPr>
          <p:nvPr/>
        </p:nvSpPr>
        <p:spPr bwMode="auto">
          <a:xfrm>
            <a:off x="8938347" y="4471251"/>
            <a:ext cx="7382308" cy="7890901"/>
          </a:xfrm>
          <a:custGeom>
            <a:avLst/>
            <a:gdLst>
              <a:gd name="T0" fmla="*/ 13672 w 16899"/>
              <a:gd name="T1" fmla="*/ 0 h 18062"/>
              <a:gd name="T2" fmla="*/ 13672 w 16899"/>
              <a:gd name="T3" fmla="*/ 0 h 18062"/>
              <a:gd name="T4" fmla="*/ 13672 w 16899"/>
              <a:gd name="T5" fmla="*/ 1111 h 18062"/>
              <a:gd name="T6" fmla="*/ 14915 w 16899"/>
              <a:gd name="T7" fmla="*/ 1111 h 18062"/>
              <a:gd name="T8" fmla="*/ 12482 w 16899"/>
              <a:gd name="T9" fmla="*/ 3412 h 18062"/>
              <a:gd name="T10" fmla="*/ 9098 w 16899"/>
              <a:gd name="T11" fmla="*/ 1983 h 18062"/>
              <a:gd name="T12" fmla="*/ 4945 w 16899"/>
              <a:gd name="T13" fmla="*/ 4442 h 18062"/>
              <a:gd name="T14" fmla="*/ 4734 w 16899"/>
              <a:gd name="T15" fmla="*/ 4442 h 18062"/>
              <a:gd name="T16" fmla="*/ 0 w 16899"/>
              <a:gd name="T17" fmla="*/ 9176 h 18062"/>
              <a:gd name="T18" fmla="*/ 4178 w 16899"/>
              <a:gd name="T19" fmla="*/ 13883 h 18062"/>
              <a:gd name="T20" fmla="*/ 4178 w 16899"/>
              <a:gd name="T21" fmla="*/ 15365 h 18062"/>
              <a:gd name="T22" fmla="*/ 2513 w 16899"/>
              <a:gd name="T23" fmla="*/ 15365 h 18062"/>
              <a:gd name="T24" fmla="*/ 2513 w 16899"/>
              <a:gd name="T25" fmla="*/ 16448 h 18062"/>
              <a:gd name="T26" fmla="*/ 4178 w 16899"/>
              <a:gd name="T27" fmla="*/ 16448 h 18062"/>
              <a:gd name="T28" fmla="*/ 4178 w 16899"/>
              <a:gd name="T29" fmla="*/ 18061 h 18062"/>
              <a:gd name="T30" fmla="*/ 5289 w 16899"/>
              <a:gd name="T31" fmla="*/ 18061 h 18062"/>
              <a:gd name="T32" fmla="*/ 5289 w 16899"/>
              <a:gd name="T33" fmla="*/ 16448 h 18062"/>
              <a:gd name="T34" fmla="*/ 7008 w 16899"/>
              <a:gd name="T35" fmla="*/ 16448 h 18062"/>
              <a:gd name="T36" fmla="*/ 7008 w 16899"/>
              <a:gd name="T37" fmla="*/ 15365 h 18062"/>
              <a:gd name="T38" fmla="*/ 5289 w 16899"/>
              <a:gd name="T39" fmla="*/ 15365 h 18062"/>
              <a:gd name="T40" fmla="*/ 5289 w 16899"/>
              <a:gd name="T41" fmla="*/ 13883 h 18062"/>
              <a:gd name="T42" fmla="*/ 8886 w 16899"/>
              <a:gd name="T43" fmla="*/ 11477 h 18062"/>
              <a:gd name="T44" fmla="*/ 9098 w 16899"/>
              <a:gd name="T45" fmla="*/ 11477 h 18062"/>
              <a:gd name="T46" fmla="*/ 13831 w 16899"/>
              <a:gd name="T47" fmla="*/ 6743 h 18062"/>
              <a:gd name="T48" fmla="*/ 13143 w 16899"/>
              <a:gd name="T49" fmla="*/ 4311 h 18062"/>
              <a:gd name="T50" fmla="*/ 15788 w 16899"/>
              <a:gd name="T51" fmla="*/ 1799 h 18062"/>
              <a:gd name="T52" fmla="*/ 15788 w 16899"/>
              <a:gd name="T53" fmla="*/ 3174 h 18062"/>
              <a:gd name="T54" fmla="*/ 16898 w 16899"/>
              <a:gd name="T55" fmla="*/ 3174 h 18062"/>
              <a:gd name="T56" fmla="*/ 16898 w 16899"/>
              <a:gd name="T57" fmla="*/ 0 h 18062"/>
              <a:gd name="T58" fmla="*/ 13672 w 16899"/>
              <a:gd name="T59" fmla="*/ 0 h 18062"/>
              <a:gd name="T60" fmla="*/ 4734 w 16899"/>
              <a:gd name="T61" fmla="*/ 12798 h 18062"/>
              <a:gd name="T62" fmla="*/ 4734 w 16899"/>
              <a:gd name="T63" fmla="*/ 12798 h 18062"/>
              <a:gd name="T64" fmla="*/ 1085 w 16899"/>
              <a:gd name="T65" fmla="*/ 9176 h 18062"/>
              <a:gd name="T66" fmla="*/ 4496 w 16899"/>
              <a:gd name="T67" fmla="*/ 5554 h 18062"/>
              <a:gd name="T68" fmla="*/ 4338 w 16899"/>
              <a:gd name="T69" fmla="*/ 6743 h 18062"/>
              <a:gd name="T70" fmla="*/ 7695 w 16899"/>
              <a:gd name="T71" fmla="*/ 11266 h 18062"/>
              <a:gd name="T72" fmla="*/ 4734 w 16899"/>
              <a:gd name="T73" fmla="*/ 12798 h 18062"/>
              <a:gd name="T74" fmla="*/ 8198 w 16899"/>
              <a:gd name="T75" fmla="*/ 10260 h 18062"/>
              <a:gd name="T76" fmla="*/ 8198 w 16899"/>
              <a:gd name="T77" fmla="*/ 10260 h 18062"/>
              <a:gd name="T78" fmla="*/ 5448 w 16899"/>
              <a:gd name="T79" fmla="*/ 6743 h 18062"/>
              <a:gd name="T80" fmla="*/ 5607 w 16899"/>
              <a:gd name="T81" fmla="*/ 5660 h 18062"/>
              <a:gd name="T82" fmla="*/ 8358 w 16899"/>
              <a:gd name="T83" fmla="*/ 9176 h 18062"/>
              <a:gd name="T84" fmla="*/ 8198 w 16899"/>
              <a:gd name="T85" fmla="*/ 10260 h 18062"/>
              <a:gd name="T86" fmla="*/ 9309 w 16899"/>
              <a:gd name="T87" fmla="*/ 10366 h 18062"/>
              <a:gd name="T88" fmla="*/ 9309 w 16899"/>
              <a:gd name="T89" fmla="*/ 10366 h 18062"/>
              <a:gd name="T90" fmla="*/ 9468 w 16899"/>
              <a:gd name="T91" fmla="*/ 9176 h 18062"/>
              <a:gd name="T92" fmla="*/ 6109 w 16899"/>
              <a:gd name="T93" fmla="*/ 4654 h 18062"/>
              <a:gd name="T94" fmla="*/ 9098 w 16899"/>
              <a:gd name="T95" fmla="*/ 3094 h 18062"/>
              <a:gd name="T96" fmla="*/ 12721 w 16899"/>
              <a:gd name="T97" fmla="*/ 6743 h 18062"/>
              <a:gd name="T98" fmla="*/ 9309 w 16899"/>
              <a:gd name="T99" fmla="*/ 10366 h 18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899" h="18062">
                <a:moveTo>
                  <a:pt x="13672" y="0"/>
                </a:moveTo>
                <a:lnTo>
                  <a:pt x="13672" y="0"/>
                </a:lnTo>
                <a:cubicBezTo>
                  <a:pt x="13672" y="1111"/>
                  <a:pt x="13672" y="1111"/>
                  <a:pt x="13672" y="1111"/>
                </a:cubicBezTo>
                <a:cubicBezTo>
                  <a:pt x="14915" y="1111"/>
                  <a:pt x="14915" y="1111"/>
                  <a:pt x="14915" y="1111"/>
                </a:cubicBezTo>
                <a:cubicBezTo>
                  <a:pt x="12482" y="3412"/>
                  <a:pt x="12482" y="3412"/>
                  <a:pt x="12482" y="3412"/>
                </a:cubicBezTo>
                <a:cubicBezTo>
                  <a:pt x="11610" y="2539"/>
                  <a:pt x="10419" y="1983"/>
                  <a:pt x="9098" y="1983"/>
                </a:cubicBezTo>
                <a:cubicBezTo>
                  <a:pt x="7299" y="1983"/>
                  <a:pt x="5739" y="2989"/>
                  <a:pt x="4945" y="4442"/>
                </a:cubicBezTo>
                <a:cubicBezTo>
                  <a:pt x="4867" y="4442"/>
                  <a:pt x="4787" y="4442"/>
                  <a:pt x="4734" y="4442"/>
                </a:cubicBezTo>
                <a:cubicBezTo>
                  <a:pt x="2117" y="4442"/>
                  <a:pt x="0" y="6558"/>
                  <a:pt x="0" y="9176"/>
                </a:cubicBezTo>
                <a:cubicBezTo>
                  <a:pt x="0" y="11609"/>
                  <a:pt x="1825" y="13619"/>
                  <a:pt x="4178" y="13883"/>
                </a:cubicBezTo>
                <a:cubicBezTo>
                  <a:pt x="4178" y="15365"/>
                  <a:pt x="4178" y="15365"/>
                  <a:pt x="4178" y="15365"/>
                </a:cubicBezTo>
                <a:cubicBezTo>
                  <a:pt x="2513" y="15365"/>
                  <a:pt x="2513" y="15365"/>
                  <a:pt x="2513" y="15365"/>
                </a:cubicBezTo>
                <a:cubicBezTo>
                  <a:pt x="2513" y="16448"/>
                  <a:pt x="2513" y="16448"/>
                  <a:pt x="2513" y="16448"/>
                </a:cubicBezTo>
                <a:cubicBezTo>
                  <a:pt x="4178" y="16448"/>
                  <a:pt x="4178" y="16448"/>
                  <a:pt x="4178" y="16448"/>
                </a:cubicBezTo>
                <a:cubicBezTo>
                  <a:pt x="4178" y="18061"/>
                  <a:pt x="4178" y="18061"/>
                  <a:pt x="4178" y="18061"/>
                </a:cubicBezTo>
                <a:cubicBezTo>
                  <a:pt x="5289" y="18061"/>
                  <a:pt x="5289" y="18061"/>
                  <a:pt x="5289" y="18061"/>
                </a:cubicBezTo>
                <a:cubicBezTo>
                  <a:pt x="5289" y="16448"/>
                  <a:pt x="5289" y="16448"/>
                  <a:pt x="5289" y="16448"/>
                </a:cubicBezTo>
                <a:cubicBezTo>
                  <a:pt x="7008" y="16448"/>
                  <a:pt x="7008" y="16448"/>
                  <a:pt x="7008" y="16448"/>
                </a:cubicBezTo>
                <a:cubicBezTo>
                  <a:pt x="7008" y="15365"/>
                  <a:pt x="7008" y="15365"/>
                  <a:pt x="7008" y="15365"/>
                </a:cubicBezTo>
                <a:cubicBezTo>
                  <a:pt x="5289" y="15365"/>
                  <a:pt x="5289" y="15365"/>
                  <a:pt x="5289" y="15365"/>
                </a:cubicBezTo>
                <a:cubicBezTo>
                  <a:pt x="5289" y="13883"/>
                  <a:pt x="5289" y="13883"/>
                  <a:pt x="5289" y="13883"/>
                </a:cubicBezTo>
                <a:cubicBezTo>
                  <a:pt x="6823" y="13698"/>
                  <a:pt x="8145" y="12772"/>
                  <a:pt x="8886" y="11477"/>
                </a:cubicBezTo>
                <a:cubicBezTo>
                  <a:pt x="8939" y="11477"/>
                  <a:pt x="9018" y="11477"/>
                  <a:pt x="9098" y="11477"/>
                </a:cubicBezTo>
                <a:cubicBezTo>
                  <a:pt x="11689" y="11477"/>
                  <a:pt x="13831" y="9335"/>
                  <a:pt x="13831" y="6743"/>
                </a:cubicBezTo>
                <a:cubicBezTo>
                  <a:pt x="13831" y="5845"/>
                  <a:pt x="13593" y="4999"/>
                  <a:pt x="13143" y="4311"/>
                </a:cubicBezTo>
                <a:cubicBezTo>
                  <a:pt x="15788" y="1799"/>
                  <a:pt x="15788" y="1799"/>
                  <a:pt x="15788" y="1799"/>
                </a:cubicBezTo>
                <a:cubicBezTo>
                  <a:pt x="15788" y="3174"/>
                  <a:pt x="15788" y="3174"/>
                  <a:pt x="15788" y="3174"/>
                </a:cubicBezTo>
                <a:cubicBezTo>
                  <a:pt x="16898" y="3174"/>
                  <a:pt x="16898" y="3174"/>
                  <a:pt x="16898" y="3174"/>
                </a:cubicBezTo>
                <a:cubicBezTo>
                  <a:pt x="16898" y="0"/>
                  <a:pt x="16898" y="0"/>
                  <a:pt x="16898" y="0"/>
                </a:cubicBezTo>
                <a:lnTo>
                  <a:pt x="13672" y="0"/>
                </a:lnTo>
                <a:close/>
                <a:moveTo>
                  <a:pt x="4734" y="12798"/>
                </a:moveTo>
                <a:lnTo>
                  <a:pt x="4734" y="12798"/>
                </a:lnTo>
                <a:cubicBezTo>
                  <a:pt x="2724" y="12798"/>
                  <a:pt x="1085" y="11186"/>
                  <a:pt x="1085" y="9176"/>
                </a:cubicBezTo>
                <a:cubicBezTo>
                  <a:pt x="1085" y="7246"/>
                  <a:pt x="2592" y="5660"/>
                  <a:pt x="4496" y="5554"/>
                </a:cubicBezTo>
                <a:cubicBezTo>
                  <a:pt x="4391" y="5924"/>
                  <a:pt x="4338" y="6320"/>
                  <a:pt x="4338" y="6743"/>
                </a:cubicBezTo>
                <a:cubicBezTo>
                  <a:pt x="4338" y="8859"/>
                  <a:pt x="5766" y="10657"/>
                  <a:pt x="7695" y="11266"/>
                </a:cubicBezTo>
                <a:cubicBezTo>
                  <a:pt x="7034" y="12191"/>
                  <a:pt x="5951" y="12798"/>
                  <a:pt x="4734" y="12798"/>
                </a:cubicBezTo>
                <a:close/>
                <a:moveTo>
                  <a:pt x="8198" y="10260"/>
                </a:moveTo>
                <a:lnTo>
                  <a:pt x="8198" y="10260"/>
                </a:lnTo>
                <a:cubicBezTo>
                  <a:pt x="6612" y="9864"/>
                  <a:pt x="5448" y="8435"/>
                  <a:pt x="5448" y="6743"/>
                </a:cubicBezTo>
                <a:cubicBezTo>
                  <a:pt x="5448" y="6346"/>
                  <a:pt x="5501" y="6003"/>
                  <a:pt x="5607" y="5660"/>
                </a:cubicBezTo>
                <a:cubicBezTo>
                  <a:pt x="7194" y="6056"/>
                  <a:pt x="8358" y="7484"/>
                  <a:pt x="8358" y="9176"/>
                </a:cubicBezTo>
                <a:cubicBezTo>
                  <a:pt x="8358" y="9546"/>
                  <a:pt x="8304" y="9916"/>
                  <a:pt x="8198" y="10260"/>
                </a:cubicBezTo>
                <a:close/>
                <a:moveTo>
                  <a:pt x="9309" y="10366"/>
                </a:moveTo>
                <a:lnTo>
                  <a:pt x="9309" y="10366"/>
                </a:lnTo>
                <a:cubicBezTo>
                  <a:pt x="9415" y="9970"/>
                  <a:pt x="9468" y="9573"/>
                  <a:pt x="9468" y="9176"/>
                </a:cubicBezTo>
                <a:cubicBezTo>
                  <a:pt x="9468" y="7035"/>
                  <a:pt x="8066" y="5236"/>
                  <a:pt x="6109" y="4654"/>
                </a:cubicBezTo>
                <a:cubicBezTo>
                  <a:pt x="6770" y="3702"/>
                  <a:pt x="7855" y="3094"/>
                  <a:pt x="9098" y="3094"/>
                </a:cubicBezTo>
                <a:cubicBezTo>
                  <a:pt x="11081" y="3094"/>
                  <a:pt x="12721" y="4734"/>
                  <a:pt x="12721" y="6743"/>
                </a:cubicBezTo>
                <a:cubicBezTo>
                  <a:pt x="12721" y="8648"/>
                  <a:pt x="11214" y="10234"/>
                  <a:pt x="9309" y="10366"/>
                </a:cubicBezTo>
                <a:close/>
              </a:path>
            </a:pathLst>
          </a:custGeom>
          <a:solidFill>
            <a:schemeClr val="accent3"/>
          </a:solidFill>
          <a:ln>
            <a:noFill/>
          </a:ln>
          <a:effectLst/>
        </p:spPr>
        <p:txBody>
          <a:bodyPr wrap="none" anchor="ctr"/>
          <a:lstStyle/>
          <a:p>
            <a:endParaRPr lang="en-SV" dirty="0"/>
          </a:p>
        </p:txBody>
      </p:sp>
      <p:grpSp>
        <p:nvGrpSpPr>
          <p:cNvPr id="425" name="Group 424">
            <a:extLst>
              <a:ext uri="{FF2B5EF4-FFF2-40B4-BE49-F238E27FC236}">
                <a16:creationId xmlns:a16="http://schemas.microsoft.com/office/drawing/2014/main" id="{4D94B210-4B25-E348-BF7A-C23C88495CBA}"/>
              </a:ext>
            </a:extLst>
          </p:cNvPr>
          <p:cNvGrpSpPr/>
          <p:nvPr/>
        </p:nvGrpSpPr>
        <p:grpSpPr>
          <a:xfrm>
            <a:off x="4238294" y="6655015"/>
            <a:ext cx="3575987" cy="2575965"/>
            <a:chOff x="8171268" y="10292957"/>
            <a:chExt cx="5155419" cy="2575965"/>
          </a:xfrm>
        </p:grpSpPr>
        <p:sp>
          <p:nvSpPr>
            <p:cNvPr id="426" name="TextBox 425">
              <a:extLst>
                <a:ext uri="{FF2B5EF4-FFF2-40B4-BE49-F238E27FC236}">
                  <a16:creationId xmlns:a16="http://schemas.microsoft.com/office/drawing/2014/main" id="{201E49BB-5EEF-1A4B-912A-7ED06CA01210}"/>
                </a:ext>
              </a:extLst>
            </p:cNvPr>
            <p:cNvSpPr txBox="1"/>
            <p:nvPr/>
          </p:nvSpPr>
          <p:spPr>
            <a:xfrm>
              <a:off x="8171268" y="11668593"/>
              <a:ext cx="5155419"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427" name="Rectangle 426">
              <a:extLst>
                <a:ext uri="{FF2B5EF4-FFF2-40B4-BE49-F238E27FC236}">
                  <a16:creationId xmlns:a16="http://schemas.microsoft.com/office/drawing/2014/main" id="{915F6436-65AE-8E4D-8A05-604BDD576C33}"/>
                </a:ext>
              </a:extLst>
            </p:cNvPr>
            <p:cNvSpPr/>
            <p:nvPr/>
          </p:nvSpPr>
          <p:spPr>
            <a:xfrm>
              <a:off x="8171269" y="10292957"/>
              <a:ext cx="4297676" cy="646331"/>
            </a:xfrm>
            <a:prstGeom prst="rect">
              <a:avLst/>
            </a:prstGeom>
          </p:spPr>
          <p:txBody>
            <a:bodyPr wrap="square">
              <a:spAutoFit/>
            </a:bodyPr>
            <a:lstStyle/>
            <a:p>
              <a:r>
                <a:rPr lang="en-US" dirty="0">
                  <a:solidFill>
                    <a:schemeClr val="accent1"/>
                  </a:solidFill>
                  <a:latin typeface="Roboto Medium" panose="02000000000000000000" pitchFamily="2" charset="0"/>
                  <a:ea typeface="Roboto Medium" panose="02000000000000000000" pitchFamily="2" charset="0"/>
                  <a:cs typeface="Montserrat" charset="0"/>
                </a:rPr>
                <a:t>Female</a:t>
              </a:r>
              <a:endParaRPr lang="en-US" sz="5400" dirty="0">
                <a:solidFill>
                  <a:schemeClr val="accent1"/>
                </a:solidFill>
                <a:latin typeface="Roboto Medium" panose="02000000000000000000" pitchFamily="2" charset="0"/>
                <a:ea typeface="Roboto Medium" panose="02000000000000000000" pitchFamily="2" charset="0"/>
                <a:cs typeface="Montserrat" charset="0"/>
              </a:endParaRPr>
            </a:p>
          </p:txBody>
        </p:sp>
      </p:grpSp>
    </p:spTree>
    <p:extLst>
      <p:ext uri="{BB962C8B-B14F-4D97-AF65-F5344CB8AC3E}">
        <p14:creationId xmlns:p14="http://schemas.microsoft.com/office/powerpoint/2010/main" val="3827665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7" name="Forma libre 519">
            <a:extLst>
              <a:ext uri="{FF2B5EF4-FFF2-40B4-BE49-F238E27FC236}">
                <a16:creationId xmlns:a16="http://schemas.microsoft.com/office/drawing/2014/main" id="{06DD160A-AD5C-044A-A6F2-0443EAD47978}"/>
              </a:ext>
            </a:extLst>
          </p:cNvPr>
          <p:cNvSpPr/>
          <p:nvPr/>
        </p:nvSpPr>
        <p:spPr>
          <a:xfrm>
            <a:off x="9913053" y="4209150"/>
            <a:ext cx="4551544" cy="8484660"/>
          </a:xfrm>
          <a:custGeom>
            <a:avLst/>
            <a:gdLst>
              <a:gd name="connsiteX0" fmla="*/ 316099 w 317945"/>
              <a:gd name="connsiteY0" fmla="*/ 168537 h 592692"/>
              <a:gd name="connsiteX1" fmla="*/ 294760 w 317945"/>
              <a:gd name="connsiteY1" fmla="*/ 146602 h 592692"/>
              <a:gd name="connsiteX2" fmla="*/ 276967 w 317945"/>
              <a:gd name="connsiteY2" fmla="*/ 169026 h 592692"/>
              <a:gd name="connsiteX3" fmla="*/ 275011 w 317945"/>
              <a:gd name="connsiteY3" fmla="*/ 255852 h 592692"/>
              <a:gd name="connsiteX4" fmla="*/ 266756 w 317945"/>
              <a:gd name="connsiteY4" fmla="*/ 264040 h 592692"/>
              <a:gd name="connsiteX5" fmla="*/ 266512 w 317945"/>
              <a:gd name="connsiteY5" fmla="*/ 264040 h 592692"/>
              <a:gd name="connsiteX6" fmla="*/ 258380 w 317945"/>
              <a:gd name="connsiteY6" fmla="*/ 255852 h 592692"/>
              <a:gd name="connsiteX7" fmla="*/ 258380 w 317945"/>
              <a:gd name="connsiteY7" fmla="*/ 75845 h 592692"/>
              <a:gd name="connsiteX8" fmla="*/ 230437 w 317945"/>
              <a:gd name="connsiteY8" fmla="*/ 52993 h 592692"/>
              <a:gd name="connsiteX9" fmla="*/ 211727 w 317945"/>
              <a:gd name="connsiteY9" fmla="*/ 76945 h 592692"/>
              <a:gd name="connsiteX10" fmla="*/ 211727 w 317945"/>
              <a:gd name="connsiteY10" fmla="*/ 255791 h 592692"/>
              <a:gd name="connsiteX11" fmla="*/ 203534 w 317945"/>
              <a:gd name="connsiteY11" fmla="*/ 263979 h 592692"/>
              <a:gd name="connsiteX12" fmla="*/ 202311 w 317945"/>
              <a:gd name="connsiteY12" fmla="*/ 263979 h 592692"/>
              <a:gd name="connsiteX13" fmla="*/ 194118 w 317945"/>
              <a:gd name="connsiteY13" fmla="*/ 255791 h 592692"/>
              <a:gd name="connsiteX14" fmla="*/ 194118 w 317945"/>
              <a:gd name="connsiteY14" fmla="*/ 27880 h 592692"/>
              <a:gd name="connsiteX15" fmla="*/ 166175 w 317945"/>
              <a:gd name="connsiteY15" fmla="*/ 5028 h 592692"/>
              <a:gd name="connsiteX16" fmla="*/ 147465 w 317945"/>
              <a:gd name="connsiteY16" fmla="*/ 28980 h 592692"/>
              <a:gd name="connsiteX17" fmla="*/ 147465 w 317945"/>
              <a:gd name="connsiteY17" fmla="*/ 252614 h 592692"/>
              <a:gd name="connsiteX18" fmla="*/ 136154 w 317945"/>
              <a:gd name="connsiteY18" fmla="*/ 263857 h 592692"/>
              <a:gd name="connsiteX19" fmla="*/ 135848 w 317945"/>
              <a:gd name="connsiteY19" fmla="*/ 263857 h 592692"/>
              <a:gd name="connsiteX20" fmla="*/ 124659 w 317945"/>
              <a:gd name="connsiteY20" fmla="*/ 252614 h 592692"/>
              <a:gd name="connsiteX21" fmla="*/ 124659 w 317945"/>
              <a:gd name="connsiteY21" fmla="*/ 75906 h 592692"/>
              <a:gd name="connsiteX22" fmla="*/ 96716 w 317945"/>
              <a:gd name="connsiteY22" fmla="*/ 53054 h 592692"/>
              <a:gd name="connsiteX23" fmla="*/ 78006 w 317945"/>
              <a:gd name="connsiteY23" fmla="*/ 77006 h 592692"/>
              <a:gd name="connsiteX24" fmla="*/ 78006 w 317945"/>
              <a:gd name="connsiteY24" fmla="*/ 294713 h 592692"/>
              <a:gd name="connsiteX25" fmla="*/ 78496 w 317945"/>
              <a:gd name="connsiteY25" fmla="*/ 309439 h 592692"/>
              <a:gd name="connsiteX26" fmla="*/ 97511 w 317945"/>
              <a:gd name="connsiteY26" fmla="*/ 331375 h 592692"/>
              <a:gd name="connsiteX27" fmla="*/ 173268 w 317945"/>
              <a:gd name="connsiteY27" fmla="*/ 411236 h 592692"/>
              <a:gd name="connsiteX28" fmla="*/ 86200 w 317945"/>
              <a:gd name="connsiteY28" fmla="*/ 336935 h 592692"/>
              <a:gd name="connsiteX29" fmla="*/ 61620 w 317945"/>
              <a:gd name="connsiteY29" fmla="*/ 305651 h 592692"/>
              <a:gd name="connsiteX30" fmla="*/ 49208 w 317945"/>
              <a:gd name="connsiteY30" fmla="*/ 258052 h 592692"/>
              <a:gd name="connsiteX31" fmla="*/ 16741 w 317945"/>
              <a:gd name="connsiteY31" fmla="*/ 235933 h 592692"/>
              <a:gd name="connsiteX32" fmla="*/ 7447 w 317945"/>
              <a:gd name="connsiteY32" fmla="*/ 278155 h 592692"/>
              <a:gd name="connsiteX33" fmla="*/ 48168 w 317945"/>
              <a:gd name="connsiteY33" fmla="*/ 425472 h 592692"/>
              <a:gd name="connsiteX34" fmla="*/ 98184 w 317945"/>
              <a:gd name="connsiteY34" fmla="*/ 495007 h 592692"/>
              <a:gd name="connsiteX35" fmla="*/ 110596 w 317945"/>
              <a:gd name="connsiteY35" fmla="*/ 543889 h 592692"/>
              <a:gd name="connsiteX36" fmla="*/ 110596 w 317945"/>
              <a:gd name="connsiteY36" fmla="*/ 582628 h 592692"/>
              <a:gd name="connsiteX37" fmla="*/ 120012 w 317945"/>
              <a:gd name="connsiteY37" fmla="*/ 592037 h 592692"/>
              <a:gd name="connsiteX38" fmla="*/ 276539 w 317945"/>
              <a:gd name="connsiteY38" fmla="*/ 592037 h 592692"/>
              <a:gd name="connsiteX39" fmla="*/ 285955 w 317945"/>
              <a:gd name="connsiteY39" fmla="*/ 582628 h 592692"/>
              <a:gd name="connsiteX40" fmla="*/ 285955 w 317945"/>
              <a:gd name="connsiteY40" fmla="*/ 521342 h 592692"/>
              <a:gd name="connsiteX41" fmla="*/ 289502 w 317945"/>
              <a:gd name="connsiteY41" fmla="*/ 494213 h 592692"/>
              <a:gd name="connsiteX42" fmla="*/ 311635 w 317945"/>
              <a:gd name="connsiteY42" fmla="*/ 416674 h 592692"/>
              <a:gd name="connsiteX43" fmla="*/ 319034 w 317945"/>
              <a:gd name="connsiteY43" fmla="*/ 343168 h 592692"/>
              <a:gd name="connsiteX44" fmla="*/ 319034 w 317945"/>
              <a:gd name="connsiteY44" fmla="*/ 313350 h 592692"/>
              <a:gd name="connsiteX45" fmla="*/ 316099 w 317945"/>
              <a:gd name="connsiteY45" fmla="*/ 168537 h 59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17945" h="592692">
                <a:moveTo>
                  <a:pt x="316099" y="168537"/>
                </a:moveTo>
                <a:cubicBezTo>
                  <a:pt x="316099" y="155706"/>
                  <a:pt x="307845" y="145318"/>
                  <a:pt x="294760" y="146602"/>
                </a:cubicBezTo>
                <a:cubicBezTo>
                  <a:pt x="283326" y="147762"/>
                  <a:pt x="276967" y="157539"/>
                  <a:pt x="276967" y="169026"/>
                </a:cubicBezTo>
                <a:lnTo>
                  <a:pt x="275011" y="255852"/>
                </a:lnTo>
                <a:cubicBezTo>
                  <a:pt x="275011" y="260435"/>
                  <a:pt x="271281" y="264101"/>
                  <a:pt x="266756" y="264040"/>
                </a:cubicBezTo>
                <a:lnTo>
                  <a:pt x="266512" y="264040"/>
                </a:lnTo>
                <a:cubicBezTo>
                  <a:pt x="261987" y="263979"/>
                  <a:pt x="258380" y="260313"/>
                  <a:pt x="258380" y="255852"/>
                </a:cubicBezTo>
                <a:lnTo>
                  <a:pt x="258380" y="75845"/>
                </a:lnTo>
                <a:cubicBezTo>
                  <a:pt x="258380" y="61547"/>
                  <a:pt x="245295" y="50121"/>
                  <a:pt x="230437" y="52993"/>
                </a:cubicBezTo>
                <a:cubicBezTo>
                  <a:pt x="219309" y="55131"/>
                  <a:pt x="211727" y="65641"/>
                  <a:pt x="211727" y="76945"/>
                </a:cubicBezTo>
                <a:lnTo>
                  <a:pt x="211727" y="255791"/>
                </a:lnTo>
                <a:cubicBezTo>
                  <a:pt x="211727" y="260313"/>
                  <a:pt x="208058" y="263979"/>
                  <a:pt x="203534" y="263979"/>
                </a:cubicBezTo>
                <a:lnTo>
                  <a:pt x="202311" y="263979"/>
                </a:lnTo>
                <a:cubicBezTo>
                  <a:pt x="197786" y="263979"/>
                  <a:pt x="194118" y="260313"/>
                  <a:pt x="194118" y="255791"/>
                </a:cubicBezTo>
                <a:lnTo>
                  <a:pt x="194118" y="27880"/>
                </a:lnTo>
                <a:cubicBezTo>
                  <a:pt x="194118" y="13582"/>
                  <a:pt x="181033" y="2156"/>
                  <a:pt x="166175" y="5028"/>
                </a:cubicBezTo>
                <a:cubicBezTo>
                  <a:pt x="155047" y="7166"/>
                  <a:pt x="147465" y="17676"/>
                  <a:pt x="147465" y="28980"/>
                </a:cubicBezTo>
                <a:lnTo>
                  <a:pt x="147465" y="252614"/>
                </a:lnTo>
                <a:cubicBezTo>
                  <a:pt x="147465" y="258846"/>
                  <a:pt x="142390" y="263857"/>
                  <a:pt x="136154" y="263857"/>
                </a:cubicBezTo>
                <a:lnTo>
                  <a:pt x="135848" y="263857"/>
                </a:lnTo>
                <a:cubicBezTo>
                  <a:pt x="129673" y="263796"/>
                  <a:pt x="124659" y="258785"/>
                  <a:pt x="124659" y="252614"/>
                </a:cubicBezTo>
                <a:lnTo>
                  <a:pt x="124659" y="75906"/>
                </a:lnTo>
                <a:cubicBezTo>
                  <a:pt x="124659" y="61608"/>
                  <a:pt x="111574" y="50182"/>
                  <a:pt x="96716" y="53054"/>
                </a:cubicBezTo>
                <a:cubicBezTo>
                  <a:pt x="85588" y="55193"/>
                  <a:pt x="78006" y="65702"/>
                  <a:pt x="78006" y="77006"/>
                </a:cubicBezTo>
                <a:lnTo>
                  <a:pt x="78006" y="294713"/>
                </a:lnTo>
                <a:cubicBezTo>
                  <a:pt x="78006" y="299541"/>
                  <a:pt x="78373" y="304795"/>
                  <a:pt x="78496" y="309439"/>
                </a:cubicBezTo>
                <a:cubicBezTo>
                  <a:pt x="80513" y="319277"/>
                  <a:pt x="87239" y="325692"/>
                  <a:pt x="97511" y="331375"/>
                </a:cubicBezTo>
                <a:cubicBezTo>
                  <a:pt x="138477" y="353983"/>
                  <a:pt x="166603" y="388811"/>
                  <a:pt x="173268" y="411236"/>
                </a:cubicBezTo>
                <a:cubicBezTo>
                  <a:pt x="149055" y="370358"/>
                  <a:pt x="115671" y="357160"/>
                  <a:pt x="86200" y="336935"/>
                </a:cubicBezTo>
                <a:cubicBezTo>
                  <a:pt x="68835" y="325020"/>
                  <a:pt x="63271" y="313289"/>
                  <a:pt x="61620" y="305651"/>
                </a:cubicBezTo>
                <a:cubicBezTo>
                  <a:pt x="56423" y="289703"/>
                  <a:pt x="54405" y="267217"/>
                  <a:pt x="49208" y="258052"/>
                </a:cubicBezTo>
                <a:cubicBezTo>
                  <a:pt x="40097" y="241921"/>
                  <a:pt x="30070" y="231167"/>
                  <a:pt x="16741" y="235933"/>
                </a:cubicBezTo>
                <a:cubicBezTo>
                  <a:pt x="782" y="241616"/>
                  <a:pt x="3901" y="255669"/>
                  <a:pt x="7447" y="278155"/>
                </a:cubicBezTo>
                <a:cubicBezTo>
                  <a:pt x="14662" y="323981"/>
                  <a:pt x="21021" y="380501"/>
                  <a:pt x="48168" y="425472"/>
                </a:cubicBezTo>
                <a:cubicBezTo>
                  <a:pt x="70853" y="463050"/>
                  <a:pt x="87361" y="482114"/>
                  <a:pt x="98184" y="495007"/>
                </a:cubicBezTo>
                <a:cubicBezTo>
                  <a:pt x="111758" y="511199"/>
                  <a:pt x="110596" y="522808"/>
                  <a:pt x="110596" y="543889"/>
                </a:cubicBezTo>
                <a:lnTo>
                  <a:pt x="110596" y="582628"/>
                </a:lnTo>
                <a:cubicBezTo>
                  <a:pt x="110596" y="587821"/>
                  <a:pt x="114815" y="592037"/>
                  <a:pt x="120012" y="592037"/>
                </a:cubicBezTo>
                <a:lnTo>
                  <a:pt x="276539" y="592037"/>
                </a:lnTo>
                <a:cubicBezTo>
                  <a:pt x="281736" y="592037"/>
                  <a:pt x="285955" y="587821"/>
                  <a:pt x="285955" y="582628"/>
                </a:cubicBezTo>
                <a:lnTo>
                  <a:pt x="285955" y="521342"/>
                </a:lnTo>
                <a:cubicBezTo>
                  <a:pt x="285955" y="512177"/>
                  <a:pt x="287056" y="503011"/>
                  <a:pt x="289502" y="494213"/>
                </a:cubicBezTo>
                <a:cubicBezTo>
                  <a:pt x="298490" y="462195"/>
                  <a:pt x="305949" y="446553"/>
                  <a:pt x="311635" y="416674"/>
                </a:cubicBezTo>
                <a:cubicBezTo>
                  <a:pt x="318851" y="378668"/>
                  <a:pt x="319034" y="343168"/>
                  <a:pt x="319034" y="343168"/>
                </a:cubicBezTo>
                <a:lnTo>
                  <a:pt x="319034" y="313350"/>
                </a:lnTo>
                <a:lnTo>
                  <a:pt x="316099" y="168537"/>
                </a:lnTo>
                <a:close/>
              </a:path>
            </a:pathLst>
          </a:custGeom>
          <a:solidFill>
            <a:schemeClr val="bg1">
              <a:lumMod val="95000"/>
            </a:schemeClr>
          </a:solidFill>
          <a:ln w="9525" cap="flat">
            <a:noFill/>
            <a:prstDash val="solid"/>
            <a:miter/>
          </a:ln>
        </p:spPr>
        <p:txBody>
          <a:bodyPr rtlCol="0" anchor="ctr"/>
          <a:lstStyle/>
          <a:p>
            <a:endParaRPr lang="es-MX"/>
          </a:p>
        </p:txBody>
      </p:sp>
      <p:sp>
        <p:nvSpPr>
          <p:cNvPr id="37" name="Freeform 99">
            <a:extLst>
              <a:ext uri="{FF2B5EF4-FFF2-40B4-BE49-F238E27FC236}">
                <a16:creationId xmlns:a16="http://schemas.microsoft.com/office/drawing/2014/main" id="{3FCC6606-1650-7947-A2AD-622E48A0380C}"/>
              </a:ext>
            </a:extLst>
          </p:cNvPr>
          <p:cNvSpPr>
            <a:spLocks noChangeArrowheads="1"/>
          </p:cNvSpPr>
          <p:nvPr/>
        </p:nvSpPr>
        <p:spPr bwMode="auto">
          <a:xfrm>
            <a:off x="11778599" y="8257308"/>
            <a:ext cx="1814818" cy="3514148"/>
          </a:xfrm>
          <a:custGeom>
            <a:avLst/>
            <a:gdLst>
              <a:gd name="T0" fmla="*/ 674 w 970"/>
              <a:gd name="T1" fmla="*/ 997 h 1879"/>
              <a:gd name="T2" fmla="*/ 674 w 970"/>
              <a:gd name="T3" fmla="*/ 997 h 1879"/>
              <a:gd name="T4" fmla="*/ 734 w 970"/>
              <a:gd name="T5" fmla="*/ 880 h 1879"/>
              <a:gd name="T6" fmla="*/ 763 w 970"/>
              <a:gd name="T7" fmla="*/ 264 h 1879"/>
              <a:gd name="T8" fmla="*/ 734 w 970"/>
              <a:gd name="T9" fmla="*/ 205 h 1879"/>
              <a:gd name="T10" fmla="*/ 734 w 970"/>
              <a:gd name="T11" fmla="*/ 205 h 1879"/>
              <a:gd name="T12" fmla="*/ 704 w 970"/>
              <a:gd name="T13" fmla="*/ 117 h 1879"/>
              <a:gd name="T14" fmla="*/ 264 w 970"/>
              <a:gd name="T15" fmla="*/ 117 h 1879"/>
              <a:gd name="T16" fmla="*/ 235 w 970"/>
              <a:gd name="T17" fmla="*/ 205 h 1879"/>
              <a:gd name="T18" fmla="*/ 235 w 970"/>
              <a:gd name="T19" fmla="*/ 205 h 1879"/>
              <a:gd name="T20" fmla="*/ 205 w 970"/>
              <a:gd name="T21" fmla="*/ 264 h 1879"/>
              <a:gd name="T22" fmla="*/ 235 w 970"/>
              <a:gd name="T23" fmla="*/ 880 h 1879"/>
              <a:gd name="T24" fmla="*/ 293 w 970"/>
              <a:gd name="T25" fmla="*/ 997 h 1879"/>
              <a:gd name="T26" fmla="*/ 0 w 970"/>
              <a:gd name="T27" fmla="*/ 1349 h 1879"/>
              <a:gd name="T28" fmla="*/ 0 w 970"/>
              <a:gd name="T29" fmla="*/ 1349 h 1879"/>
              <a:gd name="T30" fmla="*/ 87 w 970"/>
              <a:gd name="T31" fmla="*/ 1673 h 1879"/>
              <a:gd name="T32" fmla="*/ 146 w 970"/>
              <a:gd name="T33" fmla="*/ 1878 h 1879"/>
              <a:gd name="T34" fmla="*/ 499 w 970"/>
              <a:gd name="T35" fmla="*/ 1320 h 1879"/>
              <a:gd name="T36" fmla="*/ 822 w 970"/>
              <a:gd name="T37" fmla="*/ 1878 h 1879"/>
              <a:gd name="T38" fmla="*/ 909 w 970"/>
              <a:gd name="T39" fmla="*/ 1496 h 1879"/>
              <a:gd name="T40" fmla="*/ 969 w 970"/>
              <a:gd name="T41" fmla="*/ 1349 h 1879"/>
              <a:gd name="T42" fmla="*/ 969 w 970"/>
              <a:gd name="T43" fmla="*/ 1349 h 1879"/>
              <a:gd name="T44" fmla="*/ 674 w 970"/>
              <a:gd name="T45" fmla="*/ 997 h 1879"/>
              <a:gd name="T46" fmla="*/ 499 w 970"/>
              <a:gd name="T47" fmla="*/ 705 h 1879"/>
              <a:gd name="T48" fmla="*/ 499 w 970"/>
              <a:gd name="T49" fmla="*/ 705 h 1879"/>
              <a:gd name="T50" fmla="*/ 293 w 970"/>
              <a:gd name="T51" fmla="*/ 352 h 1879"/>
              <a:gd name="T52" fmla="*/ 674 w 970"/>
              <a:gd name="T53" fmla="*/ 352 h 1879"/>
              <a:gd name="T54" fmla="*/ 499 w 970"/>
              <a:gd name="T55" fmla="*/ 705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0" h="1879">
                <a:moveTo>
                  <a:pt x="674" y="997"/>
                </a:moveTo>
                <a:lnTo>
                  <a:pt x="674" y="997"/>
                </a:lnTo>
                <a:cubicBezTo>
                  <a:pt x="734" y="880"/>
                  <a:pt x="734" y="880"/>
                  <a:pt x="734" y="880"/>
                </a:cubicBezTo>
                <a:cubicBezTo>
                  <a:pt x="851" y="705"/>
                  <a:pt x="851" y="470"/>
                  <a:pt x="763" y="264"/>
                </a:cubicBezTo>
                <a:cubicBezTo>
                  <a:pt x="734" y="205"/>
                  <a:pt x="734" y="205"/>
                  <a:pt x="734" y="205"/>
                </a:cubicBezTo>
                <a:lnTo>
                  <a:pt x="734" y="205"/>
                </a:lnTo>
                <a:cubicBezTo>
                  <a:pt x="704" y="117"/>
                  <a:pt x="704" y="117"/>
                  <a:pt x="704" y="117"/>
                </a:cubicBezTo>
                <a:cubicBezTo>
                  <a:pt x="587" y="0"/>
                  <a:pt x="381" y="0"/>
                  <a:pt x="264" y="117"/>
                </a:cubicBezTo>
                <a:cubicBezTo>
                  <a:pt x="235" y="205"/>
                  <a:pt x="235" y="205"/>
                  <a:pt x="235" y="205"/>
                </a:cubicBezTo>
                <a:lnTo>
                  <a:pt x="235" y="205"/>
                </a:lnTo>
                <a:cubicBezTo>
                  <a:pt x="205" y="264"/>
                  <a:pt x="205" y="264"/>
                  <a:pt x="205" y="264"/>
                </a:cubicBezTo>
                <a:cubicBezTo>
                  <a:pt x="117" y="470"/>
                  <a:pt x="117" y="705"/>
                  <a:pt x="235" y="880"/>
                </a:cubicBezTo>
                <a:cubicBezTo>
                  <a:pt x="293" y="997"/>
                  <a:pt x="293" y="997"/>
                  <a:pt x="293" y="997"/>
                </a:cubicBezTo>
                <a:cubicBezTo>
                  <a:pt x="0" y="1349"/>
                  <a:pt x="0" y="1349"/>
                  <a:pt x="0" y="1349"/>
                </a:cubicBezTo>
                <a:lnTo>
                  <a:pt x="0" y="1349"/>
                </a:lnTo>
                <a:cubicBezTo>
                  <a:pt x="87" y="1673"/>
                  <a:pt x="87" y="1673"/>
                  <a:pt x="87" y="1673"/>
                </a:cubicBezTo>
                <a:cubicBezTo>
                  <a:pt x="146" y="1878"/>
                  <a:pt x="146" y="1878"/>
                  <a:pt x="146" y="1878"/>
                </a:cubicBezTo>
                <a:cubicBezTo>
                  <a:pt x="499" y="1320"/>
                  <a:pt x="499" y="1320"/>
                  <a:pt x="499" y="1320"/>
                </a:cubicBezTo>
                <a:cubicBezTo>
                  <a:pt x="822" y="1878"/>
                  <a:pt x="822" y="1878"/>
                  <a:pt x="822" y="1878"/>
                </a:cubicBezTo>
                <a:cubicBezTo>
                  <a:pt x="909" y="1496"/>
                  <a:pt x="909" y="1496"/>
                  <a:pt x="909" y="1496"/>
                </a:cubicBezTo>
                <a:cubicBezTo>
                  <a:pt x="969" y="1349"/>
                  <a:pt x="969" y="1349"/>
                  <a:pt x="969" y="1349"/>
                </a:cubicBezTo>
                <a:lnTo>
                  <a:pt x="969" y="1349"/>
                </a:lnTo>
                <a:lnTo>
                  <a:pt x="674" y="997"/>
                </a:lnTo>
                <a:close/>
                <a:moveTo>
                  <a:pt x="499" y="705"/>
                </a:moveTo>
                <a:lnTo>
                  <a:pt x="499" y="705"/>
                </a:lnTo>
                <a:cubicBezTo>
                  <a:pt x="410" y="587"/>
                  <a:pt x="352" y="470"/>
                  <a:pt x="293" y="352"/>
                </a:cubicBezTo>
                <a:cubicBezTo>
                  <a:pt x="410" y="264"/>
                  <a:pt x="557" y="264"/>
                  <a:pt x="674" y="352"/>
                </a:cubicBezTo>
                <a:cubicBezTo>
                  <a:pt x="616" y="470"/>
                  <a:pt x="557" y="587"/>
                  <a:pt x="499" y="705"/>
                </a:cubicBezTo>
                <a:close/>
              </a:path>
            </a:pathLst>
          </a:custGeom>
          <a:solidFill>
            <a:schemeClr val="accent4"/>
          </a:solidFill>
          <a:ln>
            <a:noFill/>
          </a:ln>
          <a:effectLst/>
        </p:spPr>
        <p:txBody>
          <a:bodyPr wrap="none" anchor="ctr"/>
          <a:lstStyle/>
          <a:p>
            <a:endParaRPr lang="en-SV"/>
          </a:p>
        </p:txBody>
      </p:sp>
      <p:sp>
        <p:nvSpPr>
          <p:cNvPr id="39" name="Pentagon 38">
            <a:extLst>
              <a:ext uri="{FF2B5EF4-FFF2-40B4-BE49-F238E27FC236}">
                <a16:creationId xmlns:a16="http://schemas.microsoft.com/office/drawing/2014/main" id="{B86AE30E-4048-184E-9816-66566D1C0BAF}"/>
              </a:ext>
            </a:extLst>
          </p:cNvPr>
          <p:cNvSpPr/>
          <p:nvPr/>
        </p:nvSpPr>
        <p:spPr>
          <a:xfrm>
            <a:off x="2464128" y="4855560"/>
            <a:ext cx="6096000" cy="200244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40" name="Pentagon 39">
            <a:extLst>
              <a:ext uri="{FF2B5EF4-FFF2-40B4-BE49-F238E27FC236}">
                <a16:creationId xmlns:a16="http://schemas.microsoft.com/office/drawing/2014/main" id="{20ED339C-8E4B-6B45-BC00-2BDA85366FE6}"/>
              </a:ext>
            </a:extLst>
          </p:cNvPr>
          <p:cNvSpPr/>
          <p:nvPr/>
        </p:nvSpPr>
        <p:spPr>
          <a:xfrm rot="10800000">
            <a:off x="15875328" y="4855560"/>
            <a:ext cx="6096000" cy="200244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41" name="TextBox 40">
            <a:extLst>
              <a:ext uri="{FF2B5EF4-FFF2-40B4-BE49-F238E27FC236}">
                <a16:creationId xmlns:a16="http://schemas.microsoft.com/office/drawing/2014/main" id="{70534589-BBFF-EC4C-AF4A-E6BC2B1116C0}"/>
              </a:ext>
            </a:extLst>
          </p:cNvPr>
          <p:cNvSpPr txBox="1"/>
          <p:nvPr/>
        </p:nvSpPr>
        <p:spPr>
          <a:xfrm>
            <a:off x="3724134" y="7402009"/>
            <a:ext cx="3575987"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42" name="Rectangle 41">
            <a:extLst>
              <a:ext uri="{FF2B5EF4-FFF2-40B4-BE49-F238E27FC236}">
                <a16:creationId xmlns:a16="http://schemas.microsoft.com/office/drawing/2014/main" id="{C949C8D7-531B-8644-8483-CBFE32BB1040}"/>
              </a:ext>
            </a:extLst>
          </p:cNvPr>
          <p:cNvSpPr/>
          <p:nvPr/>
        </p:nvSpPr>
        <p:spPr>
          <a:xfrm>
            <a:off x="2531103" y="7515131"/>
            <a:ext cx="1193032" cy="1015663"/>
          </a:xfrm>
          <a:prstGeom prst="rect">
            <a:avLst/>
          </a:prstGeom>
        </p:spPr>
        <p:txBody>
          <a:bodyPr wrap="square">
            <a:spAutoFit/>
          </a:bodyPr>
          <a:lstStyle/>
          <a:p>
            <a:r>
              <a:rPr lang="en-US" sz="6000" dirty="0">
                <a:solidFill>
                  <a:schemeClr val="accent1"/>
                </a:solidFill>
                <a:latin typeface="Roboto Medium" panose="02000000000000000000" pitchFamily="2" charset="0"/>
                <a:ea typeface="Roboto Medium" panose="02000000000000000000" pitchFamily="2" charset="0"/>
                <a:cs typeface="Montserrat" charset="0"/>
              </a:rPr>
              <a:t>01</a:t>
            </a:r>
          </a:p>
        </p:txBody>
      </p:sp>
      <p:sp>
        <p:nvSpPr>
          <p:cNvPr id="43" name="TextBox 42">
            <a:extLst>
              <a:ext uri="{FF2B5EF4-FFF2-40B4-BE49-F238E27FC236}">
                <a16:creationId xmlns:a16="http://schemas.microsoft.com/office/drawing/2014/main" id="{2B9A3910-9D2B-6B48-BB02-3A2D2ADFB7F1}"/>
              </a:ext>
            </a:extLst>
          </p:cNvPr>
          <p:cNvSpPr txBox="1"/>
          <p:nvPr/>
        </p:nvSpPr>
        <p:spPr>
          <a:xfrm>
            <a:off x="3724134" y="9092263"/>
            <a:ext cx="3575987"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44" name="Rectangle 43">
            <a:extLst>
              <a:ext uri="{FF2B5EF4-FFF2-40B4-BE49-F238E27FC236}">
                <a16:creationId xmlns:a16="http://schemas.microsoft.com/office/drawing/2014/main" id="{B59FA3B6-6D58-414D-8765-BBB50BE0DAAA}"/>
              </a:ext>
            </a:extLst>
          </p:cNvPr>
          <p:cNvSpPr/>
          <p:nvPr/>
        </p:nvSpPr>
        <p:spPr>
          <a:xfrm>
            <a:off x="2531103" y="9205385"/>
            <a:ext cx="1193032" cy="1015663"/>
          </a:xfrm>
          <a:prstGeom prst="rect">
            <a:avLst/>
          </a:prstGeom>
        </p:spPr>
        <p:txBody>
          <a:bodyPr wrap="square">
            <a:spAutoFit/>
          </a:bodyPr>
          <a:lstStyle/>
          <a:p>
            <a:r>
              <a:rPr lang="en-US" sz="6000" dirty="0">
                <a:solidFill>
                  <a:schemeClr val="accent1"/>
                </a:solidFill>
                <a:latin typeface="Roboto Medium" panose="02000000000000000000" pitchFamily="2" charset="0"/>
                <a:ea typeface="Roboto Medium" panose="02000000000000000000" pitchFamily="2" charset="0"/>
                <a:cs typeface="Montserrat" charset="0"/>
              </a:rPr>
              <a:t>02</a:t>
            </a:r>
          </a:p>
        </p:txBody>
      </p:sp>
      <p:sp>
        <p:nvSpPr>
          <p:cNvPr id="45" name="TextBox 44">
            <a:extLst>
              <a:ext uri="{FF2B5EF4-FFF2-40B4-BE49-F238E27FC236}">
                <a16:creationId xmlns:a16="http://schemas.microsoft.com/office/drawing/2014/main" id="{D7EBDB71-BAD8-DD4D-953B-6F2635FD4E57}"/>
              </a:ext>
            </a:extLst>
          </p:cNvPr>
          <p:cNvSpPr txBox="1"/>
          <p:nvPr/>
        </p:nvSpPr>
        <p:spPr>
          <a:xfrm>
            <a:off x="3724134" y="10754809"/>
            <a:ext cx="3575987"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47" name="Rectangle 46">
            <a:extLst>
              <a:ext uri="{FF2B5EF4-FFF2-40B4-BE49-F238E27FC236}">
                <a16:creationId xmlns:a16="http://schemas.microsoft.com/office/drawing/2014/main" id="{27BD902A-8D35-3B4E-AF16-23F51CB18698}"/>
              </a:ext>
            </a:extLst>
          </p:cNvPr>
          <p:cNvSpPr/>
          <p:nvPr/>
        </p:nvSpPr>
        <p:spPr>
          <a:xfrm>
            <a:off x="2531103" y="10867931"/>
            <a:ext cx="1193032" cy="1015663"/>
          </a:xfrm>
          <a:prstGeom prst="rect">
            <a:avLst/>
          </a:prstGeom>
        </p:spPr>
        <p:txBody>
          <a:bodyPr wrap="square">
            <a:spAutoFit/>
          </a:bodyPr>
          <a:lstStyle/>
          <a:p>
            <a:r>
              <a:rPr lang="en-US" sz="6000" dirty="0">
                <a:solidFill>
                  <a:schemeClr val="accent1"/>
                </a:solidFill>
                <a:latin typeface="Roboto Medium" panose="02000000000000000000" pitchFamily="2" charset="0"/>
                <a:ea typeface="Roboto Medium" panose="02000000000000000000" pitchFamily="2" charset="0"/>
                <a:cs typeface="Montserrat" charset="0"/>
              </a:rPr>
              <a:t>03</a:t>
            </a:r>
          </a:p>
        </p:txBody>
      </p:sp>
      <p:sp>
        <p:nvSpPr>
          <p:cNvPr id="48" name="TextBox 47">
            <a:extLst>
              <a:ext uri="{FF2B5EF4-FFF2-40B4-BE49-F238E27FC236}">
                <a16:creationId xmlns:a16="http://schemas.microsoft.com/office/drawing/2014/main" id="{B7F9F0C1-86CB-A84D-86A3-8153ECC2C39A}"/>
              </a:ext>
            </a:extLst>
          </p:cNvPr>
          <p:cNvSpPr txBox="1"/>
          <p:nvPr/>
        </p:nvSpPr>
        <p:spPr>
          <a:xfrm>
            <a:off x="17077529" y="7402009"/>
            <a:ext cx="3575987" cy="1200329"/>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49" name="Rectangle 48">
            <a:extLst>
              <a:ext uri="{FF2B5EF4-FFF2-40B4-BE49-F238E27FC236}">
                <a16:creationId xmlns:a16="http://schemas.microsoft.com/office/drawing/2014/main" id="{C799F69B-11D7-9347-9EEC-7F868EB8A409}"/>
              </a:ext>
            </a:extLst>
          </p:cNvPr>
          <p:cNvSpPr/>
          <p:nvPr/>
        </p:nvSpPr>
        <p:spPr>
          <a:xfrm>
            <a:off x="20778296" y="7515131"/>
            <a:ext cx="1193032" cy="1015663"/>
          </a:xfrm>
          <a:prstGeom prst="rect">
            <a:avLst/>
          </a:prstGeom>
        </p:spPr>
        <p:txBody>
          <a:bodyPr wrap="square">
            <a:spAutoFit/>
          </a:bodyPr>
          <a:lstStyle/>
          <a:p>
            <a:pPr algn="r"/>
            <a:r>
              <a:rPr lang="en-US" sz="6000" dirty="0">
                <a:solidFill>
                  <a:schemeClr val="accent2"/>
                </a:solidFill>
                <a:latin typeface="Roboto Medium" panose="02000000000000000000" pitchFamily="2" charset="0"/>
                <a:ea typeface="Roboto Medium" panose="02000000000000000000" pitchFamily="2" charset="0"/>
                <a:cs typeface="Montserrat" charset="0"/>
              </a:rPr>
              <a:t>01</a:t>
            </a:r>
          </a:p>
        </p:txBody>
      </p:sp>
      <p:sp>
        <p:nvSpPr>
          <p:cNvPr id="50" name="TextBox 49">
            <a:extLst>
              <a:ext uri="{FF2B5EF4-FFF2-40B4-BE49-F238E27FC236}">
                <a16:creationId xmlns:a16="http://schemas.microsoft.com/office/drawing/2014/main" id="{D860C6E4-7761-FB4E-ACB5-5F375ED684FF}"/>
              </a:ext>
            </a:extLst>
          </p:cNvPr>
          <p:cNvSpPr txBox="1"/>
          <p:nvPr/>
        </p:nvSpPr>
        <p:spPr>
          <a:xfrm>
            <a:off x="17077529" y="9092263"/>
            <a:ext cx="3575987" cy="1200329"/>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53" name="Rectangle 52">
            <a:extLst>
              <a:ext uri="{FF2B5EF4-FFF2-40B4-BE49-F238E27FC236}">
                <a16:creationId xmlns:a16="http://schemas.microsoft.com/office/drawing/2014/main" id="{54D164FB-2A1A-F04F-9D9E-FFA8E9CBA453}"/>
              </a:ext>
            </a:extLst>
          </p:cNvPr>
          <p:cNvSpPr/>
          <p:nvPr/>
        </p:nvSpPr>
        <p:spPr>
          <a:xfrm>
            <a:off x="20778296" y="9205385"/>
            <a:ext cx="1193032" cy="1015663"/>
          </a:xfrm>
          <a:prstGeom prst="rect">
            <a:avLst/>
          </a:prstGeom>
        </p:spPr>
        <p:txBody>
          <a:bodyPr wrap="square">
            <a:spAutoFit/>
          </a:bodyPr>
          <a:lstStyle/>
          <a:p>
            <a:pPr algn="r"/>
            <a:r>
              <a:rPr lang="en-US" sz="6000" dirty="0">
                <a:solidFill>
                  <a:schemeClr val="accent2"/>
                </a:solidFill>
                <a:latin typeface="Roboto Medium" panose="02000000000000000000" pitchFamily="2" charset="0"/>
                <a:ea typeface="Roboto Medium" panose="02000000000000000000" pitchFamily="2" charset="0"/>
                <a:cs typeface="Montserrat" charset="0"/>
              </a:rPr>
              <a:t>02</a:t>
            </a:r>
          </a:p>
        </p:txBody>
      </p:sp>
      <p:sp>
        <p:nvSpPr>
          <p:cNvPr id="54" name="TextBox 53">
            <a:extLst>
              <a:ext uri="{FF2B5EF4-FFF2-40B4-BE49-F238E27FC236}">
                <a16:creationId xmlns:a16="http://schemas.microsoft.com/office/drawing/2014/main" id="{E1852534-77BF-9E45-A8C0-044983F016C0}"/>
              </a:ext>
            </a:extLst>
          </p:cNvPr>
          <p:cNvSpPr txBox="1"/>
          <p:nvPr/>
        </p:nvSpPr>
        <p:spPr>
          <a:xfrm>
            <a:off x="17077529" y="10754809"/>
            <a:ext cx="3575987" cy="1200329"/>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55" name="Rectangle 54">
            <a:extLst>
              <a:ext uri="{FF2B5EF4-FFF2-40B4-BE49-F238E27FC236}">
                <a16:creationId xmlns:a16="http://schemas.microsoft.com/office/drawing/2014/main" id="{F4066763-1371-D240-A2FD-0A3AA4250B48}"/>
              </a:ext>
            </a:extLst>
          </p:cNvPr>
          <p:cNvSpPr/>
          <p:nvPr/>
        </p:nvSpPr>
        <p:spPr>
          <a:xfrm>
            <a:off x="20778296" y="10867931"/>
            <a:ext cx="1193032" cy="1015663"/>
          </a:xfrm>
          <a:prstGeom prst="rect">
            <a:avLst/>
          </a:prstGeom>
        </p:spPr>
        <p:txBody>
          <a:bodyPr wrap="square">
            <a:spAutoFit/>
          </a:bodyPr>
          <a:lstStyle/>
          <a:p>
            <a:pPr algn="r"/>
            <a:r>
              <a:rPr lang="en-US" sz="6000" dirty="0">
                <a:solidFill>
                  <a:schemeClr val="accent2"/>
                </a:solidFill>
                <a:latin typeface="Roboto Medium" panose="02000000000000000000" pitchFamily="2" charset="0"/>
                <a:ea typeface="Roboto Medium" panose="02000000000000000000" pitchFamily="2" charset="0"/>
                <a:cs typeface="Montserrat" charset="0"/>
              </a:rPr>
              <a:t>03</a:t>
            </a:r>
          </a:p>
        </p:txBody>
      </p:sp>
      <p:sp>
        <p:nvSpPr>
          <p:cNvPr id="56" name="Rectangle 55">
            <a:extLst>
              <a:ext uri="{FF2B5EF4-FFF2-40B4-BE49-F238E27FC236}">
                <a16:creationId xmlns:a16="http://schemas.microsoft.com/office/drawing/2014/main" id="{9A539021-6E6B-564B-A84B-45DD1C790528}"/>
              </a:ext>
            </a:extLst>
          </p:cNvPr>
          <p:cNvSpPr/>
          <p:nvPr/>
        </p:nvSpPr>
        <p:spPr>
          <a:xfrm>
            <a:off x="3724134" y="5533614"/>
            <a:ext cx="2981025"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Montserrat" charset="0"/>
              </a:rPr>
              <a:t>AIDS</a:t>
            </a:r>
            <a:endParaRPr lang="en-US" sz="5400" dirty="0">
              <a:solidFill>
                <a:schemeClr val="bg1"/>
              </a:solidFill>
              <a:latin typeface="Roboto Medium" panose="02000000000000000000" pitchFamily="2" charset="0"/>
              <a:ea typeface="Roboto Medium" panose="02000000000000000000" pitchFamily="2" charset="0"/>
              <a:cs typeface="Montserrat" charset="0"/>
            </a:endParaRPr>
          </a:p>
        </p:txBody>
      </p:sp>
      <p:sp>
        <p:nvSpPr>
          <p:cNvPr id="57" name="Rectangle 56">
            <a:extLst>
              <a:ext uri="{FF2B5EF4-FFF2-40B4-BE49-F238E27FC236}">
                <a16:creationId xmlns:a16="http://schemas.microsoft.com/office/drawing/2014/main" id="{18C2E4D6-C4B9-7943-90EC-E0303C8EFEC8}"/>
              </a:ext>
            </a:extLst>
          </p:cNvPr>
          <p:cNvSpPr/>
          <p:nvPr/>
        </p:nvSpPr>
        <p:spPr>
          <a:xfrm>
            <a:off x="17824980" y="5533614"/>
            <a:ext cx="2981025"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Montserrat" charset="0"/>
              </a:rPr>
              <a:t>HVI</a:t>
            </a:r>
            <a:endParaRPr lang="en-US" sz="5400" dirty="0">
              <a:solidFill>
                <a:schemeClr val="bg1"/>
              </a:solidFill>
              <a:latin typeface="Roboto Medium" panose="02000000000000000000" pitchFamily="2" charset="0"/>
              <a:ea typeface="Roboto Medium" panose="02000000000000000000" pitchFamily="2" charset="0"/>
              <a:cs typeface="Montserrat" charset="0"/>
            </a:endParaRPr>
          </a:p>
        </p:txBody>
      </p:sp>
    </p:spTree>
    <p:extLst>
      <p:ext uri="{BB962C8B-B14F-4D97-AF65-F5344CB8AC3E}">
        <p14:creationId xmlns:p14="http://schemas.microsoft.com/office/powerpoint/2010/main" val="1787410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2" name="Group 1">
            <a:extLst>
              <a:ext uri="{FF2B5EF4-FFF2-40B4-BE49-F238E27FC236}">
                <a16:creationId xmlns:a16="http://schemas.microsoft.com/office/drawing/2014/main" id="{4D7A810E-A093-6D46-96A6-732D8F5D1712}"/>
              </a:ext>
            </a:extLst>
          </p:cNvPr>
          <p:cNvGrpSpPr/>
          <p:nvPr/>
        </p:nvGrpSpPr>
        <p:grpSpPr>
          <a:xfrm>
            <a:off x="9281116" y="4654067"/>
            <a:ext cx="5356803" cy="7038840"/>
            <a:chOff x="9162761" y="5149850"/>
            <a:chExt cx="3968750" cy="5214938"/>
          </a:xfrm>
          <a:solidFill>
            <a:schemeClr val="accent3"/>
          </a:solidFill>
        </p:grpSpPr>
        <p:sp>
          <p:nvSpPr>
            <p:cNvPr id="6" name="Freeform 1">
              <a:extLst>
                <a:ext uri="{FF2B5EF4-FFF2-40B4-BE49-F238E27FC236}">
                  <a16:creationId xmlns:a16="http://schemas.microsoft.com/office/drawing/2014/main" id="{8670ECAB-7450-8144-B8C3-EE72230C998A}"/>
                </a:ext>
              </a:extLst>
            </p:cNvPr>
            <p:cNvSpPr>
              <a:spLocks noChangeArrowheads="1"/>
            </p:cNvSpPr>
            <p:nvPr/>
          </p:nvSpPr>
          <p:spPr bwMode="auto">
            <a:xfrm>
              <a:off x="10994736" y="5149850"/>
              <a:ext cx="306388" cy="611188"/>
            </a:xfrm>
            <a:custGeom>
              <a:avLst/>
              <a:gdLst>
                <a:gd name="T0" fmla="*/ 424 w 849"/>
                <a:gd name="T1" fmla="*/ 0 h 1697"/>
                <a:gd name="T2" fmla="*/ 424 w 849"/>
                <a:gd name="T3" fmla="*/ 0 h 1697"/>
                <a:gd name="T4" fmla="*/ 0 w 849"/>
                <a:gd name="T5" fmla="*/ 424 h 1697"/>
                <a:gd name="T6" fmla="*/ 0 w 849"/>
                <a:gd name="T7" fmla="*/ 1272 h 1697"/>
                <a:gd name="T8" fmla="*/ 424 w 849"/>
                <a:gd name="T9" fmla="*/ 1696 h 1697"/>
                <a:gd name="T10" fmla="*/ 848 w 849"/>
                <a:gd name="T11" fmla="*/ 1272 h 1697"/>
                <a:gd name="T12" fmla="*/ 848 w 849"/>
                <a:gd name="T13" fmla="*/ 424 h 1697"/>
                <a:gd name="T14" fmla="*/ 424 w 849"/>
                <a:gd name="T15" fmla="*/ 0 h 16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9" h="1697">
                  <a:moveTo>
                    <a:pt x="424" y="0"/>
                  </a:moveTo>
                  <a:lnTo>
                    <a:pt x="424" y="0"/>
                  </a:lnTo>
                  <a:cubicBezTo>
                    <a:pt x="192" y="0"/>
                    <a:pt x="0" y="191"/>
                    <a:pt x="0" y="424"/>
                  </a:cubicBezTo>
                  <a:cubicBezTo>
                    <a:pt x="0" y="1272"/>
                    <a:pt x="0" y="1272"/>
                    <a:pt x="0" y="1272"/>
                  </a:cubicBezTo>
                  <a:cubicBezTo>
                    <a:pt x="0" y="1505"/>
                    <a:pt x="192" y="1696"/>
                    <a:pt x="424" y="1696"/>
                  </a:cubicBezTo>
                  <a:cubicBezTo>
                    <a:pt x="658" y="1696"/>
                    <a:pt x="848" y="1505"/>
                    <a:pt x="848" y="1272"/>
                  </a:cubicBezTo>
                  <a:cubicBezTo>
                    <a:pt x="848" y="424"/>
                    <a:pt x="848" y="424"/>
                    <a:pt x="848" y="424"/>
                  </a:cubicBezTo>
                  <a:cubicBezTo>
                    <a:pt x="848" y="191"/>
                    <a:pt x="658" y="0"/>
                    <a:pt x="42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7" name="Freeform 2">
              <a:extLst>
                <a:ext uri="{FF2B5EF4-FFF2-40B4-BE49-F238E27FC236}">
                  <a16:creationId xmlns:a16="http://schemas.microsoft.com/office/drawing/2014/main" id="{97ED1279-51C3-B74B-AF33-7257CD4803C2}"/>
                </a:ext>
              </a:extLst>
            </p:cNvPr>
            <p:cNvSpPr>
              <a:spLocks noChangeArrowheads="1"/>
            </p:cNvSpPr>
            <p:nvPr/>
          </p:nvSpPr>
          <p:spPr bwMode="auto">
            <a:xfrm>
              <a:off x="10385136" y="5454650"/>
              <a:ext cx="306388" cy="627063"/>
            </a:xfrm>
            <a:custGeom>
              <a:avLst/>
              <a:gdLst>
                <a:gd name="T0" fmla="*/ 424 w 849"/>
                <a:gd name="T1" fmla="*/ 0 h 1740"/>
                <a:gd name="T2" fmla="*/ 424 w 849"/>
                <a:gd name="T3" fmla="*/ 0 h 1740"/>
                <a:gd name="T4" fmla="*/ 0 w 849"/>
                <a:gd name="T5" fmla="*/ 424 h 1740"/>
                <a:gd name="T6" fmla="*/ 0 w 849"/>
                <a:gd name="T7" fmla="*/ 1315 h 1740"/>
                <a:gd name="T8" fmla="*/ 424 w 849"/>
                <a:gd name="T9" fmla="*/ 1739 h 1740"/>
                <a:gd name="T10" fmla="*/ 848 w 849"/>
                <a:gd name="T11" fmla="*/ 1315 h 1740"/>
                <a:gd name="T12" fmla="*/ 848 w 849"/>
                <a:gd name="T13" fmla="*/ 424 h 1740"/>
                <a:gd name="T14" fmla="*/ 424 w 849"/>
                <a:gd name="T15" fmla="*/ 0 h 17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9" h="1740">
                  <a:moveTo>
                    <a:pt x="424" y="0"/>
                  </a:moveTo>
                  <a:lnTo>
                    <a:pt x="424" y="0"/>
                  </a:lnTo>
                  <a:cubicBezTo>
                    <a:pt x="192" y="0"/>
                    <a:pt x="0" y="191"/>
                    <a:pt x="0" y="424"/>
                  </a:cubicBezTo>
                  <a:cubicBezTo>
                    <a:pt x="0" y="1315"/>
                    <a:pt x="0" y="1315"/>
                    <a:pt x="0" y="1315"/>
                  </a:cubicBezTo>
                  <a:cubicBezTo>
                    <a:pt x="0" y="1548"/>
                    <a:pt x="192" y="1739"/>
                    <a:pt x="424" y="1739"/>
                  </a:cubicBezTo>
                  <a:cubicBezTo>
                    <a:pt x="658" y="1739"/>
                    <a:pt x="848" y="1548"/>
                    <a:pt x="848" y="1315"/>
                  </a:cubicBezTo>
                  <a:cubicBezTo>
                    <a:pt x="848" y="424"/>
                    <a:pt x="848" y="424"/>
                    <a:pt x="848" y="424"/>
                  </a:cubicBezTo>
                  <a:cubicBezTo>
                    <a:pt x="848" y="191"/>
                    <a:pt x="658" y="0"/>
                    <a:pt x="42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8" name="Freeform 3">
              <a:extLst>
                <a:ext uri="{FF2B5EF4-FFF2-40B4-BE49-F238E27FC236}">
                  <a16:creationId xmlns:a16="http://schemas.microsoft.com/office/drawing/2014/main" id="{6DA28B7E-63ED-6C4A-95E7-BCD6547E77B3}"/>
                </a:ext>
              </a:extLst>
            </p:cNvPr>
            <p:cNvSpPr>
              <a:spLocks noChangeArrowheads="1"/>
            </p:cNvSpPr>
            <p:nvPr/>
          </p:nvSpPr>
          <p:spPr bwMode="auto">
            <a:xfrm>
              <a:off x="11605924" y="5454650"/>
              <a:ext cx="306387" cy="627063"/>
            </a:xfrm>
            <a:custGeom>
              <a:avLst/>
              <a:gdLst>
                <a:gd name="T0" fmla="*/ 425 w 850"/>
                <a:gd name="T1" fmla="*/ 0 h 1740"/>
                <a:gd name="T2" fmla="*/ 425 w 850"/>
                <a:gd name="T3" fmla="*/ 0 h 1740"/>
                <a:gd name="T4" fmla="*/ 0 w 850"/>
                <a:gd name="T5" fmla="*/ 424 h 1740"/>
                <a:gd name="T6" fmla="*/ 0 w 850"/>
                <a:gd name="T7" fmla="*/ 1315 h 1740"/>
                <a:gd name="T8" fmla="*/ 425 w 850"/>
                <a:gd name="T9" fmla="*/ 1739 h 1740"/>
                <a:gd name="T10" fmla="*/ 849 w 850"/>
                <a:gd name="T11" fmla="*/ 1315 h 1740"/>
                <a:gd name="T12" fmla="*/ 849 w 850"/>
                <a:gd name="T13" fmla="*/ 424 h 1740"/>
                <a:gd name="T14" fmla="*/ 425 w 850"/>
                <a:gd name="T15" fmla="*/ 0 h 17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0" h="1740">
                  <a:moveTo>
                    <a:pt x="425" y="0"/>
                  </a:moveTo>
                  <a:lnTo>
                    <a:pt x="425" y="0"/>
                  </a:lnTo>
                  <a:cubicBezTo>
                    <a:pt x="192" y="0"/>
                    <a:pt x="0" y="191"/>
                    <a:pt x="0" y="424"/>
                  </a:cubicBezTo>
                  <a:cubicBezTo>
                    <a:pt x="0" y="1315"/>
                    <a:pt x="0" y="1315"/>
                    <a:pt x="0" y="1315"/>
                  </a:cubicBezTo>
                  <a:cubicBezTo>
                    <a:pt x="0" y="1548"/>
                    <a:pt x="192" y="1739"/>
                    <a:pt x="425" y="1739"/>
                  </a:cubicBezTo>
                  <a:cubicBezTo>
                    <a:pt x="658" y="1739"/>
                    <a:pt x="849" y="1548"/>
                    <a:pt x="849" y="1315"/>
                  </a:cubicBezTo>
                  <a:cubicBezTo>
                    <a:pt x="849" y="424"/>
                    <a:pt x="849" y="424"/>
                    <a:pt x="849" y="424"/>
                  </a:cubicBezTo>
                  <a:cubicBezTo>
                    <a:pt x="849" y="191"/>
                    <a:pt x="658" y="0"/>
                    <a:pt x="425"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9" name="Freeform 4">
              <a:extLst>
                <a:ext uri="{FF2B5EF4-FFF2-40B4-BE49-F238E27FC236}">
                  <a16:creationId xmlns:a16="http://schemas.microsoft.com/office/drawing/2014/main" id="{71D534CD-3507-3549-8B75-64035A2FCBF1}"/>
                </a:ext>
              </a:extLst>
            </p:cNvPr>
            <p:cNvSpPr>
              <a:spLocks noChangeArrowheads="1"/>
            </p:cNvSpPr>
            <p:nvPr/>
          </p:nvSpPr>
          <p:spPr bwMode="auto">
            <a:xfrm>
              <a:off x="9202449" y="6386513"/>
              <a:ext cx="3900487" cy="1220787"/>
            </a:xfrm>
            <a:custGeom>
              <a:avLst/>
              <a:gdLst>
                <a:gd name="T0" fmla="*/ 10070 w 10834"/>
                <a:gd name="T1" fmla="*/ 318 h 3393"/>
                <a:gd name="T2" fmla="*/ 10070 w 10834"/>
                <a:gd name="T3" fmla="*/ 318 h 3393"/>
                <a:gd name="T4" fmla="*/ 9646 w 10834"/>
                <a:gd name="T5" fmla="*/ 0 h 3393"/>
                <a:gd name="T6" fmla="*/ 7483 w 10834"/>
                <a:gd name="T7" fmla="*/ 0 h 3393"/>
                <a:gd name="T8" fmla="*/ 7526 w 10834"/>
                <a:gd name="T9" fmla="*/ 424 h 3393"/>
                <a:gd name="T10" fmla="*/ 7483 w 10834"/>
                <a:gd name="T11" fmla="*/ 848 h 3393"/>
                <a:gd name="T12" fmla="*/ 7950 w 10834"/>
                <a:gd name="T13" fmla="*/ 848 h 3393"/>
                <a:gd name="T14" fmla="*/ 8374 w 10834"/>
                <a:gd name="T15" fmla="*/ 1272 h 3393"/>
                <a:gd name="T16" fmla="*/ 7950 w 10834"/>
                <a:gd name="T17" fmla="*/ 1696 h 3393"/>
                <a:gd name="T18" fmla="*/ 2861 w 10834"/>
                <a:gd name="T19" fmla="*/ 1696 h 3393"/>
                <a:gd name="T20" fmla="*/ 2437 w 10834"/>
                <a:gd name="T21" fmla="*/ 1272 h 3393"/>
                <a:gd name="T22" fmla="*/ 2861 w 10834"/>
                <a:gd name="T23" fmla="*/ 848 h 3393"/>
                <a:gd name="T24" fmla="*/ 3349 w 10834"/>
                <a:gd name="T25" fmla="*/ 848 h 3393"/>
                <a:gd name="T26" fmla="*/ 3285 w 10834"/>
                <a:gd name="T27" fmla="*/ 424 h 3393"/>
                <a:gd name="T28" fmla="*/ 3328 w 10834"/>
                <a:gd name="T29" fmla="*/ 0 h 3393"/>
                <a:gd name="T30" fmla="*/ 1165 w 10834"/>
                <a:gd name="T31" fmla="*/ 0 h 3393"/>
                <a:gd name="T32" fmla="*/ 763 w 10834"/>
                <a:gd name="T33" fmla="*/ 318 h 3393"/>
                <a:gd name="T34" fmla="*/ 0 w 10834"/>
                <a:gd name="T35" fmla="*/ 3392 h 3393"/>
                <a:gd name="T36" fmla="*/ 10833 w 10834"/>
                <a:gd name="T37" fmla="*/ 3392 h 3393"/>
                <a:gd name="T38" fmla="*/ 10070 w 10834"/>
                <a:gd name="T39" fmla="*/ 318 h 3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34" h="3393">
                  <a:moveTo>
                    <a:pt x="10070" y="318"/>
                  </a:moveTo>
                  <a:lnTo>
                    <a:pt x="10070" y="318"/>
                  </a:lnTo>
                  <a:cubicBezTo>
                    <a:pt x="10028" y="127"/>
                    <a:pt x="9858" y="0"/>
                    <a:pt x="9646" y="0"/>
                  </a:cubicBezTo>
                  <a:cubicBezTo>
                    <a:pt x="7483" y="0"/>
                    <a:pt x="7483" y="0"/>
                    <a:pt x="7483" y="0"/>
                  </a:cubicBezTo>
                  <a:cubicBezTo>
                    <a:pt x="7526" y="127"/>
                    <a:pt x="7526" y="275"/>
                    <a:pt x="7526" y="424"/>
                  </a:cubicBezTo>
                  <a:cubicBezTo>
                    <a:pt x="7526" y="551"/>
                    <a:pt x="7505" y="700"/>
                    <a:pt x="7483" y="848"/>
                  </a:cubicBezTo>
                  <a:cubicBezTo>
                    <a:pt x="7950" y="848"/>
                    <a:pt x="7950" y="848"/>
                    <a:pt x="7950" y="848"/>
                  </a:cubicBezTo>
                  <a:cubicBezTo>
                    <a:pt x="8183" y="848"/>
                    <a:pt x="8374" y="1039"/>
                    <a:pt x="8374" y="1272"/>
                  </a:cubicBezTo>
                  <a:cubicBezTo>
                    <a:pt x="8374" y="1506"/>
                    <a:pt x="8183" y="1696"/>
                    <a:pt x="7950" y="1696"/>
                  </a:cubicBezTo>
                  <a:cubicBezTo>
                    <a:pt x="2861" y="1696"/>
                    <a:pt x="2861" y="1696"/>
                    <a:pt x="2861" y="1696"/>
                  </a:cubicBezTo>
                  <a:cubicBezTo>
                    <a:pt x="2629" y="1696"/>
                    <a:pt x="2437" y="1506"/>
                    <a:pt x="2437" y="1272"/>
                  </a:cubicBezTo>
                  <a:cubicBezTo>
                    <a:pt x="2437" y="1039"/>
                    <a:pt x="2629" y="848"/>
                    <a:pt x="2861" y="848"/>
                  </a:cubicBezTo>
                  <a:cubicBezTo>
                    <a:pt x="3349" y="848"/>
                    <a:pt x="3349" y="848"/>
                    <a:pt x="3349" y="848"/>
                  </a:cubicBezTo>
                  <a:cubicBezTo>
                    <a:pt x="3328" y="700"/>
                    <a:pt x="3285" y="551"/>
                    <a:pt x="3285" y="424"/>
                  </a:cubicBezTo>
                  <a:cubicBezTo>
                    <a:pt x="3285" y="275"/>
                    <a:pt x="3307" y="127"/>
                    <a:pt x="3328" y="0"/>
                  </a:cubicBezTo>
                  <a:cubicBezTo>
                    <a:pt x="1165" y="0"/>
                    <a:pt x="1165" y="0"/>
                    <a:pt x="1165" y="0"/>
                  </a:cubicBezTo>
                  <a:cubicBezTo>
                    <a:pt x="974" y="0"/>
                    <a:pt x="805" y="127"/>
                    <a:pt x="763" y="318"/>
                  </a:cubicBezTo>
                  <a:cubicBezTo>
                    <a:pt x="0" y="3392"/>
                    <a:pt x="0" y="3392"/>
                    <a:pt x="0" y="3392"/>
                  </a:cubicBezTo>
                  <a:cubicBezTo>
                    <a:pt x="10833" y="3392"/>
                    <a:pt x="10833" y="3392"/>
                    <a:pt x="10833" y="3392"/>
                  </a:cubicBezTo>
                  <a:lnTo>
                    <a:pt x="10070" y="31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10" name="Freeform 5">
              <a:extLst>
                <a:ext uri="{FF2B5EF4-FFF2-40B4-BE49-F238E27FC236}">
                  <a16:creationId xmlns:a16="http://schemas.microsoft.com/office/drawing/2014/main" id="{CCEDA24A-4596-A44F-A8F0-2F11AD24D133}"/>
                </a:ext>
              </a:extLst>
            </p:cNvPr>
            <p:cNvSpPr>
              <a:spLocks noChangeArrowheads="1"/>
            </p:cNvSpPr>
            <p:nvPr/>
          </p:nvSpPr>
          <p:spPr bwMode="auto">
            <a:xfrm>
              <a:off x="10994736" y="8523288"/>
              <a:ext cx="306388" cy="542925"/>
            </a:xfrm>
            <a:custGeom>
              <a:avLst/>
              <a:gdLst>
                <a:gd name="T0" fmla="*/ 424 w 849"/>
                <a:gd name="T1" fmla="*/ 0 h 1506"/>
                <a:gd name="T2" fmla="*/ 424 w 849"/>
                <a:gd name="T3" fmla="*/ 0 h 1506"/>
                <a:gd name="T4" fmla="*/ 0 w 849"/>
                <a:gd name="T5" fmla="*/ 424 h 1506"/>
                <a:gd name="T6" fmla="*/ 0 w 849"/>
                <a:gd name="T7" fmla="*/ 572 h 1506"/>
                <a:gd name="T8" fmla="*/ 424 w 849"/>
                <a:gd name="T9" fmla="*/ 1505 h 1506"/>
                <a:gd name="T10" fmla="*/ 848 w 849"/>
                <a:gd name="T11" fmla="*/ 572 h 1506"/>
                <a:gd name="T12" fmla="*/ 848 w 849"/>
                <a:gd name="T13" fmla="*/ 424 h 1506"/>
                <a:gd name="T14" fmla="*/ 424 w 849"/>
                <a:gd name="T15" fmla="*/ 0 h 15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9" h="1506">
                  <a:moveTo>
                    <a:pt x="424" y="0"/>
                  </a:moveTo>
                  <a:lnTo>
                    <a:pt x="424" y="0"/>
                  </a:lnTo>
                  <a:cubicBezTo>
                    <a:pt x="192" y="0"/>
                    <a:pt x="0" y="190"/>
                    <a:pt x="0" y="424"/>
                  </a:cubicBezTo>
                  <a:cubicBezTo>
                    <a:pt x="0" y="572"/>
                    <a:pt x="0" y="572"/>
                    <a:pt x="0" y="572"/>
                  </a:cubicBezTo>
                  <a:cubicBezTo>
                    <a:pt x="0" y="1166"/>
                    <a:pt x="382" y="1420"/>
                    <a:pt x="424" y="1505"/>
                  </a:cubicBezTo>
                  <a:cubicBezTo>
                    <a:pt x="488" y="1420"/>
                    <a:pt x="848" y="1166"/>
                    <a:pt x="848" y="572"/>
                  </a:cubicBezTo>
                  <a:cubicBezTo>
                    <a:pt x="848" y="424"/>
                    <a:pt x="848" y="424"/>
                    <a:pt x="848" y="424"/>
                  </a:cubicBezTo>
                  <a:cubicBezTo>
                    <a:pt x="848" y="190"/>
                    <a:pt x="658" y="0"/>
                    <a:pt x="42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11" name="Freeform 6">
              <a:extLst>
                <a:ext uri="{FF2B5EF4-FFF2-40B4-BE49-F238E27FC236}">
                  <a16:creationId xmlns:a16="http://schemas.microsoft.com/office/drawing/2014/main" id="{20270AA6-0771-B74C-B446-A13817ED996F}"/>
                </a:ext>
              </a:extLst>
            </p:cNvPr>
            <p:cNvSpPr>
              <a:spLocks noChangeArrowheads="1"/>
            </p:cNvSpPr>
            <p:nvPr/>
          </p:nvSpPr>
          <p:spPr bwMode="auto">
            <a:xfrm>
              <a:off x="9162761" y="7913688"/>
              <a:ext cx="3968750" cy="2451100"/>
            </a:xfrm>
            <a:custGeom>
              <a:avLst/>
              <a:gdLst>
                <a:gd name="T0" fmla="*/ 0 w 11026"/>
                <a:gd name="T1" fmla="*/ 0 h 6807"/>
                <a:gd name="T2" fmla="*/ 0 w 11026"/>
                <a:gd name="T3" fmla="*/ 0 h 6807"/>
                <a:gd name="T4" fmla="*/ 0 w 11026"/>
                <a:gd name="T5" fmla="*/ 6382 h 6807"/>
                <a:gd name="T6" fmla="*/ 424 w 11026"/>
                <a:gd name="T7" fmla="*/ 6806 h 6807"/>
                <a:gd name="T8" fmla="*/ 10601 w 11026"/>
                <a:gd name="T9" fmla="*/ 6806 h 6807"/>
                <a:gd name="T10" fmla="*/ 11025 w 11026"/>
                <a:gd name="T11" fmla="*/ 6382 h 6807"/>
                <a:gd name="T12" fmla="*/ 11025 w 11026"/>
                <a:gd name="T13" fmla="*/ 0 h 6807"/>
                <a:gd name="T14" fmla="*/ 0 w 11026"/>
                <a:gd name="T15" fmla="*/ 0 h 6807"/>
                <a:gd name="T16" fmla="*/ 6658 w 11026"/>
                <a:gd name="T17" fmla="*/ 4961 h 6807"/>
                <a:gd name="T18" fmla="*/ 6658 w 11026"/>
                <a:gd name="T19" fmla="*/ 4961 h 6807"/>
                <a:gd name="T20" fmla="*/ 6064 w 11026"/>
                <a:gd name="T21" fmla="*/ 4961 h 6807"/>
                <a:gd name="T22" fmla="*/ 5512 w 11026"/>
                <a:gd name="T23" fmla="*/ 4410 h 6807"/>
                <a:gd name="T24" fmla="*/ 4961 w 11026"/>
                <a:gd name="T25" fmla="*/ 4961 h 6807"/>
                <a:gd name="T26" fmla="*/ 4368 w 11026"/>
                <a:gd name="T27" fmla="*/ 4961 h 6807"/>
                <a:gd name="T28" fmla="*/ 4368 w 11026"/>
                <a:gd name="T29" fmla="*/ 4368 h 6807"/>
                <a:gd name="T30" fmla="*/ 4919 w 11026"/>
                <a:gd name="T31" fmla="*/ 3817 h 6807"/>
                <a:gd name="T32" fmla="*/ 4877 w 11026"/>
                <a:gd name="T33" fmla="*/ 3753 h 6807"/>
                <a:gd name="T34" fmla="*/ 4240 w 11026"/>
                <a:gd name="T35" fmla="*/ 2269 h 6807"/>
                <a:gd name="T36" fmla="*/ 4240 w 11026"/>
                <a:gd name="T37" fmla="*/ 2121 h 6807"/>
                <a:gd name="T38" fmla="*/ 5512 w 11026"/>
                <a:gd name="T39" fmla="*/ 848 h 6807"/>
                <a:gd name="T40" fmla="*/ 6784 w 11026"/>
                <a:gd name="T41" fmla="*/ 2121 h 6807"/>
                <a:gd name="T42" fmla="*/ 6784 w 11026"/>
                <a:gd name="T43" fmla="*/ 2269 h 6807"/>
                <a:gd name="T44" fmla="*/ 6170 w 11026"/>
                <a:gd name="T45" fmla="*/ 3753 h 6807"/>
                <a:gd name="T46" fmla="*/ 6128 w 11026"/>
                <a:gd name="T47" fmla="*/ 3817 h 6807"/>
                <a:gd name="T48" fmla="*/ 6658 w 11026"/>
                <a:gd name="T49" fmla="*/ 4368 h 6807"/>
                <a:gd name="T50" fmla="*/ 6658 w 11026"/>
                <a:gd name="T51" fmla="*/ 4961 h 6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26" h="6807">
                  <a:moveTo>
                    <a:pt x="0" y="0"/>
                  </a:moveTo>
                  <a:lnTo>
                    <a:pt x="0" y="0"/>
                  </a:lnTo>
                  <a:cubicBezTo>
                    <a:pt x="0" y="6382"/>
                    <a:pt x="0" y="6382"/>
                    <a:pt x="0" y="6382"/>
                  </a:cubicBezTo>
                  <a:cubicBezTo>
                    <a:pt x="0" y="6615"/>
                    <a:pt x="191" y="6806"/>
                    <a:pt x="424" y="6806"/>
                  </a:cubicBezTo>
                  <a:cubicBezTo>
                    <a:pt x="10601" y="6806"/>
                    <a:pt x="10601" y="6806"/>
                    <a:pt x="10601" y="6806"/>
                  </a:cubicBezTo>
                  <a:cubicBezTo>
                    <a:pt x="10834" y="6806"/>
                    <a:pt x="11025" y="6615"/>
                    <a:pt x="11025" y="6382"/>
                  </a:cubicBezTo>
                  <a:cubicBezTo>
                    <a:pt x="11025" y="0"/>
                    <a:pt x="11025" y="0"/>
                    <a:pt x="11025" y="0"/>
                  </a:cubicBezTo>
                  <a:lnTo>
                    <a:pt x="0" y="0"/>
                  </a:lnTo>
                  <a:close/>
                  <a:moveTo>
                    <a:pt x="6658" y="4961"/>
                  </a:moveTo>
                  <a:lnTo>
                    <a:pt x="6658" y="4961"/>
                  </a:lnTo>
                  <a:cubicBezTo>
                    <a:pt x="6509" y="5131"/>
                    <a:pt x="6234" y="5131"/>
                    <a:pt x="6064" y="4961"/>
                  </a:cubicBezTo>
                  <a:cubicBezTo>
                    <a:pt x="5512" y="4410"/>
                    <a:pt x="5512" y="4410"/>
                    <a:pt x="5512" y="4410"/>
                  </a:cubicBezTo>
                  <a:cubicBezTo>
                    <a:pt x="4961" y="4961"/>
                    <a:pt x="4961" y="4961"/>
                    <a:pt x="4961" y="4961"/>
                  </a:cubicBezTo>
                  <a:cubicBezTo>
                    <a:pt x="4813" y="5131"/>
                    <a:pt x="4537" y="5131"/>
                    <a:pt x="4368" y="4961"/>
                  </a:cubicBezTo>
                  <a:cubicBezTo>
                    <a:pt x="4198" y="4792"/>
                    <a:pt x="4198" y="4516"/>
                    <a:pt x="4368" y="4368"/>
                  </a:cubicBezTo>
                  <a:cubicBezTo>
                    <a:pt x="4919" y="3817"/>
                    <a:pt x="4919" y="3817"/>
                    <a:pt x="4919" y="3817"/>
                  </a:cubicBezTo>
                  <a:cubicBezTo>
                    <a:pt x="4877" y="3753"/>
                    <a:pt x="4877" y="3753"/>
                    <a:pt x="4877" y="3753"/>
                  </a:cubicBezTo>
                  <a:cubicBezTo>
                    <a:pt x="4474" y="3350"/>
                    <a:pt x="4240" y="2820"/>
                    <a:pt x="4240" y="2269"/>
                  </a:cubicBezTo>
                  <a:cubicBezTo>
                    <a:pt x="4240" y="2121"/>
                    <a:pt x="4240" y="2121"/>
                    <a:pt x="4240" y="2121"/>
                  </a:cubicBezTo>
                  <a:cubicBezTo>
                    <a:pt x="4240" y="1421"/>
                    <a:pt x="4813" y="848"/>
                    <a:pt x="5512" y="848"/>
                  </a:cubicBezTo>
                  <a:cubicBezTo>
                    <a:pt x="6213" y="848"/>
                    <a:pt x="6784" y="1421"/>
                    <a:pt x="6784" y="2121"/>
                  </a:cubicBezTo>
                  <a:cubicBezTo>
                    <a:pt x="6784" y="2269"/>
                    <a:pt x="6784" y="2269"/>
                    <a:pt x="6784" y="2269"/>
                  </a:cubicBezTo>
                  <a:cubicBezTo>
                    <a:pt x="6784" y="2820"/>
                    <a:pt x="6573" y="3350"/>
                    <a:pt x="6170" y="3753"/>
                  </a:cubicBezTo>
                  <a:cubicBezTo>
                    <a:pt x="6128" y="3817"/>
                    <a:pt x="6128" y="3817"/>
                    <a:pt x="6128" y="3817"/>
                  </a:cubicBezTo>
                  <a:cubicBezTo>
                    <a:pt x="6658" y="4368"/>
                    <a:pt x="6658" y="4368"/>
                    <a:pt x="6658" y="4368"/>
                  </a:cubicBezTo>
                  <a:cubicBezTo>
                    <a:pt x="6827" y="4516"/>
                    <a:pt x="6827" y="4792"/>
                    <a:pt x="6658" y="496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12" name="Freeform 7">
              <a:extLst>
                <a:ext uri="{FF2B5EF4-FFF2-40B4-BE49-F238E27FC236}">
                  <a16:creationId xmlns:a16="http://schemas.microsoft.com/office/drawing/2014/main" id="{17C92BC4-F8A2-B645-86C8-89B3B04CB891}"/>
                </a:ext>
              </a:extLst>
            </p:cNvPr>
            <p:cNvSpPr>
              <a:spLocks noChangeArrowheads="1"/>
            </p:cNvSpPr>
            <p:nvPr/>
          </p:nvSpPr>
          <p:spPr bwMode="auto">
            <a:xfrm>
              <a:off x="10689936" y="6081713"/>
              <a:ext cx="915988" cy="611187"/>
            </a:xfrm>
            <a:custGeom>
              <a:avLst/>
              <a:gdLst>
                <a:gd name="T0" fmla="*/ 1272 w 2545"/>
                <a:gd name="T1" fmla="*/ 0 h 1697"/>
                <a:gd name="T2" fmla="*/ 1272 w 2545"/>
                <a:gd name="T3" fmla="*/ 0 h 1697"/>
                <a:gd name="T4" fmla="*/ 0 w 2545"/>
                <a:gd name="T5" fmla="*/ 1272 h 1697"/>
                <a:gd name="T6" fmla="*/ 85 w 2545"/>
                <a:gd name="T7" fmla="*/ 1696 h 1697"/>
                <a:gd name="T8" fmla="*/ 2460 w 2545"/>
                <a:gd name="T9" fmla="*/ 1696 h 1697"/>
                <a:gd name="T10" fmla="*/ 2544 w 2545"/>
                <a:gd name="T11" fmla="*/ 1272 h 1697"/>
                <a:gd name="T12" fmla="*/ 1272 w 2545"/>
                <a:gd name="T13" fmla="*/ 0 h 1697"/>
              </a:gdLst>
              <a:ahLst/>
              <a:cxnLst>
                <a:cxn ang="0">
                  <a:pos x="T0" y="T1"/>
                </a:cxn>
                <a:cxn ang="0">
                  <a:pos x="T2" y="T3"/>
                </a:cxn>
                <a:cxn ang="0">
                  <a:pos x="T4" y="T5"/>
                </a:cxn>
                <a:cxn ang="0">
                  <a:pos x="T6" y="T7"/>
                </a:cxn>
                <a:cxn ang="0">
                  <a:pos x="T8" y="T9"/>
                </a:cxn>
                <a:cxn ang="0">
                  <a:pos x="T10" y="T11"/>
                </a:cxn>
                <a:cxn ang="0">
                  <a:pos x="T12" y="T13"/>
                </a:cxn>
              </a:cxnLst>
              <a:rect l="0" t="0" r="r" b="b"/>
              <a:pathLst>
                <a:path w="2545" h="1697">
                  <a:moveTo>
                    <a:pt x="1272" y="0"/>
                  </a:moveTo>
                  <a:lnTo>
                    <a:pt x="1272" y="0"/>
                  </a:lnTo>
                  <a:cubicBezTo>
                    <a:pt x="573" y="0"/>
                    <a:pt x="0" y="573"/>
                    <a:pt x="0" y="1272"/>
                  </a:cubicBezTo>
                  <a:cubicBezTo>
                    <a:pt x="0" y="1421"/>
                    <a:pt x="43" y="1548"/>
                    <a:pt x="85" y="1696"/>
                  </a:cubicBezTo>
                  <a:cubicBezTo>
                    <a:pt x="2460" y="1696"/>
                    <a:pt x="2460" y="1696"/>
                    <a:pt x="2460" y="1696"/>
                  </a:cubicBezTo>
                  <a:cubicBezTo>
                    <a:pt x="2523" y="1548"/>
                    <a:pt x="2544" y="1421"/>
                    <a:pt x="2544" y="1272"/>
                  </a:cubicBezTo>
                  <a:cubicBezTo>
                    <a:pt x="2544" y="573"/>
                    <a:pt x="1973" y="0"/>
                    <a:pt x="127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grpSp>
        <p:nvGrpSpPr>
          <p:cNvPr id="28" name="Group 27">
            <a:extLst>
              <a:ext uri="{FF2B5EF4-FFF2-40B4-BE49-F238E27FC236}">
                <a16:creationId xmlns:a16="http://schemas.microsoft.com/office/drawing/2014/main" id="{1EE47F0E-016D-9C42-A407-D5F81F82569B}"/>
              </a:ext>
            </a:extLst>
          </p:cNvPr>
          <p:cNvGrpSpPr/>
          <p:nvPr/>
        </p:nvGrpSpPr>
        <p:grpSpPr>
          <a:xfrm>
            <a:off x="3736247" y="5597237"/>
            <a:ext cx="2816514" cy="2849478"/>
            <a:chOff x="1339850" y="96838"/>
            <a:chExt cx="7053263" cy="7135812"/>
          </a:xfrm>
          <a:solidFill>
            <a:schemeClr val="accent1"/>
          </a:solidFill>
        </p:grpSpPr>
        <p:sp>
          <p:nvSpPr>
            <p:cNvPr id="29" name="Freeform 1">
              <a:extLst>
                <a:ext uri="{FF2B5EF4-FFF2-40B4-BE49-F238E27FC236}">
                  <a16:creationId xmlns:a16="http://schemas.microsoft.com/office/drawing/2014/main" id="{B99C4ABF-4D48-494D-A996-8F16BEA7B5EE}"/>
                </a:ext>
              </a:extLst>
            </p:cNvPr>
            <p:cNvSpPr>
              <a:spLocks noChangeArrowheads="1"/>
            </p:cNvSpPr>
            <p:nvPr/>
          </p:nvSpPr>
          <p:spPr bwMode="auto">
            <a:xfrm>
              <a:off x="1339850" y="623888"/>
              <a:ext cx="3314700" cy="6608762"/>
            </a:xfrm>
            <a:custGeom>
              <a:avLst/>
              <a:gdLst>
                <a:gd name="T0" fmla="*/ 7027 w 9207"/>
                <a:gd name="T1" fmla="*/ 7457 h 18356"/>
                <a:gd name="T2" fmla="*/ 7027 w 9207"/>
                <a:gd name="T3" fmla="*/ 7457 h 18356"/>
                <a:gd name="T4" fmla="*/ 4359 w 9207"/>
                <a:gd name="T5" fmla="*/ 7457 h 18356"/>
                <a:gd name="T6" fmla="*/ 4359 w 9207"/>
                <a:gd name="T7" fmla="*/ 8490 h 18356"/>
                <a:gd name="T8" fmla="*/ 6310 w 9207"/>
                <a:gd name="T9" fmla="*/ 10411 h 18356"/>
                <a:gd name="T10" fmla="*/ 6338 w 9207"/>
                <a:gd name="T11" fmla="*/ 11214 h 18356"/>
                <a:gd name="T12" fmla="*/ 5507 w 9207"/>
                <a:gd name="T13" fmla="*/ 11242 h 18356"/>
                <a:gd name="T14" fmla="*/ 2639 w 9207"/>
                <a:gd name="T15" fmla="*/ 8347 h 18356"/>
                <a:gd name="T16" fmla="*/ 2467 w 9207"/>
                <a:gd name="T17" fmla="*/ 8003 h 18356"/>
                <a:gd name="T18" fmla="*/ 1893 w 9207"/>
                <a:gd name="T19" fmla="*/ 1206 h 18356"/>
                <a:gd name="T20" fmla="*/ 574 w 9207"/>
                <a:gd name="T21" fmla="*/ 0 h 18356"/>
                <a:gd name="T22" fmla="*/ 0 w 9207"/>
                <a:gd name="T23" fmla="*/ 574 h 18356"/>
                <a:gd name="T24" fmla="*/ 0 w 9207"/>
                <a:gd name="T25" fmla="*/ 9809 h 18356"/>
                <a:gd name="T26" fmla="*/ 173 w 9207"/>
                <a:gd name="T27" fmla="*/ 10210 h 18356"/>
                <a:gd name="T28" fmla="*/ 3700 w 9207"/>
                <a:gd name="T29" fmla="*/ 13709 h 18356"/>
                <a:gd name="T30" fmla="*/ 3700 w 9207"/>
                <a:gd name="T31" fmla="*/ 17781 h 18356"/>
                <a:gd name="T32" fmla="*/ 4273 w 9207"/>
                <a:gd name="T33" fmla="*/ 18355 h 18356"/>
                <a:gd name="T34" fmla="*/ 8633 w 9207"/>
                <a:gd name="T35" fmla="*/ 18355 h 18356"/>
                <a:gd name="T36" fmla="*/ 9206 w 9207"/>
                <a:gd name="T37" fmla="*/ 17781 h 18356"/>
                <a:gd name="T38" fmla="*/ 9206 w 9207"/>
                <a:gd name="T39" fmla="*/ 9866 h 18356"/>
                <a:gd name="T40" fmla="*/ 9035 w 9207"/>
                <a:gd name="T41" fmla="*/ 9465 h 18356"/>
                <a:gd name="T42" fmla="*/ 7027 w 9207"/>
                <a:gd name="T43" fmla="*/ 7457 h 18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07" h="18356">
                  <a:moveTo>
                    <a:pt x="7027" y="7457"/>
                  </a:moveTo>
                  <a:lnTo>
                    <a:pt x="7027" y="7457"/>
                  </a:lnTo>
                  <a:cubicBezTo>
                    <a:pt x="6281" y="6712"/>
                    <a:pt x="5076" y="6712"/>
                    <a:pt x="4359" y="7457"/>
                  </a:cubicBezTo>
                  <a:cubicBezTo>
                    <a:pt x="4015" y="7802"/>
                    <a:pt x="4158" y="8261"/>
                    <a:pt x="4359" y="8490"/>
                  </a:cubicBezTo>
                  <a:cubicBezTo>
                    <a:pt x="6310" y="10411"/>
                    <a:pt x="6310" y="10411"/>
                    <a:pt x="6310" y="10411"/>
                  </a:cubicBezTo>
                  <a:cubicBezTo>
                    <a:pt x="6511" y="10640"/>
                    <a:pt x="6539" y="10984"/>
                    <a:pt x="6338" y="11214"/>
                  </a:cubicBezTo>
                  <a:cubicBezTo>
                    <a:pt x="6109" y="11443"/>
                    <a:pt x="5736" y="11472"/>
                    <a:pt x="5507" y="11242"/>
                  </a:cubicBezTo>
                  <a:cubicBezTo>
                    <a:pt x="2639" y="8347"/>
                    <a:pt x="2639" y="8347"/>
                    <a:pt x="2639" y="8347"/>
                  </a:cubicBezTo>
                  <a:cubicBezTo>
                    <a:pt x="2524" y="8261"/>
                    <a:pt x="2467" y="8146"/>
                    <a:pt x="2467" y="8003"/>
                  </a:cubicBezTo>
                  <a:cubicBezTo>
                    <a:pt x="1893" y="1206"/>
                    <a:pt x="1893" y="1206"/>
                    <a:pt x="1893" y="1206"/>
                  </a:cubicBezTo>
                  <a:cubicBezTo>
                    <a:pt x="1864" y="861"/>
                    <a:pt x="1578" y="0"/>
                    <a:pt x="574" y="0"/>
                  </a:cubicBezTo>
                  <a:cubicBezTo>
                    <a:pt x="258" y="0"/>
                    <a:pt x="0" y="258"/>
                    <a:pt x="0" y="574"/>
                  </a:cubicBezTo>
                  <a:cubicBezTo>
                    <a:pt x="0" y="9809"/>
                    <a:pt x="0" y="9809"/>
                    <a:pt x="0" y="9809"/>
                  </a:cubicBezTo>
                  <a:cubicBezTo>
                    <a:pt x="0" y="9952"/>
                    <a:pt x="58" y="10095"/>
                    <a:pt x="173" y="10210"/>
                  </a:cubicBezTo>
                  <a:cubicBezTo>
                    <a:pt x="3700" y="13709"/>
                    <a:pt x="3700" y="13709"/>
                    <a:pt x="3700" y="13709"/>
                  </a:cubicBezTo>
                  <a:cubicBezTo>
                    <a:pt x="3700" y="17781"/>
                    <a:pt x="3700" y="17781"/>
                    <a:pt x="3700" y="17781"/>
                  </a:cubicBezTo>
                  <a:cubicBezTo>
                    <a:pt x="3700" y="18097"/>
                    <a:pt x="3929" y="18355"/>
                    <a:pt x="4273" y="18355"/>
                  </a:cubicBezTo>
                  <a:cubicBezTo>
                    <a:pt x="8633" y="18355"/>
                    <a:pt x="8633" y="18355"/>
                    <a:pt x="8633" y="18355"/>
                  </a:cubicBezTo>
                  <a:cubicBezTo>
                    <a:pt x="8948" y="18355"/>
                    <a:pt x="9206" y="18097"/>
                    <a:pt x="9206" y="17781"/>
                  </a:cubicBezTo>
                  <a:cubicBezTo>
                    <a:pt x="9206" y="9866"/>
                    <a:pt x="9206" y="9866"/>
                    <a:pt x="9206" y="9866"/>
                  </a:cubicBezTo>
                  <a:cubicBezTo>
                    <a:pt x="9206" y="9722"/>
                    <a:pt x="9149" y="9579"/>
                    <a:pt x="9035" y="9465"/>
                  </a:cubicBezTo>
                  <a:lnTo>
                    <a:pt x="7027" y="745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30" name="Freeform 2">
              <a:extLst>
                <a:ext uri="{FF2B5EF4-FFF2-40B4-BE49-F238E27FC236}">
                  <a16:creationId xmlns:a16="http://schemas.microsoft.com/office/drawing/2014/main" id="{F00BA3A0-AD04-6446-9E9D-2F5A8DE56736}"/>
                </a:ext>
              </a:extLst>
            </p:cNvPr>
            <p:cNvSpPr>
              <a:spLocks noChangeArrowheads="1"/>
            </p:cNvSpPr>
            <p:nvPr/>
          </p:nvSpPr>
          <p:spPr bwMode="auto">
            <a:xfrm>
              <a:off x="5067300" y="623888"/>
              <a:ext cx="3325813" cy="6608762"/>
            </a:xfrm>
            <a:custGeom>
              <a:avLst/>
              <a:gdLst>
                <a:gd name="T0" fmla="*/ 8634 w 9237"/>
                <a:gd name="T1" fmla="*/ 0 h 18356"/>
                <a:gd name="T2" fmla="*/ 8634 w 9237"/>
                <a:gd name="T3" fmla="*/ 0 h 18356"/>
                <a:gd name="T4" fmla="*/ 7343 w 9237"/>
                <a:gd name="T5" fmla="*/ 1206 h 18356"/>
                <a:gd name="T6" fmla="*/ 6769 w 9237"/>
                <a:gd name="T7" fmla="*/ 8003 h 18356"/>
                <a:gd name="T8" fmla="*/ 6597 w 9237"/>
                <a:gd name="T9" fmla="*/ 8347 h 18356"/>
                <a:gd name="T10" fmla="*/ 3729 w 9237"/>
                <a:gd name="T11" fmla="*/ 11242 h 18356"/>
                <a:gd name="T12" fmla="*/ 2898 w 9237"/>
                <a:gd name="T13" fmla="*/ 11214 h 18356"/>
                <a:gd name="T14" fmla="*/ 2926 w 9237"/>
                <a:gd name="T15" fmla="*/ 10411 h 18356"/>
                <a:gd name="T16" fmla="*/ 4848 w 9237"/>
                <a:gd name="T17" fmla="*/ 8490 h 18356"/>
                <a:gd name="T18" fmla="*/ 4848 w 9237"/>
                <a:gd name="T19" fmla="*/ 7457 h 18356"/>
                <a:gd name="T20" fmla="*/ 2210 w 9237"/>
                <a:gd name="T21" fmla="*/ 7457 h 18356"/>
                <a:gd name="T22" fmla="*/ 173 w 9237"/>
                <a:gd name="T23" fmla="*/ 9465 h 18356"/>
                <a:gd name="T24" fmla="*/ 0 w 9237"/>
                <a:gd name="T25" fmla="*/ 9866 h 18356"/>
                <a:gd name="T26" fmla="*/ 0 w 9237"/>
                <a:gd name="T27" fmla="*/ 17781 h 18356"/>
                <a:gd name="T28" fmla="*/ 574 w 9237"/>
                <a:gd name="T29" fmla="*/ 18355 h 18356"/>
                <a:gd name="T30" fmla="*/ 4963 w 9237"/>
                <a:gd name="T31" fmla="*/ 18355 h 18356"/>
                <a:gd name="T32" fmla="*/ 5537 w 9237"/>
                <a:gd name="T33" fmla="*/ 17781 h 18356"/>
                <a:gd name="T34" fmla="*/ 5537 w 9237"/>
                <a:gd name="T35" fmla="*/ 13709 h 18356"/>
                <a:gd name="T36" fmla="*/ 9064 w 9237"/>
                <a:gd name="T37" fmla="*/ 10210 h 18356"/>
                <a:gd name="T38" fmla="*/ 9236 w 9237"/>
                <a:gd name="T39" fmla="*/ 9809 h 18356"/>
                <a:gd name="T40" fmla="*/ 9236 w 9237"/>
                <a:gd name="T41" fmla="*/ 574 h 18356"/>
                <a:gd name="T42" fmla="*/ 8634 w 9237"/>
                <a:gd name="T43" fmla="*/ 0 h 18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37" h="18356">
                  <a:moveTo>
                    <a:pt x="8634" y="0"/>
                  </a:moveTo>
                  <a:lnTo>
                    <a:pt x="8634" y="0"/>
                  </a:lnTo>
                  <a:cubicBezTo>
                    <a:pt x="7658" y="0"/>
                    <a:pt x="7372" y="861"/>
                    <a:pt x="7343" y="1206"/>
                  </a:cubicBezTo>
                  <a:cubicBezTo>
                    <a:pt x="6769" y="8003"/>
                    <a:pt x="6769" y="8003"/>
                    <a:pt x="6769" y="8003"/>
                  </a:cubicBezTo>
                  <a:cubicBezTo>
                    <a:pt x="6769" y="8146"/>
                    <a:pt x="6684" y="8261"/>
                    <a:pt x="6597" y="8347"/>
                  </a:cubicBezTo>
                  <a:cubicBezTo>
                    <a:pt x="3729" y="11242"/>
                    <a:pt x="3729" y="11242"/>
                    <a:pt x="3729" y="11242"/>
                  </a:cubicBezTo>
                  <a:cubicBezTo>
                    <a:pt x="3500" y="11472"/>
                    <a:pt x="3127" y="11443"/>
                    <a:pt x="2898" y="11214"/>
                  </a:cubicBezTo>
                  <a:cubicBezTo>
                    <a:pt x="2697" y="10984"/>
                    <a:pt x="2697" y="10640"/>
                    <a:pt x="2926" y="10411"/>
                  </a:cubicBezTo>
                  <a:cubicBezTo>
                    <a:pt x="4848" y="8490"/>
                    <a:pt x="4848" y="8490"/>
                    <a:pt x="4848" y="8490"/>
                  </a:cubicBezTo>
                  <a:cubicBezTo>
                    <a:pt x="5078" y="8261"/>
                    <a:pt x="5221" y="7802"/>
                    <a:pt x="4848" y="7457"/>
                  </a:cubicBezTo>
                  <a:cubicBezTo>
                    <a:pt x="4130" y="6712"/>
                    <a:pt x="2955" y="6712"/>
                    <a:pt x="2210" y="7457"/>
                  </a:cubicBezTo>
                  <a:cubicBezTo>
                    <a:pt x="173" y="9465"/>
                    <a:pt x="173" y="9465"/>
                    <a:pt x="173" y="9465"/>
                  </a:cubicBezTo>
                  <a:cubicBezTo>
                    <a:pt x="58" y="9579"/>
                    <a:pt x="0" y="9722"/>
                    <a:pt x="0" y="9866"/>
                  </a:cubicBezTo>
                  <a:cubicBezTo>
                    <a:pt x="0" y="17781"/>
                    <a:pt x="0" y="17781"/>
                    <a:pt x="0" y="17781"/>
                  </a:cubicBezTo>
                  <a:cubicBezTo>
                    <a:pt x="0" y="18097"/>
                    <a:pt x="259" y="18355"/>
                    <a:pt x="574" y="18355"/>
                  </a:cubicBezTo>
                  <a:cubicBezTo>
                    <a:pt x="4963" y="18355"/>
                    <a:pt x="4963" y="18355"/>
                    <a:pt x="4963" y="18355"/>
                  </a:cubicBezTo>
                  <a:cubicBezTo>
                    <a:pt x="5278" y="18355"/>
                    <a:pt x="5537" y="18097"/>
                    <a:pt x="5537" y="17781"/>
                  </a:cubicBezTo>
                  <a:cubicBezTo>
                    <a:pt x="5537" y="13709"/>
                    <a:pt x="5537" y="13709"/>
                    <a:pt x="5537" y="13709"/>
                  </a:cubicBezTo>
                  <a:cubicBezTo>
                    <a:pt x="9064" y="10210"/>
                    <a:pt x="9064" y="10210"/>
                    <a:pt x="9064" y="10210"/>
                  </a:cubicBezTo>
                  <a:cubicBezTo>
                    <a:pt x="9178" y="10095"/>
                    <a:pt x="9236" y="9952"/>
                    <a:pt x="9236" y="9809"/>
                  </a:cubicBezTo>
                  <a:cubicBezTo>
                    <a:pt x="9236" y="574"/>
                    <a:pt x="9236" y="574"/>
                    <a:pt x="9236" y="574"/>
                  </a:cubicBezTo>
                  <a:cubicBezTo>
                    <a:pt x="9236" y="258"/>
                    <a:pt x="8949" y="0"/>
                    <a:pt x="86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31" name="Freeform 3">
              <a:extLst>
                <a:ext uri="{FF2B5EF4-FFF2-40B4-BE49-F238E27FC236}">
                  <a16:creationId xmlns:a16="http://schemas.microsoft.com/office/drawing/2014/main" id="{4ECC6DD9-4F07-3146-AFEC-A6C6C85BAFC2}"/>
                </a:ext>
              </a:extLst>
            </p:cNvPr>
            <p:cNvSpPr>
              <a:spLocks noChangeArrowheads="1"/>
            </p:cNvSpPr>
            <p:nvPr/>
          </p:nvSpPr>
          <p:spPr bwMode="auto">
            <a:xfrm>
              <a:off x="3900488" y="96838"/>
              <a:ext cx="1909762" cy="2787650"/>
            </a:xfrm>
            <a:custGeom>
              <a:avLst/>
              <a:gdLst>
                <a:gd name="T0" fmla="*/ 4903 w 5305"/>
                <a:gd name="T1" fmla="*/ 7514 h 7745"/>
                <a:gd name="T2" fmla="*/ 4903 w 5305"/>
                <a:gd name="T3" fmla="*/ 7514 h 7745"/>
                <a:gd name="T4" fmla="*/ 4903 w 5305"/>
                <a:gd name="T5" fmla="*/ 6711 h 7745"/>
                <a:gd name="T6" fmla="*/ 3469 w 5305"/>
                <a:gd name="T7" fmla="*/ 5248 h 7745"/>
                <a:gd name="T8" fmla="*/ 4358 w 5305"/>
                <a:gd name="T9" fmla="*/ 4359 h 7745"/>
                <a:gd name="T10" fmla="*/ 4358 w 5305"/>
                <a:gd name="T11" fmla="*/ 947 h 7745"/>
                <a:gd name="T12" fmla="*/ 946 w 5305"/>
                <a:gd name="T13" fmla="*/ 947 h 7745"/>
                <a:gd name="T14" fmla="*/ 946 w 5305"/>
                <a:gd name="T15" fmla="*/ 4359 h 7745"/>
                <a:gd name="T16" fmla="*/ 1864 w 5305"/>
                <a:gd name="T17" fmla="*/ 5248 h 7745"/>
                <a:gd name="T18" fmla="*/ 402 w 5305"/>
                <a:gd name="T19" fmla="*/ 6711 h 7745"/>
                <a:gd name="T20" fmla="*/ 402 w 5305"/>
                <a:gd name="T21" fmla="*/ 7514 h 7745"/>
                <a:gd name="T22" fmla="*/ 1233 w 5305"/>
                <a:gd name="T23" fmla="*/ 7514 h 7745"/>
                <a:gd name="T24" fmla="*/ 2667 w 5305"/>
                <a:gd name="T25" fmla="*/ 6080 h 7745"/>
                <a:gd name="T26" fmla="*/ 4100 w 5305"/>
                <a:gd name="T27" fmla="*/ 7514 h 7745"/>
                <a:gd name="T28" fmla="*/ 4903 w 5305"/>
                <a:gd name="T29" fmla="*/ 7514 h 7745"/>
                <a:gd name="T30" fmla="*/ 2667 w 5305"/>
                <a:gd name="T31" fmla="*/ 4445 h 7745"/>
                <a:gd name="T32" fmla="*/ 2667 w 5305"/>
                <a:gd name="T33" fmla="*/ 4445 h 7745"/>
                <a:gd name="T34" fmla="*/ 1778 w 5305"/>
                <a:gd name="T35" fmla="*/ 3556 h 7745"/>
                <a:gd name="T36" fmla="*/ 1778 w 5305"/>
                <a:gd name="T37" fmla="*/ 1750 h 7745"/>
                <a:gd name="T38" fmla="*/ 3555 w 5305"/>
                <a:gd name="T39" fmla="*/ 1750 h 7745"/>
                <a:gd name="T40" fmla="*/ 3555 w 5305"/>
                <a:gd name="T41" fmla="*/ 3556 h 7745"/>
                <a:gd name="T42" fmla="*/ 2667 w 5305"/>
                <a:gd name="T43" fmla="*/ 4445 h 7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305" h="7745">
                  <a:moveTo>
                    <a:pt x="4903" y="7514"/>
                  </a:moveTo>
                  <a:lnTo>
                    <a:pt x="4903" y="7514"/>
                  </a:lnTo>
                  <a:cubicBezTo>
                    <a:pt x="5133" y="7285"/>
                    <a:pt x="5133" y="6912"/>
                    <a:pt x="4903" y="6711"/>
                  </a:cubicBezTo>
                  <a:cubicBezTo>
                    <a:pt x="3469" y="5248"/>
                    <a:pt x="3469" y="5248"/>
                    <a:pt x="3469" y="5248"/>
                  </a:cubicBezTo>
                  <a:cubicBezTo>
                    <a:pt x="4358" y="4359"/>
                    <a:pt x="4358" y="4359"/>
                    <a:pt x="4358" y="4359"/>
                  </a:cubicBezTo>
                  <a:cubicBezTo>
                    <a:pt x="5304" y="3413"/>
                    <a:pt x="5304" y="1893"/>
                    <a:pt x="4358" y="947"/>
                  </a:cubicBezTo>
                  <a:cubicBezTo>
                    <a:pt x="3440" y="0"/>
                    <a:pt x="1893" y="0"/>
                    <a:pt x="946" y="947"/>
                  </a:cubicBezTo>
                  <a:cubicBezTo>
                    <a:pt x="0" y="1893"/>
                    <a:pt x="0" y="3413"/>
                    <a:pt x="946" y="4359"/>
                  </a:cubicBezTo>
                  <a:cubicBezTo>
                    <a:pt x="1864" y="5248"/>
                    <a:pt x="1864" y="5248"/>
                    <a:pt x="1864" y="5248"/>
                  </a:cubicBezTo>
                  <a:cubicBezTo>
                    <a:pt x="402" y="6711"/>
                    <a:pt x="402" y="6711"/>
                    <a:pt x="402" y="6711"/>
                  </a:cubicBezTo>
                  <a:cubicBezTo>
                    <a:pt x="201" y="6912"/>
                    <a:pt x="201" y="7285"/>
                    <a:pt x="402" y="7514"/>
                  </a:cubicBezTo>
                  <a:cubicBezTo>
                    <a:pt x="631" y="7744"/>
                    <a:pt x="1004" y="7744"/>
                    <a:pt x="1233" y="7514"/>
                  </a:cubicBezTo>
                  <a:cubicBezTo>
                    <a:pt x="2667" y="6080"/>
                    <a:pt x="2667" y="6080"/>
                    <a:pt x="2667" y="6080"/>
                  </a:cubicBezTo>
                  <a:cubicBezTo>
                    <a:pt x="4100" y="7514"/>
                    <a:pt x="4100" y="7514"/>
                    <a:pt x="4100" y="7514"/>
                  </a:cubicBezTo>
                  <a:cubicBezTo>
                    <a:pt x="4330" y="7744"/>
                    <a:pt x="4674" y="7744"/>
                    <a:pt x="4903" y="7514"/>
                  </a:cubicBezTo>
                  <a:close/>
                  <a:moveTo>
                    <a:pt x="2667" y="4445"/>
                  </a:moveTo>
                  <a:lnTo>
                    <a:pt x="2667" y="4445"/>
                  </a:lnTo>
                  <a:cubicBezTo>
                    <a:pt x="1778" y="3556"/>
                    <a:pt x="1778" y="3556"/>
                    <a:pt x="1778" y="3556"/>
                  </a:cubicBezTo>
                  <a:cubicBezTo>
                    <a:pt x="1262" y="3069"/>
                    <a:pt x="1262" y="2266"/>
                    <a:pt x="1778" y="1750"/>
                  </a:cubicBezTo>
                  <a:cubicBezTo>
                    <a:pt x="2266" y="1262"/>
                    <a:pt x="3068" y="1262"/>
                    <a:pt x="3555" y="1750"/>
                  </a:cubicBezTo>
                  <a:cubicBezTo>
                    <a:pt x="4043" y="2266"/>
                    <a:pt x="4043" y="3069"/>
                    <a:pt x="3555" y="3556"/>
                  </a:cubicBezTo>
                  <a:lnTo>
                    <a:pt x="2667" y="444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grpSp>
        <p:nvGrpSpPr>
          <p:cNvPr id="4" name="Group 3">
            <a:extLst>
              <a:ext uri="{FF2B5EF4-FFF2-40B4-BE49-F238E27FC236}">
                <a16:creationId xmlns:a16="http://schemas.microsoft.com/office/drawing/2014/main" id="{4F5093D9-9224-624E-848A-B4A6BD8358E9}"/>
              </a:ext>
            </a:extLst>
          </p:cNvPr>
          <p:cNvGrpSpPr/>
          <p:nvPr/>
        </p:nvGrpSpPr>
        <p:grpSpPr>
          <a:xfrm>
            <a:off x="17197180" y="5827616"/>
            <a:ext cx="4022386" cy="2639016"/>
            <a:chOff x="1497013" y="1285875"/>
            <a:chExt cx="7099300" cy="4657725"/>
          </a:xfrm>
          <a:solidFill>
            <a:schemeClr val="accent3"/>
          </a:solidFill>
        </p:grpSpPr>
        <p:sp>
          <p:nvSpPr>
            <p:cNvPr id="32" name="Freeform 1">
              <a:extLst>
                <a:ext uri="{FF2B5EF4-FFF2-40B4-BE49-F238E27FC236}">
                  <a16:creationId xmlns:a16="http://schemas.microsoft.com/office/drawing/2014/main" id="{4BB5D33F-2279-324F-9471-B0C59E326413}"/>
                </a:ext>
              </a:extLst>
            </p:cNvPr>
            <p:cNvSpPr>
              <a:spLocks noChangeArrowheads="1"/>
            </p:cNvSpPr>
            <p:nvPr/>
          </p:nvSpPr>
          <p:spPr bwMode="auto">
            <a:xfrm>
              <a:off x="4545013" y="4784725"/>
              <a:ext cx="696912" cy="563563"/>
            </a:xfrm>
            <a:custGeom>
              <a:avLst/>
              <a:gdLst>
                <a:gd name="T0" fmla="*/ 1905 w 1938"/>
                <a:gd name="T1" fmla="*/ 125 h 1564"/>
                <a:gd name="T2" fmla="*/ 1905 w 1938"/>
                <a:gd name="T3" fmla="*/ 125 h 1564"/>
                <a:gd name="T4" fmla="*/ 1905 w 1938"/>
                <a:gd name="T5" fmla="*/ 63 h 1564"/>
                <a:gd name="T6" fmla="*/ 813 w 1938"/>
                <a:gd name="T7" fmla="*/ 0 h 1564"/>
                <a:gd name="T8" fmla="*/ 0 w 1938"/>
                <a:gd name="T9" fmla="*/ 1375 h 1564"/>
                <a:gd name="T10" fmla="*/ 1937 w 1938"/>
                <a:gd name="T11" fmla="*/ 1563 h 1564"/>
                <a:gd name="T12" fmla="*/ 1905 w 1938"/>
                <a:gd name="T13" fmla="*/ 125 h 1564"/>
              </a:gdLst>
              <a:ahLst/>
              <a:cxnLst>
                <a:cxn ang="0">
                  <a:pos x="T0" y="T1"/>
                </a:cxn>
                <a:cxn ang="0">
                  <a:pos x="T2" y="T3"/>
                </a:cxn>
                <a:cxn ang="0">
                  <a:pos x="T4" y="T5"/>
                </a:cxn>
                <a:cxn ang="0">
                  <a:pos x="T6" y="T7"/>
                </a:cxn>
                <a:cxn ang="0">
                  <a:pos x="T8" y="T9"/>
                </a:cxn>
                <a:cxn ang="0">
                  <a:pos x="T10" y="T11"/>
                </a:cxn>
                <a:cxn ang="0">
                  <a:pos x="T12" y="T13"/>
                </a:cxn>
              </a:cxnLst>
              <a:rect l="0" t="0" r="r" b="b"/>
              <a:pathLst>
                <a:path w="1938" h="1564">
                  <a:moveTo>
                    <a:pt x="1905" y="125"/>
                  </a:moveTo>
                  <a:lnTo>
                    <a:pt x="1905" y="125"/>
                  </a:lnTo>
                  <a:cubicBezTo>
                    <a:pt x="1905" y="63"/>
                    <a:pt x="1905" y="63"/>
                    <a:pt x="1905" y="63"/>
                  </a:cubicBezTo>
                  <a:cubicBezTo>
                    <a:pt x="1531" y="63"/>
                    <a:pt x="1156" y="31"/>
                    <a:pt x="813" y="0"/>
                  </a:cubicBezTo>
                  <a:cubicBezTo>
                    <a:pt x="625" y="500"/>
                    <a:pt x="344" y="969"/>
                    <a:pt x="0" y="1375"/>
                  </a:cubicBezTo>
                  <a:cubicBezTo>
                    <a:pt x="656" y="1469"/>
                    <a:pt x="1281" y="1531"/>
                    <a:pt x="1937" y="1563"/>
                  </a:cubicBezTo>
                  <a:lnTo>
                    <a:pt x="1905" y="12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33" name="Freeform 2">
              <a:extLst>
                <a:ext uri="{FF2B5EF4-FFF2-40B4-BE49-F238E27FC236}">
                  <a16:creationId xmlns:a16="http://schemas.microsoft.com/office/drawing/2014/main" id="{E9662848-750A-3944-8CDD-44BADA62DB76}"/>
                </a:ext>
              </a:extLst>
            </p:cNvPr>
            <p:cNvSpPr>
              <a:spLocks noChangeArrowheads="1"/>
            </p:cNvSpPr>
            <p:nvPr/>
          </p:nvSpPr>
          <p:spPr bwMode="auto">
            <a:xfrm>
              <a:off x="1497013" y="2647950"/>
              <a:ext cx="3162300" cy="3149600"/>
            </a:xfrm>
            <a:custGeom>
              <a:avLst/>
              <a:gdLst>
                <a:gd name="T0" fmla="*/ 8688 w 8783"/>
                <a:gd name="T1" fmla="*/ 3311 h 8750"/>
                <a:gd name="T2" fmla="*/ 8688 w 8783"/>
                <a:gd name="T3" fmla="*/ 3311 h 8750"/>
                <a:gd name="T4" fmla="*/ 5844 w 8783"/>
                <a:gd name="T5" fmla="*/ 187 h 8750"/>
                <a:gd name="T6" fmla="*/ 4625 w 8783"/>
                <a:gd name="T7" fmla="*/ 0 h 8750"/>
                <a:gd name="T8" fmla="*/ 1813 w 8783"/>
                <a:gd name="T9" fmla="*/ 1093 h 8750"/>
                <a:gd name="T10" fmla="*/ 1563 w 8783"/>
                <a:gd name="T11" fmla="*/ 6936 h 8750"/>
                <a:gd name="T12" fmla="*/ 7407 w 8783"/>
                <a:gd name="T13" fmla="*/ 7217 h 8750"/>
                <a:gd name="T14" fmla="*/ 8782 w 8783"/>
                <a:gd name="T15" fmla="*/ 4155 h 8750"/>
                <a:gd name="T16" fmla="*/ 8688 w 8783"/>
                <a:gd name="T17" fmla="*/ 3311 h 8750"/>
                <a:gd name="T18" fmla="*/ 4625 w 8783"/>
                <a:gd name="T19" fmla="*/ 3592 h 8750"/>
                <a:gd name="T20" fmla="*/ 4625 w 8783"/>
                <a:gd name="T21" fmla="*/ 3592 h 8750"/>
                <a:gd name="T22" fmla="*/ 6125 w 8783"/>
                <a:gd name="T23" fmla="*/ 4749 h 8750"/>
                <a:gd name="T24" fmla="*/ 5032 w 8783"/>
                <a:gd name="T25" fmla="*/ 6686 h 8750"/>
                <a:gd name="T26" fmla="*/ 5032 w 8783"/>
                <a:gd name="T27" fmla="*/ 7061 h 8750"/>
                <a:gd name="T28" fmla="*/ 4625 w 8783"/>
                <a:gd name="T29" fmla="*/ 7467 h 8750"/>
                <a:gd name="T30" fmla="*/ 4219 w 8783"/>
                <a:gd name="T31" fmla="*/ 7061 h 8750"/>
                <a:gd name="T32" fmla="*/ 4219 w 8783"/>
                <a:gd name="T33" fmla="*/ 6686 h 8750"/>
                <a:gd name="T34" fmla="*/ 3032 w 8783"/>
                <a:gd name="T35" fmla="*/ 5155 h 8750"/>
                <a:gd name="T36" fmla="*/ 3469 w 8783"/>
                <a:gd name="T37" fmla="*/ 4749 h 8750"/>
                <a:gd name="T38" fmla="*/ 3875 w 8783"/>
                <a:gd name="T39" fmla="*/ 5155 h 8750"/>
                <a:gd name="T40" fmla="*/ 4625 w 8783"/>
                <a:gd name="T41" fmla="*/ 5905 h 8750"/>
                <a:gd name="T42" fmla="*/ 5344 w 8783"/>
                <a:gd name="T43" fmla="*/ 5155 h 8750"/>
                <a:gd name="T44" fmla="*/ 4625 w 8783"/>
                <a:gd name="T45" fmla="*/ 4436 h 8750"/>
                <a:gd name="T46" fmla="*/ 3094 w 8783"/>
                <a:gd name="T47" fmla="*/ 3249 h 8750"/>
                <a:gd name="T48" fmla="*/ 4219 w 8783"/>
                <a:gd name="T49" fmla="*/ 1343 h 8750"/>
                <a:gd name="T50" fmla="*/ 4219 w 8783"/>
                <a:gd name="T51" fmla="*/ 1156 h 8750"/>
                <a:gd name="T52" fmla="*/ 4625 w 8783"/>
                <a:gd name="T53" fmla="*/ 750 h 8750"/>
                <a:gd name="T54" fmla="*/ 5063 w 8783"/>
                <a:gd name="T55" fmla="*/ 1156 h 8750"/>
                <a:gd name="T56" fmla="*/ 5063 w 8783"/>
                <a:gd name="T57" fmla="*/ 1343 h 8750"/>
                <a:gd name="T58" fmla="*/ 6188 w 8783"/>
                <a:gd name="T59" fmla="*/ 2842 h 8750"/>
                <a:gd name="T60" fmla="*/ 5782 w 8783"/>
                <a:gd name="T61" fmla="*/ 3280 h 8750"/>
                <a:gd name="T62" fmla="*/ 5375 w 8783"/>
                <a:gd name="T63" fmla="*/ 2842 h 8750"/>
                <a:gd name="T64" fmla="*/ 4625 w 8783"/>
                <a:gd name="T65" fmla="*/ 2125 h 8750"/>
                <a:gd name="T66" fmla="*/ 3875 w 8783"/>
                <a:gd name="T67" fmla="*/ 2842 h 8750"/>
                <a:gd name="T68" fmla="*/ 4625 w 8783"/>
                <a:gd name="T69" fmla="*/ 3592 h 8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83" h="8750">
                  <a:moveTo>
                    <a:pt x="8688" y="3311"/>
                  </a:moveTo>
                  <a:lnTo>
                    <a:pt x="8688" y="3311"/>
                  </a:lnTo>
                  <a:cubicBezTo>
                    <a:pt x="8375" y="1843"/>
                    <a:pt x="7282" y="625"/>
                    <a:pt x="5844" y="187"/>
                  </a:cubicBezTo>
                  <a:cubicBezTo>
                    <a:pt x="5438" y="62"/>
                    <a:pt x="5032" y="0"/>
                    <a:pt x="4625" y="0"/>
                  </a:cubicBezTo>
                  <a:cubicBezTo>
                    <a:pt x="3594" y="0"/>
                    <a:pt x="2594" y="375"/>
                    <a:pt x="1813" y="1093"/>
                  </a:cubicBezTo>
                  <a:cubicBezTo>
                    <a:pt x="125" y="2625"/>
                    <a:pt x="0" y="5249"/>
                    <a:pt x="1563" y="6936"/>
                  </a:cubicBezTo>
                  <a:cubicBezTo>
                    <a:pt x="3094" y="8655"/>
                    <a:pt x="5719" y="8749"/>
                    <a:pt x="7407" y="7217"/>
                  </a:cubicBezTo>
                  <a:cubicBezTo>
                    <a:pt x="8282" y="6436"/>
                    <a:pt x="8782" y="5311"/>
                    <a:pt x="8782" y="4155"/>
                  </a:cubicBezTo>
                  <a:cubicBezTo>
                    <a:pt x="8782" y="3874"/>
                    <a:pt x="8750" y="3592"/>
                    <a:pt x="8688" y="3311"/>
                  </a:cubicBezTo>
                  <a:close/>
                  <a:moveTo>
                    <a:pt x="4625" y="3592"/>
                  </a:moveTo>
                  <a:lnTo>
                    <a:pt x="4625" y="3592"/>
                  </a:lnTo>
                  <a:cubicBezTo>
                    <a:pt x="5313" y="3592"/>
                    <a:pt x="5938" y="4061"/>
                    <a:pt x="6125" y="4749"/>
                  </a:cubicBezTo>
                  <a:cubicBezTo>
                    <a:pt x="6375" y="5561"/>
                    <a:pt x="5875" y="6436"/>
                    <a:pt x="5032" y="6686"/>
                  </a:cubicBezTo>
                  <a:cubicBezTo>
                    <a:pt x="5032" y="7061"/>
                    <a:pt x="5032" y="7061"/>
                    <a:pt x="5032" y="7061"/>
                  </a:cubicBezTo>
                  <a:cubicBezTo>
                    <a:pt x="5032" y="7280"/>
                    <a:pt x="4844" y="7467"/>
                    <a:pt x="4625" y="7467"/>
                  </a:cubicBezTo>
                  <a:cubicBezTo>
                    <a:pt x="4407" y="7467"/>
                    <a:pt x="4219" y="7280"/>
                    <a:pt x="4219" y="7061"/>
                  </a:cubicBezTo>
                  <a:cubicBezTo>
                    <a:pt x="4219" y="6686"/>
                    <a:pt x="4219" y="6686"/>
                    <a:pt x="4219" y="6686"/>
                  </a:cubicBezTo>
                  <a:cubicBezTo>
                    <a:pt x="3532" y="6499"/>
                    <a:pt x="3063" y="5874"/>
                    <a:pt x="3032" y="5155"/>
                  </a:cubicBezTo>
                  <a:cubicBezTo>
                    <a:pt x="3032" y="4936"/>
                    <a:pt x="3219" y="4749"/>
                    <a:pt x="3469" y="4749"/>
                  </a:cubicBezTo>
                  <a:cubicBezTo>
                    <a:pt x="3688" y="4749"/>
                    <a:pt x="3875" y="4936"/>
                    <a:pt x="3875" y="5155"/>
                  </a:cubicBezTo>
                  <a:cubicBezTo>
                    <a:pt x="3875" y="5561"/>
                    <a:pt x="4219" y="5905"/>
                    <a:pt x="4625" y="5905"/>
                  </a:cubicBezTo>
                  <a:cubicBezTo>
                    <a:pt x="5032" y="5905"/>
                    <a:pt x="5344" y="5561"/>
                    <a:pt x="5344" y="5155"/>
                  </a:cubicBezTo>
                  <a:cubicBezTo>
                    <a:pt x="5344" y="4749"/>
                    <a:pt x="5032" y="4436"/>
                    <a:pt x="4625" y="4436"/>
                  </a:cubicBezTo>
                  <a:cubicBezTo>
                    <a:pt x="3907" y="4436"/>
                    <a:pt x="3282" y="3936"/>
                    <a:pt x="3094" y="3249"/>
                  </a:cubicBezTo>
                  <a:cubicBezTo>
                    <a:pt x="2875" y="2437"/>
                    <a:pt x="3375" y="1562"/>
                    <a:pt x="4219" y="1343"/>
                  </a:cubicBezTo>
                  <a:cubicBezTo>
                    <a:pt x="4219" y="1156"/>
                    <a:pt x="4219" y="1156"/>
                    <a:pt x="4219" y="1156"/>
                  </a:cubicBezTo>
                  <a:cubicBezTo>
                    <a:pt x="4219" y="937"/>
                    <a:pt x="4407" y="750"/>
                    <a:pt x="4625" y="750"/>
                  </a:cubicBezTo>
                  <a:cubicBezTo>
                    <a:pt x="4875" y="750"/>
                    <a:pt x="5063" y="937"/>
                    <a:pt x="5063" y="1156"/>
                  </a:cubicBezTo>
                  <a:cubicBezTo>
                    <a:pt x="5063" y="1343"/>
                    <a:pt x="5063" y="1343"/>
                    <a:pt x="5063" y="1343"/>
                  </a:cubicBezTo>
                  <a:cubicBezTo>
                    <a:pt x="5719" y="1531"/>
                    <a:pt x="6188" y="2156"/>
                    <a:pt x="6188" y="2842"/>
                  </a:cubicBezTo>
                  <a:cubicBezTo>
                    <a:pt x="6188" y="3092"/>
                    <a:pt x="6000" y="3280"/>
                    <a:pt x="5782" y="3280"/>
                  </a:cubicBezTo>
                  <a:cubicBezTo>
                    <a:pt x="5563" y="3280"/>
                    <a:pt x="5375" y="3092"/>
                    <a:pt x="5375" y="2842"/>
                  </a:cubicBezTo>
                  <a:cubicBezTo>
                    <a:pt x="5375" y="2437"/>
                    <a:pt x="5032" y="2125"/>
                    <a:pt x="4625" y="2125"/>
                  </a:cubicBezTo>
                  <a:cubicBezTo>
                    <a:pt x="4219" y="2125"/>
                    <a:pt x="3875" y="2437"/>
                    <a:pt x="3875" y="2842"/>
                  </a:cubicBezTo>
                  <a:cubicBezTo>
                    <a:pt x="3875" y="3249"/>
                    <a:pt x="4219" y="3592"/>
                    <a:pt x="4625" y="359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34" name="Freeform 3">
              <a:extLst>
                <a:ext uri="{FF2B5EF4-FFF2-40B4-BE49-F238E27FC236}">
                  <a16:creationId xmlns:a16="http://schemas.microsoft.com/office/drawing/2014/main" id="{FC38A913-49D0-FC4E-818B-D0AF9AB7FA4E}"/>
                </a:ext>
              </a:extLst>
            </p:cNvPr>
            <p:cNvSpPr>
              <a:spLocks noChangeArrowheads="1"/>
            </p:cNvSpPr>
            <p:nvPr/>
          </p:nvSpPr>
          <p:spPr bwMode="auto">
            <a:xfrm>
              <a:off x="4916488" y="3963988"/>
              <a:ext cx="314325" cy="539750"/>
            </a:xfrm>
            <a:custGeom>
              <a:avLst/>
              <a:gdLst>
                <a:gd name="T0" fmla="*/ 874 w 875"/>
                <a:gd name="T1" fmla="*/ 1500 h 1501"/>
                <a:gd name="T2" fmla="*/ 874 w 875"/>
                <a:gd name="T3" fmla="*/ 1500 h 1501"/>
                <a:gd name="T4" fmla="*/ 843 w 875"/>
                <a:gd name="T5" fmla="*/ 31 h 1501"/>
                <a:gd name="T6" fmla="*/ 94 w 875"/>
                <a:gd name="T7" fmla="*/ 0 h 1501"/>
                <a:gd name="T8" fmla="*/ 94 w 875"/>
                <a:gd name="T9" fmla="*/ 500 h 1501"/>
                <a:gd name="T10" fmla="*/ 0 w 875"/>
                <a:gd name="T11" fmla="*/ 1469 h 1501"/>
                <a:gd name="T12" fmla="*/ 874 w 875"/>
                <a:gd name="T13" fmla="*/ 1500 h 1501"/>
              </a:gdLst>
              <a:ahLst/>
              <a:cxnLst>
                <a:cxn ang="0">
                  <a:pos x="T0" y="T1"/>
                </a:cxn>
                <a:cxn ang="0">
                  <a:pos x="T2" y="T3"/>
                </a:cxn>
                <a:cxn ang="0">
                  <a:pos x="T4" y="T5"/>
                </a:cxn>
                <a:cxn ang="0">
                  <a:pos x="T6" y="T7"/>
                </a:cxn>
                <a:cxn ang="0">
                  <a:pos x="T8" y="T9"/>
                </a:cxn>
                <a:cxn ang="0">
                  <a:pos x="T10" y="T11"/>
                </a:cxn>
                <a:cxn ang="0">
                  <a:pos x="T12" y="T13"/>
                </a:cxn>
              </a:cxnLst>
              <a:rect l="0" t="0" r="r" b="b"/>
              <a:pathLst>
                <a:path w="875" h="1501">
                  <a:moveTo>
                    <a:pt x="874" y="1500"/>
                  </a:moveTo>
                  <a:lnTo>
                    <a:pt x="874" y="1500"/>
                  </a:lnTo>
                  <a:cubicBezTo>
                    <a:pt x="843" y="31"/>
                    <a:pt x="843" y="31"/>
                    <a:pt x="843" y="31"/>
                  </a:cubicBezTo>
                  <a:cubicBezTo>
                    <a:pt x="594" y="31"/>
                    <a:pt x="344" y="31"/>
                    <a:pt x="94" y="0"/>
                  </a:cubicBezTo>
                  <a:cubicBezTo>
                    <a:pt x="94" y="156"/>
                    <a:pt x="94" y="344"/>
                    <a:pt x="94" y="500"/>
                  </a:cubicBezTo>
                  <a:cubicBezTo>
                    <a:pt x="94" y="812"/>
                    <a:pt x="63" y="1156"/>
                    <a:pt x="0" y="1469"/>
                  </a:cubicBezTo>
                  <a:cubicBezTo>
                    <a:pt x="282" y="1500"/>
                    <a:pt x="563" y="1500"/>
                    <a:pt x="874" y="15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35" name="Freeform 4">
              <a:extLst>
                <a:ext uri="{FF2B5EF4-FFF2-40B4-BE49-F238E27FC236}">
                  <a16:creationId xmlns:a16="http://schemas.microsoft.com/office/drawing/2014/main" id="{12F86D12-5BBC-6B4C-8309-8B323562E617}"/>
                </a:ext>
              </a:extLst>
            </p:cNvPr>
            <p:cNvSpPr>
              <a:spLocks noChangeArrowheads="1"/>
            </p:cNvSpPr>
            <p:nvPr/>
          </p:nvSpPr>
          <p:spPr bwMode="auto">
            <a:xfrm>
              <a:off x="3792538" y="2017713"/>
              <a:ext cx="3082925" cy="833437"/>
            </a:xfrm>
            <a:custGeom>
              <a:avLst/>
              <a:gdLst>
                <a:gd name="T0" fmla="*/ 8562 w 8563"/>
                <a:gd name="T1" fmla="*/ 0 h 2313"/>
                <a:gd name="T2" fmla="*/ 8562 w 8563"/>
                <a:gd name="T3" fmla="*/ 0 h 2313"/>
                <a:gd name="T4" fmla="*/ 7656 w 8563"/>
                <a:gd name="T5" fmla="*/ 375 h 2313"/>
                <a:gd name="T6" fmla="*/ 4187 w 8563"/>
                <a:gd name="T7" fmla="*/ 812 h 2313"/>
                <a:gd name="T8" fmla="*/ 907 w 8563"/>
                <a:gd name="T9" fmla="*/ 406 h 2313"/>
                <a:gd name="T10" fmla="*/ 0 w 8563"/>
                <a:gd name="T11" fmla="*/ 62 h 2313"/>
                <a:gd name="T12" fmla="*/ 32 w 8563"/>
                <a:gd name="T13" fmla="*/ 1250 h 2313"/>
                <a:gd name="T14" fmla="*/ 1344 w 8563"/>
                <a:gd name="T15" fmla="*/ 1968 h 2313"/>
                <a:gd name="T16" fmla="*/ 1375 w 8563"/>
                <a:gd name="T17" fmla="*/ 2000 h 2313"/>
                <a:gd name="T18" fmla="*/ 4187 w 8563"/>
                <a:gd name="T19" fmla="*/ 2312 h 2313"/>
                <a:gd name="T20" fmla="*/ 7406 w 8563"/>
                <a:gd name="T21" fmla="*/ 1906 h 2313"/>
                <a:gd name="T22" fmla="*/ 8499 w 8563"/>
                <a:gd name="T23" fmla="*/ 1281 h 2313"/>
                <a:gd name="T24" fmla="*/ 8562 w 8563"/>
                <a:gd name="T25" fmla="*/ 1093 h 2313"/>
                <a:gd name="T26" fmla="*/ 8562 w 8563"/>
                <a:gd name="T27" fmla="*/ 0 h 2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63" h="2313">
                  <a:moveTo>
                    <a:pt x="8562" y="0"/>
                  </a:moveTo>
                  <a:lnTo>
                    <a:pt x="8562" y="0"/>
                  </a:lnTo>
                  <a:cubicBezTo>
                    <a:pt x="8281" y="156"/>
                    <a:pt x="7968" y="281"/>
                    <a:pt x="7656" y="375"/>
                  </a:cubicBezTo>
                  <a:cubicBezTo>
                    <a:pt x="6718" y="656"/>
                    <a:pt x="5468" y="812"/>
                    <a:pt x="4187" y="812"/>
                  </a:cubicBezTo>
                  <a:cubicBezTo>
                    <a:pt x="2969" y="812"/>
                    <a:pt x="1813" y="687"/>
                    <a:pt x="907" y="406"/>
                  </a:cubicBezTo>
                  <a:cubicBezTo>
                    <a:pt x="594" y="312"/>
                    <a:pt x="282" y="218"/>
                    <a:pt x="0" y="62"/>
                  </a:cubicBezTo>
                  <a:cubicBezTo>
                    <a:pt x="32" y="1250"/>
                    <a:pt x="32" y="1250"/>
                    <a:pt x="32" y="1250"/>
                  </a:cubicBezTo>
                  <a:cubicBezTo>
                    <a:pt x="500" y="1406"/>
                    <a:pt x="938" y="1656"/>
                    <a:pt x="1344" y="1968"/>
                  </a:cubicBezTo>
                  <a:cubicBezTo>
                    <a:pt x="1344" y="1968"/>
                    <a:pt x="1344" y="1968"/>
                    <a:pt x="1375" y="2000"/>
                  </a:cubicBezTo>
                  <a:cubicBezTo>
                    <a:pt x="2157" y="2187"/>
                    <a:pt x="3157" y="2312"/>
                    <a:pt x="4187" y="2312"/>
                  </a:cubicBezTo>
                  <a:cubicBezTo>
                    <a:pt x="5406" y="2312"/>
                    <a:pt x="6562" y="2156"/>
                    <a:pt x="7406" y="1906"/>
                  </a:cubicBezTo>
                  <a:cubicBezTo>
                    <a:pt x="8312" y="1625"/>
                    <a:pt x="8499" y="1343"/>
                    <a:pt x="8499" y="1281"/>
                  </a:cubicBezTo>
                  <a:cubicBezTo>
                    <a:pt x="8499" y="1218"/>
                    <a:pt x="8499" y="1156"/>
                    <a:pt x="8562" y="1093"/>
                  </a:cubicBezTo>
                  <a:cubicBezTo>
                    <a:pt x="8562" y="0"/>
                    <a:pt x="8562" y="0"/>
                    <a:pt x="856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36" name="Freeform 5">
              <a:extLst>
                <a:ext uri="{FF2B5EF4-FFF2-40B4-BE49-F238E27FC236}">
                  <a16:creationId xmlns:a16="http://schemas.microsoft.com/office/drawing/2014/main" id="{735C47CE-FB84-6043-A825-4CE7B19A79A6}"/>
                </a:ext>
              </a:extLst>
            </p:cNvPr>
            <p:cNvSpPr>
              <a:spLocks noChangeArrowheads="1"/>
            </p:cNvSpPr>
            <p:nvPr/>
          </p:nvSpPr>
          <p:spPr bwMode="auto">
            <a:xfrm>
              <a:off x="3781425" y="1285875"/>
              <a:ext cx="3071813" cy="731838"/>
            </a:xfrm>
            <a:custGeom>
              <a:avLst/>
              <a:gdLst>
                <a:gd name="T0" fmla="*/ 7437 w 8531"/>
                <a:gd name="T1" fmla="*/ 407 h 2033"/>
                <a:gd name="T2" fmla="*/ 7437 w 8531"/>
                <a:gd name="T3" fmla="*/ 407 h 2033"/>
                <a:gd name="T4" fmla="*/ 4218 w 8531"/>
                <a:gd name="T5" fmla="*/ 0 h 2033"/>
                <a:gd name="T6" fmla="*/ 1063 w 8531"/>
                <a:gd name="T7" fmla="*/ 407 h 2033"/>
                <a:gd name="T8" fmla="*/ 0 w 8531"/>
                <a:gd name="T9" fmla="*/ 1000 h 2033"/>
                <a:gd name="T10" fmla="*/ 0 w 8531"/>
                <a:gd name="T11" fmla="*/ 1000 h 2033"/>
                <a:gd name="T12" fmla="*/ 1156 w 8531"/>
                <a:gd name="T13" fmla="*/ 1656 h 2033"/>
                <a:gd name="T14" fmla="*/ 4218 w 8531"/>
                <a:gd name="T15" fmla="*/ 2032 h 2033"/>
                <a:gd name="T16" fmla="*/ 7437 w 8531"/>
                <a:gd name="T17" fmla="*/ 1625 h 2033"/>
                <a:gd name="T18" fmla="*/ 8530 w 8531"/>
                <a:gd name="T19" fmla="*/ 1000 h 2033"/>
                <a:gd name="T20" fmla="*/ 7437 w 8531"/>
                <a:gd name="T21" fmla="*/ 407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31" h="2033">
                  <a:moveTo>
                    <a:pt x="7437" y="407"/>
                  </a:moveTo>
                  <a:lnTo>
                    <a:pt x="7437" y="407"/>
                  </a:lnTo>
                  <a:cubicBezTo>
                    <a:pt x="6593" y="125"/>
                    <a:pt x="5405" y="0"/>
                    <a:pt x="4218" y="0"/>
                  </a:cubicBezTo>
                  <a:cubicBezTo>
                    <a:pt x="3031" y="0"/>
                    <a:pt x="1906" y="125"/>
                    <a:pt x="1063" y="407"/>
                  </a:cubicBezTo>
                  <a:cubicBezTo>
                    <a:pt x="188" y="657"/>
                    <a:pt x="0" y="906"/>
                    <a:pt x="0" y="1000"/>
                  </a:cubicBezTo>
                  <a:lnTo>
                    <a:pt x="0" y="1000"/>
                  </a:lnTo>
                  <a:cubicBezTo>
                    <a:pt x="0" y="1094"/>
                    <a:pt x="250" y="1375"/>
                    <a:pt x="1156" y="1656"/>
                  </a:cubicBezTo>
                  <a:cubicBezTo>
                    <a:pt x="2000" y="1875"/>
                    <a:pt x="3063" y="2032"/>
                    <a:pt x="4218" y="2032"/>
                  </a:cubicBezTo>
                  <a:cubicBezTo>
                    <a:pt x="5405" y="2032"/>
                    <a:pt x="6593" y="1875"/>
                    <a:pt x="7437" y="1625"/>
                  </a:cubicBezTo>
                  <a:cubicBezTo>
                    <a:pt x="8343" y="1344"/>
                    <a:pt x="8530" y="1063"/>
                    <a:pt x="8530" y="1000"/>
                  </a:cubicBezTo>
                  <a:cubicBezTo>
                    <a:pt x="8530" y="938"/>
                    <a:pt x="8343" y="657"/>
                    <a:pt x="7437" y="4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37" name="Freeform 6">
              <a:extLst>
                <a:ext uri="{FF2B5EF4-FFF2-40B4-BE49-F238E27FC236}">
                  <a16:creationId xmlns:a16="http://schemas.microsoft.com/office/drawing/2014/main" id="{9ED4ED6B-FA87-CE4F-AA3E-EDAD8EFD3040}"/>
                </a:ext>
              </a:extLst>
            </p:cNvPr>
            <p:cNvSpPr>
              <a:spLocks noChangeArrowheads="1"/>
            </p:cNvSpPr>
            <p:nvPr/>
          </p:nvSpPr>
          <p:spPr bwMode="auto">
            <a:xfrm>
              <a:off x="5535613" y="5122863"/>
              <a:ext cx="3060700" cy="820737"/>
            </a:xfrm>
            <a:custGeom>
              <a:avLst/>
              <a:gdLst>
                <a:gd name="T0" fmla="*/ 8500 w 8501"/>
                <a:gd name="T1" fmla="*/ 1250 h 2282"/>
                <a:gd name="T2" fmla="*/ 8500 w 8501"/>
                <a:gd name="T3" fmla="*/ 1250 h 2282"/>
                <a:gd name="T4" fmla="*/ 8500 w 8501"/>
                <a:gd name="T5" fmla="*/ 0 h 2282"/>
                <a:gd name="T6" fmla="*/ 7625 w 8501"/>
                <a:gd name="T7" fmla="*/ 375 h 2282"/>
                <a:gd name="T8" fmla="*/ 4188 w 8501"/>
                <a:gd name="T9" fmla="*/ 812 h 2282"/>
                <a:gd name="T10" fmla="*/ 1063 w 8501"/>
                <a:gd name="T11" fmla="*/ 437 h 2282"/>
                <a:gd name="T12" fmla="*/ 0 w 8501"/>
                <a:gd name="T13" fmla="*/ 62 h 2282"/>
                <a:gd name="T14" fmla="*/ 31 w 8501"/>
                <a:gd name="T15" fmla="*/ 1281 h 2282"/>
                <a:gd name="T16" fmla="*/ 31 w 8501"/>
                <a:gd name="T17" fmla="*/ 1281 h 2282"/>
                <a:gd name="T18" fmla="*/ 1094 w 8501"/>
                <a:gd name="T19" fmla="*/ 1906 h 2282"/>
                <a:gd name="T20" fmla="*/ 4250 w 8501"/>
                <a:gd name="T21" fmla="*/ 2281 h 2282"/>
                <a:gd name="T22" fmla="*/ 7438 w 8501"/>
                <a:gd name="T23" fmla="*/ 1875 h 2282"/>
                <a:gd name="T24" fmla="*/ 8500 w 8501"/>
                <a:gd name="T25" fmla="*/ 1250 h 2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01" h="2282">
                  <a:moveTo>
                    <a:pt x="8500" y="1250"/>
                  </a:moveTo>
                  <a:lnTo>
                    <a:pt x="8500" y="1250"/>
                  </a:lnTo>
                  <a:cubicBezTo>
                    <a:pt x="8500" y="0"/>
                    <a:pt x="8500" y="0"/>
                    <a:pt x="8500" y="0"/>
                  </a:cubicBezTo>
                  <a:cubicBezTo>
                    <a:pt x="8219" y="156"/>
                    <a:pt x="7938" y="281"/>
                    <a:pt x="7625" y="375"/>
                  </a:cubicBezTo>
                  <a:cubicBezTo>
                    <a:pt x="6688" y="656"/>
                    <a:pt x="5469" y="812"/>
                    <a:pt x="4188" y="812"/>
                  </a:cubicBezTo>
                  <a:cubicBezTo>
                    <a:pt x="3031" y="812"/>
                    <a:pt x="1938" y="687"/>
                    <a:pt x="1063" y="437"/>
                  </a:cubicBezTo>
                  <a:cubicBezTo>
                    <a:pt x="687" y="343"/>
                    <a:pt x="344" y="218"/>
                    <a:pt x="0" y="62"/>
                  </a:cubicBezTo>
                  <a:cubicBezTo>
                    <a:pt x="31" y="1281"/>
                    <a:pt x="31" y="1281"/>
                    <a:pt x="31" y="1281"/>
                  </a:cubicBezTo>
                  <a:lnTo>
                    <a:pt x="31" y="1281"/>
                  </a:lnTo>
                  <a:cubicBezTo>
                    <a:pt x="31" y="1343"/>
                    <a:pt x="219" y="1625"/>
                    <a:pt x="1094" y="1906"/>
                  </a:cubicBezTo>
                  <a:cubicBezTo>
                    <a:pt x="1938" y="2156"/>
                    <a:pt x="3063" y="2281"/>
                    <a:pt x="4250" y="2281"/>
                  </a:cubicBezTo>
                  <a:cubicBezTo>
                    <a:pt x="5469" y="2281"/>
                    <a:pt x="6594" y="2156"/>
                    <a:pt x="7438" y="1875"/>
                  </a:cubicBezTo>
                  <a:cubicBezTo>
                    <a:pt x="8313" y="1625"/>
                    <a:pt x="8500" y="1312"/>
                    <a:pt x="8500" y="1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38" name="Freeform 7">
              <a:extLst>
                <a:ext uri="{FF2B5EF4-FFF2-40B4-BE49-F238E27FC236}">
                  <a16:creationId xmlns:a16="http://schemas.microsoft.com/office/drawing/2014/main" id="{521D1CC9-0739-1449-B97B-4D16E8ADB240}"/>
                </a:ext>
              </a:extLst>
            </p:cNvPr>
            <p:cNvSpPr>
              <a:spLocks noChangeArrowheads="1"/>
            </p:cNvSpPr>
            <p:nvPr/>
          </p:nvSpPr>
          <p:spPr bwMode="auto">
            <a:xfrm>
              <a:off x="4624388" y="2860675"/>
              <a:ext cx="2238375" cy="809625"/>
            </a:xfrm>
            <a:custGeom>
              <a:avLst/>
              <a:gdLst>
                <a:gd name="T0" fmla="*/ 6218 w 6219"/>
                <a:gd name="T1" fmla="*/ 0 h 2250"/>
                <a:gd name="T2" fmla="*/ 6218 w 6219"/>
                <a:gd name="T3" fmla="*/ 0 h 2250"/>
                <a:gd name="T4" fmla="*/ 5343 w 6219"/>
                <a:gd name="T5" fmla="*/ 344 h 2250"/>
                <a:gd name="T6" fmla="*/ 1874 w 6219"/>
                <a:gd name="T7" fmla="*/ 782 h 2250"/>
                <a:gd name="T8" fmla="*/ 0 w 6219"/>
                <a:gd name="T9" fmla="*/ 657 h 2250"/>
                <a:gd name="T10" fmla="*/ 750 w 6219"/>
                <a:gd name="T11" fmla="*/ 2218 h 2250"/>
                <a:gd name="T12" fmla="*/ 1874 w 6219"/>
                <a:gd name="T13" fmla="*/ 2249 h 2250"/>
                <a:gd name="T14" fmla="*/ 1936 w 6219"/>
                <a:gd name="T15" fmla="*/ 2249 h 2250"/>
                <a:gd name="T16" fmla="*/ 6218 w 6219"/>
                <a:gd name="T17" fmla="*/ 1094 h 2250"/>
                <a:gd name="T18" fmla="*/ 6218 w 6219"/>
                <a:gd name="T19" fmla="*/ 0 h 2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19" h="2250">
                  <a:moveTo>
                    <a:pt x="6218" y="0"/>
                  </a:moveTo>
                  <a:lnTo>
                    <a:pt x="6218" y="0"/>
                  </a:lnTo>
                  <a:cubicBezTo>
                    <a:pt x="5936" y="157"/>
                    <a:pt x="5655" y="250"/>
                    <a:pt x="5343" y="344"/>
                  </a:cubicBezTo>
                  <a:cubicBezTo>
                    <a:pt x="4405" y="625"/>
                    <a:pt x="3155" y="782"/>
                    <a:pt x="1874" y="782"/>
                  </a:cubicBezTo>
                  <a:cubicBezTo>
                    <a:pt x="1250" y="782"/>
                    <a:pt x="625" y="750"/>
                    <a:pt x="0" y="657"/>
                  </a:cubicBezTo>
                  <a:cubicBezTo>
                    <a:pt x="344" y="1125"/>
                    <a:pt x="594" y="1657"/>
                    <a:pt x="750" y="2218"/>
                  </a:cubicBezTo>
                  <a:cubicBezTo>
                    <a:pt x="1094" y="2249"/>
                    <a:pt x="1468" y="2249"/>
                    <a:pt x="1874" y="2249"/>
                  </a:cubicBezTo>
                  <a:cubicBezTo>
                    <a:pt x="1905" y="2249"/>
                    <a:pt x="1905" y="2249"/>
                    <a:pt x="1936" y="2249"/>
                  </a:cubicBezTo>
                  <a:cubicBezTo>
                    <a:pt x="2593" y="1500"/>
                    <a:pt x="4436" y="1125"/>
                    <a:pt x="6218" y="1094"/>
                  </a:cubicBezTo>
                  <a:cubicBezTo>
                    <a:pt x="6218" y="0"/>
                    <a:pt x="6218" y="0"/>
                    <a:pt x="621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39" name="Freeform 8">
              <a:extLst>
                <a:ext uri="{FF2B5EF4-FFF2-40B4-BE49-F238E27FC236}">
                  <a16:creationId xmlns:a16="http://schemas.microsoft.com/office/drawing/2014/main" id="{70CCD4C5-F85E-5045-B21F-64D1A11A667C}"/>
                </a:ext>
              </a:extLst>
            </p:cNvPr>
            <p:cNvSpPr>
              <a:spLocks noChangeArrowheads="1"/>
            </p:cNvSpPr>
            <p:nvPr/>
          </p:nvSpPr>
          <p:spPr bwMode="auto">
            <a:xfrm>
              <a:off x="5524500" y="4300538"/>
              <a:ext cx="3071813" cy="809625"/>
            </a:xfrm>
            <a:custGeom>
              <a:avLst/>
              <a:gdLst>
                <a:gd name="T0" fmla="*/ 7625 w 8532"/>
                <a:gd name="T1" fmla="*/ 344 h 2251"/>
                <a:gd name="T2" fmla="*/ 7625 w 8532"/>
                <a:gd name="T3" fmla="*/ 344 h 2251"/>
                <a:gd name="T4" fmla="*/ 4219 w 8532"/>
                <a:gd name="T5" fmla="*/ 782 h 2251"/>
                <a:gd name="T6" fmla="*/ 906 w 8532"/>
                <a:gd name="T7" fmla="*/ 375 h 2251"/>
                <a:gd name="T8" fmla="*/ 0 w 8532"/>
                <a:gd name="T9" fmla="*/ 32 h 2251"/>
                <a:gd name="T10" fmla="*/ 31 w 8532"/>
                <a:gd name="T11" fmla="*/ 969 h 2251"/>
                <a:gd name="T12" fmla="*/ 31 w 8532"/>
                <a:gd name="T13" fmla="*/ 1313 h 2251"/>
                <a:gd name="T14" fmla="*/ 4219 w 8532"/>
                <a:gd name="T15" fmla="*/ 2250 h 2251"/>
                <a:gd name="T16" fmla="*/ 7406 w 8532"/>
                <a:gd name="T17" fmla="*/ 1844 h 2251"/>
                <a:gd name="T18" fmla="*/ 8500 w 8532"/>
                <a:gd name="T19" fmla="*/ 1219 h 2251"/>
                <a:gd name="T20" fmla="*/ 8531 w 8532"/>
                <a:gd name="T21" fmla="*/ 1094 h 2251"/>
                <a:gd name="T22" fmla="*/ 8531 w 8532"/>
                <a:gd name="T23" fmla="*/ 1094 h 2251"/>
                <a:gd name="T24" fmla="*/ 8531 w 8532"/>
                <a:gd name="T25" fmla="*/ 0 h 2251"/>
                <a:gd name="T26" fmla="*/ 7625 w 8532"/>
                <a:gd name="T27" fmla="*/ 344 h 2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32" h="2251">
                  <a:moveTo>
                    <a:pt x="7625" y="344"/>
                  </a:moveTo>
                  <a:lnTo>
                    <a:pt x="7625" y="344"/>
                  </a:lnTo>
                  <a:cubicBezTo>
                    <a:pt x="6687" y="625"/>
                    <a:pt x="5469" y="782"/>
                    <a:pt x="4219" y="782"/>
                  </a:cubicBezTo>
                  <a:cubicBezTo>
                    <a:pt x="3000" y="782"/>
                    <a:pt x="1812" y="625"/>
                    <a:pt x="906" y="375"/>
                  </a:cubicBezTo>
                  <a:cubicBezTo>
                    <a:pt x="594" y="282"/>
                    <a:pt x="281" y="157"/>
                    <a:pt x="0" y="32"/>
                  </a:cubicBezTo>
                  <a:cubicBezTo>
                    <a:pt x="31" y="969"/>
                    <a:pt x="31" y="969"/>
                    <a:pt x="31" y="969"/>
                  </a:cubicBezTo>
                  <a:cubicBezTo>
                    <a:pt x="31" y="1313"/>
                    <a:pt x="31" y="1313"/>
                    <a:pt x="31" y="1313"/>
                  </a:cubicBezTo>
                  <a:cubicBezTo>
                    <a:pt x="344" y="1719"/>
                    <a:pt x="1906" y="2250"/>
                    <a:pt x="4219" y="2250"/>
                  </a:cubicBezTo>
                  <a:cubicBezTo>
                    <a:pt x="5406" y="2250"/>
                    <a:pt x="6562" y="2094"/>
                    <a:pt x="7406" y="1844"/>
                  </a:cubicBezTo>
                  <a:cubicBezTo>
                    <a:pt x="8312" y="1563"/>
                    <a:pt x="8500" y="1282"/>
                    <a:pt x="8500" y="1219"/>
                  </a:cubicBezTo>
                  <a:cubicBezTo>
                    <a:pt x="8500" y="1188"/>
                    <a:pt x="8531" y="1125"/>
                    <a:pt x="8531" y="1094"/>
                  </a:cubicBezTo>
                  <a:lnTo>
                    <a:pt x="8531" y="1094"/>
                  </a:lnTo>
                  <a:cubicBezTo>
                    <a:pt x="8531" y="0"/>
                    <a:pt x="8531" y="0"/>
                    <a:pt x="8531" y="0"/>
                  </a:cubicBezTo>
                  <a:cubicBezTo>
                    <a:pt x="8250" y="125"/>
                    <a:pt x="7937" y="250"/>
                    <a:pt x="7625" y="34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40" name="Freeform 9">
              <a:extLst>
                <a:ext uri="{FF2B5EF4-FFF2-40B4-BE49-F238E27FC236}">
                  <a16:creationId xmlns:a16="http://schemas.microsoft.com/office/drawing/2014/main" id="{DE82BE0C-43D8-4D44-8CD7-299E9EF80B05}"/>
                </a:ext>
              </a:extLst>
            </p:cNvPr>
            <p:cNvSpPr>
              <a:spLocks noChangeArrowheads="1"/>
            </p:cNvSpPr>
            <p:nvPr/>
          </p:nvSpPr>
          <p:spPr bwMode="auto">
            <a:xfrm>
              <a:off x="5513388" y="3559175"/>
              <a:ext cx="3082925" cy="720725"/>
            </a:xfrm>
            <a:custGeom>
              <a:avLst/>
              <a:gdLst>
                <a:gd name="T0" fmla="*/ 7468 w 8563"/>
                <a:gd name="T1" fmla="*/ 374 h 2000"/>
                <a:gd name="T2" fmla="*/ 7468 w 8563"/>
                <a:gd name="T3" fmla="*/ 374 h 2000"/>
                <a:gd name="T4" fmla="*/ 4250 w 8563"/>
                <a:gd name="T5" fmla="*/ 0 h 2000"/>
                <a:gd name="T6" fmla="*/ 4187 w 8563"/>
                <a:gd name="T7" fmla="*/ 0 h 2000"/>
                <a:gd name="T8" fmla="*/ 1218 w 8563"/>
                <a:gd name="T9" fmla="*/ 343 h 2000"/>
                <a:gd name="T10" fmla="*/ 0 w 8563"/>
                <a:gd name="T11" fmla="*/ 968 h 2000"/>
                <a:gd name="T12" fmla="*/ 0 w 8563"/>
                <a:gd name="T13" fmla="*/ 999 h 2000"/>
                <a:gd name="T14" fmla="*/ 0 w 8563"/>
                <a:gd name="T15" fmla="*/ 999 h 2000"/>
                <a:gd name="T16" fmla="*/ 1187 w 8563"/>
                <a:gd name="T17" fmla="*/ 1655 h 2000"/>
                <a:gd name="T18" fmla="*/ 4250 w 8563"/>
                <a:gd name="T19" fmla="*/ 1999 h 2000"/>
                <a:gd name="T20" fmla="*/ 7406 w 8563"/>
                <a:gd name="T21" fmla="*/ 1624 h 2000"/>
                <a:gd name="T22" fmla="*/ 8562 w 8563"/>
                <a:gd name="T23" fmla="*/ 999 h 2000"/>
                <a:gd name="T24" fmla="*/ 8562 w 8563"/>
                <a:gd name="T25" fmla="*/ 999 h 2000"/>
                <a:gd name="T26" fmla="*/ 7468 w 8563"/>
                <a:gd name="T27" fmla="*/ 374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63" h="2000">
                  <a:moveTo>
                    <a:pt x="7468" y="374"/>
                  </a:moveTo>
                  <a:lnTo>
                    <a:pt x="7468" y="374"/>
                  </a:lnTo>
                  <a:cubicBezTo>
                    <a:pt x="6593" y="125"/>
                    <a:pt x="5437" y="0"/>
                    <a:pt x="4250" y="0"/>
                  </a:cubicBezTo>
                  <a:cubicBezTo>
                    <a:pt x="4187" y="0"/>
                    <a:pt x="4187" y="0"/>
                    <a:pt x="4187" y="0"/>
                  </a:cubicBezTo>
                  <a:cubicBezTo>
                    <a:pt x="3062" y="0"/>
                    <a:pt x="2000" y="125"/>
                    <a:pt x="1218" y="343"/>
                  </a:cubicBezTo>
                  <a:cubicBezTo>
                    <a:pt x="343" y="593"/>
                    <a:pt x="62" y="874"/>
                    <a:pt x="0" y="968"/>
                  </a:cubicBezTo>
                  <a:lnTo>
                    <a:pt x="0" y="999"/>
                  </a:lnTo>
                  <a:lnTo>
                    <a:pt x="0" y="999"/>
                  </a:lnTo>
                  <a:cubicBezTo>
                    <a:pt x="31" y="1093"/>
                    <a:pt x="281" y="1374"/>
                    <a:pt x="1187" y="1655"/>
                  </a:cubicBezTo>
                  <a:cubicBezTo>
                    <a:pt x="2000" y="1874"/>
                    <a:pt x="3093" y="1999"/>
                    <a:pt x="4250" y="1999"/>
                  </a:cubicBezTo>
                  <a:cubicBezTo>
                    <a:pt x="5437" y="1999"/>
                    <a:pt x="6562" y="1874"/>
                    <a:pt x="7406" y="1624"/>
                  </a:cubicBezTo>
                  <a:cubicBezTo>
                    <a:pt x="8343" y="1343"/>
                    <a:pt x="8562" y="1061"/>
                    <a:pt x="8562" y="999"/>
                  </a:cubicBezTo>
                  <a:lnTo>
                    <a:pt x="8562" y="999"/>
                  </a:lnTo>
                  <a:cubicBezTo>
                    <a:pt x="8562" y="936"/>
                    <a:pt x="8343" y="655"/>
                    <a:pt x="7468" y="3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grpSp>
        <p:nvGrpSpPr>
          <p:cNvPr id="42" name="Group 41">
            <a:extLst>
              <a:ext uri="{FF2B5EF4-FFF2-40B4-BE49-F238E27FC236}">
                <a16:creationId xmlns:a16="http://schemas.microsoft.com/office/drawing/2014/main" id="{6C29A332-C39B-224A-8720-D31C7B119FAD}"/>
              </a:ext>
            </a:extLst>
          </p:cNvPr>
          <p:cNvGrpSpPr/>
          <p:nvPr/>
        </p:nvGrpSpPr>
        <p:grpSpPr>
          <a:xfrm>
            <a:off x="3160728" y="9483292"/>
            <a:ext cx="3798294" cy="1849397"/>
            <a:chOff x="8171269" y="10491269"/>
            <a:chExt cx="5475914" cy="1849397"/>
          </a:xfrm>
        </p:grpSpPr>
        <p:sp>
          <p:nvSpPr>
            <p:cNvPr id="43" name="TextBox 42">
              <a:extLst>
                <a:ext uri="{FF2B5EF4-FFF2-40B4-BE49-F238E27FC236}">
                  <a16:creationId xmlns:a16="http://schemas.microsoft.com/office/drawing/2014/main" id="{A0AA479C-F6CD-9E4B-94B0-48987D9F0A83}"/>
                </a:ext>
              </a:extLst>
            </p:cNvPr>
            <p:cNvSpPr txBox="1"/>
            <p:nvPr/>
          </p:nvSpPr>
          <p:spPr>
            <a:xfrm>
              <a:off x="8171269" y="11140337"/>
              <a:ext cx="5475914"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44" name="Rectangle 43">
              <a:extLst>
                <a:ext uri="{FF2B5EF4-FFF2-40B4-BE49-F238E27FC236}">
                  <a16:creationId xmlns:a16="http://schemas.microsoft.com/office/drawing/2014/main" id="{DE1B8300-A0C4-9C49-9D78-3648925CE3EE}"/>
                </a:ext>
              </a:extLst>
            </p:cNvPr>
            <p:cNvSpPr/>
            <p:nvPr/>
          </p:nvSpPr>
          <p:spPr>
            <a:xfrm>
              <a:off x="8885699" y="10491269"/>
              <a:ext cx="4297676"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Support</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45" name="Group 44">
            <a:extLst>
              <a:ext uri="{FF2B5EF4-FFF2-40B4-BE49-F238E27FC236}">
                <a16:creationId xmlns:a16="http://schemas.microsoft.com/office/drawing/2014/main" id="{BFD1D6CC-6F41-5348-AC2F-DFD498034BE0}"/>
              </a:ext>
            </a:extLst>
          </p:cNvPr>
          <p:cNvGrpSpPr/>
          <p:nvPr/>
        </p:nvGrpSpPr>
        <p:grpSpPr>
          <a:xfrm>
            <a:off x="17235470" y="9483292"/>
            <a:ext cx="3798294" cy="1849397"/>
            <a:chOff x="8171269" y="10491269"/>
            <a:chExt cx="5475914" cy="1849397"/>
          </a:xfrm>
        </p:grpSpPr>
        <p:sp>
          <p:nvSpPr>
            <p:cNvPr id="47" name="TextBox 46">
              <a:extLst>
                <a:ext uri="{FF2B5EF4-FFF2-40B4-BE49-F238E27FC236}">
                  <a16:creationId xmlns:a16="http://schemas.microsoft.com/office/drawing/2014/main" id="{FDB1C473-7EB3-A747-8781-11371F5E3334}"/>
                </a:ext>
              </a:extLst>
            </p:cNvPr>
            <p:cNvSpPr txBox="1"/>
            <p:nvPr/>
          </p:nvSpPr>
          <p:spPr>
            <a:xfrm>
              <a:off x="8171269" y="11140337"/>
              <a:ext cx="5475914"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48" name="Rectangle 47">
              <a:extLst>
                <a:ext uri="{FF2B5EF4-FFF2-40B4-BE49-F238E27FC236}">
                  <a16:creationId xmlns:a16="http://schemas.microsoft.com/office/drawing/2014/main" id="{5389C842-6A60-0249-AE74-D705BEA31DD5}"/>
                </a:ext>
              </a:extLst>
            </p:cNvPr>
            <p:cNvSpPr/>
            <p:nvPr/>
          </p:nvSpPr>
          <p:spPr>
            <a:xfrm>
              <a:off x="8885699" y="10491269"/>
              <a:ext cx="4297676"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Donate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Tree>
    <p:extLst>
      <p:ext uri="{BB962C8B-B14F-4D97-AF65-F5344CB8AC3E}">
        <p14:creationId xmlns:p14="http://schemas.microsoft.com/office/powerpoint/2010/main" val="4112264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247965"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10" name="Group 9">
            <a:extLst>
              <a:ext uri="{FF2B5EF4-FFF2-40B4-BE49-F238E27FC236}">
                <a16:creationId xmlns:a16="http://schemas.microsoft.com/office/drawing/2014/main" id="{51197EAC-C22E-9241-8073-0028170BDD01}"/>
              </a:ext>
            </a:extLst>
          </p:cNvPr>
          <p:cNvGrpSpPr/>
          <p:nvPr/>
        </p:nvGrpSpPr>
        <p:grpSpPr>
          <a:xfrm>
            <a:off x="4431340" y="4053921"/>
            <a:ext cx="1320531" cy="2109141"/>
            <a:chOff x="1383119" y="5450759"/>
            <a:chExt cx="640800" cy="1023480"/>
          </a:xfrm>
          <a:solidFill>
            <a:schemeClr val="accent4"/>
          </a:solidFill>
        </p:grpSpPr>
        <p:sp>
          <p:nvSpPr>
            <p:cNvPr id="46" name="Freeform 45">
              <a:extLst>
                <a:ext uri="{FF2B5EF4-FFF2-40B4-BE49-F238E27FC236}">
                  <a16:creationId xmlns:a16="http://schemas.microsoft.com/office/drawing/2014/main" id="{A922FCE5-F13D-E345-AFD8-118F2476D759}"/>
                </a:ext>
              </a:extLst>
            </p:cNvPr>
            <p:cNvSpPr/>
            <p:nvPr/>
          </p:nvSpPr>
          <p:spPr>
            <a:xfrm>
              <a:off x="1383119" y="5450759"/>
              <a:ext cx="640800" cy="1023480"/>
            </a:xfrm>
            <a:custGeom>
              <a:avLst/>
              <a:gdLst/>
              <a:ahLst/>
              <a:cxnLst>
                <a:cxn ang="3cd4">
                  <a:pos x="hc" y="t"/>
                </a:cxn>
                <a:cxn ang="cd2">
                  <a:pos x="l" y="vc"/>
                </a:cxn>
                <a:cxn ang="cd4">
                  <a:pos x="hc" y="b"/>
                </a:cxn>
                <a:cxn ang="0">
                  <a:pos x="r" y="vc"/>
                </a:cxn>
              </a:cxnLst>
              <a:rect l="l" t="t" r="r" b="b"/>
              <a:pathLst>
                <a:path w="1781" h="2844">
                  <a:moveTo>
                    <a:pt x="937" y="31"/>
                  </a:moveTo>
                  <a:cubicBezTo>
                    <a:pt x="906" y="0"/>
                    <a:pt x="875" y="0"/>
                    <a:pt x="844" y="0"/>
                  </a:cubicBezTo>
                  <a:cubicBezTo>
                    <a:pt x="844" y="31"/>
                    <a:pt x="844" y="31"/>
                    <a:pt x="844" y="31"/>
                  </a:cubicBezTo>
                  <a:cubicBezTo>
                    <a:pt x="812" y="94"/>
                    <a:pt x="0" y="1531"/>
                    <a:pt x="0" y="1938"/>
                  </a:cubicBezTo>
                  <a:cubicBezTo>
                    <a:pt x="0" y="2438"/>
                    <a:pt x="406" y="2844"/>
                    <a:pt x="875" y="2844"/>
                  </a:cubicBezTo>
                  <a:cubicBezTo>
                    <a:pt x="1375" y="2844"/>
                    <a:pt x="1781" y="2438"/>
                    <a:pt x="1781" y="1938"/>
                  </a:cubicBezTo>
                  <a:cubicBezTo>
                    <a:pt x="1781" y="1531"/>
                    <a:pt x="969" y="94"/>
                    <a:pt x="937" y="3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47" name="Freeform 46">
              <a:extLst>
                <a:ext uri="{FF2B5EF4-FFF2-40B4-BE49-F238E27FC236}">
                  <a16:creationId xmlns:a16="http://schemas.microsoft.com/office/drawing/2014/main" id="{E36CA89F-0AEF-9540-B4FD-D39B989EBFA4}"/>
                </a:ext>
              </a:extLst>
            </p:cNvPr>
            <p:cNvSpPr/>
            <p:nvPr/>
          </p:nvSpPr>
          <p:spPr>
            <a:xfrm>
              <a:off x="1506960" y="6125760"/>
              <a:ext cx="213120" cy="213480"/>
            </a:xfrm>
            <a:custGeom>
              <a:avLst/>
              <a:gdLst/>
              <a:ahLst/>
              <a:cxnLst>
                <a:cxn ang="3cd4">
                  <a:pos x="hc" y="t"/>
                </a:cxn>
                <a:cxn ang="cd2">
                  <a:pos x="l" y="vc"/>
                </a:cxn>
                <a:cxn ang="cd4">
                  <a:pos x="hc" y="b"/>
                </a:cxn>
                <a:cxn ang="0">
                  <a:pos x="r" y="vc"/>
                </a:cxn>
              </a:cxnLst>
              <a:rect l="l" t="t" r="r" b="b"/>
              <a:pathLst>
                <a:path w="593" h="594">
                  <a:moveTo>
                    <a:pt x="531" y="594"/>
                  </a:moveTo>
                  <a:cubicBezTo>
                    <a:pt x="250" y="594"/>
                    <a:pt x="0" y="375"/>
                    <a:pt x="0" y="63"/>
                  </a:cubicBezTo>
                  <a:cubicBezTo>
                    <a:pt x="0" y="31"/>
                    <a:pt x="31" y="0"/>
                    <a:pt x="62" y="0"/>
                  </a:cubicBezTo>
                  <a:cubicBezTo>
                    <a:pt x="93" y="0"/>
                    <a:pt x="125" y="31"/>
                    <a:pt x="125" y="63"/>
                  </a:cubicBezTo>
                  <a:cubicBezTo>
                    <a:pt x="125" y="313"/>
                    <a:pt x="312" y="500"/>
                    <a:pt x="531" y="500"/>
                  </a:cubicBezTo>
                  <a:cubicBezTo>
                    <a:pt x="562" y="500"/>
                    <a:pt x="593" y="500"/>
                    <a:pt x="593" y="531"/>
                  </a:cubicBezTo>
                  <a:cubicBezTo>
                    <a:pt x="593" y="563"/>
                    <a:pt x="562" y="594"/>
                    <a:pt x="531" y="59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grpSp>
      <p:sp>
        <p:nvSpPr>
          <p:cNvPr id="49" name="Forma libre 2036">
            <a:extLst>
              <a:ext uri="{FF2B5EF4-FFF2-40B4-BE49-F238E27FC236}">
                <a16:creationId xmlns:a16="http://schemas.microsoft.com/office/drawing/2014/main" id="{30E27F09-270C-0E4F-9253-D8E7FA518E37}"/>
              </a:ext>
            </a:extLst>
          </p:cNvPr>
          <p:cNvSpPr/>
          <p:nvPr/>
        </p:nvSpPr>
        <p:spPr>
          <a:xfrm>
            <a:off x="9792929" y="6143318"/>
            <a:ext cx="2436468" cy="4923895"/>
          </a:xfrm>
          <a:custGeom>
            <a:avLst/>
            <a:gdLst>
              <a:gd name="connsiteX0" fmla="*/ 421637 w 428475"/>
              <a:gd name="connsiteY0" fmla="*/ 488574 h 865912"/>
              <a:gd name="connsiteX1" fmla="*/ 416591 w 428475"/>
              <a:gd name="connsiteY1" fmla="*/ 470685 h 865912"/>
              <a:gd name="connsiteX2" fmla="*/ 267672 w 428475"/>
              <a:gd name="connsiteY2" fmla="*/ 205678 h 865912"/>
              <a:gd name="connsiteX3" fmla="*/ 315280 w 428475"/>
              <a:gd name="connsiteY3" fmla="*/ 184363 h 865912"/>
              <a:gd name="connsiteX4" fmla="*/ 303949 w 428475"/>
              <a:gd name="connsiteY4" fmla="*/ 102815 h 865912"/>
              <a:gd name="connsiteX5" fmla="*/ 221206 w 428475"/>
              <a:gd name="connsiteY5" fmla="*/ 12132 h 865912"/>
              <a:gd name="connsiteX6" fmla="*/ 136177 w 428475"/>
              <a:gd name="connsiteY6" fmla="*/ 84640 h 865912"/>
              <a:gd name="connsiteX7" fmla="*/ 112373 w 428475"/>
              <a:gd name="connsiteY7" fmla="*/ 184363 h 865912"/>
              <a:gd name="connsiteX8" fmla="*/ 161600 w 428475"/>
              <a:gd name="connsiteY8" fmla="*/ 202823 h 865912"/>
              <a:gd name="connsiteX9" fmla="*/ 7444 w 428475"/>
              <a:gd name="connsiteY9" fmla="*/ 482865 h 865912"/>
              <a:gd name="connsiteX10" fmla="*/ 26011 w 428475"/>
              <a:gd name="connsiteY10" fmla="*/ 509508 h 865912"/>
              <a:gd name="connsiteX11" fmla="*/ 52672 w 428475"/>
              <a:gd name="connsiteY11" fmla="*/ 490953 h 865912"/>
              <a:gd name="connsiteX12" fmla="*/ 128941 w 428475"/>
              <a:gd name="connsiteY12" fmla="*/ 306733 h 865912"/>
              <a:gd name="connsiteX13" fmla="*/ 63146 w 428475"/>
              <a:gd name="connsiteY13" fmla="*/ 628548 h 865912"/>
              <a:gd name="connsiteX14" fmla="*/ 124275 w 428475"/>
              <a:gd name="connsiteY14" fmla="*/ 639014 h 865912"/>
              <a:gd name="connsiteX15" fmla="*/ 124275 w 428475"/>
              <a:gd name="connsiteY15" fmla="*/ 823425 h 865912"/>
              <a:gd name="connsiteX16" fmla="*/ 163981 w 428475"/>
              <a:gd name="connsiteY16" fmla="*/ 863105 h 865912"/>
              <a:gd name="connsiteX17" fmla="*/ 203686 w 428475"/>
              <a:gd name="connsiteY17" fmla="*/ 823425 h 865912"/>
              <a:gd name="connsiteX18" fmla="*/ 203686 w 428475"/>
              <a:gd name="connsiteY18" fmla="*/ 643106 h 865912"/>
              <a:gd name="connsiteX19" fmla="*/ 227490 w 428475"/>
              <a:gd name="connsiteY19" fmla="*/ 642821 h 865912"/>
              <a:gd name="connsiteX20" fmla="*/ 227490 w 428475"/>
              <a:gd name="connsiteY20" fmla="*/ 823521 h 865912"/>
              <a:gd name="connsiteX21" fmla="*/ 267196 w 428475"/>
              <a:gd name="connsiteY21" fmla="*/ 863200 h 865912"/>
              <a:gd name="connsiteX22" fmla="*/ 306901 w 428475"/>
              <a:gd name="connsiteY22" fmla="*/ 823521 h 865912"/>
              <a:gd name="connsiteX23" fmla="*/ 306901 w 428475"/>
              <a:gd name="connsiteY23" fmla="*/ 636826 h 865912"/>
              <a:gd name="connsiteX24" fmla="*/ 363650 w 428475"/>
              <a:gd name="connsiteY24" fmla="*/ 626264 h 865912"/>
              <a:gd name="connsiteX25" fmla="*/ 313090 w 428475"/>
              <a:gd name="connsiteY25" fmla="*/ 323385 h 865912"/>
              <a:gd name="connsiteX26" fmla="*/ 372601 w 428475"/>
              <a:gd name="connsiteY26" fmla="*/ 483055 h 865912"/>
              <a:gd name="connsiteX27" fmla="*/ 377647 w 428475"/>
              <a:gd name="connsiteY27" fmla="*/ 501039 h 865912"/>
              <a:gd name="connsiteX28" fmla="*/ 399737 w 428475"/>
              <a:gd name="connsiteY28" fmla="*/ 517691 h 865912"/>
              <a:gd name="connsiteX29" fmla="*/ 406022 w 428475"/>
              <a:gd name="connsiteY29" fmla="*/ 516835 h 865912"/>
              <a:gd name="connsiteX30" fmla="*/ 421637 w 428475"/>
              <a:gd name="connsiteY30" fmla="*/ 488574 h 86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8475" h="865912">
                <a:moveTo>
                  <a:pt x="421637" y="488574"/>
                </a:moveTo>
                <a:lnTo>
                  <a:pt x="416591" y="470685"/>
                </a:lnTo>
                <a:cubicBezTo>
                  <a:pt x="385455" y="322148"/>
                  <a:pt x="355081" y="231940"/>
                  <a:pt x="267672" y="205678"/>
                </a:cubicBezTo>
                <a:cubicBezTo>
                  <a:pt x="299760" y="198160"/>
                  <a:pt x="315280" y="184363"/>
                  <a:pt x="315280" y="184363"/>
                </a:cubicBezTo>
                <a:cubicBezTo>
                  <a:pt x="315280" y="184363"/>
                  <a:pt x="295761" y="165617"/>
                  <a:pt x="303949" y="102815"/>
                </a:cubicBezTo>
                <a:cubicBezTo>
                  <a:pt x="312995" y="33161"/>
                  <a:pt x="236441" y="-7660"/>
                  <a:pt x="221206" y="12132"/>
                </a:cubicBezTo>
                <a:cubicBezTo>
                  <a:pt x="204162" y="-4901"/>
                  <a:pt x="142938" y="24026"/>
                  <a:pt x="136177" y="84640"/>
                </a:cubicBezTo>
                <a:cubicBezTo>
                  <a:pt x="129417" y="145254"/>
                  <a:pt x="138462" y="154865"/>
                  <a:pt x="112373" y="184363"/>
                </a:cubicBezTo>
                <a:cubicBezTo>
                  <a:pt x="112373" y="184363"/>
                  <a:pt x="130274" y="195115"/>
                  <a:pt x="161600" y="202823"/>
                </a:cubicBezTo>
                <a:cubicBezTo>
                  <a:pt x="52006" y="230799"/>
                  <a:pt x="26678" y="365253"/>
                  <a:pt x="7444" y="482865"/>
                </a:cubicBezTo>
                <a:cubicBezTo>
                  <a:pt x="5445" y="495330"/>
                  <a:pt x="13538" y="507225"/>
                  <a:pt x="26011" y="509508"/>
                </a:cubicBezTo>
                <a:cubicBezTo>
                  <a:pt x="38390" y="511697"/>
                  <a:pt x="50387" y="503418"/>
                  <a:pt x="52672" y="490953"/>
                </a:cubicBezTo>
                <a:cubicBezTo>
                  <a:pt x="64098" y="427389"/>
                  <a:pt x="138462" y="293982"/>
                  <a:pt x="128941" y="306733"/>
                </a:cubicBezTo>
                <a:cubicBezTo>
                  <a:pt x="94948" y="524257"/>
                  <a:pt x="84760" y="567363"/>
                  <a:pt x="63146" y="628548"/>
                </a:cubicBezTo>
                <a:cubicBezTo>
                  <a:pt x="82475" y="633305"/>
                  <a:pt x="103137" y="636636"/>
                  <a:pt x="124275" y="639014"/>
                </a:cubicBezTo>
                <a:lnTo>
                  <a:pt x="124275" y="823425"/>
                </a:lnTo>
                <a:cubicBezTo>
                  <a:pt x="124275" y="845216"/>
                  <a:pt x="142176" y="863105"/>
                  <a:pt x="163981" y="863105"/>
                </a:cubicBezTo>
                <a:cubicBezTo>
                  <a:pt x="185785" y="863105"/>
                  <a:pt x="203686" y="845216"/>
                  <a:pt x="203686" y="823425"/>
                </a:cubicBezTo>
                <a:lnTo>
                  <a:pt x="203686" y="643106"/>
                </a:lnTo>
                <a:cubicBezTo>
                  <a:pt x="211684" y="643106"/>
                  <a:pt x="219682" y="643011"/>
                  <a:pt x="227490" y="642821"/>
                </a:cubicBezTo>
                <a:lnTo>
                  <a:pt x="227490" y="823521"/>
                </a:lnTo>
                <a:cubicBezTo>
                  <a:pt x="227490" y="845311"/>
                  <a:pt x="245391" y="863200"/>
                  <a:pt x="267196" y="863200"/>
                </a:cubicBezTo>
                <a:cubicBezTo>
                  <a:pt x="289000" y="863200"/>
                  <a:pt x="306901" y="845311"/>
                  <a:pt x="306901" y="823521"/>
                </a:cubicBezTo>
                <a:lnTo>
                  <a:pt x="306901" y="636826"/>
                </a:lnTo>
                <a:cubicBezTo>
                  <a:pt x="329658" y="633971"/>
                  <a:pt x="349273" y="630260"/>
                  <a:pt x="363650" y="626264"/>
                </a:cubicBezTo>
                <a:cubicBezTo>
                  <a:pt x="320232" y="540529"/>
                  <a:pt x="315375" y="410357"/>
                  <a:pt x="313090" y="323385"/>
                </a:cubicBezTo>
                <a:cubicBezTo>
                  <a:pt x="334133" y="356499"/>
                  <a:pt x="351272" y="407407"/>
                  <a:pt x="372601" y="483055"/>
                </a:cubicBezTo>
                <a:lnTo>
                  <a:pt x="377647" y="501039"/>
                </a:lnTo>
                <a:cubicBezTo>
                  <a:pt x="380504" y="511126"/>
                  <a:pt x="389740" y="517691"/>
                  <a:pt x="399737" y="517691"/>
                </a:cubicBezTo>
                <a:cubicBezTo>
                  <a:pt x="401832" y="517691"/>
                  <a:pt x="403927" y="517406"/>
                  <a:pt x="406022" y="516835"/>
                </a:cubicBezTo>
                <a:cubicBezTo>
                  <a:pt x="418019" y="513409"/>
                  <a:pt x="425065" y="500754"/>
                  <a:pt x="421637" y="488574"/>
                </a:cubicBezTo>
                <a:close/>
              </a:path>
            </a:pathLst>
          </a:custGeom>
          <a:solidFill>
            <a:schemeClr val="accent2"/>
          </a:solidFill>
          <a:ln w="9525" cap="flat">
            <a:noFill/>
            <a:prstDash val="solid"/>
            <a:miter/>
          </a:ln>
        </p:spPr>
        <p:txBody>
          <a:bodyPr rtlCol="0" anchor="ctr"/>
          <a:lstStyle/>
          <a:p>
            <a:endParaRPr lang="es-MX"/>
          </a:p>
        </p:txBody>
      </p:sp>
      <p:sp>
        <p:nvSpPr>
          <p:cNvPr id="50" name="Forma libre 2037">
            <a:extLst>
              <a:ext uri="{FF2B5EF4-FFF2-40B4-BE49-F238E27FC236}">
                <a16:creationId xmlns:a16="http://schemas.microsoft.com/office/drawing/2014/main" id="{591B54E8-6146-5B41-8CDB-05394BEE99F0}"/>
              </a:ext>
            </a:extLst>
          </p:cNvPr>
          <p:cNvSpPr/>
          <p:nvPr/>
        </p:nvSpPr>
        <p:spPr>
          <a:xfrm>
            <a:off x="12456844" y="6143318"/>
            <a:ext cx="2121378" cy="4923892"/>
          </a:xfrm>
          <a:custGeom>
            <a:avLst/>
            <a:gdLst>
              <a:gd name="connsiteX0" fmla="*/ 294887 w 295172"/>
              <a:gd name="connsiteY0" fmla="*/ 250450 h 685117"/>
              <a:gd name="connsiteX1" fmla="*/ 205478 w 295172"/>
              <a:gd name="connsiteY1" fmla="*/ 161100 h 685117"/>
              <a:gd name="connsiteX2" fmla="*/ 184530 w 295172"/>
              <a:gd name="connsiteY2" fmla="*/ 161100 h 685117"/>
              <a:gd name="connsiteX3" fmla="*/ 183388 w 295172"/>
              <a:gd name="connsiteY3" fmla="*/ 159958 h 685117"/>
              <a:gd name="connsiteX4" fmla="*/ 183388 w 295172"/>
              <a:gd name="connsiteY4" fmla="*/ 133505 h 685117"/>
              <a:gd name="connsiteX5" fmla="*/ 183959 w 295172"/>
              <a:gd name="connsiteY5" fmla="*/ 132553 h 685117"/>
              <a:gd name="connsiteX6" fmla="*/ 216237 w 295172"/>
              <a:gd name="connsiteY6" fmla="*/ 73367 h 685117"/>
              <a:gd name="connsiteX7" fmla="*/ 149967 w 295172"/>
              <a:gd name="connsiteY7" fmla="*/ 7138 h 685117"/>
              <a:gd name="connsiteX8" fmla="*/ 83696 w 295172"/>
              <a:gd name="connsiteY8" fmla="*/ 73367 h 685117"/>
              <a:gd name="connsiteX9" fmla="*/ 118069 w 295172"/>
              <a:gd name="connsiteY9" fmla="*/ 133600 h 685117"/>
              <a:gd name="connsiteX10" fmla="*/ 118640 w 295172"/>
              <a:gd name="connsiteY10" fmla="*/ 134551 h 685117"/>
              <a:gd name="connsiteX11" fmla="*/ 118640 w 295172"/>
              <a:gd name="connsiteY11" fmla="*/ 159958 h 685117"/>
              <a:gd name="connsiteX12" fmla="*/ 117498 w 295172"/>
              <a:gd name="connsiteY12" fmla="*/ 161100 h 685117"/>
              <a:gd name="connsiteX13" fmla="*/ 96550 w 295172"/>
              <a:gd name="connsiteY13" fmla="*/ 161100 h 685117"/>
              <a:gd name="connsiteX14" fmla="*/ 7141 w 295172"/>
              <a:gd name="connsiteY14" fmla="*/ 250450 h 685117"/>
              <a:gd name="connsiteX15" fmla="*/ 7141 w 295172"/>
              <a:gd name="connsiteY15" fmla="*/ 418780 h 685117"/>
              <a:gd name="connsiteX16" fmla="*/ 7141 w 295172"/>
              <a:gd name="connsiteY16" fmla="*/ 418780 h 685117"/>
              <a:gd name="connsiteX17" fmla="*/ 7141 w 295172"/>
              <a:gd name="connsiteY17" fmla="*/ 418971 h 685117"/>
              <a:gd name="connsiteX18" fmla="*/ 34945 w 295172"/>
              <a:gd name="connsiteY18" fmla="*/ 440951 h 685117"/>
              <a:gd name="connsiteX19" fmla="*/ 62748 w 295172"/>
              <a:gd name="connsiteY19" fmla="*/ 418971 h 685117"/>
              <a:gd name="connsiteX20" fmla="*/ 62748 w 295172"/>
              <a:gd name="connsiteY20" fmla="*/ 418780 h 685117"/>
              <a:gd name="connsiteX21" fmla="*/ 62748 w 295172"/>
              <a:gd name="connsiteY21" fmla="*/ 291843 h 685117"/>
              <a:gd name="connsiteX22" fmla="*/ 77030 w 295172"/>
              <a:gd name="connsiteY22" fmla="*/ 265485 h 685117"/>
              <a:gd name="connsiteX23" fmla="*/ 77030 w 295172"/>
              <a:gd name="connsiteY23" fmla="*/ 648199 h 685117"/>
              <a:gd name="connsiteX24" fmla="*/ 102549 w 295172"/>
              <a:gd name="connsiteY24" fmla="*/ 680837 h 685117"/>
              <a:gd name="connsiteX25" fmla="*/ 139683 w 295172"/>
              <a:gd name="connsiteY25" fmla="*/ 650102 h 685117"/>
              <a:gd name="connsiteX26" fmla="*/ 139683 w 295172"/>
              <a:gd name="connsiteY26" fmla="*/ 445804 h 685117"/>
              <a:gd name="connsiteX27" fmla="*/ 151014 w 295172"/>
              <a:gd name="connsiteY27" fmla="*/ 434481 h 685117"/>
              <a:gd name="connsiteX28" fmla="*/ 151014 w 295172"/>
              <a:gd name="connsiteY28" fmla="*/ 434481 h 685117"/>
              <a:gd name="connsiteX29" fmla="*/ 162345 w 295172"/>
              <a:gd name="connsiteY29" fmla="*/ 445804 h 685117"/>
              <a:gd name="connsiteX30" fmla="*/ 162345 w 295172"/>
              <a:gd name="connsiteY30" fmla="*/ 648199 h 685117"/>
              <a:gd name="connsiteX31" fmla="*/ 187863 w 295172"/>
              <a:gd name="connsiteY31" fmla="*/ 680837 h 685117"/>
              <a:gd name="connsiteX32" fmla="*/ 224997 w 295172"/>
              <a:gd name="connsiteY32" fmla="*/ 650102 h 685117"/>
              <a:gd name="connsiteX33" fmla="*/ 224997 w 295172"/>
              <a:gd name="connsiteY33" fmla="*/ 265580 h 685117"/>
              <a:gd name="connsiteX34" fmla="*/ 239280 w 295172"/>
              <a:gd name="connsiteY34" fmla="*/ 291938 h 685117"/>
              <a:gd name="connsiteX35" fmla="*/ 239280 w 295172"/>
              <a:gd name="connsiteY35" fmla="*/ 418875 h 685117"/>
              <a:gd name="connsiteX36" fmla="*/ 239280 w 295172"/>
              <a:gd name="connsiteY36" fmla="*/ 418875 h 685117"/>
              <a:gd name="connsiteX37" fmla="*/ 239280 w 295172"/>
              <a:gd name="connsiteY37" fmla="*/ 419066 h 685117"/>
              <a:gd name="connsiteX38" fmla="*/ 267083 w 295172"/>
              <a:gd name="connsiteY38" fmla="*/ 441047 h 685117"/>
              <a:gd name="connsiteX39" fmla="*/ 294887 w 295172"/>
              <a:gd name="connsiteY39" fmla="*/ 419066 h 685117"/>
              <a:gd name="connsiteX40" fmla="*/ 294887 w 295172"/>
              <a:gd name="connsiteY40" fmla="*/ 418875 h 685117"/>
              <a:gd name="connsiteX41" fmla="*/ 294982 w 295172"/>
              <a:gd name="connsiteY41" fmla="*/ 418875 h 685117"/>
              <a:gd name="connsiteX42" fmla="*/ 294982 w 295172"/>
              <a:gd name="connsiteY42" fmla="*/ 250450 h 68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95172" h="685117">
                <a:moveTo>
                  <a:pt x="294887" y="250450"/>
                </a:moveTo>
                <a:cubicBezTo>
                  <a:pt x="294887" y="211627"/>
                  <a:pt x="264608" y="161100"/>
                  <a:pt x="205478" y="161100"/>
                </a:cubicBezTo>
                <a:lnTo>
                  <a:pt x="184530" y="161100"/>
                </a:lnTo>
                <a:cubicBezTo>
                  <a:pt x="183959" y="161100"/>
                  <a:pt x="183388" y="160624"/>
                  <a:pt x="183388" y="159958"/>
                </a:cubicBezTo>
                <a:lnTo>
                  <a:pt x="183388" y="133505"/>
                </a:lnTo>
                <a:cubicBezTo>
                  <a:pt x="183388" y="133124"/>
                  <a:pt x="183578" y="132743"/>
                  <a:pt x="183959" y="132553"/>
                </a:cubicBezTo>
                <a:cubicBezTo>
                  <a:pt x="203098" y="122276"/>
                  <a:pt x="216237" y="96489"/>
                  <a:pt x="216237" y="73367"/>
                </a:cubicBezTo>
                <a:cubicBezTo>
                  <a:pt x="216237" y="39967"/>
                  <a:pt x="189577" y="7424"/>
                  <a:pt x="149967" y="7138"/>
                </a:cubicBezTo>
                <a:cubicBezTo>
                  <a:pt x="110356" y="6853"/>
                  <a:pt x="83696" y="39967"/>
                  <a:pt x="83696" y="73367"/>
                </a:cubicBezTo>
                <a:cubicBezTo>
                  <a:pt x="83696" y="97441"/>
                  <a:pt x="97788" y="123799"/>
                  <a:pt x="118069" y="133600"/>
                </a:cubicBezTo>
                <a:cubicBezTo>
                  <a:pt x="118450" y="133790"/>
                  <a:pt x="118640" y="134171"/>
                  <a:pt x="118640" y="134551"/>
                </a:cubicBezTo>
                <a:lnTo>
                  <a:pt x="118640" y="159958"/>
                </a:lnTo>
                <a:cubicBezTo>
                  <a:pt x="118640" y="160529"/>
                  <a:pt x="118164" y="161100"/>
                  <a:pt x="117498" y="161100"/>
                </a:cubicBezTo>
                <a:lnTo>
                  <a:pt x="96550" y="161100"/>
                </a:lnTo>
                <a:cubicBezTo>
                  <a:pt x="41800" y="161100"/>
                  <a:pt x="7141" y="211722"/>
                  <a:pt x="7141" y="250450"/>
                </a:cubicBezTo>
                <a:lnTo>
                  <a:pt x="7141" y="418780"/>
                </a:lnTo>
                <a:lnTo>
                  <a:pt x="7141" y="418780"/>
                </a:lnTo>
                <a:cubicBezTo>
                  <a:pt x="7141" y="418875"/>
                  <a:pt x="7141" y="418971"/>
                  <a:pt x="7141" y="418971"/>
                </a:cubicBezTo>
                <a:cubicBezTo>
                  <a:pt x="7141" y="431055"/>
                  <a:pt x="22757" y="440951"/>
                  <a:pt x="34945" y="440951"/>
                </a:cubicBezTo>
                <a:cubicBezTo>
                  <a:pt x="47037" y="440951"/>
                  <a:pt x="62748" y="431150"/>
                  <a:pt x="62748" y="418971"/>
                </a:cubicBezTo>
                <a:cubicBezTo>
                  <a:pt x="62748" y="418875"/>
                  <a:pt x="62748" y="418780"/>
                  <a:pt x="62748" y="418780"/>
                </a:cubicBezTo>
                <a:lnTo>
                  <a:pt x="62748" y="291843"/>
                </a:lnTo>
                <a:cubicBezTo>
                  <a:pt x="62748" y="277475"/>
                  <a:pt x="62653" y="265770"/>
                  <a:pt x="77030" y="265485"/>
                </a:cubicBezTo>
                <a:lnTo>
                  <a:pt x="77030" y="648199"/>
                </a:lnTo>
                <a:cubicBezTo>
                  <a:pt x="77030" y="663614"/>
                  <a:pt x="87314" y="678078"/>
                  <a:pt x="102549" y="680837"/>
                </a:cubicBezTo>
                <a:cubicBezTo>
                  <a:pt x="122258" y="684453"/>
                  <a:pt x="139683" y="669229"/>
                  <a:pt x="139683" y="650102"/>
                </a:cubicBezTo>
                <a:lnTo>
                  <a:pt x="139683" y="445804"/>
                </a:lnTo>
                <a:cubicBezTo>
                  <a:pt x="139683" y="439524"/>
                  <a:pt x="144730" y="434481"/>
                  <a:pt x="151014" y="434481"/>
                </a:cubicBezTo>
                <a:lnTo>
                  <a:pt x="151014" y="434481"/>
                </a:lnTo>
                <a:cubicBezTo>
                  <a:pt x="157298" y="434481"/>
                  <a:pt x="162345" y="439524"/>
                  <a:pt x="162345" y="445804"/>
                </a:cubicBezTo>
                <a:lnTo>
                  <a:pt x="162345" y="648199"/>
                </a:lnTo>
                <a:cubicBezTo>
                  <a:pt x="162345" y="663614"/>
                  <a:pt x="172628" y="678078"/>
                  <a:pt x="187863" y="680837"/>
                </a:cubicBezTo>
                <a:cubicBezTo>
                  <a:pt x="207573" y="684453"/>
                  <a:pt x="224997" y="669229"/>
                  <a:pt x="224997" y="650102"/>
                </a:cubicBezTo>
                <a:lnTo>
                  <a:pt x="224997" y="265580"/>
                </a:lnTo>
                <a:cubicBezTo>
                  <a:pt x="233948" y="265104"/>
                  <a:pt x="239280" y="278141"/>
                  <a:pt x="239280" y="291938"/>
                </a:cubicBezTo>
                <a:lnTo>
                  <a:pt x="239280" y="418875"/>
                </a:lnTo>
                <a:lnTo>
                  <a:pt x="239280" y="418875"/>
                </a:lnTo>
                <a:cubicBezTo>
                  <a:pt x="239280" y="418971"/>
                  <a:pt x="239280" y="419066"/>
                  <a:pt x="239280" y="419066"/>
                </a:cubicBezTo>
                <a:cubicBezTo>
                  <a:pt x="239280" y="431150"/>
                  <a:pt x="254895" y="441047"/>
                  <a:pt x="267083" y="441047"/>
                </a:cubicBezTo>
                <a:cubicBezTo>
                  <a:pt x="279176" y="441047"/>
                  <a:pt x="294887" y="431245"/>
                  <a:pt x="294887" y="419066"/>
                </a:cubicBezTo>
                <a:cubicBezTo>
                  <a:pt x="294887" y="418971"/>
                  <a:pt x="294887" y="418875"/>
                  <a:pt x="294887" y="418875"/>
                </a:cubicBezTo>
                <a:lnTo>
                  <a:pt x="294982" y="418875"/>
                </a:lnTo>
                <a:lnTo>
                  <a:pt x="294982" y="250450"/>
                </a:lnTo>
                <a:close/>
              </a:path>
            </a:pathLst>
          </a:custGeom>
          <a:solidFill>
            <a:schemeClr val="accent2"/>
          </a:solidFill>
          <a:ln w="9525" cap="flat">
            <a:noFill/>
            <a:prstDash val="solid"/>
            <a:miter/>
          </a:ln>
        </p:spPr>
        <p:txBody>
          <a:bodyPr rtlCol="0" anchor="ctr"/>
          <a:lstStyle/>
          <a:p>
            <a:endParaRPr lang="es-MX"/>
          </a:p>
        </p:txBody>
      </p:sp>
      <p:sp>
        <p:nvSpPr>
          <p:cNvPr id="51" name="Forma libre 2036">
            <a:extLst>
              <a:ext uri="{FF2B5EF4-FFF2-40B4-BE49-F238E27FC236}">
                <a16:creationId xmlns:a16="http://schemas.microsoft.com/office/drawing/2014/main" id="{420B7CA0-5CCA-004F-9BFB-C1875C0C1CDD}"/>
              </a:ext>
            </a:extLst>
          </p:cNvPr>
          <p:cNvSpPr/>
          <p:nvPr/>
        </p:nvSpPr>
        <p:spPr>
          <a:xfrm>
            <a:off x="16824643" y="6143321"/>
            <a:ext cx="2436468" cy="4923895"/>
          </a:xfrm>
          <a:custGeom>
            <a:avLst/>
            <a:gdLst>
              <a:gd name="connsiteX0" fmla="*/ 421637 w 428475"/>
              <a:gd name="connsiteY0" fmla="*/ 488574 h 865912"/>
              <a:gd name="connsiteX1" fmla="*/ 416591 w 428475"/>
              <a:gd name="connsiteY1" fmla="*/ 470685 h 865912"/>
              <a:gd name="connsiteX2" fmla="*/ 267672 w 428475"/>
              <a:gd name="connsiteY2" fmla="*/ 205678 h 865912"/>
              <a:gd name="connsiteX3" fmla="*/ 315280 w 428475"/>
              <a:gd name="connsiteY3" fmla="*/ 184363 h 865912"/>
              <a:gd name="connsiteX4" fmla="*/ 303949 w 428475"/>
              <a:gd name="connsiteY4" fmla="*/ 102815 h 865912"/>
              <a:gd name="connsiteX5" fmla="*/ 221206 w 428475"/>
              <a:gd name="connsiteY5" fmla="*/ 12132 h 865912"/>
              <a:gd name="connsiteX6" fmla="*/ 136177 w 428475"/>
              <a:gd name="connsiteY6" fmla="*/ 84640 h 865912"/>
              <a:gd name="connsiteX7" fmla="*/ 112373 w 428475"/>
              <a:gd name="connsiteY7" fmla="*/ 184363 h 865912"/>
              <a:gd name="connsiteX8" fmla="*/ 161600 w 428475"/>
              <a:gd name="connsiteY8" fmla="*/ 202823 h 865912"/>
              <a:gd name="connsiteX9" fmla="*/ 7444 w 428475"/>
              <a:gd name="connsiteY9" fmla="*/ 482865 h 865912"/>
              <a:gd name="connsiteX10" fmla="*/ 26011 w 428475"/>
              <a:gd name="connsiteY10" fmla="*/ 509508 h 865912"/>
              <a:gd name="connsiteX11" fmla="*/ 52672 w 428475"/>
              <a:gd name="connsiteY11" fmla="*/ 490953 h 865912"/>
              <a:gd name="connsiteX12" fmla="*/ 128941 w 428475"/>
              <a:gd name="connsiteY12" fmla="*/ 306733 h 865912"/>
              <a:gd name="connsiteX13" fmla="*/ 63146 w 428475"/>
              <a:gd name="connsiteY13" fmla="*/ 628548 h 865912"/>
              <a:gd name="connsiteX14" fmla="*/ 124275 w 428475"/>
              <a:gd name="connsiteY14" fmla="*/ 639014 h 865912"/>
              <a:gd name="connsiteX15" fmla="*/ 124275 w 428475"/>
              <a:gd name="connsiteY15" fmla="*/ 823425 h 865912"/>
              <a:gd name="connsiteX16" fmla="*/ 163981 w 428475"/>
              <a:gd name="connsiteY16" fmla="*/ 863105 h 865912"/>
              <a:gd name="connsiteX17" fmla="*/ 203686 w 428475"/>
              <a:gd name="connsiteY17" fmla="*/ 823425 h 865912"/>
              <a:gd name="connsiteX18" fmla="*/ 203686 w 428475"/>
              <a:gd name="connsiteY18" fmla="*/ 643106 h 865912"/>
              <a:gd name="connsiteX19" fmla="*/ 227490 w 428475"/>
              <a:gd name="connsiteY19" fmla="*/ 642821 h 865912"/>
              <a:gd name="connsiteX20" fmla="*/ 227490 w 428475"/>
              <a:gd name="connsiteY20" fmla="*/ 823521 h 865912"/>
              <a:gd name="connsiteX21" fmla="*/ 267196 w 428475"/>
              <a:gd name="connsiteY21" fmla="*/ 863200 h 865912"/>
              <a:gd name="connsiteX22" fmla="*/ 306901 w 428475"/>
              <a:gd name="connsiteY22" fmla="*/ 823521 h 865912"/>
              <a:gd name="connsiteX23" fmla="*/ 306901 w 428475"/>
              <a:gd name="connsiteY23" fmla="*/ 636826 h 865912"/>
              <a:gd name="connsiteX24" fmla="*/ 363650 w 428475"/>
              <a:gd name="connsiteY24" fmla="*/ 626264 h 865912"/>
              <a:gd name="connsiteX25" fmla="*/ 313090 w 428475"/>
              <a:gd name="connsiteY25" fmla="*/ 323385 h 865912"/>
              <a:gd name="connsiteX26" fmla="*/ 372601 w 428475"/>
              <a:gd name="connsiteY26" fmla="*/ 483055 h 865912"/>
              <a:gd name="connsiteX27" fmla="*/ 377647 w 428475"/>
              <a:gd name="connsiteY27" fmla="*/ 501039 h 865912"/>
              <a:gd name="connsiteX28" fmla="*/ 399737 w 428475"/>
              <a:gd name="connsiteY28" fmla="*/ 517691 h 865912"/>
              <a:gd name="connsiteX29" fmla="*/ 406022 w 428475"/>
              <a:gd name="connsiteY29" fmla="*/ 516835 h 865912"/>
              <a:gd name="connsiteX30" fmla="*/ 421637 w 428475"/>
              <a:gd name="connsiteY30" fmla="*/ 488574 h 86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8475" h="865912">
                <a:moveTo>
                  <a:pt x="421637" y="488574"/>
                </a:moveTo>
                <a:lnTo>
                  <a:pt x="416591" y="470685"/>
                </a:lnTo>
                <a:cubicBezTo>
                  <a:pt x="385455" y="322148"/>
                  <a:pt x="355081" y="231940"/>
                  <a:pt x="267672" y="205678"/>
                </a:cubicBezTo>
                <a:cubicBezTo>
                  <a:pt x="299760" y="198160"/>
                  <a:pt x="315280" y="184363"/>
                  <a:pt x="315280" y="184363"/>
                </a:cubicBezTo>
                <a:cubicBezTo>
                  <a:pt x="315280" y="184363"/>
                  <a:pt x="295761" y="165617"/>
                  <a:pt x="303949" y="102815"/>
                </a:cubicBezTo>
                <a:cubicBezTo>
                  <a:pt x="312995" y="33161"/>
                  <a:pt x="236441" y="-7660"/>
                  <a:pt x="221206" y="12132"/>
                </a:cubicBezTo>
                <a:cubicBezTo>
                  <a:pt x="204162" y="-4901"/>
                  <a:pt x="142938" y="24026"/>
                  <a:pt x="136177" y="84640"/>
                </a:cubicBezTo>
                <a:cubicBezTo>
                  <a:pt x="129417" y="145254"/>
                  <a:pt x="138462" y="154865"/>
                  <a:pt x="112373" y="184363"/>
                </a:cubicBezTo>
                <a:cubicBezTo>
                  <a:pt x="112373" y="184363"/>
                  <a:pt x="130274" y="195115"/>
                  <a:pt x="161600" y="202823"/>
                </a:cubicBezTo>
                <a:cubicBezTo>
                  <a:pt x="52006" y="230799"/>
                  <a:pt x="26678" y="365253"/>
                  <a:pt x="7444" y="482865"/>
                </a:cubicBezTo>
                <a:cubicBezTo>
                  <a:pt x="5445" y="495330"/>
                  <a:pt x="13538" y="507225"/>
                  <a:pt x="26011" y="509508"/>
                </a:cubicBezTo>
                <a:cubicBezTo>
                  <a:pt x="38390" y="511697"/>
                  <a:pt x="50387" y="503418"/>
                  <a:pt x="52672" y="490953"/>
                </a:cubicBezTo>
                <a:cubicBezTo>
                  <a:pt x="64098" y="427389"/>
                  <a:pt x="138462" y="293982"/>
                  <a:pt x="128941" y="306733"/>
                </a:cubicBezTo>
                <a:cubicBezTo>
                  <a:pt x="94948" y="524257"/>
                  <a:pt x="84760" y="567363"/>
                  <a:pt x="63146" y="628548"/>
                </a:cubicBezTo>
                <a:cubicBezTo>
                  <a:pt x="82475" y="633305"/>
                  <a:pt x="103137" y="636636"/>
                  <a:pt x="124275" y="639014"/>
                </a:cubicBezTo>
                <a:lnTo>
                  <a:pt x="124275" y="823425"/>
                </a:lnTo>
                <a:cubicBezTo>
                  <a:pt x="124275" y="845216"/>
                  <a:pt x="142176" y="863105"/>
                  <a:pt x="163981" y="863105"/>
                </a:cubicBezTo>
                <a:cubicBezTo>
                  <a:pt x="185785" y="863105"/>
                  <a:pt x="203686" y="845216"/>
                  <a:pt x="203686" y="823425"/>
                </a:cubicBezTo>
                <a:lnTo>
                  <a:pt x="203686" y="643106"/>
                </a:lnTo>
                <a:cubicBezTo>
                  <a:pt x="211684" y="643106"/>
                  <a:pt x="219682" y="643011"/>
                  <a:pt x="227490" y="642821"/>
                </a:cubicBezTo>
                <a:lnTo>
                  <a:pt x="227490" y="823521"/>
                </a:lnTo>
                <a:cubicBezTo>
                  <a:pt x="227490" y="845311"/>
                  <a:pt x="245391" y="863200"/>
                  <a:pt x="267196" y="863200"/>
                </a:cubicBezTo>
                <a:cubicBezTo>
                  <a:pt x="289000" y="863200"/>
                  <a:pt x="306901" y="845311"/>
                  <a:pt x="306901" y="823521"/>
                </a:cubicBezTo>
                <a:lnTo>
                  <a:pt x="306901" y="636826"/>
                </a:lnTo>
                <a:cubicBezTo>
                  <a:pt x="329658" y="633971"/>
                  <a:pt x="349273" y="630260"/>
                  <a:pt x="363650" y="626264"/>
                </a:cubicBezTo>
                <a:cubicBezTo>
                  <a:pt x="320232" y="540529"/>
                  <a:pt x="315375" y="410357"/>
                  <a:pt x="313090" y="323385"/>
                </a:cubicBezTo>
                <a:cubicBezTo>
                  <a:pt x="334133" y="356499"/>
                  <a:pt x="351272" y="407407"/>
                  <a:pt x="372601" y="483055"/>
                </a:cubicBezTo>
                <a:lnTo>
                  <a:pt x="377647" y="501039"/>
                </a:lnTo>
                <a:cubicBezTo>
                  <a:pt x="380504" y="511126"/>
                  <a:pt x="389740" y="517691"/>
                  <a:pt x="399737" y="517691"/>
                </a:cubicBezTo>
                <a:cubicBezTo>
                  <a:pt x="401832" y="517691"/>
                  <a:pt x="403927" y="517406"/>
                  <a:pt x="406022" y="516835"/>
                </a:cubicBezTo>
                <a:cubicBezTo>
                  <a:pt x="418019" y="513409"/>
                  <a:pt x="425065" y="500754"/>
                  <a:pt x="421637" y="488574"/>
                </a:cubicBezTo>
                <a:close/>
              </a:path>
            </a:pathLst>
          </a:custGeom>
          <a:solidFill>
            <a:schemeClr val="accent3"/>
          </a:solidFill>
          <a:ln w="9525" cap="flat">
            <a:noFill/>
            <a:prstDash val="solid"/>
            <a:miter/>
          </a:ln>
        </p:spPr>
        <p:txBody>
          <a:bodyPr rtlCol="0" anchor="ctr"/>
          <a:lstStyle/>
          <a:p>
            <a:endParaRPr lang="es-MX"/>
          </a:p>
        </p:txBody>
      </p:sp>
      <p:sp>
        <p:nvSpPr>
          <p:cNvPr id="52" name="Forma libre 2037">
            <a:extLst>
              <a:ext uri="{FF2B5EF4-FFF2-40B4-BE49-F238E27FC236}">
                <a16:creationId xmlns:a16="http://schemas.microsoft.com/office/drawing/2014/main" id="{2AE8D4B0-7A69-BD45-8526-C34C36A24B92}"/>
              </a:ext>
            </a:extLst>
          </p:cNvPr>
          <p:cNvSpPr/>
          <p:nvPr/>
        </p:nvSpPr>
        <p:spPr>
          <a:xfrm>
            <a:off x="2878797" y="6143321"/>
            <a:ext cx="2121378" cy="4923892"/>
          </a:xfrm>
          <a:custGeom>
            <a:avLst/>
            <a:gdLst>
              <a:gd name="connsiteX0" fmla="*/ 294887 w 295172"/>
              <a:gd name="connsiteY0" fmla="*/ 250450 h 685117"/>
              <a:gd name="connsiteX1" fmla="*/ 205478 w 295172"/>
              <a:gd name="connsiteY1" fmla="*/ 161100 h 685117"/>
              <a:gd name="connsiteX2" fmla="*/ 184530 w 295172"/>
              <a:gd name="connsiteY2" fmla="*/ 161100 h 685117"/>
              <a:gd name="connsiteX3" fmla="*/ 183388 w 295172"/>
              <a:gd name="connsiteY3" fmla="*/ 159958 h 685117"/>
              <a:gd name="connsiteX4" fmla="*/ 183388 w 295172"/>
              <a:gd name="connsiteY4" fmla="*/ 133505 h 685117"/>
              <a:gd name="connsiteX5" fmla="*/ 183959 w 295172"/>
              <a:gd name="connsiteY5" fmla="*/ 132553 h 685117"/>
              <a:gd name="connsiteX6" fmla="*/ 216237 w 295172"/>
              <a:gd name="connsiteY6" fmla="*/ 73367 h 685117"/>
              <a:gd name="connsiteX7" fmla="*/ 149967 w 295172"/>
              <a:gd name="connsiteY7" fmla="*/ 7138 h 685117"/>
              <a:gd name="connsiteX8" fmla="*/ 83696 w 295172"/>
              <a:gd name="connsiteY8" fmla="*/ 73367 h 685117"/>
              <a:gd name="connsiteX9" fmla="*/ 118069 w 295172"/>
              <a:gd name="connsiteY9" fmla="*/ 133600 h 685117"/>
              <a:gd name="connsiteX10" fmla="*/ 118640 w 295172"/>
              <a:gd name="connsiteY10" fmla="*/ 134551 h 685117"/>
              <a:gd name="connsiteX11" fmla="*/ 118640 w 295172"/>
              <a:gd name="connsiteY11" fmla="*/ 159958 h 685117"/>
              <a:gd name="connsiteX12" fmla="*/ 117498 w 295172"/>
              <a:gd name="connsiteY12" fmla="*/ 161100 h 685117"/>
              <a:gd name="connsiteX13" fmla="*/ 96550 w 295172"/>
              <a:gd name="connsiteY13" fmla="*/ 161100 h 685117"/>
              <a:gd name="connsiteX14" fmla="*/ 7141 w 295172"/>
              <a:gd name="connsiteY14" fmla="*/ 250450 h 685117"/>
              <a:gd name="connsiteX15" fmla="*/ 7141 w 295172"/>
              <a:gd name="connsiteY15" fmla="*/ 418780 h 685117"/>
              <a:gd name="connsiteX16" fmla="*/ 7141 w 295172"/>
              <a:gd name="connsiteY16" fmla="*/ 418780 h 685117"/>
              <a:gd name="connsiteX17" fmla="*/ 7141 w 295172"/>
              <a:gd name="connsiteY17" fmla="*/ 418971 h 685117"/>
              <a:gd name="connsiteX18" fmla="*/ 34945 w 295172"/>
              <a:gd name="connsiteY18" fmla="*/ 440951 h 685117"/>
              <a:gd name="connsiteX19" fmla="*/ 62748 w 295172"/>
              <a:gd name="connsiteY19" fmla="*/ 418971 h 685117"/>
              <a:gd name="connsiteX20" fmla="*/ 62748 w 295172"/>
              <a:gd name="connsiteY20" fmla="*/ 418780 h 685117"/>
              <a:gd name="connsiteX21" fmla="*/ 62748 w 295172"/>
              <a:gd name="connsiteY21" fmla="*/ 291843 h 685117"/>
              <a:gd name="connsiteX22" fmla="*/ 77030 w 295172"/>
              <a:gd name="connsiteY22" fmla="*/ 265485 h 685117"/>
              <a:gd name="connsiteX23" fmla="*/ 77030 w 295172"/>
              <a:gd name="connsiteY23" fmla="*/ 648199 h 685117"/>
              <a:gd name="connsiteX24" fmla="*/ 102549 w 295172"/>
              <a:gd name="connsiteY24" fmla="*/ 680837 h 685117"/>
              <a:gd name="connsiteX25" fmla="*/ 139683 w 295172"/>
              <a:gd name="connsiteY25" fmla="*/ 650102 h 685117"/>
              <a:gd name="connsiteX26" fmla="*/ 139683 w 295172"/>
              <a:gd name="connsiteY26" fmla="*/ 445804 h 685117"/>
              <a:gd name="connsiteX27" fmla="*/ 151014 w 295172"/>
              <a:gd name="connsiteY27" fmla="*/ 434481 h 685117"/>
              <a:gd name="connsiteX28" fmla="*/ 151014 w 295172"/>
              <a:gd name="connsiteY28" fmla="*/ 434481 h 685117"/>
              <a:gd name="connsiteX29" fmla="*/ 162345 w 295172"/>
              <a:gd name="connsiteY29" fmla="*/ 445804 h 685117"/>
              <a:gd name="connsiteX30" fmla="*/ 162345 w 295172"/>
              <a:gd name="connsiteY30" fmla="*/ 648199 h 685117"/>
              <a:gd name="connsiteX31" fmla="*/ 187863 w 295172"/>
              <a:gd name="connsiteY31" fmla="*/ 680837 h 685117"/>
              <a:gd name="connsiteX32" fmla="*/ 224997 w 295172"/>
              <a:gd name="connsiteY32" fmla="*/ 650102 h 685117"/>
              <a:gd name="connsiteX33" fmla="*/ 224997 w 295172"/>
              <a:gd name="connsiteY33" fmla="*/ 265580 h 685117"/>
              <a:gd name="connsiteX34" fmla="*/ 239280 w 295172"/>
              <a:gd name="connsiteY34" fmla="*/ 291938 h 685117"/>
              <a:gd name="connsiteX35" fmla="*/ 239280 w 295172"/>
              <a:gd name="connsiteY35" fmla="*/ 418875 h 685117"/>
              <a:gd name="connsiteX36" fmla="*/ 239280 w 295172"/>
              <a:gd name="connsiteY36" fmla="*/ 418875 h 685117"/>
              <a:gd name="connsiteX37" fmla="*/ 239280 w 295172"/>
              <a:gd name="connsiteY37" fmla="*/ 419066 h 685117"/>
              <a:gd name="connsiteX38" fmla="*/ 267083 w 295172"/>
              <a:gd name="connsiteY38" fmla="*/ 441047 h 685117"/>
              <a:gd name="connsiteX39" fmla="*/ 294887 w 295172"/>
              <a:gd name="connsiteY39" fmla="*/ 419066 h 685117"/>
              <a:gd name="connsiteX40" fmla="*/ 294887 w 295172"/>
              <a:gd name="connsiteY40" fmla="*/ 418875 h 685117"/>
              <a:gd name="connsiteX41" fmla="*/ 294982 w 295172"/>
              <a:gd name="connsiteY41" fmla="*/ 418875 h 685117"/>
              <a:gd name="connsiteX42" fmla="*/ 294982 w 295172"/>
              <a:gd name="connsiteY42" fmla="*/ 250450 h 68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95172" h="685117">
                <a:moveTo>
                  <a:pt x="294887" y="250450"/>
                </a:moveTo>
                <a:cubicBezTo>
                  <a:pt x="294887" y="211627"/>
                  <a:pt x="264608" y="161100"/>
                  <a:pt x="205478" y="161100"/>
                </a:cubicBezTo>
                <a:lnTo>
                  <a:pt x="184530" y="161100"/>
                </a:lnTo>
                <a:cubicBezTo>
                  <a:pt x="183959" y="161100"/>
                  <a:pt x="183388" y="160624"/>
                  <a:pt x="183388" y="159958"/>
                </a:cubicBezTo>
                <a:lnTo>
                  <a:pt x="183388" y="133505"/>
                </a:lnTo>
                <a:cubicBezTo>
                  <a:pt x="183388" y="133124"/>
                  <a:pt x="183578" y="132743"/>
                  <a:pt x="183959" y="132553"/>
                </a:cubicBezTo>
                <a:cubicBezTo>
                  <a:pt x="203098" y="122276"/>
                  <a:pt x="216237" y="96489"/>
                  <a:pt x="216237" y="73367"/>
                </a:cubicBezTo>
                <a:cubicBezTo>
                  <a:pt x="216237" y="39967"/>
                  <a:pt x="189577" y="7424"/>
                  <a:pt x="149967" y="7138"/>
                </a:cubicBezTo>
                <a:cubicBezTo>
                  <a:pt x="110356" y="6853"/>
                  <a:pt x="83696" y="39967"/>
                  <a:pt x="83696" y="73367"/>
                </a:cubicBezTo>
                <a:cubicBezTo>
                  <a:pt x="83696" y="97441"/>
                  <a:pt x="97788" y="123799"/>
                  <a:pt x="118069" y="133600"/>
                </a:cubicBezTo>
                <a:cubicBezTo>
                  <a:pt x="118450" y="133790"/>
                  <a:pt x="118640" y="134171"/>
                  <a:pt x="118640" y="134551"/>
                </a:cubicBezTo>
                <a:lnTo>
                  <a:pt x="118640" y="159958"/>
                </a:lnTo>
                <a:cubicBezTo>
                  <a:pt x="118640" y="160529"/>
                  <a:pt x="118164" y="161100"/>
                  <a:pt x="117498" y="161100"/>
                </a:cubicBezTo>
                <a:lnTo>
                  <a:pt x="96550" y="161100"/>
                </a:lnTo>
                <a:cubicBezTo>
                  <a:pt x="41800" y="161100"/>
                  <a:pt x="7141" y="211722"/>
                  <a:pt x="7141" y="250450"/>
                </a:cubicBezTo>
                <a:lnTo>
                  <a:pt x="7141" y="418780"/>
                </a:lnTo>
                <a:lnTo>
                  <a:pt x="7141" y="418780"/>
                </a:lnTo>
                <a:cubicBezTo>
                  <a:pt x="7141" y="418875"/>
                  <a:pt x="7141" y="418971"/>
                  <a:pt x="7141" y="418971"/>
                </a:cubicBezTo>
                <a:cubicBezTo>
                  <a:pt x="7141" y="431055"/>
                  <a:pt x="22757" y="440951"/>
                  <a:pt x="34945" y="440951"/>
                </a:cubicBezTo>
                <a:cubicBezTo>
                  <a:pt x="47037" y="440951"/>
                  <a:pt x="62748" y="431150"/>
                  <a:pt x="62748" y="418971"/>
                </a:cubicBezTo>
                <a:cubicBezTo>
                  <a:pt x="62748" y="418875"/>
                  <a:pt x="62748" y="418780"/>
                  <a:pt x="62748" y="418780"/>
                </a:cubicBezTo>
                <a:lnTo>
                  <a:pt x="62748" y="291843"/>
                </a:lnTo>
                <a:cubicBezTo>
                  <a:pt x="62748" y="277475"/>
                  <a:pt x="62653" y="265770"/>
                  <a:pt x="77030" y="265485"/>
                </a:cubicBezTo>
                <a:lnTo>
                  <a:pt x="77030" y="648199"/>
                </a:lnTo>
                <a:cubicBezTo>
                  <a:pt x="77030" y="663614"/>
                  <a:pt x="87314" y="678078"/>
                  <a:pt x="102549" y="680837"/>
                </a:cubicBezTo>
                <a:cubicBezTo>
                  <a:pt x="122258" y="684453"/>
                  <a:pt x="139683" y="669229"/>
                  <a:pt x="139683" y="650102"/>
                </a:cubicBezTo>
                <a:lnTo>
                  <a:pt x="139683" y="445804"/>
                </a:lnTo>
                <a:cubicBezTo>
                  <a:pt x="139683" y="439524"/>
                  <a:pt x="144730" y="434481"/>
                  <a:pt x="151014" y="434481"/>
                </a:cubicBezTo>
                <a:lnTo>
                  <a:pt x="151014" y="434481"/>
                </a:lnTo>
                <a:cubicBezTo>
                  <a:pt x="157298" y="434481"/>
                  <a:pt x="162345" y="439524"/>
                  <a:pt x="162345" y="445804"/>
                </a:cubicBezTo>
                <a:lnTo>
                  <a:pt x="162345" y="648199"/>
                </a:lnTo>
                <a:cubicBezTo>
                  <a:pt x="162345" y="663614"/>
                  <a:pt x="172628" y="678078"/>
                  <a:pt x="187863" y="680837"/>
                </a:cubicBezTo>
                <a:cubicBezTo>
                  <a:pt x="207573" y="684453"/>
                  <a:pt x="224997" y="669229"/>
                  <a:pt x="224997" y="650102"/>
                </a:cubicBezTo>
                <a:lnTo>
                  <a:pt x="224997" y="265580"/>
                </a:lnTo>
                <a:cubicBezTo>
                  <a:pt x="233948" y="265104"/>
                  <a:pt x="239280" y="278141"/>
                  <a:pt x="239280" y="291938"/>
                </a:cubicBezTo>
                <a:lnTo>
                  <a:pt x="239280" y="418875"/>
                </a:lnTo>
                <a:lnTo>
                  <a:pt x="239280" y="418875"/>
                </a:lnTo>
                <a:cubicBezTo>
                  <a:pt x="239280" y="418971"/>
                  <a:pt x="239280" y="419066"/>
                  <a:pt x="239280" y="419066"/>
                </a:cubicBezTo>
                <a:cubicBezTo>
                  <a:pt x="239280" y="431150"/>
                  <a:pt x="254895" y="441047"/>
                  <a:pt x="267083" y="441047"/>
                </a:cubicBezTo>
                <a:cubicBezTo>
                  <a:pt x="279176" y="441047"/>
                  <a:pt x="294887" y="431245"/>
                  <a:pt x="294887" y="419066"/>
                </a:cubicBezTo>
                <a:cubicBezTo>
                  <a:pt x="294887" y="418971"/>
                  <a:pt x="294887" y="418875"/>
                  <a:pt x="294887" y="418875"/>
                </a:cubicBezTo>
                <a:lnTo>
                  <a:pt x="294982" y="418875"/>
                </a:lnTo>
                <a:lnTo>
                  <a:pt x="294982" y="250450"/>
                </a:lnTo>
                <a:close/>
              </a:path>
            </a:pathLst>
          </a:custGeom>
          <a:solidFill>
            <a:schemeClr val="accent1"/>
          </a:solidFill>
          <a:ln w="9525" cap="flat">
            <a:noFill/>
            <a:prstDash val="solid"/>
            <a:miter/>
          </a:ln>
        </p:spPr>
        <p:txBody>
          <a:bodyPr rtlCol="0" anchor="ctr"/>
          <a:lstStyle/>
          <a:p>
            <a:endParaRPr lang="es-MX"/>
          </a:p>
        </p:txBody>
      </p:sp>
      <p:sp>
        <p:nvSpPr>
          <p:cNvPr id="53" name="Forma libre 2037">
            <a:extLst>
              <a:ext uri="{FF2B5EF4-FFF2-40B4-BE49-F238E27FC236}">
                <a16:creationId xmlns:a16="http://schemas.microsoft.com/office/drawing/2014/main" id="{2C254146-210F-844D-A3F6-88B99A9C3AD5}"/>
              </a:ext>
            </a:extLst>
          </p:cNvPr>
          <p:cNvSpPr/>
          <p:nvPr/>
        </p:nvSpPr>
        <p:spPr>
          <a:xfrm>
            <a:off x="5150049" y="6143321"/>
            <a:ext cx="2121378" cy="4923892"/>
          </a:xfrm>
          <a:custGeom>
            <a:avLst/>
            <a:gdLst>
              <a:gd name="connsiteX0" fmla="*/ 294887 w 295172"/>
              <a:gd name="connsiteY0" fmla="*/ 250450 h 685117"/>
              <a:gd name="connsiteX1" fmla="*/ 205478 w 295172"/>
              <a:gd name="connsiteY1" fmla="*/ 161100 h 685117"/>
              <a:gd name="connsiteX2" fmla="*/ 184530 w 295172"/>
              <a:gd name="connsiteY2" fmla="*/ 161100 h 685117"/>
              <a:gd name="connsiteX3" fmla="*/ 183388 w 295172"/>
              <a:gd name="connsiteY3" fmla="*/ 159958 h 685117"/>
              <a:gd name="connsiteX4" fmla="*/ 183388 w 295172"/>
              <a:gd name="connsiteY4" fmla="*/ 133505 h 685117"/>
              <a:gd name="connsiteX5" fmla="*/ 183959 w 295172"/>
              <a:gd name="connsiteY5" fmla="*/ 132553 h 685117"/>
              <a:gd name="connsiteX6" fmla="*/ 216237 w 295172"/>
              <a:gd name="connsiteY6" fmla="*/ 73367 h 685117"/>
              <a:gd name="connsiteX7" fmla="*/ 149967 w 295172"/>
              <a:gd name="connsiteY7" fmla="*/ 7138 h 685117"/>
              <a:gd name="connsiteX8" fmla="*/ 83696 w 295172"/>
              <a:gd name="connsiteY8" fmla="*/ 73367 h 685117"/>
              <a:gd name="connsiteX9" fmla="*/ 118069 w 295172"/>
              <a:gd name="connsiteY9" fmla="*/ 133600 h 685117"/>
              <a:gd name="connsiteX10" fmla="*/ 118640 w 295172"/>
              <a:gd name="connsiteY10" fmla="*/ 134551 h 685117"/>
              <a:gd name="connsiteX11" fmla="*/ 118640 w 295172"/>
              <a:gd name="connsiteY11" fmla="*/ 159958 h 685117"/>
              <a:gd name="connsiteX12" fmla="*/ 117498 w 295172"/>
              <a:gd name="connsiteY12" fmla="*/ 161100 h 685117"/>
              <a:gd name="connsiteX13" fmla="*/ 96550 w 295172"/>
              <a:gd name="connsiteY13" fmla="*/ 161100 h 685117"/>
              <a:gd name="connsiteX14" fmla="*/ 7141 w 295172"/>
              <a:gd name="connsiteY14" fmla="*/ 250450 h 685117"/>
              <a:gd name="connsiteX15" fmla="*/ 7141 w 295172"/>
              <a:gd name="connsiteY15" fmla="*/ 418780 h 685117"/>
              <a:gd name="connsiteX16" fmla="*/ 7141 w 295172"/>
              <a:gd name="connsiteY16" fmla="*/ 418780 h 685117"/>
              <a:gd name="connsiteX17" fmla="*/ 7141 w 295172"/>
              <a:gd name="connsiteY17" fmla="*/ 418971 h 685117"/>
              <a:gd name="connsiteX18" fmla="*/ 34945 w 295172"/>
              <a:gd name="connsiteY18" fmla="*/ 440951 h 685117"/>
              <a:gd name="connsiteX19" fmla="*/ 62748 w 295172"/>
              <a:gd name="connsiteY19" fmla="*/ 418971 h 685117"/>
              <a:gd name="connsiteX20" fmla="*/ 62748 w 295172"/>
              <a:gd name="connsiteY20" fmla="*/ 418780 h 685117"/>
              <a:gd name="connsiteX21" fmla="*/ 62748 w 295172"/>
              <a:gd name="connsiteY21" fmla="*/ 291843 h 685117"/>
              <a:gd name="connsiteX22" fmla="*/ 77030 w 295172"/>
              <a:gd name="connsiteY22" fmla="*/ 265485 h 685117"/>
              <a:gd name="connsiteX23" fmla="*/ 77030 w 295172"/>
              <a:gd name="connsiteY23" fmla="*/ 648199 h 685117"/>
              <a:gd name="connsiteX24" fmla="*/ 102549 w 295172"/>
              <a:gd name="connsiteY24" fmla="*/ 680837 h 685117"/>
              <a:gd name="connsiteX25" fmla="*/ 139683 w 295172"/>
              <a:gd name="connsiteY25" fmla="*/ 650102 h 685117"/>
              <a:gd name="connsiteX26" fmla="*/ 139683 w 295172"/>
              <a:gd name="connsiteY26" fmla="*/ 445804 h 685117"/>
              <a:gd name="connsiteX27" fmla="*/ 151014 w 295172"/>
              <a:gd name="connsiteY27" fmla="*/ 434481 h 685117"/>
              <a:gd name="connsiteX28" fmla="*/ 151014 w 295172"/>
              <a:gd name="connsiteY28" fmla="*/ 434481 h 685117"/>
              <a:gd name="connsiteX29" fmla="*/ 162345 w 295172"/>
              <a:gd name="connsiteY29" fmla="*/ 445804 h 685117"/>
              <a:gd name="connsiteX30" fmla="*/ 162345 w 295172"/>
              <a:gd name="connsiteY30" fmla="*/ 648199 h 685117"/>
              <a:gd name="connsiteX31" fmla="*/ 187863 w 295172"/>
              <a:gd name="connsiteY31" fmla="*/ 680837 h 685117"/>
              <a:gd name="connsiteX32" fmla="*/ 224997 w 295172"/>
              <a:gd name="connsiteY32" fmla="*/ 650102 h 685117"/>
              <a:gd name="connsiteX33" fmla="*/ 224997 w 295172"/>
              <a:gd name="connsiteY33" fmla="*/ 265580 h 685117"/>
              <a:gd name="connsiteX34" fmla="*/ 239280 w 295172"/>
              <a:gd name="connsiteY34" fmla="*/ 291938 h 685117"/>
              <a:gd name="connsiteX35" fmla="*/ 239280 w 295172"/>
              <a:gd name="connsiteY35" fmla="*/ 418875 h 685117"/>
              <a:gd name="connsiteX36" fmla="*/ 239280 w 295172"/>
              <a:gd name="connsiteY36" fmla="*/ 418875 h 685117"/>
              <a:gd name="connsiteX37" fmla="*/ 239280 w 295172"/>
              <a:gd name="connsiteY37" fmla="*/ 419066 h 685117"/>
              <a:gd name="connsiteX38" fmla="*/ 267083 w 295172"/>
              <a:gd name="connsiteY38" fmla="*/ 441047 h 685117"/>
              <a:gd name="connsiteX39" fmla="*/ 294887 w 295172"/>
              <a:gd name="connsiteY39" fmla="*/ 419066 h 685117"/>
              <a:gd name="connsiteX40" fmla="*/ 294887 w 295172"/>
              <a:gd name="connsiteY40" fmla="*/ 418875 h 685117"/>
              <a:gd name="connsiteX41" fmla="*/ 294982 w 295172"/>
              <a:gd name="connsiteY41" fmla="*/ 418875 h 685117"/>
              <a:gd name="connsiteX42" fmla="*/ 294982 w 295172"/>
              <a:gd name="connsiteY42" fmla="*/ 250450 h 68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95172" h="685117">
                <a:moveTo>
                  <a:pt x="294887" y="250450"/>
                </a:moveTo>
                <a:cubicBezTo>
                  <a:pt x="294887" y="211627"/>
                  <a:pt x="264608" y="161100"/>
                  <a:pt x="205478" y="161100"/>
                </a:cubicBezTo>
                <a:lnTo>
                  <a:pt x="184530" y="161100"/>
                </a:lnTo>
                <a:cubicBezTo>
                  <a:pt x="183959" y="161100"/>
                  <a:pt x="183388" y="160624"/>
                  <a:pt x="183388" y="159958"/>
                </a:cubicBezTo>
                <a:lnTo>
                  <a:pt x="183388" y="133505"/>
                </a:lnTo>
                <a:cubicBezTo>
                  <a:pt x="183388" y="133124"/>
                  <a:pt x="183578" y="132743"/>
                  <a:pt x="183959" y="132553"/>
                </a:cubicBezTo>
                <a:cubicBezTo>
                  <a:pt x="203098" y="122276"/>
                  <a:pt x="216237" y="96489"/>
                  <a:pt x="216237" y="73367"/>
                </a:cubicBezTo>
                <a:cubicBezTo>
                  <a:pt x="216237" y="39967"/>
                  <a:pt x="189577" y="7424"/>
                  <a:pt x="149967" y="7138"/>
                </a:cubicBezTo>
                <a:cubicBezTo>
                  <a:pt x="110356" y="6853"/>
                  <a:pt x="83696" y="39967"/>
                  <a:pt x="83696" y="73367"/>
                </a:cubicBezTo>
                <a:cubicBezTo>
                  <a:pt x="83696" y="97441"/>
                  <a:pt x="97788" y="123799"/>
                  <a:pt x="118069" y="133600"/>
                </a:cubicBezTo>
                <a:cubicBezTo>
                  <a:pt x="118450" y="133790"/>
                  <a:pt x="118640" y="134171"/>
                  <a:pt x="118640" y="134551"/>
                </a:cubicBezTo>
                <a:lnTo>
                  <a:pt x="118640" y="159958"/>
                </a:lnTo>
                <a:cubicBezTo>
                  <a:pt x="118640" y="160529"/>
                  <a:pt x="118164" y="161100"/>
                  <a:pt x="117498" y="161100"/>
                </a:cubicBezTo>
                <a:lnTo>
                  <a:pt x="96550" y="161100"/>
                </a:lnTo>
                <a:cubicBezTo>
                  <a:pt x="41800" y="161100"/>
                  <a:pt x="7141" y="211722"/>
                  <a:pt x="7141" y="250450"/>
                </a:cubicBezTo>
                <a:lnTo>
                  <a:pt x="7141" y="418780"/>
                </a:lnTo>
                <a:lnTo>
                  <a:pt x="7141" y="418780"/>
                </a:lnTo>
                <a:cubicBezTo>
                  <a:pt x="7141" y="418875"/>
                  <a:pt x="7141" y="418971"/>
                  <a:pt x="7141" y="418971"/>
                </a:cubicBezTo>
                <a:cubicBezTo>
                  <a:pt x="7141" y="431055"/>
                  <a:pt x="22757" y="440951"/>
                  <a:pt x="34945" y="440951"/>
                </a:cubicBezTo>
                <a:cubicBezTo>
                  <a:pt x="47037" y="440951"/>
                  <a:pt x="62748" y="431150"/>
                  <a:pt x="62748" y="418971"/>
                </a:cubicBezTo>
                <a:cubicBezTo>
                  <a:pt x="62748" y="418875"/>
                  <a:pt x="62748" y="418780"/>
                  <a:pt x="62748" y="418780"/>
                </a:cubicBezTo>
                <a:lnTo>
                  <a:pt x="62748" y="291843"/>
                </a:lnTo>
                <a:cubicBezTo>
                  <a:pt x="62748" y="277475"/>
                  <a:pt x="62653" y="265770"/>
                  <a:pt x="77030" y="265485"/>
                </a:cubicBezTo>
                <a:lnTo>
                  <a:pt x="77030" y="648199"/>
                </a:lnTo>
                <a:cubicBezTo>
                  <a:pt x="77030" y="663614"/>
                  <a:pt x="87314" y="678078"/>
                  <a:pt x="102549" y="680837"/>
                </a:cubicBezTo>
                <a:cubicBezTo>
                  <a:pt x="122258" y="684453"/>
                  <a:pt x="139683" y="669229"/>
                  <a:pt x="139683" y="650102"/>
                </a:cubicBezTo>
                <a:lnTo>
                  <a:pt x="139683" y="445804"/>
                </a:lnTo>
                <a:cubicBezTo>
                  <a:pt x="139683" y="439524"/>
                  <a:pt x="144730" y="434481"/>
                  <a:pt x="151014" y="434481"/>
                </a:cubicBezTo>
                <a:lnTo>
                  <a:pt x="151014" y="434481"/>
                </a:lnTo>
                <a:cubicBezTo>
                  <a:pt x="157298" y="434481"/>
                  <a:pt x="162345" y="439524"/>
                  <a:pt x="162345" y="445804"/>
                </a:cubicBezTo>
                <a:lnTo>
                  <a:pt x="162345" y="648199"/>
                </a:lnTo>
                <a:cubicBezTo>
                  <a:pt x="162345" y="663614"/>
                  <a:pt x="172628" y="678078"/>
                  <a:pt x="187863" y="680837"/>
                </a:cubicBezTo>
                <a:cubicBezTo>
                  <a:pt x="207573" y="684453"/>
                  <a:pt x="224997" y="669229"/>
                  <a:pt x="224997" y="650102"/>
                </a:cubicBezTo>
                <a:lnTo>
                  <a:pt x="224997" y="265580"/>
                </a:lnTo>
                <a:cubicBezTo>
                  <a:pt x="233948" y="265104"/>
                  <a:pt x="239280" y="278141"/>
                  <a:pt x="239280" y="291938"/>
                </a:cubicBezTo>
                <a:lnTo>
                  <a:pt x="239280" y="418875"/>
                </a:lnTo>
                <a:lnTo>
                  <a:pt x="239280" y="418875"/>
                </a:lnTo>
                <a:cubicBezTo>
                  <a:pt x="239280" y="418971"/>
                  <a:pt x="239280" y="419066"/>
                  <a:pt x="239280" y="419066"/>
                </a:cubicBezTo>
                <a:cubicBezTo>
                  <a:pt x="239280" y="431150"/>
                  <a:pt x="254895" y="441047"/>
                  <a:pt x="267083" y="441047"/>
                </a:cubicBezTo>
                <a:cubicBezTo>
                  <a:pt x="279176" y="441047"/>
                  <a:pt x="294887" y="431245"/>
                  <a:pt x="294887" y="419066"/>
                </a:cubicBezTo>
                <a:cubicBezTo>
                  <a:pt x="294887" y="418971"/>
                  <a:pt x="294887" y="418875"/>
                  <a:pt x="294887" y="418875"/>
                </a:cubicBezTo>
                <a:lnTo>
                  <a:pt x="294982" y="418875"/>
                </a:lnTo>
                <a:lnTo>
                  <a:pt x="294982" y="250450"/>
                </a:lnTo>
                <a:close/>
              </a:path>
            </a:pathLst>
          </a:custGeom>
          <a:solidFill>
            <a:schemeClr val="accent1"/>
          </a:solidFill>
          <a:ln w="9525" cap="flat">
            <a:noFill/>
            <a:prstDash val="solid"/>
            <a:miter/>
          </a:ln>
        </p:spPr>
        <p:txBody>
          <a:bodyPr rtlCol="0" anchor="ctr"/>
          <a:lstStyle/>
          <a:p>
            <a:endParaRPr lang="es-MX"/>
          </a:p>
        </p:txBody>
      </p:sp>
      <p:sp>
        <p:nvSpPr>
          <p:cNvPr id="54" name="Forma libre 2036">
            <a:extLst>
              <a:ext uri="{FF2B5EF4-FFF2-40B4-BE49-F238E27FC236}">
                <a16:creationId xmlns:a16="http://schemas.microsoft.com/office/drawing/2014/main" id="{D93DCDC3-F2E1-4E4F-A034-E017B7B32E7D}"/>
              </a:ext>
            </a:extLst>
          </p:cNvPr>
          <p:cNvSpPr/>
          <p:nvPr/>
        </p:nvSpPr>
        <p:spPr>
          <a:xfrm>
            <a:off x="19243378" y="6143321"/>
            <a:ext cx="2436468" cy="4923895"/>
          </a:xfrm>
          <a:custGeom>
            <a:avLst/>
            <a:gdLst>
              <a:gd name="connsiteX0" fmla="*/ 421637 w 428475"/>
              <a:gd name="connsiteY0" fmla="*/ 488574 h 865912"/>
              <a:gd name="connsiteX1" fmla="*/ 416591 w 428475"/>
              <a:gd name="connsiteY1" fmla="*/ 470685 h 865912"/>
              <a:gd name="connsiteX2" fmla="*/ 267672 w 428475"/>
              <a:gd name="connsiteY2" fmla="*/ 205678 h 865912"/>
              <a:gd name="connsiteX3" fmla="*/ 315280 w 428475"/>
              <a:gd name="connsiteY3" fmla="*/ 184363 h 865912"/>
              <a:gd name="connsiteX4" fmla="*/ 303949 w 428475"/>
              <a:gd name="connsiteY4" fmla="*/ 102815 h 865912"/>
              <a:gd name="connsiteX5" fmla="*/ 221206 w 428475"/>
              <a:gd name="connsiteY5" fmla="*/ 12132 h 865912"/>
              <a:gd name="connsiteX6" fmla="*/ 136177 w 428475"/>
              <a:gd name="connsiteY6" fmla="*/ 84640 h 865912"/>
              <a:gd name="connsiteX7" fmla="*/ 112373 w 428475"/>
              <a:gd name="connsiteY7" fmla="*/ 184363 h 865912"/>
              <a:gd name="connsiteX8" fmla="*/ 161600 w 428475"/>
              <a:gd name="connsiteY8" fmla="*/ 202823 h 865912"/>
              <a:gd name="connsiteX9" fmla="*/ 7444 w 428475"/>
              <a:gd name="connsiteY9" fmla="*/ 482865 h 865912"/>
              <a:gd name="connsiteX10" fmla="*/ 26011 w 428475"/>
              <a:gd name="connsiteY10" fmla="*/ 509508 h 865912"/>
              <a:gd name="connsiteX11" fmla="*/ 52672 w 428475"/>
              <a:gd name="connsiteY11" fmla="*/ 490953 h 865912"/>
              <a:gd name="connsiteX12" fmla="*/ 128941 w 428475"/>
              <a:gd name="connsiteY12" fmla="*/ 306733 h 865912"/>
              <a:gd name="connsiteX13" fmla="*/ 63146 w 428475"/>
              <a:gd name="connsiteY13" fmla="*/ 628548 h 865912"/>
              <a:gd name="connsiteX14" fmla="*/ 124275 w 428475"/>
              <a:gd name="connsiteY14" fmla="*/ 639014 h 865912"/>
              <a:gd name="connsiteX15" fmla="*/ 124275 w 428475"/>
              <a:gd name="connsiteY15" fmla="*/ 823425 h 865912"/>
              <a:gd name="connsiteX16" fmla="*/ 163981 w 428475"/>
              <a:gd name="connsiteY16" fmla="*/ 863105 h 865912"/>
              <a:gd name="connsiteX17" fmla="*/ 203686 w 428475"/>
              <a:gd name="connsiteY17" fmla="*/ 823425 h 865912"/>
              <a:gd name="connsiteX18" fmla="*/ 203686 w 428475"/>
              <a:gd name="connsiteY18" fmla="*/ 643106 h 865912"/>
              <a:gd name="connsiteX19" fmla="*/ 227490 w 428475"/>
              <a:gd name="connsiteY19" fmla="*/ 642821 h 865912"/>
              <a:gd name="connsiteX20" fmla="*/ 227490 w 428475"/>
              <a:gd name="connsiteY20" fmla="*/ 823521 h 865912"/>
              <a:gd name="connsiteX21" fmla="*/ 267196 w 428475"/>
              <a:gd name="connsiteY21" fmla="*/ 863200 h 865912"/>
              <a:gd name="connsiteX22" fmla="*/ 306901 w 428475"/>
              <a:gd name="connsiteY22" fmla="*/ 823521 h 865912"/>
              <a:gd name="connsiteX23" fmla="*/ 306901 w 428475"/>
              <a:gd name="connsiteY23" fmla="*/ 636826 h 865912"/>
              <a:gd name="connsiteX24" fmla="*/ 363650 w 428475"/>
              <a:gd name="connsiteY24" fmla="*/ 626264 h 865912"/>
              <a:gd name="connsiteX25" fmla="*/ 313090 w 428475"/>
              <a:gd name="connsiteY25" fmla="*/ 323385 h 865912"/>
              <a:gd name="connsiteX26" fmla="*/ 372601 w 428475"/>
              <a:gd name="connsiteY26" fmla="*/ 483055 h 865912"/>
              <a:gd name="connsiteX27" fmla="*/ 377647 w 428475"/>
              <a:gd name="connsiteY27" fmla="*/ 501039 h 865912"/>
              <a:gd name="connsiteX28" fmla="*/ 399737 w 428475"/>
              <a:gd name="connsiteY28" fmla="*/ 517691 h 865912"/>
              <a:gd name="connsiteX29" fmla="*/ 406022 w 428475"/>
              <a:gd name="connsiteY29" fmla="*/ 516835 h 865912"/>
              <a:gd name="connsiteX30" fmla="*/ 421637 w 428475"/>
              <a:gd name="connsiteY30" fmla="*/ 488574 h 86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8475" h="865912">
                <a:moveTo>
                  <a:pt x="421637" y="488574"/>
                </a:moveTo>
                <a:lnTo>
                  <a:pt x="416591" y="470685"/>
                </a:lnTo>
                <a:cubicBezTo>
                  <a:pt x="385455" y="322148"/>
                  <a:pt x="355081" y="231940"/>
                  <a:pt x="267672" y="205678"/>
                </a:cubicBezTo>
                <a:cubicBezTo>
                  <a:pt x="299760" y="198160"/>
                  <a:pt x="315280" y="184363"/>
                  <a:pt x="315280" y="184363"/>
                </a:cubicBezTo>
                <a:cubicBezTo>
                  <a:pt x="315280" y="184363"/>
                  <a:pt x="295761" y="165617"/>
                  <a:pt x="303949" y="102815"/>
                </a:cubicBezTo>
                <a:cubicBezTo>
                  <a:pt x="312995" y="33161"/>
                  <a:pt x="236441" y="-7660"/>
                  <a:pt x="221206" y="12132"/>
                </a:cubicBezTo>
                <a:cubicBezTo>
                  <a:pt x="204162" y="-4901"/>
                  <a:pt x="142938" y="24026"/>
                  <a:pt x="136177" y="84640"/>
                </a:cubicBezTo>
                <a:cubicBezTo>
                  <a:pt x="129417" y="145254"/>
                  <a:pt x="138462" y="154865"/>
                  <a:pt x="112373" y="184363"/>
                </a:cubicBezTo>
                <a:cubicBezTo>
                  <a:pt x="112373" y="184363"/>
                  <a:pt x="130274" y="195115"/>
                  <a:pt x="161600" y="202823"/>
                </a:cubicBezTo>
                <a:cubicBezTo>
                  <a:pt x="52006" y="230799"/>
                  <a:pt x="26678" y="365253"/>
                  <a:pt x="7444" y="482865"/>
                </a:cubicBezTo>
                <a:cubicBezTo>
                  <a:pt x="5445" y="495330"/>
                  <a:pt x="13538" y="507225"/>
                  <a:pt x="26011" y="509508"/>
                </a:cubicBezTo>
                <a:cubicBezTo>
                  <a:pt x="38390" y="511697"/>
                  <a:pt x="50387" y="503418"/>
                  <a:pt x="52672" y="490953"/>
                </a:cubicBezTo>
                <a:cubicBezTo>
                  <a:pt x="64098" y="427389"/>
                  <a:pt x="138462" y="293982"/>
                  <a:pt x="128941" y="306733"/>
                </a:cubicBezTo>
                <a:cubicBezTo>
                  <a:pt x="94948" y="524257"/>
                  <a:pt x="84760" y="567363"/>
                  <a:pt x="63146" y="628548"/>
                </a:cubicBezTo>
                <a:cubicBezTo>
                  <a:pt x="82475" y="633305"/>
                  <a:pt x="103137" y="636636"/>
                  <a:pt x="124275" y="639014"/>
                </a:cubicBezTo>
                <a:lnTo>
                  <a:pt x="124275" y="823425"/>
                </a:lnTo>
                <a:cubicBezTo>
                  <a:pt x="124275" y="845216"/>
                  <a:pt x="142176" y="863105"/>
                  <a:pt x="163981" y="863105"/>
                </a:cubicBezTo>
                <a:cubicBezTo>
                  <a:pt x="185785" y="863105"/>
                  <a:pt x="203686" y="845216"/>
                  <a:pt x="203686" y="823425"/>
                </a:cubicBezTo>
                <a:lnTo>
                  <a:pt x="203686" y="643106"/>
                </a:lnTo>
                <a:cubicBezTo>
                  <a:pt x="211684" y="643106"/>
                  <a:pt x="219682" y="643011"/>
                  <a:pt x="227490" y="642821"/>
                </a:cubicBezTo>
                <a:lnTo>
                  <a:pt x="227490" y="823521"/>
                </a:lnTo>
                <a:cubicBezTo>
                  <a:pt x="227490" y="845311"/>
                  <a:pt x="245391" y="863200"/>
                  <a:pt x="267196" y="863200"/>
                </a:cubicBezTo>
                <a:cubicBezTo>
                  <a:pt x="289000" y="863200"/>
                  <a:pt x="306901" y="845311"/>
                  <a:pt x="306901" y="823521"/>
                </a:cubicBezTo>
                <a:lnTo>
                  <a:pt x="306901" y="636826"/>
                </a:lnTo>
                <a:cubicBezTo>
                  <a:pt x="329658" y="633971"/>
                  <a:pt x="349273" y="630260"/>
                  <a:pt x="363650" y="626264"/>
                </a:cubicBezTo>
                <a:cubicBezTo>
                  <a:pt x="320232" y="540529"/>
                  <a:pt x="315375" y="410357"/>
                  <a:pt x="313090" y="323385"/>
                </a:cubicBezTo>
                <a:cubicBezTo>
                  <a:pt x="334133" y="356499"/>
                  <a:pt x="351272" y="407407"/>
                  <a:pt x="372601" y="483055"/>
                </a:cubicBezTo>
                <a:lnTo>
                  <a:pt x="377647" y="501039"/>
                </a:lnTo>
                <a:cubicBezTo>
                  <a:pt x="380504" y="511126"/>
                  <a:pt x="389740" y="517691"/>
                  <a:pt x="399737" y="517691"/>
                </a:cubicBezTo>
                <a:cubicBezTo>
                  <a:pt x="401832" y="517691"/>
                  <a:pt x="403927" y="517406"/>
                  <a:pt x="406022" y="516835"/>
                </a:cubicBezTo>
                <a:cubicBezTo>
                  <a:pt x="418019" y="513409"/>
                  <a:pt x="425065" y="500754"/>
                  <a:pt x="421637" y="488574"/>
                </a:cubicBezTo>
                <a:close/>
              </a:path>
            </a:pathLst>
          </a:custGeom>
          <a:solidFill>
            <a:schemeClr val="accent3"/>
          </a:solidFill>
          <a:ln w="9525" cap="flat">
            <a:noFill/>
            <a:prstDash val="solid"/>
            <a:miter/>
          </a:ln>
        </p:spPr>
        <p:txBody>
          <a:bodyPr rtlCol="0" anchor="ctr"/>
          <a:lstStyle/>
          <a:p>
            <a:endParaRPr lang="es-MX"/>
          </a:p>
        </p:txBody>
      </p:sp>
      <p:sp>
        <p:nvSpPr>
          <p:cNvPr id="56" name="TextBox 55">
            <a:extLst>
              <a:ext uri="{FF2B5EF4-FFF2-40B4-BE49-F238E27FC236}">
                <a16:creationId xmlns:a16="http://schemas.microsoft.com/office/drawing/2014/main" id="{78ADD885-4866-944F-883F-2CB407CB3C75}"/>
              </a:ext>
            </a:extLst>
          </p:cNvPr>
          <p:cNvSpPr txBox="1"/>
          <p:nvPr/>
        </p:nvSpPr>
        <p:spPr>
          <a:xfrm>
            <a:off x="3182477" y="11282729"/>
            <a:ext cx="3635395"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58" name="TextBox 57">
            <a:extLst>
              <a:ext uri="{FF2B5EF4-FFF2-40B4-BE49-F238E27FC236}">
                <a16:creationId xmlns:a16="http://schemas.microsoft.com/office/drawing/2014/main" id="{2C306FAA-4B78-F242-9752-0BD289BC75B9}"/>
              </a:ext>
            </a:extLst>
          </p:cNvPr>
          <p:cNvSpPr txBox="1"/>
          <p:nvPr/>
        </p:nvSpPr>
        <p:spPr>
          <a:xfrm>
            <a:off x="17429419" y="11282729"/>
            <a:ext cx="3635395"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59" name="TextBox 58">
            <a:extLst>
              <a:ext uri="{FF2B5EF4-FFF2-40B4-BE49-F238E27FC236}">
                <a16:creationId xmlns:a16="http://schemas.microsoft.com/office/drawing/2014/main" id="{3EC07F50-9AA1-AB48-8B4B-69661ADE3841}"/>
              </a:ext>
            </a:extLst>
          </p:cNvPr>
          <p:cNvSpPr txBox="1"/>
          <p:nvPr/>
        </p:nvSpPr>
        <p:spPr>
          <a:xfrm>
            <a:off x="10497677" y="11483980"/>
            <a:ext cx="3635395"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60" name="Rectangle 59">
            <a:extLst>
              <a:ext uri="{FF2B5EF4-FFF2-40B4-BE49-F238E27FC236}">
                <a16:creationId xmlns:a16="http://schemas.microsoft.com/office/drawing/2014/main" id="{A98E7FD1-F1C9-D740-9B75-A206FD3D540F}"/>
              </a:ext>
            </a:extLst>
          </p:cNvPr>
          <p:cNvSpPr/>
          <p:nvPr/>
        </p:nvSpPr>
        <p:spPr>
          <a:xfrm>
            <a:off x="4487159" y="5122457"/>
            <a:ext cx="1245385"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Montserrat" charset="0"/>
              </a:rPr>
              <a:t>10%</a:t>
            </a:r>
            <a:endParaRPr lang="en-US" sz="5400" dirty="0">
              <a:solidFill>
                <a:schemeClr val="bg1"/>
              </a:solidFill>
              <a:latin typeface="Roboto Medium" panose="02000000000000000000" pitchFamily="2" charset="0"/>
              <a:ea typeface="Roboto Medium" panose="02000000000000000000" pitchFamily="2" charset="0"/>
              <a:cs typeface="Montserrat" charset="0"/>
            </a:endParaRPr>
          </a:p>
        </p:txBody>
      </p:sp>
      <p:grpSp>
        <p:nvGrpSpPr>
          <p:cNvPr id="61" name="Group 60">
            <a:extLst>
              <a:ext uri="{FF2B5EF4-FFF2-40B4-BE49-F238E27FC236}">
                <a16:creationId xmlns:a16="http://schemas.microsoft.com/office/drawing/2014/main" id="{B0BBC7AC-4D44-8842-BA7E-4DB2942D6D42}"/>
              </a:ext>
            </a:extLst>
          </p:cNvPr>
          <p:cNvGrpSpPr/>
          <p:nvPr/>
        </p:nvGrpSpPr>
        <p:grpSpPr>
          <a:xfrm>
            <a:off x="11481069" y="4053921"/>
            <a:ext cx="1320531" cy="2109141"/>
            <a:chOff x="1383119" y="5450759"/>
            <a:chExt cx="640800" cy="1023480"/>
          </a:xfrm>
          <a:solidFill>
            <a:schemeClr val="accent4"/>
          </a:solidFill>
        </p:grpSpPr>
        <p:sp>
          <p:nvSpPr>
            <p:cNvPr id="62" name="Freeform 61">
              <a:extLst>
                <a:ext uri="{FF2B5EF4-FFF2-40B4-BE49-F238E27FC236}">
                  <a16:creationId xmlns:a16="http://schemas.microsoft.com/office/drawing/2014/main" id="{EC21E882-532E-7342-A951-62E1DDC0A8AC}"/>
                </a:ext>
              </a:extLst>
            </p:cNvPr>
            <p:cNvSpPr/>
            <p:nvPr/>
          </p:nvSpPr>
          <p:spPr>
            <a:xfrm>
              <a:off x="1383119" y="5450759"/>
              <a:ext cx="640800" cy="1023480"/>
            </a:xfrm>
            <a:custGeom>
              <a:avLst/>
              <a:gdLst/>
              <a:ahLst/>
              <a:cxnLst>
                <a:cxn ang="3cd4">
                  <a:pos x="hc" y="t"/>
                </a:cxn>
                <a:cxn ang="cd2">
                  <a:pos x="l" y="vc"/>
                </a:cxn>
                <a:cxn ang="cd4">
                  <a:pos x="hc" y="b"/>
                </a:cxn>
                <a:cxn ang="0">
                  <a:pos x="r" y="vc"/>
                </a:cxn>
              </a:cxnLst>
              <a:rect l="l" t="t" r="r" b="b"/>
              <a:pathLst>
                <a:path w="1781" h="2844">
                  <a:moveTo>
                    <a:pt x="937" y="31"/>
                  </a:moveTo>
                  <a:cubicBezTo>
                    <a:pt x="906" y="0"/>
                    <a:pt x="875" y="0"/>
                    <a:pt x="844" y="0"/>
                  </a:cubicBezTo>
                  <a:cubicBezTo>
                    <a:pt x="844" y="31"/>
                    <a:pt x="844" y="31"/>
                    <a:pt x="844" y="31"/>
                  </a:cubicBezTo>
                  <a:cubicBezTo>
                    <a:pt x="812" y="94"/>
                    <a:pt x="0" y="1531"/>
                    <a:pt x="0" y="1938"/>
                  </a:cubicBezTo>
                  <a:cubicBezTo>
                    <a:pt x="0" y="2438"/>
                    <a:pt x="406" y="2844"/>
                    <a:pt x="875" y="2844"/>
                  </a:cubicBezTo>
                  <a:cubicBezTo>
                    <a:pt x="1375" y="2844"/>
                    <a:pt x="1781" y="2438"/>
                    <a:pt x="1781" y="1938"/>
                  </a:cubicBezTo>
                  <a:cubicBezTo>
                    <a:pt x="1781" y="1531"/>
                    <a:pt x="969" y="94"/>
                    <a:pt x="937" y="3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63" name="Freeform 62">
              <a:extLst>
                <a:ext uri="{FF2B5EF4-FFF2-40B4-BE49-F238E27FC236}">
                  <a16:creationId xmlns:a16="http://schemas.microsoft.com/office/drawing/2014/main" id="{A4EADA45-65E7-DA49-AA15-A7C5005C2F88}"/>
                </a:ext>
              </a:extLst>
            </p:cNvPr>
            <p:cNvSpPr/>
            <p:nvPr/>
          </p:nvSpPr>
          <p:spPr>
            <a:xfrm>
              <a:off x="1506960" y="6125760"/>
              <a:ext cx="213120" cy="213480"/>
            </a:xfrm>
            <a:custGeom>
              <a:avLst/>
              <a:gdLst/>
              <a:ahLst/>
              <a:cxnLst>
                <a:cxn ang="3cd4">
                  <a:pos x="hc" y="t"/>
                </a:cxn>
                <a:cxn ang="cd2">
                  <a:pos x="l" y="vc"/>
                </a:cxn>
                <a:cxn ang="cd4">
                  <a:pos x="hc" y="b"/>
                </a:cxn>
                <a:cxn ang="0">
                  <a:pos x="r" y="vc"/>
                </a:cxn>
              </a:cxnLst>
              <a:rect l="l" t="t" r="r" b="b"/>
              <a:pathLst>
                <a:path w="593" h="594">
                  <a:moveTo>
                    <a:pt x="531" y="594"/>
                  </a:moveTo>
                  <a:cubicBezTo>
                    <a:pt x="250" y="594"/>
                    <a:pt x="0" y="375"/>
                    <a:pt x="0" y="63"/>
                  </a:cubicBezTo>
                  <a:cubicBezTo>
                    <a:pt x="0" y="31"/>
                    <a:pt x="31" y="0"/>
                    <a:pt x="62" y="0"/>
                  </a:cubicBezTo>
                  <a:cubicBezTo>
                    <a:pt x="93" y="0"/>
                    <a:pt x="125" y="31"/>
                    <a:pt x="125" y="63"/>
                  </a:cubicBezTo>
                  <a:cubicBezTo>
                    <a:pt x="125" y="313"/>
                    <a:pt x="312" y="500"/>
                    <a:pt x="531" y="500"/>
                  </a:cubicBezTo>
                  <a:cubicBezTo>
                    <a:pt x="562" y="500"/>
                    <a:pt x="593" y="500"/>
                    <a:pt x="593" y="531"/>
                  </a:cubicBezTo>
                  <a:cubicBezTo>
                    <a:pt x="593" y="563"/>
                    <a:pt x="562" y="594"/>
                    <a:pt x="531" y="59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grpSp>
      <p:sp>
        <p:nvSpPr>
          <p:cNvPr id="64" name="Rectangle 63">
            <a:extLst>
              <a:ext uri="{FF2B5EF4-FFF2-40B4-BE49-F238E27FC236}">
                <a16:creationId xmlns:a16="http://schemas.microsoft.com/office/drawing/2014/main" id="{DBEF9A72-D7E4-7E43-9DBB-5980975F9358}"/>
              </a:ext>
            </a:extLst>
          </p:cNvPr>
          <p:cNvSpPr/>
          <p:nvPr/>
        </p:nvSpPr>
        <p:spPr>
          <a:xfrm>
            <a:off x="11536888" y="5122457"/>
            <a:ext cx="1245385"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Montserrat" charset="0"/>
              </a:rPr>
              <a:t>20%</a:t>
            </a:r>
            <a:endParaRPr lang="en-US" sz="5400" dirty="0">
              <a:solidFill>
                <a:schemeClr val="bg1"/>
              </a:solidFill>
              <a:latin typeface="Roboto Medium" panose="02000000000000000000" pitchFamily="2" charset="0"/>
              <a:ea typeface="Roboto Medium" panose="02000000000000000000" pitchFamily="2" charset="0"/>
              <a:cs typeface="Montserrat" charset="0"/>
            </a:endParaRPr>
          </a:p>
        </p:txBody>
      </p:sp>
      <p:grpSp>
        <p:nvGrpSpPr>
          <p:cNvPr id="65" name="Group 64">
            <a:extLst>
              <a:ext uri="{FF2B5EF4-FFF2-40B4-BE49-F238E27FC236}">
                <a16:creationId xmlns:a16="http://schemas.microsoft.com/office/drawing/2014/main" id="{90D38980-1227-0946-B786-23DF36BCD6DC}"/>
              </a:ext>
            </a:extLst>
          </p:cNvPr>
          <p:cNvGrpSpPr/>
          <p:nvPr/>
        </p:nvGrpSpPr>
        <p:grpSpPr>
          <a:xfrm>
            <a:off x="18560295" y="4053921"/>
            <a:ext cx="1320531" cy="2109141"/>
            <a:chOff x="1383119" y="5450759"/>
            <a:chExt cx="640800" cy="1023480"/>
          </a:xfrm>
          <a:solidFill>
            <a:schemeClr val="accent4"/>
          </a:solidFill>
        </p:grpSpPr>
        <p:sp>
          <p:nvSpPr>
            <p:cNvPr id="66" name="Freeform 65">
              <a:extLst>
                <a:ext uri="{FF2B5EF4-FFF2-40B4-BE49-F238E27FC236}">
                  <a16:creationId xmlns:a16="http://schemas.microsoft.com/office/drawing/2014/main" id="{4A01B3A0-94E8-A44F-84FD-C0F1E5F0E312}"/>
                </a:ext>
              </a:extLst>
            </p:cNvPr>
            <p:cNvSpPr/>
            <p:nvPr/>
          </p:nvSpPr>
          <p:spPr>
            <a:xfrm>
              <a:off x="1383119" y="5450759"/>
              <a:ext cx="640800" cy="1023480"/>
            </a:xfrm>
            <a:custGeom>
              <a:avLst/>
              <a:gdLst/>
              <a:ahLst/>
              <a:cxnLst>
                <a:cxn ang="3cd4">
                  <a:pos x="hc" y="t"/>
                </a:cxn>
                <a:cxn ang="cd2">
                  <a:pos x="l" y="vc"/>
                </a:cxn>
                <a:cxn ang="cd4">
                  <a:pos x="hc" y="b"/>
                </a:cxn>
                <a:cxn ang="0">
                  <a:pos x="r" y="vc"/>
                </a:cxn>
              </a:cxnLst>
              <a:rect l="l" t="t" r="r" b="b"/>
              <a:pathLst>
                <a:path w="1781" h="2844">
                  <a:moveTo>
                    <a:pt x="937" y="31"/>
                  </a:moveTo>
                  <a:cubicBezTo>
                    <a:pt x="906" y="0"/>
                    <a:pt x="875" y="0"/>
                    <a:pt x="844" y="0"/>
                  </a:cubicBezTo>
                  <a:cubicBezTo>
                    <a:pt x="844" y="31"/>
                    <a:pt x="844" y="31"/>
                    <a:pt x="844" y="31"/>
                  </a:cubicBezTo>
                  <a:cubicBezTo>
                    <a:pt x="812" y="94"/>
                    <a:pt x="0" y="1531"/>
                    <a:pt x="0" y="1938"/>
                  </a:cubicBezTo>
                  <a:cubicBezTo>
                    <a:pt x="0" y="2438"/>
                    <a:pt x="406" y="2844"/>
                    <a:pt x="875" y="2844"/>
                  </a:cubicBezTo>
                  <a:cubicBezTo>
                    <a:pt x="1375" y="2844"/>
                    <a:pt x="1781" y="2438"/>
                    <a:pt x="1781" y="1938"/>
                  </a:cubicBezTo>
                  <a:cubicBezTo>
                    <a:pt x="1781" y="1531"/>
                    <a:pt x="969" y="94"/>
                    <a:pt x="937" y="3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67" name="Freeform 66">
              <a:extLst>
                <a:ext uri="{FF2B5EF4-FFF2-40B4-BE49-F238E27FC236}">
                  <a16:creationId xmlns:a16="http://schemas.microsoft.com/office/drawing/2014/main" id="{F0E988DF-5227-9745-A998-B9101D92EDDB}"/>
                </a:ext>
              </a:extLst>
            </p:cNvPr>
            <p:cNvSpPr/>
            <p:nvPr/>
          </p:nvSpPr>
          <p:spPr>
            <a:xfrm>
              <a:off x="1506960" y="6125760"/>
              <a:ext cx="213120" cy="213480"/>
            </a:xfrm>
            <a:custGeom>
              <a:avLst/>
              <a:gdLst/>
              <a:ahLst/>
              <a:cxnLst>
                <a:cxn ang="3cd4">
                  <a:pos x="hc" y="t"/>
                </a:cxn>
                <a:cxn ang="cd2">
                  <a:pos x="l" y="vc"/>
                </a:cxn>
                <a:cxn ang="cd4">
                  <a:pos x="hc" y="b"/>
                </a:cxn>
                <a:cxn ang="0">
                  <a:pos x="r" y="vc"/>
                </a:cxn>
              </a:cxnLst>
              <a:rect l="l" t="t" r="r" b="b"/>
              <a:pathLst>
                <a:path w="593" h="594">
                  <a:moveTo>
                    <a:pt x="531" y="594"/>
                  </a:moveTo>
                  <a:cubicBezTo>
                    <a:pt x="250" y="594"/>
                    <a:pt x="0" y="375"/>
                    <a:pt x="0" y="63"/>
                  </a:cubicBezTo>
                  <a:cubicBezTo>
                    <a:pt x="0" y="31"/>
                    <a:pt x="31" y="0"/>
                    <a:pt x="62" y="0"/>
                  </a:cubicBezTo>
                  <a:cubicBezTo>
                    <a:pt x="93" y="0"/>
                    <a:pt x="125" y="31"/>
                    <a:pt x="125" y="63"/>
                  </a:cubicBezTo>
                  <a:cubicBezTo>
                    <a:pt x="125" y="313"/>
                    <a:pt x="312" y="500"/>
                    <a:pt x="531" y="500"/>
                  </a:cubicBezTo>
                  <a:cubicBezTo>
                    <a:pt x="562" y="500"/>
                    <a:pt x="593" y="500"/>
                    <a:pt x="593" y="531"/>
                  </a:cubicBezTo>
                  <a:cubicBezTo>
                    <a:pt x="593" y="563"/>
                    <a:pt x="562" y="594"/>
                    <a:pt x="531" y="59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grpSp>
      <p:sp>
        <p:nvSpPr>
          <p:cNvPr id="68" name="Rectangle 67">
            <a:extLst>
              <a:ext uri="{FF2B5EF4-FFF2-40B4-BE49-F238E27FC236}">
                <a16:creationId xmlns:a16="http://schemas.microsoft.com/office/drawing/2014/main" id="{DF272DD0-516E-E349-AA88-F03778F4C81D}"/>
              </a:ext>
            </a:extLst>
          </p:cNvPr>
          <p:cNvSpPr/>
          <p:nvPr/>
        </p:nvSpPr>
        <p:spPr>
          <a:xfrm>
            <a:off x="18616114" y="5122457"/>
            <a:ext cx="1245385"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Montserrat" charset="0"/>
              </a:rPr>
              <a:t>10%</a:t>
            </a:r>
            <a:endParaRPr lang="en-US" sz="5400" dirty="0">
              <a:solidFill>
                <a:schemeClr val="bg1"/>
              </a:solidFill>
              <a:latin typeface="Roboto Medium" panose="02000000000000000000" pitchFamily="2" charset="0"/>
              <a:ea typeface="Roboto Medium" panose="02000000000000000000" pitchFamily="2" charset="0"/>
              <a:cs typeface="Montserrat" charset="0"/>
            </a:endParaRPr>
          </a:p>
        </p:txBody>
      </p:sp>
    </p:spTree>
    <p:extLst>
      <p:ext uri="{BB962C8B-B14F-4D97-AF65-F5344CB8AC3E}">
        <p14:creationId xmlns:p14="http://schemas.microsoft.com/office/powerpoint/2010/main" val="2137296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2" name="Left-Right Arrow 1">
            <a:extLst>
              <a:ext uri="{FF2B5EF4-FFF2-40B4-BE49-F238E27FC236}">
                <a16:creationId xmlns:a16="http://schemas.microsoft.com/office/drawing/2014/main" id="{85BD5893-E204-D545-9ED0-913C5D348DF2}"/>
              </a:ext>
            </a:extLst>
          </p:cNvPr>
          <p:cNvSpPr/>
          <p:nvPr/>
        </p:nvSpPr>
        <p:spPr>
          <a:xfrm>
            <a:off x="6656025" y="5846619"/>
            <a:ext cx="10504155" cy="4738254"/>
          </a:xfrm>
          <a:prstGeom prst="leftRightArrow">
            <a:avLst>
              <a:gd name="adj1" fmla="val 37134"/>
              <a:gd name="adj2" fmla="val 3479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11" name="TextBox 10">
            <a:extLst>
              <a:ext uri="{FF2B5EF4-FFF2-40B4-BE49-F238E27FC236}">
                <a16:creationId xmlns:a16="http://schemas.microsoft.com/office/drawing/2014/main" id="{BB0A63FC-E12B-704D-8098-2425BE5D1CC0}"/>
              </a:ext>
            </a:extLst>
          </p:cNvPr>
          <p:cNvSpPr txBox="1"/>
          <p:nvPr/>
        </p:nvSpPr>
        <p:spPr>
          <a:xfrm>
            <a:off x="2712864" y="10134133"/>
            <a:ext cx="3298879"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2" name="Rectangle 11">
            <a:extLst>
              <a:ext uri="{FF2B5EF4-FFF2-40B4-BE49-F238E27FC236}">
                <a16:creationId xmlns:a16="http://schemas.microsoft.com/office/drawing/2014/main" id="{40E1B3FD-DB8B-EA4B-9AB3-8706B7CA8F52}"/>
              </a:ext>
            </a:extLst>
          </p:cNvPr>
          <p:cNvSpPr/>
          <p:nvPr/>
        </p:nvSpPr>
        <p:spPr>
          <a:xfrm>
            <a:off x="2668308" y="9354463"/>
            <a:ext cx="3298879"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Wear Red</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
        <p:nvSpPr>
          <p:cNvPr id="13" name="TextBox 12">
            <a:extLst>
              <a:ext uri="{FF2B5EF4-FFF2-40B4-BE49-F238E27FC236}">
                <a16:creationId xmlns:a16="http://schemas.microsoft.com/office/drawing/2014/main" id="{56C96336-9E34-5543-AA34-6C5D12DE1532}"/>
              </a:ext>
            </a:extLst>
          </p:cNvPr>
          <p:cNvSpPr txBox="1"/>
          <p:nvPr/>
        </p:nvSpPr>
        <p:spPr>
          <a:xfrm>
            <a:off x="18008282" y="10134133"/>
            <a:ext cx="3298879"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4" name="Rectangle 13">
            <a:extLst>
              <a:ext uri="{FF2B5EF4-FFF2-40B4-BE49-F238E27FC236}">
                <a16:creationId xmlns:a16="http://schemas.microsoft.com/office/drawing/2014/main" id="{1999FAC7-543B-A84A-8AA2-996FE2C4419B}"/>
              </a:ext>
            </a:extLst>
          </p:cNvPr>
          <p:cNvSpPr/>
          <p:nvPr/>
        </p:nvSpPr>
        <p:spPr>
          <a:xfrm>
            <a:off x="17211192" y="9354463"/>
            <a:ext cx="4795617"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Sponsored Challenge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
        <p:nvSpPr>
          <p:cNvPr id="15" name="Rectangle 14">
            <a:extLst>
              <a:ext uri="{FF2B5EF4-FFF2-40B4-BE49-F238E27FC236}">
                <a16:creationId xmlns:a16="http://schemas.microsoft.com/office/drawing/2014/main" id="{DE50B5B9-EA5D-1642-BC38-6F398DAACD44}"/>
              </a:ext>
            </a:extLst>
          </p:cNvPr>
          <p:cNvSpPr/>
          <p:nvPr/>
        </p:nvSpPr>
        <p:spPr>
          <a:xfrm>
            <a:off x="9706667" y="6221094"/>
            <a:ext cx="4402870"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How to Support</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nvGrpSpPr>
          <p:cNvPr id="4" name="Group 3">
            <a:extLst>
              <a:ext uri="{FF2B5EF4-FFF2-40B4-BE49-F238E27FC236}">
                <a16:creationId xmlns:a16="http://schemas.microsoft.com/office/drawing/2014/main" id="{0C89E436-253A-9F4B-BBA5-BB6F14DAFD23}"/>
              </a:ext>
            </a:extLst>
          </p:cNvPr>
          <p:cNvGrpSpPr/>
          <p:nvPr/>
        </p:nvGrpSpPr>
        <p:grpSpPr>
          <a:xfrm>
            <a:off x="17849018" y="5544463"/>
            <a:ext cx="3442787" cy="3297382"/>
            <a:chOff x="1350963" y="420688"/>
            <a:chExt cx="7104062" cy="6804025"/>
          </a:xfrm>
          <a:solidFill>
            <a:schemeClr val="accent3"/>
          </a:solidFill>
        </p:grpSpPr>
        <p:sp>
          <p:nvSpPr>
            <p:cNvPr id="16" name="Freeform 1">
              <a:extLst>
                <a:ext uri="{FF2B5EF4-FFF2-40B4-BE49-F238E27FC236}">
                  <a16:creationId xmlns:a16="http://schemas.microsoft.com/office/drawing/2014/main" id="{BF0C5B8C-B42B-8142-9278-C8BBF1849571}"/>
                </a:ext>
              </a:extLst>
            </p:cNvPr>
            <p:cNvSpPr>
              <a:spLocks noChangeArrowheads="1"/>
            </p:cNvSpPr>
            <p:nvPr/>
          </p:nvSpPr>
          <p:spPr bwMode="auto">
            <a:xfrm>
              <a:off x="1350963" y="1514475"/>
              <a:ext cx="7104062" cy="5710238"/>
            </a:xfrm>
            <a:custGeom>
              <a:avLst/>
              <a:gdLst>
                <a:gd name="T0" fmla="*/ 19272 w 19732"/>
                <a:gd name="T1" fmla="*/ 890 h 15860"/>
                <a:gd name="T2" fmla="*/ 19272 w 19732"/>
                <a:gd name="T3" fmla="*/ 890 h 15860"/>
                <a:gd name="T4" fmla="*/ 19243 w 19732"/>
                <a:gd name="T5" fmla="*/ 832 h 15860"/>
                <a:gd name="T6" fmla="*/ 17580 w 19732"/>
                <a:gd name="T7" fmla="*/ 832 h 15860"/>
                <a:gd name="T8" fmla="*/ 15830 w 19732"/>
                <a:gd name="T9" fmla="*/ 2611 h 15860"/>
                <a:gd name="T10" fmla="*/ 15486 w 19732"/>
                <a:gd name="T11" fmla="*/ 2611 h 15860"/>
                <a:gd name="T12" fmla="*/ 13019 w 19732"/>
                <a:gd name="T13" fmla="*/ 345 h 15860"/>
                <a:gd name="T14" fmla="*/ 12131 w 19732"/>
                <a:gd name="T15" fmla="*/ 0 h 15860"/>
                <a:gd name="T16" fmla="*/ 8461 w 19732"/>
                <a:gd name="T17" fmla="*/ 0 h 15860"/>
                <a:gd name="T18" fmla="*/ 8231 w 19732"/>
                <a:gd name="T19" fmla="*/ 87 h 15860"/>
                <a:gd name="T20" fmla="*/ 5134 w 19732"/>
                <a:gd name="T21" fmla="*/ 3040 h 15860"/>
                <a:gd name="T22" fmla="*/ 5047 w 19732"/>
                <a:gd name="T23" fmla="*/ 4675 h 15860"/>
                <a:gd name="T24" fmla="*/ 5907 w 19732"/>
                <a:gd name="T25" fmla="*/ 5048 h 15860"/>
                <a:gd name="T26" fmla="*/ 5907 w 19732"/>
                <a:gd name="T27" fmla="*/ 5048 h 15860"/>
                <a:gd name="T28" fmla="*/ 6740 w 19732"/>
                <a:gd name="T29" fmla="*/ 4675 h 15860"/>
                <a:gd name="T30" fmla="*/ 8948 w 19732"/>
                <a:gd name="T31" fmla="*/ 2352 h 15860"/>
                <a:gd name="T32" fmla="*/ 9751 w 19732"/>
                <a:gd name="T33" fmla="*/ 2352 h 15860"/>
                <a:gd name="T34" fmla="*/ 4617 w 19732"/>
                <a:gd name="T35" fmla="*/ 8087 h 15860"/>
                <a:gd name="T36" fmla="*/ 1433 w 19732"/>
                <a:gd name="T37" fmla="*/ 8087 h 15860"/>
                <a:gd name="T38" fmla="*/ 28 w 19732"/>
                <a:gd name="T39" fmla="*/ 9378 h 15860"/>
                <a:gd name="T40" fmla="*/ 401 w 19732"/>
                <a:gd name="T41" fmla="*/ 10381 h 15860"/>
                <a:gd name="T42" fmla="*/ 1376 w 19732"/>
                <a:gd name="T43" fmla="*/ 10783 h 15860"/>
                <a:gd name="T44" fmla="*/ 6108 w 19732"/>
                <a:gd name="T45" fmla="*/ 10783 h 15860"/>
                <a:gd name="T46" fmla="*/ 6338 w 19732"/>
                <a:gd name="T47" fmla="*/ 10697 h 15860"/>
                <a:gd name="T48" fmla="*/ 8775 w 19732"/>
                <a:gd name="T49" fmla="*/ 8116 h 15860"/>
                <a:gd name="T50" fmla="*/ 10811 w 19732"/>
                <a:gd name="T51" fmla="*/ 10238 h 15860"/>
                <a:gd name="T52" fmla="*/ 10180 w 19732"/>
                <a:gd name="T53" fmla="*/ 14167 h 15860"/>
                <a:gd name="T54" fmla="*/ 10926 w 19732"/>
                <a:gd name="T55" fmla="*/ 15744 h 15860"/>
                <a:gd name="T56" fmla="*/ 11499 w 19732"/>
                <a:gd name="T57" fmla="*/ 15859 h 15860"/>
                <a:gd name="T58" fmla="*/ 12819 w 19732"/>
                <a:gd name="T59" fmla="*/ 14798 h 15860"/>
                <a:gd name="T60" fmla="*/ 13852 w 19732"/>
                <a:gd name="T61" fmla="*/ 9177 h 15860"/>
                <a:gd name="T62" fmla="*/ 13765 w 19732"/>
                <a:gd name="T63" fmla="*/ 8861 h 15860"/>
                <a:gd name="T64" fmla="*/ 10954 w 19732"/>
                <a:gd name="T65" fmla="*/ 6081 h 15860"/>
                <a:gd name="T66" fmla="*/ 13192 w 19732"/>
                <a:gd name="T67" fmla="*/ 3843 h 15860"/>
                <a:gd name="T68" fmla="*/ 14740 w 19732"/>
                <a:gd name="T69" fmla="*/ 5392 h 15860"/>
                <a:gd name="T70" fmla="*/ 16375 w 19732"/>
                <a:gd name="T71" fmla="*/ 5392 h 15860"/>
                <a:gd name="T72" fmla="*/ 19272 w 19732"/>
                <a:gd name="T73" fmla="*/ 2496 h 15860"/>
                <a:gd name="T74" fmla="*/ 19272 w 19732"/>
                <a:gd name="T75" fmla="*/ 890 h 15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732" h="15860">
                  <a:moveTo>
                    <a:pt x="19272" y="890"/>
                  </a:moveTo>
                  <a:lnTo>
                    <a:pt x="19272" y="890"/>
                  </a:lnTo>
                  <a:cubicBezTo>
                    <a:pt x="19243" y="832"/>
                    <a:pt x="19243" y="832"/>
                    <a:pt x="19243" y="832"/>
                  </a:cubicBezTo>
                  <a:cubicBezTo>
                    <a:pt x="18785" y="373"/>
                    <a:pt x="18038" y="373"/>
                    <a:pt x="17580" y="832"/>
                  </a:cubicBezTo>
                  <a:cubicBezTo>
                    <a:pt x="15830" y="2611"/>
                    <a:pt x="15830" y="2611"/>
                    <a:pt x="15830" y="2611"/>
                  </a:cubicBezTo>
                  <a:cubicBezTo>
                    <a:pt x="15744" y="2696"/>
                    <a:pt x="15601" y="2696"/>
                    <a:pt x="15486" y="2611"/>
                  </a:cubicBezTo>
                  <a:cubicBezTo>
                    <a:pt x="13019" y="345"/>
                    <a:pt x="13019" y="345"/>
                    <a:pt x="13019" y="345"/>
                  </a:cubicBezTo>
                  <a:cubicBezTo>
                    <a:pt x="12790" y="115"/>
                    <a:pt x="12475" y="0"/>
                    <a:pt x="12131" y="0"/>
                  </a:cubicBezTo>
                  <a:cubicBezTo>
                    <a:pt x="8461" y="0"/>
                    <a:pt x="8461" y="0"/>
                    <a:pt x="8461" y="0"/>
                  </a:cubicBezTo>
                  <a:cubicBezTo>
                    <a:pt x="8374" y="0"/>
                    <a:pt x="8288" y="29"/>
                    <a:pt x="8231" y="87"/>
                  </a:cubicBezTo>
                  <a:cubicBezTo>
                    <a:pt x="5134" y="3040"/>
                    <a:pt x="5134" y="3040"/>
                    <a:pt x="5134" y="3040"/>
                  </a:cubicBezTo>
                  <a:cubicBezTo>
                    <a:pt x="4675" y="3499"/>
                    <a:pt x="4645" y="4245"/>
                    <a:pt x="5047" y="4675"/>
                  </a:cubicBezTo>
                  <a:cubicBezTo>
                    <a:pt x="5277" y="4933"/>
                    <a:pt x="5563" y="5048"/>
                    <a:pt x="5907" y="5048"/>
                  </a:cubicBezTo>
                  <a:lnTo>
                    <a:pt x="5907" y="5048"/>
                  </a:lnTo>
                  <a:cubicBezTo>
                    <a:pt x="6223" y="5048"/>
                    <a:pt x="6539" y="4933"/>
                    <a:pt x="6740" y="4675"/>
                  </a:cubicBezTo>
                  <a:cubicBezTo>
                    <a:pt x="8948" y="2352"/>
                    <a:pt x="8948" y="2352"/>
                    <a:pt x="8948" y="2352"/>
                  </a:cubicBezTo>
                  <a:cubicBezTo>
                    <a:pt x="9751" y="2352"/>
                    <a:pt x="9751" y="2352"/>
                    <a:pt x="9751" y="2352"/>
                  </a:cubicBezTo>
                  <a:cubicBezTo>
                    <a:pt x="4617" y="8087"/>
                    <a:pt x="4617" y="8087"/>
                    <a:pt x="4617" y="8087"/>
                  </a:cubicBezTo>
                  <a:cubicBezTo>
                    <a:pt x="1433" y="8087"/>
                    <a:pt x="1433" y="8087"/>
                    <a:pt x="1433" y="8087"/>
                  </a:cubicBezTo>
                  <a:cubicBezTo>
                    <a:pt x="688" y="8087"/>
                    <a:pt x="56" y="8660"/>
                    <a:pt x="28" y="9378"/>
                  </a:cubicBezTo>
                  <a:cubicBezTo>
                    <a:pt x="0" y="9751"/>
                    <a:pt x="143" y="10095"/>
                    <a:pt x="401" y="10381"/>
                  </a:cubicBezTo>
                  <a:cubicBezTo>
                    <a:pt x="659" y="10640"/>
                    <a:pt x="1004" y="10783"/>
                    <a:pt x="1376" y="10783"/>
                  </a:cubicBezTo>
                  <a:cubicBezTo>
                    <a:pt x="6108" y="10783"/>
                    <a:pt x="6108" y="10783"/>
                    <a:pt x="6108" y="10783"/>
                  </a:cubicBezTo>
                  <a:cubicBezTo>
                    <a:pt x="6195" y="10783"/>
                    <a:pt x="6281" y="10755"/>
                    <a:pt x="6338" y="10697"/>
                  </a:cubicBezTo>
                  <a:cubicBezTo>
                    <a:pt x="8775" y="8116"/>
                    <a:pt x="8775" y="8116"/>
                    <a:pt x="8775" y="8116"/>
                  </a:cubicBezTo>
                  <a:cubicBezTo>
                    <a:pt x="10811" y="10238"/>
                    <a:pt x="10811" y="10238"/>
                    <a:pt x="10811" y="10238"/>
                  </a:cubicBezTo>
                  <a:cubicBezTo>
                    <a:pt x="10180" y="14167"/>
                    <a:pt x="10180" y="14167"/>
                    <a:pt x="10180" y="14167"/>
                  </a:cubicBezTo>
                  <a:cubicBezTo>
                    <a:pt x="10036" y="14827"/>
                    <a:pt x="10352" y="15486"/>
                    <a:pt x="10926" y="15744"/>
                  </a:cubicBezTo>
                  <a:cubicBezTo>
                    <a:pt x="11098" y="15831"/>
                    <a:pt x="11298" y="15859"/>
                    <a:pt x="11499" y="15859"/>
                  </a:cubicBezTo>
                  <a:cubicBezTo>
                    <a:pt x="12131" y="15859"/>
                    <a:pt x="12675" y="15429"/>
                    <a:pt x="12819" y="14798"/>
                  </a:cubicBezTo>
                  <a:cubicBezTo>
                    <a:pt x="13852" y="9177"/>
                    <a:pt x="13852" y="9177"/>
                    <a:pt x="13852" y="9177"/>
                  </a:cubicBezTo>
                  <a:cubicBezTo>
                    <a:pt x="13880" y="9062"/>
                    <a:pt x="13852" y="8948"/>
                    <a:pt x="13765" y="8861"/>
                  </a:cubicBezTo>
                  <a:cubicBezTo>
                    <a:pt x="10954" y="6081"/>
                    <a:pt x="10954" y="6081"/>
                    <a:pt x="10954" y="6081"/>
                  </a:cubicBezTo>
                  <a:cubicBezTo>
                    <a:pt x="13192" y="3843"/>
                    <a:pt x="13192" y="3843"/>
                    <a:pt x="13192" y="3843"/>
                  </a:cubicBezTo>
                  <a:cubicBezTo>
                    <a:pt x="14740" y="5392"/>
                    <a:pt x="14740" y="5392"/>
                    <a:pt x="14740" y="5392"/>
                  </a:cubicBezTo>
                  <a:cubicBezTo>
                    <a:pt x="15170" y="5823"/>
                    <a:pt x="15945" y="5823"/>
                    <a:pt x="16375" y="5392"/>
                  </a:cubicBezTo>
                  <a:cubicBezTo>
                    <a:pt x="19272" y="2496"/>
                    <a:pt x="19272" y="2496"/>
                    <a:pt x="19272" y="2496"/>
                  </a:cubicBezTo>
                  <a:cubicBezTo>
                    <a:pt x="19731" y="2037"/>
                    <a:pt x="19731" y="1319"/>
                    <a:pt x="19272" y="89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17" name="Freeform 2">
              <a:extLst>
                <a:ext uri="{FF2B5EF4-FFF2-40B4-BE49-F238E27FC236}">
                  <a16:creationId xmlns:a16="http://schemas.microsoft.com/office/drawing/2014/main" id="{6A9E2F2C-897E-5F4F-818F-CB30C769E71F}"/>
                </a:ext>
              </a:extLst>
            </p:cNvPr>
            <p:cNvSpPr>
              <a:spLocks noChangeArrowheads="1"/>
            </p:cNvSpPr>
            <p:nvPr/>
          </p:nvSpPr>
          <p:spPr bwMode="auto">
            <a:xfrm>
              <a:off x="6223000" y="420688"/>
              <a:ext cx="1455738" cy="1457325"/>
            </a:xfrm>
            <a:custGeom>
              <a:avLst/>
              <a:gdLst>
                <a:gd name="T0" fmla="*/ 2007 w 4045"/>
                <a:gd name="T1" fmla="*/ 4045 h 4046"/>
                <a:gd name="T2" fmla="*/ 2007 w 4045"/>
                <a:gd name="T3" fmla="*/ 4045 h 4046"/>
                <a:gd name="T4" fmla="*/ 4044 w 4045"/>
                <a:gd name="T5" fmla="*/ 2008 h 4046"/>
                <a:gd name="T6" fmla="*/ 2007 w 4045"/>
                <a:gd name="T7" fmla="*/ 0 h 4046"/>
                <a:gd name="T8" fmla="*/ 0 w 4045"/>
                <a:gd name="T9" fmla="*/ 2008 h 4046"/>
                <a:gd name="T10" fmla="*/ 2007 w 4045"/>
                <a:gd name="T11" fmla="*/ 4045 h 4046"/>
              </a:gdLst>
              <a:ahLst/>
              <a:cxnLst>
                <a:cxn ang="0">
                  <a:pos x="T0" y="T1"/>
                </a:cxn>
                <a:cxn ang="0">
                  <a:pos x="T2" y="T3"/>
                </a:cxn>
                <a:cxn ang="0">
                  <a:pos x="T4" y="T5"/>
                </a:cxn>
                <a:cxn ang="0">
                  <a:pos x="T6" y="T7"/>
                </a:cxn>
                <a:cxn ang="0">
                  <a:pos x="T8" y="T9"/>
                </a:cxn>
                <a:cxn ang="0">
                  <a:pos x="T10" y="T11"/>
                </a:cxn>
              </a:cxnLst>
              <a:rect l="0" t="0" r="r" b="b"/>
              <a:pathLst>
                <a:path w="4045" h="4046">
                  <a:moveTo>
                    <a:pt x="2007" y="4045"/>
                  </a:moveTo>
                  <a:lnTo>
                    <a:pt x="2007" y="4045"/>
                  </a:lnTo>
                  <a:cubicBezTo>
                    <a:pt x="3126" y="4045"/>
                    <a:pt x="4044" y="3127"/>
                    <a:pt x="4044" y="2008"/>
                  </a:cubicBezTo>
                  <a:cubicBezTo>
                    <a:pt x="4044" y="889"/>
                    <a:pt x="3126" y="0"/>
                    <a:pt x="2007" y="0"/>
                  </a:cubicBezTo>
                  <a:cubicBezTo>
                    <a:pt x="889" y="0"/>
                    <a:pt x="0" y="889"/>
                    <a:pt x="0" y="2008"/>
                  </a:cubicBezTo>
                  <a:cubicBezTo>
                    <a:pt x="0" y="3127"/>
                    <a:pt x="889" y="4045"/>
                    <a:pt x="2007" y="404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grpSp>
        <p:nvGrpSpPr>
          <p:cNvPr id="5" name="Group 4">
            <a:extLst>
              <a:ext uri="{FF2B5EF4-FFF2-40B4-BE49-F238E27FC236}">
                <a16:creationId xmlns:a16="http://schemas.microsoft.com/office/drawing/2014/main" id="{90CDA58C-5157-AF4F-AB2B-99AFF723EB16}"/>
              </a:ext>
            </a:extLst>
          </p:cNvPr>
          <p:cNvGrpSpPr/>
          <p:nvPr/>
        </p:nvGrpSpPr>
        <p:grpSpPr>
          <a:xfrm>
            <a:off x="2852341" y="5702631"/>
            <a:ext cx="3009656" cy="2981045"/>
            <a:chOff x="2468563" y="1794582"/>
            <a:chExt cx="4583112" cy="4539543"/>
          </a:xfrm>
        </p:grpSpPr>
        <p:sp>
          <p:nvSpPr>
            <p:cNvPr id="19" name="Freeform 1">
              <a:extLst>
                <a:ext uri="{FF2B5EF4-FFF2-40B4-BE49-F238E27FC236}">
                  <a16:creationId xmlns:a16="http://schemas.microsoft.com/office/drawing/2014/main" id="{1A561FD7-ECE9-0446-A861-1D15C38868CE}"/>
                </a:ext>
              </a:extLst>
            </p:cNvPr>
            <p:cNvSpPr>
              <a:spLocks noChangeArrowheads="1"/>
            </p:cNvSpPr>
            <p:nvPr/>
          </p:nvSpPr>
          <p:spPr bwMode="auto">
            <a:xfrm>
              <a:off x="3805238" y="1794582"/>
              <a:ext cx="1917700" cy="1738313"/>
            </a:xfrm>
            <a:custGeom>
              <a:avLst/>
              <a:gdLst>
                <a:gd name="T0" fmla="*/ 4927 w 5327"/>
                <a:gd name="T1" fmla="*/ 1497 h 4830"/>
                <a:gd name="T2" fmla="*/ 4927 w 5327"/>
                <a:gd name="T3" fmla="*/ 1497 h 4830"/>
                <a:gd name="T4" fmla="*/ 4927 w 5327"/>
                <a:gd name="T5" fmla="*/ 0 h 4830"/>
                <a:gd name="T6" fmla="*/ 4129 w 5327"/>
                <a:gd name="T7" fmla="*/ 0 h 4830"/>
                <a:gd name="T8" fmla="*/ 4129 w 5327"/>
                <a:gd name="T9" fmla="*/ 1716 h 4830"/>
                <a:gd name="T10" fmla="*/ 2832 w 5327"/>
                <a:gd name="T11" fmla="*/ 2793 h 4830"/>
                <a:gd name="T12" fmla="*/ 2653 w 5327"/>
                <a:gd name="T13" fmla="*/ 3073 h 4830"/>
                <a:gd name="T14" fmla="*/ 2474 w 5327"/>
                <a:gd name="T15" fmla="*/ 2793 h 4830"/>
                <a:gd name="T16" fmla="*/ 1197 w 5327"/>
                <a:gd name="T17" fmla="*/ 1716 h 4830"/>
                <a:gd name="T18" fmla="*/ 1197 w 5327"/>
                <a:gd name="T19" fmla="*/ 0 h 4830"/>
                <a:gd name="T20" fmla="*/ 399 w 5327"/>
                <a:gd name="T21" fmla="*/ 0 h 4830"/>
                <a:gd name="T22" fmla="*/ 399 w 5327"/>
                <a:gd name="T23" fmla="*/ 1497 h 4830"/>
                <a:gd name="T24" fmla="*/ 0 w 5327"/>
                <a:gd name="T25" fmla="*/ 1477 h 4830"/>
                <a:gd name="T26" fmla="*/ 0 w 5327"/>
                <a:gd name="T27" fmla="*/ 3233 h 4830"/>
                <a:gd name="T28" fmla="*/ 1596 w 5327"/>
                <a:gd name="T29" fmla="*/ 4829 h 4830"/>
                <a:gd name="T30" fmla="*/ 3730 w 5327"/>
                <a:gd name="T31" fmla="*/ 4829 h 4830"/>
                <a:gd name="T32" fmla="*/ 5326 w 5327"/>
                <a:gd name="T33" fmla="*/ 3233 h 4830"/>
                <a:gd name="T34" fmla="*/ 5326 w 5327"/>
                <a:gd name="T35" fmla="*/ 1477 h 4830"/>
                <a:gd name="T36" fmla="*/ 4927 w 5327"/>
                <a:gd name="T37" fmla="*/ 1497 h 4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27" h="4830">
                  <a:moveTo>
                    <a:pt x="4927" y="1497"/>
                  </a:moveTo>
                  <a:lnTo>
                    <a:pt x="4927" y="1497"/>
                  </a:lnTo>
                  <a:cubicBezTo>
                    <a:pt x="4927" y="0"/>
                    <a:pt x="4927" y="0"/>
                    <a:pt x="4927" y="0"/>
                  </a:cubicBezTo>
                  <a:cubicBezTo>
                    <a:pt x="4129" y="0"/>
                    <a:pt x="4129" y="0"/>
                    <a:pt x="4129" y="0"/>
                  </a:cubicBezTo>
                  <a:cubicBezTo>
                    <a:pt x="4129" y="1716"/>
                    <a:pt x="4129" y="1716"/>
                    <a:pt x="4129" y="1716"/>
                  </a:cubicBezTo>
                  <a:cubicBezTo>
                    <a:pt x="3610" y="1956"/>
                    <a:pt x="3152" y="2314"/>
                    <a:pt x="2832" y="2793"/>
                  </a:cubicBezTo>
                  <a:cubicBezTo>
                    <a:pt x="2653" y="3073"/>
                    <a:pt x="2653" y="3073"/>
                    <a:pt x="2653" y="3073"/>
                  </a:cubicBezTo>
                  <a:cubicBezTo>
                    <a:pt x="2474" y="2793"/>
                    <a:pt x="2474" y="2793"/>
                    <a:pt x="2474" y="2793"/>
                  </a:cubicBezTo>
                  <a:cubicBezTo>
                    <a:pt x="2155" y="2314"/>
                    <a:pt x="1716" y="1956"/>
                    <a:pt x="1197" y="1716"/>
                  </a:cubicBezTo>
                  <a:cubicBezTo>
                    <a:pt x="1197" y="0"/>
                    <a:pt x="1197" y="0"/>
                    <a:pt x="1197" y="0"/>
                  </a:cubicBezTo>
                  <a:cubicBezTo>
                    <a:pt x="399" y="0"/>
                    <a:pt x="399" y="0"/>
                    <a:pt x="399" y="0"/>
                  </a:cubicBezTo>
                  <a:cubicBezTo>
                    <a:pt x="399" y="1497"/>
                    <a:pt x="399" y="1497"/>
                    <a:pt x="399" y="1497"/>
                  </a:cubicBezTo>
                  <a:cubicBezTo>
                    <a:pt x="259" y="1477"/>
                    <a:pt x="140" y="1477"/>
                    <a:pt x="0" y="1477"/>
                  </a:cubicBezTo>
                  <a:cubicBezTo>
                    <a:pt x="0" y="3233"/>
                    <a:pt x="0" y="3233"/>
                    <a:pt x="0" y="3233"/>
                  </a:cubicBezTo>
                  <a:cubicBezTo>
                    <a:pt x="0" y="4110"/>
                    <a:pt x="718" y="4829"/>
                    <a:pt x="1596" y="4829"/>
                  </a:cubicBezTo>
                  <a:cubicBezTo>
                    <a:pt x="3730" y="4829"/>
                    <a:pt x="3730" y="4829"/>
                    <a:pt x="3730" y="4829"/>
                  </a:cubicBezTo>
                  <a:cubicBezTo>
                    <a:pt x="4608" y="4829"/>
                    <a:pt x="5326" y="4110"/>
                    <a:pt x="5326" y="3233"/>
                  </a:cubicBezTo>
                  <a:cubicBezTo>
                    <a:pt x="5326" y="1477"/>
                    <a:pt x="5326" y="1477"/>
                    <a:pt x="5326" y="1477"/>
                  </a:cubicBezTo>
                  <a:cubicBezTo>
                    <a:pt x="5186" y="1477"/>
                    <a:pt x="5047" y="1477"/>
                    <a:pt x="4927" y="1497"/>
                  </a:cubicBezTo>
                </a:path>
              </a:pathLst>
            </a:custGeom>
            <a:solidFill>
              <a:schemeClr val="accent4"/>
            </a:solidFill>
            <a:ln>
              <a:noFill/>
            </a:ln>
            <a:effectLst/>
          </p:spPr>
          <p:txBody>
            <a:bodyPr wrap="none" anchor="ctr"/>
            <a:lstStyle/>
            <a:p>
              <a:endParaRPr lang="en-SV"/>
            </a:p>
          </p:txBody>
        </p:sp>
        <p:sp>
          <p:nvSpPr>
            <p:cNvPr id="20" name="Freeform 2">
              <a:extLst>
                <a:ext uri="{FF2B5EF4-FFF2-40B4-BE49-F238E27FC236}">
                  <a16:creationId xmlns:a16="http://schemas.microsoft.com/office/drawing/2014/main" id="{97DF76F7-D84A-3047-976E-90C1BE64F943}"/>
                </a:ext>
              </a:extLst>
            </p:cNvPr>
            <p:cNvSpPr>
              <a:spLocks noChangeArrowheads="1"/>
            </p:cNvSpPr>
            <p:nvPr/>
          </p:nvSpPr>
          <p:spPr bwMode="auto">
            <a:xfrm>
              <a:off x="2468563" y="3338513"/>
              <a:ext cx="4583112" cy="2995612"/>
            </a:xfrm>
            <a:custGeom>
              <a:avLst/>
              <a:gdLst>
                <a:gd name="T0" fmla="*/ 8240 w 12730"/>
                <a:gd name="T1" fmla="*/ 0 h 8320"/>
                <a:gd name="T2" fmla="*/ 8240 w 12730"/>
                <a:gd name="T3" fmla="*/ 0 h 8320"/>
                <a:gd name="T4" fmla="*/ 4510 w 12730"/>
                <a:gd name="T5" fmla="*/ 0 h 8320"/>
                <a:gd name="T6" fmla="*/ 0 w 12730"/>
                <a:gd name="T7" fmla="*/ 7042 h 8320"/>
                <a:gd name="T8" fmla="*/ 0 w 12730"/>
                <a:gd name="T9" fmla="*/ 7061 h 8320"/>
                <a:gd name="T10" fmla="*/ 12729 w 12730"/>
                <a:gd name="T11" fmla="*/ 7061 h 8320"/>
                <a:gd name="T12" fmla="*/ 12729 w 12730"/>
                <a:gd name="T13" fmla="*/ 7042 h 8320"/>
                <a:gd name="T14" fmla="*/ 8240 w 12730"/>
                <a:gd name="T15" fmla="*/ 0 h 8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30" h="8320">
                  <a:moveTo>
                    <a:pt x="8240" y="0"/>
                  </a:moveTo>
                  <a:lnTo>
                    <a:pt x="8240" y="0"/>
                  </a:lnTo>
                  <a:cubicBezTo>
                    <a:pt x="4510" y="0"/>
                    <a:pt x="4510" y="0"/>
                    <a:pt x="4510" y="0"/>
                  </a:cubicBezTo>
                  <a:cubicBezTo>
                    <a:pt x="0" y="7042"/>
                    <a:pt x="0" y="7042"/>
                    <a:pt x="0" y="7042"/>
                  </a:cubicBezTo>
                  <a:cubicBezTo>
                    <a:pt x="0" y="7061"/>
                    <a:pt x="0" y="7061"/>
                    <a:pt x="0" y="7061"/>
                  </a:cubicBezTo>
                  <a:cubicBezTo>
                    <a:pt x="4151" y="8319"/>
                    <a:pt x="8579" y="8319"/>
                    <a:pt x="12729" y="7061"/>
                  </a:cubicBezTo>
                  <a:cubicBezTo>
                    <a:pt x="12729" y="7042"/>
                    <a:pt x="12729" y="7042"/>
                    <a:pt x="12729" y="7042"/>
                  </a:cubicBezTo>
                  <a:lnTo>
                    <a:pt x="8240" y="0"/>
                  </a:lnTo>
                </a:path>
              </a:pathLst>
            </a:custGeom>
            <a:solidFill>
              <a:schemeClr val="accent4"/>
            </a:solidFill>
            <a:ln>
              <a:noFill/>
            </a:ln>
            <a:effectLst/>
          </p:spPr>
          <p:txBody>
            <a:bodyPr wrap="none" anchor="ctr"/>
            <a:lstStyle/>
            <a:p>
              <a:endParaRPr lang="en-SV"/>
            </a:p>
          </p:txBody>
        </p:sp>
      </p:grpSp>
      <p:sp>
        <p:nvSpPr>
          <p:cNvPr id="22" name="TextBox 21">
            <a:extLst>
              <a:ext uri="{FF2B5EF4-FFF2-40B4-BE49-F238E27FC236}">
                <a16:creationId xmlns:a16="http://schemas.microsoft.com/office/drawing/2014/main" id="{C5DB86DD-665B-E543-9A8C-E4B7D94766D8}"/>
              </a:ext>
            </a:extLst>
          </p:cNvPr>
          <p:cNvSpPr txBox="1"/>
          <p:nvPr/>
        </p:nvSpPr>
        <p:spPr>
          <a:xfrm>
            <a:off x="9169909" y="7780282"/>
            <a:ext cx="5429978" cy="830997"/>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Tree>
    <p:extLst>
      <p:ext uri="{BB962C8B-B14F-4D97-AF65-F5344CB8AC3E}">
        <p14:creationId xmlns:p14="http://schemas.microsoft.com/office/powerpoint/2010/main" val="123744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7CD50D07-F8FB-BD45-94A3-E3C674DD9C92}"/>
              </a:ext>
            </a:extLst>
          </p:cNvPr>
          <p:cNvGrpSpPr/>
          <p:nvPr/>
        </p:nvGrpSpPr>
        <p:grpSpPr>
          <a:xfrm>
            <a:off x="2668308" y="1022190"/>
            <a:ext cx="19041035" cy="2561450"/>
            <a:chOff x="2668308" y="861425"/>
            <a:chExt cx="19041035" cy="2561450"/>
          </a:xfrm>
        </p:grpSpPr>
        <p:sp>
          <p:nvSpPr>
            <p:cNvPr id="47" name="CuadroTexto 350">
              <a:extLst>
                <a:ext uri="{FF2B5EF4-FFF2-40B4-BE49-F238E27FC236}">
                  <a16:creationId xmlns:a16="http://schemas.microsoft.com/office/drawing/2014/main" id="{30E3E746-CEA9-CB45-8126-B62C0AE5FA2F}"/>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48" name="CuadroTexto 351">
              <a:extLst>
                <a:ext uri="{FF2B5EF4-FFF2-40B4-BE49-F238E27FC236}">
                  <a16:creationId xmlns:a16="http://schemas.microsoft.com/office/drawing/2014/main" id="{5DB3820F-0FEC-4E43-A9AC-D0A4C7BE9ED1}"/>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45" name="Group 44">
            <a:extLst>
              <a:ext uri="{FF2B5EF4-FFF2-40B4-BE49-F238E27FC236}">
                <a16:creationId xmlns:a16="http://schemas.microsoft.com/office/drawing/2014/main" id="{188CDDBA-40C9-9B4E-A043-92D22824239F}"/>
              </a:ext>
            </a:extLst>
          </p:cNvPr>
          <p:cNvGrpSpPr/>
          <p:nvPr/>
        </p:nvGrpSpPr>
        <p:grpSpPr>
          <a:xfrm>
            <a:off x="3216346" y="4210235"/>
            <a:ext cx="3987011" cy="7872495"/>
            <a:chOff x="7324364" y="3473344"/>
            <a:chExt cx="433387" cy="855738"/>
          </a:xfrm>
        </p:grpSpPr>
        <p:sp>
          <p:nvSpPr>
            <p:cNvPr id="49" name="Freeform 158">
              <a:extLst>
                <a:ext uri="{FF2B5EF4-FFF2-40B4-BE49-F238E27FC236}">
                  <a16:creationId xmlns:a16="http://schemas.microsoft.com/office/drawing/2014/main" id="{BFA562FD-CE9C-E844-94E1-E0A4B5FCBA24}"/>
                </a:ext>
              </a:extLst>
            </p:cNvPr>
            <p:cNvSpPr>
              <a:spLocks noChangeArrowheads="1"/>
            </p:cNvSpPr>
            <p:nvPr/>
          </p:nvSpPr>
          <p:spPr bwMode="auto">
            <a:xfrm>
              <a:off x="7437475" y="3473344"/>
              <a:ext cx="208874" cy="175909"/>
            </a:xfrm>
            <a:custGeom>
              <a:avLst/>
              <a:gdLst>
                <a:gd name="T0" fmla="*/ 557 w 558"/>
                <a:gd name="T1" fmla="*/ 323 h 442"/>
                <a:gd name="T2" fmla="*/ 557 w 558"/>
                <a:gd name="T3" fmla="*/ 323 h 442"/>
                <a:gd name="T4" fmla="*/ 557 w 558"/>
                <a:gd name="T5" fmla="*/ 293 h 442"/>
                <a:gd name="T6" fmla="*/ 557 w 558"/>
                <a:gd name="T7" fmla="*/ 264 h 442"/>
                <a:gd name="T8" fmla="*/ 557 w 558"/>
                <a:gd name="T9" fmla="*/ 235 h 442"/>
                <a:gd name="T10" fmla="*/ 557 w 558"/>
                <a:gd name="T11" fmla="*/ 235 h 442"/>
                <a:gd name="T12" fmla="*/ 557 w 558"/>
                <a:gd name="T13" fmla="*/ 206 h 442"/>
                <a:gd name="T14" fmla="*/ 557 w 558"/>
                <a:gd name="T15" fmla="*/ 206 h 442"/>
                <a:gd name="T16" fmla="*/ 557 w 558"/>
                <a:gd name="T17" fmla="*/ 147 h 442"/>
                <a:gd name="T18" fmla="*/ 0 w 558"/>
                <a:gd name="T19" fmla="*/ 147 h 442"/>
                <a:gd name="T20" fmla="*/ 0 w 558"/>
                <a:gd name="T21" fmla="*/ 206 h 442"/>
                <a:gd name="T22" fmla="*/ 0 w 558"/>
                <a:gd name="T23" fmla="*/ 206 h 442"/>
                <a:gd name="T24" fmla="*/ 0 w 558"/>
                <a:gd name="T25" fmla="*/ 235 h 442"/>
                <a:gd name="T26" fmla="*/ 0 w 558"/>
                <a:gd name="T27" fmla="*/ 235 h 442"/>
                <a:gd name="T28" fmla="*/ 0 w 558"/>
                <a:gd name="T29" fmla="*/ 264 h 442"/>
                <a:gd name="T30" fmla="*/ 0 w 558"/>
                <a:gd name="T31" fmla="*/ 293 h 442"/>
                <a:gd name="T32" fmla="*/ 0 w 558"/>
                <a:gd name="T33" fmla="*/ 323 h 442"/>
                <a:gd name="T34" fmla="*/ 29 w 558"/>
                <a:gd name="T35" fmla="*/ 323 h 442"/>
                <a:gd name="T36" fmla="*/ 29 w 558"/>
                <a:gd name="T37" fmla="*/ 323 h 442"/>
                <a:gd name="T38" fmla="*/ 58 w 558"/>
                <a:gd name="T39" fmla="*/ 441 h 442"/>
                <a:gd name="T40" fmla="*/ 499 w 558"/>
                <a:gd name="T41" fmla="*/ 441 h 442"/>
                <a:gd name="T42" fmla="*/ 557 w 558"/>
                <a:gd name="T43" fmla="*/ 323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8" h="442">
                  <a:moveTo>
                    <a:pt x="557" y="323"/>
                  </a:moveTo>
                  <a:lnTo>
                    <a:pt x="557" y="323"/>
                  </a:lnTo>
                  <a:cubicBezTo>
                    <a:pt x="557" y="293"/>
                    <a:pt x="557" y="293"/>
                    <a:pt x="557" y="293"/>
                  </a:cubicBezTo>
                  <a:cubicBezTo>
                    <a:pt x="557" y="264"/>
                    <a:pt x="557" y="264"/>
                    <a:pt x="557" y="264"/>
                  </a:cubicBezTo>
                  <a:cubicBezTo>
                    <a:pt x="557" y="264"/>
                    <a:pt x="557" y="264"/>
                    <a:pt x="557" y="235"/>
                  </a:cubicBezTo>
                  <a:lnTo>
                    <a:pt x="557" y="235"/>
                  </a:lnTo>
                  <a:cubicBezTo>
                    <a:pt x="557" y="206"/>
                    <a:pt x="557" y="206"/>
                    <a:pt x="557" y="206"/>
                  </a:cubicBezTo>
                  <a:lnTo>
                    <a:pt x="557" y="206"/>
                  </a:lnTo>
                  <a:cubicBezTo>
                    <a:pt x="557" y="176"/>
                    <a:pt x="557" y="176"/>
                    <a:pt x="557" y="147"/>
                  </a:cubicBezTo>
                  <a:cubicBezTo>
                    <a:pt x="410" y="0"/>
                    <a:pt x="146" y="0"/>
                    <a:pt x="0" y="147"/>
                  </a:cubicBezTo>
                  <a:cubicBezTo>
                    <a:pt x="0" y="176"/>
                    <a:pt x="0" y="176"/>
                    <a:pt x="0" y="206"/>
                  </a:cubicBezTo>
                  <a:lnTo>
                    <a:pt x="0" y="206"/>
                  </a:lnTo>
                  <a:cubicBezTo>
                    <a:pt x="0" y="206"/>
                    <a:pt x="0" y="206"/>
                    <a:pt x="0" y="235"/>
                  </a:cubicBezTo>
                  <a:lnTo>
                    <a:pt x="0" y="235"/>
                  </a:lnTo>
                  <a:cubicBezTo>
                    <a:pt x="0" y="264"/>
                    <a:pt x="0" y="264"/>
                    <a:pt x="0" y="264"/>
                  </a:cubicBezTo>
                  <a:cubicBezTo>
                    <a:pt x="0" y="264"/>
                    <a:pt x="0" y="264"/>
                    <a:pt x="0" y="293"/>
                  </a:cubicBezTo>
                  <a:cubicBezTo>
                    <a:pt x="0" y="293"/>
                    <a:pt x="0" y="293"/>
                    <a:pt x="0" y="323"/>
                  </a:cubicBezTo>
                  <a:cubicBezTo>
                    <a:pt x="0" y="323"/>
                    <a:pt x="0" y="323"/>
                    <a:pt x="29" y="323"/>
                  </a:cubicBezTo>
                  <a:lnTo>
                    <a:pt x="29" y="323"/>
                  </a:lnTo>
                  <a:cubicBezTo>
                    <a:pt x="29" y="352"/>
                    <a:pt x="29" y="411"/>
                    <a:pt x="58" y="441"/>
                  </a:cubicBezTo>
                  <a:cubicBezTo>
                    <a:pt x="175" y="352"/>
                    <a:pt x="381" y="352"/>
                    <a:pt x="499" y="441"/>
                  </a:cubicBezTo>
                  <a:cubicBezTo>
                    <a:pt x="528" y="411"/>
                    <a:pt x="528" y="352"/>
                    <a:pt x="557" y="323"/>
                  </a:cubicBezTo>
                </a:path>
              </a:pathLst>
            </a:custGeom>
            <a:solidFill>
              <a:schemeClr val="accent1"/>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50" name="Freeform 159">
              <a:extLst>
                <a:ext uri="{FF2B5EF4-FFF2-40B4-BE49-F238E27FC236}">
                  <a16:creationId xmlns:a16="http://schemas.microsoft.com/office/drawing/2014/main" id="{6DFCB422-F6C4-754A-90F4-6A1FEB0DD8E8}"/>
                </a:ext>
              </a:extLst>
            </p:cNvPr>
            <p:cNvSpPr>
              <a:spLocks noChangeArrowheads="1"/>
            </p:cNvSpPr>
            <p:nvPr/>
          </p:nvSpPr>
          <p:spPr bwMode="auto">
            <a:xfrm>
              <a:off x="7324364" y="3525807"/>
              <a:ext cx="433387" cy="803275"/>
            </a:xfrm>
            <a:custGeom>
              <a:avLst/>
              <a:gdLst>
                <a:gd name="T0" fmla="*/ 852 w 1205"/>
                <a:gd name="T1" fmla="*/ 1115 h 2232"/>
                <a:gd name="T2" fmla="*/ 852 w 1205"/>
                <a:gd name="T3" fmla="*/ 1115 h 2232"/>
                <a:gd name="T4" fmla="*/ 940 w 1205"/>
                <a:gd name="T5" fmla="*/ 968 h 2232"/>
                <a:gd name="T6" fmla="*/ 969 w 1205"/>
                <a:gd name="T7" fmla="*/ 205 h 2232"/>
                <a:gd name="T8" fmla="*/ 940 w 1205"/>
                <a:gd name="T9" fmla="*/ 117 h 2232"/>
                <a:gd name="T10" fmla="*/ 940 w 1205"/>
                <a:gd name="T11" fmla="*/ 117 h 2232"/>
                <a:gd name="T12" fmla="*/ 881 w 1205"/>
                <a:gd name="T13" fmla="*/ 0 h 2232"/>
                <a:gd name="T14" fmla="*/ 617 w 1205"/>
                <a:gd name="T15" fmla="*/ 734 h 2232"/>
                <a:gd name="T16" fmla="*/ 324 w 1205"/>
                <a:gd name="T17" fmla="*/ 0 h 2232"/>
                <a:gd name="T18" fmla="*/ 265 w 1205"/>
                <a:gd name="T19" fmla="*/ 117 h 2232"/>
                <a:gd name="T20" fmla="*/ 265 w 1205"/>
                <a:gd name="T21" fmla="*/ 117 h 2232"/>
                <a:gd name="T22" fmla="*/ 235 w 1205"/>
                <a:gd name="T23" fmla="*/ 205 h 2232"/>
                <a:gd name="T24" fmla="*/ 265 w 1205"/>
                <a:gd name="T25" fmla="*/ 968 h 2232"/>
                <a:gd name="T26" fmla="*/ 353 w 1205"/>
                <a:gd name="T27" fmla="*/ 1115 h 2232"/>
                <a:gd name="T28" fmla="*/ 0 w 1205"/>
                <a:gd name="T29" fmla="*/ 1555 h 2232"/>
                <a:gd name="T30" fmla="*/ 0 w 1205"/>
                <a:gd name="T31" fmla="*/ 1555 h 2232"/>
                <a:gd name="T32" fmla="*/ 118 w 1205"/>
                <a:gd name="T33" fmla="*/ 1966 h 2232"/>
                <a:gd name="T34" fmla="*/ 176 w 1205"/>
                <a:gd name="T35" fmla="*/ 2231 h 2232"/>
                <a:gd name="T36" fmla="*/ 617 w 1205"/>
                <a:gd name="T37" fmla="*/ 1526 h 2232"/>
                <a:gd name="T38" fmla="*/ 1029 w 1205"/>
                <a:gd name="T39" fmla="*/ 2231 h 2232"/>
                <a:gd name="T40" fmla="*/ 1146 w 1205"/>
                <a:gd name="T41" fmla="*/ 1732 h 2232"/>
                <a:gd name="T42" fmla="*/ 1204 w 1205"/>
                <a:gd name="T43" fmla="*/ 1555 h 2232"/>
                <a:gd name="T44" fmla="*/ 1204 w 1205"/>
                <a:gd name="T45" fmla="*/ 1555 h 2232"/>
                <a:gd name="T46" fmla="*/ 852 w 1205"/>
                <a:gd name="T47" fmla="*/ 1115 h 2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5" h="2232">
                  <a:moveTo>
                    <a:pt x="852" y="1115"/>
                  </a:moveTo>
                  <a:lnTo>
                    <a:pt x="852" y="1115"/>
                  </a:lnTo>
                  <a:cubicBezTo>
                    <a:pt x="940" y="968"/>
                    <a:pt x="940" y="968"/>
                    <a:pt x="940" y="968"/>
                  </a:cubicBezTo>
                  <a:cubicBezTo>
                    <a:pt x="1058" y="764"/>
                    <a:pt x="1058" y="440"/>
                    <a:pt x="969" y="205"/>
                  </a:cubicBezTo>
                  <a:cubicBezTo>
                    <a:pt x="940" y="117"/>
                    <a:pt x="940" y="117"/>
                    <a:pt x="940" y="117"/>
                  </a:cubicBezTo>
                  <a:lnTo>
                    <a:pt x="940" y="117"/>
                  </a:lnTo>
                  <a:cubicBezTo>
                    <a:pt x="881" y="0"/>
                    <a:pt x="881" y="0"/>
                    <a:pt x="881" y="0"/>
                  </a:cubicBezTo>
                  <a:cubicBezTo>
                    <a:pt x="911" y="205"/>
                    <a:pt x="764" y="499"/>
                    <a:pt x="617" y="734"/>
                  </a:cubicBezTo>
                  <a:cubicBezTo>
                    <a:pt x="441" y="499"/>
                    <a:pt x="294" y="205"/>
                    <a:pt x="324" y="0"/>
                  </a:cubicBezTo>
                  <a:cubicBezTo>
                    <a:pt x="265" y="117"/>
                    <a:pt x="265" y="117"/>
                    <a:pt x="265" y="117"/>
                  </a:cubicBezTo>
                  <a:lnTo>
                    <a:pt x="265" y="117"/>
                  </a:lnTo>
                  <a:cubicBezTo>
                    <a:pt x="235" y="205"/>
                    <a:pt x="235" y="205"/>
                    <a:pt x="235" y="205"/>
                  </a:cubicBezTo>
                  <a:cubicBezTo>
                    <a:pt x="147" y="440"/>
                    <a:pt x="147" y="764"/>
                    <a:pt x="265" y="968"/>
                  </a:cubicBezTo>
                  <a:cubicBezTo>
                    <a:pt x="353" y="1115"/>
                    <a:pt x="353" y="1115"/>
                    <a:pt x="353" y="1115"/>
                  </a:cubicBezTo>
                  <a:cubicBezTo>
                    <a:pt x="0" y="1555"/>
                    <a:pt x="0" y="1555"/>
                    <a:pt x="0" y="1555"/>
                  </a:cubicBezTo>
                  <a:lnTo>
                    <a:pt x="0" y="1555"/>
                  </a:lnTo>
                  <a:cubicBezTo>
                    <a:pt x="118" y="1966"/>
                    <a:pt x="118" y="1966"/>
                    <a:pt x="118" y="1966"/>
                  </a:cubicBezTo>
                  <a:cubicBezTo>
                    <a:pt x="176" y="2231"/>
                    <a:pt x="176" y="2231"/>
                    <a:pt x="176" y="2231"/>
                  </a:cubicBezTo>
                  <a:cubicBezTo>
                    <a:pt x="617" y="1526"/>
                    <a:pt x="617" y="1526"/>
                    <a:pt x="617" y="1526"/>
                  </a:cubicBezTo>
                  <a:cubicBezTo>
                    <a:pt x="1029" y="2231"/>
                    <a:pt x="1029" y="2231"/>
                    <a:pt x="1029" y="2231"/>
                  </a:cubicBezTo>
                  <a:cubicBezTo>
                    <a:pt x="1146" y="1732"/>
                    <a:pt x="1146" y="1732"/>
                    <a:pt x="1146" y="1732"/>
                  </a:cubicBezTo>
                  <a:cubicBezTo>
                    <a:pt x="1204" y="1555"/>
                    <a:pt x="1204" y="1555"/>
                    <a:pt x="1204" y="1555"/>
                  </a:cubicBezTo>
                  <a:lnTo>
                    <a:pt x="1204" y="1555"/>
                  </a:lnTo>
                  <a:lnTo>
                    <a:pt x="852" y="1115"/>
                  </a:lnTo>
                </a:path>
              </a:pathLst>
            </a:custGeom>
            <a:solidFill>
              <a:schemeClr val="accent3"/>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sp>
        <p:nvSpPr>
          <p:cNvPr id="51" name="Rectangle 50">
            <a:extLst>
              <a:ext uri="{FF2B5EF4-FFF2-40B4-BE49-F238E27FC236}">
                <a16:creationId xmlns:a16="http://schemas.microsoft.com/office/drawing/2014/main" id="{0ECFA51B-B35A-F74B-8C30-5A0E0F43C56D}"/>
              </a:ext>
            </a:extLst>
          </p:cNvPr>
          <p:cNvSpPr/>
          <p:nvPr/>
        </p:nvSpPr>
        <p:spPr>
          <a:xfrm>
            <a:off x="8926657" y="5765478"/>
            <a:ext cx="13030200" cy="2165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52" name="Rectangle 51">
            <a:extLst>
              <a:ext uri="{FF2B5EF4-FFF2-40B4-BE49-F238E27FC236}">
                <a16:creationId xmlns:a16="http://schemas.microsoft.com/office/drawing/2014/main" id="{AE283300-9370-6946-9BFC-9DAE1A7A50A2}"/>
              </a:ext>
            </a:extLst>
          </p:cNvPr>
          <p:cNvSpPr/>
          <p:nvPr/>
        </p:nvSpPr>
        <p:spPr>
          <a:xfrm>
            <a:off x="8926657" y="8345982"/>
            <a:ext cx="13030200" cy="2165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53" name="Rectangle 52">
            <a:extLst>
              <a:ext uri="{FF2B5EF4-FFF2-40B4-BE49-F238E27FC236}">
                <a16:creationId xmlns:a16="http://schemas.microsoft.com/office/drawing/2014/main" id="{244FCA2F-F1AA-A04B-8369-2981264390D1}"/>
              </a:ext>
            </a:extLst>
          </p:cNvPr>
          <p:cNvSpPr/>
          <p:nvPr/>
        </p:nvSpPr>
        <p:spPr>
          <a:xfrm>
            <a:off x="8926657" y="5807301"/>
            <a:ext cx="2114550" cy="2114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54" name="Rectangle 53">
            <a:extLst>
              <a:ext uri="{FF2B5EF4-FFF2-40B4-BE49-F238E27FC236}">
                <a16:creationId xmlns:a16="http://schemas.microsoft.com/office/drawing/2014/main" id="{5CEDFFCF-9FD0-234A-8BAF-C81C5506DC5D}"/>
              </a:ext>
            </a:extLst>
          </p:cNvPr>
          <p:cNvSpPr/>
          <p:nvPr/>
        </p:nvSpPr>
        <p:spPr>
          <a:xfrm>
            <a:off x="8926657" y="8350476"/>
            <a:ext cx="2114550" cy="21145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57" name="TextBox 56">
            <a:extLst>
              <a:ext uri="{FF2B5EF4-FFF2-40B4-BE49-F238E27FC236}">
                <a16:creationId xmlns:a16="http://schemas.microsoft.com/office/drawing/2014/main" id="{3EFCC372-FD6A-B94E-B027-9B566D1FC751}"/>
              </a:ext>
            </a:extLst>
          </p:cNvPr>
          <p:cNvSpPr txBox="1"/>
          <p:nvPr/>
        </p:nvSpPr>
        <p:spPr>
          <a:xfrm>
            <a:off x="11800032" y="6482254"/>
            <a:ext cx="439571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58" name="TextBox 57">
            <a:extLst>
              <a:ext uri="{FF2B5EF4-FFF2-40B4-BE49-F238E27FC236}">
                <a16:creationId xmlns:a16="http://schemas.microsoft.com/office/drawing/2014/main" id="{BAD0EF97-C91B-D541-A444-04E47A1645E8}"/>
              </a:ext>
            </a:extLst>
          </p:cNvPr>
          <p:cNvSpPr txBox="1"/>
          <p:nvPr/>
        </p:nvSpPr>
        <p:spPr>
          <a:xfrm>
            <a:off x="16772082" y="6482254"/>
            <a:ext cx="439571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59" name="TextBox 58">
            <a:extLst>
              <a:ext uri="{FF2B5EF4-FFF2-40B4-BE49-F238E27FC236}">
                <a16:creationId xmlns:a16="http://schemas.microsoft.com/office/drawing/2014/main" id="{5340D7D2-B938-E64A-BB01-3DD77473DBC1}"/>
              </a:ext>
            </a:extLst>
          </p:cNvPr>
          <p:cNvSpPr txBox="1"/>
          <p:nvPr/>
        </p:nvSpPr>
        <p:spPr>
          <a:xfrm>
            <a:off x="11800032" y="8996854"/>
            <a:ext cx="439571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60" name="TextBox 59">
            <a:extLst>
              <a:ext uri="{FF2B5EF4-FFF2-40B4-BE49-F238E27FC236}">
                <a16:creationId xmlns:a16="http://schemas.microsoft.com/office/drawing/2014/main" id="{83CB9B46-AF53-F24D-A260-D279EBF87089}"/>
              </a:ext>
            </a:extLst>
          </p:cNvPr>
          <p:cNvSpPr txBox="1"/>
          <p:nvPr/>
        </p:nvSpPr>
        <p:spPr>
          <a:xfrm>
            <a:off x="16772082" y="8996854"/>
            <a:ext cx="439571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61" name="Gráfico 90">
            <a:extLst>
              <a:ext uri="{FF2B5EF4-FFF2-40B4-BE49-F238E27FC236}">
                <a16:creationId xmlns:a16="http://schemas.microsoft.com/office/drawing/2014/main" id="{2B9867A5-BEB1-DF41-927D-C53ED830B092}"/>
              </a:ext>
            </a:extLst>
          </p:cNvPr>
          <p:cNvSpPr/>
          <p:nvPr/>
        </p:nvSpPr>
        <p:spPr>
          <a:xfrm>
            <a:off x="9408035" y="6291250"/>
            <a:ext cx="1159558" cy="1159558"/>
          </a:xfrm>
          <a:custGeom>
            <a:avLst/>
            <a:gdLst>
              <a:gd name="connsiteX0" fmla="*/ 285170 w 570339"/>
              <a:gd name="connsiteY0" fmla="*/ 0 h 570339"/>
              <a:gd name="connsiteX1" fmla="*/ 0 w 570339"/>
              <a:gd name="connsiteY1" fmla="*/ 285170 h 570339"/>
              <a:gd name="connsiteX2" fmla="*/ 285170 w 570339"/>
              <a:gd name="connsiteY2" fmla="*/ 570340 h 570339"/>
              <a:gd name="connsiteX3" fmla="*/ 570340 w 570339"/>
              <a:gd name="connsiteY3" fmla="*/ 285170 h 570339"/>
              <a:gd name="connsiteX4" fmla="*/ 285170 w 570339"/>
              <a:gd name="connsiteY4" fmla="*/ 0 h 570339"/>
              <a:gd name="connsiteX5" fmla="*/ 249524 w 570339"/>
              <a:gd name="connsiteY5" fmla="*/ 424693 h 570339"/>
              <a:gd name="connsiteX6" fmla="*/ 135205 w 570339"/>
              <a:gd name="connsiteY6" fmla="*/ 310374 h 570339"/>
              <a:gd name="connsiteX7" fmla="*/ 185611 w 570339"/>
              <a:gd name="connsiteY7" fmla="*/ 259968 h 570339"/>
              <a:gd name="connsiteX8" fmla="*/ 249524 w 570339"/>
              <a:gd name="connsiteY8" fmla="*/ 323881 h 570339"/>
              <a:gd name="connsiteX9" fmla="*/ 384729 w 570339"/>
              <a:gd name="connsiteY9" fmla="*/ 188676 h 570339"/>
              <a:gd name="connsiteX10" fmla="*/ 435135 w 570339"/>
              <a:gd name="connsiteY10" fmla="*/ 239082 h 570339"/>
              <a:gd name="connsiteX11" fmla="*/ 249524 w 570339"/>
              <a:gd name="connsiteY11" fmla="*/ 424693 h 57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339" h="570339">
                <a:moveTo>
                  <a:pt x="285170" y="0"/>
                </a:moveTo>
                <a:cubicBezTo>
                  <a:pt x="127929" y="0"/>
                  <a:pt x="0" y="127929"/>
                  <a:pt x="0" y="285170"/>
                </a:cubicBezTo>
                <a:cubicBezTo>
                  <a:pt x="0" y="442411"/>
                  <a:pt x="127929" y="570340"/>
                  <a:pt x="285170" y="570340"/>
                </a:cubicBezTo>
                <a:cubicBezTo>
                  <a:pt x="442411" y="570340"/>
                  <a:pt x="570340" y="442411"/>
                  <a:pt x="570340" y="285170"/>
                </a:cubicBezTo>
                <a:cubicBezTo>
                  <a:pt x="570340" y="127929"/>
                  <a:pt x="442410" y="0"/>
                  <a:pt x="285170" y="0"/>
                </a:cubicBezTo>
                <a:close/>
                <a:moveTo>
                  <a:pt x="249524" y="424693"/>
                </a:moveTo>
                <a:lnTo>
                  <a:pt x="135205" y="310374"/>
                </a:lnTo>
                <a:lnTo>
                  <a:pt x="185611" y="259968"/>
                </a:lnTo>
                <a:lnTo>
                  <a:pt x="249524" y="323881"/>
                </a:lnTo>
                <a:lnTo>
                  <a:pt x="384729" y="188676"/>
                </a:lnTo>
                <a:lnTo>
                  <a:pt x="435135" y="239082"/>
                </a:lnTo>
                <a:cubicBezTo>
                  <a:pt x="435135" y="239082"/>
                  <a:pt x="249524" y="424693"/>
                  <a:pt x="249524" y="424693"/>
                </a:cubicBezTo>
                <a:close/>
              </a:path>
            </a:pathLst>
          </a:custGeom>
          <a:solidFill>
            <a:schemeClr val="bg1"/>
          </a:solidFill>
          <a:ln w="1089" cap="flat">
            <a:noFill/>
            <a:prstDash val="solid"/>
            <a:miter/>
          </a:ln>
        </p:spPr>
        <p:txBody>
          <a:bodyPr rtlCol="0" anchor="ctr"/>
          <a:lstStyle/>
          <a:p>
            <a:endParaRPr lang="es-MX"/>
          </a:p>
        </p:txBody>
      </p:sp>
      <p:sp>
        <p:nvSpPr>
          <p:cNvPr id="62" name="Gráfico 100">
            <a:extLst>
              <a:ext uri="{FF2B5EF4-FFF2-40B4-BE49-F238E27FC236}">
                <a16:creationId xmlns:a16="http://schemas.microsoft.com/office/drawing/2014/main" id="{D3727B67-286B-C84B-A8E4-CA9E0891779A}"/>
              </a:ext>
            </a:extLst>
          </p:cNvPr>
          <p:cNvSpPr/>
          <p:nvPr/>
        </p:nvSpPr>
        <p:spPr>
          <a:xfrm>
            <a:off x="9408035" y="8794808"/>
            <a:ext cx="1159558" cy="1159558"/>
          </a:xfrm>
          <a:custGeom>
            <a:avLst/>
            <a:gdLst>
              <a:gd name="connsiteX0" fmla="*/ 285170 w 570339"/>
              <a:gd name="connsiteY0" fmla="*/ 0 h 570339"/>
              <a:gd name="connsiteX1" fmla="*/ 0 w 570339"/>
              <a:gd name="connsiteY1" fmla="*/ 285170 h 570339"/>
              <a:gd name="connsiteX2" fmla="*/ 285170 w 570339"/>
              <a:gd name="connsiteY2" fmla="*/ 570340 h 570339"/>
              <a:gd name="connsiteX3" fmla="*/ 570340 w 570339"/>
              <a:gd name="connsiteY3" fmla="*/ 285170 h 570339"/>
              <a:gd name="connsiteX4" fmla="*/ 285170 w 570339"/>
              <a:gd name="connsiteY4" fmla="*/ 0 h 570339"/>
              <a:gd name="connsiteX5" fmla="*/ 411202 w 570339"/>
              <a:gd name="connsiteY5" fmla="*/ 360797 h 570339"/>
              <a:gd name="connsiteX6" fmla="*/ 360796 w 570339"/>
              <a:gd name="connsiteY6" fmla="*/ 411203 h 570339"/>
              <a:gd name="connsiteX7" fmla="*/ 285170 w 570339"/>
              <a:gd name="connsiteY7" fmla="*/ 335577 h 570339"/>
              <a:gd name="connsiteX8" fmla="*/ 209544 w 570339"/>
              <a:gd name="connsiteY8" fmla="*/ 411203 h 570339"/>
              <a:gd name="connsiteX9" fmla="*/ 159138 w 570339"/>
              <a:gd name="connsiteY9" fmla="*/ 360797 h 570339"/>
              <a:gd name="connsiteX10" fmla="*/ 234764 w 570339"/>
              <a:gd name="connsiteY10" fmla="*/ 285171 h 570339"/>
              <a:gd name="connsiteX11" fmla="*/ 159138 w 570339"/>
              <a:gd name="connsiteY11" fmla="*/ 209545 h 570339"/>
              <a:gd name="connsiteX12" fmla="*/ 209544 w 570339"/>
              <a:gd name="connsiteY12" fmla="*/ 159139 h 570339"/>
              <a:gd name="connsiteX13" fmla="*/ 285170 w 570339"/>
              <a:gd name="connsiteY13" fmla="*/ 234765 h 570339"/>
              <a:gd name="connsiteX14" fmla="*/ 360796 w 570339"/>
              <a:gd name="connsiteY14" fmla="*/ 159139 h 570339"/>
              <a:gd name="connsiteX15" fmla="*/ 411202 w 570339"/>
              <a:gd name="connsiteY15" fmla="*/ 209545 h 570339"/>
              <a:gd name="connsiteX16" fmla="*/ 335576 w 570339"/>
              <a:gd name="connsiteY16" fmla="*/ 285171 h 570339"/>
              <a:gd name="connsiteX17" fmla="*/ 411202 w 570339"/>
              <a:gd name="connsiteY17" fmla="*/ 360797 h 57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0339" h="570339">
                <a:moveTo>
                  <a:pt x="285170" y="0"/>
                </a:moveTo>
                <a:cubicBezTo>
                  <a:pt x="127929" y="0"/>
                  <a:pt x="0" y="127929"/>
                  <a:pt x="0" y="285170"/>
                </a:cubicBezTo>
                <a:cubicBezTo>
                  <a:pt x="0" y="442411"/>
                  <a:pt x="127929" y="570340"/>
                  <a:pt x="285170" y="570340"/>
                </a:cubicBezTo>
                <a:cubicBezTo>
                  <a:pt x="442411" y="570340"/>
                  <a:pt x="570340" y="442411"/>
                  <a:pt x="570340" y="285170"/>
                </a:cubicBezTo>
                <a:cubicBezTo>
                  <a:pt x="570340" y="127929"/>
                  <a:pt x="442410" y="0"/>
                  <a:pt x="285170" y="0"/>
                </a:cubicBezTo>
                <a:close/>
                <a:moveTo>
                  <a:pt x="411202" y="360797"/>
                </a:moveTo>
                <a:lnTo>
                  <a:pt x="360796" y="411203"/>
                </a:lnTo>
                <a:lnTo>
                  <a:pt x="285170" y="335577"/>
                </a:lnTo>
                <a:lnTo>
                  <a:pt x="209544" y="411203"/>
                </a:lnTo>
                <a:lnTo>
                  <a:pt x="159138" y="360797"/>
                </a:lnTo>
                <a:lnTo>
                  <a:pt x="234764" y="285171"/>
                </a:lnTo>
                <a:lnTo>
                  <a:pt x="159138" y="209545"/>
                </a:lnTo>
                <a:lnTo>
                  <a:pt x="209544" y="159139"/>
                </a:lnTo>
                <a:lnTo>
                  <a:pt x="285170" y="234765"/>
                </a:lnTo>
                <a:lnTo>
                  <a:pt x="360796" y="159139"/>
                </a:lnTo>
                <a:lnTo>
                  <a:pt x="411202" y="209545"/>
                </a:lnTo>
                <a:lnTo>
                  <a:pt x="335576" y="285171"/>
                </a:lnTo>
                <a:cubicBezTo>
                  <a:pt x="335576" y="285171"/>
                  <a:pt x="411202" y="360797"/>
                  <a:pt x="411202" y="360797"/>
                </a:cubicBezTo>
                <a:close/>
              </a:path>
            </a:pathLst>
          </a:custGeom>
          <a:solidFill>
            <a:schemeClr val="bg1"/>
          </a:solidFill>
          <a:ln w="1089" cap="flat">
            <a:noFill/>
            <a:prstDash val="solid"/>
            <a:miter/>
          </a:ln>
        </p:spPr>
        <p:txBody>
          <a:bodyPr rtlCol="0" anchor="ctr"/>
          <a:lstStyle/>
          <a:p>
            <a:endParaRPr lang="es-MX"/>
          </a:p>
        </p:txBody>
      </p:sp>
    </p:spTree>
    <p:extLst>
      <p:ext uri="{BB962C8B-B14F-4D97-AF65-F5344CB8AC3E}">
        <p14:creationId xmlns:p14="http://schemas.microsoft.com/office/powerpoint/2010/main" val="1576777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Oval 92">
            <a:extLst>
              <a:ext uri="{FF2B5EF4-FFF2-40B4-BE49-F238E27FC236}">
                <a16:creationId xmlns:a16="http://schemas.microsoft.com/office/drawing/2014/main" id="{098BD06F-DDF4-2242-9C3A-9BE23C040838}"/>
              </a:ext>
            </a:extLst>
          </p:cNvPr>
          <p:cNvSpPr/>
          <p:nvPr/>
        </p:nvSpPr>
        <p:spPr>
          <a:xfrm>
            <a:off x="16799484" y="5262172"/>
            <a:ext cx="4384299" cy="438429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92" name="Oval 91">
            <a:extLst>
              <a:ext uri="{FF2B5EF4-FFF2-40B4-BE49-F238E27FC236}">
                <a16:creationId xmlns:a16="http://schemas.microsoft.com/office/drawing/2014/main" id="{09020722-F9AE-2643-8CBB-CB46487C6F58}"/>
              </a:ext>
            </a:extLst>
          </p:cNvPr>
          <p:cNvSpPr/>
          <p:nvPr/>
        </p:nvSpPr>
        <p:spPr>
          <a:xfrm>
            <a:off x="10227234" y="5262172"/>
            <a:ext cx="4384299" cy="438429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6" name="Oval 5">
            <a:extLst>
              <a:ext uri="{FF2B5EF4-FFF2-40B4-BE49-F238E27FC236}">
                <a16:creationId xmlns:a16="http://schemas.microsoft.com/office/drawing/2014/main" id="{CE0D7426-18C1-DF4B-A69A-73D1A6129B52}"/>
              </a:ext>
            </a:extLst>
          </p:cNvPr>
          <p:cNvSpPr/>
          <p:nvPr/>
        </p:nvSpPr>
        <p:spPr>
          <a:xfrm>
            <a:off x="3112059" y="5262172"/>
            <a:ext cx="4384299" cy="438429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grpSp>
        <p:nvGrpSpPr>
          <p:cNvPr id="32" name="Grupo 349">
            <a:extLst>
              <a:ext uri="{FF2B5EF4-FFF2-40B4-BE49-F238E27FC236}">
                <a16:creationId xmlns:a16="http://schemas.microsoft.com/office/drawing/2014/main" id="{3D857350-29A1-CA43-AAB7-B52CAF2EB57F}"/>
              </a:ext>
            </a:extLst>
          </p:cNvPr>
          <p:cNvGrpSpPr/>
          <p:nvPr/>
        </p:nvGrpSpPr>
        <p:grpSpPr>
          <a:xfrm>
            <a:off x="2668308" y="1022190"/>
            <a:ext cx="19041035" cy="2561450"/>
            <a:chOff x="2668308" y="861425"/>
            <a:chExt cx="19041035" cy="2561450"/>
          </a:xfrm>
        </p:grpSpPr>
        <p:sp>
          <p:nvSpPr>
            <p:cNvPr id="33" name="CuadroTexto 350">
              <a:extLst>
                <a:ext uri="{FF2B5EF4-FFF2-40B4-BE49-F238E27FC236}">
                  <a16:creationId xmlns:a16="http://schemas.microsoft.com/office/drawing/2014/main" id="{CC9160CF-3525-E14B-818F-700CB94D06D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34" name="CuadroTexto 351">
              <a:extLst>
                <a:ext uri="{FF2B5EF4-FFF2-40B4-BE49-F238E27FC236}">
                  <a16:creationId xmlns:a16="http://schemas.microsoft.com/office/drawing/2014/main" id="{38018EED-7F22-8B41-84B1-AC85E07C5CC6}"/>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3" name="Group 2">
            <a:extLst>
              <a:ext uri="{FF2B5EF4-FFF2-40B4-BE49-F238E27FC236}">
                <a16:creationId xmlns:a16="http://schemas.microsoft.com/office/drawing/2014/main" id="{E2CAAC15-EC23-EB49-A1A9-B63D92564682}"/>
              </a:ext>
            </a:extLst>
          </p:cNvPr>
          <p:cNvGrpSpPr/>
          <p:nvPr/>
        </p:nvGrpSpPr>
        <p:grpSpPr>
          <a:xfrm>
            <a:off x="3593394" y="5605312"/>
            <a:ext cx="3480104" cy="3450337"/>
            <a:chOff x="1315440" y="3201120"/>
            <a:chExt cx="1304639" cy="1293480"/>
          </a:xfrm>
        </p:grpSpPr>
        <p:sp>
          <p:nvSpPr>
            <p:cNvPr id="35" name="Freeform 34">
              <a:extLst>
                <a:ext uri="{FF2B5EF4-FFF2-40B4-BE49-F238E27FC236}">
                  <a16:creationId xmlns:a16="http://schemas.microsoft.com/office/drawing/2014/main" id="{43CDE94E-F386-3C48-9CF4-8114FB652BFF}"/>
                </a:ext>
              </a:extLst>
            </p:cNvPr>
            <p:cNvSpPr/>
            <p:nvPr/>
          </p:nvSpPr>
          <p:spPr>
            <a:xfrm>
              <a:off x="1315440" y="3201120"/>
              <a:ext cx="719640" cy="944640"/>
            </a:xfrm>
            <a:custGeom>
              <a:avLst/>
              <a:gdLst/>
              <a:ahLst/>
              <a:cxnLst>
                <a:cxn ang="3cd4">
                  <a:pos x="hc" y="t"/>
                </a:cxn>
                <a:cxn ang="cd2">
                  <a:pos x="l" y="vc"/>
                </a:cxn>
                <a:cxn ang="cd4">
                  <a:pos x="hc" y="b"/>
                </a:cxn>
                <a:cxn ang="0">
                  <a:pos x="r" y="vc"/>
                </a:cxn>
              </a:cxnLst>
              <a:rect l="l" t="t" r="r" b="b"/>
              <a:pathLst>
                <a:path w="2000" h="2625">
                  <a:moveTo>
                    <a:pt x="0" y="0"/>
                  </a:moveTo>
                  <a:lnTo>
                    <a:pt x="2000" y="0"/>
                  </a:lnTo>
                  <a:lnTo>
                    <a:pt x="2000" y="2625"/>
                  </a:lnTo>
                  <a:lnTo>
                    <a:pt x="0" y="2625"/>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6" name="Freeform 35">
              <a:extLst>
                <a:ext uri="{FF2B5EF4-FFF2-40B4-BE49-F238E27FC236}">
                  <a16:creationId xmlns:a16="http://schemas.microsoft.com/office/drawing/2014/main" id="{7869C2A1-276A-0F4E-A1F3-231A36B8F04A}"/>
                </a:ext>
              </a:extLst>
            </p:cNvPr>
            <p:cNvSpPr/>
            <p:nvPr/>
          </p:nvSpPr>
          <p:spPr>
            <a:xfrm>
              <a:off x="1315440" y="4011120"/>
              <a:ext cx="146160" cy="44640"/>
            </a:xfrm>
            <a:custGeom>
              <a:avLst/>
              <a:gdLst/>
              <a:ahLst/>
              <a:cxnLst>
                <a:cxn ang="3cd4">
                  <a:pos x="hc" y="t"/>
                </a:cxn>
                <a:cxn ang="cd2">
                  <a:pos x="l" y="vc"/>
                </a:cxn>
                <a:cxn ang="cd4">
                  <a:pos x="hc" y="b"/>
                </a:cxn>
                <a:cxn ang="0">
                  <a:pos x="r" y="vc"/>
                </a:cxn>
              </a:cxnLst>
              <a:rect l="l" t="t" r="r" b="b"/>
              <a:pathLst>
                <a:path w="407" h="125">
                  <a:moveTo>
                    <a:pt x="0" y="0"/>
                  </a:moveTo>
                  <a:cubicBezTo>
                    <a:pt x="375" y="0"/>
                    <a:pt x="375" y="0"/>
                    <a:pt x="375" y="0"/>
                  </a:cubicBezTo>
                  <a:cubicBezTo>
                    <a:pt x="407" y="0"/>
                    <a:pt x="407" y="31"/>
                    <a:pt x="407" y="63"/>
                  </a:cubicBezTo>
                  <a:cubicBezTo>
                    <a:pt x="407" y="94"/>
                    <a:pt x="407" y="125"/>
                    <a:pt x="375" y="125"/>
                  </a:cubicBezTo>
                  <a:cubicBezTo>
                    <a:pt x="0" y="125"/>
                    <a:pt x="0" y="125"/>
                    <a:pt x="0" y="125"/>
                  </a:cubicBezTo>
                  <a:close/>
                </a:path>
              </a:pathLst>
            </a:custGeom>
            <a:solidFill>
              <a:schemeClr val="accent1">
                <a:lumMod val="75000"/>
                <a:lumOff val="2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7" name="Freeform 36">
              <a:extLst>
                <a:ext uri="{FF2B5EF4-FFF2-40B4-BE49-F238E27FC236}">
                  <a16:creationId xmlns:a16="http://schemas.microsoft.com/office/drawing/2014/main" id="{74F28BC4-E0F4-8943-8BDA-1E70B7C3C971}"/>
                </a:ext>
              </a:extLst>
            </p:cNvPr>
            <p:cNvSpPr/>
            <p:nvPr/>
          </p:nvSpPr>
          <p:spPr>
            <a:xfrm>
              <a:off x="1574280" y="4011120"/>
              <a:ext cx="483480" cy="44640"/>
            </a:xfrm>
            <a:custGeom>
              <a:avLst/>
              <a:gdLst/>
              <a:ahLst/>
              <a:cxnLst>
                <a:cxn ang="3cd4">
                  <a:pos x="hc" y="t"/>
                </a:cxn>
                <a:cxn ang="cd2">
                  <a:pos x="l" y="vc"/>
                </a:cxn>
                <a:cxn ang="cd4">
                  <a:pos x="hc" y="b"/>
                </a:cxn>
                <a:cxn ang="0">
                  <a:pos x="r" y="vc"/>
                </a:cxn>
              </a:cxnLst>
              <a:rect l="l" t="t" r="r" b="b"/>
              <a:pathLst>
                <a:path w="1344" h="125">
                  <a:moveTo>
                    <a:pt x="1281" y="125"/>
                  </a:moveTo>
                  <a:cubicBezTo>
                    <a:pt x="63" y="125"/>
                    <a:pt x="63" y="125"/>
                    <a:pt x="63" y="125"/>
                  </a:cubicBezTo>
                  <a:cubicBezTo>
                    <a:pt x="31" y="125"/>
                    <a:pt x="0" y="94"/>
                    <a:pt x="0" y="63"/>
                  </a:cubicBezTo>
                  <a:cubicBezTo>
                    <a:pt x="0" y="31"/>
                    <a:pt x="31" y="0"/>
                    <a:pt x="63" y="0"/>
                  </a:cubicBezTo>
                  <a:cubicBezTo>
                    <a:pt x="1281" y="0"/>
                    <a:pt x="1281" y="0"/>
                    <a:pt x="1281" y="0"/>
                  </a:cubicBezTo>
                  <a:cubicBezTo>
                    <a:pt x="1313" y="0"/>
                    <a:pt x="1344" y="31"/>
                    <a:pt x="1344" y="63"/>
                  </a:cubicBezTo>
                  <a:cubicBezTo>
                    <a:pt x="1344" y="94"/>
                    <a:pt x="1313" y="125"/>
                    <a:pt x="1281" y="125"/>
                  </a:cubicBezTo>
                  <a:close/>
                </a:path>
              </a:pathLst>
            </a:custGeom>
            <a:solidFill>
              <a:schemeClr val="accent1">
                <a:lumMod val="75000"/>
                <a:lumOff val="2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8" name="Freeform 37">
              <a:extLst>
                <a:ext uri="{FF2B5EF4-FFF2-40B4-BE49-F238E27FC236}">
                  <a16:creationId xmlns:a16="http://schemas.microsoft.com/office/drawing/2014/main" id="{D9CB262F-2A9A-DC4A-A7F0-3642DC6CFE9C}"/>
                </a:ext>
              </a:extLst>
            </p:cNvPr>
            <p:cNvSpPr/>
            <p:nvPr/>
          </p:nvSpPr>
          <p:spPr>
            <a:xfrm>
              <a:off x="1889280" y="3291120"/>
              <a:ext cx="145800" cy="44640"/>
            </a:xfrm>
            <a:custGeom>
              <a:avLst/>
              <a:gdLst/>
              <a:ahLst/>
              <a:cxnLst>
                <a:cxn ang="3cd4">
                  <a:pos x="hc" y="t"/>
                </a:cxn>
                <a:cxn ang="cd2">
                  <a:pos x="l" y="vc"/>
                </a:cxn>
                <a:cxn ang="cd4">
                  <a:pos x="hc" y="b"/>
                </a:cxn>
                <a:cxn ang="0">
                  <a:pos x="r" y="vc"/>
                </a:cxn>
              </a:cxnLst>
              <a:rect l="l" t="t" r="r" b="b"/>
              <a:pathLst>
                <a:path w="406" h="125">
                  <a:moveTo>
                    <a:pt x="406" y="125"/>
                  </a:moveTo>
                  <a:cubicBezTo>
                    <a:pt x="31" y="125"/>
                    <a:pt x="31" y="125"/>
                    <a:pt x="31" y="125"/>
                  </a:cubicBezTo>
                  <a:cubicBezTo>
                    <a:pt x="0" y="125"/>
                    <a:pt x="0" y="94"/>
                    <a:pt x="0" y="63"/>
                  </a:cubicBezTo>
                  <a:cubicBezTo>
                    <a:pt x="0" y="31"/>
                    <a:pt x="0" y="0"/>
                    <a:pt x="31" y="0"/>
                  </a:cubicBezTo>
                  <a:cubicBezTo>
                    <a:pt x="406" y="0"/>
                    <a:pt x="406" y="0"/>
                    <a:pt x="406" y="0"/>
                  </a:cubicBezTo>
                  <a:close/>
                </a:path>
              </a:pathLst>
            </a:custGeom>
            <a:solidFill>
              <a:schemeClr val="accent1">
                <a:lumMod val="75000"/>
                <a:lumOff val="2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9" name="Freeform 38">
              <a:extLst>
                <a:ext uri="{FF2B5EF4-FFF2-40B4-BE49-F238E27FC236}">
                  <a16:creationId xmlns:a16="http://schemas.microsoft.com/office/drawing/2014/main" id="{12EAC2BC-7DFE-714A-B69E-9E1EF3260405}"/>
                </a:ext>
              </a:extLst>
            </p:cNvPr>
            <p:cNvSpPr/>
            <p:nvPr/>
          </p:nvSpPr>
          <p:spPr>
            <a:xfrm>
              <a:off x="1315440" y="3291120"/>
              <a:ext cx="461159" cy="44640"/>
            </a:xfrm>
            <a:custGeom>
              <a:avLst/>
              <a:gdLst/>
              <a:ahLst/>
              <a:cxnLst>
                <a:cxn ang="3cd4">
                  <a:pos x="hc" y="t"/>
                </a:cxn>
                <a:cxn ang="cd2">
                  <a:pos x="l" y="vc"/>
                </a:cxn>
                <a:cxn ang="cd4">
                  <a:pos x="hc" y="b"/>
                </a:cxn>
                <a:cxn ang="0">
                  <a:pos x="r" y="vc"/>
                </a:cxn>
              </a:cxnLst>
              <a:rect l="l" t="t" r="r" b="b"/>
              <a:pathLst>
                <a:path w="1282" h="125">
                  <a:moveTo>
                    <a:pt x="0" y="0"/>
                  </a:moveTo>
                  <a:cubicBezTo>
                    <a:pt x="1250" y="0"/>
                    <a:pt x="1250" y="0"/>
                    <a:pt x="1250" y="0"/>
                  </a:cubicBezTo>
                  <a:cubicBezTo>
                    <a:pt x="1282" y="0"/>
                    <a:pt x="1282" y="31"/>
                    <a:pt x="1282" y="63"/>
                  </a:cubicBezTo>
                  <a:cubicBezTo>
                    <a:pt x="1282" y="94"/>
                    <a:pt x="1282" y="125"/>
                    <a:pt x="1250" y="125"/>
                  </a:cubicBezTo>
                  <a:cubicBezTo>
                    <a:pt x="0" y="125"/>
                    <a:pt x="0" y="125"/>
                    <a:pt x="0" y="125"/>
                  </a:cubicBezTo>
                  <a:close/>
                </a:path>
              </a:pathLst>
            </a:custGeom>
            <a:solidFill>
              <a:schemeClr val="accent1">
                <a:lumMod val="75000"/>
                <a:lumOff val="2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40" name="Freeform 39">
              <a:extLst>
                <a:ext uri="{FF2B5EF4-FFF2-40B4-BE49-F238E27FC236}">
                  <a16:creationId xmlns:a16="http://schemas.microsoft.com/office/drawing/2014/main" id="{E1880218-3988-C74B-9228-7CF2F43D09AB}"/>
                </a:ext>
              </a:extLst>
            </p:cNvPr>
            <p:cNvSpPr/>
            <p:nvPr/>
          </p:nvSpPr>
          <p:spPr>
            <a:xfrm>
              <a:off x="1405440" y="3403800"/>
              <a:ext cx="539640" cy="539640"/>
            </a:xfrm>
            <a:custGeom>
              <a:avLst/>
              <a:gdLst/>
              <a:ahLst/>
              <a:cxnLst>
                <a:cxn ang="3cd4">
                  <a:pos x="hc" y="t"/>
                </a:cxn>
                <a:cxn ang="cd2">
                  <a:pos x="l" y="vc"/>
                </a:cxn>
                <a:cxn ang="cd4">
                  <a:pos x="hc" y="b"/>
                </a:cxn>
                <a:cxn ang="0">
                  <a:pos x="r" y="vc"/>
                </a:cxn>
              </a:cxnLst>
              <a:rect l="l" t="t" r="r" b="b"/>
              <a:pathLst>
                <a:path w="1500" h="1500">
                  <a:moveTo>
                    <a:pt x="750" y="0"/>
                  </a:moveTo>
                  <a:cubicBezTo>
                    <a:pt x="1157" y="0"/>
                    <a:pt x="1500" y="343"/>
                    <a:pt x="1500" y="750"/>
                  </a:cubicBezTo>
                  <a:cubicBezTo>
                    <a:pt x="1500" y="1156"/>
                    <a:pt x="1157" y="1500"/>
                    <a:pt x="750" y="1500"/>
                  </a:cubicBezTo>
                  <a:cubicBezTo>
                    <a:pt x="344" y="1500"/>
                    <a:pt x="0" y="1156"/>
                    <a:pt x="0" y="750"/>
                  </a:cubicBezTo>
                  <a:cubicBezTo>
                    <a:pt x="0" y="343"/>
                    <a:pt x="344" y="0"/>
                    <a:pt x="750" y="0"/>
                  </a:cubicBezTo>
                  <a:close/>
                </a:path>
              </a:pathLst>
            </a:custGeom>
            <a:solidFill>
              <a:schemeClr val="accent1">
                <a:lumMod val="75000"/>
                <a:lumOff val="2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41" name="Freeform 40">
              <a:extLst>
                <a:ext uri="{FF2B5EF4-FFF2-40B4-BE49-F238E27FC236}">
                  <a16:creationId xmlns:a16="http://schemas.microsoft.com/office/drawing/2014/main" id="{8107A8C0-4244-0B42-BCC8-9B0362A0954D}"/>
                </a:ext>
              </a:extLst>
            </p:cNvPr>
            <p:cNvSpPr/>
            <p:nvPr/>
          </p:nvSpPr>
          <p:spPr>
            <a:xfrm>
              <a:off x="1495439" y="3493800"/>
              <a:ext cx="359640" cy="359640"/>
            </a:xfrm>
            <a:custGeom>
              <a:avLst/>
              <a:gdLst/>
              <a:ahLst/>
              <a:cxnLst>
                <a:cxn ang="3cd4">
                  <a:pos x="hc" y="t"/>
                </a:cxn>
                <a:cxn ang="cd2">
                  <a:pos x="l" y="vc"/>
                </a:cxn>
                <a:cxn ang="cd4">
                  <a:pos x="hc" y="b"/>
                </a:cxn>
                <a:cxn ang="0">
                  <a:pos x="r" y="vc"/>
                </a:cxn>
              </a:cxnLst>
              <a:rect l="l" t="t" r="r" b="b"/>
              <a:pathLst>
                <a:path w="1000" h="1000">
                  <a:moveTo>
                    <a:pt x="500" y="0"/>
                  </a:moveTo>
                  <a:cubicBezTo>
                    <a:pt x="782" y="0"/>
                    <a:pt x="1000" y="218"/>
                    <a:pt x="1000" y="500"/>
                  </a:cubicBezTo>
                  <a:cubicBezTo>
                    <a:pt x="1000" y="781"/>
                    <a:pt x="782" y="1000"/>
                    <a:pt x="500" y="1000"/>
                  </a:cubicBezTo>
                  <a:cubicBezTo>
                    <a:pt x="219" y="1000"/>
                    <a:pt x="0" y="781"/>
                    <a:pt x="0" y="500"/>
                  </a:cubicBezTo>
                  <a:cubicBezTo>
                    <a:pt x="0" y="218"/>
                    <a:pt x="219" y="0"/>
                    <a:pt x="500" y="0"/>
                  </a:cubicBezTo>
                  <a:close/>
                </a:path>
              </a:pathLst>
            </a:custGeom>
            <a:solidFill>
              <a:schemeClr val="accent1">
                <a:lumMod val="50000"/>
                <a:lumOff val="5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42" name="Freeform 41">
              <a:extLst>
                <a:ext uri="{FF2B5EF4-FFF2-40B4-BE49-F238E27FC236}">
                  <a16:creationId xmlns:a16="http://schemas.microsoft.com/office/drawing/2014/main" id="{A92C6551-4A94-E047-9D3C-F58A6568A762}"/>
                </a:ext>
              </a:extLst>
            </p:cNvPr>
            <p:cNvSpPr/>
            <p:nvPr/>
          </p:nvSpPr>
          <p:spPr>
            <a:xfrm>
              <a:off x="1619280" y="3493800"/>
              <a:ext cx="235800" cy="359640"/>
            </a:xfrm>
            <a:custGeom>
              <a:avLst/>
              <a:gdLst/>
              <a:ahLst/>
              <a:cxnLst>
                <a:cxn ang="3cd4">
                  <a:pos x="hc" y="t"/>
                </a:cxn>
                <a:cxn ang="cd2">
                  <a:pos x="l" y="vc"/>
                </a:cxn>
                <a:cxn ang="cd4">
                  <a:pos x="hc" y="b"/>
                </a:cxn>
                <a:cxn ang="0">
                  <a:pos x="r" y="vc"/>
                </a:cxn>
              </a:cxnLst>
              <a:rect l="l" t="t" r="r" b="b"/>
              <a:pathLst>
                <a:path w="656" h="1000">
                  <a:moveTo>
                    <a:pt x="156" y="0"/>
                  </a:moveTo>
                  <a:cubicBezTo>
                    <a:pt x="94" y="0"/>
                    <a:pt x="63" y="0"/>
                    <a:pt x="0" y="31"/>
                  </a:cubicBezTo>
                  <a:cubicBezTo>
                    <a:pt x="219" y="93"/>
                    <a:pt x="375" y="281"/>
                    <a:pt x="375" y="500"/>
                  </a:cubicBezTo>
                  <a:cubicBezTo>
                    <a:pt x="375" y="718"/>
                    <a:pt x="219" y="906"/>
                    <a:pt x="0" y="968"/>
                  </a:cubicBezTo>
                  <a:cubicBezTo>
                    <a:pt x="63" y="1000"/>
                    <a:pt x="94" y="1000"/>
                    <a:pt x="156" y="1000"/>
                  </a:cubicBezTo>
                  <a:cubicBezTo>
                    <a:pt x="438" y="1000"/>
                    <a:pt x="656" y="781"/>
                    <a:pt x="656" y="500"/>
                  </a:cubicBezTo>
                  <a:cubicBezTo>
                    <a:pt x="656" y="218"/>
                    <a:pt x="438" y="0"/>
                    <a:pt x="156" y="0"/>
                  </a:cubicBezTo>
                  <a:close/>
                </a:path>
              </a:pathLst>
            </a:custGeom>
            <a:solidFill>
              <a:schemeClr val="accent1">
                <a:lumMod val="90000"/>
                <a:lumOff val="1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43" name="Freeform 42">
              <a:extLst>
                <a:ext uri="{FF2B5EF4-FFF2-40B4-BE49-F238E27FC236}">
                  <a16:creationId xmlns:a16="http://schemas.microsoft.com/office/drawing/2014/main" id="{701DFB8B-F735-FA43-9724-5A65B8C1B72E}"/>
                </a:ext>
              </a:extLst>
            </p:cNvPr>
            <p:cNvSpPr/>
            <p:nvPr/>
          </p:nvSpPr>
          <p:spPr>
            <a:xfrm>
              <a:off x="1675439" y="3392280"/>
              <a:ext cx="944640" cy="1102320"/>
            </a:xfrm>
            <a:custGeom>
              <a:avLst/>
              <a:gdLst/>
              <a:ahLst/>
              <a:cxnLst>
                <a:cxn ang="3cd4">
                  <a:pos x="hc" y="t"/>
                </a:cxn>
                <a:cxn ang="cd2">
                  <a:pos x="l" y="vc"/>
                </a:cxn>
                <a:cxn ang="cd4">
                  <a:pos x="hc" y="b"/>
                </a:cxn>
                <a:cxn ang="0">
                  <a:pos x="r" y="vc"/>
                </a:cxn>
              </a:cxnLst>
              <a:rect l="l" t="t" r="r" b="b"/>
              <a:pathLst>
                <a:path w="2625" h="3063">
                  <a:moveTo>
                    <a:pt x="688" y="0"/>
                  </a:moveTo>
                  <a:lnTo>
                    <a:pt x="2625" y="532"/>
                  </a:lnTo>
                  <a:lnTo>
                    <a:pt x="1938" y="3063"/>
                  </a:lnTo>
                  <a:lnTo>
                    <a:pt x="0" y="2563"/>
                  </a:ln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44" name="Freeform 43">
              <a:extLst>
                <a:ext uri="{FF2B5EF4-FFF2-40B4-BE49-F238E27FC236}">
                  <a16:creationId xmlns:a16="http://schemas.microsoft.com/office/drawing/2014/main" id="{0A72B756-8796-9C4A-AA1A-CB56413E8E8F}"/>
                </a:ext>
              </a:extLst>
            </p:cNvPr>
            <p:cNvSpPr/>
            <p:nvPr/>
          </p:nvSpPr>
          <p:spPr>
            <a:xfrm>
              <a:off x="1698119" y="4179959"/>
              <a:ext cx="156960" cy="66960"/>
            </a:xfrm>
            <a:custGeom>
              <a:avLst/>
              <a:gdLst/>
              <a:ahLst/>
              <a:cxnLst>
                <a:cxn ang="3cd4">
                  <a:pos x="hc" y="t"/>
                </a:cxn>
                <a:cxn ang="cd2">
                  <a:pos x="l" y="vc"/>
                </a:cxn>
                <a:cxn ang="cd4">
                  <a:pos x="hc" y="b"/>
                </a:cxn>
                <a:cxn ang="0">
                  <a:pos x="r" y="vc"/>
                </a:cxn>
              </a:cxnLst>
              <a:rect l="l" t="t" r="r" b="b"/>
              <a:pathLst>
                <a:path w="437" h="187">
                  <a:moveTo>
                    <a:pt x="31" y="0"/>
                  </a:moveTo>
                  <a:cubicBezTo>
                    <a:pt x="375" y="94"/>
                    <a:pt x="375" y="94"/>
                    <a:pt x="375" y="94"/>
                  </a:cubicBezTo>
                  <a:cubicBezTo>
                    <a:pt x="406" y="94"/>
                    <a:pt x="437" y="125"/>
                    <a:pt x="437" y="156"/>
                  </a:cubicBezTo>
                  <a:cubicBezTo>
                    <a:pt x="406" y="187"/>
                    <a:pt x="406" y="187"/>
                    <a:pt x="375" y="187"/>
                  </a:cubicBezTo>
                  <a:lnTo>
                    <a:pt x="344" y="187"/>
                  </a:lnTo>
                  <a:cubicBezTo>
                    <a:pt x="0" y="94"/>
                    <a:pt x="0" y="94"/>
                    <a:pt x="0" y="94"/>
                  </a:cubicBezTo>
                  <a:close/>
                </a:path>
              </a:pathLst>
            </a:custGeom>
            <a:solidFill>
              <a:schemeClr val="accent3">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45" name="Freeform 44">
              <a:extLst>
                <a:ext uri="{FF2B5EF4-FFF2-40B4-BE49-F238E27FC236}">
                  <a16:creationId xmlns:a16="http://schemas.microsoft.com/office/drawing/2014/main" id="{1B6EC9C7-8F9C-FC48-A4A4-242852191DA8}"/>
                </a:ext>
              </a:extLst>
            </p:cNvPr>
            <p:cNvSpPr/>
            <p:nvPr/>
          </p:nvSpPr>
          <p:spPr>
            <a:xfrm>
              <a:off x="1952280" y="4247279"/>
              <a:ext cx="454320" cy="157320"/>
            </a:xfrm>
            <a:custGeom>
              <a:avLst/>
              <a:gdLst/>
              <a:ahLst/>
              <a:cxnLst>
                <a:cxn ang="3cd4">
                  <a:pos x="hc" y="t"/>
                </a:cxn>
                <a:cxn ang="cd2">
                  <a:pos x="l" y="vc"/>
                </a:cxn>
                <a:cxn ang="cd4">
                  <a:pos x="hc" y="b"/>
                </a:cxn>
                <a:cxn ang="0">
                  <a:pos x="r" y="vc"/>
                </a:cxn>
              </a:cxnLst>
              <a:rect l="l" t="t" r="r" b="b"/>
              <a:pathLst>
                <a:path w="1263" h="438">
                  <a:moveTo>
                    <a:pt x="1231" y="438"/>
                  </a:moveTo>
                  <a:cubicBezTo>
                    <a:pt x="44" y="125"/>
                    <a:pt x="44" y="125"/>
                    <a:pt x="44" y="125"/>
                  </a:cubicBezTo>
                  <a:cubicBezTo>
                    <a:pt x="13" y="125"/>
                    <a:pt x="-19" y="94"/>
                    <a:pt x="13" y="63"/>
                  </a:cubicBezTo>
                  <a:cubicBezTo>
                    <a:pt x="13" y="32"/>
                    <a:pt x="44" y="0"/>
                    <a:pt x="75" y="0"/>
                  </a:cubicBezTo>
                  <a:cubicBezTo>
                    <a:pt x="1263" y="344"/>
                    <a:pt x="1263" y="344"/>
                    <a:pt x="1263" y="344"/>
                  </a:cubicBezTo>
                  <a:close/>
                </a:path>
              </a:pathLst>
            </a:custGeom>
            <a:solidFill>
              <a:schemeClr val="accent3">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55" name="Freeform 54">
              <a:extLst>
                <a:ext uri="{FF2B5EF4-FFF2-40B4-BE49-F238E27FC236}">
                  <a16:creationId xmlns:a16="http://schemas.microsoft.com/office/drawing/2014/main" id="{612C9746-00C4-5247-A884-0431231AA1F5}"/>
                </a:ext>
              </a:extLst>
            </p:cNvPr>
            <p:cNvSpPr/>
            <p:nvPr/>
          </p:nvSpPr>
          <p:spPr>
            <a:xfrm>
              <a:off x="2440440" y="3639959"/>
              <a:ext cx="157320" cy="66960"/>
            </a:xfrm>
            <a:custGeom>
              <a:avLst/>
              <a:gdLst/>
              <a:ahLst/>
              <a:cxnLst>
                <a:cxn ang="3cd4">
                  <a:pos x="hc" y="t"/>
                </a:cxn>
                <a:cxn ang="cd2">
                  <a:pos x="l" y="vc"/>
                </a:cxn>
                <a:cxn ang="cd4">
                  <a:pos x="hc" y="b"/>
                </a:cxn>
                <a:cxn ang="0">
                  <a:pos x="r" y="vc"/>
                </a:cxn>
              </a:cxnLst>
              <a:rect l="l" t="t" r="r" b="b"/>
              <a:pathLst>
                <a:path w="438" h="187">
                  <a:moveTo>
                    <a:pt x="407" y="187"/>
                  </a:moveTo>
                  <a:cubicBezTo>
                    <a:pt x="32" y="94"/>
                    <a:pt x="32" y="94"/>
                    <a:pt x="32" y="94"/>
                  </a:cubicBezTo>
                  <a:cubicBezTo>
                    <a:pt x="0" y="94"/>
                    <a:pt x="0" y="62"/>
                    <a:pt x="0" y="31"/>
                  </a:cubicBezTo>
                  <a:cubicBezTo>
                    <a:pt x="0" y="0"/>
                    <a:pt x="32" y="0"/>
                    <a:pt x="63" y="0"/>
                  </a:cubicBezTo>
                  <a:cubicBezTo>
                    <a:pt x="438" y="94"/>
                    <a:pt x="438" y="94"/>
                    <a:pt x="438" y="94"/>
                  </a:cubicBezTo>
                  <a:close/>
                </a:path>
              </a:pathLst>
            </a:custGeom>
            <a:solidFill>
              <a:schemeClr val="accent3">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57" name="Freeform 56">
              <a:extLst>
                <a:ext uri="{FF2B5EF4-FFF2-40B4-BE49-F238E27FC236}">
                  <a16:creationId xmlns:a16="http://schemas.microsoft.com/office/drawing/2014/main" id="{FD0CB8F6-4278-1541-B425-5B4A49D16B3B}"/>
                </a:ext>
              </a:extLst>
            </p:cNvPr>
            <p:cNvSpPr/>
            <p:nvPr/>
          </p:nvSpPr>
          <p:spPr>
            <a:xfrm>
              <a:off x="1889280" y="3482280"/>
              <a:ext cx="454320" cy="157320"/>
            </a:xfrm>
            <a:custGeom>
              <a:avLst/>
              <a:gdLst/>
              <a:ahLst/>
              <a:cxnLst>
                <a:cxn ang="3cd4">
                  <a:pos x="hc" y="t"/>
                </a:cxn>
                <a:cxn ang="cd2">
                  <a:pos x="l" y="vc"/>
                </a:cxn>
                <a:cxn ang="cd4">
                  <a:pos x="hc" y="b"/>
                </a:cxn>
                <a:cxn ang="0">
                  <a:pos x="r" y="vc"/>
                </a:cxn>
              </a:cxnLst>
              <a:rect l="l" t="t" r="r" b="b"/>
              <a:pathLst>
                <a:path w="1263" h="438">
                  <a:moveTo>
                    <a:pt x="31" y="0"/>
                  </a:moveTo>
                  <a:cubicBezTo>
                    <a:pt x="1219" y="344"/>
                    <a:pt x="1219" y="344"/>
                    <a:pt x="1219" y="344"/>
                  </a:cubicBezTo>
                  <a:cubicBezTo>
                    <a:pt x="1250" y="344"/>
                    <a:pt x="1281" y="375"/>
                    <a:pt x="1250" y="407"/>
                  </a:cubicBezTo>
                  <a:cubicBezTo>
                    <a:pt x="1250" y="438"/>
                    <a:pt x="1219" y="438"/>
                    <a:pt x="1219" y="438"/>
                  </a:cubicBezTo>
                  <a:lnTo>
                    <a:pt x="1188" y="438"/>
                  </a:lnTo>
                  <a:cubicBezTo>
                    <a:pt x="0" y="125"/>
                    <a:pt x="0" y="125"/>
                    <a:pt x="0" y="125"/>
                  </a:cubicBezTo>
                  <a:close/>
                </a:path>
              </a:pathLst>
            </a:custGeom>
            <a:solidFill>
              <a:schemeClr val="accent3">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58" name="Freeform 57">
              <a:extLst>
                <a:ext uri="{FF2B5EF4-FFF2-40B4-BE49-F238E27FC236}">
                  <a16:creationId xmlns:a16="http://schemas.microsoft.com/office/drawing/2014/main" id="{C8FCA26E-03A7-3448-8E82-017F7EA21B58}"/>
                </a:ext>
              </a:extLst>
            </p:cNvPr>
            <p:cNvSpPr/>
            <p:nvPr/>
          </p:nvSpPr>
          <p:spPr>
            <a:xfrm>
              <a:off x="1878119" y="3684959"/>
              <a:ext cx="539640" cy="528480"/>
            </a:xfrm>
            <a:custGeom>
              <a:avLst/>
              <a:gdLst/>
              <a:ahLst/>
              <a:cxnLst>
                <a:cxn ang="3cd4">
                  <a:pos x="hc" y="t"/>
                </a:cxn>
                <a:cxn ang="cd2">
                  <a:pos x="l" y="vc"/>
                </a:cxn>
                <a:cxn ang="cd4">
                  <a:pos x="hc" y="b"/>
                </a:cxn>
                <a:cxn ang="0">
                  <a:pos x="r" y="vc"/>
                </a:cxn>
              </a:cxnLst>
              <a:rect l="l" t="t" r="r" b="b"/>
              <a:pathLst>
                <a:path w="1500" h="1469">
                  <a:moveTo>
                    <a:pt x="750" y="0"/>
                  </a:moveTo>
                  <a:cubicBezTo>
                    <a:pt x="1156" y="0"/>
                    <a:pt x="1500" y="312"/>
                    <a:pt x="1500" y="719"/>
                  </a:cubicBezTo>
                  <a:cubicBezTo>
                    <a:pt x="1500" y="1125"/>
                    <a:pt x="1156" y="1469"/>
                    <a:pt x="750" y="1469"/>
                  </a:cubicBezTo>
                  <a:cubicBezTo>
                    <a:pt x="344" y="1469"/>
                    <a:pt x="0" y="1125"/>
                    <a:pt x="0" y="719"/>
                  </a:cubicBezTo>
                  <a:cubicBezTo>
                    <a:pt x="0" y="312"/>
                    <a:pt x="344" y="0"/>
                    <a:pt x="750" y="0"/>
                  </a:cubicBezTo>
                  <a:close/>
                </a:path>
              </a:pathLst>
            </a:custGeom>
            <a:solidFill>
              <a:schemeClr val="accent3">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59" name="Freeform 58">
              <a:extLst>
                <a:ext uri="{FF2B5EF4-FFF2-40B4-BE49-F238E27FC236}">
                  <a16:creationId xmlns:a16="http://schemas.microsoft.com/office/drawing/2014/main" id="{58703F94-492B-AB49-A17F-3986ECB30B5D}"/>
                </a:ext>
              </a:extLst>
            </p:cNvPr>
            <p:cNvSpPr/>
            <p:nvPr/>
          </p:nvSpPr>
          <p:spPr>
            <a:xfrm>
              <a:off x="1969560" y="3765960"/>
              <a:ext cx="356760" cy="355680"/>
            </a:xfrm>
            <a:custGeom>
              <a:avLst/>
              <a:gdLst/>
              <a:ahLst/>
              <a:cxnLst>
                <a:cxn ang="3cd4">
                  <a:pos x="hc" y="t"/>
                </a:cxn>
                <a:cxn ang="cd2">
                  <a:pos x="l" y="vc"/>
                </a:cxn>
                <a:cxn ang="cd4">
                  <a:pos x="hc" y="b"/>
                </a:cxn>
                <a:cxn ang="0">
                  <a:pos x="r" y="vc"/>
                </a:cxn>
              </a:cxnLst>
              <a:rect l="l" t="t" r="r" b="b"/>
              <a:pathLst>
                <a:path w="992" h="989">
                  <a:moveTo>
                    <a:pt x="965" y="619"/>
                  </a:moveTo>
                  <a:cubicBezTo>
                    <a:pt x="902" y="900"/>
                    <a:pt x="621" y="1056"/>
                    <a:pt x="371" y="962"/>
                  </a:cubicBezTo>
                  <a:cubicBezTo>
                    <a:pt x="90" y="900"/>
                    <a:pt x="-67" y="650"/>
                    <a:pt x="27" y="369"/>
                  </a:cubicBezTo>
                  <a:cubicBezTo>
                    <a:pt x="90" y="119"/>
                    <a:pt x="371" y="-69"/>
                    <a:pt x="621" y="25"/>
                  </a:cubicBezTo>
                  <a:cubicBezTo>
                    <a:pt x="902" y="119"/>
                    <a:pt x="1058" y="369"/>
                    <a:pt x="965" y="619"/>
                  </a:cubicBezTo>
                  <a:close/>
                </a:path>
              </a:pathLst>
            </a:custGeom>
            <a:solidFill>
              <a:schemeClr val="accent3">
                <a:lumMod val="20000"/>
                <a:lumOff val="8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60" name="Freeform 59">
              <a:extLst>
                <a:ext uri="{FF2B5EF4-FFF2-40B4-BE49-F238E27FC236}">
                  <a16:creationId xmlns:a16="http://schemas.microsoft.com/office/drawing/2014/main" id="{93A39511-9215-054B-87E3-341EEDB02B75}"/>
                </a:ext>
              </a:extLst>
            </p:cNvPr>
            <p:cNvSpPr/>
            <p:nvPr/>
          </p:nvSpPr>
          <p:spPr>
            <a:xfrm>
              <a:off x="2091960" y="3766680"/>
              <a:ext cx="234360" cy="355320"/>
            </a:xfrm>
            <a:custGeom>
              <a:avLst/>
              <a:gdLst/>
              <a:ahLst/>
              <a:cxnLst>
                <a:cxn ang="3cd4">
                  <a:pos x="hc" y="t"/>
                </a:cxn>
                <a:cxn ang="cd2">
                  <a:pos x="l" y="vc"/>
                </a:cxn>
                <a:cxn ang="cd4">
                  <a:pos x="hc" y="b"/>
                </a:cxn>
                <a:cxn ang="0">
                  <a:pos x="r" y="vc"/>
                </a:cxn>
              </a:cxnLst>
              <a:rect l="l" t="t" r="r" b="b"/>
              <a:pathLst>
                <a:path w="652" h="988">
                  <a:moveTo>
                    <a:pt x="281" y="23"/>
                  </a:moveTo>
                  <a:cubicBezTo>
                    <a:pt x="187" y="-8"/>
                    <a:pt x="93" y="-8"/>
                    <a:pt x="0" y="23"/>
                  </a:cubicBezTo>
                  <a:cubicBezTo>
                    <a:pt x="250" y="117"/>
                    <a:pt x="406" y="367"/>
                    <a:pt x="343" y="617"/>
                  </a:cubicBezTo>
                  <a:cubicBezTo>
                    <a:pt x="281" y="804"/>
                    <a:pt x="156" y="929"/>
                    <a:pt x="0" y="960"/>
                  </a:cubicBezTo>
                  <a:lnTo>
                    <a:pt x="31" y="960"/>
                  </a:lnTo>
                  <a:cubicBezTo>
                    <a:pt x="281" y="1054"/>
                    <a:pt x="562" y="898"/>
                    <a:pt x="625" y="617"/>
                  </a:cubicBezTo>
                  <a:cubicBezTo>
                    <a:pt x="718" y="367"/>
                    <a:pt x="562" y="117"/>
                    <a:pt x="281" y="23"/>
                  </a:cubicBezTo>
                  <a:close/>
                </a:path>
              </a:pathLst>
            </a:custGeom>
            <a:solidFill>
              <a:schemeClr val="accent3">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grpSp>
      <p:grpSp>
        <p:nvGrpSpPr>
          <p:cNvPr id="4" name="Group 3">
            <a:extLst>
              <a:ext uri="{FF2B5EF4-FFF2-40B4-BE49-F238E27FC236}">
                <a16:creationId xmlns:a16="http://schemas.microsoft.com/office/drawing/2014/main" id="{C80E4DDC-7918-8C40-97E0-CC24F8ED4733}"/>
              </a:ext>
            </a:extLst>
          </p:cNvPr>
          <p:cNvGrpSpPr/>
          <p:nvPr/>
        </p:nvGrpSpPr>
        <p:grpSpPr>
          <a:xfrm>
            <a:off x="11706066" y="4546923"/>
            <a:ext cx="1362793" cy="5219172"/>
            <a:chOff x="996950" y="3016250"/>
            <a:chExt cx="74613" cy="285750"/>
          </a:xfrm>
        </p:grpSpPr>
        <p:sp>
          <p:nvSpPr>
            <p:cNvPr id="61" name="Freeform 541">
              <a:extLst>
                <a:ext uri="{FF2B5EF4-FFF2-40B4-BE49-F238E27FC236}">
                  <a16:creationId xmlns:a16="http://schemas.microsoft.com/office/drawing/2014/main" id="{CB3CA886-A30E-4546-AF13-3DB45A790707}"/>
                </a:ext>
              </a:extLst>
            </p:cNvPr>
            <p:cNvSpPr>
              <a:spLocks noChangeArrowheads="1"/>
            </p:cNvSpPr>
            <p:nvPr/>
          </p:nvSpPr>
          <p:spPr bwMode="auto">
            <a:xfrm>
              <a:off x="1030288" y="3016250"/>
              <a:ext cx="7937" cy="112713"/>
            </a:xfrm>
            <a:custGeom>
              <a:avLst/>
              <a:gdLst>
                <a:gd name="T0" fmla="*/ 11 w 20"/>
                <a:gd name="T1" fmla="*/ 314 h 315"/>
                <a:gd name="T2" fmla="*/ 11 w 20"/>
                <a:gd name="T3" fmla="*/ 314 h 315"/>
                <a:gd name="T4" fmla="*/ 0 w 20"/>
                <a:gd name="T5" fmla="*/ 302 h 315"/>
                <a:gd name="T6" fmla="*/ 0 w 20"/>
                <a:gd name="T7" fmla="*/ 8 h 315"/>
                <a:gd name="T8" fmla="*/ 11 w 20"/>
                <a:gd name="T9" fmla="*/ 0 h 315"/>
                <a:gd name="T10" fmla="*/ 19 w 20"/>
                <a:gd name="T11" fmla="*/ 8 h 315"/>
                <a:gd name="T12" fmla="*/ 19 w 20"/>
                <a:gd name="T13" fmla="*/ 302 h 315"/>
                <a:gd name="T14" fmla="*/ 11 w 20"/>
                <a:gd name="T15" fmla="*/ 314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15">
                  <a:moveTo>
                    <a:pt x="11" y="314"/>
                  </a:moveTo>
                  <a:lnTo>
                    <a:pt x="11" y="314"/>
                  </a:lnTo>
                  <a:cubicBezTo>
                    <a:pt x="4" y="314"/>
                    <a:pt x="0" y="310"/>
                    <a:pt x="0" y="302"/>
                  </a:cubicBezTo>
                  <a:cubicBezTo>
                    <a:pt x="0" y="8"/>
                    <a:pt x="0" y="8"/>
                    <a:pt x="0" y="8"/>
                  </a:cubicBezTo>
                  <a:cubicBezTo>
                    <a:pt x="0" y="4"/>
                    <a:pt x="4" y="0"/>
                    <a:pt x="11" y="0"/>
                  </a:cubicBezTo>
                  <a:cubicBezTo>
                    <a:pt x="15" y="0"/>
                    <a:pt x="19" y="4"/>
                    <a:pt x="19" y="8"/>
                  </a:cubicBezTo>
                  <a:cubicBezTo>
                    <a:pt x="19" y="302"/>
                    <a:pt x="19" y="302"/>
                    <a:pt x="19" y="302"/>
                  </a:cubicBezTo>
                  <a:cubicBezTo>
                    <a:pt x="19" y="310"/>
                    <a:pt x="15" y="314"/>
                    <a:pt x="11" y="314"/>
                  </a:cubicBezTo>
                </a:path>
              </a:pathLst>
            </a:custGeom>
            <a:solidFill>
              <a:schemeClr val="bg1">
                <a:lumMod val="85000"/>
              </a:schemeClr>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62" name="Freeform 542">
              <a:extLst>
                <a:ext uri="{FF2B5EF4-FFF2-40B4-BE49-F238E27FC236}">
                  <a16:creationId xmlns:a16="http://schemas.microsoft.com/office/drawing/2014/main" id="{7D8FE405-64CA-8F42-9B1B-46DD7E32A369}"/>
                </a:ext>
              </a:extLst>
            </p:cNvPr>
            <p:cNvSpPr>
              <a:spLocks noChangeArrowheads="1"/>
            </p:cNvSpPr>
            <p:nvPr/>
          </p:nvSpPr>
          <p:spPr bwMode="auto">
            <a:xfrm>
              <a:off x="1025525" y="3100388"/>
              <a:ext cx="19050" cy="74612"/>
            </a:xfrm>
            <a:custGeom>
              <a:avLst/>
              <a:gdLst>
                <a:gd name="T0" fmla="*/ 26 w 54"/>
                <a:gd name="T1" fmla="*/ 205 h 206"/>
                <a:gd name="T2" fmla="*/ 26 w 54"/>
                <a:gd name="T3" fmla="*/ 205 h 206"/>
                <a:gd name="T4" fmla="*/ 26 w 54"/>
                <a:gd name="T5" fmla="*/ 205 h 206"/>
                <a:gd name="T6" fmla="*/ 0 w 54"/>
                <a:gd name="T7" fmla="*/ 178 h 206"/>
                <a:gd name="T8" fmla="*/ 0 w 54"/>
                <a:gd name="T9" fmla="*/ 27 h 206"/>
                <a:gd name="T10" fmla="*/ 26 w 54"/>
                <a:gd name="T11" fmla="*/ 0 h 206"/>
                <a:gd name="T12" fmla="*/ 26 w 54"/>
                <a:gd name="T13" fmla="*/ 0 h 206"/>
                <a:gd name="T14" fmla="*/ 53 w 54"/>
                <a:gd name="T15" fmla="*/ 27 h 206"/>
                <a:gd name="T16" fmla="*/ 53 w 54"/>
                <a:gd name="T17" fmla="*/ 178 h 206"/>
                <a:gd name="T18" fmla="*/ 26 w 54"/>
                <a:gd name="T19" fmla="*/ 205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06">
                  <a:moveTo>
                    <a:pt x="26" y="205"/>
                  </a:moveTo>
                  <a:lnTo>
                    <a:pt x="26" y="205"/>
                  </a:lnTo>
                  <a:lnTo>
                    <a:pt x="26" y="205"/>
                  </a:lnTo>
                  <a:cubicBezTo>
                    <a:pt x="11" y="205"/>
                    <a:pt x="0" y="193"/>
                    <a:pt x="0" y="178"/>
                  </a:cubicBezTo>
                  <a:cubicBezTo>
                    <a:pt x="0" y="27"/>
                    <a:pt x="0" y="27"/>
                    <a:pt x="0" y="27"/>
                  </a:cubicBezTo>
                  <a:cubicBezTo>
                    <a:pt x="0" y="12"/>
                    <a:pt x="11" y="0"/>
                    <a:pt x="26" y="0"/>
                  </a:cubicBezTo>
                  <a:lnTo>
                    <a:pt x="26" y="0"/>
                  </a:lnTo>
                  <a:cubicBezTo>
                    <a:pt x="41" y="0"/>
                    <a:pt x="53" y="12"/>
                    <a:pt x="53" y="27"/>
                  </a:cubicBezTo>
                  <a:cubicBezTo>
                    <a:pt x="53" y="178"/>
                    <a:pt x="53" y="178"/>
                    <a:pt x="53" y="178"/>
                  </a:cubicBezTo>
                  <a:cubicBezTo>
                    <a:pt x="53" y="193"/>
                    <a:pt x="41" y="205"/>
                    <a:pt x="26" y="205"/>
                  </a:cubicBezTo>
                </a:path>
              </a:pathLst>
            </a:custGeom>
            <a:solidFill>
              <a:schemeClr val="accent4"/>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63" name="Freeform 543">
              <a:extLst>
                <a:ext uri="{FF2B5EF4-FFF2-40B4-BE49-F238E27FC236}">
                  <a16:creationId xmlns:a16="http://schemas.microsoft.com/office/drawing/2014/main" id="{560D4AAD-2013-424D-B9DC-FCA1A984095D}"/>
                </a:ext>
              </a:extLst>
            </p:cNvPr>
            <p:cNvSpPr>
              <a:spLocks noChangeArrowheads="1"/>
            </p:cNvSpPr>
            <p:nvPr/>
          </p:nvSpPr>
          <p:spPr bwMode="auto">
            <a:xfrm>
              <a:off x="1008063" y="3225800"/>
              <a:ext cx="30162" cy="7938"/>
            </a:xfrm>
            <a:custGeom>
              <a:avLst/>
              <a:gdLst>
                <a:gd name="T0" fmla="*/ 83 w 84"/>
                <a:gd name="T1" fmla="*/ 11 h 24"/>
                <a:gd name="T2" fmla="*/ 83 w 84"/>
                <a:gd name="T3" fmla="*/ 11 h 24"/>
                <a:gd name="T4" fmla="*/ 83 w 84"/>
                <a:gd name="T5" fmla="*/ 11 h 24"/>
                <a:gd name="T6" fmla="*/ 72 w 84"/>
                <a:gd name="T7" fmla="*/ 0 h 24"/>
                <a:gd name="T8" fmla="*/ 0 w 84"/>
                <a:gd name="T9" fmla="*/ 0 h 24"/>
                <a:gd name="T10" fmla="*/ 0 w 84"/>
                <a:gd name="T11" fmla="*/ 23 h 24"/>
                <a:gd name="T12" fmla="*/ 72 w 84"/>
                <a:gd name="T13" fmla="*/ 23 h 24"/>
                <a:gd name="T14" fmla="*/ 83 w 84"/>
                <a:gd name="T15" fmla="*/ 11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24">
                  <a:moveTo>
                    <a:pt x="83" y="11"/>
                  </a:moveTo>
                  <a:lnTo>
                    <a:pt x="83" y="11"/>
                  </a:lnTo>
                  <a:lnTo>
                    <a:pt x="83" y="11"/>
                  </a:lnTo>
                  <a:cubicBezTo>
                    <a:pt x="83" y="4"/>
                    <a:pt x="79" y="0"/>
                    <a:pt x="72" y="0"/>
                  </a:cubicBezTo>
                  <a:cubicBezTo>
                    <a:pt x="0" y="0"/>
                    <a:pt x="0" y="0"/>
                    <a:pt x="0" y="0"/>
                  </a:cubicBezTo>
                  <a:cubicBezTo>
                    <a:pt x="0" y="23"/>
                    <a:pt x="0" y="23"/>
                    <a:pt x="0" y="23"/>
                  </a:cubicBezTo>
                  <a:cubicBezTo>
                    <a:pt x="72" y="23"/>
                    <a:pt x="72" y="23"/>
                    <a:pt x="72" y="23"/>
                  </a:cubicBezTo>
                  <a:cubicBezTo>
                    <a:pt x="79" y="23"/>
                    <a:pt x="83" y="19"/>
                    <a:pt x="83" y="11"/>
                  </a:cubicBezTo>
                </a:path>
              </a:pathLst>
            </a:custGeom>
            <a:solidFill>
              <a:schemeClr val="accent1"/>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64" name="Freeform 544">
              <a:extLst>
                <a:ext uri="{FF2B5EF4-FFF2-40B4-BE49-F238E27FC236}">
                  <a16:creationId xmlns:a16="http://schemas.microsoft.com/office/drawing/2014/main" id="{3D5CE4AE-22B4-D645-A1D8-2B0EAC09E01E}"/>
                </a:ext>
              </a:extLst>
            </p:cNvPr>
            <p:cNvSpPr>
              <a:spLocks noChangeArrowheads="1"/>
            </p:cNvSpPr>
            <p:nvPr/>
          </p:nvSpPr>
          <p:spPr bwMode="auto">
            <a:xfrm>
              <a:off x="1008063" y="3246438"/>
              <a:ext cx="30162" cy="7937"/>
            </a:xfrm>
            <a:custGeom>
              <a:avLst/>
              <a:gdLst>
                <a:gd name="T0" fmla="*/ 83 w 84"/>
                <a:gd name="T1" fmla="*/ 11 h 23"/>
                <a:gd name="T2" fmla="*/ 83 w 84"/>
                <a:gd name="T3" fmla="*/ 11 h 23"/>
                <a:gd name="T4" fmla="*/ 83 w 84"/>
                <a:gd name="T5" fmla="*/ 11 h 23"/>
                <a:gd name="T6" fmla="*/ 72 w 84"/>
                <a:gd name="T7" fmla="*/ 0 h 23"/>
                <a:gd name="T8" fmla="*/ 0 w 84"/>
                <a:gd name="T9" fmla="*/ 0 h 23"/>
                <a:gd name="T10" fmla="*/ 0 w 84"/>
                <a:gd name="T11" fmla="*/ 22 h 23"/>
                <a:gd name="T12" fmla="*/ 72 w 84"/>
                <a:gd name="T13" fmla="*/ 22 h 23"/>
                <a:gd name="T14" fmla="*/ 83 w 84"/>
                <a:gd name="T15" fmla="*/ 1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23">
                  <a:moveTo>
                    <a:pt x="83" y="11"/>
                  </a:moveTo>
                  <a:lnTo>
                    <a:pt x="83" y="11"/>
                  </a:lnTo>
                  <a:lnTo>
                    <a:pt x="83" y="11"/>
                  </a:lnTo>
                  <a:cubicBezTo>
                    <a:pt x="83" y="4"/>
                    <a:pt x="79" y="0"/>
                    <a:pt x="72" y="0"/>
                  </a:cubicBezTo>
                  <a:cubicBezTo>
                    <a:pt x="0" y="0"/>
                    <a:pt x="0" y="0"/>
                    <a:pt x="0" y="0"/>
                  </a:cubicBezTo>
                  <a:cubicBezTo>
                    <a:pt x="0" y="22"/>
                    <a:pt x="0" y="22"/>
                    <a:pt x="0" y="22"/>
                  </a:cubicBezTo>
                  <a:cubicBezTo>
                    <a:pt x="72" y="22"/>
                    <a:pt x="72" y="22"/>
                    <a:pt x="72" y="22"/>
                  </a:cubicBezTo>
                  <a:cubicBezTo>
                    <a:pt x="79" y="22"/>
                    <a:pt x="83" y="19"/>
                    <a:pt x="83" y="11"/>
                  </a:cubicBezTo>
                </a:path>
              </a:pathLst>
            </a:custGeom>
            <a:solidFill>
              <a:schemeClr val="accent1"/>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65" name="Freeform 545">
              <a:extLst>
                <a:ext uri="{FF2B5EF4-FFF2-40B4-BE49-F238E27FC236}">
                  <a16:creationId xmlns:a16="http://schemas.microsoft.com/office/drawing/2014/main" id="{F74273AC-8EDC-8A44-ADC5-0F6009503F5F}"/>
                </a:ext>
              </a:extLst>
            </p:cNvPr>
            <p:cNvSpPr>
              <a:spLocks noChangeArrowheads="1"/>
            </p:cNvSpPr>
            <p:nvPr/>
          </p:nvSpPr>
          <p:spPr bwMode="auto">
            <a:xfrm>
              <a:off x="1008063" y="3140075"/>
              <a:ext cx="53975" cy="28575"/>
            </a:xfrm>
            <a:custGeom>
              <a:avLst/>
              <a:gdLst>
                <a:gd name="T0" fmla="*/ 151 w 152"/>
                <a:gd name="T1" fmla="*/ 53 h 80"/>
                <a:gd name="T2" fmla="*/ 151 w 152"/>
                <a:gd name="T3" fmla="*/ 53 h 80"/>
                <a:gd name="T4" fmla="*/ 98 w 152"/>
                <a:gd name="T5" fmla="*/ 0 h 80"/>
                <a:gd name="T6" fmla="*/ 53 w 152"/>
                <a:gd name="T7" fmla="*/ 0 h 80"/>
                <a:gd name="T8" fmla="*/ 0 w 152"/>
                <a:gd name="T9" fmla="*/ 53 h 80"/>
                <a:gd name="T10" fmla="*/ 0 w 152"/>
                <a:gd name="T11" fmla="*/ 79 h 80"/>
                <a:gd name="T12" fmla="*/ 151 w 152"/>
                <a:gd name="T13" fmla="*/ 79 h 80"/>
                <a:gd name="T14" fmla="*/ 151 w 152"/>
                <a:gd name="T15" fmla="*/ 53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80">
                  <a:moveTo>
                    <a:pt x="151" y="53"/>
                  </a:moveTo>
                  <a:lnTo>
                    <a:pt x="151" y="53"/>
                  </a:lnTo>
                  <a:cubicBezTo>
                    <a:pt x="151" y="23"/>
                    <a:pt x="125" y="0"/>
                    <a:pt x="98" y="0"/>
                  </a:cubicBezTo>
                  <a:cubicBezTo>
                    <a:pt x="53" y="0"/>
                    <a:pt x="53" y="0"/>
                    <a:pt x="53" y="0"/>
                  </a:cubicBezTo>
                  <a:cubicBezTo>
                    <a:pt x="22" y="0"/>
                    <a:pt x="0" y="23"/>
                    <a:pt x="0" y="53"/>
                  </a:cubicBezTo>
                  <a:cubicBezTo>
                    <a:pt x="0" y="79"/>
                    <a:pt x="0" y="79"/>
                    <a:pt x="0" y="79"/>
                  </a:cubicBezTo>
                  <a:cubicBezTo>
                    <a:pt x="151" y="79"/>
                    <a:pt x="151" y="79"/>
                    <a:pt x="151" y="79"/>
                  </a:cubicBezTo>
                  <a:lnTo>
                    <a:pt x="151" y="53"/>
                  </a:lnTo>
                </a:path>
              </a:pathLst>
            </a:custGeom>
            <a:solidFill>
              <a:schemeClr val="accent1"/>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66" name="Freeform 546">
              <a:extLst>
                <a:ext uri="{FF2B5EF4-FFF2-40B4-BE49-F238E27FC236}">
                  <a16:creationId xmlns:a16="http://schemas.microsoft.com/office/drawing/2014/main" id="{F5765C4D-4DFD-E94D-9765-A3CDA0A606D2}"/>
                </a:ext>
              </a:extLst>
            </p:cNvPr>
            <p:cNvSpPr>
              <a:spLocks noChangeArrowheads="1"/>
            </p:cNvSpPr>
            <p:nvPr/>
          </p:nvSpPr>
          <p:spPr bwMode="auto">
            <a:xfrm>
              <a:off x="1008063" y="3168650"/>
              <a:ext cx="53975" cy="127000"/>
            </a:xfrm>
            <a:custGeom>
              <a:avLst/>
              <a:gdLst>
                <a:gd name="T0" fmla="*/ 0 w 152"/>
                <a:gd name="T1" fmla="*/ 0 h 353"/>
                <a:gd name="T2" fmla="*/ 0 w 152"/>
                <a:gd name="T3" fmla="*/ 0 h 353"/>
                <a:gd name="T4" fmla="*/ 0 w 152"/>
                <a:gd name="T5" fmla="*/ 42 h 353"/>
                <a:gd name="T6" fmla="*/ 72 w 152"/>
                <a:gd name="T7" fmla="*/ 42 h 353"/>
                <a:gd name="T8" fmla="*/ 83 w 152"/>
                <a:gd name="T9" fmla="*/ 53 h 353"/>
                <a:gd name="T10" fmla="*/ 83 w 152"/>
                <a:gd name="T11" fmla="*/ 53 h 353"/>
                <a:gd name="T12" fmla="*/ 72 w 152"/>
                <a:gd name="T13" fmla="*/ 65 h 353"/>
                <a:gd name="T14" fmla="*/ 0 w 152"/>
                <a:gd name="T15" fmla="*/ 65 h 353"/>
                <a:gd name="T16" fmla="*/ 0 w 152"/>
                <a:gd name="T17" fmla="*/ 99 h 353"/>
                <a:gd name="T18" fmla="*/ 72 w 152"/>
                <a:gd name="T19" fmla="*/ 99 h 353"/>
                <a:gd name="T20" fmla="*/ 83 w 152"/>
                <a:gd name="T21" fmla="*/ 110 h 353"/>
                <a:gd name="T22" fmla="*/ 83 w 152"/>
                <a:gd name="T23" fmla="*/ 110 h 353"/>
                <a:gd name="T24" fmla="*/ 72 w 152"/>
                <a:gd name="T25" fmla="*/ 121 h 353"/>
                <a:gd name="T26" fmla="*/ 0 w 152"/>
                <a:gd name="T27" fmla="*/ 121 h 353"/>
                <a:gd name="T28" fmla="*/ 0 w 152"/>
                <a:gd name="T29" fmla="*/ 152 h 353"/>
                <a:gd name="T30" fmla="*/ 0 w 152"/>
                <a:gd name="T31" fmla="*/ 159 h 353"/>
                <a:gd name="T32" fmla="*/ 72 w 152"/>
                <a:gd name="T33" fmla="*/ 159 h 353"/>
                <a:gd name="T34" fmla="*/ 83 w 152"/>
                <a:gd name="T35" fmla="*/ 170 h 353"/>
                <a:gd name="T36" fmla="*/ 83 w 152"/>
                <a:gd name="T37" fmla="*/ 170 h 353"/>
                <a:gd name="T38" fmla="*/ 72 w 152"/>
                <a:gd name="T39" fmla="*/ 182 h 353"/>
                <a:gd name="T40" fmla="*/ 0 w 152"/>
                <a:gd name="T41" fmla="*/ 182 h 353"/>
                <a:gd name="T42" fmla="*/ 0 w 152"/>
                <a:gd name="T43" fmla="*/ 216 h 353"/>
                <a:gd name="T44" fmla="*/ 72 w 152"/>
                <a:gd name="T45" fmla="*/ 216 h 353"/>
                <a:gd name="T46" fmla="*/ 83 w 152"/>
                <a:gd name="T47" fmla="*/ 227 h 353"/>
                <a:gd name="T48" fmla="*/ 83 w 152"/>
                <a:gd name="T49" fmla="*/ 227 h 353"/>
                <a:gd name="T50" fmla="*/ 72 w 152"/>
                <a:gd name="T51" fmla="*/ 238 h 353"/>
                <a:gd name="T52" fmla="*/ 0 w 152"/>
                <a:gd name="T53" fmla="*/ 238 h 353"/>
                <a:gd name="T54" fmla="*/ 0 w 152"/>
                <a:gd name="T55" fmla="*/ 242 h 353"/>
                <a:gd name="T56" fmla="*/ 0 w 152"/>
                <a:gd name="T57" fmla="*/ 352 h 353"/>
                <a:gd name="T58" fmla="*/ 151 w 152"/>
                <a:gd name="T59" fmla="*/ 352 h 353"/>
                <a:gd name="T60" fmla="*/ 151 w 152"/>
                <a:gd name="T61" fmla="*/ 152 h 353"/>
                <a:gd name="T62" fmla="*/ 151 w 152"/>
                <a:gd name="T63" fmla="*/ 0 h 353"/>
                <a:gd name="T64" fmla="*/ 0 w 152"/>
                <a:gd name="T65"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2" h="353">
                  <a:moveTo>
                    <a:pt x="0" y="0"/>
                  </a:moveTo>
                  <a:lnTo>
                    <a:pt x="0" y="0"/>
                  </a:lnTo>
                  <a:cubicBezTo>
                    <a:pt x="0" y="42"/>
                    <a:pt x="0" y="42"/>
                    <a:pt x="0" y="42"/>
                  </a:cubicBezTo>
                  <a:cubicBezTo>
                    <a:pt x="72" y="42"/>
                    <a:pt x="72" y="42"/>
                    <a:pt x="72" y="42"/>
                  </a:cubicBezTo>
                  <a:cubicBezTo>
                    <a:pt x="79" y="42"/>
                    <a:pt x="83" y="46"/>
                    <a:pt x="83" y="53"/>
                  </a:cubicBezTo>
                  <a:lnTo>
                    <a:pt x="83" y="53"/>
                  </a:lnTo>
                  <a:cubicBezTo>
                    <a:pt x="83" y="61"/>
                    <a:pt x="79" y="65"/>
                    <a:pt x="72" y="65"/>
                  </a:cubicBezTo>
                  <a:cubicBezTo>
                    <a:pt x="0" y="65"/>
                    <a:pt x="0" y="65"/>
                    <a:pt x="0" y="65"/>
                  </a:cubicBezTo>
                  <a:cubicBezTo>
                    <a:pt x="0" y="99"/>
                    <a:pt x="0" y="99"/>
                    <a:pt x="0" y="99"/>
                  </a:cubicBezTo>
                  <a:cubicBezTo>
                    <a:pt x="72" y="99"/>
                    <a:pt x="72" y="99"/>
                    <a:pt x="72" y="99"/>
                  </a:cubicBezTo>
                  <a:cubicBezTo>
                    <a:pt x="79" y="99"/>
                    <a:pt x="83" y="102"/>
                    <a:pt x="83" y="110"/>
                  </a:cubicBezTo>
                  <a:lnTo>
                    <a:pt x="83" y="110"/>
                  </a:lnTo>
                  <a:cubicBezTo>
                    <a:pt x="83" y="117"/>
                    <a:pt x="79" y="121"/>
                    <a:pt x="72" y="121"/>
                  </a:cubicBezTo>
                  <a:cubicBezTo>
                    <a:pt x="0" y="121"/>
                    <a:pt x="0" y="121"/>
                    <a:pt x="0" y="121"/>
                  </a:cubicBezTo>
                  <a:cubicBezTo>
                    <a:pt x="0" y="152"/>
                    <a:pt x="0" y="152"/>
                    <a:pt x="0" y="152"/>
                  </a:cubicBezTo>
                  <a:cubicBezTo>
                    <a:pt x="0" y="159"/>
                    <a:pt x="0" y="159"/>
                    <a:pt x="0" y="159"/>
                  </a:cubicBezTo>
                  <a:cubicBezTo>
                    <a:pt x="72" y="159"/>
                    <a:pt x="72" y="159"/>
                    <a:pt x="72" y="159"/>
                  </a:cubicBezTo>
                  <a:cubicBezTo>
                    <a:pt x="79" y="159"/>
                    <a:pt x="83" y="163"/>
                    <a:pt x="83" y="170"/>
                  </a:cubicBezTo>
                  <a:lnTo>
                    <a:pt x="83" y="170"/>
                  </a:lnTo>
                  <a:cubicBezTo>
                    <a:pt x="83" y="178"/>
                    <a:pt x="79" y="182"/>
                    <a:pt x="72" y="182"/>
                  </a:cubicBezTo>
                  <a:cubicBezTo>
                    <a:pt x="0" y="182"/>
                    <a:pt x="0" y="182"/>
                    <a:pt x="0" y="182"/>
                  </a:cubicBezTo>
                  <a:cubicBezTo>
                    <a:pt x="0" y="216"/>
                    <a:pt x="0" y="216"/>
                    <a:pt x="0" y="216"/>
                  </a:cubicBezTo>
                  <a:cubicBezTo>
                    <a:pt x="72" y="216"/>
                    <a:pt x="72" y="216"/>
                    <a:pt x="72" y="216"/>
                  </a:cubicBezTo>
                  <a:cubicBezTo>
                    <a:pt x="79" y="216"/>
                    <a:pt x="83" y="220"/>
                    <a:pt x="83" y="227"/>
                  </a:cubicBezTo>
                  <a:lnTo>
                    <a:pt x="83" y="227"/>
                  </a:lnTo>
                  <a:cubicBezTo>
                    <a:pt x="83" y="235"/>
                    <a:pt x="79" y="238"/>
                    <a:pt x="72" y="238"/>
                  </a:cubicBezTo>
                  <a:cubicBezTo>
                    <a:pt x="0" y="238"/>
                    <a:pt x="0" y="238"/>
                    <a:pt x="0" y="238"/>
                  </a:cubicBezTo>
                  <a:cubicBezTo>
                    <a:pt x="0" y="242"/>
                    <a:pt x="0" y="242"/>
                    <a:pt x="0" y="242"/>
                  </a:cubicBezTo>
                  <a:cubicBezTo>
                    <a:pt x="0" y="352"/>
                    <a:pt x="0" y="352"/>
                    <a:pt x="0" y="352"/>
                  </a:cubicBezTo>
                  <a:cubicBezTo>
                    <a:pt x="151" y="352"/>
                    <a:pt x="151" y="352"/>
                    <a:pt x="151" y="352"/>
                  </a:cubicBezTo>
                  <a:cubicBezTo>
                    <a:pt x="151" y="152"/>
                    <a:pt x="151" y="152"/>
                    <a:pt x="151" y="152"/>
                  </a:cubicBezTo>
                  <a:cubicBezTo>
                    <a:pt x="151" y="0"/>
                    <a:pt x="151" y="0"/>
                    <a:pt x="151" y="0"/>
                  </a:cubicBezTo>
                  <a:lnTo>
                    <a:pt x="0" y="0"/>
                  </a:lnTo>
                </a:path>
              </a:pathLst>
            </a:custGeom>
            <a:solidFill>
              <a:schemeClr val="accent4"/>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67" name="Freeform 547">
              <a:extLst>
                <a:ext uri="{FF2B5EF4-FFF2-40B4-BE49-F238E27FC236}">
                  <a16:creationId xmlns:a16="http://schemas.microsoft.com/office/drawing/2014/main" id="{6CECD110-36E4-8741-946B-F340277B6CF8}"/>
                </a:ext>
              </a:extLst>
            </p:cNvPr>
            <p:cNvSpPr>
              <a:spLocks noChangeArrowheads="1"/>
            </p:cNvSpPr>
            <p:nvPr/>
          </p:nvSpPr>
          <p:spPr bwMode="auto">
            <a:xfrm>
              <a:off x="1008063" y="3184525"/>
              <a:ext cx="30162" cy="7938"/>
            </a:xfrm>
            <a:custGeom>
              <a:avLst/>
              <a:gdLst>
                <a:gd name="T0" fmla="*/ 83 w 84"/>
                <a:gd name="T1" fmla="*/ 11 h 24"/>
                <a:gd name="T2" fmla="*/ 83 w 84"/>
                <a:gd name="T3" fmla="*/ 11 h 24"/>
                <a:gd name="T4" fmla="*/ 83 w 84"/>
                <a:gd name="T5" fmla="*/ 11 h 24"/>
                <a:gd name="T6" fmla="*/ 72 w 84"/>
                <a:gd name="T7" fmla="*/ 0 h 24"/>
                <a:gd name="T8" fmla="*/ 0 w 84"/>
                <a:gd name="T9" fmla="*/ 0 h 24"/>
                <a:gd name="T10" fmla="*/ 0 w 84"/>
                <a:gd name="T11" fmla="*/ 23 h 24"/>
                <a:gd name="T12" fmla="*/ 72 w 84"/>
                <a:gd name="T13" fmla="*/ 23 h 24"/>
                <a:gd name="T14" fmla="*/ 83 w 84"/>
                <a:gd name="T15" fmla="*/ 11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24">
                  <a:moveTo>
                    <a:pt x="83" y="11"/>
                  </a:moveTo>
                  <a:lnTo>
                    <a:pt x="83" y="11"/>
                  </a:lnTo>
                  <a:lnTo>
                    <a:pt x="83" y="11"/>
                  </a:lnTo>
                  <a:cubicBezTo>
                    <a:pt x="83" y="4"/>
                    <a:pt x="79" y="0"/>
                    <a:pt x="72" y="0"/>
                  </a:cubicBezTo>
                  <a:cubicBezTo>
                    <a:pt x="0" y="0"/>
                    <a:pt x="0" y="0"/>
                    <a:pt x="0" y="0"/>
                  </a:cubicBezTo>
                  <a:cubicBezTo>
                    <a:pt x="0" y="23"/>
                    <a:pt x="0" y="23"/>
                    <a:pt x="0" y="23"/>
                  </a:cubicBezTo>
                  <a:cubicBezTo>
                    <a:pt x="72" y="23"/>
                    <a:pt x="72" y="23"/>
                    <a:pt x="72" y="23"/>
                  </a:cubicBezTo>
                  <a:cubicBezTo>
                    <a:pt x="79" y="23"/>
                    <a:pt x="83" y="19"/>
                    <a:pt x="83" y="11"/>
                  </a:cubicBezTo>
                </a:path>
              </a:pathLst>
            </a:custGeom>
            <a:solidFill>
              <a:schemeClr val="accent1"/>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68" name="Freeform 548">
              <a:extLst>
                <a:ext uri="{FF2B5EF4-FFF2-40B4-BE49-F238E27FC236}">
                  <a16:creationId xmlns:a16="http://schemas.microsoft.com/office/drawing/2014/main" id="{2A9D86F9-B006-F341-8901-6EC7B407B194}"/>
                </a:ext>
              </a:extLst>
            </p:cNvPr>
            <p:cNvSpPr>
              <a:spLocks noChangeArrowheads="1"/>
            </p:cNvSpPr>
            <p:nvPr/>
          </p:nvSpPr>
          <p:spPr bwMode="auto">
            <a:xfrm>
              <a:off x="1008063" y="3205163"/>
              <a:ext cx="30162" cy="7937"/>
            </a:xfrm>
            <a:custGeom>
              <a:avLst/>
              <a:gdLst>
                <a:gd name="T0" fmla="*/ 83 w 84"/>
                <a:gd name="T1" fmla="*/ 11 h 23"/>
                <a:gd name="T2" fmla="*/ 83 w 84"/>
                <a:gd name="T3" fmla="*/ 11 h 23"/>
                <a:gd name="T4" fmla="*/ 83 w 84"/>
                <a:gd name="T5" fmla="*/ 11 h 23"/>
                <a:gd name="T6" fmla="*/ 72 w 84"/>
                <a:gd name="T7" fmla="*/ 0 h 23"/>
                <a:gd name="T8" fmla="*/ 0 w 84"/>
                <a:gd name="T9" fmla="*/ 0 h 23"/>
                <a:gd name="T10" fmla="*/ 0 w 84"/>
                <a:gd name="T11" fmla="*/ 22 h 23"/>
                <a:gd name="T12" fmla="*/ 72 w 84"/>
                <a:gd name="T13" fmla="*/ 22 h 23"/>
                <a:gd name="T14" fmla="*/ 83 w 84"/>
                <a:gd name="T15" fmla="*/ 1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23">
                  <a:moveTo>
                    <a:pt x="83" y="11"/>
                  </a:moveTo>
                  <a:lnTo>
                    <a:pt x="83" y="11"/>
                  </a:lnTo>
                  <a:lnTo>
                    <a:pt x="83" y="11"/>
                  </a:lnTo>
                  <a:cubicBezTo>
                    <a:pt x="83" y="3"/>
                    <a:pt x="79" y="0"/>
                    <a:pt x="72" y="0"/>
                  </a:cubicBezTo>
                  <a:cubicBezTo>
                    <a:pt x="0" y="0"/>
                    <a:pt x="0" y="0"/>
                    <a:pt x="0" y="0"/>
                  </a:cubicBezTo>
                  <a:cubicBezTo>
                    <a:pt x="0" y="22"/>
                    <a:pt x="0" y="22"/>
                    <a:pt x="0" y="22"/>
                  </a:cubicBezTo>
                  <a:cubicBezTo>
                    <a:pt x="72" y="22"/>
                    <a:pt x="72" y="22"/>
                    <a:pt x="72" y="22"/>
                  </a:cubicBezTo>
                  <a:cubicBezTo>
                    <a:pt x="79" y="22"/>
                    <a:pt x="83" y="18"/>
                    <a:pt x="83" y="11"/>
                  </a:cubicBezTo>
                </a:path>
              </a:pathLst>
            </a:custGeom>
            <a:solidFill>
              <a:schemeClr val="accent1"/>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69" name="Freeform 549">
              <a:extLst>
                <a:ext uri="{FF2B5EF4-FFF2-40B4-BE49-F238E27FC236}">
                  <a16:creationId xmlns:a16="http://schemas.microsoft.com/office/drawing/2014/main" id="{CD563864-919C-0A41-A3CB-23ED7F875F0A}"/>
                </a:ext>
              </a:extLst>
            </p:cNvPr>
            <p:cNvSpPr>
              <a:spLocks noChangeArrowheads="1"/>
            </p:cNvSpPr>
            <p:nvPr/>
          </p:nvSpPr>
          <p:spPr bwMode="auto">
            <a:xfrm>
              <a:off x="996950" y="3290888"/>
              <a:ext cx="74613" cy="11112"/>
            </a:xfrm>
            <a:custGeom>
              <a:avLst/>
              <a:gdLst>
                <a:gd name="T0" fmla="*/ 192 w 208"/>
                <a:gd name="T1" fmla="*/ 30 h 31"/>
                <a:gd name="T2" fmla="*/ 192 w 208"/>
                <a:gd name="T3" fmla="*/ 30 h 31"/>
                <a:gd name="T4" fmla="*/ 15 w 208"/>
                <a:gd name="T5" fmla="*/ 30 h 31"/>
                <a:gd name="T6" fmla="*/ 0 w 208"/>
                <a:gd name="T7" fmla="*/ 15 h 31"/>
                <a:gd name="T8" fmla="*/ 0 w 208"/>
                <a:gd name="T9" fmla="*/ 15 h 31"/>
                <a:gd name="T10" fmla="*/ 15 w 208"/>
                <a:gd name="T11" fmla="*/ 0 h 31"/>
                <a:gd name="T12" fmla="*/ 192 w 208"/>
                <a:gd name="T13" fmla="*/ 0 h 31"/>
                <a:gd name="T14" fmla="*/ 207 w 208"/>
                <a:gd name="T15" fmla="*/ 15 h 31"/>
                <a:gd name="T16" fmla="*/ 207 w 208"/>
                <a:gd name="T17" fmla="*/ 15 h 31"/>
                <a:gd name="T18" fmla="*/ 192 w 208"/>
                <a:gd name="T1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31">
                  <a:moveTo>
                    <a:pt x="192" y="30"/>
                  </a:moveTo>
                  <a:lnTo>
                    <a:pt x="192" y="30"/>
                  </a:lnTo>
                  <a:cubicBezTo>
                    <a:pt x="15" y="30"/>
                    <a:pt x="15" y="30"/>
                    <a:pt x="15" y="30"/>
                  </a:cubicBezTo>
                  <a:cubicBezTo>
                    <a:pt x="7" y="30"/>
                    <a:pt x="0" y="22"/>
                    <a:pt x="0" y="15"/>
                  </a:cubicBezTo>
                  <a:lnTo>
                    <a:pt x="0" y="15"/>
                  </a:lnTo>
                  <a:cubicBezTo>
                    <a:pt x="0" y="3"/>
                    <a:pt x="7" y="0"/>
                    <a:pt x="15" y="0"/>
                  </a:cubicBezTo>
                  <a:cubicBezTo>
                    <a:pt x="192" y="0"/>
                    <a:pt x="192" y="0"/>
                    <a:pt x="192" y="0"/>
                  </a:cubicBezTo>
                  <a:cubicBezTo>
                    <a:pt x="200" y="0"/>
                    <a:pt x="207" y="3"/>
                    <a:pt x="207" y="15"/>
                  </a:cubicBezTo>
                  <a:lnTo>
                    <a:pt x="207" y="15"/>
                  </a:lnTo>
                  <a:cubicBezTo>
                    <a:pt x="207" y="22"/>
                    <a:pt x="200" y="30"/>
                    <a:pt x="192" y="30"/>
                  </a:cubicBezTo>
                </a:path>
              </a:pathLst>
            </a:custGeom>
            <a:solidFill>
              <a:schemeClr val="accent1"/>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grpSp>
        <p:nvGrpSpPr>
          <p:cNvPr id="5" name="Group 4">
            <a:extLst>
              <a:ext uri="{FF2B5EF4-FFF2-40B4-BE49-F238E27FC236}">
                <a16:creationId xmlns:a16="http://schemas.microsoft.com/office/drawing/2014/main" id="{DF7B5DE2-4852-6340-82E3-466BE4815A03}"/>
              </a:ext>
            </a:extLst>
          </p:cNvPr>
          <p:cNvGrpSpPr/>
          <p:nvPr/>
        </p:nvGrpSpPr>
        <p:grpSpPr>
          <a:xfrm>
            <a:off x="17238928" y="6379937"/>
            <a:ext cx="3384787" cy="3482824"/>
            <a:chOff x="9792929" y="6143318"/>
            <a:chExt cx="4785293" cy="4923895"/>
          </a:xfrm>
        </p:grpSpPr>
        <p:sp>
          <p:nvSpPr>
            <p:cNvPr id="70" name="Forma libre 2036">
              <a:extLst>
                <a:ext uri="{FF2B5EF4-FFF2-40B4-BE49-F238E27FC236}">
                  <a16:creationId xmlns:a16="http://schemas.microsoft.com/office/drawing/2014/main" id="{DB58E327-258B-E84E-B4F5-05CD5B944E25}"/>
                </a:ext>
              </a:extLst>
            </p:cNvPr>
            <p:cNvSpPr/>
            <p:nvPr/>
          </p:nvSpPr>
          <p:spPr>
            <a:xfrm>
              <a:off x="9792929" y="6143318"/>
              <a:ext cx="2436468" cy="4923895"/>
            </a:xfrm>
            <a:custGeom>
              <a:avLst/>
              <a:gdLst>
                <a:gd name="connsiteX0" fmla="*/ 421637 w 428475"/>
                <a:gd name="connsiteY0" fmla="*/ 488574 h 865912"/>
                <a:gd name="connsiteX1" fmla="*/ 416591 w 428475"/>
                <a:gd name="connsiteY1" fmla="*/ 470685 h 865912"/>
                <a:gd name="connsiteX2" fmla="*/ 267672 w 428475"/>
                <a:gd name="connsiteY2" fmla="*/ 205678 h 865912"/>
                <a:gd name="connsiteX3" fmla="*/ 315280 w 428475"/>
                <a:gd name="connsiteY3" fmla="*/ 184363 h 865912"/>
                <a:gd name="connsiteX4" fmla="*/ 303949 w 428475"/>
                <a:gd name="connsiteY4" fmla="*/ 102815 h 865912"/>
                <a:gd name="connsiteX5" fmla="*/ 221206 w 428475"/>
                <a:gd name="connsiteY5" fmla="*/ 12132 h 865912"/>
                <a:gd name="connsiteX6" fmla="*/ 136177 w 428475"/>
                <a:gd name="connsiteY6" fmla="*/ 84640 h 865912"/>
                <a:gd name="connsiteX7" fmla="*/ 112373 w 428475"/>
                <a:gd name="connsiteY7" fmla="*/ 184363 h 865912"/>
                <a:gd name="connsiteX8" fmla="*/ 161600 w 428475"/>
                <a:gd name="connsiteY8" fmla="*/ 202823 h 865912"/>
                <a:gd name="connsiteX9" fmla="*/ 7444 w 428475"/>
                <a:gd name="connsiteY9" fmla="*/ 482865 h 865912"/>
                <a:gd name="connsiteX10" fmla="*/ 26011 w 428475"/>
                <a:gd name="connsiteY10" fmla="*/ 509508 h 865912"/>
                <a:gd name="connsiteX11" fmla="*/ 52672 w 428475"/>
                <a:gd name="connsiteY11" fmla="*/ 490953 h 865912"/>
                <a:gd name="connsiteX12" fmla="*/ 128941 w 428475"/>
                <a:gd name="connsiteY12" fmla="*/ 306733 h 865912"/>
                <a:gd name="connsiteX13" fmla="*/ 63146 w 428475"/>
                <a:gd name="connsiteY13" fmla="*/ 628548 h 865912"/>
                <a:gd name="connsiteX14" fmla="*/ 124275 w 428475"/>
                <a:gd name="connsiteY14" fmla="*/ 639014 h 865912"/>
                <a:gd name="connsiteX15" fmla="*/ 124275 w 428475"/>
                <a:gd name="connsiteY15" fmla="*/ 823425 h 865912"/>
                <a:gd name="connsiteX16" fmla="*/ 163981 w 428475"/>
                <a:gd name="connsiteY16" fmla="*/ 863105 h 865912"/>
                <a:gd name="connsiteX17" fmla="*/ 203686 w 428475"/>
                <a:gd name="connsiteY17" fmla="*/ 823425 h 865912"/>
                <a:gd name="connsiteX18" fmla="*/ 203686 w 428475"/>
                <a:gd name="connsiteY18" fmla="*/ 643106 h 865912"/>
                <a:gd name="connsiteX19" fmla="*/ 227490 w 428475"/>
                <a:gd name="connsiteY19" fmla="*/ 642821 h 865912"/>
                <a:gd name="connsiteX20" fmla="*/ 227490 w 428475"/>
                <a:gd name="connsiteY20" fmla="*/ 823521 h 865912"/>
                <a:gd name="connsiteX21" fmla="*/ 267196 w 428475"/>
                <a:gd name="connsiteY21" fmla="*/ 863200 h 865912"/>
                <a:gd name="connsiteX22" fmla="*/ 306901 w 428475"/>
                <a:gd name="connsiteY22" fmla="*/ 823521 h 865912"/>
                <a:gd name="connsiteX23" fmla="*/ 306901 w 428475"/>
                <a:gd name="connsiteY23" fmla="*/ 636826 h 865912"/>
                <a:gd name="connsiteX24" fmla="*/ 363650 w 428475"/>
                <a:gd name="connsiteY24" fmla="*/ 626264 h 865912"/>
                <a:gd name="connsiteX25" fmla="*/ 313090 w 428475"/>
                <a:gd name="connsiteY25" fmla="*/ 323385 h 865912"/>
                <a:gd name="connsiteX26" fmla="*/ 372601 w 428475"/>
                <a:gd name="connsiteY26" fmla="*/ 483055 h 865912"/>
                <a:gd name="connsiteX27" fmla="*/ 377647 w 428475"/>
                <a:gd name="connsiteY27" fmla="*/ 501039 h 865912"/>
                <a:gd name="connsiteX28" fmla="*/ 399737 w 428475"/>
                <a:gd name="connsiteY28" fmla="*/ 517691 h 865912"/>
                <a:gd name="connsiteX29" fmla="*/ 406022 w 428475"/>
                <a:gd name="connsiteY29" fmla="*/ 516835 h 865912"/>
                <a:gd name="connsiteX30" fmla="*/ 421637 w 428475"/>
                <a:gd name="connsiteY30" fmla="*/ 488574 h 86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8475" h="865912">
                  <a:moveTo>
                    <a:pt x="421637" y="488574"/>
                  </a:moveTo>
                  <a:lnTo>
                    <a:pt x="416591" y="470685"/>
                  </a:lnTo>
                  <a:cubicBezTo>
                    <a:pt x="385455" y="322148"/>
                    <a:pt x="355081" y="231940"/>
                    <a:pt x="267672" y="205678"/>
                  </a:cubicBezTo>
                  <a:cubicBezTo>
                    <a:pt x="299760" y="198160"/>
                    <a:pt x="315280" y="184363"/>
                    <a:pt x="315280" y="184363"/>
                  </a:cubicBezTo>
                  <a:cubicBezTo>
                    <a:pt x="315280" y="184363"/>
                    <a:pt x="295761" y="165617"/>
                    <a:pt x="303949" y="102815"/>
                  </a:cubicBezTo>
                  <a:cubicBezTo>
                    <a:pt x="312995" y="33161"/>
                    <a:pt x="236441" y="-7660"/>
                    <a:pt x="221206" y="12132"/>
                  </a:cubicBezTo>
                  <a:cubicBezTo>
                    <a:pt x="204162" y="-4901"/>
                    <a:pt x="142938" y="24026"/>
                    <a:pt x="136177" y="84640"/>
                  </a:cubicBezTo>
                  <a:cubicBezTo>
                    <a:pt x="129417" y="145254"/>
                    <a:pt x="138462" y="154865"/>
                    <a:pt x="112373" y="184363"/>
                  </a:cubicBezTo>
                  <a:cubicBezTo>
                    <a:pt x="112373" y="184363"/>
                    <a:pt x="130274" y="195115"/>
                    <a:pt x="161600" y="202823"/>
                  </a:cubicBezTo>
                  <a:cubicBezTo>
                    <a:pt x="52006" y="230799"/>
                    <a:pt x="26678" y="365253"/>
                    <a:pt x="7444" y="482865"/>
                  </a:cubicBezTo>
                  <a:cubicBezTo>
                    <a:pt x="5445" y="495330"/>
                    <a:pt x="13538" y="507225"/>
                    <a:pt x="26011" y="509508"/>
                  </a:cubicBezTo>
                  <a:cubicBezTo>
                    <a:pt x="38390" y="511697"/>
                    <a:pt x="50387" y="503418"/>
                    <a:pt x="52672" y="490953"/>
                  </a:cubicBezTo>
                  <a:cubicBezTo>
                    <a:pt x="64098" y="427389"/>
                    <a:pt x="138462" y="293982"/>
                    <a:pt x="128941" y="306733"/>
                  </a:cubicBezTo>
                  <a:cubicBezTo>
                    <a:pt x="94948" y="524257"/>
                    <a:pt x="84760" y="567363"/>
                    <a:pt x="63146" y="628548"/>
                  </a:cubicBezTo>
                  <a:cubicBezTo>
                    <a:pt x="82475" y="633305"/>
                    <a:pt x="103137" y="636636"/>
                    <a:pt x="124275" y="639014"/>
                  </a:cubicBezTo>
                  <a:lnTo>
                    <a:pt x="124275" y="823425"/>
                  </a:lnTo>
                  <a:cubicBezTo>
                    <a:pt x="124275" y="845216"/>
                    <a:pt x="142176" y="863105"/>
                    <a:pt x="163981" y="863105"/>
                  </a:cubicBezTo>
                  <a:cubicBezTo>
                    <a:pt x="185785" y="863105"/>
                    <a:pt x="203686" y="845216"/>
                    <a:pt x="203686" y="823425"/>
                  </a:cubicBezTo>
                  <a:lnTo>
                    <a:pt x="203686" y="643106"/>
                  </a:lnTo>
                  <a:cubicBezTo>
                    <a:pt x="211684" y="643106"/>
                    <a:pt x="219682" y="643011"/>
                    <a:pt x="227490" y="642821"/>
                  </a:cubicBezTo>
                  <a:lnTo>
                    <a:pt x="227490" y="823521"/>
                  </a:lnTo>
                  <a:cubicBezTo>
                    <a:pt x="227490" y="845311"/>
                    <a:pt x="245391" y="863200"/>
                    <a:pt x="267196" y="863200"/>
                  </a:cubicBezTo>
                  <a:cubicBezTo>
                    <a:pt x="289000" y="863200"/>
                    <a:pt x="306901" y="845311"/>
                    <a:pt x="306901" y="823521"/>
                  </a:cubicBezTo>
                  <a:lnTo>
                    <a:pt x="306901" y="636826"/>
                  </a:lnTo>
                  <a:cubicBezTo>
                    <a:pt x="329658" y="633971"/>
                    <a:pt x="349273" y="630260"/>
                    <a:pt x="363650" y="626264"/>
                  </a:cubicBezTo>
                  <a:cubicBezTo>
                    <a:pt x="320232" y="540529"/>
                    <a:pt x="315375" y="410357"/>
                    <a:pt x="313090" y="323385"/>
                  </a:cubicBezTo>
                  <a:cubicBezTo>
                    <a:pt x="334133" y="356499"/>
                    <a:pt x="351272" y="407407"/>
                    <a:pt x="372601" y="483055"/>
                  </a:cubicBezTo>
                  <a:lnTo>
                    <a:pt x="377647" y="501039"/>
                  </a:lnTo>
                  <a:cubicBezTo>
                    <a:pt x="380504" y="511126"/>
                    <a:pt x="389740" y="517691"/>
                    <a:pt x="399737" y="517691"/>
                  </a:cubicBezTo>
                  <a:cubicBezTo>
                    <a:pt x="401832" y="517691"/>
                    <a:pt x="403927" y="517406"/>
                    <a:pt x="406022" y="516835"/>
                  </a:cubicBezTo>
                  <a:cubicBezTo>
                    <a:pt x="418019" y="513409"/>
                    <a:pt x="425065" y="500754"/>
                    <a:pt x="421637" y="488574"/>
                  </a:cubicBezTo>
                  <a:close/>
                </a:path>
              </a:pathLst>
            </a:custGeom>
            <a:solidFill>
              <a:schemeClr val="accent2"/>
            </a:solidFill>
            <a:ln w="9525" cap="flat">
              <a:noFill/>
              <a:prstDash val="solid"/>
              <a:miter/>
            </a:ln>
          </p:spPr>
          <p:txBody>
            <a:bodyPr rtlCol="0" anchor="ctr"/>
            <a:lstStyle/>
            <a:p>
              <a:endParaRPr lang="es-MX"/>
            </a:p>
          </p:txBody>
        </p:sp>
        <p:sp>
          <p:nvSpPr>
            <p:cNvPr id="71" name="Forma libre 2037">
              <a:extLst>
                <a:ext uri="{FF2B5EF4-FFF2-40B4-BE49-F238E27FC236}">
                  <a16:creationId xmlns:a16="http://schemas.microsoft.com/office/drawing/2014/main" id="{4037D277-4A54-7D46-AFB9-1317A34AAA5F}"/>
                </a:ext>
              </a:extLst>
            </p:cNvPr>
            <p:cNvSpPr/>
            <p:nvPr/>
          </p:nvSpPr>
          <p:spPr>
            <a:xfrm>
              <a:off x="12456844" y="6143318"/>
              <a:ext cx="2121378" cy="4923892"/>
            </a:xfrm>
            <a:custGeom>
              <a:avLst/>
              <a:gdLst>
                <a:gd name="connsiteX0" fmla="*/ 294887 w 295172"/>
                <a:gd name="connsiteY0" fmla="*/ 250450 h 685117"/>
                <a:gd name="connsiteX1" fmla="*/ 205478 w 295172"/>
                <a:gd name="connsiteY1" fmla="*/ 161100 h 685117"/>
                <a:gd name="connsiteX2" fmla="*/ 184530 w 295172"/>
                <a:gd name="connsiteY2" fmla="*/ 161100 h 685117"/>
                <a:gd name="connsiteX3" fmla="*/ 183388 w 295172"/>
                <a:gd name="connsiteY3" fmla="*/ 159958 h 685117"/>
                <a:gd name="connsiteX4" fmla="*/ 183388 w 295172"/>
                <a:gd name="connsiteY4" fmla="*/ 133505 h 685117"/>
                <a:gd name="connsiteX5" fmla="*/ 183959 w 295172"/>
                <a:gd name="connsiteY5" fmla="*/ 132553 h 685117"/>
                <a:gd name="connsiteX6" fmla="*/ 216237 w 295172"/>
                <a:gd name="connsiteY6" fmla="*/ 73367 h 685117"/>
                <a:gd name="connsiteX7" fmla="*/ 149967 w 295172"/>
                <a:gd name="connsiteY7" fmla="*/ 7138 h 685117"/>
                <a:gd name="connsiteX8" fmla="*/ 83696 w 295172"/>
                <a:gd name="connsiteY8" fmla="*/ 73367 h 685117"/>
                <a:gd name="connsiteX9" fmla="*/ 118069 w 295172"/>
                <a:gd name="connsiteY9" fmla="*/ 133600 h 685117"/>
                <a:gd name="connsiteX10" fmla="*/ 118640 w 295172"/>
                <a:gd name="connsiteY10" fmla="*/ 134551 h 685117"/>
                <a:gd name="connsiteX11" fmla="*/ 118640 w 295172"/>
                <a:gd name="connsiteY11" fmla="*/ 159958 h 685117"/>
                <a:gd name="connsiteX12" fmla="*/ 117498 w 295172"/>
                <a:gd name="connsiteY12" fmla="*/ 161100 h 685117"/>
                <a:gd name="connsiteX13" fmla="*/ 96550 w 295172"/>
                <a:gd name="connsiteY13" fmla="*/ 161100 h 685117"/>
                <a:gd name="connsiteX14" fmla="*/ 7141 w 295172"/>
                <a:gd name="connsiteY14" fmla="*/ 250450 h 685117"/>
                <a:gd name="connsiteX15" fmla="*/ 7141 w 295172"/>
                <a:gd name="connsiteY15" fmla="*/ 418780 h 685117"/>
                <a:gd name="connsiteX16" fmla="*/ 7141 w 295172"/>
                <a:gd name="connsiteY16" fmla="*/ 418780 h 685117"/>
                <a:gd name="connsiteX17" fmla="*/ 7141 w 295172"/>
                <a:gd name="connsiteY17" fmla="*/ 418971 h 685117"/>
                <a:gd name="connsiteX18" fmla="*/ 34945 w 295172"/>
                <a:gd name="connsiteY18" fmla="*/ 440951 h 685117"/>
                <a:gd name="connsiteX19" fmla="*/ 62748 w 295172"/>
                <a:gd name="connsiteY19" fmla="*/ 418971 h 685117"/>
                <a:gd name="connsiteX20" fmla="*/ 62748 w 295172"/>
                <a:gd name="connsiteY20" fmla="*/ 418780 h 685117"/>
                <a:gd name="connsiteX21" fmla="*/ 62748 w 295172"/>
                <a:gd name="connsiteY21" fmla="*/ 291843 h 685117"/>
                <a:gd name="connsiteX22" fmla="*/ 77030 w 295172"/>
                <a:gd name="connsiteY22" fmla="*/ 265485 h 685117"/>
                <a:gd name="connsiteX23" fmla="*/ 77030 w 295172"/>
                <a:gd name="connsiteY23" fmla="*/ 648199 h 685117"/>
                <a:gd name="connsiteX24" fmla="*/ 102549 w 295172"/>
                <a:gd name="connsiteY24" fmla="*/ 680837 h 685117"/>
                <a:gd name="connsiteX25" fmla="*/ 139683 w 295172"/>
                <a:gd name="connsiteY25" fmla="*/ 650102 h 685117"/>
                <a:gd name="connsiteX26" fmla="*/ 139683 w 295172"/>
                <a:gd name="connsiteY26" fmla="*/ 445804 h 685117"/>
                <a:gd name="connsiteX27" fmla="*/ 151014 w 295172"/>
                <a:gd name="connsiteY27" fmla="*/ 434481 h 685117"/>
                <a:gd name="connsiteX28" fmla="*/ 151014 w 295172"/>
                <a:gd name="connsiteY28" fmla="*/ 434481 h 685117"/>
                <a:gd name="connsiteX29" fmla="*/ 162345 w 295172"/>
                <a:gd name="connsiteY29" fmla="*/ 445804 h 685117"/>
                <a:gd name="connsiteX30" fmla="*/ 162345 w 295172"/>
                <a:gd name="connsiteY30" fmla="*/ 648199 h 685117"/>
                <a:gd name="connsiteX31" fmla="*/ 187863 w 295172"/>
                <a:gd name="connsiteY31" fmla="*/ 680837 h 685117"/>
                <a:gd name="connsiteX32" fmla="*/ 224997 w 295172"/>
                <a:gd name="connsiteY32" fmla="*/ 650102 h 685117"/>
                <a:gd name="connsiteX33" fmla="*/ 224997 w 295172"/>
                <a:gd name="connsiteY33" fmla="*/ 265580 h 685117"/>
                <a:gd name="connsiteX34" fmla="*/ 239280 w 295172"/>
                <a:gd name="connsiteY34" fmla="*/ 291938 h 685117"/>
                <a:gd name="connsiteX35" fmla="*/ 239280 w 295172"/>
                <a:gd name="connsiteY35" fmla="*/ 418875 h 685117"/>
                <a:gd name="connsiteX36" fmla="*/ 239280 w 295172"/>
                <a:gd name="connsiteY36" fmla="*/ 418875 h 685117"/>
                <a:gd name="connsiteX37" fmla="*/ 239280 w 295172"/>
                <a:gd name="connsiteY37" fmla="*/ 419066 h 685117"/>
                <a:gd name="connsiteX38" fmla="*/ 267083 w 295172"/>
                <a:gd name="connsiteY38" fmla="*/ 441047 h 685117"/>
                <a:gd name="connsiteX39" fmla="*/ 294887 w 295172"/>
                <a:gd name="connsiteY39" fmla="*/ 419066 h 685117"/>
                <a:gd name="connsiteX40" fmla="*/ 294887 w 295172"/>
                <a:gd name="connsiteY40" fmla="*/ 418875 h 685117"/>
                <a:gd name="connsiteX41" fmla="*/ 294982 w 295172"/>
                <a:gd name="connsiteY41" fmla="*/ 418875 h 685117"/>
                <a:gd name="connsiteX42" fmla="*/ 294982 w 295172"/>
                <a:gd name="connsiteY42" fmla="*/ 250450 h 68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95172" h="685117">
                  <a:moveTo>
                    <a:pt x="294887" y="250450"/>
                  </a:moveTo>
                  <a:cubicBezTo>
                    <a:pt x="294887" y="211627"/>
                    <a:pt x="264608" y="161100"/>
                    <a:pt x="205478" y="161100"/>
                  </a:cubicBezTo>
                  <a:lnTo>
                    <a:pt x="184530" y="161100"/>
                  </a:lnTo>
                  <a:cubicBezTo>
                    <a:pt x="183959" y="161100"/>
                    <a:pt x="183388" y="160624"/>
                    <a:pt x="183388" y="159958"/>
                  </a:cubicBezTo>
                  <a:lnTo>
                    <a:pt x="183388" y="133505"/>
                  </a:lnTo>
                  <a:cubicBezTo>
                    <a:pt x="183388" y="133124"/>
                    <a:pt x="183578" y="132743"/>
                    <a:pt x="183959" y="132553"/>
                  </a:cubicBezTo>
                  <a:cubicBezTo>
                    <a:pt x="203098" y="122276"/>
                    <a:pt x="216237" y="96489"/>
                    <a:pt x="216237" y="73367"/>
                  </a:cubicBezTo>
                  <a:cubicBezTo>
                    <a:pt x="216237" y="39967"/>
                    <a:pt x="189577" y="7424"/>
                    <a:pt x="149967" y="7138"/>
                  </a:cubicBezTo>
                  <a:cubicBezTo>
                    <a:pt x="110356" y="6853"/>
                    <a:pt x="83696" y="39967"/>
                    <a:pt x="83696" y="73367"/>
                  </a:cubicBezTo>
                  <a:cubicBezTo>
                    <a:pt x="83696" y="97441"/>
                    <a:pt x="97788" y="123799"/>
                    <a:pt x="118069" y="133600"/>
                  </a:cubicBezTo>
                  <a:cubicBezTo>
                    <a:pt x="118450" y="133790"/>
                    <a:pt x="118640" y="134171"/>
                    <a:pt x="118640" y="134551"/>
                  </a:cubicBezTo>
                  <a:lnTo>
                    <a:pt x="118640" y="159958"/>
                  </a:lnTo>
                  <a:cubicBezTo>
                    <a:pt x="118640" y="160529"/>
                    <a:pt x="118164" y="161100"/>
                    <a:pt x="117498" y="161100"/>
                  </a:cubicBezTo>
                  <a:lnTo>
                    <a:pt x="96550" y="161100"/>
                  </a:lnTo>
                  <a:cubicBezTo>
                    <a:pt x="41800" y="161100"/>
                    <a:pt x="7141" y="211722"/>
                    <a:pt x="7141" y="250450"/>
                  </a:cubicBezTo>
                  <a:lnTo>
                    <a:pt x="7141" y="418780"/>
                  </a:lnTo>
                  <a:lnTo>
                    <a:pt x="7141" y="418780"/>
                  </a:lnTo>
                  <a:cubicBezTo>
                    <a:pt x="7141" y="418875"/>
                    <a:pt x="7141" y="418971"/>
                    <a:pt x="7141" y="418971"/>
                  </a:cubicBezTo>
                  <a:cubicBezTo>
                    <a:pt x="7141" y="431055"/>
                    <a:pt x="22757" y="440951"/>
                    <a:pt x="34945" y="440951"/>
                  </a:cubicBezTo>
                  <a:cubicBezTo>
                    <a:pt x="47037" y="440951"/>
                    <a:pt x="62748" y="431150"/>
                    <a:pt x="62748" y="418971"/>
                  </a:cubicBezTo>
                  <a:cubicBezTo>
                    <a:pt x="62748" y="418875"/>
                    <a:pt x="62748" y="418780"/>
                    <a:pt x="62748" y="418780"/>
                  </a:cubicBezTo>
                  <a:lnTo>
                    <a:pt x="62748" y="291843"/>
                  </a:lnTo>
                  <a:cubicBezTo>
                    <a:pt x="62748" y="277475"/>
                    <a:pt x="62653" y="265770"/>
                    <a:pt x="77030" y="265485"/>
                  </a:cubicBezTo>
                  <a:lnTo>
                    <a:pt x="77030" y="648199"/>
                  </a:lnTo>
                  <a:cubicBezTo>
                    <a:pt x="77030" y="663614"/>
                    <a:pt x="87314" y="678078"/>
                    <a:pt x="102549" y="680837"/>
                  </a:cubicBezTo>
                  <a:cubicBezTo>
                    <a:pt x="122258" y="684453"/>
                    <a:pt x="139683" y="669229"/>
                    <a:pt x="139683" y="650102"/>
                  </a:cubicBezTo>
                  <a:lnTo>
                    <a:pt x="139683" y="445804"/>
                  </a:lnTo>
                  <a:cubicBezTo>
                    <a:pt x="139683" y="439524"/>
                    <a:pt x="144730" y="434481"/>
                    <a:pt x="151014" y="434481"/>
                  </a:cubicBezTo>
                  <a:lnTo>
                    <a:pt x="151014" y="434481"/>
                  </a:lnTo>
                  <a:cubicBezTo>
                    <a:pt x="157298" y="434481"/>
                    <a:pt x="162345" y="439524"/>
                    <a:pt x="162345" y="445804"/>
                  </a:cubicBezTo>
                  <a:lnTo>
                    <a:pt x="162345" y="648199"/>
                  </a:lnTo>
                  <a:cubicBezTo>
                    <a:pt x="162345" y="663614"/>
                    <a:pt x="172628" y="678078"/>
                    <a:pt x="187863" y="680837"/>
                  </a:cubicBezTo>
                  <a:cubicBezTo>
                    <a:pt x="207573" y="684453"/>
                    <a:pt x="224997" y="669229"/>
                    <a:pt x="224997" y="650102"/>
                  </a:cubicBezTo>
                  <a:lnTo>
                    <a:pt x="224997" y="265580"/>
                  </a:lnTo>
                  <a:cubicBezTo>
                    <a:pt x="233948" y="265104"/>
                    <a:pt x="239280" y="278141"/>
                    <a:pt x="239280" y="291938"/>
                  </a:cubicBezTo>
                  <a:lnTo>
                    <a:pt x="239280" y="418875"/>
                  </a:lnTo>
                  <a:lnTo>
                    <a:pt x="239280" y="418875"/>
                  </a:lnTo>
                  <a:cubicBezTo>
                    <a:pt x="239280" y="418971"/>
                    <a:pt x="239280" y="419066"/>
                    <a:pt x="239280" y="419066"/>
                  </a:cubicBezTo>
                  <a:cubicBezTo>
                    <a:pt x="239280" y="431150"/>
                    <a:pt x="254895" y="441047"/>
                    <a:pt x="267083" y="441047"/>
                  </a:cubicBezTo>
                  <a:cubicBezTo>
                    <a:pt x="279176" y="441047"/>
                    <a:pt x="294887" y="431245"/>
                    <a:pt x="294887" y="419066"/>
                  </a:cubicBezTo>
                  <a:cubicBezTo>
                    <a:pt x="294887" y="418971"/>
                    <a:pt x="294887" y="418875"/>
                    <a:pt x="294887" y="418875"/>
                  </a:cubicBezTo>
                  <a:lnTo>
                    <a:pt x="294982" y="418875"/>
                  </a:lnTo>
                  <a:lnTo>
                    <a:pt x="294982" y="250450"/>
                  </a:lnTo>
                  <a:close/>
                </a:path>
              </a:pathLst>
            </a:custGeom>
            <a:solidFill>
              <a:schemeClr val="accent2"/>
            </a:solidFill>
            <a:ln w="9525" cap="flat">
              <a:noFill/>
              <a:prstDash val="solid"/>
              <a:miter/>
            </a:ln>
          </p:spPr>
          <p:txBody>
            <a:bodyPr rtlCol="0" anchor="ctr"/>
            <a:lstStyle/>
            <a:p>
              <a:endParaRPr lang="es-MX"/>
            </a:p>
          </p:txBody>
        </p:sp>
      </p:grpSp>
      <p:sp>
        <p:nvSpPr>
          <p:cNvPr id="72" name="Freeform 157">
            <a:extLst>
              <a:ext uri="{FF2B5EF4-FFF2-40B4-BE49-F238E27FC236}">
                <a16:creationId xmlns:a16="http://schemas.microsoft.com/office/drawing/2014/main" id="{6EAE1BCF-8C01-9D45-AB3F-401FDE99C0C2}"/>
              </a:ext>
            </a:extLst>
          </p:cNvPr>
          <p:cNvSpPr>
            <a:spLocks noChangeArrowheads="1"/>
          </p:cNvSpPr>
          <p:nvPr/>
        </p:nvSpPr>
        <p:spPr bwMode="auto">
          <a:xfrm>
            <a:off x="18431520" y="5923398"/>
            <a:ext cx="1236880" cy="950895"/>
          </a:xfrm>
          <a:custGeom>
            <a:avLst/>
            <a:gdLst>
              <a:gd name="T0" fmla="*/ 382 w 765"/>
              <a:gd name="T1" fmla="*/ 586 h 587"/>
              <a:gd name="T2" fmla="*/ 382 w 765"/>
              <a:gd name="T3" fmla="*/ 586 h 587"/>
              <a:gd name="T4" fmla="*/ 588 w 765"/>
              <a:gd name="T5" fmla="*/ 88 h 587"/>
              <a:gd name="T6" fmla="*/ 382 w 765"/>
              <a:gd name="T7" fmla="*/ 176 h 587"/>
              <a:gd name="T8" fmla="*/ 177 w 765"/>
              <a:gd name="T9" fmla="*/ 88 h 587"/>
              <a:gd name="T10" fmla="*/ 382 w 765"/>
              <a:gd name="T11" fmla="*/ 586 h 587"/>
            </a:gdLst>
            <a:ahLst/>
            <a:cxnLst>
              <a:cxn ang="0">
                <a:pos x="T0" y="T1"/>
              </a:cxn>
              <a:cxn ang="0">
                <a:pos x="T2" y="T3"/>
              </a:cxn>
              <a:cxn ang="0">
                <a:pos x="T4" y="T5"/>
              </a:cxn>
              <a:cxn ang="0">
                <a:pos x="T6" y="T7"/>
              </a:cxn>
              <a:cxn ang="0">
                <a:pos x="T8" y="T9"/>
              </a:cxn>
              <a:cxn ang="0">
                <a:pos x="T10" y="T11"/>
              </a:cxn>
            </a:cxnLst>
            <a:rect l="0" t="0" r="r" b="b"/>
            <a:pathLst>
              <a:path w="765" h="587">
                <a:moveTo>
                  <a:pt x="382" y="586"/>
                </a:moveTo>
                <a:lnTo>
                  <a:pt x="382" y="586"/>
                </a:lnTo>
                <a:cubicBezTo>
                  <a:pt x="647" y="499"/>
                  <a:pt x="764" y="147"/>
                  <a:pt x="588" y="88"/>
                </a:cubicBezTo>
                <a:cubicBezTo>
                  <a:pt x="441" y="0"/>
                  <a:pt x="382" y="176"/>
                  <a:pt x="382" y="176"/>
                </a:cubicBezTo>
                <a:cubicBezTo>
                  <a:pt x="382" y="176"/>
                  <a:pt x="324" y="0"/>
                  <a:pt x="177" y="88"/>
                </a:cubicBezTo>
                <a:cubicBezTo>
                  <a:pt x="0" y="147"/>
                  <a:pt x="147" y="499"/>
                  <a:pt x="382" y="586"/>
                </a:cubicBezTo>
              </a:path>
            </a:pathLst>
          </a:custGeom>
          <a:solidFill>
            <a:schemeClr val="accent4"/>
          </a:solidFill>
          <a:ln>
            <a:noFill/>
          </a:ln>
          <a:effectLst/>
        </p:spPr>
        <p:txBody>
          <a:bodyPr wrap="none" anchor="ctr"/>
          <a:lstStyle/>
          <a:p>
            <a:endParaRPr lang="en-SV"/>
          </a:p>
        </p:txBody>
      </p:sp>
      <p:grpSp>
        <p:nvGrpSpPr>
          <p:cNvPr id="76" name="Group 75">
            <a:extLst>
              <a:ext uri="{FF2B5EF4-FFF2-40B4-BE49-F238E27FC236}">
                <a16:creationId xmlns:a16="http://schemas.microsoft.com/office/drawing/2014/main" id="{F0D4211C-FF26-DE41-B478-01028D5FA72B}"/>
              </a:ext>
            </a:extLst>
          </p:cNvPr>
          <p:cNvGrpSpPr/>
          <p:nvPr/>
        </p:nvGrpSpPr>
        <p:grpSpPr>
          <a:xfrm>
            <a:off x="3401393" y="10333398"/>
            <a:ext cx="3798294" cy="1849397"/>
            <a:chOff x="8171269" y="10491269"/>
            <a:chExt cx="5475914" cy="1849397"/>
          </a:xfrm>
        </p:grpSpPr>
        <p:sp>
          <p:nvSpPr>
            <p:cNvPr id="79" name="TextBox 78">
              <a:extLst>
                <a:ext uri="{FF2B5EF4-FFF2-40B4-BE49-F238E27FC236}">
                  <a16:creationId xmlns:a16="http://schemas.microsoft.com/office/drawing/2014/main" id="{2707CE4F-05A7-1543-A370-466C3AA732E2}"/>
                </a:ext>
              </a:extLst>
            </p:cNvPr>
            <p:cNvSpPr txBox="1"/>
            <p:nvPr/>
          </p:nvSpPr>
          <p:spPr>
            <a:xfrm>
              <a:off x="8171269" y="11140337"/>
              <a:ext cx="5475914"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85" name="Rectangle 84">
              <a:extLst>
                <a:ext uri="{FF2B5EF4-FFF2-40B4-BE49-F238E27FC236}">
                  <a16:creationId xmlns:a16="http://schemas.microsoft.com/office/drawing/2014/main" id="{BF6D770C-CB1C-DF48-AC01-84ED79E38727}"/>
                </a:ext>
              </a:extLst>
            </p:cNvPr>
            <p:cNvSpPr/>
            <p:nvPr/>
          </p:nvSpPr>
          <p:spPr>
            <a:xfrm>
              <a:off x="8766340" y="10491269"/>
              <a:ext cx="4297676"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Condoms</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86" name="Group 85">
            <a:extLst>
              <a:ext uri="{FF2B5EF4-FFF2-40B4-BE49-F238E27FC236}">
                <a16:creationId xmlns:a16="http://schemas.microsoft.com/office/drawing/2014/main" id="{B498D13E-CE10-E542-B026-C6D1E4A678BA}"/>
              </a:ext>
            </a:extLst>
          </p:cNvPr>
          <p:cNvGrpSpPr/>
          <p:nvPr/>
        </p:nvGrpSpPr>
        <p:grpSpPr>
          <a:xfrm>
            <a:off x="10516568" y="10364256"/>
            <a:ext cx="3798294" cy="1849397"/>
            <a:chOff x="8171269" y="10491269"/>
            <a:chExt cx="5475914" cy="1849397"/>
          </a:xfrm>
        </p:grpSpPr>
        <p:sp>
          <p:nvSpPr>
            <p:cNvPr id="87" name="TextBox 86">
              <a:extLst>
                <a:ext uri="{FF2B5EF4-FFF2-40B4-BE49-F238E27FC236}">
                  <a16:creationId xmlns:a16="http://schemas.microsoft.com/office/drawing/2014/main" id="{2F0C8B5F-167A-F547-8ADC-81D9E1D9F924}"/>
                </a:ext>
              </a:extLst>
            </p:cNvPr>
            <p:cNvSpPr txBox="1"/>
            <p:nvPr/>
          </p:nvSpPr>
          <p:spPr>
            <a:xfrm>
              <a:off x="8171269" y="11140337"/>
              <a:ext cx="5475914"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88" name="Rectangle 87">
              <a:extLst>
                <a:ext uri="{FF2B5EF4-FFF2-40B4-BE49-F238E27FC236}">
                  <a16:creationId xmlns:a16="http://schemas.microsoft.com/office/drawing/2014/main" id="{12E20639-3404-5F49-8844-F59C5ED0ED2A}"/>
                </a:ext>
              </a:extLst>
            </p:cNvPr>
            <p:cNvSpPr/>
            <p:nvPr/>
          </p:nvSpPr>
          <p:spPr>
            <a:xfrm>
              <a:off x="8766340" y="10491269"/>
              <a:ext cx="4297676"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Get Tested</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89" name="Group 88">
            <a:extLst>
              <a:ext uri="{FF2B5EF4-FFF2-40B4-BE49-F238E27FC236}">
                <a16:creationId xmlns:a16="http://schemas.microsoft.com/office/drawing/2014/main" id="{9812B641-9E09-1A41-B6F1-65B31BEF6853}"/>
              </a:ext>
            </a:extLst>
          </p:cNvPr>
          <p:cNvGrpSpPr/>
          <p:nvPr/>
        </p:nvGrpSpPr>
        <p:grpSpPr>
          <a:xfrm>
            <a:off x="16888792" y="10364256"/>
            <a:ext cx="4169769" cy="1849397"/>
            <a:chOff x="8171269" y="10491269"/>
            <a:chExt cx="6011462" cy="1849397"/>
          </a:xfrm>
        </p:grpSpPr>
        <p:sp>
          <p:nvSpPr>
            <p:cNvPr id="90" name="TextBox 89">
              <a:extLst>
                <a:ext uri="{FF2B5EF4-FFF2-40B4-BE49-F238E27FC236}">
                  <a16:creationId xmlns:a16="http://schemas.microsoft.com/office/drawing/2014/main" id="{A305177C-DBFE-484D-BBC1-536E77DA0DEF}"/>
                </a:ext>
              </a:extLst>
            </p:cNvPr>
            <p:cNvSpPr txBox="1"/>
            <p:nvPr/>
          </p:nvSpPr>
          <p:spPr>
            <a:xfrm>
              <a:off x="8171269" y="11140337"/>
              <a:ext cx="5475914"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91" name="Rectangle 90">
              <a:extLst>
                <a:ext uri="{FF2B5EF4-FFF2-40B4-BE49-F238E27FC236}">
                  <a16:creationId xmlns:a16="http://schemas.microsoft.com/office/drawing/2014/main" id="{45EE9DAB-AF07-3240-AC74-214EBE201299}"/>
                </a:ext>
              </a:extLst>
            </p:cNvPr>
            <p:cNvSpPr/>
            <p:nvPr/>
          </p:nvSpPr>
          <p:spPr>
            <a:xfrm>
              <a:off x="8351384" y="10491269"/>
              <a:ext cx="5831347"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Be Monogamous</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Tree>
    <p:extLst>
      <p:ext uri="{BB962C8B-B14F-4D97-AF65-F5344CB8AC3E}">
        <p14:creationId xmlns:p14="http://schemas.microsoft.com/office/powerpoint/2010/main" val="403191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upo 349">
            <a:extLst>
              <a:ext uri="{FF2B5EF4-FFF2-40B4-BE49-F238E27FC236}">
                <a16:creationId xmlns:a16="http://schemas.microsoft.com/office/drawing/2014/main" id="{A968EDD7-21DC-AF4E-B094-57852DD4ABE8}"/>
              </a:ext>
            </a:extLst>
          </p:cNvPr>
          <p:cNvGrpSpPr/>
          <p:nvPr/>
        </p:nvGrpSpPr>
        <p:grpSpPr>
          <a:xfrm>
            <a:off x="2668308" y="1022190"/>
            <a:ext cx="19041035" cy="2561450"/>
            <a:chOff x="2668308" y="861425"/>
            <a:chExt cx="19041035" cy="2561450"/>
          </a:xfrm>
        </p:grpSpPr>
        <p:sp>
          <p:nvSpPr>
            <p:cNvPr id="38" name="CuadroTexto 350">
              <a:extLst>
                <a:ext uri="{FF2B5EF4-FFF2-40B4-BE49-F238E27FC236}">
                  <a16:creationId xmlns:a16="http://schemas.microsoft.com/office/drawing/2014/main" id="{608B08A3-EA31-0C4A-BC9D-B30DC0C227DF}"/>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39" name="CuadroTexto 351">
              <a:extLst>
                <a:ext uri="{FF2B5EF4-FFF2-40B4-BE49-F238E27FC236}">
                  <a16:creationId xmlns:a16="http://schemas.microsoft.com/office/drawing/2014/main" id="{F3F28E76-CD48-5C4E-9636-E20383F0B934}"/>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36" name="Group 35">
            <a:extLst>
              <a:ext uri="{FF2B5EF4-FFF2-40B4-BE49-F238E27FC236}">
                <a16:creationId xmlns:a16="http://schemas.microsoft.com/office/drawing/2014/main" id="{0C3F5811-535C-B14E-A3D8-1E4B32950141}"/>
              </a:ext>
            </a:extLst>
          </p:cNvPr>
          <p:cNvGrpSpPr/>
          <p:nvPr/>
        </p:nvGrpSpPr>
        <p:grpSpPr>
          <a:xfrm>
            <a:off x="10050984" y="4457700"/>
            <a:ext cx="4586302" cy="7665676"/>
            <a:chOff x="4894263" y="3759200"/>
            <a:chExt cx="222250" cy="371475"/>
          </a:xfrm>
          <a:solidFill>
            <a:schemeClr val="accent1"/>
          </a:solidFill>
        </p:grpSpPr>
        <p:sp>
          <p:nvSpPr>
            <p:cNvPr id="40" name="Freeform 226">
              <a:extLst>
                <a:ext uri="{FF2B5EF4-FFF2-40B4-BE49-F238E27FC236}">
                  <a16:creationId xmlns:a16="http://schemas.microsoft.com/office/drawing/2014/main" id="{72FE0BE4-DE48-E248-961F-60499AD877C1}"/>
                </a:ext>
              </a:extLst>
            </p:cNvPr>
            <p:cNvSpPr>
              <a:spLocks noChangeArrowheads="1"/>
            </p:cNvSpPr>
            <p:nvPr/>
          </p:nvSpPr>
          <p:spPr bwMode="auto">
            <a:xfrm>
              <a:off x="4902200" y="4079875"/>
              <a:ext cx="200025" cy="50800"/>
            </a:xfrm>
            <a:custGeom>
              <a:avLst/>
              <a:gdLst>
                <a:gd name="T0" fmla="*/ 64 w 556"/>
                <a:gd name="T1" fmla="*/ 0 h 141"/>
                <a:gd name="T2" fmla="*/ 64 w 556"/>
                <a:gd name="T3" fmla="*/ 0 h 141"/>
                <a:gd name="T4" fmla="*/ 0 w 556"/>
                <a:gd name="T5" fmla="*/ 140 h 141"/>
                <a:gd name="T6" fmla="*/ 555 w 556"/>
                <a:gd name="T7" fmla="*/ 140 h 141"/>
                <a:gd name="T8" fmla="*/ 491 w 556"/>
                <a:gd name="T9" fmla="*/ 0 h 141"/>
                <a:gd name="T10" fmla="*/ 64 w 556"/>
                <a:gd name="T11" fmla="*/ 0 h 141"/>
              </a:gdLst>
              <a:ahLst/>
              <a:cxnLst>
                <a:cxn ang="0">
                  <a:pos x="T0" y="T1"/>
                </a:cxn>
                <a:cxn ang="0">
                  <a:pos x="T2" y="T3"/>
                </a:cxn>
                <a:cxn ang="0">
                  <a:pos x="T4" y="T5"/>
                </a:cxn>
                <a:cxn ang="0">
                  <a:pos x="T6" y="T7"/>
                </a:cxn>
                <a:cxn ang="0">
                  <a:pos x="T8" y="T9"/>
                </a:cxn>
                <a:cxn ang="0">
                  <a:pos x="T10" y="T11"/>
                </a:cxn>
              </a:cxnLst>
              <a:rect l="0" t="0" r="r" b="b"/>
              <a:pathLst>
                <a:path w="556" h="141">
                  <a:moveTo>
                    <a:pt x="64" y="0"/>
                  </a:moveTo>
                  <a:lnTo>
                    <a:pt x="64" y="0"/>
                  </a:lnTo>
                  <a:cubicBezTo>
                    <a:pt x="30" y="38"/>
                    <a:pt x="7" y="87"/>
                    <a:pt x="0" y="140"/>
                  </a:cubicBezTo>
                  <a:cubicBezTo>
                    <a:pt x="555" y="140"/>
                    <a:pt x="555" y="140"/>
                    <a:pt x="555" y="140"/>
                  </a:cubicBezTo>
                  <a:cubicBezTo>
                    <a:pt x="548" y="87"/>
                    <a:pt x="525" y="38"/>
                    <a:pt x="491" y="0"/>
                  </a:cubicBezTo>
                  <a:lnTo>
                    <a:pt x="64" y="0"/>
                  </a:lnTo>
                </a:path>
              </a:pathLst>
            </a:custGeom>
            <a:grp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41" name="Freeform 227">
              <a:extLst>
                <a:ext uri="{FF2B5EF4-FFF2-40B4-BE49-F238E27FC236}">
                  <a16:creationId xmlns:a16="http://schemas.microsoft.com/office/drawing/2014/main" id="{66F68F25-C809-A241-90B7-41BC20D9766E}"/>
                </a:ext>
              </a:extLst>
            </p:cNvPr>
            <p:cNvSpPr>
              <a:spLocks noChangeArrowheads="1"/>
            </p:cNvSpPr>
            <p:nvPr/>
          </p:nvSpPr>
          <p:spPr bwMode="auto">
            <a:xfrm>
              <a:off x="4910138" y="3759200"/>
              <a:ext cx="153987" cy="230188"/>
            </a:xfrm>
            <a:custGeom>
              <a:avLst/>
              <a:gdLst>
                <a:gd name="T0" fmla="*/ 385 w 428"/>
                <a:gd name="T1" fmla="*/ 480 h 640"/>
                <a:gd name="T2" fmla="*/ 393 w 428"/>
                <a:gd name="T3" fmla="*/ 458 h 640"/>
                <a:gd name="T4" fmla="*/ 294 w 428"/>
                <a:gd name="T5" fmla="*/ 337 h 640"/>
                <a:gd name="T6" fmla="*/ 298 w 428"/>
                <a:gd name="T7" fmla="*/ 91 h 640"/>
                <a:gd name="T8" fmla="*/ 298 w 428"/>
                <a:gd name="T9" fmla="*/ 84 h 640"/>
                <a:gd name="T10" fmla="*/ 306 w 428"/>
                <a:gd name="T11" fmla="*/ 57 h 640"/>
                <a:gd name="T12" fmla="*/ 219 w 428"/>
                <a:gd name="T13" fmla="*/ 0 h 640"/>
                <a:gd name="T14" fmla="*/ 136 w 428"/>
                <a:gd name="T15" fmla="*/ 65 h 640"/>
                <a:gd name="T16" fmla="*/ 143 w 428"/>
                <a:gd name="T17" fmla="*/ 91 h 640"/>
                <a:gd name="T18" fmla="*/ 139 w 428"/>
                <a:gd name="T19" fmla="*/ 341 h 640"/>
                <a:gd name="T20" fmla="*/ 37 w 428"/>
                <a:gd name="T21" fmla="*/ 477 h 640"/>
                <a:gd name="T22" fmla="*/ 3 w 428"/>
                <a:gd name="T23" fmla="*/ 560 h 640"/>
                <a:gd name="T24" fmla="*/ 11 w 428"/>
                <a:gd name="T25" fmla="*/ 579 h 640"/>
                <a:gd name="T26" fmla="*/ 86 w 428"/>
                <a:gd name="T27" fmla="*/ 597 h 640"/>
                <a:gd name="T28" fmla="*/ 136 w 428"/>
                <a:gd name="T29" fmla="*/ 514 h 640"/>
                <a:gd name="T30" fmla="*/ 166 w 428"/>
                <a:gd name="T31" fmla="*/ 518 h 640"/>
                <a:gd name="T32" fmla="*/ 185 w 428"/>
                <a:gd name="T33" fmla="*/ 639 h 640"/>
                <a:gd name="T34" fmla="*/ 245 w 428"/>
                <a:gd name="T35" fmla="*/ 635 h 640"/>
                <a:gd name="T36" fmla="*/ 260 w 428"/>
                <a:gd name="T37" fmla="*/ 620 h 640"/>
                <a:gd name="T38" fmla="*/ 268 w 428"/>
                <a:gd name="T39" fmla="*/ 522 h 640"/>
                <a:gd name="T40" fmla="*/ 298 w 428"/>
                <a:gd name="T41" fmla="*/ 514 h 640"/>
                <a:gd name="T42" fmla="*/ 366 w 428"/>
                <a:gd name="T43" fmla="*/ 594 h 640"/>
                <a:gd name="T44" fmla="*/ 427 w 428"/>
                <a:gd name="T45" fmla="*/ 552 h 640"/>
                <a:gd name="T46" fmla="*/ 385 w 428"/>
                <a:gd name="T47" fmla="*/ 480 h 640"/>
                <a:gd name="T48" fmla="*/ 56 w 428"/>
                <a:gd name="T49" fmla="*/ 601 h 640"/>
                <a:gd name="T50" fmla="*/ 3 w 428"/>
                <a:gd name="T51" fmla="*/ 571 h 640"/>
                <a:gd name="T52" fmla="*/ 56 w 428"/>
                <a:gd name="T53" fmla="*/ 601 h 640"/>
                <a:gd name="T54" fmla="*/ 56 w 428"/>
                <a:gd name="T55" fmla="*/ 601 h 640"/>
                <a:gd name="T56" fmla="*/ 71 w 428"/>
                <a:gd name="T57" fmla="*/ 605 h 640"/>
                <a:gd name="T58" fmla="*/ 128 w 428"/>
                <a:gd name="T59" fmla="*/ 511 h 640"/>
                <a:gd name="T60" fmla="*/ 136 w 428"/>
                <a:gd name="T61" fmla="*/ 344 h 640"/>
                <a:gd name="T62" fmla="*/ 136 w 428"/>
                <a:gd name="T63" fmla="*/ 344 h 640"/>
                <a:gd name="T64" fmla="*/ 154 w 428"/>
                <a:gd name="T65" fmla="*/ 514 h 640"/>
                <a:gd name="T66" fmla="*/ 139 w 428"/>
                <a:gd name="T67" fmla="*/ 511 h 640"/>
                <a:gd name="T68" fmla="*/ 166 w 428"/>
                <a:gd name="T69" fmla="*/ 529 h 640"/>
                <a:gd name="T70" fmla="*/ 166 w 428"/>
                <a:gd name="T71" fmla="*/ 529 h 640"/>
                <a:gd name="T72" fmla="*/ 166 w 428"/>
                <a:gd name="T73" fmla="*/ 529 h 640"/>
                <a:gd name="T74" fmla="*/ 185 w 428"/>
                <a:gd name="T75" fmla="*/ 635 h 640"/>
                <a:gd name="T76" fmla="*/ 238 w 428"/>
                <a:gd name="T77" fmla="*/ 635 h 640"/>
                <a:gd name="T78" fmla="*/ 238 w 428"/>
                <a:gd name="T79" fmla="*/ 635 h 640"/>
                <a:gd name="T80" fmla="*/ 238 w 428"/>
                <a:gd name="T81" fmla="*/ 635 h 640"/>
                <a:gd name="T82" fmla="*/ 260 w 428"/>
                <a:gd name="T83" fmla="*/ 624 h 640"/>
                <a:gd name="T84" fmla="*/ 260 w 428"/>
                <a:gd name="T85" fmla="*/ 624 h 640"/>
                <a:gd name="T86" fmla="*/ 268 w 428"/>
                <a:gd name="T87" fmla="*/ 518 h 640"/>
                <a:gd name="T88" fmla="*/ 272 w 428"/>
                <a:gd name="T89" fmla="*/ 518 h 640"/>
                <a:gd name="T90" fmla="*/ 302 w 428"/>
                <a:gd name="T91" fmla="*/ 514 h 640"/>
                <a:gd name="T92" fmla="*/ 336 w 428"/>
                <a:gd name="T93" fmla="*/ 575 h 640"/>
                <a:gd name="T94" fmla="*/ 306 w 428"/>
                <a:gd name="T95" fmla="*/ 526 h 640"/>
                <a:gd name="T96" fmla="*/ 336 w 428"/>
                <a:gd name="T97" fmla="*/ 575 h 640"/>
                <a:gd name="T98" fmla="*/ 336 w 428"/>
                <a:gd name="T99" fmla="*/ 575 h 640"/>
                <a:gd name="T100" fmla="*/ 358 w 428"/>
                <a:gd name="T101" fmla="*/ 594 h 640"/>
                <a:gd name="T102" fmla="*/ 374 w 428"/>
                <a:gd name="T103" fmla="*/ 590 h 640"/>
                <a:gd name="T104" fmla="*/ 374 w 428"/>
                <a:gd name="T105" fmla="*/ 590 h 640"/>
                <a:gd name="T106" fmla="*/ 374 w 428"/>
                <a:gd name="T107" fmla="*/ 590 h 640"/>
                <a:gd name="T108" fmla="*/ 423 w 428"/>
                <a:gd name="T109" fmla="*/ 556 h 640"/>
                <a:gd name="T110" fmla="*/ 423 w 428"/>
                <a:gd name="T111" fmla="*/ 556 h 640"/>
                <a:gd name="T112" fmla="*/ 423 w 428"/>
                <a:gd name="T113" fmla="*/ 541 h 640"/>
                <a:gd name="T114" fmla="*/ 423 w 428"/>
                <a:gd name="T115" fmla="*/ 541 h 640"/>
                <a:gd name="T116" fmla="*/ 423 w 428"/>
                <a:gd name="T117" fmla="*/ 541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8" h="640">
                  <a:moveTo>
                    <a:pt x="385" y="480"/>
                  </a:moveTo>
                  <a:lnTo>
                    <a:pt x="385" y="480"/>
                  </a:lnTo>
                  <a:cubicBezTo>
                    <a:pt x="389" y="473"/>
                    <a:pt x="389" y="473"/>
                    <a:pt x="389" y="473"/>
                  </a:cubicBezTo>
                  <a:cubicBezTo>
                    <a:pt x="393" y="469"/>
                    <a:pt x="393" y="465"/>
                    <a:pt x="393" y="458"/>
                  </a:cubicBezTo>
                  <a:cubicBezTo>
                    <a:pt x="396" y="427"/>
                    <a:pt x="343" y="375"/>
                    <a:pt x="298" y="341"/>
                  </a:cubicBezTo>
                  <a:cubicBezTo>
                    <a:pt x="294" y="337"/>
                    <a:pt x="294" y="337"/>
                    <a:pt x="294" y="337"/>
                  </a:cubicBezTo>
                  <a:cubicBezTo>
                    <a:pt x="294" y="333"/>
                    <a:pt x="294" y="333"/>
                    <a:pt x="294" y="333"/>
                  </a:cubicBezTo>
                  <a:cubicBezTo>
                    <a:pt x="298" y="227"/>
                    <a:pt x="298" y="99"/>
                    <a:pt x="298" y="91"/>
                  </a:cubicBezTo>
                  <a:cubicBezTo>
                    <a:pt x="298" y="91"/>
                    <a:pt x="298" y="91"/>
                    <a:pt x="298" y="87"/>
                  </a:cubicBezTo>
                  <a:cubicBezTo>
                    <a:pt x="298" y="84"/>
                    <a:pt x="298" y="84"/>
                    <a:pt x="298" y="84"/>
                  </a:cubicBezTo>
                  <a:cubicBezTo>
                    <a:pt x="302" y="80"/>
                    <a:pt x="302" y="80"/>
                    <a:pt x="302" y="80"/>
                  </a:cubicBezTo>
                  <a:cubicBezTo>
                    <a:pt x="306" y="72"/>
                    <a:pt x="306" y="65"/>
                    <a:pt x="306" y="57"/>
                  </a:cubicBezTo>
                  <a:cubicBezTo>
                    <a:pt x="306" y="42"/>
                    <a:pt x="294" y="27"/>
                    <a:pt x="279" y="15"/>
                  </a:cubicBezTo>
                  <a:cubicBezTo>
                    <a:pt x="264" y="4"/>
                    <a:pt x="241" y="0"/>
                    <a:pt x="219" y="0"/>
                  </a:cubicBezTo>
                  <a:cubicBezTo>
                    <a:pt x="196" y="0"/>
                    <a:pt x="173" y="8"/>
                    <a:pt x="158" y="23"/>
                  </a:cubicBezTo>
                  <a:cubicBezTo>
                    <a:pt x="143" y="34"/>
                    <a:pt x="136" y="49"/>
                    <a:pt x="136" y="65"/>
                  </a:cubicBezTo>
                  <a:cubicBezTo>
                    <a:pt x="136" y="72"/>
                    <a:pt x="139" y="80"/>
                    <a:pt x="143" y="87"/>
                  </a:cubicBezTo>
                  <a:cubicBezTo>
                    <a:pt x="143" y="91"/>
                    <a:pt x="143" y="91"/>
                    <a:pt x="143" y="91"/>
                  </a:cubicBezTo>
                  <a:cubicBezTo>
                    <a:pt x="143" y="337"/>
                    <a:pt x="143" y="337"/>
                    <a:pt x="143" y="337"/>
                  </a:cubicBezTo>
                  <a:cubicBezTo>
                    <a:pt x="139" y="341"/>
                    <a:pt x="139" y="341"/>
                    <a:pt x="139" y="341"/>
                  </a:cubicBezTo>
                  <a:cubicBezTo>
                    <a:pt x="83" y="375"/>
                    <a:pt x="22" y="427"/>
                    <a:pt x="34" y="465"/>
                  </a:cubicBezTo>
                  <a:cubicBezTo>
                    <a:pt x="34" y="469"/>
                    <a:pt x="34" y="473"/>
                    <a:pt x="37" y="477"/>
                  </a:cubicBezTo>
                  <a:cubicBezTo>
                    <a:pt x="41" y="480"/>
                    <a:pt x="41" y="480"/>
                    <a:pt x="41" y="480"/>
                  </a:cubicBezTo>
                  <a:cubicBezTo>
                    <a:pt x="3" y="560"/>
                    <a:pt x="3" y="560"/>
                    <a:pt x="3" y="560"/>
                  </a:cubicBezTo>
                  <a:cubicBezTo>
                    <a:pt x="0" y="563"/>
                    <a:pt x="0" y="567"/>
                    <a:pt x="3" y="571"/>
                  </a:cubicBezTo>
                  <a:cubicBezTo>
                    <a:pt x="3" y="575"/>
                    <a:pt x="7" y="579"/>
                    <a:pt x="11" y="579"/>
                  </a:cubicBezTo>
                  <a:cubicBezTo>
                    <a:pt x="64" y="609"/>
                    <a:pt x="64" y="609"/>
                    <a:pt x="64" y="609"/>
                  </a:cubicBezTo>
                  <a:cubicBezTo>
                    <a:pt x="71" y="613"/>
                    <a:pt x="83" y="605"/>
                    <a:pt x="86" y="597"/>
                  </a:cubicBezTo>
                  <a:cubicBezTo>
                    <a:pt x="128" y="511"/>
                    <a:pt x="128" y="511"/>
                    <a:pt x="128" y="511"/>
                  </a:cubicBezTo>
                  <a:cubicBezTo>
                    <a:pt x="136" y="514"/>
                    <a:pt x="136" y="514"/>
                    <a:pt x="136" y="514"/>
                  </a:cubicBezTo>
                  <a:cubicBezTo>
                    <a:pt x="143" y="514"/>
                    <a:pt x="151" y="514"/>
                    <a:pt x="154" y="518"/>
                  </a:cubicBezTo>
                  <a:cubicBezTo>
                    <a:pt x="166" y="518"/>
                    <a:pt x="166" y="518"/>
                    <a:pt x="166" y="518"/>
                  </a:cubicBezTo>
                  <a:cubicBezTo>
                    <a:pt x="170" y="620"/>
                    <a:pt x="170" y="620"/>
                    <a:pt x="170" y="620"/>
                  </a:cubicBezTo>
                  <a:cubicBezTo>
                    <a:pt x="170" y="631"/>
                    <a:pt x="177" y="639"/>
                    <a:pt x="185" y="639"/>
                  </a:cubicBezTo>
                  <a:lnTo>
                    <a:pt x="185" y="639"/>
                  </a:lnTo>
                  <a:cubicBezTo>
                    <a:pt x="245" y="635"/>
                    <a:pt x="245" y="635"/>
                    <a:pt x="245" y="635"/>
                  </a:cubicBezTo>
                  <a:cubicBezTo>
                    <a:pt x="253" y="635"/>
                    <a:pt x="256" y="635"/>
                    <a:pt x="256" y="631"/>
                  </a:cubicBezTo>
                  <a:cubicBezTo>
                    <a:pt x="260" y="628"/>
                    <a:pt x="260" y="624"/>
                    <a:pt x="260" y="620"/>
                  </a:cubicBezTo>
                  <a:cubicBezTo>
                    <a:pt x="260" y="522"/>
                    <a:pt x="260" y="522"/>
                    <a:pt x="260" y="522"/>
                  </a:cubicBezTo>
                  <a:cubicBezTo>
                    <a:pt x="268" y="522"/>
                    <a:pt x="268" y="522"/>
                    <a:pt x="268" y="522"/>
                  </a:cubicBezTo>
                  <a:cubicBezTo>
                    <a:pt x="275" y="518"/>
                    <a:pt x="287" y="518"/>
                    <a:pt x="294" y="518"/>
                  </a:cubicBezTo>
                  <a:cubicBezTo>
                    <a:pt x="298" y="514"/>
                    <a:pt x="298" y="514"/>
                    <a:pt x="298" y="514"/>
                  </a:cubicBezTo>
                  <a:cubicBezTo>
                    <a:pt x="343" y="590"/>
                    <a:pt x="343" y="590"/>
                    <a:pt x="343" y="590"/>
                  </a:cubicBezTo>
                  <a:cubicBezTo>
                    <a:pt x="347" y="597"/>
                    <a:pt x="358" y="597"/>
                    <a:pt x="366" y="594"/>
                  </a:cubicBezTo>
                  <a:cubicBezTo>
                    <a:pt x="419" y="563"/>
                    <a:pt x="419" y="563"/>
                    <a:pt x="419" y="563"/>
                  </a:cubicBezTo>
                  <a:cubicBezTo>
                    <a:pt x="423" y="560"/>
                    <a:pt x="423" y="556"/>
                    <a:pt x="427" y="552"/>
                  </a:cubicBezTo>
                  <a:cubicBezTo>
                    <a:pt x="427" y="548"/>
                    <a:pt x="427" y="545"/>
                    <a:pt x="423" y="541"/>
                  </a:cubicBezTo>
                  <a:lnTo>
                    <a:pt x="385" y="480"/>
                  </a:lnTo>
                  <a:close/>
                  <a:moveTo>
                    <a:pt x="56" y="601"/>
                  </a:moveTo>
                  <a:lnTo>
                    <a:pt x="56" y="601"/>
                  </a:lnTo>
                  <a:cubicBezTo>
                    <a:pt x="11" y="579"/>
                    <a:pt x="11" y="579"/>
                    <a:pt x="11" y="579"/>
                  </a:cubicBezTo>
                  <a:cubicBezTo>
                    <a:pt x="7" y="575"/>
                    <a:pt x="3" y="575"/>
                    <a:pt x="3" y="571"/>
                  </a:cubicBezTo>
                  <a:cubicBezTo>
                    <a:pt x="3" y="575"/>
                    <a:pt x="7" y="575"/>
                    <a:pt x="11" y="579"/>
                  </a:cubicBezTo>
                  <a:cubicBezTo>
                    <a:pt x="56" y="601"/>
                    <a:pt x="56" y="601"/>
                    <a:pt x="56" y="601"/>
                  </a:cubicBezTo>
                  <a:cubicBezTo>
                    <a:pt x="60" y="605"/>
                    <a:pt x="60" y="605"/>
                    <a:pt x="60" y="605"/>
                  </a:cubicBezTo>
                  <a:lnTo>
                    <a:pt x="56" y="601"/>
                  </a:lnTo>
                  <a:close/>
                  <a:moveTo>
                    <a:pt x="71" y="605"/>
                  </a:moveTo>
                  <a:lnTo>
                    <a:pt x="71" y="605"/>
                  </a:lnTo>
                  <a:close/>
                  <a:moveTo>
                    <a:pt x="128" y="511"/>
                  </a:moveTo>
                  <a:lnTo>
                    <a:pt x="128" y="511"/>
                  </a:lnTo>
                  <a:close/>
                  <a:moveTo>
                    <a:pt x="136" y="344"/>
                  </a:moveTo>
                  <a:lnTo>
                    <a:pt x="136" y="344"/>
                  </a:lnTo>
                  <a:cubicBezTo>
                    <a:pt x="128" y="348"/>
                    <a:pt x="120" y="356"/>
                    <a:pt x="105" y="363"/>
                  </a:cubicBezTo>
                  <a:cubicBezTo>
                    <a:pt x="120" y="356"/>
                    <a:pt x="128" y="348"/>
                    <a:pt x="136" y="344"/>
                  </a:cubicBezTo>
                  <a:close/>
                  <a:moveTo>
                    <a:pt x="154" y="514"/>
                  </a:moveTo>
                  <a:lnTo>
                    <a:pt x="154" y="514"/>
                  </a:lnTo>
                  <a:cubicBezTo>
                    <a:pt x="151" y="514"/>
                    <a:pt x="143" y="514"/>
                    <a:pt x="139" y="511"/>
                  </a:cubicBezTo>
                  <a:lnTo>
                    <a:pt x="139" y="511"/>
                  </a:lnTo>
                  <a:cubicBezTo>
                    <a:pt x="143" y="514"/>
                    <a:pt x="151" y="514"/>
                    <a:pt x="154" y="514"/>
                  </a:cubicBezTo>
                  <a:close/>
                  <a:moveTo>
                    <a:pt x="166" y="529"/>
                  </a:moveTo>
                  <a:lnTo>
                    <a:pt x="166" y="529"/>
                  </a:lnTo>
                  <a:lnTo>
                    <a:pt x="166" y="529"/>
                  </a:lnTo>
                  <a:cubicBezTo>
                    <a:pt x="170" y="548"/>
                    <a:pt x="170" y="548"/>
                    <a:pt x="170" y="548"/>
                  </a:cubicBezTo>
                  <a:lnTo>
                    <a:pt x="166" y="529"/>
                  </a:lnTo>
                  <a:close/>
                  <a:moveTo>
                    <a:pt x="185" y="635"/>
                  </a:moveTo>
                  <a:lnTo>
                    <a:pt x="185" y="635"/>
                  </a:lnTo>
                  <a:close/>
                  <a:moveTo>
                    <a:pt x="238" y="635"/>
                  </a:moveTo>
                  <a:lnTo>
                    <a:pt x="238" y="635"/>
                  </a:lnTo>
                  <a:cubicBezTo>
                    <a:pt x="211" y="635"/>
                    <a:pt x="211" y="635"/>
                    <a:pt x="211" y="635"/>
                  </a:cubicBezTo>
                  <a:cubicBezTo>
                    <a:pt x="238" y="635"/>
                    <a:pt x="238" y="635"/>
                    <a:pt x="238" y="635"/>
                  </a:cubicBezTo>
                  <a:cubicBezTo>
                    <a:pt x="245" y="635"/>
                    <a:pt x="245" y="635"/>
                    <a:pt x="245" y="635"/>
                  </a:cubicBezTo>
                  <a:lnTo>
                    <a:pt x="238" y="635"/>
                  </a:lnTo>
                  <a:close/>
                  <a:moveTo>
                    <a:pt x="260" y="624"/>
                  </a:moveTo>
                  <a:lnTo>
                    <a:pt x="260" y="624"/>
                  </a:lnTo>
                  <a:cubicBezTo>
                    <a:pt x="256" y="628"/>
                    <a:pt x="256" y="631"/>
                    <a:pt x="253" y="631"/>
                  </a:cubicBezTo>
                  <a:cubicBezTo>
                    <a:pt x="256" y="631"/>
                    <a:pt x="256" y="628"/>
                    <a:pt x="260" y="624"/>
                  </a:cubicBezTo>
                  <a:close/>
                  <a:moveTo>
                    <a:pt x="268" y="518"/>
                  </a:moveTo>
                  <a:lnTo>
                    <a:pt x="268" y="518"/>
                  </a:lnTo>
                  <a:lnTo>
                    <a:pt x="268" y="518"/>
                  </a:lnTo>
                  <a:cubicBezTo>
                    <a:pt x="272" y="518"/>
                    <a:pt x="272" y="518"/>
                    <a:pt x="272" y="518"/>
                  </a:cubicBezTo>
                  <a:cubicBezTo>
                    <a:pt x="272" y="518"/>
                    <a:pt x="272" y="518"/>
                    <a:pt x="268" y="518"/>
                  </a:cubicBezTo>
                  <a:close/>
                  <a:moveTo>
                    <a:pt x="302" y="514"/>
                  </a:moveTo>
                  <a:lnTo>
                    <a:pt x="302" y="514"/>
                  </a:lnTo>
                  <a:close/>
                  <a:moveTo>
                    <a:pt x="336" y="575"/>
                  </a:moveTo>
                  <a:lnTo>
                    <a:pt x="336" y="575"/>
                  </a:lnTo>
                  <a:cubicBezTo>
                    <a:pt x="306" y="526"/>
                    <a:pt x="306" y="526"/>
                    <a:pt x="306" y="526"/>
                  </a:cubicBezTo>
                  <a:lnTo>
                    <a:pt x="306" y="526"/>
                  </a:lnTo>
                  <a:cubicBezTo>
                    <a:pt x="336" y="575"/>
                    <a:pt x="336" y="575"/>
                    <a:pt x="336" y="575"/>
                  </a:cubicBezTo>
                  <a:cubicBezTo>
                    <a:pt x="343" y="586"/>
                    <a:pt x="343" y="586"/>
                    <a:pt x="343" y="586"/>
                  </a:cubicBezTo>
                  <a:lnTo>
                    <a:pt x="336" y="575"/>
                  </a:lnTo>
                  <a:close/>
                  <a:moveTo>
                    <a:pt x="358" y="594"/>
                  </a:moveTo>
                  <a:lnTo>
                    <a:pt x="358" y="594"/>
                  </a:lnTo>
                  <a:close/>
                  <a:moveTo>
                    <a:pt x="374" y="590"/>
                  </a:moveTo>
                  <a:lnTo>
                    <a:pt x="374" y="590"/>
                  </a:lnTo>
                  <a:cubicBezTo>
                    <a:pt x="366" y="594"/>
                    <a:pt x="366" y="594"/>
                    <a:pt x="366" y="594"/>
                  </a:cubicBezTo>
                  <a:cubicBezTo>
                    <a:pt x="374" y="590"/>
                    <a:pt x="374" y="590"/>
                    <a:pt x="374" y="590"/>
                  </a:cubicBezTo>
                  <a:cubicBezTo>
                    <a:pt x="408" y="567"/>
                    <a:pt x="408" y="567"/>
                    <a:pt x="408" y="567"/>
                  </a:cubicBezTo>
                  <a:lnTo>
                    <a:pt x="374" y="590"/>
                  </a:lnTo>
                  <a:close/>
                  <a:moveTo>
                    <a:pt x="423" y="556"/>
                  </a:moveTo>
                  <a:lnTo>
                    <a:pt x="423" y="556"/>
                  </a:lnTo>
                  <a:lnTo>
                    <a:pt x="423" y="552"/>
                  </a:lnTo>
                  <a:lnTo>
                    <a:pt x="423" y="556"/>
                  </a:lnTo>
                  <a:close/>
                  <a:moveTo>
                    <a:pt x="423" y="541"/>
                  </a:moveTo>
                  <a:lnTo>
                    <a:pt x="423" y="541"/>
                  </a:lnTo>
                  <a:cubicBezTo>
                    <a:pt x="415" y="529"/>
                    <a:pt x="415" y="529"/>
                    <a:pt x="415" y="529"/>
                  </a:cubicBezTo>
                  <a:cubicBezTo>
                    <a:pt x="423" y="541"/>
                    <a:pt x="423" y="541"/>
                    <a:pt x="423" y="541"/>
                  </a:cubicBezTo>
                  <a:cubicBezTo>
                    <a:pt x="423" y="545"/>
                    <a:pt x="423" y="545"/>
                    <a:pt x="423" y="545"/>
                  </a:cubicBezTo>
                  <a:cubicBezTo>
                    <a:pt x="423" y="545"/>
                    <a:pt x="423" y="545"/>
                    <a:pt x="423" y="541"/>
                  </a:cubicBezTo>
                  <a:close/>
                </a:path>
              </a:pathLst>
            </a:custGeom>
            <a:solidFill>
              <a:schemeClr val="accent3"/>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42" name="Freeform 228">
              <a:extLst>
                <a:ext uri="{FF2B5EF4-FFF2-40B4-BE49-F238E27FC236}">
                  <a16:creationId xmlns:a16="http://schemas.microsoft.com/office/drawing/2014/main" id="{F85DB1A9-D5F1-2346-B149-0D05B78F7395}"/>
                </a:ext>
              </a:extLst>
            </p:cNvPr>
            <p:cNvSpPr>
              <a:spLocks noChangeArrowheads="1"/>
            </p:cNvSpPr>
            <p:nvPr/>
          </p:nvSpPr>
          <p:spPr bwMode="auto">
            <a:xfrm>
              <a:off x="4933950" y="3830638"/>
              <a:ext cx="22225" cy="49212"/>
            </a:xfrm>
            <a:custGeom>
              <a:avLst/>
              <a:gdLst>
                <a:gd name="T0" fmla="*/ 60 w 61"/>
                <a:gd name="T1" fmla="*/ 7 h 137"/>
                <a:gd name="T2" fmla="*/ 60 w 61"/>
                <a:gd name="T3" fmla="*/ 7 h 137"/>
                <a:gd name="T4" fmla="*/ 22 w 61"/>
                <a:gd name="T5" fmla="*/ 0 h 137"/>
                <a:gd name="T6" fmla="*/ 22 w 61"/>
                <a:gd name="T7" fmla="*/ 0 h 137"/>
                <a:gd name="T8" fmla="*/ 15 w 61"/>
                <a:gd name="T9" fmla="*/ 4 h 137"/>
                <a:gd name="T10" fmla="*/ 15 w 61"/>
                <a:gd name="T11" fmla="*/ 4 h 137"/>
                <a:gd name="T12" fmla="*/ 0 w 61"/>
                <a:gd name="T13" fmla="*/ 64 h 137"/>
                <a:gd name="T14" fmla="*/ 19 w 61"/>
                <a:gd name="T15" fmla="*/ 128 h 137"/>
                <a:gd name="T16" fmla="*/ 19 w 61"/>
                <a:gd name="T17" fmla="*/ 128 h 137"/>
                <a:gd name="T18" fmla="*/ 19 w 61"/>
                <a:gd name="T19" fmla="*/ 128 h 137"/>
                <a:gd name="T20" fmla="*/ 49 w 61"/>
                <a:gd name="T21" fmla="*/ 136 h 137"/>
                <a:gd name="T22" fmla="*/ 60 w 61"/>
                <a:gd name="T23" fmla="*/ 128 h 137"/>
                <a:gd name="T24" fmla="*/ 60 w 61"/>
                <a:gd name="T25"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137">
                  <a:moveTo>
                    <a:pt x="60" y="7"/>
                  </a:moveTo>
                  <a:lnTo>
                    <a:pt x="60" y="7"/>
                  </a:lnTo>
                  <a:cubicBezTo>
                    <a:pt x="37" y="4"/>
                    <a:pt x="22" y="0"/>
                    <a:pt x="22" y="0"/>
                  </a:cubicBezTo>
                  <a:lnTo>
                    <a:pt x="22" y="0"/>
                  </a:lnTo>
                  <a:cubicBezTo>
                    <a:pt x="19" y="0"/>
                    <a:pt x="15" y="4"/>
                    <a:pt x="15" y="4"/>
                  </a:cubicBezTo>
                  <a:lnTo>
                    <a:pt x="15" y="4"/>
                  </a:lnTo>
                  <a:cubicBezTo>
                    <a:pt x="7" y="7"/>
                    <a:pt x="0" y="34"/>
                    <a:pt x="0" y="64"/>
                  </a:cubicBezTo>
                  <a:cubicBezTo>
                    <a:pt x="0" y="102"/>
                    <a:pt x="7" y="128"/>
                    <a:pt x="19" y="128"/>
                  </a:cubicBezTo>
                  <a:lnTo>
                    <a:pt x="19" y="128"/>
                  </a:lnTo>
                  <a:lnTo>
                    <a:pt x="19" y="128"/>
                  </a:lnTo>
                  <a:cubicBezTo>
                    <a:pt x="30" y="132"/>
                    <a:pt x="41" y="132"/>
                    <a:pt x="49" y="136"/>
                  </a:cubicBezTo>
                  <a:cubicBezTo>
                    <a:pt x="53" y="136"/>
                    <a:pt x="56" y="132"/>
                    <a:pt x="60" y="128"/>
                  </a:cubicBezTo>
                  <a:lnTo>
                    <a:pt x="60" y="7"/>
                  </a:lnTo>
                </a:path>
              </a:pathLst>
            </a:custGeom>
            <a:grp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43" name="Freeform 229">
              <a:extLst>
                <a:ext uri="{FF2B5EF4-FFF2-40B4-BE49-F238E27FC236}">
                  <a16:creationId xmlns:a16="http://schemas.microsoft.com/office/drawing/2014/main" id="{DD291273-9F5F-904B-A4BF-2AC15FAEB76D}"/>
                </a:ext>
              </a:extLst>
            </p:cNvPr>
            <p:cNvSpPr>
              <a:spLocks noChangeArrowheads="1"/>
            </p:cNvSpPr>
            <p:nvPr/>
          </p:nvSpPr>
          <p:spPr bwMode="auto">
            <a:xfrm>
              <a:off x="4962525" y="3859213"/>
              <a:ext cx="128588" cy="177800"/>
            </a:xfrm>
            <a:custGeom>
              <a:avLst/>
              <a:gdLst>
                <a:gd name="T0" fmla="*/ 325 w 356"/>
                <a:gd name="T1" fmla="*/ 189 h 496"/>
                <a:gd name="T2" fmla="*/ 325 w 356"/>
                <a:gd name="T3" fmla="*/ 189 h 496"/>
                <a:gd name="T4" fmla="*/ 174 w 356"/>
                <a:gd name="T5" fmla="*/ 0 h 496"/>
                <a:gd name="T6" fmla="*/ 170 w 356"/>
                <a:gd name="T7" fmla="*/ 53 h 496"/>
                <a:gd name="T8" fmla="*/ 272 w 356"/>
                <a:gd name="T9" fmla="*/ 185 h 496"/>
                <a:gd name="T10" fmla="*/ 265 w 356"/>
                <a:gd name="T11" fmla="*/ 204 h 496"/>
                <a:gd name="T12" fmla="*/ 299 w 356"/>
                <a:gd name="T13" fmla="*/ 253 h 496"/>
                <a:gd name="T14" fmla="*/ 302 w 356"/>
                <a:gd name="T15" fmla="*/ 280 h 496"/>
                <a:gd name="T16" fmla="*/ 284 w 356"/>
                <a:gd name="T17" fmla="*/ 303 h 496"/>
                <a:gd name="T18" fmla="*/ 231 w 356"/>
                <a:gd name="T19" fmla="*/ 337 h 496"/>
                <a:gd name="T20" fmla="*/ 215 w 356"/>
                <a:gd name="T21" fmla="*/ 340 h 496"/>
                <a:gd name="T22" fmla="*/ 181 w 356"/>
                <a:gd name="T23" fmla="*/ 321 h 496"/>
                <a:gd name="T24" fmla="*/ 147 w 356"/>
                <a:gd name="T25" fmla="*/ 261 h 496"/>
                <a:gd name="T26" fmla="*/ 136 w 356"/>
                <a:gd name="T27" fmla="*/ 261 h 496"/>
                <a:gd name="T28" fmla="*/ 140 w 356"/>
                <a:gd name="T29" fmla="*/ 340 h 496"/>
                <a:gd name="T30" fmla="*/ 129 w 356"/>
                <a:gd name="T31" fmla="*/ 367 h 496"/>
                <a:gd name="T32" fmla="*/ 106 w 356"/>
                <a:gd name="T33" fmla="*/ 378 h 496"/>
                <a:gd name="T34" fmla="*/ 49 w 356"/>
                <a:gd name="T35" fmla="*/ 382 h 496"/>
                <a:gd name="T36" fmla="*/ 0 w 356"/>
                <a:gd name="T37" fmla="*/ 465 h 496"/>
                <a:gd name="T38" fmla="*/ 117 w 356"/>
                <a:gd name="T39" fmla="*/ 465 h 496"/>
                <a:gd name="T40" fmla="*/ 151 w 356"/>
                <a:gd name="T41" fmla="*/ 495 h 496"/>
                <a:gd name="T42" fmla="*/ 265 w 356"/>
                <a:gd name="T43" fmla="*/ 495 h 496"/>
                <a:gd name="T44" fmla="*/ 325 w 356"/>
                <a:gd name="T45" fmla="*/ 189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6" h="496">
                  <a:moveTo>
                    <a:pt x="325" y="189"/>
                  </a:moveTo>
                  <a:lnTo>
                    <a:pt x="325" y="189"/>
                  </a:lnTo>
                  <a:cubicBezTo>
                    <a:pt x="302" y="99"/>
                    <a:pt x="242" y="42"/>
                    <a:pt x="174" y="0"/>
                  </a:cubicBezTo>
                  <a:cubicBezTo>
                    <a:pt x="174" y="19"/>
                    <a:pt x="174" y="38"/>
                    <a:pt x="170" y="53"/>
                  </a:cubicBezTo>
                  <a:cubicBezTo>
                    <a:pt x="204" y="80"/>
                    <a:pt x="272" y="136"/>
                    <a:pt x="272" y="185"/>
                  </a:cubicBezTo>
                  <a:cubicBezTo>
                    <a:pt x="272" y="189"/>
                    <a:pt x="268" y="197"/>
                    <a:pt x="265" y="204"/>
                  </a:cubicBezTo>
                  <a:cubicBezTo>
                    <a:pt x="299" y="253"/>
                    <a:pt x="299" y="253"/>
                    <a:pt x="299" y="253"/>
                  </a:cubicBezTo>
                  <a:cubicBezTo>
                    <a:pt x="302" y="265"/>
                    <a:pt x="302" y="272"/>
                    <a:pt x="302" y="280"/>
                  </a:cubicBezTo>
                  <a:cubicBezTo>
                    <a:pt x="299" y="291"/>
                    <a:pt x="295" y="299"/>
                    <a:pt x="284" y="303"/>
                  </a:cubicBezTo>
                  <a:cubicBezTo>
                    <a:pt x="231" y="337"/>
                    <a:pt x="231" y="337"/>
                    <a:pt x="231" y="337"/>
                  </a:cubicBezTo>
                  <a:cubicBezTo>
                    <a:pt x="227" y="340"/>
                    <a:pt x="219" y="340"/>
                    <a:pt x="215" y="340"/>
                  </a:cubicBezTo>
                  <a:cubicBezTo>
                    <a:pt x="200" y="340"/>
                    <a:pt x="189" y="333"/>
                    <a:pt x="181" y="321"/>
                  </a:cubicBezTo>
                  <a:cubicBezTo>
                    <a:pt x="147" y="261"/>
                    <a:pt x="147" y="261"/>
                    <a:pt x="147" y="261"/>
                  </a:cubicBezTo>
                  <a:cubicBezTo>
                    <a:pt x="144" y="261"/>
                    <a:pt x="140" y="261"/>
                    <a:pt x="136" y="261"/>
                  </a:cubicBezTo>
                  <a:cubicBezTo>
                    <a:pt x="140" y="340"/>
                    <a:pt x="140" y="340"/>
                    <a:pt x="140" y="340"/>
                  </a:cubicBezTo>
                  <a:cubicBezTo>
                    <a:pt x="140" y="352"/>
                    <a:pt x="136" y="359"/>
                    <a:pt x="129" y="367"/>
                  </a:cubicBezTo>
                  <a:cubicBezTo>
                    <a:pt x="125" y="374"/>
                    <a:pt x="113" y="378"/>
                    <a:pt x="106" y="378"/>
                  </a:cubicBezTo>
                  <a:cubicBezTo>
                    <a:pt x="49" y="382"/>
                    <a:pt x="49" y="382"/>
                    <a:pt x="49" y="382"/>
                  </a:cubicBezTo>
                  <a:cubicBezTo>
                    <a:pt x="34" y="412"/>
                    <a:pt x="15" y="442"/>
                    <a:pt x="0" y="465"/>
                  </a:cubicBezTo>
                  <a:cubicBezTo>
                    <a:pt x="117" y="465"/>
                    <a:pt x="117" y="465"/>
                    <a:pt x="117" y="465"/>
                  </a:cubicBezTo>
                  <a:cubicBezTo>
                    <a:pt x="132" y="465"/>
                    <a:pt x="147" y="476"/>
                    <a:pt x="151" y="495"/>
                  </a:cubicBezTo>
                  <a:cubicBezTo>
                    <a:pt x="265" y="495"/>
                    <a:pt x="265" y="495"/>
                    <a:pt x="265" y="495"/>
                  </a:cubicBezTo>
                  <a:cubicBezTo>
                    <a:pt x="299" y="442"/>
                    <a:pt x="355" y="321"/>
                    <a:pt x="325" y="189"/>
                  </a:cubicBezTo>
                </a:path>
              </a:pathLst>
            </a:custGeom>
            <a:grp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44" name="Freeform 230">
              <a:extLst>
                <a:ext uri="{FF2B5EF4-FFF2-40B4-BE49-F238E27FC236}">
                  <a16:creationId xmlns:a16="http://schemas.microsoft.com/office/drawing/2014/main" id="{115A8060-FF1F-B74A-A22A-58FCB70A8DB1}"/>
                </a:ext>
              </a:extLst>
            </p:cNvPr>
            <p:cNvSpPr>
              <a:spLocks noChangeArrowheads="1"/>
            </p:cNvSpPr>
            <p:nvPr/>
          </p:nvSpPr>
          <p:spPr bwMode="auto">
            <a:xfrm>
              <a:off x="4894263" y="4044950"/>
              <a:ext cx="222250" cy="26988"/>
            </a:xfrm>
            <a:custGeom>
              <a:avLst/>
              <a:gdLst>
                <a:gd name="T0" fmla="*/ 586 w 617"/>
                <a:gd name="T1" fmla="*/ 0 h 73"/>
                <a:gd name="T2" fmla="*/ 586 w 617"/>
                <a:gd name="T3" fmla="*/ 0 h 73"/>
                <a:gd name="T4" fmla="*/ 30 w 617"/>
                <a:gd name="T5" fmla="*/ 0 h 73"/>
                <a:gd name="T6" fmla="*/ 0 w 617"/>
                <a:gd name="T7" fmla="*/ 30 h 73"/>
                <a:gd name="T8" fmla="*/ 0 w 617"/>
                <a:gd name="T9" fmla="*/ 41 h 73"/>
                <a:gd name="T10" fmla="*/ 30 w 617"/>
                <a:gd name="T11" fmla="*/ 72 h 73"/>
                <a:gd name="T12" fmla="*/ 586 w 617"/>
                <a:gd name="T13" fmla="*/ 72 h 73"/>
                <a:gd name="T14" fmla="*/ 616 w 617"/>
                <a:gd name="T15" fmla="*/ 41 h 73"/>
                <a:gd name="T16" fmla="*/ 616 w 617"/>
                <a:gd name="T17" fmla="*/ 30 h 73"/>
                <a:gd name="T18" fmla="*/ 586 w 617"/>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7" h="73">
                  <a:moveTo>
                    <a:pt x="586" y="0"/>
                  </a:moveTo>
                  <a:lnTo>
                    <a:pt x="586" y="0"/>
                  </a:lnTo>
                  <a:cubicBezTo>
                    <a:pt x="30" y="0"/>
                    <a:pt x="30" y="0"/>
                    <a:pt x="30" y="0"/>
                  </a:cubicBezTo>
                  <a:cubicBezTo>
                    <a:pt x="11" y="0"/>
                    <a:pt x="0" y="11"/>
                    <a:pt x="0" y="30"/>
                  </a:cubicBezTo>
                  <a:cubicBezTo>
                    <a:pt x="0" y="41"/>
                    <a:pt x="0" y="41"/>
                    <a:pt x="0" y="41"/>
                  </a:cubicBezTo>
                  <a:cubicBezTo>
                    <a:pt x="0" y="60"/>
                    <a:pt x="11" y="72"/>
                    <a:pt x="30" y="72"/>
                  </a:cubicBezTo>
                  <a:cubicBezTo>
                    <a:pt x="586" y="72"/>
                    <a:pt x="586" y="72"/>
                    <a:pt x="586" y="72"/>
                  </a:cubicBezTo>
                  <a:cubicBezTo>
                    <a:pt x="605" y="72"/>
                    <a:pt x="616" y="60"/>
                    <a:pt x="616" y="41"/>
                  </a:cubicBezTo>
                  <a:cubicBezTo>
                    <a:pt x="616" y="30"/>
                    <a:pt x="616" y="30"/>
                    <a:pt x="616" y="30"/>
                  </a:cubicBezTo>
                  <a:cubicBezTo>
                    <a:pt x="616" y="11"/>
                    <a:pt x="605" y="0"/>
                    <a:pt x="586" y="0"/>
                  </a:cubicBezTo>
                </a:path>
              </a:pathLst>
            </a:custGeom>
            <a:grp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45" name="Freeform 231">
              <a:extLst>
                <a:ext uri="{FF2B5EF4-FFF2-40B4-BE49-F238E27FC236}">
                  <a16:creationId xmlns:a16="http://schemas.microsoft.com/office/drawing/2014/main" id="{232FC950-DE55-A345-B9EA-7DA251C24FA0}"/>
                </a:ext>
              </a:extLst>
            </p:cNvPr>
            <p:cNvSpPr>
              <a:spLocks noChangeArrowheads="1"/>
            </p:cNvSpPr>
            <p:nvPr/>
          </p:nvSpPr>
          <p:spPr bwMode="auto">
            <a:xfrm>
              <a:off x="4926013" y="4033838"/>
              <a:ext cx="84137" cy="9525"/>
            </a:xfrm>
            <a:custGeom>
              <a:avLst/>
              <a:gdLst>
                <a:gd name="T0" fmla="*/ 219 w 232"/>
                <a:gd name="T1" fmla="*/ 0 h 27"/>
                <a:gd name="T2" fmla="*/ 219 w 232"/>
                <a:gd name="T3" fmla="*/ 0 h 27"/>
                <a:gd name="T4" fmla="*/ 11 w 232"/>
                <a:gd name="T5" fmla="*/ 0 h 27"/>
                <a:gd name="T6" fmla="*/ 0 w 232"/>
                <a:gd name="T7" fmla="*/ 11 h 27"/>
                <a:gd name="T8" fmla="*/ 0 w 232"/>
                <a:gd name="T9" fmla="*/ 15 h 27"/>
                <a:gd name="T10" fmla="*/ 11 w 232"/>
                <a:gd name="T11" fmla="*/ 26 h 27"/>
                <a:gd name="T12" fmla="*/ 219 w 232"/>
                <a:gd name="T13" fmla="*/ 26 h 27"/>
                <a:gd name="T14" fmla="*/ 231 w 232"/>
                <a:gd name="T15" fmla="*/ 15 h 27"/>
                <a:gd name="T16" fmla="*/ 231 w 232"/>
                <a:gd name="T17" fmla="*/ 11 h 27"/>
                <a:gd name="T18" fmla="*/ 219 w 232"/>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 h="27">
                  <a:moveTo>
                    <a:pt x="219" y="0"/>
                  </a:moveTo>
                  <a:lnTo>
                    <a:pt x="219" y="0"/>
                  </a:lnTo>
                  <a:cubicBezTo>
                    <a:pt x="11" y="0"/>
                    <a:pt x="11" y="0"/>
                    <a:pt x="11" y="0"/>
                  </a:cubicBezTo>
                  <a:cubicBezTo>
                    <a:pt x="8" y="0"/>
                    <a:pt x="0" y="4"/>
                    <a:pt x="0" y="11"/>
                  </a:cubicBezTo>
                  <a:cubicBezTo>
                    <a:pt x="0" y="15"/>
                    <a:pt x="0" y="15"/>
                    <a:pt x="0" y="15"/>
                  </a:cubicBezTo>
                  <a:cubicBezTo>
                    <a:pt x="0" y="22"/>
                    <a:pt x="8" y="26"/>
                    <a:pt x="11" y="26"/>
                  </a:cubicBezTo>
                  <a:cubicBezTo>
                    <a:pt x="219" y="26"/>
                    <a:pt x="219" y="26"/>
                    <a:pt x="219" y="26"/>
                  </a:cubicBezTo>
                  <a:cubicBezTo>
                    <a:pt x="223" y="26"/>
                    <a:pt x="231" y="22"/>
                    <a:pt x="231" y="15"/>
                  </a:cubicBezTo>
                  <a:cubicBezTo>
                    <a:pt x="231" y="11"/>
                    <a:pt x="231" y="11"/>
                    <a:pt x="231" y="11"/>
                  </a:cubicBezTo>
                  <a:cubicBezTo>
                    <a:pt x="231" y="4"/>
                    <a:pt x="223" y="0"/>
                    <a:pt x="219" y="0"/>
                  </a:cubicBezTo>
                </a:path>
              </a:pathLst>
            </a:custGeom>
            <a:solidFill>
              <a:schemeClr val="accent4"/>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grpSp>
        <p:nvGrpSpPr>
          <p:cNvPr id="2" name="Group 1">
            <a:extLst>
              <a:ext uri="{FF2B5EF4-FFF2-40B4-BE49-F238E27FC236}">
                <a16:creationId xmlns:a16="http://schemas.microsoft.com/office/drawing/2014/main" id="{55773A1D-00BE-4B4D-8DFE-DF1E7719A673}"/>
              </a:ext>
            </a:extLst>
          </p:cNvPr>
          <p:cNvGrpSpPr/>
          <p:nvPr/>
        </p:nvGrpSpPr>
        <p:grpSpPr>
          <a:xfrm>
            <a:off x="3796133" y="6405392"/>
            <a:ext cx="999844" cy="3242765"/>
            <a:chOff x="1668463" y="5365750"/>
            <a:chExt cx="58737" cy="190500"/>
          </a:xfrm>
        </p:grpSpPr>
        <p:sp>
          <p:nvSpPr>
            <p:cNvPr id="46" name="Freeform 280">
              <a:extLst>
                <a:ext uri="{FF2B5EF4-FFF2-40B4-BE49-F238E27FC236}">
                  <a16:creationId xmlns:a16="http://schemas.microsoft.com/office/drawing/2014/main" id="{63F9E2BF-AF9D-4649-B57D-A4C342807852}"/>
                </a:ext>
              </a:extLst>
            </p:cNvPr>
            <p:cNvSpPr>
              <a:spLocks noChangeArrowheads="1"/>
            </p:cNvSpPr>
            <p:nvPr/>
          </p:nvSpPr>
          <p:spPr bwMode="auto">
            <a:xfrm>
              <a:off x="1668463" y="5365750"/>
              <a:ext cx="58737" cy="85725"/>
            </a:xfrm>
            <a:custGeom>
              <a:avLst/>
              <a:gdLst>
                <a:gd name="T0" fmla="*/ 143 w 163"/>
                <a:gd name="T1" fmla="*/ 46 h 239"/>
                <a:gd name="T2" fmla="*/ 143 w 163"/>
                <a:gd name="T3" fmla="*/ 46 h 239"/>
                <a:gd name="T4" fmla="*/ 162 w 163"/>
                <a:gd name="T5" fmla="*/ 23 h 239"/>
                <a:gd name="T6" fmla="*/ 139 w 163"/>
                <a:gd name="T7" fmla="*/ 0 h 239"/>
                <a:gd name="T8" fmla="*/ 22 w 163"/>
                <a:gd name="T9" fmla="*/ 0 h 239"/>
                <a:gd name="T10" fmla="*/ 0 w 163"/>
                <a:gd name="T11" fmla="*/ 23 h 239"/>
                <a:gd name="T12" fmla="*/ 22 w 163"/>
                <a:gd name="T13" fmla="*/ 46 h 239"/>
                <a:gd name="T14" fmla="*/ 22 w 163"/>
                <a:gd name="T15" fmla="*/ 238 h 239"/>
                <a:gd name="T16" fmla="*/ 143 w 163"/>
                <a:gd name="T17" fmla="*/ 238 h 239"/>
                <a:gd name="T18" fmla="*/ 143 w 163"/>
                <a:gd name="T19" fmla="*/ 4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239">
                  <a:moveTo>
                    <a:pt x="143" y="46"/>
                  </a:moveTo>
                  <a:lnTo>
                    <a:pt x="143" y="46"/>
                  </a:lnTo>
                  <a:cubicBezTo>
                    <a:pt x="155" y="42"/>
                    <a:pt x="162" y="34"/>
                    <a:pt x="162" y="23"/>
                  </a:cubicBezTo>
                  <a:cubicBezTo>
                    <a:pt x="162" y="8"/>
                    <a:pt x="155" y="0"/>
                    <a:pt x="139" y="0"/>
                  </a:cubicBezTo>
                  <a:cubicBezTo>
                    <a:pt x="22" y="0"/>
                    <a:pt x="22" y="0"/>
                    <a:pt x="22" y="0"/>
                  </a:cubicBezTo>
                  <a:cubicBezTo>
                    <a:pt x="11" y="0"/>
                    <a:pt x="0" y="8"/>
                    <a:pt x="0" y="23"/>
                  </a:cubicBezTo>
                  <a:cubicBezTo>
                    <a:pt x="0" y="34"/>
                    <a:pt x="7" y="42"/>
                    <a:pt x="22" y="46"/>
                  </a:cubicBezTo>
                  <a:cubicBezTo>
                    <a:pt x="22" y="238"/>
                    <a:pt x="22" y="238"/>
                    <a:pt x="22" y="238"/>
                  </a:cubicBezTo>
                  <a:cubicBezTo>
                    <a:pt x="143" y="238"/>
                    <a:pt x="143" y="238"/>
                    <a:pt x="143" y="238"/>
                  </a:cubicBezTo>
                  <a:lnTo>
                    <a:pt x="143" y="46"/>
                  </a:lnTo>
                </a:path>
              </a:pathLst>
            </a:custGeom>
            <a:solidFill>
              <a:schemeClr val="bg1">
                <a:lumMod val="95000"/>
              </a:schemeClr>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47" name="Freeform 281">
              <a:extLst>
                <a:ext uri="{FF2B5EF4-FFF2-40B4-BE49-F238E27FC236}">
                  <a16:creationId xmlns:a16="http://schemas.microsoft.com/office/drawing/2014/main" id="{5544A318-6C76-F64A-98CD-C89CAEB1F422}"/>
                </a:ext>
              </a:extLst>
            </p:cNvPr>
            <p:cNvSpPr>
              <a:spLocks noChangeArrowheads="1"/>
            </p:cNvSpPr>
            <p:nvPr/>
          </p:nvSpPr>
          <p:spPr bwMode="auto">
            <a:xfrm>
              <a:off x="1676400" y="5451475"/>
              <a:ext cx="44450" cy="104775"/>
            </a:xfrm>
            <a:custGeom>
              <a:avLst/>
              <a:gdLst>
                <a:gd name="T0" fmla="*/ 61 w 122"/>
                <a:gd name="T1" fmla="*/ 291 h 292"/>
                <a:gd name="T2" fmla="*/ 61 w 122"/>
                <a:gd name="T3" fmla="*/ 291 h 292"/>
                <a:gd name="T4" fmla="*/ 121 w 122"/>
                <a:gd name="T5" fmla="*/ 238 h 292"/>
                <a:gd name="T6" fmla="*/ 121 w 122"/>
                <a:gd name="T7" fmla="*/ 0 h 292"/>
                <a:gd name="T8" fmla="*/ 0 w 122"/>
                <a:gd name="T9" fmla="*/ 0 h 292"/>
                <a:gd name="T10" fmla="*/ 0 w 122"/>
                <a:gd name="T11" fmla="*/ 238 h 292"/>
                <a:gd name="T12" fmla="*/ 61 w 122"/>
                <a:gd name="T13" fmla="*/ 291 h 292"/>
              </a:gdLst>
              <a:ahLst/>
              <a:cxnLst>
                <a:cxn ang="0">
                  <a:pos x="T0" y="T1"/>
                </a:cxn>
                <a:cxn ang="0">
                  <a:pos x="T2" y="T3"/>
                </a:cxn>
                <a:cxn ang="0">
                  <a:pos x="T4" y="T5"/>
                </a:cxn>
                <a:cxn ang="0">
                  <a:pos x="T6" y="T7"/>
                </a:cxn>
                <a:cxn ang="0">
                  <a:pos x="T8" y="T9"/>
                </a:cxn>
                <a:cxn ang="0">
                  <a:pos x="T10" y="T11"/>
                </a:cxn>
                <a:cxn ang="0">
                  <a:pos x="T12" y="T13"/>
                </a:cxn>
              </a:cxnLst>
              <a:rect l="0" t="0" r="r" b="b"/>
              <a:pathLst>
                <a:path w="122" h="292">
                  <a:moveTo>
                    <a:pt x="61" y="291"/>
                  </a:moveTo>
                  <a:lnTo>
                    <a:pt x="61" y="291"/>
                  </a:lnTo>
                  <a:cubicBezTo>
                    <a:pt x="95" y="291"/>
                    <a:pt x="121" y="269"/>
                    <a:pt x="121" y="238"/>
                  </a:cubicBezTo>
                  <a:cubicBezTo>
                    <a:pt x="121" y="0"/>
                    <a:pt x="121" y="0"/>
                    <a:pt x="121" y="0"/>
                  </a:cubicBezTo>
                  <a:cubicBezTo>
                    <a:pt x="0" y="0"/>
                    <a:pt x="0" y="0"/>
                    <a:pt x="0" y="0"/>
                  </a:cubicBezTo>
                  <a:cubicBezTo>
                    <a:pt x="0" y="238"/>
                    <a:pt x="0" y="238"/>
                    <a:pt x="0" y="238"/>
                  </a:cubicBezTo>
                  <a:cubicBezTo>
                    <a:pt x="0" y="269"/>
                    <a:pt x="27" y="291"/>
                    <a:pt x="61" y="291"/>
                  </a:cubicBezTo>
                </a:path>
              </a:pathLst>
            </a:custGeom>
            <a:solidFill>
              <a:schemeClr val="accent4"/>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sp>
        <p:nvSpPr>
          <p:cNvPr id="48" name="Rectangle 47">
            <a:extLst>
              <a:ext uri="{FF2B5EF4-FFF2-40B4-BE49-F238E27FC236}">
                <a16:creationId xmlns:a16="http://schemas.microsoft.com/office/drawing/2014/main" id="{C054BE0D-9EB2-4847-A4FE-CCEFEFBA829B}"/>
              </a:ext>
            </a:extLst>
          </p:cNvPr>
          <p:cNvSpPr/>
          <p:nvPr/>
        </p:nvSpPr>
        <p:spPr>
          <a:xfrm>
            <a:off x="15063980" y="6405392"/>
            <a:ext cx="2009753" cy="861774"/>
          </a:xfrm>
          <a:prstGeom prst="rect">
            <a:avLst/>
          </a:prstGeom>
        </p:spPr>
        <p:txBody>
          <a:bodyPr wrap="square">
            <a:spAutoFit/>
          </a:bodyPr>
          <a:lstStyle/>
          <a:p>
            <a:r>
              <a:rPr lang="en-US" sz="5000" dirty="0">
                <a:solidFill>
                  <a:schemeClr val="accent2"/>
                </a:solidFill>
                <a:latin typeface="Roboto Medium" panose="02000000000000000000" pitchFamily="2" charset="0"/>
                <a:ea typeface="Roboto Medium" panose="02000000000000000000" pitchFamily="2" charset="0"/>
                <a:cs typeface="Montserrat" charset="0"/>
              </a:rPr>
              <a:t>HVI +</a:t>
            </a:r>
          </a:p>
        </p:txBody>
      </p:sp>
      <p:sp>
        <p:nvSpPr>
          <p:cNvPr id="49" name="TextBox 48">
            <a:extLst>
              <a:ext uri="{FF2B5EF4-FFF2-40B4-BE49-F238E27FC236}">
                <a16:creationId xmlns:a16="http://schemas.microsoft.com/office/drawing/2014/main" id="{07B09603-16FB-5D46-8D9B-6F8713392EA7}"/>
              </a:ext>
            </a:extLst>
          </p:cNvPr>
          <p:cNvSpPr txBox="1"/>
          <p:nvPr/>
        </p:nvSpPr>
        <p:spPr>
          <a:xfrm>
            <a:off x="17303037" y="6051449"/>
            <a:ext cx="3909937" cy="1938992"/>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50" name="Rectangle 49">
            <a:extLst>
              <a:ext uri="{FF2B5EF4-FFF2-40B4-BE49-F238E27FC236}">
                <a16:creationId xmlns:a16="http://schemas.microsoft.com/office/drawing/2014/main" id="{52FED3C9-BBD6-F04E-8928-57912ABAF795}"/>
              </a:ext>
            </a:extLst>
          </p:cNvPr>
          <p:cNvSpPr/>
          <p:nvPr/>
        </p:nvSpPr>
        <p:spPr>
          <a:xfrm>
            <a:off x="15063980" y="9706072"/>
            <a:ext cx="2009753" cy="861774"/>
          </a:xfrm>
          <a:prstGeom prst="rect">
            <a:avLst/>
          </a:prstGeom>
        </p:spPr>
        <p:txBody>
          <a:bodyPr wrap="square">
            <a:spAutoFit/>
          </a:bodyPr>
          <a:lstStyle/>
          <a:p>
            <a:r>
              <a:rPr lang="en-US" sz="5000" dirty="0">
                <a:solidFill>
                  <a:schemeClr val="accent4"/>
                </a:solidFill>
                <a:latin typeface="Roboto Medium" panose="02000000000000000000" pitchFamily="2" charset="0"/>
                <a:ea typeface="Roboto Medium" panose="02000000000000000000" pitchFamily="2" charset="0"/>
                <a:cs typeface="Montserrat" charset="0"/>
              </a:rPr>
              <a:t>HVI -</a:t>
            </a:r>
          </a:p>
        </p:txBody>
      </p:sp>
      <p:sp>
        <p:nvSpPr>
          <p:cNvPr id="51" name="TextBox 50">
            <a:extLst>
              <a:ext uri="{FF2B5EF4-FFF2-40B4-BE49-F238E27FC236}">
                <a16:creationId xmlns:a16="http://schemas.microsoft.com/office/drawing/2014/main" id="{71D7503D-1429-EB4F-8FAA-C7DFF6E7C6D0}"/>
              </a:ext>
            </a:extLst>
          </p:cNvPr>
          <p:cNvSpPr txBox="1"/>
          <p:nvPr/>
        </p:nvSpPr>
        <p:spPr>
          <a:xfrm>
            <a:off x="17303037" y="9352129"/>
            <a:ext cx="3909937" cy="1938992"/>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52" name="Rectangle 51">
            <a:extLst>
              <a:ext uri="{FF2B5EF4-FFF2-40B4-BE49-F238E27FC236}">
                <a16:creationId xmlns:a16="http://schemas.microsoft.com/office/drawing/2014/main" id="{21705E02-E03B-5648-9618-438944354D92}"/>
              </a:ext>
            </a:extLst>
          </p:cNvPr>
          <p:cNvSpPr/>
          <p:nvPr/>
        </p:nvSpPr>
        <p:spPr>
          <a:xfrm>
            <a:off x="2819049" y="9977267"/>
            <a:ext cx="2981025" cy="861774"/>
          </a:xfrm>
          <a:prstGeom prst="rect">
            <a:avLst/>
          </a:prstGeom>
        </p:spPr>
        <p:txBody>
          <a:bodyPr wrap="square">
            <a:spAutoFit/>
          </a:bodyPr>
          <a:lstStyle/>
          <a:p>
            <a:pPr algn="ctr"/>
            <a:r>
              <a:rPr lang="en-US" sz="5000" dirty="0">
                <a:solidFill>
                  <a:schemeClr val="tx2"/>
                </a:solidFill>
                <a:latin typeface="Roboto Medium" panose="02000000000000000000" pitchFamily="2" charset="0"/>
                <a:ea typeface="Roboto Medium" panose="02000000000000000000" pitchFamily="2" charset="0"/>
                <a:cs typeface="Montserrat" charset="0"/>
              </a:rPr>
              <a:t>Test</a:t>
            </a:r>
          </a:p>
        </p:txBody>
      </p:sp>
      <p:sp>
        <p:nvSpPr>
          <p:cNvPr id="53" name="TextBox 52">
            <a:extLst>
              <a:ext uri="{FF2B5EF4-FFF2-40B4-BE49-F238E27FC236}">
                <a16:creationId xmlns:a16="http://schemas.microsoft.com/office/drawing/2014/main" id="{10316148-5853-704C-BB9F-34C2745AAE5C}"/>
              </a:ext>
            </a:extLst>
          </p:cNvPr>
          <p:cNvSpPr txBox="1"/>
          <p:nvPr/>
        </p:nvSpPr>
        <p:spPr>
          <a:xfrm>
            <a:off x="5321550" y="7165874"/>
            <a:ext cx="3909937" cy="1938992"/>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Tree>
    <p:extLst>
      <p:ext uri="{BB962C8B-B14F-4D97-AF65-F5344CB8AC3E}">
        <p14:creationId xmlns:p14="http://schemas.microsoft.com/office/powerpoint/2010/main" val="310990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62" name="Freeform 106">
            <a:extLst>
              <a:ext uri="{FF2B5EF4-FFF2-40B4-BE49-F238E27FC236}">
                <a16:creationId xmlns:a16="http://schemas.microsoft.com/office/drawing/2014/main" id="{4C1A42FE-FFB8-F044-9F35-3A580E539668}"/>
              </a:ext>
            </a:extLst>
          </p:cNvPr>
          <p:cNvSpPr>
            <a:spLocks noChangeArrowheads="1"/>
          </p:cNvSpPr>
          <p:nvPr/>
        </p:nvSpPr>
        <p:spPr bwMode="auto">
          <a:xfrm>
            <a:off x="10047288" y="3699646"/>
            <a:ext cx="4340224" cy="8994164"/>
          </a:xfrm>
          <a:custGeom>
            <a:avLst/>
            <a:gdLst>
              <a:gd name="T0" fmla="*/ 359 w 364"/>
              <a:gd name="T1" fmla="*/ 431 h 757"/>
              <a:gd name="T2" fmla="*/ 359 w 364"/>
              <a:gd name="T3" fmla="*/ 431 h 757"/>
              <a:gd name="T4" fmla="*/ 356 w 364"/>
              <a:gd name="T5" fmla="*/ 416 h 757"/>
              <a:gd name="T6" fmla="*/ 227 w 364"/>
              <a:gd name="T7" fmla="*/ 185 h 757"/>
              <a:gd name="T8" fmla="*/ 269 w 364"/>
              <a:gd name="T9" fmla="*/ 167 h 757"/>
              <a:gd name="T10" fmla="*/ 257 w 364"/>
              <a:gd name="T11" fmla="*/ 95 h 757"/>
              <a:gd name="T12" fmla="*/ 186 w 364"/>
              <a:gd name="T13" fmla="*/ 15 h 757"/>
              <a:gd name="T14" fmla="*/ 114 w 364"/>
              <a:gd name="T15" fmla="*/ 80 h 757"/>
              <a:gd name="T16" fmla="*/ 91 w 364"/>
              <a:gd name="T17" fmla="*/ 167 h 757"/>
              <a:gd name="T18" fmla="*/ 136 w 364"/>
              <a:gd name="T19" fmla="*/ 182 h 757"/>
              <a:gd name="T20" fmla="*/ 0 w 364"/>
              <a:gd name="T21" fmla="*/ 427 h 757"/>
              <a:gd name="T22" fmla="*/ 16 w 364"/>
              <a:gd name="T23" fmla="*/ 450 h 757"/>
              <a:gd name="T24" fmla="*/ 42 w 364"/>
              <a:gd name="T25" fmla="*/ 435 h 757"/>
              <a:gd name="T26" fmla="*/ 106 w 364"/>
              <a:gd name="T27" fmla="*/ 272 h 757"/>
              <a:gd name="T28" fmla="*/ 50 w 364"/>
              <a:gd name="T29" fmla="*/ 552 h 757"/>
              <a:gd name="T30" fmla="*/ 103 w 364"/>
              <a:gd name="T31" fmla="*/ 563 h 757"/>
              <a:gd name="T32" fmla="*/ 103 w 364"/>
              <a:gd name="T33" fmla="*/ 722 h 757"/>
              <a:gd name="T34" fmla="*/ 136 w 364"/>
              <a:gd name="T35" fmla="*/ 756 h 757"/>
              <a:gd name="T36" fmla="*/ 170 w 364"/>
              <a:gd name="T37" fmla="*/ 722 h 757"/>
              <a:gd name="T38" fmla="*/ 170 w 364"/>
              <a:gd name="T39" fmla="*/ 567 h 757"/>
              <a:gd name="T40" fmla="*/ 193 w 364"/>
              <a:gd name="T41" fmla="*/ 567 h 757"/>
              <a:gd name="T42" fmla="*/ 193 w 364"/>
              <a:gd name="T43" fmla="*/ 722 h 757"/>
              <a:gd name="T44" fmla="*/ 227 w 364"/>
              <a:gd name="T45" fmla="*/ 756 h 757"/>
              <a:gd name="T46" fmla="*/ 261 w 364"/>
              <a:gd name="T47" fmla="*/ 722 h 757"/>
              <a:gd name="T48" fmla="*/ 261 w 364"/>
              <a:gd name="T49" fmla="*/ 560 h 757"/>
              <a:gd name="T50" fmla="*/ 310 w 364"/>
              <a:gd name="T51" fmla="*/ 552 h 757"/>
              <a:gd name="T52" fmla="*/ 265 w 364"/>
              <a:gd name="T53" fmla="*/ 288 h 757"/>
              <a:gd name="T54" fmla="*/ 318 w 364"/>
              <a:gd name="T55" fmla="*/ 427 h 757"/>
              <a:gd name="T56" fmla="*/ 322 w 364"/>
              <a:gd name="T57" fmla="*/ 442 h 757"/>
              <a:gd name="T58" fmla="*/ 341 w 364"/>
              <a:gd name="T59" fmla="*/ 458 h 757"/>
              <a:gd name="T60" fmla="*/ 348 w 364"/>
              <a:gd name="T61" fmla="*/ 458 h 757"/>
              <a:gd name="T62" fmla="*/ 359 w 364"/>
              <a:gd name="T63" fmla="*/ 431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4" h="757">
                <a:moveTo>
                  <a:pt x="359" y="431"/>
                </a:moveTo>
                <a:lnTo>
                  <a:pt x="359" y="431"/>
                </a:lnTo>
                <a:cubicBezTo>
                  <a:pt x="356" y="416"/>
                  <a:pt x="356" y="416"/>
                  <a:pt x="356" y="416"/>
                </a:cubicBezTo>
                <a:cubicBezTo>
                  <a:pt x="329" y="288"/>
                  <a:pt x="303" y="208"/>
                  <a:pt x="227" y="185"/>
                </a:cubicBezTo>
                <a:cubicBezTo>
                  <a:pt x="254" y="178"/>
                  <a:pt x="269" y="167"/>
                  <a:pt x="269" y="167"/>
                </a:cubicBezTo>
                <a:cubicBezTo>
                  <a:pt x="269" y="167"/>
                  <a:pt x="250" y="151"/>
                  <a:pt x="257" y="95"/>
                </a:cubicBezTo>
                <a:cubicBezTo>
                  <a:pt x="265" y="34"/>
                  <a:pt x="201" y="0"/>
                  <a:pt x="186" y="15"/>
                </a:cubicBezTo>
                <a:cubicBezTo>
                  <a:pt x="170" y="4"/>
                  <a:pt x="118" y="27"/>
                  <a:pt x="114" y="80"/>
                </a:cubicBezTo>
                <a:cubicBezTo>
                  <a:pt x="106" y="132"/>
                  <a:pt x="114" y="140"/>
                  <a:pt x="91" y="167"/>
                </a:cubicBezTo>
                <a:cubicBezTo>
                  <a:pt x="91" y="167"/>
                  <a:pt x="106" y="178"/>
                  <a:pt x="136" y="182"/>
                </a:cubicBezTo>
                <a:cubicBezTo>
                  <a:pt x="38" y="208"/>
                  <a:pt x="19" y="325"/>
                  <a:pt x="0" y="427"/>
                </a:cubicBezTo>
                <a:cubicBezTo>
                  <a:pt x="0" y="439"/>
                  <a:pt x="8" y="446"/>
                  <a:pt x="16" y="450"/>
                </a:cubicBezTo>
                <a:cubicBezTo>
                  <a:pt x="27" y="450"/>
                  <a:pt x="38" y="442"/>
                  <a:pt x="42" y="435"/>
                </a:cubicBezTo>
                <a:cubicBezTo>
                  <a:pt x="50" y="378"/>
                  <a:pt x="114" y="261"/>
                  <a:pt x="106" y="272"/>
                </a:cubicBezTo>
                <a:cubicBezTo>
                  <a:pt x="76" y="461"/>
                  <a:pt x="69" y="499"/>
                  <a:pt x="50" y="552"/>
                </a:cubicBezTo>
                <a:cubicBezTo>
                  <a:pt x="65" y="556"/>
                  <a:pt x="84" y="560"/>
                  <a:pt x="103" y="563"/>
                </a:cubicBezTo>
                <a:cubicBezTo>
                  <a:pt x="103" y="722"/>
                  <a:pt x="103" y="722"/>
                  <a:pt x="103" y="722"/>
                </a:cubicBezTo>
                <a:cubicBezTo>
                  <a:pt x="103" y="741"/>
                  <a:pt x="118" y="756"/>
                  <a:pt x="136" y="756"/>
                </a:cubicBezTo>
                <a:cubicBezTo>
                  <a:pt x="155" y="756"/>
                  <a:pt x="170" y="741"/>
                  <a:pt x="170" y="722"/>
                </a:cubicBezTo>
                <a:cubicBezTo>
                  <a:pt x="170" y="567"/>
                  <a:pt x="170" y="567"/>
                  <a:pt x="170" y="567"/>
                </a:cubicBezTo>
                <a:cubicBezTo>
                  <a:pt x="178" y="567"/>
                  <a:pt x="186" y="567"/>
                  <a:pt x="193" y="567"/>
                </a:cubicBezTo>
                <a:cubicBezTo>
                  <a:pt x="193" y="722"/>
                  <a:pt x="193" y="722"/>
                  <a:pt x="193" y="722"/>
                </a:cubicBezTo>
                <a:cubicBezTo>
                  <a:pt x="193" y="741"/>
                  <a:pt x="208" y="756"/>
                  <a:pt x="227" y="756"/>
                </a:cubicBezTo>
                <a:cubicBezTo>
                  <a:pt x="246" y="756"/>
                  <a:pt x="261" y="741"/>
                  <a:pt x="261" y="722"/>
                </a:cubicBezTo>
                <a:cubicBezTo>
                  <a:pt x="261" y="560"/>
                  <a:pt x="261" y="560"/>
                  <a:pt x="261" y="560"/>
                </a:cubicBezTo>
                <a:cubicBezTo>
                  <a:pt x="280" y="556"/>
                  <a:pt x="299" y="556"/>
                  <a:pt x="310" y="552"/>
                </a:cubicBezTo>
                <a:cubicBezTo>
                  <a:pt x="273" y="476"/>
                  <a:pt x="269" y="363"/>
                  <a:pt x="265" y="288"/>
                </a:cubicBezTo>
                <a:cubicBezTo>
                  <a:pt x="284" y="318"/>
                  <a:pt x="299" y="359"/>
                  <a:pt x="318" y="427"/>
                </a:cubicBezTo>
                <a:cubicBezTo>
                  <a:pt x="322" y="442"/>
                  <a:pt x="322" y="442"/>
                  <a:pt x="322" y="442"/>
                </a:cubicBezTo>
                <a:cubicBezTo>
                  <a:pt x="325" y="450"/>
                  <a:pt x="333" y="458"/>
                  <a:pt x="341" y="458"/>
                </a:cubicBezTo>
                <a:cubicBezTo>
                  <a:pt x="344" y="458"/>
                  <a:pt x="344" y="458"/>
                  <a:pt x="348" y="458"/>
                </a:cubicBezTo>
                <a:cubicBezTo>
                  <a:pt x="359" y="454"/>
                  <a:pt x="363" y="442"/>
                  <a:pt x="359" y="431"/>
                </a:cubicBezTo>
              </a:path>
            </a:pathLst>
          </a:custGeom>
          <a:solidFill>
            <a:schemeClr val="accent3"/>
          </a:solidFill>
          <a:ln>
            <a:noFill/>
          </a:ln>
          <a:effectLst/>
        </p:spPr>
        <p:txBody>
          <a:bodyPr wrap="none" anchor="ctr"/>
          <a:lstStyle/>
          <a:p>
            <a:endParaRPr lang="en-SV"/>
          </a:p>
        </p:txBody>
      </p:sp>
      <p:grpSp>
        <p:nvGrpSpPr>
          <p:cNvPr id="53" name="Group 52">
            <a:extLst>
              <a:ext uri="{FF2B5EF4-FFF2-40B4-BE49-F238E27FC236}">
                <a16:creationId xmlns:a16="http://schemas.microsoft.com/office/drawing/2014/main" id="{043ACBD4-A371-9A4A-BA69-1A340D4BF37F}"/>
              </a:ext>
            </a:extLst>
          </p:cNvPr>
          <p:cNvGrpSpPr/>
          <p:nvPr/>
        </p:nvGrpSpPr>
        <p:grpSpPr>
          <a:xfrm>
            <a:off x="11396265" y="7644550"/>
            <a:ext cx="1642269" cy="1996338"/>
            <a:chOff x="3741738" y="6105525"/>
            <a:chExt cx="346075" cy="420688"/>
          </a:xfrm>
        </p:grpSpPr>
        <p:sp>
          <p:nvSpPr>
            <p:cNvPr id="54" name="Freeform 97">
              <a:extLst>
                <a:ext uri="{FF2B5EF4-FFF2-40B4-BE49-F238E27FC236}">
                  <a16:creationId xmlns:a16="http://schemas.microsoft.com/office/drawing/2014/main" id="{3A02C614-BFF1-5F49-8B49-C1EC0C72D2B3}"/>
                </a:ext>
              </a:extLst>
            </p:cNvPr>
            <p:cNvSpPr>
              <a:spLocks noChangeArrowheads="1"/>
            </p:cNvSpPr>
            <p:nvPr/>
          </p:nvSpPr>
          <p:spPr bwMode="auto">
            <a:xfrm>
              <a:off x="3741738" y="6105525"/>
              <a:ext cx="346075" cy="420688"/>
            </a:xfrm>
            <a:custGeom>
              <a:avLst/>
              <a:gdLst>
                <a:gd name="T0" fmla="*/ 906 w 960"/>
                <a:gd name="T1" fmla="*/ 665 h 1169"/>
                <a:gd name="T2" fmla="*/ 906 w 960"/>
                <a:gd name="T3" fmla="*/ 665 h 1169"/>
                <a:gd name="T4" fmla="*/ 378 w 960"/>
                <a:gd name="T5" fmla="*/ 1126 h 1169"/>
                <a:gd name="T6" fmla="*/ 57 w 960"/>
                <a:gd name="T7" fmla="*/ 506 h 1169"/>
                <a:gd name="T8" fmla="*/ 581 w 960"/>
                <a:gd name="T9" fmla="*/ 41 h 1169"/>
                <a:gd name="T10" fmla="*/ 906 w 960"/>
                <a:gd name="T11" fmla="*/ 665 h 1169"/>
              </a:gdLst>
              <a:ahLst/>
              <a:cxnLst>
                <a:cxn ang="0">
                  <a:pos x="T0" y="T1"/>
                </a:cxn>
                <a:cxn ang="0">
                  <a:pos x="T2" y="T3"/>
                </a:cxn>
                <a:cxn ang="0">
                  <a:pos x="T4" y="T5"/>
                </a:cxn>
                <a:cxn ang="0">
                  <a:pos x="T6" y="T7"/>
                </a:cxn>
                <a:cxn ang="0">
                  <a:pos x="T8" y="T9"/>
                </a:cxn>
                <a:cxn ang="0">
                  <a:pos x="T10" y="T11"/>
                </a:cxn>
              </a:cxnLst>
              <a:rect l="0" t="0" r="r" b="b"/>
              <a:pathLst>
                <a:path w="960" h="1169">
                  <a:moveTo>
                    <a:pt x="906" y="665"/>
                  </a:moveTo>
                  <a:lnTo>
                    <a:pt x="906" y="665"/>
                  </a:lnTo>
                  <a:cubicBezTo>
                    <a:pt x="850" y="963"/>
                    <a:pt x="615" y="1168"/>
                    <a:pt x="378" y="1126"/>
                  </a:cubicBezTo>
                  <a:cubicBezTo>
                    <a:pt x="144" y="1081"/>
                    <a:pt x="0" y="805"/>
                    <a:pt x="57" y="506"/>
                  </a:cubicBezTo>
                  <a:cubicBezTo>
                    <a:pt x="110" y="208"/>
                    <a:pt x="348" y="0"/>
                    <a:pt x="581" y="41"/>
                  </a:cubicBezTo>
                  <a:cubicBezTo>
                    <a:pt x="816" y="87"/>
                    <a:pt x="959" y="363"/>
                    <a:pt x="906" y="665"/>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55" name="Freeform 98">
              <a:extLst>
                <a:ext uri="{FF2B5EF4-FFF2-40B4-BE49-F238E27FC236}">
                  <a16:creationId xmlns:a16="http://schemas.microsoft.com/office/drawing/2014/main" id="{FD8CF4C6-B62C-704D-8C30-DCB41A042376}"/>
                </a:ext>
              </a:extLst>
            </p:cNvPr>
            <p:cNvSpPr>
              <a:spLocks noChangeArrowheads="1"/>
            </p:cNvSpPr>
            <p:nvPr/>
          </p:nvSpPr>
          <p:spPr bwMode="auto">
            <a:xfrm>
              <a:off x="3875088" y="6296025"/>
              <a:ext cx="128587" cy="53975"/>
            </a:xfrm>
            <a:custGeom>
              <a:avLst/>
              <a:gdLst>
                <a:gd name="T0" fmla="*/ 324 w 355"/>
                <a:gd name="T1" fmla="*/ 26 h 148"/>
                <a:gd name="T2" fmla="*/ 324 w 355"/>
                <a:gd name="T3" fmla="*/ 26 h 148"/>
                <a:gd name="T4" fmla="*/ 313 w 355"/>
                <a:gd name="T5" fmla="*/ 19 h 148"/>
                <a:gd name="T6" fmla="*/ 214 w 355"/>
                <a:gd name="T7" fmla="*/ 53 h 148"/>
                <a:gd name="T8" fmla="*/ 161 w 355"/>
                <a:gd name="T9" fmla="*/ 79 h 148"/>
                <a:gd name="T10" fmla="*/ 154 w 355"/>
                <a:gd name="T11" fmla="*/ 79 h 148"/>
                <a:gd name="T12" fmla="*/ 67 w 355"/>
                <a:gd name="T13" fmla="*/ 26 h 148"/>
                <a:gd name="T14" fmla="*/ 34 w 355"/>
                <a:gd name="T15" fmla="*/ 4 h 148"/>
                <a:gd name="T16" fmla="*/ 8 w 355"/>
                <a:gd name="T17" fmla="*/ 23 h 148"/>
                <a:gd name="T18" fmla="*/ 165 w 355"/>
                <a:gd name="T19" fmla="*/ 144 h 148"/>
                <a:gd name="T20" fmla="*/ 180 w 355"/>
                <a:gd name="T21" fmla="*/ 147 h 148"/>
                <a:gd name="T22" fmla="*/ 282 w 355"/>
                <a:gd name="T23" fmla="*/ 110 h 148"/>
                <a:gd name="T24" fmla="*/ 324 w 355"/>
                <a:gd name="T25" fmla="*/ 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 h="148">
                  <a:moveTo>
                    <a:pt x="324" y="26"/>
                  </a:moveTo>
                  <a:lnTo>
                    <a:pt x="324" y="26"/>
                  </a:lnTo>
                  <a:cubicBezTo>
                    <a:pt x="320" y="23"/>
                    <a:pt x="316" y="23"/>
                    <a:pt x="313" y="19"/>
                  </a:cubicBezTo>
                  <a:cubicBezTo>
                    <a:pt x="279" y="8"/>
                    <a:pt x="214" y="53"/>
                    <a:pt x="214" y="53"/>
                  </a:cubicBezTo>
                  <a:cubicBezTo>
                    <a:pt x="214" y="53"/>
                    <a:pt x="173" y="79"/>
                    <a:pt x="161" y="79"/>
                  </a:cubicBezTo>
                  <a:cubicBezTo>
                    <a:pt x="158" y="79"/>
                    <a:pt x="158" y="79"/>
                    <a:pt x="154" y="79"/>
                  </a:cubicBezTo>
                  <a:cubicBezTo>
                    <a:pt x="131" y="72"/>
                    <a:pt x="75" y="30"/>
                    <a:pt x="67" y="26"/>
                  </a:cubicBezTo>
                  <a:cubicBezTo>
                    <a:pt x="59" y="19"/>
                    <a:pt x="48" y="8"/>
                    <a:pt x="34" y="4"/>
                  </a:cubicBezTo>
                  <a:cubicBezTo>
                    <a:pt x="23" y="0"/>
                    <a:pt x="11" y="4"/>
                    <a:pt x="8" y="23"/>
                  </a:cubicBezTo>
                  <a:cubicBezTo>
                    <a:pt x="0" y="60"/>
                    <a:pt x="120" y="128"/>
                    <a:pt x="165" y="144"/>
                  </a:cubicBezTo>
                  <a:cubicBezTo>
                    <a:pt x="173" y="144"/>
                    <a:pt x="177" y="147"/>
                    <a:pt x="180" y="147"/>
                  </a:cubicBezTo>
                  <a:cubicBezTo>
                    <a:pt x="203" y="147"/>
                    <a:pt x="256" y="125"/>
                    <a:pt x="282" y="110"/>
                  </a:cubicBezTo>
                  <a:cubicBezTo>
                    <a:pt x="313" y="98"/>
                    <a:pt x="354" y="57"/>
                    <a:pt x="324" y="26"/>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56" name="Freeform 99">
              <a:extLst>
                <a:ext uri="{FF2B5EF4-FFF2-40B4-BE49-F238E27FC236}">
                  <a16:creationId xmlns:a16="http://schemas.microsoft.com/office/drawing/2014/main" id="{35D40F99-AFD6-7E4F-A71A-553FCDA9A247}"/>
                </a:ext>
              </a:extLst>
            </p:cNvPr>
            <p:cNvSpPr>
              <a:spLocks noChangeArrowheads="1"/>
            </p:cNvSpPr>
            <p:nvPr/>
          </p:nvSpPr>
          <p:spPr bwMode="auto">
            <a:xfrm>
              <a:off x="3875088" y="6296025"/>
              <a:ext cx="57150" cy="46038"/>
            </a:xfrm>
            <a:custGeom>
              <a:avLst/>
              <a:gdLst>
                <a:gd name="T0" fmla="*/ 67 w 159"/>
                <a:gd name="T1" fmla="*/ 26 h 129"/>
                <a:gd name="T2" fmla="*/ 67 w 159"/>
                <a:gd name="T3" fmla="*/ 26 h 129"/>
                <a:gd name="T4" fmla="*/ 34 w 159"/>
                <a:gd name="T5" fmla="*/ 4 h 129"/>
                <a:gd name="T6" fmla="*/ 8 w 159"/>
                <a:gd name="T7" fmla="*/ 23 h 129"/>
                <a:gd name="T8" fmla="*/ 131 w 159"/>
                <a:gd name="T9" fmla="*/ 128 h 129"/>
                <a:gd name="T10" fmla="*/ 158 w 159"/>
                <a:gd name="T11" fmla="*/ 79 h 129"/>
                <a:gd name="T12" fmla="*/ 154 w 159"/>
                <a:gd name="T13" fmla="*/ 79 h 129"/>
                <a:gd name="T14" fmla="*/ 67 w 159"/>
                <a:gd name="T15" fmla="*/ 26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129">
                  <a:moveTo>
                    <a:pt x="67" y="26"/>
                  </a:moveTo>
                  <a:lnTo>
                    <a:pt x="67" y="26"/>
                  </a:lnTo>
                  <a:cubicBezTo>
                    <a:pt x="59" y="19"/>
                    <a:pt x="48" y="8"/>
                    <a:pt x="34" y="4"/>
                  </a:cubicBezTo>
                  <a:cubicBezTo>
                    <a:pt x="23" y="0"/>
                    <a:pt x="11" y="4"/>
                    <a:pt x="8" y="23"/>
                  </a:cubicBezTo>
                  <a:cubicBezTo>
                    <a:pt x="0" y="53"/>
                    <a:pt x="78" y="102"/>
                    <a:pt x="131" y="128"/>
                  </a:cubicBezTo>
                  <a:cubicBezTo>
                    <a:pt x="139" y="113"/>
                    <a:pt x="146" y="94"/>
                    <a:pt x="158" y="79"/>
                  </a:cubicBezTo>
                  <a:lnTo>
                    <a:pt x="154" y="79"/>
                  </a:lnTo>
                  <a:cubicBezTo>
                    <a:pt x="131" y="72"/>
                    <a:pt x="75" y="30"/>
                    <a:pt x="67" y="26"/>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57" name="Freeform 100">
              <a:extLst>
                <a:ext uri="{FF2B5EF4-FFF2-40B4-BE49-F238E27FC236}">
                  <a16:creationId xmlns:a16="http://schemas.microsoft.com/office/drawing/2014/main" id="{0D44009E-B39C-184F-96AA-5BB0B240D25A}"/>
                </a:ext>
              </a:extLst>
            </p:cNvPr>
            <p:cNvSpPr>
              <a:spLocks noChangeArrowheads="1"/>
            </p:cNvSpPr>
            <p:nvPr/>
          </p:nvSpPr>
          <p:spPr bwMode="auto">
            <a:xfrm>
              <a:off x="3883025" y="6230938"/>
              <a:ext cx="66675" cy="82550"/>
            </a:xfrm>
            <a:custGeom>
              <a:avLst/>
              <a:gdLst>
                <a:gd name="T0" fmla="*/ 89 w 185"/>
                <a:gd name="T1" fmla="*/ 212 h 228"/>
                <a:gd name="T2" fmla="*/ 89 w 185"/>
                <a:gd name="T3" fmla="*/ 212 h 228"/>
                <a:gd name="T4" fmla="*/ 135 w 185"/>
                <a:gd name="T5" fmla="*/ 227 h 228"/>
                <a:gd name="T6" fmla="*/ 180 w 185"/>
                <a:gd name="T7" fmla="*/ 174 h 228"/>
                <a:gd name="T8" fmla="*/ 184 w 185"/>
                <a:gd name="T9" fmla="*/ 174 h 228"/>
                <a:gd name="T10" fmla="*/ 138 w 185"/>
                <a:gd name="T11" fmla="*/ 159 h 228"/>
                <a:gd name="T12" fmla="*/ 112 w 185"/>
                <a:gd name="T13" fmla="*/ 152 h 228"/>
                <a:gd name="T14" fmla="*/ 70 w 185"/>
                <a:gd name="T15" fmla="*/ 61 h 228"/>
                <a:gd name="T16" fmla="*/ 29 w 185"/>
                <a:gd name="T17" fmla="*/ 27 h 228"/>
                <a:gd name="T18" fmla="*/ 89 w 185"/>
                <a:gd name="T19" fmla="*/ 21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228">
                  <a:moveTo>
                    <a:pt x="89" y="212"/>
                  </a:moveTo>
                  <a:lnTo>
                    <a:pt x="89" y="212"/>
                  </a:lnTo>
                  <a:cubicBezTo>
                    <a:pt x="97" y="216"/>
                    <a:pt x="116" y="223"/>
                    <a:pt x="135" y="227"/>
                  </a:cubicBezTo>
                  <a:cubicBezTo>
                    <a:pt x="150" y="205"/>
                    <a:pt x="161" y="193"/>
                    <a:pt x="180" y="174"/>
                  </a:cubicBezTo>
                  <a:cubicBezTo>
                    <a:pt x="184" y="174"/>
                    <a:pt x="184" y="174"/>
                    <a:pt x="184" y="174"/>
                  </a:cubicBezTo>
                  <a:cubicBezTo>
                    <a:pt x="161" y="178"/>
                    <a:pt x="142" y="159"/>
                    <a:pt x="138" y="159"/>
                  </a:cubicBezTo>
                  <a:cubicBezTo>
                    <a:pt x="127" y="156"/>
                    <a:pt x="116" y="156"/>
                    <a:pt x="112" y="152"/>
                  </a:cubicBezTo>
                  <a:cubicBezTo>
                    <a:pt x="101" y="144"/>
                    <a:pt x="74" y="72"/>
                    <a:pt x="70" y="61"/>
                  </a:cubicBezTo>
                  <a:cubicBezTo>
                    <a:pt x="67" y="46"/>
                    <a:pt x="59" y="0"/>
                    <a:pt x="29" y="27"/>
                  </a:cubicBezTo>
                  <a:cubicBezTo>
                    <a:pt x="0" y="53"/>
                    <a:pt x="70" y="197"/>
                    <a:pt x="89" y="212"/>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58" name="Freeform 101">
              <a:extLst>
                <a:ext uri="{FF2B5EF4-FFF2-40B4-BE49-F238E27FC236}">
                  <a16:creationId xmlns:a16="http://schemas.microsoft.com/office/drawing/2014/main" id="{86E75280-6C67-DD40-8A21-E1D207F14FAC}"/>
                </a:ext>
              </a:extLst>
            </p:cNvPr>
            <p:cNvSpPr>
              <a:spLocks noChangeArrowheads="1"/>
            </p:cNvSpPr>
            <p:nvPr/>
          </p:nvSpPr>
          <p:spPr bwMode="auto">
            <a:xfrm>
              <a:off x="3798888" y="6175375"/>
              <a:ext cx="114300" cy="180975"/>
            </a:xfrm>
            <a:custGeom>
              <a:avLst/>
              <a:gdLst>
                <a:gd name="T0" fmla="*/ 178 w 318"/>
                <a:gd name="T1" fmla="*/ 438 h 503"/>
                <a:gd name="T2" fmla="*/ 178 w 318"/>
                <a:gd name="T3" fmla="*/ 438 h 503"/>
                <a:gd name="T4" fmla="*/ 249 w 318"/>
                <a:gd name="T5" fmla="*/ 487 h 503"/>
                <a:gd name="T6" fmla="*/ 305 w 318"/>
                <a:gd name="T7" fmla="*/ 502 h 503"/>
                <a:gd name="T8" fmla="*/ 317 w 318"/>
                <a:gd name="T9" fmla="*/ 476 h 503"/>
                <a:gd name="T10" fmla="*/ 200 w 318"/>
                <a:gd name="T11" fmla="*/ 427 h 503"/>
                <a:gd name="T12" fmla="*/ 197 w 318"/>
                <a:gd name="T13" fmla="*/ 234 h 503"/>
                <a:gd name="T14" fmla="*/ 170 w 318"/>
                <a:gd name="T15" fmla="*/ 30 h 503"/>
                <a:gd name="T16" fmla="*/ 30 w 318"/>
                <a:gd name="T17" fmla="*/ 11 h 503"/>
                <a:gd name="T18" fmla="*/ 0 w 318"/>
                <a:gd name="T19" fmla="*/ 49 h 503"/>
                <a:gd name="T20" fmla="*/ 155 w 318"/>
                <a:gd name="T21" fmla="*/ 53 h 503"/>
                <a:gd name="T22" fmla="*/ 174 w 318"/>
                <a:gd name="T23" fmla="*/ 226 h 503"/>
                <a:gd name="T24" fmla="*/ 178 w 318"/>
                <a:gd name="T25" fmla="*/ 438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8" h="503">
                  <a:moveTo>
                    <a:pt x="178" y="438"/>
                  </a:moveTo>
                  <a:lnTo>
                    <a:pt x="178" y="438"/>
                  </a:lnTo>
                  <a:cubicBezTo>
                    <a:pt x="193" y="461"/>
                    <a:pt x="219" y="476"/>
                    <a:pt x="249" y="487"/>
                  </a:cubicBezTo>
                  <a:cubicBezTo>
                    <a:pt x="267" y="495"/>
                    <a:pt x="286" y="498"/>
                    <a:pt x="305" y="502"/>
                  </a:cubicBezTo>
                  <a:cubicBezTo>
                    <a:pt x="309" y="495"/>
                    <a:pt x="313" y="483"/>
                    <a:pt x="317" y="476"/>
                  </a:cubicBezTo>
                  <a:cubicBezTo>
                    <a:pt x="271" y="468"/>
                    <a:pt x="219" y="453"/>
                    <a:pt x="200" y="427"/>
                  </a:cubicBezTo>
                  <a:cubicBezTo>
                    <a:pt x="159" y="366"/>
                    <a:pt x="178" y="298"/>
                    <a:pt x="197" y="234"/>
                  </a:cubicBezTo>
                  <a:cubicBezTo>
                    <a:pt x="219" y="162"/>
                    <a:pt x="242" y="87"/>
                    <a:pt x="170" y="30"/>
                  </a:cubicBezTo>
                  <a:cubicBezTo>
                    <a:pt x="129" y="0"/>
                    <a:pt x="72" y="0"/>
                    <a:pt x="30" y="11"/>
                  </a:cubicBezTo>
                  <a:cubicBezTo>
                    <a:pt x="0" y="49"/>
                    <a:pt x="30" y="11"/>
                    <a:pt x="0" y="49"/>
                  </a:cubicBezTo>
                  <a:cubicBezTo>
                    <a:pt x="45" y="30"/>
                    <a:pt x="110" y="15"/>
                    <a:pt x="155" y="53"/>
                  </a:cubicBezTo>
                  <a:cubicBezTo>
                    <a:pt x="212" y="94"/>
                    <a:pt x="193" y="154"/>
                    <a:pt x="174" y="226"/>
                  </a:cubicBezTo>
                  <a:cubicBezTo>
                    <a:pt x="155" y="294"/>
                    <a:pt x="132" y="370"/>
                    <a:pt x="178" y="438"/>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59" name="Freeform 102">
              <a:extLst>
                <a:ext uri="{FF2B5EF4-FFF2-40B4-BE49-F238E27FC236}">
                  <a16:creationId xmlns:a16="http://schemas.microsoft.com/office/drawing/2014/main" id="{5F537EDC-6125-1C4E-8EF9-9585696E99C5}"/>
                </a:ext>
              </a:extLst>
            </p:cNvPr>
            <p:cNvSpPr>
              <a:spLocks noChangeArrowheads="1"/>
            </p:cNvSpPr>
            <p:nvPr/>
          </p:nvSpPr>
          <p:spPr bwMode="auto">
            <a:xfrm>
              <a:off x="3921125" y="6299200"/>
              <a:ext cx="80963" cy="50800"/>
            </a:xfrm>
            <a:custGeom>
              <a:avLst/>
              <a:gdLst>
                <a:gd name="T0" fmla="*/ 34 w 224"/>
                <a:gd name="T1" fmla="*/ 136 h 140"/>
                <a:gd name="T2" fmla="*/ 34 w 224"/>
                <a:gd name="T3" fmla="*/ 136 h 140"/>
                <a:gd name="T4" fmla="*/ 49 w 224"/>
                <a:gd name="T5" fmla="*/ 139 h 140"/>
                <a:gd name="T6" fmla="*/ 151 w 224"/>
                <a:gd name="T7" fmla="*/ 102 h 140"/>
                <a:gd name="T8" fmla="*/ 193 w 224"/>
                <a:gd name="T9" fmla="*/ 18 h 140"/>
                <a:gd name="T10" fmla="*/ 182 w 224"/>
                <a:gd name="T11" fmla="*/ 11 h 140"/>
                <a:gd name="T12" fmla="*/ 83 w 224"/>
                <a:gd name="T13" fmla="*/ 45 h 140"/>
                <a:gd name="T14" fmla="*/ 30 w 224"/>
                <a:gd name="T15" fmla="*/ 71 h 140"/>
                <a:gd name="T16" fmla="*/ 27 w 224"/>
                <a:gd name="T17" fmla="*/ 71 h 140"/>
                <a:gd name="T18" fmla="*/ 0 w 224"/>
                <a:gd name="T19" fmla="*/ 120 h 140"/>
                <a:gd name="T20" fmla="*/ 34 w 224"/>
                <a:gd name="T21" fmla="*/ 13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140">
                  <a:moveTo>
                    <a:pt x="34" y="136"/>
                  </a:moveTo>
                  <a:lnTo>
                    <a:pt x="34" y="136"/>
                  </a:lnTo>
                  <a:cubicBezTo>
                    <a:pt x="42" y="136"/>
                    <a:pt x="46" y="139"/>
                    <a:pt x="49" y="139"/>
                  </a:cubicBezTo>
                  <a:cubicBezTo>
                    <a:pt x="72" y="139"/>
                    <a:pt x="125" y="117"/>
                    <a:pt x="151" y="102"/>
                  </a:cubicBezTo>
                  <a:cubicBezTo>
                    <a:pt x="182" y="90"/>
                    <a:pt x="223" y="49"/>
                    <a:pt x="193" y="18"/>
                  </a:cubicBezTo>
                  <a:cubicBezTo>
                    <a:pt x="189" y="15"/>
                    <a:pt x="185" y="15"/>
                    <a:pt x="182" y="11"/>
                  </a:cubicBezTo>
                  <a:cubicBezTo>
                    <a:pt x="148" y="0"/>
                    <a:pt x="83" y="45"/>
                    <a:pt x="83" y="45"/>
                  </a:cubicBezTo>
                  <a:cubicBezTo>
                    <a:pt x="83" y="45"/>
                    <a:pt x="42" y="71"/>
                    <a:pt x="30" y="71"/>
                  </a:cubicBezTo>
                  <a:lnTo>
                    <a:pt x="27" y="71"/>
                  </a:lnTo>
                  <a:cubicBezTo>
                    <a:pt x="15" y="86"/>
                    <a:pt x="8" y="105"/>
                    <a:pt x="0" y="120"/>
                  </a:cubicBezTo>
                  <a:cubicBezTo>
                    <a:pt x="12" y="128"/>
                    <a:pt x="27" y="132"/>
                    <a:pt x="34" y="136"/>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60" name="Freeform 103">
              <a:extLst>
                <a:ext uri="{FF2B5EF4-FFF2-40B4-BE49-F238E27FC236}">
                  <a16:creationId xmlns:a16="http://schemas.microsoft.com/office/drawing/2014/main" id="{274DA19D-0182-A541-BE9C-16848770067F}"/>
                </a:ext>
              </a:extLst>
            </p:cNvPr>
            <p:cNvSpPr>
              <a:spLocks noChangeArrowheads="1"/>
            </p:cNvSpPr>
            <p:nvPr/>
          </p:nvSpPr>
          <p:spPr bwMode="auto">
            <a:xfrm>
              <a:off x="3824288" y="6176963"/>
              <a:ext cx="209550" cy="277812"/>
            </a:xfrm>
            <a:custGeom>
              <a:avLst/>
              <a:gdLst>
                <a:gd name="T0" fmla="*/ 540 w 582"/>
                <a:gd name="T1" fmla="*/ 397 h 772"/>
                <a:gd name="T2" fmla="*/ 551 w 582"/>
                <a:gd name="T3" fmla="*/ 189 h 772"/>
                <a:gd name="T4" fmla="*/ 483 w 582"/>
                <a:gd name="T5" fmla="*/ 19 h 772"/>
                <a:gd name="T6" fmla="*/ 283 w 582"/>
                <a:gd name="T7" fmla="*/ 182 h 772"/>
                <a:gd name="T8" fmla="*/ 286 w 582"/>
                <a:gd name="T9" fmla="*/ 246 h 772"/>
                <a:gd name="T10" fmla="*/ 332 w 582"/>
                <a:gd name="T11" fmla="*/ 307 h 772"/>
                <a:gd name="T12" fmla="*/ 385 w 582"/>
                <a:gd name="T13" fmla="*/ 314 h 772"/>
                <a:gd name="T14" fmla="*/ 313 w 582"/>
                <a:gd name="T15" fmla="*/ 386 h 772"/>
                <a:gd name="T16" fmla="*/ 347 w 582"/>
                <a:gd name="T17" fmla="*/ 371 h 772"/>
                <a:gd name="T18" fmla="*/ 475 w 582"/>
                <a:gd name="T19" fmla="*/ 348 h 772"/>
                <a:gd name="T20" fmla="*/ 430 w 582"/>
                <a:gd name="T21" fmla="*/ 458 h 772"/>
                <a:gd name="T22" fmla="*/ 301 w 582"/>
                <a:gd name="T23" fmla="*/ 492 h 772"/>
                <a:gd name="T24" fmla="*/ 256 w 582"/>
                <a:gd name="T25" fmla="*/ 495 h 772"/>
                <a:gd name="T26" fmla="*/ 256 w 582"/>
                <a:gd name="T27" fmla="*/ 495 h 772"/>
                <a:gd name="T28" fmla="*/ 245 w 582"/>
                <a:gd name="T29" fmla="*/ 526 h 772"/>
                <a:gd name="T30" fmla="*/ 241 w 582"/>
                <a:gd name="T31" fmla="*/ 529 h 772"/>
                <a:gd name="T32" fmla="*/ 230 w 582"/>
                <a:gd name="T33" fmla="*/ 563 h 772"/>
                <a:gd name="T34" fmla="*/ 230 w 582"/>
                <a:gd name="T35" fmla="*/ 567 h 772"/>
                <a:gd name="T36" fmla="*/ 230 w 582"/>
                <a:gd name="T37" fmla="*/ 567 h 772"/>
                <a:gd name="T38" fmla="*/ 226 w 582"/>
                <a:gd name="T39" fmla="*/ 571 h 772"/>
                <a:gd name="T40" fmla="*/ 226 w 582"/>
                <a:gd name="T41" fmla="*/ 571 h 772"/>
                <a:gd name="T42" fmla="*/ 226 w 582"/>
                <a:gd name="T43" fmla="*/ 571 h 772"/>
                <a:gd name="T44" fmla="*/ 226 w 582"/>
                <a:gd name="T45" fmla="*/ 567 h 772"/>
                <a:gd name="T46" fmla="*/ 226 w 582"/>
                <a:gd name="T47" fmla="*/ 567 h 772"/>
                <a:gd name="T48" fmla="*/ 188 w 582"/>
                <a:gd name="T49" fmla="*/ 537 h 772"/>
                <a:gd name="T50" fmla="*/ 144 w 582"/>
                <a:gd name="T51" fmla="*/ 533 h 772"/>
                <a:gd name="T52" fmla="*/ 140 w 582"/>
                <a:gd name="T53" fmla="*/ 537 h 772"/>
                <a:gd name="T54" fmla="*/ 136 w 582"/>
                <a:gd name="T55" fmla="*/ 541 h 772"/>
                <a:gd name="T56" fmla="*/ 132 w 582"/>
                <a:gd name="T57" fmla="*/ 544 h 772"/>
                <a:gd name="T58" fmla="*/ 129 w 582"/>
                <a:gd name="T59" fmla="*/ 552 h 772"/>
                <a:gd name="T60" fmla="*/ 121 w 582"/>
                <a:gd name="T61" fmla="*/ 556 h 772"/>
                <a:gd name="T62" fmla="*/ 117 w 582"/>
                <a:gd name="T63" fmla="*/ 563 h 772"/>
                <a:gd name="T64" fmla="*/ 117 w 582"/>
                <a:gd name="T65" fmla="*/ 571 h 772"/>
                <a:gd name="T66" fmla="*/ 110 w 582"/>
                <a:gd name="T67" fmla="*/ 582 h 772"/>
                <a:gd name="T68" fmla="*/ 110 w 582"/>
                <a:gd name="T69" fmla="*/ 590 h 772"/>
                <a:gd name="T70" fmla="*/ 106 w 582"/>
                <a:gd name="T71" fmla="*/ 597 h 772"/>
                <a:gd name="T72" fmla="*/ 106 w 582"/>
                <a:gd name="T73" fmla="*/ 601 h 772"/>
                <a:gd name="T74" fmla="*/ 102 w 582"/>
                <a:gd name="T75" fmla="*/ 613 h 772"/>
                <a:gd name="T76" fmla="*/ 102 w 582"/>
                <a:gd name="T77" fmla="*/ 616 h 772"/>
                <a:gd name="T78" fmla="*/ 98 w 582"/>
                <a:gd name="T79" fmla="*/ 624 h 772"/>
                <a:gd name="T80" fmla="*/ 98 w 582"/>
                <a:gd name="T81" fmla="*/ 631 h 772"/>
                <a:gd name="T82" fmla="*/ 95 w 582"/>
                <a:gd name="T83" fmla="*/ 639 h 772"/>
                <a:gd name="T84" fmla="*/ 95 w 582"/>
                <a:gd name="T85" fmla="*/ 647 h 772"/>
                <a:gd name="T86" fmla="*/ 95 w 582"/>
                <a:gd name="T87" fmla="*/ 650 h 772"/>
                <a:gd name="T88" fmla="*/ 91 w 582"/>
                <a:gd name="T89" fmla="*/ 658 h 772"/>
                <a:gd name="T90" fmla="*/ 87 w 582"/>
                <a:gd name="T91" fmla="*/ 684 h 772"/>
                <a:gd name="T92" fmla="*/ 87 w 582"/>
                <a:gd name="T93" fmla="*/ 688 h 772"/>
                <a:gd name="T94" fmla="*/ 83 w 582"/>
                <a:gd name="T95" fmla="*/ 692 h 772"/>
                <a:gd name="T96" fmla="*/ 83 w 582"/>
                <a:gd name="T97" fmla="*/ 696 h 772"/>
                <a:gd name="T98" fmla="*/ 83 w 582"/>
                <a:gd name="T99" fmla="*/ 700 h 772"/>
                <a:gd name="T100" fmla="*/ 83 w 582"/>
                <a:gd name="T101" fmla="*/ 703 h 772"/>
                <a:gd name="T102" fmla="*/ 8 w 582"/>
                <a:gd name="T103" fmla="*/ 730 h 772"/>
                <a:gd name="T104" fmla="*/ 117 w 582"/>
                <a:gd name="T105" fmla="*/ 771 h 772"/>
                <a:gd name="T106" fmla="*/ 163 w 582"/>
                <a:gd name="T107" fmla="*/ 647 h 772"/>
                <a:gd name="T108" fmla="*/ 264 w 582"/>
                <a:gd name="T109" fmla="*/ 730 h 772"/>
                <a:gd name="T110" fmla="*/ 540 w 582"/>
                <a:gd name="T111" fmla="*/ 397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2" h="772">
                  <a:moveTo>
                    <a:pt x="540" y="397"/>
                  </a:moveTo>
                  <a:lnTo>
                    <a:pt x="540" y="397"/>
                  </a:lnTo>
                  <a:cubicBezTo>
                    <a:pt x="551" y="325"/>
                    <a:pt x="524" y="299"/>
                    <a:pt x="517" y="272"/>
                  </a:cubicBezTo>
                  <a:cubicBezTo>
                    <a:pt x="513" y="246"/>
                    <a:pt x="536" y="212"/>
                    <a:pt x="551" y="189"/>
                  </a:cubicBezTo>
                  <a:cubicBezTo>
                    <a:pt x="562" y="163"/>
                    <a:pt x="581" y="106"/>
                    <a:pt x="528" y="46"/>
                  </a:cubicBezTo>
                  <a:cubicBezTo>
                    <a:pt x="517" y="34"/>
                    <a:pt x="498" y="23"/>
                    <a:pt x="483" y="19"/>
                  </a:cubicBezTo>
                  <a:cubicBezTo>
                    <a:pt x="430" y="0"/>
                    <a:pt x="358" y="15"/>
                    <a:pt x="313" y="46"/>
                  </a:cubicBezTo>
                  <a:cubicBezTo>
                    <a:pt x="252" y="80"/>
                    <a:pt x="275" y="159"/>
                    <a:pt x="283" y="182"/>
                  </a:cubicBezTo>
                  <a:cubicBezTo>
                    <a:pt x="290" y="201"/>
                    <a:pt x="283" y="208"/>
                    <a:pt x="279" y="216"/>
                  </a:cubicBezTo>
                  <a:cubicBezTo>
                    <a:pt x="279" y="227"/>
                    <a:pt x="271" y="235"/>
                    <a:pt x="286" y="246"/>
                  </a:cubicBezTo>
                  <a:cubicBezTo>
                    <a:pt x="298" y="257"/>
                    <a:pt x="294" y="280"/>
                    <a:pt x="324" y="303"/>
                  </a:cubicBezTo>
                  <a:cubicBezTo>
                    <a:pt x="328" y="307"/>
                    <a:pt x="328" y="307"/>
                    <a:pt x="332" y="307"/>
                  </a:cubicBezTo>
                  <a:cubicBezTo>
                    <a:pt x="362" y="318"/>
                    <a:pt x="404" y="291"/>
                    <a:pt x="407" y="291"/>
                  </a:cubicBezTo>
                  <a:cubicBezTo>
                    <a:pt x="407" y="295"/>
                    <a:pt x="404" y="299"/>
                    <a:pt x="385" y="314"/>
                  </a:cubicBezTo>
                  <a:cubicBezTo>
                    <a:pt x="377" y="318"/>
                    <a:pt x="373" y="322"/>
                    <a:pt x="369" y="329"/>
                  </a:cubicBezTo>
                  <a:cubicBezTo>
                    <a:pt x="347" y="344"/>
                    <a:pt x="332" y="363"/>
                    <a:pt x="313" y="386"/>
                  </a:cubicBezTo>
                  <a:cubicBezTo>
                    <a:pt x="313" y="390"/>
                    <a:pt x="313" y="390"/>
                    <a:pt x="309" y="393"/>
                  </a:cubicBezTo>
                  <a:cubicBezTo>
                    <a:pt x="320" y="390"/>
                    <a:pt x="335" y="378"/>
                    <a:pt x="347" y="371"/>
                  </a:cubicBezTo>
                  <a:cubicBezTo>
                    <a:pt x="354" y="367"/>
                    <a:pt x="419" y="325"/>
                    <a:pt x="460" y="337"/>
                  </a:cubicBezTo>
                  <a:cubicBezTo>
                    <a:pt x="464" y="341"/>
                    <a:pt x="472" y="344"/>
                    <a:pt x="475" y="348"/>
                  </a:cubicBezTo>
                  <a:cubicBezTo>
                    <a:pt x="487" y="359"/>
                    <a:pt x="494" y="374"/>
                    <a:pt x="490" y="390"/>
                  </a:cubicBezTo>
                  <a:cubicBezTo>
                    <a:pt x="483" y="424"/>
                    <a:pt x="449" y="450"/>
                    <a:pt x="430" y="458"/>
                  </a:cubicBezTo>
                  <a:cubicBezTo>
                    <a:pt x="411" y="465"/>
                    <a:pt x="351" y="495"/>
                    <a:pt x="317" y="495"/>
                  </a:cubicBezTo>
                  <a:cubicBezTo>
                    <a:pt x="313" y="495"/>
                    <a:pt x="309" y="492"/>
                    <a:pt x="301" y="492"/>
                  </a:cubicBezTo>
                  <a:cubicBezTo>
                    <a:pt x="290" y="488"/>
                    <a:pt x="279" y="480"/>
                    <a:pt x="264" y="473"/>
                  </a:cubicBezTo>
                  <a:cubicBezTo>
                    <a:pt x="260" y="480"/>
                    <a:pt x="260" y="488"/>
                    <a:pt x="256" y="495"/>
                  </a:cubicBezTo>
                  <a:lnTo>
                    <a:pt x="256" y="495"/>
                  </a:lnTo>
                  <a:lnTo>
                    <a:pt x="256" y="495"/>
                  </a:lnTo>
                  <a:cubicBezTo>
                    <a:pt x="252" y="503"/>
                    <a:pt x="245" y="514"/>
                    <a:pt x="245" y="526"/>
                  </a:cubicBezTo>
                  <a:lnTo>
                    <a:pt x="245" y="526"/>
                  </a:lnTo>
                  <a:cubicBezTo>
                    <a:pt x="241" y="526"/>
                    <a:pt x="241" y="529"/>
                    <a:pt x="241" y="529"/>
                  </a:cubicBezTo>
                  <a:lnTo>
                    <a:pt x="241" y="529"/>
                  </a:lnTo>
                  <a:cubicBezTo>
                    <a:pt x="233" y="544"/>
                    <a:pt x="230" y="556"/>
                    <a:pt x="230" y="563"/>
                  </a:cubicBezTo>
                  <a:lnTo>
                    <a:pt x="230" y="563"/>
                  </a:lnTo>
                  <a:lnTo>
                    <a:pt x="230" y="567"/>
                  </a:lnTo>
                  <a:lnTo>
                    <a:pt x="230" y="567"/>
                  </a:lnTo>
                  <a:lnTo>
                    <a:pt x="230" y="567"/>
                  </a:lnTo>
                  <a:lnTo>
                    <a:pt x="230" y="567"/>
                  </a:lnTo>
                  <a:cubicBezTo>
                    <a:pt x="226" y="567"/>
                    <a:pt x="226" y="571"/>
                    <a:pt x="226" y="571"/>
                  </a:cubicBezTo>
                  <a:lnTo>
                    <a:pt x="226" y="571"/>
                  </a:lnTo>
                  <a:lnTo>
                    <a:pt x="226" y="571"/>
                  </a:lnTo>
                  <a:lnTo>
                    <a:pt x="226" y="571"/>
                  </a:lnTo>
                  <a:lnTo>
                    <a:pt x="226" y="571"/>
                  </a:lnTo>
                  <a:lnTo>
                    <a:pt x="226" y="571"/>
                  </a:lnTo>
                  <a:cubicBezTo>
                    <a:pt x="226" y="567"/>
                    <a:pt x="226" y="567"/>
                    <a:pt x="226" y="567"/>
                  </a:cubicBezTo>
                  <a:lnTo>
                    <a:pt x="226" y="567"/>
                  </a:lnTo>
                  <a:lnTo>
                    <a:pt x="226" y="567"/>
                  </a:lnTo>
                  <a:lnTo>
                    <a:pt x="226" y="567"/>
                  </a:lnTo>
                  <a:cubicBezTo>
                    <a:pt x="218" y="560"/>
                    <a:pt x="207" y="544"/>
                    <a:pt x="188" y="537"/>
                  </a:cubicBezTo>
                  <a:lnTo>
                    <a:pt x="188" y="537"/>
                  </a:lnTo>
                  <a:cubicBezTo>
                    <a:pt x="184" y="537"/>
                    <a:pt x="184" y="537"/>
                    <a:pt x="181" y="533"/>
                  </a:cubicBezTo>
                  <a:cubicBezTo>
                    <a:pt x="170" y="529"/>
                    <a:pt x="159" y="529"/>
                    <a:pt x="144" y="533"/>
                  </a:cubicBezTo>
                  <a:cubicBezTo>
                    <a:pt x="144" y="537"/>
                    <a:pt x="144" y="537"/>
                    <a:pt x="140" y="537"/>
                  </a:cubicBezTo>
                  <a:lnTo>
                    <a:pt x="140" y="537"/>
                  </a:lnTo>
                  <a:cubicBezTo>
                    <a:pt x="140" y="541"/>
                    <a:pt x="136" y="541"/>
                    <a:pt x="136" y="541"/>
                  </a:cubicBezTo>
                  <a:lnTo>
                    <a:pt x="136" y="541"/>
                  </a:lnTo>
                  <a:cubicBezTo>
                    <a:pt x="132" y="541"/>
                    <a:pt x="132" y="544"/>
                    <a:pt x="132" y="544"/>
                  </a:cubicBezTo>
                  <a:lnTo>
                    <a:pt x="132" y="544"/>
                  </a:lnTo>
                  <a:cubicBezTo>
                    <a:pt x="129" y="548"/>
                    <a:pt x="129" y="548"/>
                    <a:pt x="129" y="552"/>
                  </a:cubicBezTo>
                  <a:lnTo>
                    <a:pt x="129" y="552"/>
                  </a:lnTo>
                  <a:cubicBezTo>
                    <a:pt x="125" y="552"/>
                    <a:pt x="125" y="556"/>
                    <a:pt x="125" y="556"/>
                  </a:cubicBezTo>
                  <a:cubicBezTo>
                    <a:pt x="125" y="556"/>
                    <a:pt x="125" y="556"/>
                    <a:pt x="121" y="556"/>
                  </a:cubicBezTo>
                  <a:cubicBezTo>
                    <a:pt x="121" y="560"/>
                    <a:pt x="121" y="560"/>
                    <a:pt x="121" y="563"/>
                  </a:cubicBezTo>
                  <a:cubicBezTo>
                    <a:pt x="121" y="563"/>
                    <a:pt x="121" y="563"/>
                    <a:pt x="117" y="563"/>
                  </a:cubicBezTo>
                  <a:cubicBezTo>
                    <a:pt x="117" y="567"/>
                    <a:pt x="117" y="567"/>
                    <a:pt x="117" y="571"/>
                  </a:cubicBezTo>
                  <a:lnTo>
                    <a:pt x="117" y="571"/>
                  </a:lnTo>
                  <a:cubicBezTo>
                    <a:pt x="113" y="575"/>
                    <a:pt x="113" y="575"/>
                    <a:pt x="113" y="579"/>
                  </a:cubicBezTo>
                  <a:lnTo>
                    <a:pt x="110" y="582"/>
                  </a:lnTo>
                  <a:lnTo>
                    <a:pt x="110" y="586"/>
                  </a:lnTo>
                  <a:cubicBezTo>
                    <a:pt x="110" y="586"/>
                    <a:pt x="110" y="586"/>
                    <a:pt x="110" y="590"/>
                  </a:cubicBezTo>
                  <a:lnTo>
                    <a:pt x="110" y="590"/>
                  </a:lnTo>
                  <a:cubicBezTo>
                    <a:pt x="106" y="594"/>
                    <a:pt x="106" y="594"/>
                    <a:pt x="106" y="597"/>
                  </a:cubicBezTo>
                  <a:lnTo>
                    <a:pt x="106" y="597"/>
                  </a:lnTo>
                  <a:cubicBezTo>
                    <a:pt x="106" y="601"/>
                    <a:pt x="106" y="601"/>
                    <a:pt x="106" y="601"/>
                  </a:cubicBezTo>
                  <a:cubicBezTo>
                    <a:pt x="106" y="605"/>
                    <a:pt x="102" y="605"/>
                    <a:pt x="102" y="605"/>
                  </a:cubicBezTo>
                  <a:cubicBezTo>
                    <a:pt x="102" y="609"/>
                    <a:pt x="102" y="609"/>
                    <a:pt x="102" y="613"/>
                  </a:cubicBezTo>
                  <a:lnTo>
                    <a:pt x="102" y="613"/>
                  </a:lnTo>
                  <a:cubicBezTo>
                    <a:pt x="102" y="616"/>
                    <a:pt x="102" y="616"/>
                    <a:pt x="102" y="616"/>
                  </a:cubicBezTo>
                  <a:lnTo>
                    <a:pt x="98" y="620"/>
                  </a:lnTo>
                  <a:lnTo>
                    <a:pt x="98" y="624"/>
                  </a:lnTo>
                  <a:cubicBezTo>
                    <a:pt x="98" y="628"/>
                    <a:pt x="98" y="628"/>
                    <a:pt x="98" y="628"/>
                  </a:cubicBezTo>
                  <a:lnTo>
                    <a:pt x="98" y="631"/>
                  </a:lnTo>
                  <a:cubicBezTo>
                    <a:pt x="98" y="631"/>
                    <a:pt x="98" y="631"/>
                    <a:pt x="98" y="635"/>
                  </a:cubicBezTo>
                  <a:cubicBezTo>
                    <a:pt x="95" y="635"/>
                    <a:pt x="95" y="635"/>
                    <a:pt x="95" y="639"/>
                  </a:cubicBezTo>
                  <a:cubicBezTo>
                    <a:pt x="95" y="639"/>
                    <a:pt x="95" y="639"/>
                    <a:pt x="95" y="643"/>
                  </a:cubicBezTo>
                  <a:cubicBezTo>
                    <a:pt x="95" y="643"/>
                    <a:pt x="95" y="643"/>
                    <a:pt x="95" y="647"/>
                  </a:cubicBezTo>
                  <a:lnTo>
                    <a:pt x="95" y="647"/>
                  </a:lnTo>
                  <a:cubicBezTo>
                    <a:pt x="95" y="650"/>
                    <a:pt x="95" y="650"/>
                    <a:pt x="95" y="650"/>
                  </a:cubicBezTo>
                  <a:cubicBezTo>
                    <a:pt x="91" y="654"/>
                    <a:pt x="91" y="654"/>
                    <a:pt x="91" y="658"/>
                  </a:cubicBezTo>
                  <a:lnTo>
                    <a:pt x="91" y="658"/>
                  </a:lnTo>
                  <a:cubicBezTo>
                    <a:pt x="91" y="665"/>
                    <a:pt x="87" y="677"/>
                    <a:pt x="87" y="684"/>
                  </a:cubicBezTo>
                  <a:lnTo>
                    <a:pt x="87" y="684"/>
                  </a:lnTo>
                  <a:cubicBezTo>
                    <a:pt x="87" y="684"/>
                    <a:pt x="87" y="684"/>
                    <a:pt x="87" y="688"/>
                  </a:cubicBezTo>
                  <a:lnTo>
                    <a:pt x="87" y="688"/>
                  </a:lnTo>
                  <a:cubicBezTo>
                    <a:pt x="83" y="688"/>
                    <a:pt x="83" y="692"/>
                    <a:pt x="83" y="692"/>
                  </a:cubicBezTo>
                  <a:lnTo>
                    <a:pt x="83" y="692"/>
                  </a:lnTo>
                  <a:lnTo>
                    <a:pt x="83" y="696"/>
                  </a:lnTo>
                  <a:lnTo>
                    <a:pt x="83" y="696"/>
                  </a:lnTo>
                  <a:lnTo>
                    <a:pt x="83" y="700"/>
                  </a:lnTo>
                  <a:lnTo>
                    <a:pt x="83" y="700"/>
                  </a:lnTo>
                  <a:cubicBezTo>
                    <a:pt x="83" y="700"/>
                    <a:pt x="83" y="700"/>
                    <a:pt x="83" y="703"/>
                  </a:cubicBezTo>
                  <a:lnTo>
                    <a:pt x="83" y="703"/>
                  </a:lnTo>
                  <a:cubicBezTo>
                    <a:pt x="79" y="703"/>
                    <a:pt x="79" y="703"/>
                    <a:pt x="79" y="703"/>
                  </a:cubicBezTo>
                  <a:cubicBezTo>
                    <a:pt x="72" y="726"/>
                    <a:pt x="19" y="711"/>
                    <a:pt x="8" y="730"/>
                  </a:cubicBezTo>
                  <a:cubicBezTo>
                    <a:pt x="0" y="737"/>
                    <a:pt x="12" y="745"/>
                    <a:pt x="30" y="752"/>
                  </a:cubicBezTo>
                  <a:cubicBezTo>
                    <a:pt x="61" y="764"/>
                    <a:pt x="106" y="771"/>
                    <a:pt x="117" y="771"/>
                  </a:cubicBezTo>
                  <a:cubicBezTo>
                    <a:pt x="136" y="771"/>
                    <a:pt x="148" y="677"/>
                    <a:pt x="155" y="658"/>
                  </a:cubicBezTo>
                  <a:cubicBezTo>
                    <a:pt x="159" y="650"/>
                    <a:pt x="159" y="643"/>
                    <a:pt x="163" y="647"/>
                  </a:cubicBezTo>
                  <a:cubicBezTo>
                    <a:pt x="166" y="647"/>
                    <a:pt x="177" y="662"/>
                    <a:pt x="215" y="700"/>
                  </a:cubicBezTo>
                  <a:cubicBezTo>
                    <a:pt x="230" y="715"/>
                    <a:pt x="249" y="726"/>
                    <a:pt x="264" y="730"/>
                  </a:cubicBezTo>
                  <a:cubicBezTo>
                    <a:pt x="305" y="745"/>
                    <a:pt x="351" y="726"/>
                    <a:pt x="392" y="688"/>
                  </a:cubicBezTo>
                  <a:cubicBezTo>
                    <a:pt x="483" y="605"/>
                    <a:pt x="528" y="469"/>
                    <a:pt x="540" y="39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61" name="Freeform 104">
              <a:extLst>
                <a:ext uri="{FF2B5EF4-FFF2-40B4-BE49-F238E27FC236}">
                  <a16:creationId xmlns:a16="http://schemas.microsoft.com/office/drawing/2014/main" id="{20D5291E-A50D-5A42-A584-3F971309E1AF}"/>
                </a:ext>
              </a:extLst>
            </p:cNvPr>
            <p:cNvSpPr>
              <a:spLocks noChangeArrowheads="1"/>
            </p:cNvSpPr>
            <p:nvPr/>
          </p:nvSpPr>
          <p:spPr bwMode="auto">
            <a:xfrm>
              <a:off x="3795713" y="6343650"/>
              <a:ext cx="92075" cy="84138"/>
            </a:xfrm>
            <a:custGeom>
              <a:avLst/>
              <a:gdLst>
                <a:gd name="T0" fmla="*/ 162 w 254"/>
                <a:gd name="T1" fmla="*/ 155 h 232"/>
                <a:gd name="T2" fmla="*/ 162 w 254"/>
                <a:gd name="T3" fmla="*/ 155 h 232"/>
                <a:gd name="T4" fmla="*/ 215 w 254"/>
                <a:gd name="T5" fmla="*/ 61 h 232"/>
                <a:gd name="T6" fmla="*/ 253 w 254"/>
                <a:gd name="T7" fmla="*/ 57 h 232"/>
                <a:gd name="T8" fmla="*/ 189 w 254"/>
                <a:gd name="T9" fmla="*/ 4 h 232"/>
                <a:gd name="T10" fmla="*/ 94 w 254"/>
                <a:gd name="T11" fmla="*/ 159 h 232"/>
                <a:gd name="T12" fmla="*/ 15 w 254"/>
                <a:gd name="T13" fmla="*/ 174 h 232"/>
                <a:gd name="T14" fmla="*/ 117 w 254"/>
                <a:gd name="T15" fmla="*/ 231 h 232"/>
                <a:gd name="T16" fmla="*/ 162 w 254"/>
                <a:gd name="T17" fmla="*/ 15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232">
                  <a:moveTo>
                    <a:pt x="162" y="155"/>
                  </a:moveTo>
                  <a:lnTo>
                    <a:pt x="162" y="155"/>
                  </a:lnTo>
                  <a:cubicBezTo>
                    <a:pt x="174" y="114"/>
                    <a:pt x="189" y="72"/>
                    <a:pt x="215" y="61"/>
                  </a:cubicBezTo>
                  <a:cubicBezTo>
                    <a:pt x="227" y="57"/>
                    <a:pt x="238" y="53"/>
                    <a:pt x="253" y="57"/>
                  </a:cubicBezTo>
                  <a:cubicBezTo>
                    <a:pt x="223" y="8"/>
                    <a:pt x="208" y="0"/>
                    <a:pt x="189" y="4"/>
                  </a:cubicBezTo>
                  <a:cubicBezTo>
                    <a:pt x="140" y="12"/>
                    <a:pt x="106" y="140"/>
                    <a:pt x="94" y="159"/>
                  </a:cubicBezTo>
                  <a:cubicBezTo>
                    <a:pt x="83" y="178"/>
                    <a:pt x="34" y="155"/>
                    <a:pt x="15" y="174"/>
                  </a:cubicBezTo>
                  <a:cubicBezTo>
                    <a:pt x="0" y="189"/>
                    <a:pt x="102" y="227"/>
                    <a:pt x="117" y="231"/>
                  </a:cubicBezTo>
                  <a:cubicBezTo>
                    <a:pt x="128" y="231"/>
                    <a:pt x="147" y="189"/>
                    <a:pt x="162" y="155"/>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grpSp>
        <p:nvGrpSpPr>
          <p:cNvPr id="63" name="Group 62">
            <a:extLst>
              <a:ext uri="{FF2B5EF4-FFF2-40B4-BE49-F238E27FC236}">
                <a16:creationId xmlns:a16="http://schemas.microsoft.com/office/drawing/2014/main" id="{C712C05D-E746-044E-9710-324D8AD0BB57}"/>
              </a:ext>
            </a:extLst>
          </p:cNvPr>
          <p:cNvGrpSpPr/>
          <p:nvPr/>
        </p:nvGrpSpPr>
        <p:grpSpPr>
          <a:xfrm>
            <a:off x="2919696" y="8834818"/>
            <a:ext cx="3798294" cy="2588060"/>
            <a:chOff x="8171269" y="10491269"/>
            <a:chExt cx="5475914" cy="2588060"/>
          </a:xfrm>
        </p:grpSpPr>
        <p:sp>
          <p:nvSpPr>
            <p:cNvPr id="64" name="TextBox 63">
              <a:extLst>
                <a:ext uri="{FF2B5EF4-FFF2-40B4-BE49-F238E27FC236}">
                  <a16:creationId xmlns:a16="http://schemas.microsoft.com/office/drawing/2014/main" id="{B9A81354-F905-7D41-A13E-8561F87FE9B2}"/>
                </a:ext>
              </a:extLst>
            </p:cNvPr>
            <p:cNvSpPr txBox="1"/>
            <p:nvPr/>
          </p:nvSpPr>
          <p:spPr>
            <a:xfrm>
              <a:off x="8171269" y="11140337"/>
              <a:ext cx="5475914" cy="1938992"/>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65" name="Rectangle 64">
              <a:extLst>
                <a:ext uri="{FF2B5EF4-FFF2-40B4-BE49-F238E27FC236}">
                  <a16:creationId xmlns:a16="http://schemas.microsoft.com/office/drawing/2014/main" id="{6622F9F8-E0AA-CC45-9B28-DADB675000BD}"/>
                </a:ext>
              </a:extLst>
            </p:cNvPr>
            <p:cNvSpPr/>
            <p:nvPr/>
          </p:nvSpPr>
          <p:spPr>
            <a:xfrm>
              <a:off x="8227033" y="10491269"/>
              <a:ext cx="4297676" cy="646331"/>
            </a:xfrm>
            <a:prstGeom prst="rect">
              <a:avLst/>
            </a:prstGeom>
          </p:spPr>
          <p:txBody>
            <a:bodyPr wrap="square">
              <a:spAutoFit/>
            </a:bodyPr>
            <a:lstStyle/>
            <a:p>
              <a:r>
                <a:rPr lang="en-US" dirty="0" err="1">
                  <a:solidFill>
                    <a:schemeClr val="tx2"/>
                  </a:solidFill>
                  <a:latin typeface="Roboto Medium" panose="02000000000000000000" pitchFamily="2" charset="0"/>
                  <a:ea typeface="Roboto Medium" panose="02000000000000000000" pitchFamily="2" charset="0"/>
                  <a:cs typeface="Montserrat" charset="0"/>
                </a:rPr>
                <a:t>PrEP</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66" name="Group 65">
            <a:extLst>
              <a:ext uri="{FF2B5EF4-FFF2-40B4-BE49-F238E27FC236}">
                <a16:creationId xmlns:a16="http://schemas.microsoft.com/office/drawing/2014/main" id="{B5211F5E-EB5C-AD43-8902-C10188E77E5F}"/>
              </a:ext>
            </a:extLst>
          </p:cNvPr>
          <p:cNvGrpSpPr/>
          <p:nvPr/>
        </p:nvGrpSpPr>
        <p:grpSpPr>
          <a:xfrm>
            <a:off x="2919696" y="5269890"/>
            <a:ext cx="3856250" cy="3042696"/>
            <a:chOff x="4778375" y="3009900"/>
            <a:chExt cx="376238" cy="296863"/>
          </a:xfrm>
        </p:grpSpPr>
        <p:sp>
          <p:nvSpPr>
            <p:cNvPr id="67" name="Freeform 498">
              <a:extLst>
                <a:ext uri="{FF2B5EF4-FFF2-40B4-BE49-F238E27FC236}">
                  <a16:creationId xmlns:a16="http://schemas.microsoft.com/office/drawing/2014/main" id="{8E91BED8-E7F0-F144-B919-53B76415927E}"/>
                </a:ext>
              </a:extLst>
            </p:cNvPr>
            <p:cNvSpPr>
              <a:spLocks noChangeArrowheads="1"/>
            </p:cNvSpPr>
            <p:nvPr/>
          </p:nvSpPr>
          <p:spPr bwMode="auto">
            <a:xfrm>
              <a:off x="4778375" y="3119438"/>
              <a:ext cx="79375" cy="104775"/>
            </a:xfrm>
            <a:custGeom>
              <a:avLst/>
              <a:gdLst>
                <a:gd name="T0" fmla="*/ 34 w 220"/>
                <a:gd name="T1" fmla="*/ 102 h 292"/>
                <a:gd name="T2" fmla="*/ 34 w 220"/>
                <a:gd name="T3" fmla="*/ 102 h 292"/>
                <a:gd name="T4" fmla="*/ 102 w 220"/>
                <a:gd name="T5" fmla="*/ 291 h 292"/>
                <a:gd name="T6" fmla="*/ 219 w 220"/>
                <a:gd name="T7" fmla="*/ 34 h 292"/>
                <a:gd name="T8" fmla="*/ 34 w 220"/>
                <a:gd name="T9" fmla="*/ 102 h 292"/>
              </a:gdLst>
              <a:ahLst/>
              <a:cxnLst>
                <a:cxn ang="0">
                  <a:pos x="T0" y="T1"/>
                </a:cxn>
                <a:cxn ang="0">
                  <a:pos x="T2" y="T3"/>
                </a:cxn>
                <a:cxn ang="0">
                  <a:pos x="T4" y="T5"/>
                </a:cxn>
                <a:cxn ang="0">
                  <a:pos x="T6" y="T7"/>
                </a:cxn>
                <a:cxn ang="0">
                  <a:pos x="T8" y="T9"/>
                </a:cxn>
              </a:cxnLst>
              <a:rect l="0" t="0" r="r" b="b"/>
              <a:pathLst>
                <a:path w="220" h="292">
                  <a:moveTo>
                    <a:pt x="34" y="102"/>
                  </a:moveTo>
                  <a:lnTo>
                    <a:pt x="34" y="102"/>
                  </a:lnTo>
                  <a:cubicBezTo>
                    <a:pt x="0" y="174"/>
                    <a:pt x="34" y="257"/>
                    <a:pt x="102" y="291"/>
                  </a:cubicBezTo>
                  <a:cubicBezTo>
                    <a:pt x="219" y="34"/>
                    <a:pt x="219" y="34"/>
                    <a:pt x="219" y="34"/>
                  </a:cubicBezTo>
                  <a:cubicBezTo>
                    <a:pt x="151" y="0"/>
                    <a:pt x="68" y="34"/>
                    <a:pt x="34" y="102"/>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68" name="Freeform 499">
              <a:extLst>
                <a:ext uri="{FF2B5EF4-FFF2-40B4-BE49-F238E27FC236}">
                  <a16:creationId xmlns:a16="http://schemas.microsoft.com/office/drawing/2014/main" id="{088E4104-ADB3-734F-B3E6-793BD46D986F}"/>
                </a:ext>
              </a:extLst>
            </p:cNvPr>
            <p:cNvSpPr>
              <a:spLocks noChangeArrowheads="1"/>
            </p:cNvSpPr>
            <p:nvPr/>
          </p:nvSpPr>
          <p:spPr bwMode="auto">
            <a:xfrm>
              <a:off x="4814888" y="3132138"/>
              <a:ext cx="79375" cy="104775"/>
            </a:xfrm>
            <a:custGeom>
              <a:avLst/>
              <a:gdLst>
                <a:gd name="T0" fmla="*/ 189 w 220"/>
                <a:gd name="T1" fmla="*/ 185 h 289"/>
                <a:gd name="T2" fmla="*/ 189 w 220"/>
                <a:gd name="T3" fmla="*/ 185 h 289"/>
                <a:gd name="T4" fmla="*/ 117 w 220"/>
                <a:gd name="T5" fmla="*/ 0 h 289"/>
                <a:gd name="T6" fmla="*/ 0 w 220"/>
                <a:gd name="T7" fmla="*/ 257 h 289"/>
                <a:gd name="T8" fmla="*/ 189 w 220"/>
                <a:gd name="T9" fmla="*/ 185 h 289"/>
              </a:gdLst>
              <a:ahLst/>
              <a:cxnLst>
                <a:cxn ang="0">
                  <a:pos x="T0" y="T1"/>
                </a:cxn>
                <a:cxn ang="0">
                  <a:pos x="T2" y="T3"/>
                </a:cxn>
                <a:cxn ang="0">
                  <a:pos x="T4" y="T5"/>
                </a:cxn>
                <a:cxn ang="0">
                  <a:pos x="T6" y="T7"/>
                </a:cxn>
                <a:cxn ang="0">
                  <a:pos x="T8" y="T9"/>
                </a:cxn>
              </a:cxnLst>
              <a:rect l="0" t="0" r="r" b="b"/>
              <a:pathLst>
                <a:path w="220" h="289">
                  <a:moveTo>
                    <a:pt x="189" y="185"/>
                  </a:moveTo>
                  <a:lnTo>
                    <a:pt x="189" y="185"/>
                  </a:lnTo>
                  <a:cubicBezTo>
                    <a:pt x="219" y="118"/>
                    <a:pt x="189" y="31"/>
                    <a:pt x="117" y="0"/>
                  </a:cubicBezTo>
                  <a:cubicBezTo>
                    <a:pt x="0" y="257"/>
                    <a:pt x="0" y="257"/>
                    <a:pt x="0" y="257"/>
                  </a:cubicBezTo>
                  <a:cubicBezTo>
                    <a:pt x="72" y="288"/>
                    <a:pt x="155" y="257"/>
                    <a:pt x="189" y="185"/>
                  </a:cubicBezTo>
                </a:path>
              </a:pathLst>
            </a:custGeom>
            <a:solidFill>
              <a:schemeClr val="accent2"/>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69" name="Freeform 500">
              <a:extLst>
                <a:ext uri="{FF2B5EF4-FFF2-40B4-BE49-F238E27FC236}">
                  <a16:creationId xmlns:a16="http://schemas.microsoft.com/office/drawing/2014/main" id="{4AD8163F-4620-4741-A52D-E2A1D2FD502B}"/>
                </a:ext>
              </a:extLst>
            </p:cNvPr>
            <p:cNvSpPr>
              <a:spLocks noChangeArrowheads="1"/>
            </p:cNvSpPr>
            <p:nvPr/>
          </p:nvSpPr>
          <p:spPr bwMode="auto">
            <a:xfrm>
              <a:off x="4979988" y="3146425"/>
              <a:ext cx="53975" cy="71438"/>
            </a:xfrm>
            <a:custGeom>
              <a:avLst/>
              <a:gdLst>
                <a:gd name="T0" fmla="*/ 19 w 149"/>
                <a:gd name="T1" fmla="*/ 72 h 198"/>
                <a:gd name="T2" fmla="*/ 19 w 149"/>
                <a:gd name="T3" fmla="*/ 72 h 198"/>
                <a:gd name="T4" fmla="*/ 68 w 149"/>
                <a:gd name="T5" fmla="*/ 197 h 198"/>
                <a:gd name="T6" fmla="*/ 148 w 149"/>
                <a:gd name="T7" fmla="*/ 23 h 198"/>
                <a:gd name="T8" fmla="*/ 19 w 149"/>
                <a:gd name="T9" fmla="*/ 72 h 198"/>
              </a:gdLst>
              <a:ahLst/>
              <a:cxnLst>
                <a:cxn ang="0">
                  <a:pos x="T0" y="T1"/>
                </a:cxn>
                <a:cxn ang="0">
                  <a:pos x="T2" y="T3"/>
                </a:cxn>
                <a:cxn ang="0">
                  <a:pos x="T4" y="T5"/>
                </a:cxn>
                <a:cxn ang="0">
                  <a:pos x="T6" y="T7"/>
                </a:cxn>
                <a:cxn ang="0">
                  <a:pos x="T8" y="T9"/>
                </a:cxn>
              </a:cxnLst>
              <a:rect l="0" t="0" r="r" b="b"/>
              <a:pathLst>
                <a:path w="149" h="198">
                  <a:moveTo>
                    <a:pt x="19" y="72"/>
                  </a:moveTo>
                  <a:lnTo>
                    <a:pt x="19" y="72"/>
                  </a:lnTo>
                  <a:cubicBezTo>
                    <a:pt x="0" y="117"/>
                    <a:pt x="19" y="174"/>
                    <a:pt x="68" y="197"/>
                  </a:cubicBezTo>
                  <a:cubicBezTo>
                    <a:pt x="148" y="23"/>
                    <a:pt x="148" y="23"/>
                    <a:pt x="148" y="23"/>
                  </a:cubicBezTo>
                  <a:cubicBezTo>
                    <a:pt x="98" y="0"/>
                    <a:pt x="42" y="23"/>
                    <a:pt x="19" y="72"/>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70" name="Freeform 501">
              <a:extLst>
                <a:ext uri="{FF2B5EF4-FFF2-40B4-BE49-F238E27FC236}">
                  <a16:creationId xmlns:a16="http://schemas.microsoft.com/office/drawing/2014/main" id="{F2BE4A6C-1B69-5940-97FA-D2BDA95B6D24}"/>
                </a:ext>
              </a:extLst>
            </p:cNvPr>
            <p:cNvSpPr>
              <a:spLocks noChangeArrowheads="1"/>
            </p:cNvSpPr>
            <p:nvPr/>
          </p:nvSpPr>
          <p:spPr bwMode="auto">
            <a:xfrm>
              <a:off x="5003800" y="3154363"/>
              <a:ext cx="53975" cy="71437"/>
            </a:xfrm>
            <a:custGeom>
              <a:avLst/>
              <a:gdLst>
                <a:gd name="T0" fmla="*/ 129 w 149"/>
                <a:gd name="T1" fmla="*/ 128 h 197"/>
                <a:gd name="T2" fmla="*/ 129 w 149"/>
                <a:gd name="T3" fmla="*/ 128 h 197"/>
                <a:gd name="T4" fmla="*/ 80 w 149"/>
                <a:gd name="T5" fmla="*/ 0 h 197"/>
                <a:gd name="T6" fmla="*/ 0 w 149"/>
                <a:gd name="T7" fmla="*/ 174 h 197"/>
                <a:gd name="T8" fmla="*/ 129 w 149"/>
                <a:gd name="T9" fmla="*/ 128 h 197"/>
              </a:gdLst>
              <a:ahLst/>
              <a:cxnLst>
                <a:cxn ang="0">
                  <a:pos x="T0" y="T1"/>
                </a:cxn>
                <a:cxn ang="0">
                  <a:pos x="T2" y="T3"/>
                </a:cxn>
                <a:cxn ang="0">
                  <a:pos x="T4" y="T5"/>
                </a:cxn>
                <a:cxn ang="0">
                  <a:pos x="T6" y="T7"/>
                </a:cxn>
                <a:cxn ang="0">
                  <a:pos x="T8" y="T9"/>
                </a:cxn>
              </a:cxnLst>
              <a:rect l="0" t="0" r="r" b="b"/>
              <a:pathLst>
                <a:path w="149" h="197">
                  <a:moveTo>
                    <a:pt x="129" y="128"/>
                  </a:moveTo>
                  <a:lnTo>
                    <a:pt x="129" y="128"/>
                  </a:lnTo>
                  <a:cubicBezTo>
                    <a:pt x="148" y="79"/>
                    <a:pt x="129" y="22"/>
                    <a:pt x="80" y="0"/>
                  </a:cubicBezTo>
                  <a:cubicBezTo>
                    <a:pt x="0" y="174"/>
                    <a:pt x="0" y="174"/>
                    <a:pt x="0" y="174"/>
                  </a:cubicBezTo>
                  <a:cubicBezTo>
                    <a:pt x="49" y="196"/>
                    <a:pt x="106" y="174"/>
                    <a:pt x="129" y="128"/>
                  </a:cubicBezTo>
                </a:path>
              </a:pathLst>
            </a:custGeom>
            <a:solidFill>
              <a:schemeClr val="accent2"/>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71" name="Freeform 502">
              <a:extLst>
                <a:ext uri="{FF2B5EF4-FFF2-40B4-BE49-F238E27FC236}">
                  <a16:creationId xmlns:a16="http://schemas.microsoft.com/office/drawing/2014/main" id="{6D07206A-AFC9-0D46-AB42-8A3CE5B37AFD}"/>
                </a:ext>
              </a:extLst>
            </p:cNvPr>
            <p:cNvSpPr>
              <a:spLocks noChangeArrowheads="1"/>
            </p:cNvSpPr>
            <p:nvPr/>
          </p:nvSpPr>
          <p:spPr bwMode="auto">
            <a:xfrm>
              <a:off x="5076825" y="3046413"/>
              <a:ext cx="77788" cy="69850"/>
            </a:xfrm>
            <a:custGeom>
              <a:avLst/>
              <a:gdLst>
                <a:gd name="T0" fmla="*/ 151 w 216"/>
                <a:gd name="T1" fmla="*/ 159 h 194"/>
                <a:gd name="T2" fmla="*/ 151 w 216"/>
                <a:gd name="T3" fmla="*/ 159 h 194"/>
                <a:gd name="T4" fmla="*/ 200 w 216"/>
                <a:gd name="T5" fmla="*/ 61 h 194"/>
                <a:gd name="T6" fmla="*/ 200 w 216"/>
                <a:gd name="T7" fmla="*/ 61 h 194"/>
                <a:gd name="T8" fmla="*/ 105 w 216"/>
                <a:gd name="T9" fmla="*/ 12 h 194"/>
                <a:gd name="T10" fmla="*/ 0 w 216"/>
                <a:gd name="T11" fmla="*/ 46 h 194"/>
                <a:gd name="T12" fmla="*/ 45 w 216"/>
                <a:gd name="T13" fmla="*/ 193 h 194"/>
                <a:gd name="T14" fmla="*/ 151 w 216"/>
                <a:gd name="T15" fmla="*/ 159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94">
                  <a:moveTo>
                    <a:pt x="151" y="159"/>
                  </a:moveTo>
                  <a:lnTo>
                    <a:pt x="151" y="159"/>
                  </a:lnTo>
                  <a:cubicBezTo>
                    <a:pt x="192" y="148"/>
                    <a:pt x="215" y="102"/>
                    <a:pt x="200" y="61"/>
                  </a:cubicBezTo>
                  <a:lnTo>
                    <a:pt x="200" y="61"/>
                  </a:lnTo>
                  <a:cubicBezTo>
                    <a:pt x="189" y="23"/>
                    <a:pt x="143" y="0"/>
                    <a:pt x="105" y="12"/>
                  </a:cubicBezTo>
                  <a:cubicBezTo>
                    <a:pt x="0" y="46"/>
                    <a:pt x="0" y="46"/>
                    <a:pt x="0" y="46"/>
                  </a:cubicBezTo>
                  <a:cubicBezTo>
                    <a:pt x="45" y="193"/>
                    <a:pt x="45" y="193"/>
                    <a:pt x="45" y="193"/>
                  </a:cubicBezTo>
                  <a:lnTo>
                    <a:pt x="151" y="159"/>
                  </a:lnTo>
                </a:path>
              </a:pathLst>
            </a:custGeom>
            <a:solidFill>
              <a:schemeClr val="accent2"/>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72" name="Freeform 503">
              <a:extLst>
                <a:ext uri="{FF2B5EF4-FFF2-40B4-BE49-F238E27FC236}">
                  <a16:creationId xmlns:a16="http://schemas.microsoft.com/office/drawing/2014/main" id="{BA3FFF20-A78F-3B44-B350-1477EC7B3E1D}"/>
                </a:ext>
              </a:extLst>
            </p:cNvPr>
            <p:cNvSpPr>
              <a:spLocks noChangeArrowheads="1"/>
            </p:cNvSpPr>
            <p:nvPr/>
          </p:nvSpPr>
          <p:spPr bwMode="auto">
            <a:xfrm>
              <a:off x="5011738" y="3063875"/>
              <a:ext cx="82550" cy="71438"/>
            </a:xfrm>
            <a:custGeom>
              <a:avLst/>
              <a:gdLst>
                <a:gd name="T0" fmla="*/ 15 w 228"/>
                <a:gd name="T1" fmla="*/ 136 h 197"/>
                <a:gd name="T2" fmla="*/ 15 w 228"/>
                <a:gd name="T3" fmla="*/ 136 h 197"/>
                <a:gd name="T4" fmla="*/ 15 w 228"/>
                <a:gd name="T5" fmla="*/ 136 h 197"/>
                <a:gd name="T6" fmla="*/ 114 w 228"/>
                <a:gd name="T7" fmla="*/ 185 h 197"/>
                <a:gd name="T8" fmla="*/ 227 w 228"/>
                <a:gd name="T9" fmla="*/ 147 h 197"/>
                <a:gd name="T10" fmla="*/ 182 w 228"/>
                <a:gd name="T11" fmla="*/ 0 h 197"/>
                <a:gd name="T12" fmla="*/ 64 w 228"/>
                <a:gd name="T13" fmla="*/ 37 h 197"/>
                <a:gd name="T14" fmla="*/ 15 w 228"/>
                <a:gd name="T15" fmla="*/ 136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 h="197">
                  <a:moveTo>
                    <a:pt x="15" y="136"/>
                  </a:moveTo>
                  <a:lnTo>
                    <a:pt x="15" y="136"/>
                  </a:lnTo>
                  <a:lnTo>
                    <a:pt x="15" y="136"/>
                  </a:lnTo>
                  <a:cubicBezTo>
                    <a:pt x="27" y="173"/>
                    <a:pt x="72" y="196"/>
                    <a:pt x="114" y="185"/>
                  </a:cubicBezTo>
                  <a:cubicBezTo>
                    <a:pt x="227" y="147"/>
                    <a:pt x="227" y="147"/>
                    <a:pt x="227" y="147"/>
                  </a:cubicBezTo>
                  <a:cubicBezTo>
                    <a:pt x="182" y="0"/>
                    <a:pt x="182" y="0"/>
                    <a:pt x="182" y="0"/>
                  </a:cubicBezTo>
                  <a:cubicBezTo>
                    <a:pt x="64" y="37"/>
                    <a:pt x="64" y="37"/>
                    <a:pt x="64" y="37"/>
                  </a:cubicBezTo>
                  <a:cubicBezTo>
                    <a:pt x="23" y="49"/>
                    <a:pt x="0" y="94"/>
                    <a:pt x="15" y="136"/>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73" name="Freeform 504">
              <a:extLst>
                <a:ext uri="{FF2B5EF4-FFF2-40B4-BE49-F238E27FC236}">
                  <a16:creationId xmlns:a16="http://schemas.microsoft.com/office/drawing/2014/main" id="{17FF2061-F8A8-904F-8204-A28EED3DC209}"/>
                </a:ext>
              </a:extLst>
            </p:cNvPr>
            <p:cNvSpPr>
              <a:spLocks noChangeArrowheads="1"/>
            </p:cNvSpPr>
            <p:nvPr/>
          </p:nvSpPr>
          <p:spPr bwMode="auto">
            <a:xfrm>
              <a:off x="4897438" y="3065463"/>
              <a:ext cx="76200" cy="80962"/>
            </a:xfrm>
            <a:custGeom>
              <a:avLst/>
              <a:gdLst>
                <a:gd name="T0" fmla="*/ 22 w 212"/>
                <a:gd name="T1" fmla="*/ 95 h 224"/>
                <a:gd name="T2" fmla="*/ 22 w 212"/>
                <a:gd name="T3" fmla="*/ 95 h 224"/>
                <a:gd name="T4" fmla="*/ 49 w 212"/>
                <a:gd name="T5" fmla="*/ 204 h 224"/>
                <a:gd name="T6" fmla="*/ 49 w 212"/>
                <a:gd name="T7" fmla="*/ 204 h 224"/>
                <a:gd name="T8" fmla="*/ 155 w 212"/>
                <a:gd name="T9" fmla="*/ 174 h 224"/>
                <a:gd name="T10" fmla="*/ 211 w 212"/>
                <a:gd name="T11" fmla="*/ 80 h 224"/>
                <a:gd name="T12" fmla="*/ 75 w 212"/>
                <a:gd name="T13" fmla="*/ 0 h 224"/>
                <a:gd name="T14" fmla="*/ 22 w 212"/>
                <a:gd name="T15" fmla="*/ 95 h 2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224">
                  <a:moveTo>
                    <a:pt x="22" y="95"/>
                  </a:moveTo>
                  <a:lnTo>
                    <a:pt x="22" y="95"/>
                  </a:lnTo>
                  <a:cubicBezTo>
                    <a:pt x="0" y="132"/>
                    <a:pt x="11" y="182"/>
                    <a:pt x="49" y="204"/>
                  </a:cubicBezTo>
                  <a:lnTo>
                    <a:pt x="49" y="204"/>
                  </a:lnTo>
                  <a:cubicBezTo>
                    <a:pt x="87" y="223"/>
                    <a:pt x="136" y="212"/>
                    <a:pt x="155" y="174"/>
                  </a:cubicBezTo>
                  <a:cubicBezTo>
                    <a:pt x="211" y="80"/>
                    <a:pt x="211" y="80"/>
                    <a:pt x="211" y="80"/>
                  </a:cubicBezTo>
                  <a:cubicBezTo>
                    <a:pt x="75" y="0"/>
                    <a:pt x="75" y="0"/>
                    <a:pt x="75" y="0"/>
                  </a:cubicBezTo>
                  <a:lnTo>
                    <a:pt x="22" y="95"/>
                  </a:lnTo>
                </a:path>
              </a:pathLst>
            </a:custGeom>
            <a:solidFill>
              <a:schemeClr val="accent2"/>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74" name="Freeform 505">
              <a:extLst>
                <a:ext uri="{FF2B5EF4-FFF2-40B4-BE49-F238E27FC236}">
                  <a16:creationId xmlns:a16="http://schemas.microsoft.com/office/drawing/2014/main" id="{D8FF8E28-F631-7F4C-9980-22760307A32E}"/>
                </a:ext>
              </a:extLst>
            </p:cNvPr>
            <p:cNvSpPr>
              <a:spLocks noChangeArrowheads="1"/>
            </p:cNvSpPr>
            <p:nvPr/>
          </p:nvSpPr>
          <p:spPr bwMode="auto">
            <a:xfrm>
              <a:off x="4924425" y="3009900"/>
              <a:ext cx="79375" cy="85725"/>
            </a:xfrm>
            <a:custGeom>
              <a:avLst/>
              <a:gdLst>
                <a:gd name="T0" fmla="*/ 170 w 220"/>
                <a:gd name="T1" fmla="*/ 23 h 236"/>
                <a:gd name="T2" fmla="*/ 170 w 220"/>
                <a:gd name="T3" fmla="*/ 23 h 236"/>
                <a:gd name="T4" fmla="*/ 170 w 220"/>
                <a:gd name="T5" fmla="*/ 23 h 236"/>
                <a:gd name="T6" fmla="*/ 61 w 220"/>
                <a:gd name="T7" fmla="*/ 49 h 236"/>
                <a:gd name="T8" fmla="*/ 0 w 220"/>
                <a:gd name="T9" fmla="*/ 155 h 236"/>
                <a:gd name="T10" fmla="*/ 136 w 220"/>
                <a:gd name="T11" fmla="*/ 235 h 236"/>
                <a:gd name="T12" fmla="*/ 197 w 220"/>
                <a:gd name="T13" fmla="*/ 129 h 236"/>
                <a:gd name="T14" fmla="*/ 170 w 220"/>
                <a:gd name="T15" fmla="*/ 23 h 2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0" h="236">
                  <a:moveTo>
                    <a:pt x="170" y="23"/>
                  </a:moveTo>
                  <a:lnTo>
                    <a:pt x="170" y="23"/>
                  </a:lnTo>
                  <a:lnTo>
                    <a:pt x="170" y="23"/>
                  </a:lnTo>
                  <a:cubicBezTo>
                    <a:pt x="133" y="0"/>
                    <a:pt x="83" y="12"/>
                    <a:pt x="61" y="49"/>
                  </a:cubicBezTo>
                  <a:cubicBezTo>
                    <a:pt x="0" y="155"/>
                    <a:pt x="0" y="155"/>
                    <a:pt x="0" y="155"/>
                  </a:cubicBezTo>
                  <a:cubicBezTo>
                    <a:pt x="136" y="235"/>
                    <a:pt x="136" y="235"/>
                    <a:pt x="136" y="235"/>
                  </a:cubicBezTo>
                  <a:cubicBezTo>
                    <a:pt x="197" y="129"/>
                    <a:pt x="197" y="129"/>
                    <a:pt x="197" y="129"/>
                  </a:cubicBezTo>
                  <a:cubicBezTo>
                    <a:pt x="219" y="91"/>
                    <a:pt x="204" y="42"/>
                    <a:pt x="170" y="23"/>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75" name="Freeform 506">
              <a:extLst>
                <a:ext uri="{FF2B5EF4-FFF2-40B4-BE49-F238E27FC236}">
                  <a16:creationId xmlns:a16="http://schemas.microsoft.com/office/drawing/2014/main" id="{C5BA3FD4-CB71-BA4D-AF4F-9DFD06797021}"/>
                </a:ext>
              </a:extLst>
            </p:cNvPr>
            <p:cNvSpPr>
              <a:spLocks noChangeArrowheads="1"/>
            </p:cNvSpPr>
            <p:nvPr/>
          </p:nvSpPr>
          <p:spPr bwMode="auto">
            <a:xfrm>
              <a:off x="4892675" y="3201988"/>
              <a:ext cx="80963" cy="76200"/>
            </a:xfrm>
            <a:custGeom>
              <a:avLst/>
              <a:gdLst>
                <a:gd name="T0" fmla="*/ 129 w 224"/>
                <a:gd name="T1" fmla="*/ 23 h 213"/>
                <a:gd name="T2" fmla="*/ 129 w 224"/>
                <a:gd name="T3" fmla="*/ 23 h 213"/>
                <a:gd name="T4" fmla="*/ 23 w 224"/>
                <a:gd name="T5" fmla="*/ 53 h 213"/>
                <a:gd name="T6" fmla="*/ 23 w 224"/>
                <a:gd name="T7" fmla="*/ 53 h 213"/>
                <a:gd name="T8" fmla="*/ 53 w 224"/>
                <a:gd name="T9" fmla="*/ 159 h 213"/>
                <a:gd name="T10" fmla="*/ 148 w 224"/>
                <a:gd name="T11" fmla="*/ 212 h 213"/>
                <a:gd name="T12" fmla="*/ 223 w 224"/>
                <a:gd name="T13" fmla="*/ 76 h 213"/>
                <a:gd name="T14" fmla="*/ 129 w 224"/>
                <a:gd name="T15" fmla="*/ 23 h 2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213">
                  <a:moveTo>
                    <a:pt x="129" y="23"/>
                  </a:moveTo>
                  <a:lnTo>
                    <a:pt x="129" y="23"/>
                  </a:lnTo>
                  <a:cubicBezTo>
                    <a:pt x="91" y="0"/>
                    <a:pt x="42" y="15"/>
                    <a:pt x="23" y="53"/>
                  </a:cubicBezTo>
                  <a:lnTo>
                    <a:pt x="23" y="53"/>
                  </a:lnTo>
                  <a:cubicBezTo>
                    <a:pt x="0" y="91"/>
                    <a:pt x="15" y="136"/>
                    <a:pt x="53" y="159"/>
                  </a:cubicBezTo>
                  <a:cubicBezTo>
                    <a:pt x="148" y="212"/>
                    <a:pt x="148" y="212"/>
                    <a:pt x="148" y="212"/>
                  </a:cubicBezTo>
                  <a:cubicBezTo>
                    <a:pt x="223" y="76"/>
                    <a:pt x="223" y="76"/>
                    <a:pt x="223" y="76"/>
                  </a:cubicBezTo>
                  <a:lnTo>
                    <a:pt x="129" y="23"/>
                  </a:lnTo>
                </a:path>
              </a:pathLst>
            </a:custGeom>
            <a:solidFill>
              <a:schemeClr val="accent2"/>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76" name="Freeform 507">
              <a:extLst>
                <a:ext uri="{FF2B5EF4-FFF2-40B4-BE49-F238E27FC236}">
                  <a16:creationId xmlns:a16="http://schemas.microsoft.com/office/drawing/2014/main" id="{E6E22888-3090-2D43-AACD-A46B5AF37EB7}"/>
                </a:ext>
              </a:extLst>
            </p:cNvPr>
            <p:cNvSpPr>
              <a:spLocks noChangeArrowheads="1"/>
            </p:cNvSpPr>
            <p:nvPr/>
          </p:nvSpPr>
          <p:spPr bwMode="auto">
            <a:xfrm>
              <a:off x="4946650" y="3228975"/>
              <a:ext cx="84138" cy="77788"/>
            </a:xfrm>
            <a:custGeom>
              <a:avLst/>
              <a:gdLst>
                <a:gd name="T0" fmla="*/ 211 w 235"/>
                <a:gd name="T1" fmla="*/ 166 h 216"/>
                <a:gd name="T2" fmla="*/ 211 w 235"/>
                <a:gd name="T3" fmla="*/ 166 h 216"/>
                <a:gd name="T4" fmla="*/ 211 w 235"/>
                <a:gd name="T5" fmla="*/ 166 h 216"/>
                <a:gd name="T6" fmla="*/ 181 w 235"/>
                <a:gd name="T7" fmla="*/ 60 h 216"/>
                <a:gd name="T8" fmla="*/ 75 w 235"/>
                <a:gd name="T9" fmla="*/ 0 h 216"/>
                <a:gd name="T10" fmla="*/ 0 w 235"/>
                <a:gd name="T11" fmla="*/ 136 h 216"/>
                <a:gd name="T12" fmla="*/ 106 w 235"/>
                <a:gd name="T13" fmla="*/ 196 h 216"/>
                <a:gd name="T14" fmla="*/ 211 w 235"/>
                <a:gd name="T15" fmla="*/ 166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5" h="216">
                  <a:moveTo>
                    <a:pt x="211" y="166"/>
                  </a:moveTo>
                  <a:lnTo>
                    <a:pt x="211" y="166"/>
                  </a:lnTo>
                  <a:lnTo>
                    <a:pt x="211" y="166"/>
                  </a:lnTo>
                  <a:cubicBezTo>
                    <a:pt x="234" y="128"/>
                    <a:pt x="219" y="79"/>
                    <a:pt x="181" y="60"/>
                  </a:cubicBezTo>
                  <a:cubicBezTo>
                    <a:pt x="75" y="0"/>
                    <a:pt x="75" y="0"/>
                    <a:pt x="75" y="0"/>
                  </a:cubicBezTo>
                  <a:cubicBezTo>
                    <a:pt x="0" y="136"/>
                    <a:pt x="0" y="136"/>
                    <a:pt x="0" y="136"/>
                  </a:cubicBezTo>
                  <a:cubicBezTo>
                    <a:pt x="106" y="196"/>
                    <a:pt x="106" y="196"/>
                    <a:pt x="106" y="196"/>
                  </a:cubicBezTo>
                  <a:cubicBezTo>
                    <a:pt x="143" y="215"/>
                    <a:pt x="192" y="204"/>
                    <a:pt x="211" y="166"/>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sp>
        <p:nvSpPr>
          <p:cNvPr id="3" name="Right Arrow 2">
            <a:extLst>
              <a:ext uri="{FF2B5EF4-FFF2-40B4-BE49-F238E27FC236}">
                <a16:creationId xmlns:a16="http://schemas.microsoft.com/office/drawing/2014/main" id="{AA4A7D09-6633-214E-B4F6-0E4C1D9A7207}"/>
              </a:ext>
            </a:extLst>
          </p:cNvPr>
          <p:cNvSpPr/>
          <p:nvPr/>
        </p:nvSpPr>
        <p:spPr>
          <a:xfrm>
            <a:off x="7502140" y="6627578"/>
            <a:ext cx="1637111" cy="1975267"/>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77" name="Right Arrow 76">
            <a:extLst>
              <a:ext uri="{FF2B5EF4-FFF2-40B4-BE49-F238E27FC236}">
                <a16:creationId xmlns:a16="http://schemas.microsoft.com/office/drawing/2014/main" id="{9F25FD42-3444-E74B-A40A-7E4602879C2F}"/>
              </a:ext>
            </a:extLst>
          </p:cNvPr>
          <p:cNvSpPr/>
          <p:nvPr/>
        </p:nvSpPr>
        <p:spPr>
          <a:xfrm>
            <a:off x="15295549" y="6627578"/>
            <a:ext cx="1637111" cy="1975267"/>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grpSp>
        <p:nvGrpSpPr>
          <p:cNvPr id="78" name="Group 77">
            <a:extLst>
              <a:ext uri="{FF2B5EF4-FFF2-40B4-BE49-F238E27FC236}">
                <a16:creationId xmlns:a16="http://schemas.microsoft.com/office/drawing/2014/main" id="{A0E225ED-6D63-0847-A7A7-501B61782C31}"/>
              </a:ext>
            </a:extLst>
          </p:cNvPr>
          <p:cNvGrpSpPr/>
          <p:nvPr/>
        </p:nvGrpSpPr>
        <p:grpSpPr>
          <a:xfrm>
            <a:off x="17509681" y="8834818"/>
            <a:ext cx="3798294" cy="2588060"/>
            <a:chOff x="8171269" y="10491269"/>
            <a:chExt cx="5475914" cy="2588060"/>
          </a:xfrm>
        </p:grpSpPr>
        <p:sp>
          <p:nvSpPr>
            <p:cNvPr id="80" name="TextBox 79">
              <a:extLst>
                <a:ext uri="{FF2B5EF4-FFF2-40B4-BE49-F238E27FC236}">
                  <a16:creationId xmlns:a16="http://schemas.microsoft.com/office/drawing/2014/main" id="{BB698059-A88D-354D-9F74-8DF7D6CEEA8D}"/>
                </a:ext>
              </a:extLst>
            </p:cNvPr>
            <p:cNvSpPr txBox="1"/>
            <p:nvPr/>
          </p:nvSpPr>
          <p:spPr>
            <a:xfrm>
              <a:off x="8171269" y="11140337"/>
              <a:ext cx="5475914" cy="1938992"/>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81" name="Rectangle 80">
              <a:extLst>
                <a:ext uri="{FF2B5EF4-FFF2-40B4-BE49-F238E27FC236}">
                  <a16:creationId xmlns:a16="http://schemas.microsoft.com/office/drawing/2014/main" id="{E895BE94-B8CB-644B-9DCB-33A0EF36D606}"/>
                </a:ext>
              </a:extLst>
            </p:cNvPr>
            <p:cNvSpPr/>
            <p:nvPr/>
          </p:nvSpPr>
          <p:spPr>
            <a:xfrm>
              <a:off x="9248904" y="10491269"/>
              <a:ext cx="4297676" cy="646331"/>
            </a:xfrm>
            <a:prstGeom prst="rect">
              <a:avLst/>
            </a:prstGeom>
          </p:spPr>
          <p:txBody>
            <a:bodyPr wrap="square">
              <a:spAutoFit/>
            </a:bodyPr>
            <a:lstStyle/>
            <a:p>
              <a:pPr algn="r"/>
              <a:r>
                <a:rPr lang="en-US" dirty="0">
                  <a:solidFill>
                    <a:schemeClr val="tx2"/>
                  </a:solidFill>
                  <a:latin typeface="Roboto Medium" panose="02000000000000000000" pitchFamily="2" charset="0"/>
                  <a:ea typeface="Roboto Medium" panose="02000000000000000000" pitchFamily="2" charset="0"/>
                  <a:cs typeface="Montserrat" charset="0"/>
                </a:rPr>
                <a:t>Free of HIV</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4" name="Group 3">
            <a:extLst>
              <a:ext uri="{FF2B5EF4-FFF2-40B4-BE49-F238E27FC236}">
                <a16:creationId xmlns:a16="http://schemas.microsoft.com/office/drawing/2014/main" id="{95BE851F-F052-F14B-9A9B-101B427323DB}"/>
              </a:ext>
            </a:extLst>
          </p:cNvPr>
          <p:cNvGrpSpPr/>
          <p:nvPr/>
        </p:nvGrpSpPr>
        <p:grpSpPr>
          <a:xfrm>
            <a:off x="18385690" y="4782903"/>
            <a:ext cx="2981025" cy="3468920"/>
            <a:chOff x="2686050" y="125413"/>
            <a:chExt cx="5645150" cy="6569075"/>
          </a:xfrm>
          <a:solidFill>
            <a:schemeClr val="accent4"/>
          </a:solidFill>
        </p:grpSpPr>
        <p:sp>
          <p:nvSpPr>
            <p:cNvPr id="83" name="Freeform 1">
              <a:extLst>
                <a:ext uri="{FF2B5EF4-FFF2-40B4-BE49-F238E27FC236}">
                  <a16:creationId xmlns:a16="http://schemas.microsoft.com/office/drawing/2014/main" id="{98B612FA-669B-CA41-9C72-7FD2C4B16717}"/>
                </a:ext>
              </a:extLst>
            </p:cNvPr>
            <p:cNvSpPr>
              <a:spLocks noChangeArrowheads="1"/>
            </p:cNvSpPr>
            <p:nvPr/>
          </p:nvSpPr>
          <p:spPr bwMode="auto">
            <a:xfrm>
              <a:off x="4349750" y="125413"/>
              <a:ext cx="2308225" cy="3097212"/>
            </a:xfrm>
            <a:custGeom>
              <a:avLst/>
              <a:gdLst>
                <a:gd name="T0" fmla="*/ 6411 w 6412"/>
                <a:gd name="T1" fmla="*/ 5397 h 8604"/>
                <a:gd name="T2" fmla="*/ 6411 w 6412"/>
                <a:gd name="T3" fmla="*/ 5397 h 8604"/>
                <a:gd name="T4" fmla="*/ 4568 w 6412"/>
                <a:gd name="T5" fmla="*/ 2458 h 8604"/>
                <a:gd name="T6" fmla="*/ 4808 w 6412"/>
                <a:gd name="T7" fmla="*/ 1603 h 8604"/>
                <a:gd name="T8" fmla="*/ 3206 w 6412"/>
                <a:gd name="T9" fmla="*/ 0 h 8604"/>
                <a:gd name="T10" fmla="*/ 2085 w 6412"/>
                <a:gd name="T11" fmla="*/ 481 h 8604"/>
                <a:gd name="T12" fmla="*/ 2085 w 6412"/>
                <a:gd name="T13" fmla="*/ 1229 h 8604"/>
                <a:gd name="T14" fmla="*/ 2833 w 6412"/>
                <a:gd name="T15" fmla="*/ 1229 h 8604"/>
                <a:gd name="T16" fmla="*/ 3740 w 6412"/>
                <a:gd name="T17" fmla="*/ 1603 h 8604"/>
                <a:gd name="T18" fmla="*/ 3206 w 6412"/>
                <a:gd name="T19" fmla="*/ 2137 h 8604"/>
                <a:gd name="T20" fmla="*/ 0 w 6412"/>
                <a:gd name="T21" fmla="*/ 5397 h 8604"/>
                <a:gd name="T22" fmla="*/ 3206 w 6412"/>
                <a:gd name="T23" fmla="*/ 8603 h 8604"/>
                <a:gd name="T24" fmla="*/ 6411 w 6412"/>
                <a:gd name="T25" fmla="*/ 5397 h 8604"/>
                <a:gd name="T26" fmla="*/ 3206 w 6412"/>
                <a:gd name="T27" fmla="*/ 7000 h 8604"/>
                <a:gd name="T28" fmla="*/ 3206 w 6412"/>
                <a:gd name="T29" fmla="*/ 7000 h 8604"/>
                <a:gd name="T30" fmla="*/ 1603 w 6412"/>
                <a:gd name="T31" fmla="*/ 5397 h 8604"/>
                <a:gd name="T32" fmla="*/ 2138 w 6412"/>
                <a:gd name="T33" fmla="*/ 4863 h 8604"/>
                <a:gd name="T34" fmla="*/ 2672 w 6412"/>
                <a:gd name="T35" fmla="*/ 5397 h 8604"/>
                <a:gd name="T36" fmla="*/ 3206 w 6412"/>
                <a:gd name="T37" fmla="*/ 5931 h 8604"/>
                <a:gd name="T38" fmla="*/ 3740 w 6412"/>
                <a:gd name="T39" fmla="*/ 5397 h 8604"/>
                <a:gd name="T40" fmla="*/ 4274 w 6412"/>
                <a:gd name="T41" fmla="*/ 4863 h 8604"/>
                <a:gd name="T42" fmla="*/ 4808 w 6412"/>
                <a:gd name="T43" fmla="*/ 5397 h 8604"/>
                <a:gd name="T44" fmla="*/ 3206 w 6412"/>
                <a:gd name="T45" fmla="*/ 7000 h 8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12" h="8604">
                  <a:moveTo>
                    <a:pt x="6411" y="5397"/>
                  </a:moveTo>
                  <a:lnTo>
                    <a:pt x="6411" y="5397"/>
                  </a:lnTo>
                  <a:cubicBezTo>
                    <a:pt x="6411" y="4115"/>
                    <a:pt x="5663" y="2966"/>
                    <a:pt x="4568" y="2458"/>
                  </a:cubicBezTo>
                  <a:cubicBezTo>
                    <a:pt x="4729" y="2218"/>
                    <a:pt x="4808" y="1924"/>
                    <a:pt x="4808" y="1603"/>
                  </a:cubicBezTo>
                  <a:cubicBezTo>
                    <a:pt x="4808" y="722"/>
                    <a:pt x="4088" y="0"/>
                    <a:pt x="3206" y="0"/>
                  </a:cubicBezTo>
                  <a:cubicBezTo>
                    <a:pt x="2779" y="0"/>
                    <a:pt x="2379" y="187"/>
                    <a:pt x="2085" y="481"/>
                  </a:cubicBezTo>
                  <a:cubicBezTo>
                    <a:pt x="1871" y="695"/>
                    <a:pt x="1871" y="1016"/>
                    <a:pt x="2085" y="1229"/>
                  </a:cubicBezTo>
                  <a:cubicBezTo>
                    <a:pt x="2298" y="1443"/>
                    <a:pt x="2619" y="1443"/>
                    <a:pt x="2833" y="1229"/>
                  </a:cubicBezTo>
                  <a:cubicBezTo>
                    <a:pt x="3153" y="935"/>
                    <a:pt x="3740" y="1175"/>
                    <a:pt x="3740" y="1603"/>
                  </a:cubicBezTo>
                  <a:cubicBezTo>
                    <a:pt x="3740" y="1897"/>
                    <a:pt x="3499" y="2137"/>
                    <a:pt x="3206" y="2137"/>
                  </a:cubicBezTo>
                  <a:cubicBezTo>
                    <a:pt x="1444" y="2137"/>
                    <a:pt x="0" y="3607"/>
                    <a:pt x="0" y="5397"/>
                  </a:cubicBezTo>
                  <a:cubicBezTo>
                    <a:pt x="0" y="7160"/>
                    <a:pt x="1444" y="8603"/>
                    <a:pt x="3206" y="8603"/>
                  </a:cubicBezTo>
                  <a:cubicBezTo>
                    <a:pt x="4996" y="8603"/>
                    <a:pt x="6411" y="7160"/>
                    <a:pt x="6411" y="5397"/>
                  </a:cubicBezTo>
                  <a:close/>
                  <a:moveTo>
                    <a:pt x="3206" y="7000"/>
                  </a:moveTo>
                  <a:lnTo>
                    <a:pt x="3206" y="7000"/>
                  </a:lnTo>
                  <a:cubicBezTo>
                    <a:pt x="2325" y="7000"/>
                    <a:pt x="1603" y="6278"/>
                    <a:pt x="1603" y="5397"/>
                  </a:cubicBezTo>
                  <a:cubicBezTo>
                    <a:pt x="1603" y="5103"/>
                    <a:pt x="1844" y="4863"/>
                    <a:pt x="2138" y="4863"/>
                  </a:cubicBezTo>
                  <a:cubicBezTo>
                    <a:pt x="2432" y="4863"/>
                    <a:pt x="2672" y="5103"/>
                    <a:pt x="2672" y="5397"/>
                  </a:cubicBezTo>
                  <a:cubicBezTo>
                    <a:pt x="2672" y="5691"/>
                    <a:pt x="2912" y="5931"/>
                    <a:pt x="3206" y="5931"/>
                  </a:cubicBezTo>
                  <a:cubicBezTo>
                    <a:pt x="3499" y="5931"/>
                    <a:pt x="3740" y="5691"/>
                    <a:pt x="3740" y="5397"/>
                  </a:cubicBezTo>
                  <a:cubicBezTo>
                    <a:pt x="3740" y="5103"/>
                    <a:pt x="3981" y="4863"/>
                    <a:pt x="4274" y="4863"/>
                  </a:cubicBezTo>
                  <a:cubicBezTo>
                    <a:pt x="4568" y="4863"/>
                    <a:pt x="4808" y="5103"/>
                    <a:pt x="4808" y="5397"/>
                  </a:cubicBezTo>
                  <a:cubicBezTo>
                    <a:pt x="4808" y="6278"/>
                    <a:pt x="4088" y="7000"/>
                    <a:pt x="3206" y="700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84" name="Freeform 2">
              <a:extLst>
                <a:ext uri="{FF2B5EF4-FFF2-40B4-BE49-F238E27FC236}">
                  <a16:creationId xmlns:a16="http://schemas.microsoft.com/office/drawing/2014/main" id="{F38BFE5F-9090-CA43-84FA-0CDAD45CCD2F}"/>
                </a:ext>
              </a:extLst>
            </p:cNvPr>
            <p:cNvSpPr>
              <a:spLocks noChangeArrowheads="1"/>
            </p:cNvSpPr>
            <p:nvPr/>
          </p:nvSpPr>
          <p:spPr bwMode="auto">
            <a:xfrm>
              <a:off x="2771775" y="2020888"/>
              <a:ext cx="5472113" cy="3135312"/>
            </a:xfrm>
            <a:custGeom>
              <a:avLst/>
              <a:gdLst>
                <a:gd name="T0" fmla="*/ 3233 w 15202"/>
                <a:gd name="T1" fmla="*/ 4941 h 8709"/>
                <a:gd name="T2" fmla="*/ 3233 w 15202"/>
                <a:gd name="T3" fmla="*/ 4941 h 8709"/>
                <a:gd name="T4" fmla="*/ 4381 w 15202"/>
                <a:gd name="T5" fmla="*/ 6864 h 8709"/>
                <a:gd name="T6" fmla="*/ 4381 w 15202"/>
                <a:gd name="T7" fmla="*/ 8708 h 8709"/>
                <a:gd name="T8" fmla="*/ 10792 w 15202"/>
                <a:gd name="T9" fmla="*/ 8708 h 8709"/>
                <a:gd name="T10" fmla="*/ 10792 w 15202"/>
                <a:gd name="T11" fmla="*/ 6864 h 8709"/>
                <a:gd name="T12" fmla="*/ 11968 w 15202"/>
                <a:gd name="T13" fmla="*/ 4941 h 8709"/>
                <a:gd name="T14" fmla="*/ 15014 w 15202"/>
                <a:gd name="T15" fmla="*/ 1522 h 8709"/>
                <a:gd name="T16" fmla="*/ 14346 w 15202"/>
                <a:gd name="T17" fmla="*/ 186 h 8709"/>
                <a:gd name="T18" fmla="*/ 12984 w 15202"/>
                <a:gd name="T19" fmla="*/ 908 h 8709"/>
                <a:gd name="T20" fmla="*/ 9564 w 15202"/>
                <a:gd name="T21" fmla="*/ 3339 h 8709"/>
                <a:gd name="T22" fmla="*/ 5637 w 15202"/>
                <a:gd name="T23" fmla="*/ 3339 h 8709"/>
                <a:gd name="T24" fmla="*/ 2218 w 15202"/>
                <a:gd name="T25" fmla="*/ 908 h 8709"/>
                <a:gd name="T26" fmla="*/ 855 w 15202"/>
                <a:gd name="T27" fmla="*/ 186 h 8709"/>
                <a:gd name="T28" fmla="*/ 161 w 15202"/>
                <a:gd name="T29" fmla="*/ 1522 h 8709"/>
                <a:gd name="T30" fmla="*/ 3233 w 15202"/>
                <a:gd name="T31" fmla="*/ 4941 h 8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02" h="8709">
                  <a:moveTo>
                    <a:pt x="3233" y="4941"/>
                  </a:moveTo>
                  <a:lnTo>
                    <a:pt x="3233" y="4941"/>
                  </a:lnTo>
                  <a:cubicBezTo>
                    <a:pt x="3927" y="5261"/>
                    <a:pt x="4381" y="6036"/>
                    <a:pt x="4381" y="6864"/>
                  </a:cubicBezTo>
                  <a:cubicBezTo>
                    <a:pt x="4381" y="8708"/>
                    <a:pt x="4381" y="8708"/>
                    <a:pt x="4381" y="8708"/>
                  </a:cubicBezTo>
                  <a:cubicBezTo>
                    <a:pt x="10792" y="8708"/>
                    <a:pt x="10792" y="8708"/>
                    <a:pt x="10792" y="8708"/>
                  </a:cubicBezTo>
                  <a:cubicBezTo>
                    <a:pt x="10792" y="6864"/>
                    <a:pt x="10792" y="6864"/>
                    <a:pt x="10792" y="6864"/>
                  </a:cubicBezTo>
                  <a:cubicBezTo>
                    <a:pt x="10792" y="6036"/>
                    <a:pt x="11247" y="5261"/>
                    <a:pt x="11968" y="4941"/>
                  </a:cubicBezTo>
                  <a:cubicBezTo>
                    <a:pt x="13411" y="4273"/>
                    <a:pt x="14506" y="3045"/>
                    <a:pt x="15014" y="1522"/>
                  </a:cubicBezTo>
                  <a:cubicBezTo>
                    <a:pt x="15201" y="988"/>
                    <a:pt x="14907" y="373"/>
                    <a:pt x="14346" y="186"/>
                  </a:cubicBezTo>
                  <a:cubicBezTo>
                    <a:pt x="13785" y="0"/>
                    <a:pt x="13143" y="347"/>
                    <a:pt x="12984" y="908"/>
                  </a:cubicBezTo>
                  <a:cubicBezTo>
                    <a:pt x="12583" y="2323"/>
                    <a:pt x="11193" y="3339"/>
                    <a:pt x="9564" y="3339"/>
                  </a:cubicBezTo>
                  <a:cubicBezTo>
                    <a:pt x="5637" y="3339"/>
                    <a:pt x="5637" y="3339"/>
                    <a:pt x="5637" y="3339"/>
                  </a:cubicBezTo>
                  <a:cubicBezTo>
                    <a:pt x="4008" y="3339"/>
                    <a:pt x="2592" y="2323"/>
                    <a:pt x="2218" y="908"/>
                  </a:cubicBezTo>
                  <a:cubicBezTo>
                    <a:pt x="2058" y="347"/>
                    <a:pt x="1416" y="0"/>
                    <a:pt x="855" y="186"/>
                  </a:cubicBezTo>
                  <a:cubicBezTo>
                    <a:pt x="267" y="373"/>
                    <a:pt x="0" y="988"/>
                    <a:pt x="161" y="1522"/>
                  </a:cubicBezTo>
                  <a:cubicBezTo>
                    <a:pt x="668" y="3045"/>
                    <a:pt x="1790" y="4273"/>
                    <a:pt x="3233" y="49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85" name="Freeform 3">
              <a:extLst>
                <a:ext uri="{FF2B5EF4-FFF2-40B4-BE49-F238E27FC236}">
                  <a16:creationId xmlns:a16="http://schemas.microsoft.com/office/drawing/2014/main" id="{8D11C900-F397-DB4B-8BEA-86A558EC5880}"/>
                </a:ext>
              </a:extLst>
            </p:cNvPr>
            <p:cNvSpPr>
              <a:spLocks noChangeArrowheads="1"/>
            </p:cNvSpPr>
            <p:nvPr/>
          </p:nvSpPr>
          <p:spPr bwMode="auto">
            <a:xfrm>
              <a:off x="4821238" y="5540375"/>
              <a:ext cx="1374775" cy="1154113"/>
            </a:xfrm>
            <a:custGeom>
              <a:avLst/>
              <a:gdLst>
                <a:gd name="T0" fmla="*/ 2964 w 3820"/>
                <a:gd name="T1" fmla="*/ 3206 h 3207"/>
                <a:gd name="T2" fmla="*/ 2964 w 3820"/>
                <a:gd name="T3" fmla="*/ 3206 h 3207"/>
                <a:gd name="T4" fmla="*/ 2964 w 3820"/>
                <a:gd name="T5" fmla="*/ 2191 h 3207"/>
                <a:gd name="T6" fmla="*/ 3819 w 3820"/>
                <a:gd name="T7" fmla="*/ 0 h 3207"/>
                <a:gd name="T8" fmla="*/ 0 w 3820"/>
                <a:gd name="T9" fmla="*/ 0 h 3207"/>
                <a:gd name="T10" fmla="*/ 828 w 3820"/>
                <a:gd name="T11" fmla="*/ 2191 h 3207"/>
                <a:gd name="T12" fmla="*/ 828 w 3820"/>
                <a:gd name="T13" fmla="*/ 3206 h 3207"/>
                <a:gd name="T14" fmla="*/ 2964 w 3820"/>
                <a:gd name="T15" fmla="*/ 3206 h 3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20" h="3207">
                  <a:moveTo>
                    <a:pt x="2964" y="3206"/>
                  </a:moveTo>
                  <a:lnTo>
                    <a:pt x="2964" y="3206"/>
                  </a:lnTo>
                  <a:cubicBezTo>
                    <a:pt x="2964" y="2191"/>
                    <a:pt x="2964" y="2191"/>
                    <a:pt x="2964" y="2191"/>
                  </a:cubicBezTo>
                  <a:cubicBezTo>
                    <a:pt x="2964" y="1363"/>
                    <a:pt x="3285" y="588"/>
                    <a:pt x="3819" y="0"/>
                  </a:cubicBezTo>
                  <a:cubicBezTo>
                    <a:pt x="0" y="0"/>
                    <a:pt x="0" y="0"/>
                    <a:pt x="0" y="0"/>
                  </a:cubicBezTo>
                  <a:cubicBezTo>
                    <a:pt x="534" y="588"/>
                    <a:pt x="828" y="1363"/>
                    <a:pt x="828" y="2191"/>
                  </a:cubicBezTo>
                  <a:cubicBezTo>
                    <a:pt x="828" y="3206"/>
                    <a:pt x="828" y="3206"/>
                    <a:pt x="828" y="3206"/>
                  </a:cubicBezTo>
                  <a:lnTo>
                    <a:pt x="2964" y="320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86" name="Freeform 4">
              <a:extLst>
                <a:ext uri="{FF2B5EF4-FFF2-40B4-BE49-F238E27FC236}">
                  <a16:creationId xmlns:a16="http://schemas.microsoft.com/office/drawing/2014/main" id="{0C245C7E-B1AC-154B-B619-D58860DFFC98}"/>
                </a:ext>
              </a:extLst>
            </p:cNvPr>
            <p:cNvSpPr>
              <a:spLocks noChangeArrowheads="1"/>
            </p:cNvSpPr>
            <p:nvPr/>
          </p:nvSpPr>
          <p:spPr bwMode="auto">
            <a:xfrm>
              <a:off x="6272213" y="5154613"/>
              <a:ext cx="2058987" cy="1538287"/>
            </a:xfrm>
            <a:custGeom>
              <a:avLst/>
              <a:gdLst>
                <a:gd name="T0" fmla="*/ 4435 w 5719"/>
                <a:gd name="T1" fmla="*/ 0 h 4275"/>
                <a:gd name="T2" fmla="*/ 4435 w 5719"/>
                <a:gd name="T3" fmla="*/ 0 h 4275"/>
                <a:gd name="T4" fmla="*/ 3447 w 5719"/>
                <a:gd name="T5" fmla="*/ 614 h 4275"/>
                <a:gd name="T6" fmla="*/ 3206 w 5719"/>
                <a:gd name="T7" fmla="*/ 1068 h 4275"/>
                <a:gd name="T8" fmla="*/ 1683 w 5719"/>
                <a:gd name="T9" fmla="*/ 1068 h 4275"/>
                <a:gd name="T10" fmla="*/ 0 w 5719"/>
                <a:gd name="T11" fmla="*/ 3259 h 4275"/>
                <a:gd name="T12" fmla="*/ 0 w 5719"/>
                <a:gd name="T13" fmla="*/ 4274 h 4275"/>
                <a:gd name="T14" fmla="*/ 3153 w 5719"/>
                <a:gd name="T15" fmla="*/ 4274 h 4275"/>
                <a:gd name="T16" fmla="*/ 5210 w 5719"/>
                <a:gd name="T17" fmla="*/ 2645 h 4275"/>
                <a:gd name="T18" fmla="*/ 5530 w 5719"/>
                <a:gd name="T19" fmla="*/ 1389 h 4275"/>
                <a:gd name="T20" fmla="*/ 4435 w 5719"/>
                <a:gd name="T21" fmla="*/ 0 h 4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19" h="4275">
                  <a:moveTo>
                    <a:pt x="4435" y="0"/>
                  </a:moveTo>
                  <a:lnTo>
                    <a:pt x="4435" y="0"/>
                  </a:lnTo>
                  <a:cubicBezTo>
                    <a:pt x="4008" y="0"/>
                    <a:pt x="3633" y="240"/>
                    <a:pt x="3447" y="614"/>
                  </a:cubicBezTo>
                  <a:cubicBezTo>
                    <a:pt x="3206" y="1068"/>
                    <a:pt x="3206" y="1068"/>
                    <a:pt x="3206" y="1068"/>
                  </a:cubicBezTo>
                  <a:cubicBezTo>
                    <a:pt x="1683" y="1068"/>
                    <a:pt x="1683" y="1068"/>
                    <a:pt x="1683" y="1068"/>
                  </a:cubicBezTo>
                  <a:cubicBezTo>
                    <a:pt x="695" y="1336"/>
                    <a:pt x="0" y="2244"/>
                    <a:pt x="0" y="3259"/>
                  </a:cubicBezTo>
                  <a:cubicBezTo>
                    <a:pt x="0" y="4274"/>
                    <a:pt x="0" y="4274"/>
                    <a:pt x="0" y="4274"/>
                  </a:cubicBezTo>
                  <a:cubicBezTo>
                    <a:pt x="3153" y="4274"/>
                    <a:pt x="3153" y="4274"/>
                    <a:pt x="3153" y="4274"/>
                  </a:cubicBezTo>
                  <a:cubicBezTo>
                    <a:pt x="4141" y="4274"/>
                    <a:pt x="4996" y="3606"/>
                    <a:pt x="5210" y="2645"/>
                  </a:cubicBezTo>
                  <a:cubicBezTo>
                    <a:pt x="5530" y="1389"/>
                    <a:pt x="5530" y="1389"/>
                    <a:pt x="5530" y="1389"/>
                  </a:cubicBezTo>
                  <a:cubicBezTo>
                    <a:pt x="5718" y="695"/>
                    <a:pt x="5183" y="0"/>
                    <a:pt x="4435"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87" name="Freeform 5">
              <a:extLst>
                <a:ext uri="{FF2B5EF4-FFF2-40B4-BE49-F238E27FC236}">
                  <a16:creationId xmlns:a16="http://schemas.microsoft.com/office/drawing/2014/main" id="{7516B676-2EDA-D54E-B7F4-9F31685AC06E}"/>
                </a:ext>
              </a:extLst>
            </p:cNvPr>
            <p:cNvSpPr>
              <a:spLocks noChangeArrowheads="1"/>
            </p:cNvSpPr>
            <p:nvPr/>
          </p:nvSpPr>
          <p:spPr bwMode="auto">
            <a:xfrm>
              <a:off x="2686050" y="5154613"/>
              <a:ext cx="2049463" cy="1538287"/>
            </a:xfrm>
            <a:custGeom>
              <a:avLst/>
              <a:gdLst>
                <a:gd name="T0" fmla="*/ 481 w 5691"/>
                <a:gd name="T1" fmla="*/ 2645 h 4275"/>
                <a:gd name="T2" fmla="*/ 481 w 5691"/>
                <a:gd name="T3" fmla="*/ 2645 h 4275"/>
                <a:gd name="T4" fmla="*/ 2564 w 5691"/>
                <a:gd name="T5" fmla="*/ 4274 h 4275"/>
                <a:gd name="T6" fmla="*/ 5690 w 5691"/>
                <a:gd name="T7" fmla="*/ 4274 h 4275"/>
                <a:gd name="T8" fmla="*/ 5690 w 5691"/>
                <a:gd name="T9" fmla="*/ 3259 h 4275"/>
                <a:gd name="T10" fmla="*/ 4008 w 5691"/>
                <a:gd name="T11" fmla="*/ 1068 h 4275"/>
                <a:gd name="T12" fmla="*/ 2484 w 5691"/>
                <a:gd name="T13" fmla="*/ 1068 h 4275"/>
                <a:gd name="T14" fmla="*/ 2270 w 5691"/>
                <a:gd name="T15" fmla="*/ 614 h 4275"/>
                <a:gd name="T16" fmla="*/ 1256 w 5691"/>
                <a:gd name="T17" fmla="*/ 0 h 4275"/>
                <a:gd name="T18" fmla="*/ 160 w 5691"/>
                <a:gd name="T19" fmla="*/ 1389 h 4275"/>
                <a:gd name="T20" fmla="*/ 481 w 5691"/>
                <a:gd name="T21" fmla="*/ 2645 h 4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91" h="4275">
                  <a:moveTo>
                    <a:pt x="481" y="2645"/>
                  </a:moveTo>
                  <a:lnTo>
                    <a:pt x="481" y="2645"/>
                  </a:lnTo>
                  <a:cubicBezTo>
                    <a:pt x="721" y="3606"/>
                    <a:pt x="1576" y="4274"/>
                    <a:pt x="2564" y="4274"/>
                  </a:cubicBezTo>
                  <a:cubicBezTo>
                    <a:pt x="5690" y="4274"/>
                    <a:pt x="5690" y="4274"/>
                    <a:pt x="5690" y="4274"/>
                  </a:cubicBezTo>
                  <a:cubicBezTo>
                    <a:pt x="5690" y="3259"/>
                    <a:pt x="5690" y="3259"/>
                    <a:pt x="5690" y="3259"/>
                  </a:cubicBezTo>
                  <a:cubicBezTo>
                    <a:pt x="5690" y="2244"/>
                    <a:pt x="4996" y="1336"/>
                    <a:pt x="4008" y="1068"/>
                  </a:cubicBezTo>
                  <a:cubicBezTo>
                    <a:pt x="2484" y="1068"/>
                    <a:pt x="2484" y="1068"/>
                    <a:pt x="2484" y="1068"/>
                  </a:cubicBezTo>
                  <a:cubicBezTo>
                    <a:pt x="2270" y="614"/>
                    <a:pt x="2270" y="614"/>
                    <a:pt x="2270" y="614"/>
                  </a:cubicBezTo>
                  <a:cubicBezTo>
                    <a:pt x="2084" y="240"/>
                    <a:pt x="1683" y="0"/>
                    <a:pt x="1256" y="0"/>
                  </a:cubicBezTo>
                  <a:cubicBezTo>
                    <a:pt x="534" y="0"/>
                    <a:pt x="0" y="695"/>
                    <a:pt x="160" y="1389"/>
                  </a:cubicBezTo>
                  <a:lnTo>
                    <a:pt x="481" y="26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spTree>
    <p:extLst>
      <p:ext uri="{BB962C8B-B14F-4D97-AF65-F5344CB8AC3E}">
        <p14:creationId xmlns:p14="http://schemas.microsoft.com/office/powerpoint/2010/main" val="2788099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41" name="Forma libre 2036">
            <a:extLst>
              <a:ext uri="{FF2B5EF4-FFF2-40B4-BE49-F238E27FC236}">
                <a16:creationId xmlns:a16="http://schemas.microsoft.com/office/drawing/2014/main" id="{7C34E1C4-9E47-D241-9EB3-6ACA83BDC3FB}"/>
              </a:ext>
            </a:extLst>
          </p:cNvPr>
          <p:cNvSpPr/>
          <p:nvPr/>
        </p:nvSpPr>
        <p:spPr>
          <a:xfrm>
            <a:off x="3739416" y="5238955"/>
            <a:ext cx="1723390" cy="3482824"/>
          </a:xfrm>
          <a:custGeom>
            <a:avLst/>
            <a:gdLst>
              <a:gd name="connsiteX0" fmla="*/ 421637 w 428475"/>
              <a:gd name="connsiteY0" fmla="*/ 488574 h 865912"/>
              <a:gd name="connsiteX1" fmla="*/ 416591 w 428475"/>
              <a:gd name="connsiteY1" fmla="*/ 470685 h 865912"/>
              <a:gd name="connsiteX2" fmla="*/ 267672 w 428475"/>
              <a:gd name="connsiteY2" fmla="*/ 205678 h 865912"/>
              <a:gd name="connsiteX3" fmla="*/ 315280 w 428475"/>
              <a:gd name="connsiteY3" fmla="*/ 184363 h 865912"/>
              <a:gd name="connsiteX4" fmla="*/ 303949 w 428475"/>
              <a:gd name="connsiteY4" fmla="*/ 102815 h 865912"/>
              <a:gd name="connsiteX5" fmla="*/ 221206 w 428475"/>
              <a:gd name="connsiteY5" fmla="*/ 12132 h 865912"/>
              <a:gd name="connsiteX6" fmla="*/ 136177 w 428475"/>
              <a:gd name="connsiteY6" fmla="*/ 84640 h 865912"/>
              <a:gd name="connsiteX7" fmla="*/ 112373 w 428475"/>
              <a:gd name="connsiteY7" fmla="*/ 184363 h 865912"/>
              <a:gd name="connsiteX8" fmla="*/ 161600 w 428475"/>
              <a:gd name="connsiteY8" fmla="*/ 202823 h 865912"/>
              <a:gd name="connsiteX9" fmla="*/ 7444 w 428475"/>
              <a:gd name="connsiteY9" fmla="*/ 482865 h 865912"/>
              <a:gd name="connsiteX10" fmla="*/ 26011 w 428475"/>
              <a:gd name="connsiteY10" fmla="*/ 509508 h 865912"/>
              <a:gd name="connsiteX11" fmla="*/ 52672 w 428475"/>
              <a:gd name="connsiteY11" fmla="*/ 490953 h 865912"/>
              <a:gd name="connsiteX12" fmla="*/ 128941 w 428475"/>
              <a:gd name="connsiteY12" fmla="*/ 306733 h 865912"/>
              <a:gd name="connsiteX13" fmla="*/ 63146 w 428475"/>
              <a:gd name="connsiteY13" fmla="*/ 628548 h 865912"/>
              <a:gd name="connsiteX14" fmla="*/ 124275 w 428475"/>
              <a:gd name="connsiteY14" fmla="*/ 639014 h 865912"/>
              <a:gd name="connsiteX15" fmla="*/ 124275 w 428475"/>
              <a:gd name="connsiteY15" fmla="*/ 823425 h 865912"/>
              <a:gd name="connsiteX16" fmla="*/ 163981 w 428475"/>
              <a:gd name="connsiteY16" fmla="*/ 863105 h 865912"/>
              <a:gd name="connsiteX17" fmla="*/ 203686 w 428475"/>
              <a:gd name="connsiteY17" fmla="*/ 823425 h 865912"/>
              <a:gd name="connsiteX18" fmla="*/ 203686 w 428475"/>
              <a:gd name="connsiteY18" fmla="*/ 643106 h 865912"/>
              <a:gd name="connsiteX19" fmla="*/ 227490 w 428475"/>
              <a:gd name="connsiteY19" fmla="*/ 642821 h 865912"/>
              <a:gd name="connsiteX20" fmla="*/ 227490 w 428475"/>
              <a:gd name="connsiteY20" fmla="*/ 823521 h 865912"/>
              <a:gd name="connsiteX21" fmla="*/ 267196 w 428475"/>
              <a:gd name="connsiteY21" fmla="*/ 863200 h 865912"/>
              <a:gd name="connsiteX22" fmla="*/ 306901 w 428475"/>
              <a:gd name="connsiteY22" fmla="*/ 823521 h 865912"/>
              <a:gd name="connsiteX23" fmla="*/ 306901 w 428475"/>
              <a:gd name="connsiteY23" fmla="*/ 636826 h 865912"/>
              <a:gd name="connsiteX24" fmla="*/ 363650 w 428475"/>
              <a:gd name="connsiteY24" fmla="*/ 626264 h 865912"/>
              <a:gd name="connsiteX25" fmla="*/ 313090 w 428475"/>
              <a:gd name="connsiteY25" fmla="*/ 323385 h 865912"/>
              <a:gd name="connsiteX26" fmla="*/ 372601 w 428475"/>
              <a:gd name="connsiteY26" fmla="*/ 483055 h 865912"/>
              <a:gd name="connsiteX27" fmla="*/ 377647 w 428475"/>
              <a:gd name="connsiteY27" fmla="*/ 501039 h 865912"/>
              <a:gd name="connsiteX28" fmla="*/ 399737 w 428475"/>
              <a:gd name="connsiteY28" fmla="*/ 517691 h 865912"/>
              <a:gd name="connsiteX29" fmla="*/ 406022 w 428475"/>
              <a:gd name="connsiteY29" fmla="*/ 516835 h 865912"/>
              <a:gd name="connsiteX30" fmla="*/ 421637 w 428475"/>
              <a:gd name="connsiteY30" fmla="*/ 488574 h 86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8475" h="865912">
                <a:moveTo>
                  <a:pt x="421637" y="488574"/>
                </a:moveTo>
                <a:lnTo>
                  <a:pt x="416591" y="470685"/>
                </a:lnTo>
                <a:cubicBezTo>
                  <a:pt x="385455" y="322148"/>
                  <a:pt x="355081" y="231940"/>
                  <a:pt x="267672" y="205678"/>
                </a:cubicBezTo>
                <a:cubicBezTo>
                  <a:pt x="299760" y="198160"/>
                  <a:pt x="315280" y="184363"/>
                  <a:pt x="315280" y="184363"/>
                </a:cubicBezTo>
                <a:cubicBezTo>
                  <a:pt x="315280" y="184363"/>
                  <a:pt x="295761" y="165617"/>
                  <a:pt x="303949" y="102815"/>
                </a:cubicBezTo>
                <a:cubicBezTo>
                  <a:pt x="312995" y="33161"/>
                  <a:pt x="236441" y="-7660"/>
                  <a:pt x="221206" y="12132"/>
                </a:cubicBezTo>
                <a:cubicBezTo>
                  <a:pt x="204162" y="-4901"/>
                  <a:pt x="142938" y="24026"/>
                  <a:pt x="136177" y="84640"/>
                </a:cubicBezTo>
                <a:cubicBezTo>
                  <a:pt x="129417" y="145254"/>
                  <a:pt x="138462" y="154865"/>
                  <a:pt x="112373" y="184363"/>
                </a:cubicBezTo>
                <a:cubicBezTo>
                  <a:pt x="112373" y="184363"/>
                  <a:pt x="130274" y="195115"/>
                  <a:pt x="161600" y="202823"/>
                </a:cubicBezTo>
                <a:cubicBezTo>
                  <a:pt x="52006" y="230799"/>
                  <a:pt x="26678" y="365253"/>
                  <a:pt x="7444" y="482865"/>
                </a:cubicBezTo>
                <a:cubicBezTo>
                  <a:pt x="5445" y="495330"/>
                  <a:pt x="13538" y="507225"/>
                  <a:pt x="26011" y="509508"/>
                </a:cubicBezTo>
                <a:cubicBezTo>
                  <a:pt x="38390" y="511697"/>
                  <a:pt x="50387" y="503418"/>
                  <a:pt x="52672" y="490953"/>
                </a:cubicBezTo>
                <a:cubicBezTo>
                  <a:pt x="64098" y="427389"/>
                  <a:pt x="138462" y="293982"/>
                  <a:pt x="128941" y="306733"/>
                </a:cubicBezTo>
                <a:cubicBezTo>
                  <a:pt x="94948" y="524257"/>
                  <a:pt x="84760" y="567363"/>
                  <a:pt x="63146" y="628548"/>
                </a:cubicBezTo>
                <a:cubicBezTo>
                  <a:pt x="82475" y="633305"/>
                  <a:pt x="103137" y="636636"/>
                  <a:pt x="124275" y="639014"/>
                </a:cubicBezTo>
                <a:lnTo>
                  <a:pt x="124275" y="823425"/>
                </a:lnTo>
                <a:cubicBezTo>
                  <a:pt x="124275" y="845216"/>
                  <a:pt x="142176" y="863105"/>
                  <a:pt x="163981" y="863105"/>
                </a:cubicBezTo>
                <a:cubicBezTo>
                  <a:pt x="185785" y="863105"/>
                  <a:pt x="203686" y="845216"/>
                  <a:pt x="203686" y="823425"/>
                </a:cubicBezTo>
                <a:lnTo>
                  <a:pt x="203686" y="643106"/>
                </a:lnTo>
                <a:cubicBezTo>
                  <a:pt x="211684" y="643106"/>
                  <a:pt x="219682" y="643011"/>
                  <a:pt x="227490" y="642821"/>
                </a:cubicBezTo>
                <a:lnTo>
                  <a:pt x="227490" y="823521"/>
                </a:lnTo>
                <a:cubicBezTo>
                  <a:pt x="227490" y="845311"/>
                  <a:pt x="245391" y="863200"/>
                  <a:pt x="267196" y="863200"/>
                </a:cubicBezTo>
                <a:cubicBezTo>
                  <a:pt x="289000" y="863200"/>
                  <a:pt x="306901" y="845311"/>
                  <a:pt x="306901" y="823521"/>
                </a:cubicBezTo>
                <a:lnTo>
                  <a:pt x="306901" y="636826"/>
                </a:lnTo>
                <a:cubicBezTo>
                  <a:pt x="329658" y="633971"/>
                  <a:pt x="349273" y="630260"/>
                  <a:pt x="363650" y="626264"/>
                </a:cubicBezTo>
                <a:cubicBezTo>
                  <a:pt x="320232" y="540529"/>
                  <a:pt x="315375" y="410357"/>
                  <a:pt x="313090" y="323385"/>
                </a:cubicBezTo>
                <a:cubicBezTo>
                  <a:pt x="334133" y="356499"/>
                  <a:pt x="351272" y="407407"/>
                  <a:pt x="372601" y="483055"/>
                </a:cubicBezTo>
                <a:lnTo>
                  <a:pt x="377647" y="501039"/>
                </a:lnTo>
                <a:cubicBezTo>
                  <a:pt x="380504" y="511126"/>
                  <a:pt x="389740" y="517691"/>
                  <a:pt x="399737" y="517691"/>
                </a:cubicBezTo>
                <a:cubicBezTo>
                  <a:pt x="401832" y="517691"/>
                  <a:pt x="403927" y="517406"/>
                  <a:pt x="406022" y="516835"/>
                </a:cubicBezTo>
                <a:cubicBezTo>
                  <a:pt x="418019" y="513409"/>
                  <a:pt x="425065" y="500754"/>
                  <a:pt x="421637" y="488574"/>
                </a:cubicBezTo>
                <a:close/>
              </a:path>
            </a:pathLst>
          </a:custGeom>
          <a:solidFill>
            <a:schemeClr val="bg1">
              <a:lumMod val="85000"/>
            </a:schemeClr>
          </a:solidFill>
          <a:ln w="9525" cap="flat">
            <a:noFill/>
            <a:prstDash val="solid"/>
            <a:miter/>
          </a:ln>
        </p:spPr>
        <p:txBody>
          <a:bodyPr rtlCol="0" anchor="ctr"/>
          <a:lstStyle/>
          <a:p>
            <a:endParaRPr lang="es-MX"/>
          </a:p>
        </p:txBody>
      </p:sp>
      <p:sp>
        <p:nvSpPr>
          <p:cNvPr id="42" name="Forma libre 2037">
            <a:extLst>
              <a:ext uri="{FF2B5EF4-FFF2-40B4-BE49-F238E27FC236}">
                <a16:creationId xmlns:a16="http://schemas.microsoft.com/office/drawing/2014/main" id="{09BEEA29-A2D3-2849-B27E-0BE5432E1441}"/>
              </a:ext>
            </a:extLst>
          </p:cNvPr>
          <p:cNvSpPr/>
          <p:nvPr/>
        </p:nvSpPr>
        <p:spPr>
          <a:xfrm>
            <a:off x="18639790" y="5238955"/>
            <a:ext cx="1500517" cy="3482822"/>
          </a:xfrm>
          <a:custGeom>
            <a:avLst/>
            <a:gdLst>
              <a:gd name="connsiteX0" fmla="*/ 294887 w 295172"/>
              <a:gd name="connsiteY0" fmla="*/ 250450 h 685117"/>
              <a:gd name="connsiteX1" fmla="*/ 205478 w 295172"/>
              <a:gd name="connsiteY1" fmla="*/ 161100 h 685117"/>
              <a:gd name="connsiteX2" fmla="*/ 184530 w 295172"/>
              <a:gd name="connsiteY2" fmla="*/ 161100 h 685117"/>
              <a:gd name="connsiteX3" fmla="*/ 183388 w 295172"/>
              <a:gd name="connsiteY3" fmla="*/ 159958 h 685117"/>
              <a:gd name="connsiteX4" fmla="*/ 183388 w 295172"/>
              <a:gd name="connsiteY4" fmla="*/ 133505 h 685117"/>
              <a:gd name="connsiteX5" fmla="*/ 183959 w 295172"/>
              <a:gd name="connsiteY5" fmla="*/ 132553 h 685117"/>
              <a:gd name="connsiteX6" fmla="*/ 216237 w 295172"/>
              <a:gd name="connsiteY6" fmla="*/ 73367 h 685117"/>
              <a:gd name="connsiteX7" fmla="*/ 149967 w 295172"/>
              <a:gd name="connsiteY7" fmla="*/ 7138 h 685117"/>
              <a:gd name="connsiteX8" fmla="*/ 83696 w 295172"/>
              <a:gd name="connsiteY8" fmla="*/ 73367 h 685117"/>
              <a:gd name="connsiteX9" fmla="*/ 118069 w 295172"/>
              <a:gd name="connsiteY9" fmla="*/ 133600 h 685117"/>
              <a:gd name="connsiteX10" fmla="*/ 118640 w 295172"/>
              <a:gd name="connsiteY10" fmla="*/ 134551 h 685117"/>
              <a:gd name="connsiteX11" fmla="*/ 118640 w 295172"/>
              <a:gd name="connsiteY11" fmla="*/ 159958 h 685117"/>
              <a:gd name="connsiteX12" fmla="*/ 117498 w 295172"/>
              <a:gd name="connsiteY12" fmla="*/ 161100 h 685117"/>
              <a:gd name="connsiteX13" fmla="*/ 96550 w 295172"/>
              <a:gd name="connsiteY13" fmla="*/ 161100 h 685117"/>
              <a:gd name="connsiteX14" fmla="*/ 7141 w 295172"/>
              <a:gd name="connsiteY14" fmla="*/ 250450 h 685117"/>
              <a:gd name="connsiteX15" fmla="*/ 7141 w 295172"/>
              <a:gd name="connsiteY15" fmla="*/ 418780 h 685117"/>
              <a:gd name="connsiteX16" fmla="*/ 7141 w 295172"/>
              <a:gd name="connsiteY16" fmla="*/ 418780 h 685117"/>
              <a:gd name="connsiteX17" fmla="*/ 7141 w 295172"/>
              <a:gd name="connsiteY17" fmla="*/ 418971 h 685117"/>
              <a:gd name="connsiteX18" fmla="*/ 34945 w 295172"/>
              <a:gd name="connsiteY18" fmla="*/ 440951 h 685117"/>
              <a:gd name="connsiteX19" fmla="*/ 62748 w 295172"/>
              <a:gd name="connsiteY19" fmla="*/ 418971 h 685117"/>
              <a:gd name="connsiteX20" fmla="*/ 62748 w 295172"/>
              <a:gd name="connsiteY20" fmla="*/ 418780 h 685117"/>
              <a:gd name="connsiteX21" fmla="*/ 62748 w 295172"/>
              <a:gd name="connsiteY21" fmla="*/ 291843 h 685117"/>
              <a:gd name="connsiteX22" fmla="*/ 77030 w 295172"/>
              <a:gd name="connsiteY22" fmla="*/ 265485 h 685117"/>
              <a:gd name="connsiteX23" fmla="*/ 77030 w 295172"/>
              <a:gd name="connsiteY23" fmla="*/ 648199 h 685117"/>
              <a:gd name="connsiteX24" fmla="*/ 102549 w 295172"/>
              <a:gd name="connsiteY24" fmla="*/ 680837 h 685117"/>
              <a:gd name="connsiteX25" fmla="*/ 139683 w 295172"/>
              <a:gd name="connsiteY25" fmla="*/ 650102 h 685117"/>
              <a:gd name="connsiteX26" fmla="*/ 139683 w 295172"/>
              <a:gd name="connsiteY26" fmla="*/ 445804 h 685117"/>
              <a:gd name="connsiteX27" fmla="*/ 151014 w 295172"/>
              <a:gd name="connsiteY27" fmla="*/ 434481 h 685117"/>
              <a:gd name="connsiteX28" fmla="*/ 151014 w 295172"/>
              <a:gd name="connsiteY28" fmla="*/ 434481 h 685117"/>
              <a:gd name="connsiteX29" fmla="*/ 162345 w 295172"/>
              <a:gd name="connsiteY29" fmla="*/ 445804 h 685117"/>
              <a:gd name="connsiteX30" fmla="*/ 162345 w 295172"/>
              <a:gd name="connsiteY30" fmla="*/ 648199 h 685117"/>
              <a:gd name="connsiteX31" fmla="*/ 187863 w 295172"/>
              <a:gd name="connsiteY31" fmla="*/ 680837 h 685117"/>
              <a:gd name="connsiteX32" fmla="*/ 224997 w 295172"/>
              <a:gd name="connsiteY32" fmla="*/ 650102 h 685117"/>
              <a:gd name="connsiteX33" fmla="*/ 224997 w 295172"/>
              <a:gd name="connsiteY33" fmla="*/ 265580 h 685117"/>
              <a:gd name="connsiteX34" fmla="*/ 239280 w 295172"/>
              <a:gd name="connsiteY34" fmla="*/ 291938 h 685117"/>
              <a:gd name="connsiteX35" fmla="*/ 239280 w 295172"/>
              <a:gd name="connsiteY35" fmla="*/ 418875 h 685117"/>
              <a:gd name="connsiteX36" fmla="*/ 239280 w 295172"/>
              <a:gd name="connsiteY36" fmla="*/ 418875 h 685117"/>
              <a:gd name="connsiteX37" fmla="*/ 239280 w 295172"/>
              <a:gd name="connsiteY37" fmla="*/ 419066 h 685117"/>
              <a:gd name="connsiteX38" fmla="*/ 267083 w 295172"/>
              <a:gd name="connsiteY38" fmla="*/ 441047 h 685117"/>
              <a:gd name="connsiteX39" fmla="*/ 294887 w 295172"/>
              <a:gd name="connsiteY39" fmla="*/ 419066 h 685117"/>
              <a:gd name="connsiteX40" fmla="*/ 294887 w 295172"/>
              <a:gd name="connsiteY40" fmla="*/ 418875 h 685117"/>
              <a:gd name="connsiteX41" fmla="*/ 294982 w 295172"/>
              <a:gd name="connsiteY41" fmla="*/ 418875 h 685117"/>
              <a:gd name="connsiteX42" fmla="*/ 294982 w 295172"/>
              <a:gd name="connsiteY42" fmla="*/ 250450 h 68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95172" h="685117">
                <a:moveTo>
                  <a:pt x="294887" y="250450"/>
                </a:moveTo>
                <a:cubicBezTo>
                  <a:pt x="294887" y="211627"/>
                  <a:pt x="264608" y="161100"/>
                  <a:pt x="205478" y="161100"/>
                </a:cubicBezTo>
                <a:lnTo>
                  <a:pt x="184530" y="161100"/>
                </a:lnTo>
                <a:cubicBezTo>
                  <a:pt x="183959" y="161100"/>
                  <a:pt x="183388" y="160624"/>
                  <a:pt x="183388" y="159958"/>
                </a:cubicBezTo>
                <a:lnTo>
                  <a:pt x="183388" y="133505"/>
                </a:lnTo>
                <a:cubicBezTo>
                  <a:pt x="183388" y="133124"/>
                  <a:pt x="183578" y="132743"/>
                  <a:pt x="183959" y="132553"/>
                </a:cubicBezTo>
                <a:cubicBezTo>
                  <a:pt x="203098" y="122276"/>
                  <a:pt x="216237" y="96489"/>
                  <a:pt x="216237" y="73367"/>
                </a:cubicBezTo>
                <a:cubicBezTo>
                  <a:pt x="216237" y="39967"/>
                  <a:pt x="189577" y="7424"/>
                  <a:pt x="149967" y="7138"/>
                </a:cubicBezTo>
                <a:cubicBezTo>
                  <a:pt x="110356" y="6853"/>
                  <a:pt x="83696" y="39967"/>
                  <a:pt x="83696" y="73367"/>
                </a:cubicBezTo>
                <a:cubicBezTo>
                  <a:pt x="83696" y="97441"/>
                  <a:pt x="97788" y="123799"/>
                  <a:pt x="118069" y="133600"/>
                </a:cubicBezTo>
                <a:cubicBezTo>
                  <a:pt x="118450" y="133790"/>
                  <a:pt x="118640" y="134171"/>
                  <a:pt x="118640" y="134551"/>
                </a:cubicBezTo>
                <a:lnTo>
                  <a:pt x="118640" y="159958"/>
                </a:lnTo>
                <a:cubicBezTo>
                  <a:pt x="118640" y="160529"/>
                  <a:pt x="118164" y="161100"/>
                  <a:pt x="117498" y="161100"/>
                </a:cubicBezTo>
                <a:lnTo>
                  <a:pt x="96550" y="161100"/>
                </a:lnTo>
                <a:cubicBezTo>
                  <a:pt x="41800" y="161100"/>
                  <a:pt x="7141" y="211722"/>
                  <a:pt x="7141" y="250450"/>
                </a:cubicBezTo>
                <a:lnTo>
                  <a:pt x="7141" y="418780"/>
                </a:lnTo>
                <a:lnTo>
                  <a:pt x="7141" y="418780"/>
                </a:lnTo>
                <a:cubicBezTo>
                  <a:pt x="7141" y="418875"/>
                  <a:pt x="7141" y="418971"/>
                  <a:pt x="7141" y="418971"/>
                </a:cubicBezTo>
                <a:cubicBezTo>
                  <a:pt x="7141" y="431055"/>
                  <a:pt x="22757" y="440951"/>
                  <a:pt x="34945" y="440951"/>
                </a:cubicBezTo>
                <a:cubicBezTo>
                  <a:pt x="47037" y="440951"/>
                  <a:pt x="62748" y="431150"/>
                  <a:pt x="62748" y="418971"/>
                </a:cubicBezTo>
                <a:cubicBezTo>
                  <a:pt x="62748" y="418875"/>
                  <a:pt x="62748" y="418780"/>
                  <a:pt x="62748" y="418780"/>
                </a:cubicBezTo>
                <a:lnTo>
                  <a:pt x="62748" y="291843"/>
                </a:lnTo>
                <a:cubicBezTo>
                  <a:pt x="62748" y="277475"/>
                  <a:pt x="62653" y="265770"/>
                  <a:pt x="77030" y="265485"/>
                </a:cubicBezTo>
                <a:lnTo>
                  <a:pt x="77030" y="648199"/>
                </a:lnTo>
                <a:cubicBezTo>
                  <a:pt x="77030" y="663614"/>
                  <a:pt x="87314" y="678078"/>
                  <a:pt x="102549" y="680837"/>
                </a:cubicBezTo>
                <a:cubicBezTo>
                  <a:pt x="122258" y="684453"/>
                  <a:pt x="139683" y="669229"/>
                  <a:pt x="139683" y="650102"/>
                </a:cubicBezTo>
                <a:lnTo>
                  <a:pt x="139683" y="445804"/>
                </a:lnTo>
                <a:cubicBezTo>
                  <a:pt x="139683" y="439524"/>
                  <a:pt x="144730" y="434481"/>
                  <a:pt x="151014" y="434481"/>
                </a:cubicBezTo>
                <a:lnTo>
                  <a:pt x="151014" y="434481"/>
                </a:lnTo>
                <a:cubicBezTo>
                  <a:pt x="157298" y="434481"/>
                  <a:pt x="162345" y="439524"/>
                  <a:pt x="162345" y="445804"/>
                </a:cubicBezTo>
                <a:lnTo>
                  <a:pt x="162345" y="648199"/>
                </a:lnTo>
                <a:cubicBezTo>
                  <a:pt x="162345" y="663614"/>
                  <a:pt x="172628" y="678078"/>
                  <a:pt x="187863" y="680837"/>
                </a:cubicBezTo>
                <a:cubicBezTo>
                  <a:pt x="207573" y="684453"/>
                  <a:pt x="224997" y="669229"/>
                  <a:pt x="224997" y="650102"/>
                </a:cubicBezTo>
                <a:lnTo>
                  <a:pt x="224997" y="265580"/>
                </a:lnTo>
                <a:cubicBezTo>
                  <a:pt x="233948" y="265104"/>
                  <a:pt x="239280" y="278141"/>
                  <a:pt x="239280" y="291938"/>
                </a:cubicBezTo>
                <a:lnTo>
                  <a:pt x="239280" y="418875"/>
                </a:lnTo>
                <a:lnTo>
                  <a:pt x="239280" y="418875"/>
                </a:lnTo>
                <a:cubicBezTo>
                  <a:pt x="239280" y="418971"/>
                  <a:pt x="239280" y="419066"/>
                  <a:pt x="239280" y="419066"/>
                </a:cubicBezTo>
                <a:cubicBezTo>
                  <a:pt x="239280" y="431150"/>
                  <a:pt x="254895" y="441047"/>
                  <a:pt x="267083" y="441047"/>
                </a:cubicBezTo>
                <a:cubicBezTo>
                  <a:pt x="279176" y="441047"/>
                  <a:pt x="294887" y="431245"/>
                  <a:pt x="294887" y="419066"/>
                </a:cubicBezTo>
                <a:cubicBezTo>
                  <a:pt x="294887" y="418971"/>
                  <a:pt x="294887" y="418875"/>
                  <a:pt x="294887" y="418875"/>
                </a:cubicBezTo>
                <a:lnTo>
                  <a:pt x="294982" y="418875"/>
                </a:lnTo>
                <a:lnTo>
                  <a:pt x="294982" y="250450"/>
                </a:lnTo>
                <a:close/>
              </a:path>
            </a:pathLst>
          </a:custGeom>
          <a:solidFill>
            <a:schemeClr val="bg1">
              <a:lumMod val="85000"/>
            </a:schemeClr>
          </a:solidFill>
          <a:ln w="9525" cap="flat">
            <a:noFill/>
            <a:prstDash val="solid"/>
            <a:miter/>
          </a:ln>
        </p:spPr>
        <p:txBody>
          <a:bodyPr rtlCol="0" anchor="ctr"/>
          <a:lstStyle/>
          <a:p>
            <a:endParaRPr lang="es-MX"/>
          </a:p>
        </p:txBody>
      </p:sp>
      <p:graphicFrame>
        <p:nvGraphicFramePr>
          <p:cNvPr id="5" name="Chart 4">
            <a:extLst>
              <a:ext uri="{FF2B5EF4-FFF2-40B4-BE49-F238E27FC236}">
                <a16:creationId xmlns:a16="http://schemas.microsoft.com/office/drawing/2014/main" id="{988BFD1D-26D0-4B4C-AADD-F8957F59A38B}"/>
              </a:ext>
            </a:extLst>
          </p:cNvPr>
          <p:cNvGraphicFramePr/>
          <p:nvPr>
            <p:extLst>
              <p:ext uri="{D42A27DB-BD31-4B8C-83A1-F6EECF244321}">
                <p14:modId xmlns:p14="http://schemas.microsoft.com/office/powerpoint/2010/main" val="2484550618"/>
              </p:ext>
            </p:extLst>
          </p:nvPr>
        </p:nvGraphicFramePr>
        <p:xfrm>
          <a:off x="5786331" y="3906308"/>
          <a:ext cx="12853459" cy="8568972"/>
        </p:xfrm>
        <a:graphic>
          <a:graphicData uri="http://schemas.openxmlformats.org/drawingml/2006/chart">
            <c:chart xmlns:c="http://schemas.openxmlformats.org/drawingml/2006/chart" xmlns:r="http://schemas.openxmlformats.org/officeDocument/2006/relationships" r:id="rId2"/>
          </a:graphicData>
        </a:graphic>
      </p:graphicFrame>
      <p:grpSp>
        <p:nvGrpSpPr>
          <p:cNvPr id="45" name="Group 44">
            <a:extLst>
              <a:ext uri="{FF2B5EF4-FFF2-40B4-BE49-F238E27FC236}">
                <a16:creationId xmlns:a16="http://schemas.microsoft.com/office/drawing/2014/main" id="{69E8491E-521F-D840-9372-458DA201E4F6}"/>
              </a:ext>
            </a:extLst>
          </p:cNvPr>
          <p:cNvGrpSpPr/>
          <p:nvPr/>
        </p:nvGrpSpPr>
        <p:grpSpPr>
          <a:xfrm>
            <a:off x="10872353" y="5436962"/>
            <a:ext cx="2632944" cy="5198841"/>
            <a:chOff x="7326313" y="3473344"/>
            <a:chExt cx="433387" cy="855738"/>
          </a:xfrm>
        </p:grpSpPr>
        <p:sp>
          <p:nvSpPr>
            <p:cNvPr id="47" name="Freeform 158">
              <a:extLst>
                <a:ext uri="{FF2B5EF4-FFF2-40B4-BE49-F238E27FC236}">
                  <a16:creationId xmlns:a16="http://schemas.microsoft.com/office/drawing/2014/main" id="{1A6048B0-DABA-F943-A70C-24A488825DCC}"/>
                </a:ext>
              </a:extLst>
            </p:cNvPr>
            <p:cNvSpPr>
              <a:spLocks noChangeArrowheads="1"/>
            </p:cNvSpPr>
            <p:nvPr/>
          </p:nvSpPr>
          <p:spPr bwMode="auto">
            <a:xfrm>
              <a:off x="7437475" y="3473344"/>
              <a:ext cx="208874" cy="175909"/>
            </a:xfrm>
            <a:custGeom>
              <a:avLst/>
              <a:gdLst>
                <a:gd name="T0" fmla="*/ 557 w 558"/>
                <a:gd name="T1" fmla="*/ 323 h 442"/>
                <a:gd name="T2" fmla="*/ 557 w 558"/>
                <a:gd name="T3" fmla="*/ 323 h 442"/>
                <a:gd name="T4" fmla="*/ 557 w 558"/>
                <a:gd name="T5" fmla="*/ 293 h 442"/>
                <a:gd name="T6" fmla="*/ 557 w 558"/>
                <a:gd name="T7" fmla="*/ 264 h 442"/>
                <a:gd name="T8" fmla="*/ 557 w 558"/>
                <a:gd name="T9" fmla="*/ 235 h 442"/>
                <a:gd name="T10" fmla="*/ 557 w 558"/>
                <a:gd name="T11" fmla="*/ 235 h 442"/>
                <a:gd name="T12" fmla="*/ 557 w 558"/>
                <a:gd name="T13" fmla="*/ 206 h 442"/>
                <a:gd name="T14" fmla="*/ 557 w 558"/>
                <a:gd name="T15" fmla="*/ 206 h 442"/>
                <a:gd name="T16" fmla="*/ 557 w 558"/>
                <a:gd name="T17" fmla="*/ 147 h 442"/>
                <a:gd name="T18" fmla="*/ 0 w 558"/>
                <a:gd name="T19" fmla="*/ 147 h 442"/>
                <a:gd name="T20" fmla="*/ 0 w 558"/>
                <a:gd name="T21" fmla="*/ 206 h 442"/>
                <a:gd name="T22" fmla="*/ 0 w 558"/>
                <a:gd name="T23" fmla="*/ 206 h 442"/>
                <a:gd name="T24" fmla="*/ 0 w 558"/>
                <a:gd name="T25" fmla="*/ 235 h 442"/>
                <a:gd name="T26" fmla="*/ 0 w 558"/>
                <a:gd name="T27" fmla="*/ 235 h 442"/>
                <a:gd name="T28" fmla="*/ 0 w 558"/>
                <a:gd name="T29" fmla="*/ 264 h 442"/>
                <a:gd name="T30" fmla="*/ 0 w 558"/>
                <a:gd name="T31" fmla="*/ 293 h 442"/>
                <a:gd name="T32" fmla="*/ 0 w 558"/>
                <a:gd name="T33" fmla="*/ 323 h 442"/>
                <a:gd name="T34" fmla="*/ 29 w 558"/>
                <a:gd name="T35" fmla="*/ 323 h 442"/>
                <a:gd name="T36" fmla="*/ 29 w 558"/>
                <a:gd name="T37" fmla="*/ 323 h 442"/>
                <a:gd name="T38" fmla="*/ 58 w 558"/>
                <a:gd name="T39" fmla="*/ 441 h 442"/>
                <a:gd name="T40" fmla="*/ 499 w 558"/>
                <a:gd name="T41" fmla="*/ 441 h 442"/>
                <a:gd name="T42" fmla="*/ 557 w 558"/>
                <a:gd name="T43" fmla="*/ 323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8" h="442">
                  <a:moveTo>
                    <a:pt x="557" y="323"/>
                  </a:moveTo>
                  <a:lnTo>
                    <a:pt x="557" y="323"/>
                  </a:lnTo>
                  <a:cubicBezTo>
                    <a:pt x="557" y="293"/>
                    <a:pt x="557" y="293"/>
                    <a:pt x="557" y="293"/>
                  </a:cubicBezTo>
                  <a:cubicBezTo>
                    <a:pt x="557" y="264"/>
                    <a:pt x="557" y="264"/>
                    <a:pt x="557" y="264"/>
                  </a:cubicBezTo>
                  <a:cubicBezTo>
                    <a:pt x="557" y="264"/>
                    <a:pt x="557" y="264"/>
                    <a:pt x="557" y="235"/>
                  </a:cubicBezTo>
                  <a:lnTo>
                    <a:pt x="557" y="235"/>
                  </a:lnTo>
                  <a:cubicBezTo>
                    <a:pt x="557" y="206"/>
                    <a:pt x="557" y="206"/>
                    <a:pt x="557" y="206"/>
                  </a:cubicBezTo>
                  <a:lnTo>
                    <a:pt x="557" y="206"/>
                  </a:lnTo>
                  <a:cubicBezTo>
                    <a:pt x="557" y="176"/>
                    <a:pt x="557" y="176"/>
                    <a:pt x="557" y="147"/>
                  </a:cubicBezTo>
                  <a:cubicBezTo>
                    <a:pt x="410" y="0"/>
                    <a:pt x="146" y="0"/>
                    <a:pt x="0" y="147"/>
                  </a:cubicBezTo>
                  <a:cubicBezTo>
                    <a:pt x="0" y="176"/>
                    <a:pt x="0" y="176"/>
                    <a:pt x="0" y="206"/>
                  </a:cubicBezTo>
                  <a:lnTo>
                    <a:pt x="0" y="206"/>
                  </a:lnTo>
                  <a:cubicBezTo>
                    <a:pt x="0" y="206"/>
                    <a:pt x="0" y="206"/>
                    <a:pt x="0" y="235"/>
                  </a:cubicBezTo>
                  <a:lnTo>
                    <a:pt x="0" y="235"/>
                  </a:lnTo>
                  <a:cubicBezTo>
                    <a:pt x="0" y="264"/>
                    <a:pt x="0" y="264"/>
                    <a:pt x="0" y="264"/>
                  </a:cubicBezTo>
                  <a:cubicBezTo>
                    <a:pt x="0" y="264"/>
                    <a:pt x="0" y="264"/>
                    <a:pt x="0" y="293"/>
                  </a:cubicBezTo>
                  <a:cubicBezTo>
                    <a:pt x="0" y="293"/>
                    <a:pt x="0" y="293"/>
                    <a:pt x="0" y="323"/>
                  </a:cubicBezTo>
                  <a:cubicBezTo>
                    <a:pt x="0" y="323"/>
                    <a:pt x="0" y="323"/>
                    <a:pt x="29" y="323"/>
                  </a:cubicBezTo>
                  <a:lnTo>
                    <a:pt x="29" y="323"/>
                  </a:lnTo>
                  <a:cubicBezTo>
                    <a:pt x="29" y="352"/>
                    <a:pt x="29" y="411"/>
                    <a:pt x="58" y="441"/>
                  </a:cubicBezTo>
                  <a:cubicBezTo>
                    <a:pt x="175" y="352"/>
                    <a:pt x="381" y="352"/>
                    <a:pt x="499" y="441"/>
                  </a:cubicBezTo>
                  <a:cubicBezTo>
                    <a:pt x="528" y="411"/>
                    <a:pt x="528" y="352"/>
                    <a:pt x="557" y="32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48" name="Freeform 159">
              <a:extLst>
                <a:ext uri="{FF2B5EF4-FFF2-40B4-BE49-F238E27FC236}">
                  <a16:creationId xmlns:a16="http://schemas.microsoft.com/office/drawing/2014/main" id="{B17A3B35-1BAC-B843-B8F2-880432919869}"/>
                </a:ext>
              </a:extLst>
            </p:cNvPr>
            <p:cNvSpPr>
              <a:spLocks noChangeArrowheads="1"/>
            </p:cNvSpPr>
            <p:nvPr/>
          </p:nvSpPr>
          <p:spPr bwMode="auto">
            <a:xfrm>
              <a:off x="7326313" y="3525807"/>
              <a:ext cx="433387" cy="803275"/>
            </a:xfrm>
            <a:custGeom>
              <a:avLst/>
              <a:gdLst>
                <a:gd name="T0" fmla="*/ 852 w 1205"/>
                <a:gd name="T1" fmla="*/ 1115 h 2232"/>
                <a:gd name="T2" fmla="*/ 852 w 1205"/>
                <a:gd name="T3" fmla="*/ 1115 h 2232"/>
                <a:gd name="T4" fmla="*/ 940 w 1205"/>
                <a:gd name="T5" fmla="*/ 968 h 2232"/>
                <a:gd name="T6" fmla="*/ 969 w 1205"/>
                <a:gd name="T7" fmla="*/ 205 h 2232"/>
                <a:gd name="T8" fmla="*/ 940 w 1205"/>
                <a:gd name="T9" fmla="*/ 117 h 2232"/>
                <a:gd name="T10" fmla="*/ 940 w 1205"/>
                <a:gd name="T11" fmla="*/ 117 h 2232"/>
                <a:gd name="T12" fmla="*/ 881 w 1205"/>
                <a:gd name="T13" fmla="*/ 0 h 2232"/>
                <a:gd name="T14" fmla="*/ 617 w 1205"/>
                <a:gd name="T15" fmla="*/ 734 h 2232"/>
                <a:gd name="T16" fmla="*/ 324 w 1205"/>
                <a:gd name="T17" fmla="*/ 0 h 2232"/>
                <a:gd name="T18" fmla="*/ 265 w 1205"/>
                <a:gd name="T19" fmla="*/ 117 h 2232"/>
                <a:gd name="T20" fmla="*/ 265 w 1205"/>
                <a:gd name="T21" fmla="*/ 117 h 2232"/>
                <a:gd name="T22" fmla="*/ 235 w 1205"/>
                <a:gd name="T23" fmla="*/ 205 h 2232"/>
                <a:gd name="T24" fmla="*/ 265 w 1205"/>
                <a:gd name="T25" fmla="*/ 968 h 2232"/>
                <a:gd name="T26" fmla="*/ 353 w 1205"/>
                <a:gd name="T27" fmla="*/ 1115 h 2232"/>
                <a:gd name="T28" fmla="*/ 0 w 1205"/>
                <a:gd name="T29" fmla="*/ 1555 h 2232"/>
                <a:gd name="T30" fmla="*/ 0 w 1205"/>
                <a:gd name="T31" fmla="*/ 1555 h 2232"/>
                <a:gd name="T32" fmla="*/ 118 w 1205"/>
                <a:gd name="T33" fmla="*/ 1966 h 2232"/>
                <a:gd name="T34" fmla="*/ 176 w 1205"/>
                <a:gd name="T35" fmla="*/ 2231 h 2232"/>
                <a:gd name="T36" fmla="*/ 617 w 1205"/>
                <a:gd name="T37" fmla="*/ 1526 h 2232"/>
                <a:gd name="T38" fmla="*/ 1029 w 1205"/>
                <a:gd name="T39" fmla="*/ 2231 h 2232"/>
                <a:gd name="T40" fmla="*/ 1146 w 1205"/>
                <a:gd name="T41" fmla="*/ 1732 h 2232"/>
                <a:gd name="T42" fmla="*/ 1204 w 1205"/>
                <a:gd name="T43" fmla="*/ 1555 h 2232"/>
                <a:gd name="T44" fmla="*/ 1204 w 1205"/>
                <a:gd name="T45" fmla="*/ 1555 h 2232"/>
                <a:gd name="T46" fmla="*/ 852 w 1205"/>
                <a:gd name="T47" fmla="*/ 1115 h 2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5" h="2232">
                  <a:moveTo>
                    <a:pt x="852" y="1115"/>
                  </a:moveTo>
                  <a:lnTo>
                    <a:pt x="852" y="1115"/>
                  </a:lnTo>
                  <a:cubicBezTo>
                    <a:pt x="940" y="968"/>
                    <a:pt x="940" y="968"/>
                    <a:pt x="940" y="968"/>
                  </a:cubicBezTo>
                  <a:cubicBezTo>
                    <a:pt x="1058" y="764"/>
                    <a:pt x="1058" y="440"/>
                    <a:pt x="969" y="205"/>
                  </a:cubicBezTo>
                  <a:cubicBezTo>
                    <a:pt x="940" y="117"/>
                    <a:pt x="940" y="117"/>
                    <a:pt x="940" y="117"/>
                  </a:cubicBezTo>
                  <a:lnTo>
                    <a:pt x="940" y="117"/>
                  </a:lnTo>
                  <a:cubicBezTo>
                    <a:pt x="881" y="0"/>
                    <a:pt x="881" y="0"/>
                    <a:pt x="881" y="0"/>
                  </a:cubicBezTo>
                  <a:cubicBezTo>
                    <a:pt x="911" y="205"/>
                    <a:pt x="764" y="499"/>
                    <a:pt x="617" y="734"/>
                  </a:cubicBezTo>
                  <a:cubicBezTo>
                    <a:pt x="441" y="499"/>
                    <a:pt x="294" y="205"/>
                    <a:pt x="324" y="0"/>
                  </a:cubicBezTo>
                  <a:cubicBezTo>
                    <a:pt x="265" y="117"/>
                    <a:pt x="265" y="117"/>
                    <a:pt x="265" y="117"/>
                  </a:cubicBezTo>
                  <a:lnTo>
                    <a:pt x="265" y="117"/>
                  </a:lnTo>
                  <a:cubicBezTo>
                    <a:pt x="235" y="205"/>
                    <a:pt x="235" y="205"/>
                    <a:pt x="235" y="205"/>
                  </a:cubicBezTo>
                  <a:cubicBezTo>
                    <a:pt x="147" y="440"/>
                    <a:pt x="147" y="764"/>
                    <a:pt x="265" y="968"/>
                  </a:cubicBezTo>
                  <a:cubicBezTo>
                    <a:pt x="353" y="1115"/>
                    <a:pt x="353" y="1115"/>
                    <a:pt x="353" y="1115"/>
                  </a:cubicBezTo>
                  <a:cubicBezTo>
                    <a:pt x="0" y="1555"/>
                    <a:pt x="0" y="1555"/>
                    <a:pt x="0" y="1555"/>
                  </a:cubicBezTo>
                  <a:lnTo>
                    <a:pt x="0" y="1555"/>
                  </a:lnTo>
                  <a:cubicBezTo>
                    <a:pt x="118" y="1966"/>
                    <a:pt x="118" y="1966"/>
                    <a:pt x="118" y="1966"/>
                  </a:cubicBezTo>
                  <a:cubicBezTo>
                    <a:pt x="176" y="2231"/>
                    <a:pt x="176" y="2231"/>
                    <a:pt x="176" y="2231"/>
                  </a:cubicBezTo>
                  <a:cubicBezTo>
                    <a:pt x="617" y="1526"/>
                    <a:pt x="617" y="1526"/>
                    <a:pt x="617" y="1526"/>
                  </a:cubicBezTo>
                  <a:cubicBezTo>
                    <a:pt x="1029" y="2231"/>
                    <a:pt x="1029" y="2231"/>
                    <a:pt x="1029" y="2231"/>
                  </a:cubicBezTo>
                  <a:cubicBezTo>
                    <a:pt x="1146" y="1732"/>
                    <a:pt x="1146" y="1732"/>
                    <a:pt x="1146" y="1732"/>
                  </a:cubicBezTo>
                  <a:cubicBezTo>
                    <a:pt x="1204" y="1555"/>
                    <a:pt x="1204" y="1555"/>
                    <a:pt x="1204" y="1555"/>
                  </a:cubicBezTo>
                  <a:lnTo>
                    <a:pt x="1204" y="1555"/>
                  </a:lnTo>
                  <a:lnTo>
                    <a:pt x="852" y="1115"/>
                  </a:lnTo>
                </a:path>
              </a:pathLst>
            </a:custGeom>
            <a:solidFill>
              <a:schemeClr val="accent4"/>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sp>
        <p:nvSpPr>
          <p:cNvPr id="49" name="Rectangle 48">
            <a:extLst>
              <a:ext uri="{FF2B5EF4-FFF2-40B4-BE49-F238E27FC236}">
                <a16:creationId xmlns:a16="http://schemas.microsoft.com/office/drawing/2014/main" id="{C995A395-42DB-9643-BB40-D9A9E79A0E19}"/>
              </a:ext>
            </a:extLst>
          </p:cNvPr>
          <p:cNvSpPr/>
          <p:nvPr/>
        </p:nvSpPr>
        <p:spPr>
          <a:xfrm>
            <a:off x="4800076" y="7192551"/>
            <a:ext cx="2981025" cy="861774"/>
          </a:xfrm>
          <a:prstGeom prst="rect">
            <a:avLst/>
          </a:prstGeom>
        </p:spPr>
        <p:txBody>
          <a:bodyPr wrap="square">
            <a:spAutoFit/>
          </a:bodyPr>
          <a:lstStyle/>
          <a:p>
            <a:pPr algn="r"/>
            <a:r>
              <a:rPr lang="en-US" sz="5000" dirty="0">
                <a:solidFill>
                  <a:schemeClr val="tx2"/>
                </a:solidFill>
                <a:latin typeface="Roboto Medium" panose="02000000000000000000" pitchFamily="2" charset="0"/>
                <a:ea typeface="Roboto Medium" panose="02000000000000000000" pitchFamily="2" charset="0"/>
                <a:cs typeface="Montserrat" charset="0"/>
              </a:rPr>
              <a:t>40%</a:t>
            </a:r>
          </a:p>
        </p:txBody>
      </p:sp>
      <p:sp>
        <p:nvSpPr>
          <p:cNvPr id="50" name="Rectangle 49">
            <a:extLst>
              <a:ext uri="{FF2B5EF4-FFF2-40B4-BE49-F238E27FC236}">
                <a16:creationId xmlns:a16="http://schemas.microsoft.com/office/drawing/2014/main" id="{04A7FA2E-94CB-494B-A7D4-2F0A83196C69}"/>
              </a:ext>
            </a:extLst>
          </p:cNvPr>
          <p:cNvSpPr/>
          <p:nvPr/>
        </p:nvSpPr>
        <p:spPr>
          <a:xfrm>
            <a:off x="16769144" y="7192551"/>
            <a:ext cx="2981025" cy="861774"/>
          </a:xfrm>
          <a:prstGeom prst="rect">
            <a:avLst/>
          </a:prstGeom>
        </p:spPr>
        <p:txBody>
          <a:bodyPr wrap="square">
            <a:spAutoFit/>
          </a:bodyPr>
          <a:lstStyle/>
          <a:p>
            <a:r>
              <a:rPr lang="en-US" sz="5000" dirty="0">
                <a:solidFill>
                  <a:schemeClr val="tx2"/>
                </a:solidFill>
                <a:latin typeface="Roboto Medium" panose="02000000000000000000" pitchFamily="2" charset="0"/>
                <a:ea typeface="Roboto Medium" panose="02000000000000000000" pitchFamily="2" charset="0"/>
                <a:cs typeface="Montserrat" charset="0"/>
              </a:rPr>
              <a:t>60%</a:t>
            </a:r>
          </a:p>
        </p:txBody>
      </p:sp>
      <p:grpSp>
        <p:nvGrpSpPr>
          <p:cNvPr id="79" name="Group 78">
            <a:extLst>
              <a:ext uri="{FF2B5EF4-FFF2-40B4-BE49-F238E27FC236}">
                <a16:creationId xmlns:a16="http://schemas.microsoft.com/office/drawing/2014/main" id="{CCE9D83C-6A41-B24E-826D-B333EDD59D0F}"/>
              </a:ext>
            </a:extLst>
          </p:cNvPr>
          <p:cNvGrpSpPr/>
          <p:nvPr/>
        </p:nvGrpSpPr>
        <p:grpSpPr>
          <a:xfrm>
            <a:off x="2539614" y="9389231"/>
            <a:ext cx="4509804" cy="2527386"/>
            <a:chOff x="8171269" y="10182611"/>
            <a:chExt cx="6501682" cy="2527386"/>
          </a:xfrm>
        </p:grpSpPr>
        <p:sp>
          <p:nvSpPr>
            <p:cNvPr id="82" name="TextBox 81">
              <a:extLst>
                <a:ext uri="{FF2B5EF4-FFF2-40B4-BE49-F238E27FC236}">
                  <a16:creationId xmlns:a16="http://schemas.microsoft.com/office/drawing/2014/main" id="{862A5ECE-1020-0B47-9F2F-CEFE458AE125}"/>
                </a:ext>
              </a:extLst>
            </p:cNvPr>
            <p:cNvSpPr txBox="1"/>
            <p:nvPr/>
          </p:nvSpPr>
          <p:spPr>
            <a:xfrm>
              <a:off x="8171269" y="11140337"/>
              <a:ext cx="6501682" cy="1569660"/>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88" name="Rectangle 87">
              <a:extLst>
                <a:ext uri="{FF2B5EF4-FFF2-40B4-BE49-F238E27FC236}">
                  <a16:creationId xmlns:a16="http://schemas.microsoft.com/office/drawing/2014/main" id="{B7F300CB-B683-1849-B915-64BDD74FCB59}"/>
                </a:ext>
              </a:extLst>
            </p:cNvPr>
            <p:cNvSpPr/>
            <p:nvPr/>
          </p:nvSpPr>
          <p:spPr>
            <a:xfrm>
              <a:off x="9194152" y="10182611"/>
              <a:ext cx="4297676" cy="1015663"/>
            </a:xfrm>
            <a:prstGeom prst="rect">
              <a:avLst/>
            </a:prstGeom>
          </p:spPr>
          <p:txBody>
            <a:bodyPr wrap="square">
              <a:spAutoFit/>
            </a:bodyPr>
            <a:lstStyle/>
            <a:p>
              <a:pPr algn="ctr"/>
              <a:r>
                <a:rPr lang="en-US" sz="6000" dirty="0">
                  <a:solidFill>
                    <a:schemeClr val="accent1"/>
                  </a:solidFill>
                  <a:latin typeface="Roboto Medium" panose="02000000000000000000" pitchFamily="2" charset="0"/>
                  <a:ea typeface="Roboto Medium" panose="02000000000000000000" pitchFamily="2" charset="0"/>
                  <a:cs typeface="Montserrat" charset="0"/>
                </a:rPr>
                <a:t>390,012</a:t>
              </a:r>
            </a:p>
          </p:txBody>
        </p:sp>
      </p:grpSp>
      <p:grpSp>
        <p:nvGrpSpPr>
          <p:cNvPr id="89" name="Group 88">
            <a:extLst>
              <a:ext uri="{FF2B5EF4-FFF2-40B4-BE49-F238E27FC236}">
                <a16:creationId xmlns:a16="http://schemas.microsoft.com/office/drawing/2014/main" id="{7CC79049-8391-254A-93DB-2B6750AC17DE}"/>
              </a:ext>
            </a:extLst>
          </p:cNvPr>
          <p:cNvGrpSpPr/>
          <p:nvPr/>
        </p:nvGrpSpPr>
        <p:grpSpPr>
          <a:xfrm>
            <a:off x="17170014" y="9389232"/>
            <a:ext cx="4509804" cy="2527385"/>
            <a:chOff x="8171269" y="10182612"/>
            <a:chExt cx="6501682" cy="2527385"/>
          </a:xfrm>
        </p:grpSpPr>
        <p:sp>
          <p:nvSpPr>
            <p:cNvPr id="90" name="TextBox 89">
              <a:extLst>
                <a:ext uri="{FF2B5EF4-FFF2-40B4-BE49-F238E27FC236}">
                  <a16:creationId xmlns:a16="http://schemas.microsoft.com/office/drawing/2014/main" id="{CB834E99-257A-FF46-9E94-C31E33ED8DE3}"/>
                </a:ext>
              </a:extLst>
            </p:cNvPr>
            <p:cNvSpPr txBox="1"/>
            <p:nvPr/>
          </p:nvSpPr>
          <p:spPr>
            <a:xfrm>
              <a:off x="8171269" y="11140337"/>
              <a:ext cx="6501682" cy="1569660"/>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91" name="Rectangle 90">
              <a:extLst>
                <a:ext uri="{FF2B5EF4-FFF2-40B4-BE49-F238E27FC236}">
                  <a16:creationId xmlns:a16="http://schemas.microsoft.com/office/drawing/2014/main" id="{FAA8E2CF-3BD7-6C45-B788-14900C220D09}"/>
                </a:ext>
              </a:extLst>
            </p:cNvPr>
            <p:cNvSpPr/>
            <p:nvPr/>
          </p:nvSpPr>
          <p:spPr>
            <a:xfrm>
              <a:off x="9194152" y="10182612"/>
              <a:ext cx="4297676" cy="1015663"/>
            </a:xfrm>
            <a:prstGeom prst="rect">
              <a:avLst/>
            </a:prstGeom>
          </p:spPr>
          <p:txBody>
            <a:bodyPr wrap="square">
              <a:spAutoFit/>
            </a:bodyPr>
            <a:lstStyle/>
            <a:p>
              <a:pPr algn="ctr"/>
              <a:r>
                <a:rPr lang="en-US" sz="6000" dirty="0">
                  <a:solidFill>
                    <a:schemeClr val="accent2"/>
                  </a:solidFill>
                  <a:latin typeface="Roboto Medium" panose="02000000000000000000" pitchFamily="2" charset="0"/>
                  <a:ea typeface="Roboto Medium" panose="02000000000000000000" pitchFamily="2" charset="0"/>
                  <a:cs typeface="Montserrat" charset="0"/>
                </a:rPr>
                <a:t>982,098</a:t>
              </a:r>
            </a:p>
          </p:txBody>
        </p:sp>
      </p:grpSp>
    </p:spTree>
    <p:extLst>
      <p:ext uri="{BB962C8B-B14F-4D97-AF65-F5344CB8AC3E}">
        <p14:creationId xmlns:p14="http://schemas.microsoft.com/office/powerpoint/2010/main" val="1713326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2" name="Group 1">
            <a:extLst>
              <a:ext uri="{FF2B5EF4-FFF2-40B4-BE49-F238E27FC236}">
                <a16:creationId xmlns:a16="http://schemas.microsoft.com/office/drawing/2014/main" id="{8013346E-CFA1-9A49-8CCD-F1F829529467}"/>
              </a:ext>
            </a:extLst>
          </p:cNvPr>
          <p:cNvGrpSpPr/>
          <p:nvPr/>
        </p:nvGrpSpPr>
        <p:grpSpPr>
          <a:xfrm>
            <a:off x="4638465" y="4668390"/>
            <a:ext cx="5819985" cy="7463952"/>
            <a:chOff x="3295440" y="5068440"/>
            <a:chExt cx="1394279" cy="1788120"/>
          </a:xfrm>
        </p:grpSpPr>
        <p:sp>
          <p:nvSpPr>
            <p:cNvPr id="19" name="Freeform 18">
              <a:extLst>
                <a:ext uri="{FF2B5EF4-FFF2-40B4-BE49-F238E27FC236}">
                  <a16:creationId xmlns:a16="http://schemas.microsoft.com/office/drawing/2014/main" id="{EC2266B2-F538-E244-BC99-39632898A47E}"/>
                </a:ext>
              </a:extLst>
            </p:cNvPr>
            <p:cNvSpPr/>
            <p:nvPr/>
          </p:nvSpPr>
          <p:spPr>
            <a:xfrm>
              <a:off x="3801960" y="5248440"/>
              <a:ext cx="89640" cy="415800"/>
            </a:xfrm>
            <a:custGeom>
              <a:avLst/>
              <a:gdLst/>
              <a:ahLst/>
              <a:cxnLst>
                <a:cxn ang="3cd4">
                  <a:pos x="hc" y="t"/>
                </a:cxn>
                <a:cxn ang="cd2">
                  <a:pos x="l" y="vc"/>
                </a:cxn>
                <a:cxn ang="cd4">
                  <a:pos x="hc" y="b"/>
                </a:cxn>
                <a:cxn ang="0">
                  <a:pos x="r" y="vc"/>
                </a:cxn>
              </a:cxnLst>
              <a:rect l="l" t="t" r="r" b="b"/>
              <a:pathLst>
                <a:path w="250" h="1156">
                  <a:moveTo>
                    <a:pt x="125" y="0"/>
                  </a:moveTo>
                  <a:cubicBezTo>
                    <a:pt x="62" y="0"/>
                    <a:pt x="0" y="62"/>
                    <a:pt x="0" y="125"/>
                  </a:cubicBezTo>
                  <a:cubicBezTo>
                    <a:pt x="0" y="1156"/>
                    <a:pt x="0" y="1156"/>
                    <a:pt x="0" y="1156"/>
                  </a:cubicBezTo>
                  <a:cubicBezTo>
                    <a:pt x="250" y="1156"/>
                    <a:pt x="250" y="1156"/>
                    <a:pt x="250" y="1156"/>
                  </a:cubicBezTo>
                  <a:cubicBezTo>
                    <a:pt x="250" y="125"/>
                    <a:pt x="250" y="125"/>
                    <a:pt x="250" y="125"/>
                  </a:cubicBezTo>
                  <a:cubicBezTo>
                    <a:pt x="250" y="62"/>
                    <a:pt x="187" y="0"/>
                    <a:pt x="125" y="0"/>
                  </a:cubicBezTo>
                  <a:close/>
                </a:path>
              </a:pathLst>
            </a:custGeom>
            <a:solidFill>
              <a:schemeClr val="accent1">
                <a:lumMod val="10000"/>
                <a:lumOff val="9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0" name="Freeform 19">
              <a:extLst>
                <a:ext uri="{FF2B5EF4-FFF2-40B4-BE49-F238E27FC236}">
                  <a16:creationId xmlns:a16="http://schemas.microsoft.com/office/drawing/2014/main" id="{89A18A98-93AB-EB41-8E91-28B6C2163BF9}"/>
                </a:ext>
              </a:extLst>
            </p:cNvPr>
            <p:cNvSpPr/>
            <p:nvPr/>
          </p:nvSpPr>
          <p:spPr>
            <a:xfrm>
              <a:off x="3408120" y="5540760"/>
              <a:ext cx="483480" cy="483480"/>
            </a:xfrm>
            <a:custGeom>
              <a:avLst/>
              <a:gdLst/>
              <a:ahLst/>
              <a:cxnLst>
                <a:cxn ang="3cd4">
                  <a:pos x="hc" y="t"/>
                </a:cxn>
                <a:cxn ang="cd2">
                  <a:pos x="l" y="vc"/>
                </a:cxn>
                <a:cxn ang="cd4">
                  <a:pos x="hc" y="b"/>
                </a:cxn>
                <a:cxn ang="0">
                  <a:pos x="r" y="vc"/>
                </a:cxn>
              </a:cxnLst>
              <a:rect l="l" t="t" r="r" b="b"/>
              <a:pathLst>
                <a:path w="1344" h="1344">
                  <a:moveTo>
                    <a:pt x="1094" y="0"/>
                  </a:moveTo>
                  <a:cubicBezTo>
                    <a:pt x="0" y="0"/>
                    <a:pt x="0" y="0"/>
                    <a:pt x="0" y="0"/>
                  </a:cubicBezTo>
                  <a:cubicBezTo>
                    <a:pt x="0" y="1344"/>
                    <a:pt x="0" y="1344"/>
                    <a:pt x="0" y="1344"/>
                  </a:cubicBezTo>
                  <a:cubicBezTo>
                    <a:pt x="1187" y="1344"/>
                    <a:pt x="1187" y="1344"/>
                    <a:pt x="1187" y="1344"/>
                  </a:cubicBezTo>
                  <a:cubicBezTo>
                    <a:pt x="1312" y="1219"/>
                    <a:pt x="1344" y="1094"/>
                    <a:pt x="1344" y="938"/>
                  </a:cubicBezTo>
                  <a:cubicBezTo>
                    <a:pt x="1344" y="281"/>
                    <a:pt x="1344" y="281"/>
                    <a:pt x="1344" y="281"/>
                  </a:cubicBezTo>
                  <a:cubicBezTo>
                    <a:pt x="1344" y="125"/>
                    <a:pt x="1250" y="0"/>
                    <a:pt x="1094" y="0"/>
                  </a:cubicBezTo>
                  <a:close/>
                </a:path>
              </a:pathLst>
            </a:custGeom>
            <a:solidFill>
              <a:schemeClr val="accent1">
                <a:lumMod val="10000"/>
                <a:lumOff val="9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1" name="Freeform 20">
              <a:extLst>
                <a:ext uri="{FF2B5EF4-FFF2-40B4-BE49-F238E27FC236}">
                  <a16:creationId xmlns:a16="http://schemas.microsoft.com/office/drawing/2014/main" id="{FA269839-2BED-9241-A966-AB001C6BA6E6}"/>
                </a:ext>
              </a:extLst>
            </p:cNvPr>
            <p:cNvSpPr/>
            <p:nvPr/>
          </p:nvSpPr>
          <p:spPr>
            <a:xfrm>
              <a:off x="3295440" y="5540760"/>
              <a:ext cx="326160" cy="483480"/>
            </a:xfrm>
            <a:custGeom>
              <a:avLst/>
              <a:gdLst/>
              <a:ahLst/>
              <a:cxnLst>
                <a:cxn ang="3cd4">
                  <a:pos x="hc" y="t"/>
                </a:cxn>
                <a:cxn ang="cd2">
                  <a:pos x="l" y="vc"/>
                </a:cxn>
                <a:cxn ang="cd4">
                  <a:pos x="hc" y="b"/>
                </a:cxn>
                <a:cxn ang="0">
                  <a:pos x="r" y="vc"/>
                </a:cxn>
              </a:cxnLst>
              <a:rect l="l" t="t" r="r" b="b"/>
              <a:pathLst>
                <a:path w="907" h="1344">
                  <a:moveTo>
                    <a:pt x="313" y="844"/>
                  </a:moveTo>
                  <a:cubicBezTo>
                    <a:pt x="313" y="250"/>
                    <a:pt x="313" y="250"/>
                    <a:pt x="313" y="250"/>
                  </a:cubicBezTo>
                  <a:cubicBezTo>
                    <a:pt x="313" y="125"/>
                    <a:pt x="219" y="0"/>
                    <a:pt x="63" y="0"/>
                  </a:cubicBezTo>
                  <a:cubicBezTo>
                    <a:pt x="32" y="0"/>
                    <a:pt x="0" y="31"/>
                    <a:pt x="0" y="94"/>
                  </a:cubicBezTo>
                  <a:cubicBezTo>
                    <a:pt x="0" y="1000"/>
                    <a:pt x="0" y="1000"/>
                    <a:pt x="0" y="1000"/>
                  </a:cubicBezTo>
                  <a:cubicBezTo>
                    <a:pt x="0" y="1188"/>
                    <a:pt x="125" y="1344"/>
                    <a:pt x="313" y="1344"/>
                  </a:cubicBezTo>
                  <a:cubicBezTo>
                    <a:pt x="907" y="1344"/>
                    <a:pt x="907" y="1344"/>
                    <a:pt x="907" y="1344"/>
                  </a:cubicBezTo>
                  <a:cubicBezTo>
                    <a:pt x="907" y="1063"/>
                    <a:pt x="688" y="844"/>
                    <a:pt x="406" y="844"/>
                  </a:cubicBezTo>
                  <a:close/>
                </a:path>
              </a:pathLst>
            </a:custGeom>
            <a:solidFill>
              <a:schemeClr val="accent1">
                <a:lumMod val="10000"/>
                <a:lumOff val="9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2" name="Freeform 21">
              <a:extLst>
                <a:ext uri="{FF2B5EF4-FFF2-40B4-BE49-F238E27FC236}">
                  <a16:creationId xmlns:a16="http://schemas.microsoft.com/office/drawing/2014/main" id="{51A4E67E-4B71-8B45-A7D0-C3378E469DBE}"/>
                </a:ext>
              </a:extLst>
            </p:cNvPr>
            <p:cNvSpPr/>
            <p:nvPr/>
          </p:nvSpPr>
          <p:spPr>
            <a:xfrm>
              <a:off x="3408120" y="5191920"/>
              <a:ext cx="100800" cy="348480"/>
            </a:xfrm>
            <a:custGeom>
              <a:avLst/>
              <a:gdLst/>
              <a:ahLst/>
              <a:cxnLst>
                <a:cxn ang="3cd4">
                  <a:pos x="hc" y="t"/>
                </a:cxn>
                <a:cxn ang="cd2">
                  <a:pos x="l" y="vc"/>
                </a:cxn>
                <a:cxn ang="cd4">
                  <a:pos x="hc" y="b"/>
                </a:cxn>
                <a:cxn ang="0">
                  <a:pos x="r" y="vc"/>
                </a:cxn>
              </a:cxnLst>
              <a:rect l="l" t="t" r="r" b="b"/>
              <a:pathLst>
                <a:path w="281" h="969">
                  <a:moveTo>
                    <a:pt x="156" y="0"/>
                  </a:moveTo>
                  <a:cubicBezTo>
                    <a:pt x="62" y="0"/>
                    <a:pt x="0" y="63"/>
                    <a:pt x="0" y="125"/>
                  </a:cubicBezTo>
                  <a:cubicBezTo>
                    <a:pt x="0" y="969"/>
                    <a:pt x="0" y="969"/>
                    <a:pt x="0" y="969"/>
                  </a:cubicBezTo>
                  <a:cubicBezTo>
                    <a:pt x="281" y="969"/>
                    <a:pt x="281" y="969"/>
                    <a:pt x="281" y="969"/>
                  </a:cubicBezTo>
                  <a:cubicBezTo>
                    <a:pt x="281" y="125"/>
                    <a:pt x="281" y="125"/>
                    <a:pt x="281" y="125"/>
                  </a:cubicBezTo>
                  <a:cubicBezTo>
                    <a:pt x="281" y="63"/>
                    <a:pt x="219" y="0"/>
                    <a:pt x="156" y="0"/>
                  </a:cubicBezTo>
                  <a:close/>
                </a:path>
              </a:pathLst>
            </a:custGeom>
            <a:solidFill>
              <a:schemeClr val="accent1">
                <a:lumMod val="10000"/>
                <a:lumOff val="9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3" name="Freeform 22">
              <a:extLst>
                <a:ext uri="{FF2B5EF4-FFF2-40B4-BE49-F238E27FC236}">
                  <a16:creationId xmlns:a16="http://schemas.microsoft.com/office/drawing/2014/main" id="{21E4902E-D9DB-3E4E-BC63-5614C5791243}"/>
                </a:ext>
              </a:extLst>
            </p:cNvPr>
            <p:cNvSpPr/>
            <p:nvPr/>
          </p:nvSpPr>
          <p:spPr>
            <a:xfrm>
              <a:off x="3543120" y="5068440"/>
              <a:ext cx="89640" cy="471960"/>
            </a:xfrm>
            <a:custGeom>
              <a:avLst/>
              <a:gdLst/>
              <a:ahLst/>
              <a:cxnLst>
                <a:cxn ang="3cd4">
                  <a:pos x="hc" y="t"/>
                </a:cxn>
                <a:cxn ang="cd2">
                  <a:pos x="l" y="vc"/>
                </a:cxn>
                <a:cxn ang="cd4">
                  <a:pos x="hc" y="b"/>
                </a:cxn>
                <a:cxn ang="0">
                  <a:pos x="r" y="vc"/>
                </a:cxn>
              </a:cxnLst>
              <a:rect l="l" t="t" r="r" b="b"/>
              <a:pathLst>
                <a:path w="250" h="1312">
                  <a:moveTo>
                    <a:pt x="125" y="0"/>
                  </a:moveTo>
                  <a:cubicBezTo>
                    <a:pt x="62" y="0"/>
                    <a:pt x="0" y="62"/>
                    <a:pt x="0" y="124"/>
                  </a:cubicBezTo>
                  <a:cubicBezTo>
                    <a:pt x="0" y="1312"/>
                    <a:pt x="0" y="1312"/>
                    <a:pt x="0" y="1312"/>
                  </a:cubicBezTo>
                  <a:cubicBezTo>
                    <a:pt x="250" y="1312"/>
                    <a:pt x="250" y="1312"/>
                    <a:pt x="250" y="1312"/>
                  </a:cubicBezTo>
                  <a:cubicBezTo>
                    <a:pt x="250" y="124"/>
                    <a:pt x="250" y="124"/>
                    <a:pt x="250" y="124"/>
                  </a:cubicBezTo>
                  <a:cubicBezTo>
                    <a:pt x="250" y="62"/>
                    <a:pt x="187" y="0"/>
                    <a:pt x="125" y="0"/>
                  </a:cubicBezTo>
                  <a:close/>
                </a:path>
              </a:pathLst>
            </a:custGeom>
            <a:solidFill>
              <a:schemeClr val="accent1">
                <a:lumMod val="10000"/>
                <a:lumOff val="9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4" name="Freeform 23">
              <a:extLst>
                <a:ext uri="{FF2B5EF4-FFF2-40B4-BE49-F238E27FC236}">
                  <a16:creationId xmlns:a16="http://schemas.microsoft.com/office/drawing/2014/main" id="{D3E75571-9AC5-564D-8B17-F5EE268071CC}"/>
                </a:ext>
              </a:extLst>
            </p:cNvPr>
            <p:cNvSpPr/>
            <p:nvPr/>
          </p:nvSpPr>
          <p:spPr>
            <a:xfrm>
              <a:off x="3666960" y="5124600"/>
              <a:ext cx="100800" cy="415800"/>
            </a:xfrm>
            <a:custGeom>
              <a:avLst/>
              <a:gdLst/>
              <a:ahLst/>
              <a:cxnLst>
                <a:cxn ang="3cd4">
                  <a:pos x="hc" y="t"/>
                </a:cxn>
                <a:cxn ang="cd2">
                  <a:pos x="l" y="vc"/>
                </a:cxn>
                <a:cxn ang="cd4">
                  <a:pos x="hc" y="b"/>
                </a:cxn>
                <a:cxn ang="0">
                  <a:pos x="r" y="vc"/>
                </a:cxn>
              </a:cxnLst>
              <a:rect l="l" t="t" r="r" b="b"/>
              <a:pathLst>
                <a:path w="281" h="1156">
                  <a:moveTo>
                    <a:pt x="156" y="0"/>
                  </a:moveTo>
                  <a:cubicBezTo>
                    <a:pt x="62" y="0"/>
                    <a:pt x="0" y="62"/>
                    <a:pt x="0" y="156"/>
                  </a:cubicBezTo>
                  <a:cubicBezTo>
                    <a:pt x="0" y="1156"/>
                    <a:pt x="0" y="1156"/>
                    <a:pt x="0" y="1156"/>
                  </a:cubicBezTo>
                  <a:cubicBezTo>
                    <a:pt x="281" y="1156"/>
                    <a:pt x="281" y="1156"/>
                    <a:pt x="281" y="1156"/>
                  </a:cubicBezTo>
                  <a:cubicBezTo>
                    <a:pt x="281" y="156"/>
                    <a:pt x="281" y="156"/>
                    <a:pt x="281" y="156"/>
                  </a:cubicBezTo>
                  <a:cubicBezTo>
                    <a:pt x="281" y="62"/>
                    <a:pt x="218" y="0"/>
                    <a:pt x="156" y="0"/>
                  </a:cubicBezTo>
                  <a:close/>
                </a:path>
              </a:pathLst>
            </a:custGeom>
            <a:solidFill>
              <a:schemeClr val="accent1">
                <a:lumMod val="10000"/>
                <a:lumOff val="9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5" name="Freeform 24">
              <a:extLst>
                <a:ext uri="{FF2B5EF4-FFF2-40B4-BE49-F238E27FC236}">
                  <a16:creationId xmlns:a16="http://schemas.microsoft.com/office/drawing/2014/main" id="{1D5B1B27-94AA-C64C-A9F4-F90631E440B4}"/>
                </a:ext>
              </a:extLst>
            </p:cNvPr>
            <p:cNvSpPr/>
            <p:nvPr/>
          </p:nvSpPr>
          <p:spPr>
            <a:xfrm>
              <a:off x="3408120" y="6024600"/>
              <a:ext cx="426960" cy="831959"/>
            </a:xfrm>
            <a:custGeom>
              <a:avLst/>
              <a:gdLst/>
              <a:ahLst/>
              <a:cxnLst>
                <a:cxn ang="3cd4">
                  <a:pos x="hc" y="t"/>
                </a:cxn>
                <a:cxn ang="cd2">
                  <a:pos x="l" y="vc"/>
                </a:cxn>
                <a:cxn ang="cd4">
                  <a:pos x="hc" y="b"/>
                </a:cxn>
                <a:cxn ang="0">
                  <a:pos x="r" y="vc"/>
                </a:cxn>
              </a:cxnLst>
              <a:rect l="l" t="t" r="r" b="b"/>
              <a:pathLst>
                <a:path w="1187" h="2312">
                  <a:moveTo>
                    <a:pt x="0" y="0"/>
                  </a:moveTo>
                  <a:lnTo>
                    <a:pt x="1187" y="0"/>
                  </a:lnTo>
                  <a:lnTo>
                    <a:pt x="1187" y="2312"/>
                  </a:lnTo>
                  <a:lnTo>
                    <a:pt x="0" y="2312"/>
                  </a:lnTo>
                  <a:close/>
                </a:path>
              </a:pathLst>
            </a:custGeom>
            <a:solidFill>
              <a:schemeClr val="accent1">
                <a:lumMod val="10000"/>
                <a:lumOff val="9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6" name="Freeform 25">
              <a:extLst>
                <a:ext uri="{FF2B5EF4-FFF2-40B4-BE49-F238E27FC236}">
                  <a16:creationId xmlns:a16="http://schemas.microsoft.com/office/drawing/2014/main" id="{FE8C388F-F71E-5246-B616-21A9F4A247B9}"/>
                </a:ext>
              </a:extLst>
            </p:cNvPr>
            <p:cNvSpPr/>
            <p:nvPr/>
          </p:nvSpPr>
          <p:spPr>
            <a:xfrm>
              <a:off x="3621960" y="6080760"/>
              <a:ext cx="213120" cy="775799"/>
            </a:xfrm>
            <a:custGeom>
              <a:avLst/>
              <a:gdLst/>
              <a:ahLst/>
              <a:cxnLst>
                <a:cxn ang="3cd4">
                  <a:pos x="hc" y="t"/>
                </a:cxn>
                <a:cxn ang="cd2">
                  <a:pos x="l" y="vc"/>
                </a:cxn>
                <a:cxn ang="cd4">
                  <a:pos x="hc" y="b"/>
                </a:cxn>
                <a:cxn ang="0">
                  <a:pos x="r" y="vc"/>
                </a:cxn>
              </a:cxnLst>
              <a:rect l="l" t="t" r="r" b="b"/>
              <a:pathLst>
                <a:path w="593" h="2156">
                  <a:moveTo>
                    <a:pt x="593" y="2156"/>
                  </a:moveTo>
                  <a:cubicBezTo>
                    <a:pt x="0" y="2156"/>
                    <a:pt x="0" y="2156"/>
                    <a:pt x="0" y="2156"/>
                  </a:cubicBezTo>
                  <a:cubicBezTo>
                    <a:pt x="0" y="156"/>
                    <a:pt x="0" y="156"/>
                    <a:pt x="0" y="156"/>
                  </a:cubicBezTo>
                  <a:cubicBezTo>
                    <a:pt x="0" y="63"/>
                    <a:pt x="62" y="0"/>
                    <a:pt x="156" y="0"/>
                  </a:cubicBezTo>
                  <a:cubicBezTo>
                    <a:pt x="593" y="0"/>
                    <a:pt x="593" y="0"/>
                    <a:pt x="593" y="0"/>
                  </a:cubicBezTo>
                  <a:close/>
                </a:path>
              </a:pathLst>
            </a:custGeom>
            <a:solidFill>
              <a:schemeClr val="accent1">
                <a:lumMod val="10000"/>
                <a:lumOff val="9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7" name="Freeform 26">
              <a:extLst>
                <a:ext uri="{FF2B5EF4-FFF2-40B4-BE49-F238E27FC236}">
                  <a16:creationId xmlns:a16="http://schemas.microsoft.com/office/drawing/2014/main" id="{8DC815D0-903C-E943-9252-0DA8C09AB640}"/>
                </a:ext>
              </a:extLst>
            </p:cNvPr>
            <p:cNvSpPr/>
            <p:nvPr/>
          </p:nvSpPr>
          <p:spPr>
            <a:xfrm>
              <a:off x="3970079" y="5068440"/>
              <a:ext cx="719640" cy="888120"/>
            </a:xfrm>
            <a:custGeom>
              <a:avLst/>
              <a:gdLst/>
              <a:ahLst/>
              <a:cxnLst>
                <a:cxn ang="3cd4">
                  <a:pos x="hc" y="t"/>
                </a:cxn>
                <a:cxn ang="cd2">
                  <a:pos x="l" y="vc"/>
                </a:cxn>
                <a:cxn ang="cd4">
                  <a:pos x="hc" y="b"/>
                </a:cxn>
                <a:cxn ang="0">
                  <a:pos x="r" y="vc"/>
                </a:cxn>
              </a:cxnLst>
              <a:rect l="l" t="t" r="r" b="b"/>
              <a:pathLst>
                <a:path w="2000" h="2468">
                  <a:moveTo>
                    <a:pt x="1500" y="2468"/>
                  </a:moveTo>
                  <a:cubicBezTo>
                    <a:pt x="500" y="2468"/>
                    <a:pt x="500" y="2468"/>
                    <a:pt x="500" y="2468"/>
                  </a:cubicBezTo>
                  <a:cubicBezTo>
                    <a:pt x="250" y="2468"/>
                    <a:pt x="0" y="2250"/>
                    <a:pt x="0" y="1968"/>
                  </a:cubicBezTo>
                  <a:cubicBezTo>
                    <a:pt x="0" y="500"/>
                    <a:pt x="0" y="500"/>
                    <a:pt x="0" y="500"/>
                  </a:cubicBezTo>
                  <a:cubicBezTo>
                    <a:pt x="0" y="218"/>
                    <a:pt x="250" y="0"/>
                    <a:pt x="500" y="0"/>
                  </a:cubicBezTo>
                  <a:cubicBezTo>
                    <a:pt x="1500" y="0"/>
                    <a:pt x="1500" y="0"/>
                    <a:pt x="1500" y="0"/>
                  </a:cubicBezTo>
                  <a:cubicBezTo>
                    <a:pt x="1782" y="0"/>
                    <a:pt x="2000" y="218"/>
                    <a:pt x="2000" y="500"/>
                  </a:cubicBezTo>
                  <a:cubicBezTo>
                    <a:pt x="2000" y="1968"/>
                    <a:pt x="2000" y="1968"/>
                    <a:pt x="2000" y="1968"/>
                  </a:cubicBezTo>
                  <a:cubicBezTo>
                    <a:pt x="2000" y="2250"/>
                    <a:pt x="1782" y="2468"/>
                    <a:pt x="1500" y="2468"/>
                  </a:cubicBezTo>
                  <a:close/>
                </a:path>
              </a:pathLst>
            </a:custGeom>
            <a:solidFill>
              <a:schemeClr val="bg1">
                <a:lumMod val="9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8" name="Freeform 27">
              <a:extLst>
                <a:ext uri="{FF2B5EF4-FFF2-40B4-BE49-F238E27FC236}">
                  <a16:creationId xmlns:a16="http://schemas.microsoft.com/office/drawing/2014/main" id="{87C09F8B-7962-604A-86BD-840B1C1E439C}"/>
                </a:ext>
              </a:extLst>
            </p:cNvPr>
            <p:cNvSpPr/>
            <p:nvPr/>
          </p:nvSpPr>
          <p:spPr>
            <a:xfrm>
              <a:off x="4330079" y="5068440"/>
              <a:ext cx="359640" cy="888120"/>
            </a:xfrm>
            <a:custGeom>
              <a:avLst/>
              <a:gdLst/>
              <a:ahLst/>
              <a:cxnLst>
                <a:cxn ang="3cd4">
                  <a:pos x="hc" y="t"/>
                </a:cxn>
                <a:cxn ang="cd2">
                  <a:pos x="l" y="vc"/>
                </a:cxn>
                <a:cxn ang="cd4">
                  <a:pos x="hc" y="b"/>
                </a:cxn>
                <a:cxn ang="0">
                  <a:pos x="r" y="vc"/>
                </a:cxn>
              </a:cxnLst>
              <a:rect l="l" t="t" r="r" b="b"/>
              <a:pathLst>
                <a:path w="1000" h="2468">
                  <a:moveTo>
                    <a:pt x="500" y="0"/>
                  </a:moveTo>
                  <a:cubicBezTo>
                    <a:pt x="0" y="0"/>
                    <a:pt x="0" y="0"/>
                    <a:pt x="0" y="0"/>
                  </a:cubicBezTo>
                  <a:cubicBezTo>
                    <a:pt x="0" y="2468"/>
                    <a:pt x="0" y="2468"/>
                    <a:pt x="0" y="2468"/>
                  </a:cubicBezTo>
                  <a:cubicBezTo>
                    <a:pt x="500" y="2468"/>
                    <a:pt x="500" y="2468"/>
                    <a:pt x="500" y="2468"/>
                  </a:cubicBezTo>
                  <a:cubicBezTo>
                    <a:pt x="782" y="2468"/>
                    <a:pt x="1000" y="2250"/>
                    <a:pt x="1000" y="1968"/>
                  </a:cubicBezTo>
                  <a:cubicBezTo>
                    <a:pt x="1000" y="500"/>
                    <a:pt x="1000" y="500"/>
                    <a:pt x="1000" y="500"/>
                  </a:cubicBezTo>
                  <a:cubicBezTo>
                    <a:pt x="1000" y="218"/>
                    <a:pt x="782" y="0"/>
                    <a:pt x="500" y="0"/>
                  </a:cubicBezTo>
                  <a:close/>
                </a:path>
              </a:pathLst>
            </a:custGeom>
            <a:solidFill>
              <a:schemeClr val="bg1">
                <a:lumMod val="9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9" name="Freeform 28">
              <a:extLst>
                <a:ext uri="{FF2B5EF4-FFF2-40B4-BE49-F238E27FC236}">
                  <a16:creationId xmlns:a16="http://schemas.microsoft.com/office/drawing/2014/main" id="{493E8CBF-7E0B-394B-B55B-66FA40E79989}"/>
                </a:ext>
              </a:extLst>
            </p:cNvPr>
            <p:cNvSpPr/>
            <p:nvPr/>
          </p:nvSpPr>
          <p:spPr>
            <a:xfrm>
              <a:off x="4060079" y="5158440"/>
              <a:ext cx="539640" cy="708120"/>
            </a:xfrm>
            <a:custGeom>
              <a:avLst/>
              <a:gdLst/>
              <a:ahLst/>
              <a:cxnLst>
                <a:cxn ang="3cd4">
                  <a:pos x="hc" y="t"/>
                </a:cxn>
                <a:cxn ang="cd2">
                  <a:pos x="l" y="vc"/>
                </a:cxn>
                <a:cxn ang="cd4">
                  <a:pos x="hc" y="b"/>
                </a:cxn>
                <a:cxn ang="0">
                  <a:pos x="r" y="vc"/>
                </a:cxn>
              </a:cxnLst>
              <a:rect l="l" t="t" r="r" b="b"/>
              <a:pathLst>
                <a:path w="1500" h="1968">
                  <a:moveTo>
                    <a:pt x="1250" y="1968"/>
                  </a:moveTo>
                  <a:cubicBezTo>
                    <a:pt x="250" y="1968"/>
                    <a:pt x="250" y="1968"/>
                    <a:pt x="250" y="1968"/>
                  </a:cubicBezTo>
                  <a:cubicBezTo>
                    <a:pt x="125" y="1968"/>
                    <a:pt x="0" y="1875"/>
                    <a:pt x="0" y="1718"/>
                  </a:cubicBezTo>
                  <a:cubicBezTo>
                    <a:pt x="0" y="250"/>
                    <a:pt x="0" y="250"/>
                    <a:pt x="0" y="250"/>
                  </a:cubicBezTo>
                  <a:cubicBezTo>
                    <a:pt x="0" y="93"/>
                    <a:pt x="125" y="0"/>
                    <a:pt x="250" y="0"/>
                  </a:cubicBezTo>
                  <a:cubicBezTo>
                    <a:pt x="1250" y="0"/>
                    <a:pt x="1250" y="0"/>
                    <a:pt x="1250" y="0"/>
                  </a:cubicBezTo>
                  <a:cubicBezTo>
                    <a:pt x="1407" y="0"/>
                    <a:pt x="1500" y="93"/>
                    <a:pt x="1500" y="250"/>
                  </a:cubicBezTo>
                  <a:cubicBezTo>
                    <a:pt x="1500" y="1718"/>
                    <a:pt x="1500" y="1718"/>
                    <a:pt x="1500" y="1718"/>
                  </a:cubicBezTo>
                  <a:cubicBezTo>
                    <a:pt x="1500" y="1875"/>
                    <a:pt x="1407" y="1968"/>
                    <a:pt x="1250" y="1968"/>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0" name="Freeform 29">
              <a:extLst>
                <a:ext uri="{FF2B5EF4-FFF2-40B4-BE49-F238E27FC236}">
                  <a16:creationId xmlns:a16="http://schemas.microsoft.com/office/drawing/2014/main" id="{99798B4D-5F04-B849-B7BD-54E8F2D4CBA3}"/>
                </a:ext>
              </a:extLst>
            </p:cNvPr>
            <p:cNvSpPr/>
            <p:nvPr/>
          </p:nvSpPr>
          <p:spPr>
            <a:xfrm>
              <a:off x="4150079" y="5956920"/>
              <a:ext cx="67320" cy="123480"/>
            </a:xfrm>
            <a:custGeom>
              <a:avLst/>
              <a:gdLst/>
              <a:ahLst/>
              <a:cxnLst>
                <a:cxn ang="3cd4">
                  <a:pos x="hc" y="t"/>
                </a:cxn>
                <a:cxn ang="cd2">
                  <a:pos x="l" y="vc"/>
                </a:cxn>
                <a:cxn ang="cd4">
                  <a:pos x="hc" y="b"/>
                </a:cxn>
                <a:cxn ang="0">
                  <a:pos x="r" y="vc"/>
                </a:cxn>
              </a:cxnLst>
              <a:rect l="l" t="t" r="r" b="b"/>
              <a:pathLst>
                <a:path w="188" h="344">
                  <a:moveTo>
                    <a:pt x="94" y="344"/>
                  </a:moveTo>
                  <a:cubicBezTo>
                    <a:pt x="63" y="344"/>
                    <a:pt x="0" y="313"/>
                    <a:pt x="0" y="250"/>
                  </a:cubicBezTo>
                  <a:cubicBezTo>
                    <a:pt x="0" y="0"/>
                    <a:pt x="0" y="0"/>
                    <a:pt x="0" y="0"/>
                  </a:cubicBezTo>
                  <a:cubicBezTo>
                    <a:pt x="188" y="0"/>
                    <a:pt x="188" y="0"/>
                    <a:pt x="188" y="0"/>
                  </a:cubicBezTo>
                  <a:cubicBezTo>
                    <a:pt x="188" y="250"/>
                    <a:pt x="188" y="250"/>
                    <a:pt x="188" y="250"/>
                  </a:cubicBezTo>
                  <a:cubicBezTo>
                    <a:pt x="188" y="313"/>
                    <a:pt x="125" y="344"/>
                    <a:pt x="94" y="344"/>
                  </a:cubicBezTo>
                  <a:close/>
                </a:path>
              </a:pathLst>
            </a:custGeom>
            <a:solidFill>
              <a:schemeClr val="bg1">
                <a:lumMod val="9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1" name="Freeform 30">
              <a:extLst>
                <a:ext uri="{FF2B5EF4-FFF2-40B4-BE49-F238E27FC236}">
                  <a16:creationId xmlns:a16="http://schemas.microsoft.com/office/drawing/2014/main" id="{09C2E724-3AB4-0943-A2A6-8C1A2A9F3AC8}"/>
                </a:ext>
              </a:extLst>
            </p:cNvPr>
            <p:cNvSpPr/>
            <p:nvPr/>
          </p:nvSpPr>
          <p:spPr>
            <a:xfrm>
              <a:off x="4453920" y="5956920"/>
              <a:ext cx="55800" cy="123480"/>
            </a:xfrm>
            <a:custGeom>
              <a:avLst/>
              <a:gdLst/>
              <a:ahLst/>
              <a:cxnLst>
                <a:cxn ang="3cd4">
                  <a:pos x="hc" y="t"/>
                </a:cxn>
                <a:cxn ang="cd2">
                  <a:pos x="l" y="vc"/>
                </a:cxn>
                <a:cxn ang="cd4">
                  <a:pos x="hc" y="b"/>
                </a:cxn>
                <a:cxn ang="0">
                  <a:pos x="r" y="vc"/>
                </a:cxn>
              </a:cxnLst>
              <a:rect l="l" t="t" r="r" b="b"/>
              <a:pathLst>
                <a:path w="156" h="344">
                  <a:moveTo>
                    <a:pt x="63" y="344"/>
                  </a:moveTo>
                  <a:cubicBezTo>
                    <a:pt x="31" y="344"/>
                    <a:pt x="0" y="313"/>
                    <a:pt x="0" y="250"/>
                  </a:cubicBezTo>
                  <a:cubicBezTo>
                    <a:pt x="0" y="0"/>
                    <a:pt x="0" y="0"/>
                    <a:pt x="0" y="0"/>
                  </a:cubicBezTo>
                  <a:cubicBezTo>
                    <a:pt x="156" y="0"/>
                    <a:pt x="156" y="0"/>
                    <a:pt x="156" y="0"/>
                  </a:cubicBezTo>
                  <a:cubicBezTo>
                    <a:pt x="156" y="250"/>
                    <a:pt x="156" y="250"/>
                    <a:pt x="156" y="250"/>
                  </a:cubicBezTo>
                  <a:cubicBezTo>
                    <a:pt x="156" y="313"/>
                    <a:pt x="125" y="344"/>
                    <a:pt x="63" y="344"/>
                  </a:cubicBezTo>
                  <a:close/>
                </a:path>
              </a:pathLst>
            </a:custGeom>
            <a:solidFill>
              <a:schemeClr val="bg1">
                <a:lumMod val="9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2" name="Freeform 31">
              <a:extLst>
                <a:ext uri="{FF2B5EF4-FFF2-40B4-BE49-F238E27FC236}">
                  <a16:creationId xmlns:a16="http://schemas.microsoft.com/office/drawing/2014/main" id="{AB18C119-BF9C-894A-84DD-5FE13AB286F0}"/>
                </a:ext>
              </a:extLst>
            </p:cNvPr>
            <p:cNvSpPr/>
            <p:nvPr/>
          </p:nvSpPr>
          <p:spPr>
            <a:xfrm>
              <a:off x="3588120" y="5866920"/>
              <a:ext cx="775799" cy="989640"/>
            </a:xfrm>
            <a:custGeom>
              <a:avLst/>
              <a:gdLst/>
              <a:ahLst/>
              <a:cxnLst>
                <a:cxn ang="3cd4">
                  <a:pos x="hc" y="t"/>
                </a:cxn>
                <a:cxn ang="cd2">
                  <a:pos x="l" y="vc"/>
                </a:cxn>
                <a:cxn ang="cd4">
                  <a:pos x="hc" y="b"/>
                </a:cxn>
                <a:cxn ang="0">
                  <a:pos x="r" y="vc"/>
                </a:cxn>
              </a:cxnLst>
              <a:rect l="l" t="t" r="r" b="b"/>
              <a:pathLst>
                <a:path w="2156" h="2750">
                  <a:moveTo>
                    <a:pt x="156" y="2750"/>
                  </a:moveTo>
                  <a:cubicBezTo>
                    <a:pt x="0" y="2750"/>
                    <a:pt x="0" y="2750"/>
                    <a:pt x="0" y="2750"/>
                  </a:cubicBezTo>
                  <a:cubicBezTo>
                    <a:pt x="0" y="1407"/>
                    <a:pt x="0" y="1407"/>
                    <a:pt x="0" y="1407"/>
                  </a:cubicBezTo>
                  <a:cubicBezTo>
                    <a:pt x="0" y="1094"/>
                    <a:pt x="250" y="844"/>
                    <a:pt x="594" y="844"/>
                  </a:cubicBezTo>
                  <a:cubicBezTo>
                    <a:pt x="906" y="844"/>
                    <a:pt x="1156" y="1094"/>
                    <a:pt x="1156" y="1407"/>
                  </a:cubicBezTo>
                  <a:cubicBezTo>
                    <a:pt x="1156" y="2094"/>
                    <a:pt x="1156" y="2094"/>
                    <a:pt x="1156" y="2094"/>
                  </a:cubicBezTo>
                  <a:cubicBezTo>
                    <a:pt x="1156" y="2313"/>
                    <a:pt x="1344" y="2500"/>
                    <a:pt x="1562" y="2500"/>
                  </a:cubicBezTo>
                  <a:cubicBezTo>
                    <a:pt x="1812" y="2500"/>
                    <a:pt x="2000" y="2313"/>
                    <a:pt x="2000" y="2094"/>
                  </a:cubicBezTo>
                  <a:cubicBezTo>
                    <a:pt x="2000" y="0"/>
                    <a:pt x="2000" y="0"/>
                    <a:pt x="2000" y="0"/>
                  </a:cubicBezTo>
                  <a:cubicBezTo>
                    <a:pt x="2156" y="0"/>
                    <a:pt x="2156" y="0"/>
                    <a:pt x="2156" y="0"/>
                  </a:cubicBezTo>
                  <a:cubicBezTo>
                    <a:pt x="2156" y="2094"/>
                    <a:pt x="2156" y="2094"/>
                    <a:pt x="2156" y="2094"/>
                  </a:cubicBezTo>
                  <a:cubicBezTo>
                    <a:pt x="2156" y="2407"/>
                    <a:pt x="1906" y="2657"/>
                    <a:pt x="1562" y="2657"/>
                  </a:cubicBezTo>
                  <a:cubicBezTo>
                    <a:pt x="1250" y="2657"/>
                    <a:pt x="1000" y="2407"/>
                    <a:pt x="1000" y="2094"/>
                  </a:cubicBezTo>
                  <a:cubicBezTo>
                    <a:pt x="1000" y="1407"/>
                    <a:pt x="1000" y="1407"/>
                    <a:pt x="1000" y="1407"/>
                  </a:cubicBezTo>
                  <a:cubicBezTo>
                    <a:pt x="1000" y="1188"/>
                    <a:pt x="812" y="1000"/>
                    <a:pt x="594" y="1000"/>
                  </a:cubicBezTo>
                  <a:cubicBezTo>
                    <a:pt x="344" y="1000"/>
                    <a:pt x="156" y="1188"/>
                    <a:pt x="156" y="1407"/>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3" name="Freeform 32">
              <a:extLst>
                <a:ext uri="{FF2B5EF4-FFF2-40B4-BE49-F238E27FC236}">
                  <a16:creationId xmlns:a16="http://schemas.microsoft.com/office/drawing/2014/main" id="{00A31BAF-AA78-1C44-87F8-C883BB5824F6}"/>
                </a:ext>
              </a:extLst>
            </p:cNvPr>
            <p:cNvSpPr/>
            <p:nvPr/>
          </p:nvSpPr>
          <p:spPr>
            <a:xfrm>
              <a:off x="4307760" y="5158440"/>
              <a:ext cx="291960" cy="708120"/>
            </a:xfrm>
            <a:custGeom>
              <a:avLst/>
              <a:gdLst/>
              <a:ahLst/>
              <a:cxnLst>
                <a:cxn ang="3cd4">
                  <a:pos x="hc" y="t"/>
                </a:cxn>
                <a:cxn ang="cd2">
                  <a:pos x="l" y="vc"/>
                </a:cxn>
                <a:cxn ang="cd4">
                  <a:pos x="hc" y="b"/>
                </a:cxn>
                <a:cxn ang="0">
                  <a:pos x="r" y="vc"/>
                </a:cxn>
              </a:cxnLst>
              <a:rect l="l" t="t" r="r" b="b"/>
              <a:pathLst>
                <a:path w="812" h="1968">
                  <a:moveTo>
                    <a:pt x="0" y="1968"/>
                  </a:moveTo>
                  <a:cubicBezTo>
                    <a:pt x="94" y="1968"/>
                    <a:pt x="156" y="1906"/>
                    <a:pt x="156" y="1812"/>
                  </a:cubicBezTo>
                  <a:cubicBezTo>
                    <a:pt x="156" y="156"/>
                    <a:pt x="156" y="156"/>
                    <a:pt x="156" y="156"/>
                  </a:cubicBezTo>
                  <a:cubicBezTo>
                    <a:pt x="156" y="62"/>
                    <a:pt x="94" y="0"/>
                    <a:pt x="0" y="0"/>
                  </a:cubicBezTo>
                  <a:cubicBezTo>
                    <a:pt x="562" y="0"/>
                    <a:pt x="562" y="0"/>
                    <a:pt x="562" y="0"/>
                  </a:cubicBezTo>
                  <a:cubicBezTo>
                    <a:pt x="719" y="0"/>
                    <a:pt x="812" y="93"/>
                    <a:pt x="812" y="250"/>
                  </a:cubicBezTo>
                  <a:cubicBezTo>
                    <a:pt x="812" y="1718"/>
                    <a:pt x="812" y="1718"/>
                    <a:pt x="812" y="1718"/>
                  </a:cubicBezTo>
                  <a:cubicBezTo>
                    <a:pt x="812" y="1875"/>
                    <a:pt x="719" y="1968"/>
                    <a:pt x="562" y="1968"/>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dirty="0">
                <a:ln>
                  <a:noFill/>
                </a:ln>
                <a:latin typeface="Arial" pitchFamily="18"/>
                <a:ea typeface="Arial Unicode MS" pitchFamily="2"/>
                <a:cs typeface="Arial Unicode MS" pitchFamily="2"/>
              </a:endParaRPr>
            </a:p>
          </p:txBody>
        </p:sp>
        <p:sp>
          <p:nvSpPr>
            <p:cNvPr id="35" name="Freeform 34">
              <a:extLst>
                <a:ext uri="{FF2B5EF4-FFF2-40B4-BE49-F238E27FC236}">
                  <a16:creationId xmlns:a16="http://schemas.microsoft.com/office/drawing/2014/main" id="{5BF2A4E2-D965-0248-8634-A78A86499FF1}"/>
                </a:ext>
              </a:extLst>
            </p:cNvPr>
            <p:cNvSpPr/>
            <p:nvPr/>
          </p:nvSpPr>
          <p:spPr>
            <a:xfrm>
              <a:off x="4127760" y="5360760"/>
              <a:ext cx="415800" cy="303480"/>
            </a:xfrm>
            <a:custGeom>
              <a:avLst/>
              <a:gdLst/>
              <a:ahLst/>
              <a:cxnLst>
                <a:cxn ang="3cd4">
                  <a:pos x="hc" y="t"/>
                </a:cxn>
                <a:cxn ang="cd2">
                  <a:pos x="l" y="vc"/>
                </a:cxn>
                <a:cxn ang="cd4">
                  <a:pos x="hc" y="b"/>
                </a:cxn>
                <a:cxn ang="0">
                  <a:pos x="r" y="vc"/>
                </a:cxn>
              </a:cxnLst>
              <a:rect l="l" t="t" r="r" b="b"/>
              <a:pathLst>
                <a:path w="1156" h="844">
                  <a:moveTo>
                    <a:pt x="969" y="844"/>
                  </a:moveTo>
                  <a:cubicBezTo>
                    <a:pt x="156" y="844"/>
                    <a:pt x="156" y="844"/>
                    <a:pt x="156" y="844"/>
                  </a:cubicBezTo>
                  <a:cubicBezTo>
                    <a:pt x="62" y="844"/>
                    <a:pt x="0" y="781"/>
                    <a:pt x="0" y="688"/>
                  </a:cubicBezTo>
                  <a:cubicBezTo>
                    <a:pt x="0" y="188"/>
                    <a:pt x="0" y="188"/>
                    <a:pt x="0" y="188"/>
                  </a:cubicBezTo>
                  <a:cubicBezTo>
                    <a:pt x="0" y="94"/>
                    <a:pt x="62" y="0"/>
                    <a:pt x="156" y="0"/>
                  </a:cubicBezTo>
                  <a:cubicBezTo>
                    <a:pt x="969" y="0"/>
                    <a:pt x="969" y="0"/>
                    <a:pt x="969" y="0"/>
                  </a:cubicBezTo>
                  <a:cubicBezTo>
                    <a:pt x="1062" y="0"/>
                    <a:pt x="1156" y="94"/>
                    <a:pt x="1156" y="188"/>
                  </a:cubicBezTo>
                  <a:cubicBezTo>
                    <a:pt x="1156" y="688"/>
                    <a:pt x="1156" y="688"/>
                    <a:pt x="1156" y="688"/>
                  </a:cubicBezTo>
                  <a:cubicBezTo>
                    <a:pt x="1156" y="781"/>
                    <a:pt x="1062" y="844"/>
                    <a:pt x="969" y="844"/>
                  </a:cubicBezTo>
                  <a:close/>
                </a:path>
              </a:pathLst>
            </a:custGeom>
            <a:solidFill>
              <a:schemeClr val="accent3">
                <a:lumMod val="20000"/>
                <a:lumOff val="8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6" name="Freeform 35">
              <a:extLst>
                <a:ext uri="{FF2B5EF4-FFF2-40B4-BE49-F238E27FC236}">
                  <a16:creationId xmlns:a16="http://schemas.microsoft.com/office/drawing/2014/main" id="{7ED1964E-089C-A646-B111-F94BE3FC8D86}"/>
                </a:ext>
              </a:extLst>
            </p:cNvPr>
            <p:cNvSpPr/>
            <p:nvPr/>
          </p:nvSpPr>
          <p:spPr>
            <a:xfrm>
              <a:off x="4363920" y="5360760"/>
              <a:ext cx="179640" cy="303480"/>
            </a:xfrm>
            <a:custGeom>
              <a:avLst/>
              <a:gdLst/>
              <a:ahLst/>
              <a:cxnLst>
                <a:cxn ang="3cd4">
                  <a:pos x="hc" y="t"/>
                </a:cxn>
                <a:cxn ang="cd2">
                  <a:pos x="l" y="vc"/>
                </a:cxn>
                <a:cxn ang="cd4">
                  <a:pos x="hc" y="b"/>
                </a:cxn>
                <a:cxn ang="0">
                  <a:pos x="r" y="vc"/>
                </a:cxn>
              </a:cxnLst>
              <a:rect l="l" t="t" r="r" b="b"/>
              <a:pathLst>
                <a:path w="500" h="844">
                  <a:moveTo>
                    <a:pt x="313" y="844"/>
                  </a:moveTo>
                  <a:cubicBezTo>
                    <a:pt x="0" y="844"/>
                    <a:pt x="0" y="844"/>
                    <a:pt x="0" y="844"/>
                  </a:cubicBezTo>
                  <a:cubicBezTo>
                    <a:pt x="0" y="0"/>
                    <a:pt x="0" y="0"/>
                    <a:pt x="0" y="0"/>
                  </a:cubicBezTo>
                  <a:cubicBezTo>
                    <a:pt x="313" y="0"/>
                    <a:pt x="313" y="0"/>
                    <a:pt x="313" y="0"/>
                  </a:cubicBezTo>
                  <a:cubicBezTo>
                    <a:pt x="406" y="0"/>
                    <a:pt x="500" y="94"/>
                    <a:pt x="500" y="188"/>
                  </a:cubicBezTo>
                  <a:cubicBezTo>
                    <a:pt x="500" y="688"/>
                    <a:pt x="500" y="688"/>
                    <a:pt x="500" y="688"/>
                  </a:cubicBezTo>
                  <a:cubicBezTo>
                    <a:pt x="500" y="781"/>
                    <a:pt x="406" y="844"/>
                    <a:pt x="313" y="844"/>
                  </a:cubicBezTo>
                  <a:close/>
                </a:path>
              </a:pathLst>
            </a:custGeom>
            <a:solidFill>
              <a:schemeClr val="accent3">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grpSp>
      <p:sp>
        <p:nvSpPr>
          <p:cNvPr id="3" name="Oval 2">
            <a:extLst>
              <a:ext uri="{FF2B5EF4-FFF2-40B4-BE49-F238E27FC236}">
                <a16:creationId xmlns:a16="http://schemas.microsoft.com/office/drawing/2014/main" id="{E475B602-21A4-EC4C-885B-2E83A8EE873E}"/>
              </a:ext>
            </a:extLst>
          </p:cNvPr>
          <p:cNvSpPr/>
          <p:nvPr/>
        </p:nvSpPr>
        <p:spPr>
          <a:xfrm>
            <a:off x="11658600" y="4686300"/>
            <a:ext cx="2085975" cy="20859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39" name="Oval 38">
            <a:extLst>
              <a:ext uri="{FF2B5EF4-FFF2-40B4-BE49-F238E27FC236}">
                <a16:creationId xmlns:a16="http://schemas.microsoft.com/office/drawing/2014/main" id="{A05F319B-D632-8F4D-BC00-CAF25E913755}"/>
              </a:ext>
            </a:extLst>
          </p:cNvPr>
          <p:cNvSpPr/>
          <p:nvPr/>
        </p:nvSpPr>
        <p:spPr>
          <a:xfrm>
            <a:off x="11658600" y="7372349"/>
            <a:ext cx="2085975" cy="2085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40" name="Oval 39">
            <a:extLst>
              <a:ext uri="{FF2B5EF4-FFF2-40B4-BE49-F238E27FC236}">
                <a16:creationId xmlns:a16="http://schemas.microsoft.com/office/drawing/2014/main" id="{25B6F5F0-831B-9A4D-9740-0732E8C93C42}"/>
              </a:ext>
            </a:extLst>
          </p:cNvPr>
          <p:cNvSpPr/>
          <p:nvPr/>
        </p:nvSpPr>
        <p:spPr>
          <a:xfrm>
            <a:off x="11658600" y="10086975"/>
            <a:ext cx="2085975" cy="20859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43" name="TextBox 42">
            <a:extLst>
              <a:ext uri="{FF2B5EF4-FFF2-40B4-BE49-F238E27FC236}">
                <a16:creationId xmlns:a16="http://schemas.microsoft.com/office/drawing/2014/main" id="{97057068-A079-7449-9D8F-2E378B02ECDD}"/>
              </a:ext>
            </a:extLst>
          </p:cNvPr>
          <p:cNvSpPr txBox="1"/>
          <p:nvPr/>
        </p:nvSpPr>
        <p:spPr>
          <a:xfrm>
            <a:off x="14509635" y="5170461"/>
            <a:ext cx="6035790"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44" name="TextBox 43">
            <a:extLst>
              <a:ext uri="{FF2B5EF4-FFF2-40B4-BE49-F238E27FC236}">
                <a16:creationId xmlns:a16="http://schemas.microsoft.com/office/drawing/2014/main" id="{04BCEB30-BCC1-8349-8ABF-82BBDE9463F6}"/>
              </a:ext>
            </a:extLst>
          </p:cNvPr>
          <p:cNvSpPr txBox="1"/>
          <p:nvPr/>
        </p:nvSpPr>
        <p:spPr>
          <a:xfrm>
            <a:off x="14509635" y="8028522"/>
            <a:ext cx="6035790"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53" name="TextBox 52">
            <a:extLst>
              <a:ext uri="{FF2B5EF4-FFF2-40B4-BE49-F238E27FC236}">
                <a16:creationId xmlns:a16="http://schemas.microsoft.com/office/drawing/2014/main" id="{D7370113-0ED4-D14B-9CA7-53E83602760D}"/>
              </a:ext>
            </a:extLst>
          </p:cNvPr>
          <p:cNvSpPr txBox="1"/>
          <p:nvPr/>
        </p:nvSpPr>
        <p:spPr>
          <a:xfrm>
            <a:off x="14509635" y="10732524"/>
            <a:ext cx="6035790"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54" name="Rectangle 53">
            <a:extLst>
              <a:ext uri="{FF2B5EF4-FFF2-40B4-BE49-F238E27FC236}">
                <a16:creationId xmlns:a16="http://schemas.microsoft.com/office/drawing/2014/main" id="{680B52D3-3F48-E249-BCB9-46A2A5B81712}"/>
              </a:ext>
            </a:extLst>
          </p:cNvPr>
          <p:cNvSpPr/>
          <p:nvPr/>
        </p:nvSpPr>
        <p:spPr>
          <a:xfrm>
            <a:off x="11988800" y="5298400"/>
            <a:ext cx="1501207" cy="861774"/>
          </a:xfrm>
          <a:prstGeom prst="rect">
            <a:avLst/>
          </a:prstGeom>
        </p:spPr>
        <p:txBody>
          <a:bodyPr wrap="square">
            <a:spAutoFit/>
          </a:bodyPr>
          <a:lstStyle/>
          <a:p>
            <a:pPr algn="ctr"/>
            <a:r>
              <a:rPr lang="en-US" sz="5000" dirty="0">
                <a:solidFill>
                  <a:schemeClr val="bg1"/>
                </a:solidFill>
                <a:latin typeface="Roboto Medium" panose="02000000000000000000" pitchFamily="2" charset="0"/>
                <a:ea typeface="Roboto Medium" panose="02000000000000000000" pitchFamily="2" charset="0"/>
                <a:cs typeface="Montserrat" charset="0"/>
              </a:rPr>
              <a:t>01</a:t>
            </a:r>
          </a:p>
        </p:txBody>
      </p:sp>
      <p:sp>
        <p:nvSpPr>
          <p:cNvPr id="55" name="Rectangle 54">
            <a:extLst>
              <a:ext uri="{FF2B5EF4-FFF2-40B4-BE49-F238E27FC236}">
                <a16:creationId xmlns:a16="http://schemas.microsoft.com/office/drawing/2014/main" id="{ED53707F-194D-8D42-AB07-5F24EC7B420A}"/>
              </a:ext>
            </a:extLst>
          </p:cNvPr>
          <p:cNvSpPr/>
          <p:nvPr/>
        </p:nvSpPr>
        <p:spPr>
          <a:xfrm>
            <a:off x="11988800" y="7984450"/>
            <a:ext cx="1501207" cy="861774"/>
          </a:xfrm>
          <a:prstGeom prst="rect">
            <a:avLst/>
          </a:prstGeom>
        </p:spPr>
        <p:txBody>
          <a:bodyPr wrap="square">
            <a:spAutoFit/>
          </a:bodyPr>
          <a:lstStyle/>
          <a:p>
            <a:pPr algn="ctr"/>
            <a:r>
              <a:rPr lang="en-US" sz="5000" dirty="0">
                <a:solidFill>
                  <a:schemeClr val="bg1"/>
                </a:solidFill>
                <a:latin typeface="Roboto Medium" panose="02000000000000000000" pitchFamily="2" charset="0"/>
                <a:ea typeface="Roboto Medium" panose="02000000000000000000" pitchFamily="2" charset="0"/>
                <a:cs typeface="Montserrat" charset="0"/>
              </a:rPr>
              <a:t>02</a:t>
            </a:r>
          </a:p>
        </p:txBody>
      </p:sp>
      <p:sp>
        <p:nvSpPr>
          <p:cNvPr id="56" name="Rectangle 55">
            <a:extLst>
              <a:ext uri="{FF2B5EF4-FFF2-40B4-BE49-F238E27FC236}">
                <a16:creationId xmlns:a16="http://schemas.microsoft.com/office/drawing/2014/main" id="{86942596-464F-2241-90D8-71AFB7856FD7}"/>
              </a:ext>
            </a:extLst>
          </p:cNvPr>
          <p:cNvSpPr/>
          <p:nvPr/>
        </p:nvSpPr>
        <p:spPr>
          <a:xfrm>
            <a:off x="11988800" y="10699075"/>
            <a:ext cx="1501207" cy="861774"/>
          </a:xfrm>
          <a:prstGeom prst="rect">
            <a:avLst/>
          </a:prstGeom>
        </p:spPr>
        <p:txBody>
          <a:bodyPr wrap="square">
            <a:spAutoFit/>
          </a:bodyPr>
          <a:lstStyle/>
          <a:p>
            <a:pPr algn="ctr"/>
            <a:r>
              <a:rPr lang="en-US" sz="5000" dirty="0">
                <a:solidFill>
                  <a:schemeClr val="bg1"/>
                </a:solidFill>
                <a:latin typeface="Roboto Medium" panose="02000000000000000000" pitchFamily="2" charset="0"/>
                <a:ea typeface="Roboto Medium" panose="02000000000000000000" pitchFamily="2" charset="0"/>
                <a:cs typeface="Montserrat" charset="0"/>
              </a:rPr>
              <a:t>03</a:t>
            </a:r>
          </a:p>
        </p:txBody>
      </p:sp>
    </p:spTree>
    <p:extLst>
      <p:ext uri="{BB962C8B-B14F-4D97-AF65-F5344CB8AC3E}">
        <p14:creationId xmlns:p14="http://schemas.microsoft.com/office/powerpoint/2010/main" val="2098792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20" name="Freeform 19">
            <a:extLst>
              <a:ext uri="{FF2B5EF4-FFF2-40B4-BE49-F238E27FC236}">
                <a16:creationId xmlns:a16="http://schemas.microsoft.com/office/drawing/2014/main" id="{019321F2-63CD-6C4A-9895-72DF36444F05}"/>
              </a:ext>
            </a:extLst>
          </p:cNvPr>
          <p:cNvSpPr/>
          <p:nvPr/>
        </p:nvSpPr>
        <p:spPr>
          <a:xfrm rot="18900000">
            <a:off x="9151132" y="5153651"/>
            <a:ext cx="6095426" cy="6087868"/>
          </a:xfrm>
          <a:custGeom>
            <a:avLst/>
            <a:gdLst/>
            <a:ahLst/>
            <a:cxnLst>
              <a:cxn ang="3cd4">
                <a:pos x="hc" y="t"/>
              </a:cxn>
              <a:cxn ang="cd2">
                <a:pos x="l" y="vc"/>
              </a:cxn>
              <a:cxn ang="cd4">
                <a:pos x="hc" y="b"/>
              </a:cxn>
              <a:cxn ang="0">
                <a:pos x="r" y="vc"/>
              </a:cxn>
            </a:cxnLst>
            <a:rect l="l" t="t" r="r" b="b"/>
            <a:pathLst>
              <a:path w="3227" h="3223">
                <a:moveTo>
                  <a:pt x="3157" y="356"/>
                </a:moveTo>
                <a:cubicBezTo>
                  <a:pt x="3063" y="450"/>
                  <a:pt x="3063" y="450"/>
                  <a:pt x="3063" y="450"/>
                </a:cubicBezTo>
                <a:cubicBezTo>
                  <a:pt x="3125" y="575"/>
                  <a:pt x="3157" y="700"/>
                  <a:pt x="3125" y="825"/>
                </a:cubicBezTo>
                <a:cubicBezTo>
                  <a:pt x="3125" y="981"/>
                  <a:pt x="3063" y="1106"/>
                  <a:pt x="2938" y="1231"/>
                </a:cubicBezTo>
                <a:cubicBezTo>
                  <a:pt x="938" y="3200"/>
                  <a:pt x="938" y="3200"/>
                  <a:pt x="938" y="3200"/>
                </a:cubicBezTo>
                <a:cubicBezTo>
                  <a:pt x="938" y="3231"/>
                  <a:pt x="907" y="3231"/>
                  <a:pt x="875" y="3200"/>
                </a:cubicBezTo>
                <a:cubicBezTo>
                  <a:pt x="0" y="2356"/>
                  <a:pt x="0" y="2356"/>
                  <a:pt x="0" y="2356"/>
                </a:cubicBezTo>
                <a:cubicBezTo>
                  <a:pt x="0" y="2325"/>
                  <a:pt x="0" y="2294"/>
                  <a:pt x="0" y="2263"/>
                </a:cubicBezTo>
                <a:cubicBezTo>
                  <a:pt x="2000" y="263"/>
                  <a:pt x="2000" y="263"/>
                  <a:pt x="2000" y="263"/>
                </a:cubicBezTo>
                <a:cubicBezTo>
                  <a:pt x="2094" y="169"/>
                  <a:pt x="2250" y="106"/>
                  <a:pt x="2375" y="75"/>
                </a:cubicBezTo>
                <a:cubicBezTo>
                  <a:pt x="2532" y="75"/>
                  <a:pt x="2657" y="106"/>
                  <a:pt x="2782" y="169"/>
                </a:cubicBezTo>
                <a:cubicBezTo>
                  <a:pt x="2875" y="44"/>
                  <a:pt x="2875" y="44"/>
                  <a:pt x="2875" y="44"/>
                </a:cubicBezTo>
                <a:cubicBezTo>
                  <a:pt x="2938" y="13"/>
                  <a:pt x="3000" y="-19"/>
                  <a:pt x="3063" y="13"/>
                </a:cubicBezTo>
                <a:cubicBezTo>
                  <a:pt x="3094" y="13"/>
                  <a:pt x="3125" y="13"/>
                  <a:pt x="3157" y="44"/>
                </a:cubicBezTo>
                <a:cubicBezTo>
                  <a:pt x="3250" y="138"/>
                  <a:pt x="3250" y="263"/>
                  <a:pt x="3157" y="356"/>
                </a:cubicBezTo>
                <a:close/>
              </a:path>
            </a:pathLst>
          </a:custGeom>
          <a:solidFill>
            <a:schemeClr val="bg1">
              <a:lumMod val="9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1" name="Freeform 20">
            <a:extLst>
              <a:ext uri="{FF2B5EF4-FFF2-40B4-BE49-F238E27FC236}">
                <a16:creationId xmlns:a16="http://schemas.microsoft.com/office/drawing/2014/main" id="{2713D4DF-00BF-2B42-9089-46B12072E2CC}"/>
              </a:ext>
            </a:extLst>
          </p:cNvPr>
          <p:cNvSpPr/>
          <p:nvPr/>
        </p:nvSpPr>
        <p:spPr>
          <a:xfrm rot="18900000">
            <a:off x="10369389" y="4673598"/>
            <a:ext cx="4678319" cy="6063305"/>
          </a:xfrm>
          <a:custGeom>
            <a:avLst/>
            <a:gdLst/>
            <a:ahLst/>
            <a:cxnLst>
              <a:cxn ang="3cd4">
                <a:pos x="hc" y="t"/>
              </a:cxn>
              <a:cxn ang="cd2">
                <a:pos x="l" y="vc"/>
              </a:cxn>
              <a:cxn ang="cd4">
                <a:pos x="hc" y="b"/>
              </a:cxn>
              <a:cxn ang="0">
                <a:pos x="r" y="vc"/>
              </a:cxn>
            </a:cxnLst>
            <a:rect l="l" t="t" r="r" b="b"/>
            <a:pathLst>
              <a:path w="2477" h="3210">
                <a:moveTo>
                  <a:pt x="2407" y="343"/>
                </a:moveTo>
                <a:cubicBezTo>
                  <a:pt x="2313" y="437"/>
                  <a:pt x="2313" y="437"/>
                  <a:pt x="2313" y="437"/>
                </a:cubicBezTo>
                <a:cubicBezTo>
                  <a:pt x="2375" y="562"/>
                  <a:pt x="2407" y="687"/>
                  <a:pt x="2375" y="812"/>
                </a:cubicBezTo>
                <a:cubicBezTo>
                  <a:pt x="2375" y="968"/>
                  <a:pt x="2313" y="1093"/>
                  <a:pt x="2188" y="1218"/>
                </a:cubicBezTo>
                <a:cubicBezTo>
                  <a:pt x="188" y="3187"/>
                  <a:pt x="188" y="3187"/>
                  <a:pt x="188" y="3187"/>
                </a:cubicBezTo>
                <a:cubicBezTo>
                  <a:pt x="188" y="3218"/>
                  <a:pt x="157" y="3218"/>
                  <a:pt x="125" y="3187"/>
                </a:cubicBezTo>
                <a:cubicBezTo>
                  <a:pt x="0" y="3062"/>
                  <a:pt x="0" y="3062"/>
                  <a:pt x="0" y="3062"/>
                </a:cubicBezTo>
                <a:cubicBezTo>
                  <a:pt x="32" y="3062"/>
                  <a:pt x="63" y="3062"/>
                  <a:pt x="63" y="3062"/>
                </a:cubicBezTo>
                <a:cubicBezTo>
                  <a:pt x="2063" y="1062"/>
                  <a:pt x="2063" y="1062"/>
                  <a:pt x="2063" y="1062"/>
                </a:cubicBezTo>
                <a:cubicBezTo>
                  <a:pt x="2157" y="968"/>
                  <a:pt x="2250" y="812"/>
                  <a:pt x="2250" y="687"/>
                </a:cubicBezTo>
                <a:cubicBezTo>
                  <a:pt x="2282" y="562"/>
                  <a:pt x="2219" y="406"/>
                  <a:pt x="2157" y="281"/>
                </a:cubicBezTo>
                <a:cubicBezTo>
                  <a:pt x="2282" y="187"/>
                  <a:pt x="2282" y="187"/>
                  <a:pt x="2282" y="187"/>
                </a:cubicBezTo>
                <a:cubicBezTo>
                  <a:pt x="2313" y="125"/>
                  <a:pt x="2344" y="62"/>
                  <a:pt x="2313" y="0"/>
                </a:cubicBezTo>
                <a:cubicBezTo>
                  <a:pt x="2344" y="0"/>
                  <a:pt x="2375" y="0"/>
                  <a:pt x="2407" y="31"/>
                </a:cubicBezTo>
                <a:cubicBezTo>
                  <a:pt x="2500" y="125"/>
                  <a:pt x="2500" y="250"/>
                  <a:pt x="2407" y="343"/>
                </a:cubicBezTo>
                <a:close/>
              </a:path>
            </a:pathLst>
          </a:custGeom>
          <a:solidFill>
            <a:schemeClr val="bg1">
              <a:lumMod val="8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2" name="Freeform 21">
            <a:extLst>
              <a:ext uri="{FF2B5EF4-FFF2-40B4-BE49-F238E27FC236}">
                <a16:creationId xmlns:a16="http://schemas.microsoft.com/office/drawing/2014/main" id="{F1E5A7D1-4A3C-3F42-8BF5-A43A88CE4550}"/>
              </a:ext>
            </a:extLst>
          </p:cNvPr>
          <p:cNvSpPr/>
          <p:nvPr/>
        </p:nvSpPr>
        <p:spPr>
          <a:xfrm rot="18900000">
            <a:off x="10887835" y="10189764"/>
            <a:ext cx="2565899" cy="2581014"/>
          </a:xfrm>
          <a:custGeom>
            <a:avLst/>
            <a:gdLst/>
            <a:ahLst/>
            <a:cxnLst>
              <a:cxn ang="3cd4">
                <a:pos x="hc" y="t"/>
              </a:cxn>
              <a:cxn ang="cd2">
                <a:pos x="l" y="vc"/>
              </a:cxn>
              <a:cxn ang="cd4">
                <a:pos x="hc" y="b"/>
              </a:cxn>
              <a:cxn ang="0">
                <a:pos x="r" y="vc"/>
              </a:cxn>
            </a:cxnLst>
            <a:rect l="l" t="t" r="r" b="b"/>
            <a:pathLst>
              <a:path w="1359" h="1367">
                <a:moveTo>
                  <a:pt x="1336" y="1179"/>
                </a:moveTo>
                <a:cubicBezTo>
                  <a:pt x="1148" y="1367"/>
                  <a:pt x="1148" y="1367"/>
                  <a:pt x="1148" y="1367"/>
                </a:cubicBezTo>
                <a:cubicBezTo>
                  <a:pt x="1148" y="1367"/>
                  <a:pt x="1117" y="1367"/>
                  <a:pt x="1086" y="1367"/>
                </a:cubicBezTo>
                <a:cubicBezTo>
                  <a:pt x="23" y="304"/>
                  <a:pt x="23" y="304"/>
                  <a:pt x="23" y="304"/>
                </a:cubicBezTo>
                <a:cubicBezTo>
                  <a:pt x="-8" y="273"/>
                  <a:pt x="-8" y="242"/>
                  <a:pt x="23" y="210"/>
                </a:cubicBezTo>
                <a:cubicBezTo>
                  <a:pt x="211" y="23"/>
                  <a:pt x="211" y="23"/>
                  <a:pt x="211" y="23"/>
                </a:cubicBezTo>
                <a:cubicBezTo>
                  <a:pt x="242" y="-8"/>
                  <a:pt x="273" y="-8"/>
                  <a:pt x="273" y="23"/>
                </a:cubicBezTo>
                <a:cubicBezTo>
                  <a:pt x="1336" y="1085"/>
                  <a:pt x="1336" y="1085"/>
                  <a:pt x="1336" y="1085"/>
                </a:cubicBezTo>
                <a:cubicBezTo>
                  <a:pt x="1367" y="1117"/>
                  <a:pt x="1367" y="1148"/>
                  <a:pt x="1336" y="1179"/>
                </a:cubicBezTo>
                <a:close/>
              </a:path>
            </a:pathLst>
          </a:custGeom>
          <a:solidFill>
            <a:schemeClr val="bg1">
              <a:lumMod val="8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3" name="Freeform 22">
            <a:extLst>
              <a:ext uri="{FF2B5EF4-FFF2-40B4-BE49-F238E27FC236}">
                <a16:creationId xmlns:a16="http://schemas.microsoft.com/office/drawing/2014/main" id="{942ED385-DCB4-0146-B02C-D1690791DB8A}"/>
              </a:ext>
            </a:extLst>
          </p:cNvPr>
          <p:cNvSpPr/>
          <p:nvPr/>
        </p:nvSpPr>
        <p:spPr>
          <a:xfrm rot="18900000">
            <a:off x="12937321" y="11036807"/>
            <a:ext cx="869156" cy="884271"/>
          </a:xfrm>
          <a:custGeom>
            <a:avLst/>
            <a:gdLst/>
            <a:ahLst/>
            <a:cxnLst>
              <a:cxn ang="3cd4">
                <a:pos x="hc" y="t"/>
              </a:cxn>
              <a:cxn ang="cd2">
                <a:pos x="l" y="vc"/>
              </a:cxn>
              <a:cxn ang="cd4">
                <a:pos x="hc" y="b"/>
              </a:cxn>
              <a:cxn ang="0">
                <a:pos x="r" y="vc"/>
              </a:cxn>
            </a:cxnLst>
            <a:rect l="l" t="t" r="r" b="b"/>
            <a:pathLst>
              <a:path w="461" h="469">
                <a:moveTo>
                  <a:pt x="438" y="281"/>
                </a:moveTo>
                <a:cubicBezTo>
                  <a:pt x="250" y="469"/>
                  <a:pt x="250" y="469"/>
                  <a:pt x="250" y="469"/>
                </a:cubicBezTo>
                <a:cubicBezTo>
                  <a:pt x="250" y="469"/>
                  <a:pt x="219" y="469"/>
                  <a:pt x="188" y="469"/>
                </a:cubicBezTo>
                <a:cubicBezTo>
                  <a:pt x="0" y="250"/>
                  <a:pt x="0" y="250"/>
                  <a:pt x="0" y="250"/>
                </a:cubicBezTo>
                <a:cubicBezTo>
                  <a:pt x="0" y="281"/>
                  <a:pt x="31" y="281"/>
                  <a:pt x="63" y="250"/>
                </a:cubicBezTo>
                <a:cubicBezTo>
                  <a:pt x="250" y="62"/>
                  <a:pt x="250" y="62"/>
                  <a:pt x="250" y="62"/>
                </a:cubicBezTo>
                <a:cubicBezTo>
                  <a:pt x="281" y="62"/>
                  <a:pt x="281" y="31"/>
                  <a:pt x="250" y="0"/>
                </a:cubicBezTo>
                <a:cubicBezTo>
                  <a:pt x="438" y="187"/>
                  <a:pt x="438" y="187"/>
                  <a:pt x="438" y="187"/>
                </a:cubicBezTo>
                <a:cubicBezTo>
                  <a:pt x="469" y="219"/>
                  <a:pt x="469" y="250"/>
                  <a:pt x="438" y="281"/>
                </a:cubicBezTo>
                <a:close/>
              </a:path>
            </a:pathLst>
          </a:custGeom>
          <a:solidFill>
            <a:schemeClr val="bg1">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4" name="Freeform 23">
            <a:extLst>
              <a:ext uri="{FF2B5EF4-FFF2-40B4-BE49-F238E27FC236}">
                <a16:creationId xmlns:a16="http://schemas.microsoft.com/office/drawing/2014/main" id="{415001CD-9E6B-C843-B908-4B8B60066078}"/>
              </a:ext>
            </a:extLst>
          </p:cNvPr>
          <p:cNvSpPr/>
          <p:nvPr/>
        </p:nvSpPr>
        <p:spPr>
          <a:xfrm rot="18900000">
            <a:off x="11213660" y="8357408"/>
            <a:ext cx="1403875" cy="1403875"/>
          </a:xfrm>
          <a:custGeom>
            <a:avLst/>
            <a:gdLst/>
            <a:ahLst/>
            <a:cxnLst>
              <a:cxn ang="3cd4">
                <a:pos x="hc" y="t"/>
              </a:cxn>
              <a:cxn ang="cd2">
                <a:pos x="l" y="vc"/>
              </a:cxn>
              <a:cxn ang="cd4">
                <a:pos x="hc" y="b"/>
              </a:cxn>
              <a:cxn ang="0">
                <a:pos x="r" y="vc"/>
              </a:cxn>
            </a:cxnLst>
            <a:rect l="l" t="t" r="r" b="b"/>
            <a:pathLst>
              <a:path w="744" h="744">
                <a:moveTo>
                  <a:pt x="656" y="369"/>
                </a:moveTo>
                <a:cubicBezTo>
                  <a:pt x="750" y="275"/>
                  <a:pt x="781" y="119"/>
                  <a:pt x="687" y="57"/>
                </a:cubicBezTo>
                <a:cubicBezTo>
                  <a:pt x="625" y="-37"/>
                  <a:pt x="469" y="-6"/>
                  <a:pt x="375" y="88"/>
                </a:cubicBezTo>
                <a:cubicBezTo>
                  <a:pt x="281" y="182"/>
                  <a:pt x="250" y="307"/>
                  <a:pt x="312" y="369"/>
                </a:cubicBezTo>
                <a:cubicBezTo>
                  <a:pt x="281" y="432"/>
                  <a:pt x="281" y="463"/>
                  <a:pt x="219" y="463"/>
                </a:cubicBezTo>
                <a:cubicBezTo>
                  <a:pt x="219" y="463"/>
                  <a:pt x="219" y="494"/>
                  <a:pt x="187" y="494"/>
                </a:cubicBezTo>
                <a:cubicBezTo>
                  <a:pt x="187" y="494"/>
                  <a:pt x="156" y="494"/>
                  <a:pt x="125" y="494"/>
                </a:cubicBezTo>
                <a:cubicBezTo>
                  <a:pt x="62" y="525"/>
                  <a:pt x="31" y="619"/>
                  <a:pt x="0" y="682"/>
                </a:cubicBezTo>
                <a:cubicBezTo>
                  <a:pt x="0" y="682"/>
                  <a:pt x="0" y="713"/>
                  <a:pt x="0" y="744"/>
                </a:cubicBezTo>
                <a:lnTo>
                  <a:pt x="31" y="744"/>
                </a:lnTo>
                <a:cubicBezTo>
                  <a:pt x="62" y="744"/>
                  <a:pt x="94" y="744"/>
                  <a:pt x="94" y="713"/>
                </a:cubicBezTo>
                <a:cubicBezTo>
                  <a:pt x="125" y="650"/>
                  <a:pt x="125" y="619"/>
                  <a:pt x="187" y="588"/>
                </a:cubicBezTo>
                <a:lnTo>
                  <a:pt x="219" y="588"/>
                </a:lnTo>
                <a:cubicBezTo>
                  <a:pt x="219" y="588"/>
                  <a:pt x="250" y="588"/>
                  <a:pt x="281" y="557"/>
                </a:cubicBezTo>
                <a:cubicBezTo>
                  <a:pt x="344" y="525"/>
                  <a:pt x="375" y="494"/>
                  <a:pt x="406" y="463"/>
                </a:cubicBezTo>
                <a:cubicBezTo>
                  <a:pt x="469" y="463"/>
                  <a:pt x="562" y="432"/>
                  <a:pt x="656" y="36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5" name="Freeform 24">
            <a:extLst>
              <a:ext uri="{FF2B5EF4-FFF2-40B4-BE49-F238E27FC236}">
                <a16:creationId xmlns:a16="http://schemas.microsoft.com/office/drawing/2014/main" id="{0E8B34B1-5BD2-6F48-948A-9364376E65A4}"/>
              </a:ext>
            </a:extLst>
          </p:cNvPr>
          <p:cNvSpPr/>
          <p:nvPr/>
        </p:nvSpPr>
        <p:spPr>
          <a:xfrm rot="18900000">
            <a:off x="11745663" y="6375432"/>
            <a:ext cx="1434107" cy="1417102"/>
          </a:xfrm>
          <a:custGeom>
            <a:avLst/>
            <a:gdLst/>
            <a:ahLst/>
            <a:cxnLst>
              <a:cxn ang="3cd4">
                <a:pos x="hc" y="t"/>
              </a:cxn>
              <a:cxn ang="cd2">
                <a:pos x="l" y="vc"/>
              </a:cxn>
              <a:cxn ang="cd4">
                <a:pos x="hc" y="b"/>
              </a:cxn>
              <a:cxn ang="0">
                <a:pos x="r" y="vc"/>
              </a:cxn>
            </a:cxnLst>
            <a:rect l="l" t="t" r="r" b="b"/>
            <a:pathLst>
              <a:path w="760" h="751">
                <a:moveTo>
                  <a:pt x="719" y="32"/>
                </a:moveTo>
                <a:cubicBezTo>
                  <a:pt x="625" y="-30"/>
                  <a:pt x="500" y="1"/>
                  <a:pt x="407" y="95"/>
                </a:cubicBezTo>
                <a:cubicBezTo>
                  <a:pt x="344" y="126"/>
                  <a:pt x="313" y="188"/>
                  <a:pt x="313" y="251"/>
                </a:cubicBezTo>
                <a:cubicBezTo>
                  <a:pt x="282" y="313"/>
                  <a:pt x="313" y="345"/>
                  <a:pt x="313" y="376"/>
                </a:cubicBezTo>
                <a:cubicBezTo>
                  <a:pt x="313" y="438"/>
                  <a:pt x="282" y="470"/>
                  <a:pt x="250" y="470"/>
                </a:cubicBezTo>
                <a:cubicBezTo>
                  <a:pt x="250" y="470"/>
                  <a:pt x="219" y="470"/>
                  <a:pt x="219" y="501"/>
                </a:cubicBezTo>
                <a:cubicBezTo>
                  <a:pt x="188" y="501"/>
                  <a:pt x="188" y="501"/>
                  <a:pt x="157" y="501"/>
                </a:cubicBezTo>
                <a:cubicBezTo>
                  <a:pt x="63" y="532"/>
                  <a:pt x="32" y="626"/>
                  <a:pt x="0" y="688"/>
                </a:cubicBezTo>
                <a:cubicBezTo>
                  <a:pt x="0" y="688"/>
                  <a:pt x="0" y="720"/>
                  <a:pt x="32" y="751"/>
                </a:cubicBezTo>
                <a:cubicBezTo>
                  <a:pt x="63" y="751"/>
                  <a:pt x="94" y="751"/>
                  <a:pt x="94" y="720"/>
                </a:cubicBezTo>
                <a:cubicBezTo>
                  <a:pt x="125" y="657"/>
                  <a:pt x="157" y="626"/>
                  <a:pt x="188" y="595"/>
                </a:cubicBezTo>
                <a:lnTo>
                  <a:pt x="219" y="595"/>
                </a:lnTo>
                <a:cubicBezTo>
                  <a:pt x="250" y="595"/>
                  <a:pt x="282" y="595"/>
                  <a:pt x="282" y="563"/>
                </a:cubicBezTo>
                <a:lnTo>
                  <a:pt x="313" y="563"/>
                </a:lnTo>
                <a:cubicBezTo>
                  <a:pt x="344" y="532"/>
                  <a:pt x="375" y="501"/>
                  <a:pt x="407" y="438"/>
                </a:cubicBezTo>
                <a:cubicBezTo>
                  <a:pt x="438" y="470"/>
                  <a:pt x="469" y="470"/>
                  <a:pt x="500" y="470"/>
                </a:cubicBezTo>
                <a:cubicBezTo>
                  <a:pt x="563" y="438"/>
                  <a:pt x="625" y="407"/>
                  <a:pt x="657" y="376"/>
                </a:cubicBezTo>
                <a:cubicBezTo>
                  <a:pt x="782" y="251"/>
                  <a:pt x="782" y="126"/>
                  <a:pt x="719" y="32"/>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6" name="Freeform 25">
            <a:extLst>
              <a:ext uri="{FF2B5EF4-FFF2-40B4-BE49-F238E27FC236}">
                <a16:creationId xmlns:a16="http://schemas.microsoft.com/office/drawing/2014/main" id="{3153CEE1-0A14-F649-80D1-2D6321CDFE31}"/>
              </a:ext>
            </a:extLst>
          </p:cNvPr>
          <p:cNvSpPr/>
          <p:nvPr/>
        </p:nvSpPr>
        <p:spPr>
          <a:xfrm rot="18900000">
            <a:off x="9531764" y="8921414"/>
            <a:ext cx="1179028" cy="1179028"/>
          </a:xfrm>
          <a:custGeom>
            <a:avLst/>
            <a:gdLst/>
            <a:ahLst/>
            <a:cxnLst>
              <a:cxn ang="3cd4">
                <a:pos x="hc" y="t"/>
              </a:cxn>
              <a:cxn ang="cd2">
                <a:pos x="l" y="vc"/>
              </a:cxn>
              <a:cxn ang="cd4">
                <a:pos x="hc" y="b"/>
              </a:cxn>
              <a:cxn ang="0">
                <a:pos x="r" y="vc"/>
              </a:cxn>
            </a:cxnLst>
            <a:rect l="l" t="t" r="r" b="b"/>
            <a:pathLst>
              <a:path w="625" h="625">
                <a:moveTo>
                  <a:pt x="625" y="312"/>
                </a:moveTo>
                <a:cubicBezTo>
                  <a:pt x="625" y="343"/>
                  <a:pt x="593" y="375"/>
                  <a:pt x="562" y="375"/>
                </a:cubicBezTo>
                <a:cubicBezTo>
                  <a:pt x="468" y="375"/>
                  <a:pt x="468" y="375"/>
                  <a:pt x="468" y="375"/>
                </a:cubicBezTo>
                <a:lnTo>
                  <a:pt x="468" y="406"/>
                </a:lnTo>
                <a:cubicBezTo>
                  <a:pt x="500" y="437"/>
                  <a:pt x="500" y="437"/>
                  <a:pt x="500" y="437"/>
                </a:cubicBezTo>
                <a:cubicBezTo>
                  <a:pt x="531" y="468"/>
                  <a:pt x="531" y="500"/>
                  <a:pt x="500" y="500"/>
                </a:cubicBezTo>
                <a:cubicBezTo>
                  <a:pt x="500" y="531"/>
                  <a:pt x="468" y="531"/>
                  <a:pt x="468" y="531"/>
                </a:cubicBezTo>
                <a:cubicBezTo>
                  <a:pt x="468" y="531"/>
                  <a:pt x="437" y="531"/>
                  <a:pt x="437" y="500"/>
                </a:cubicBezTo>
                <a:cubicBezTo>
                  <a:pt x="375" y="468"/>
                  <a:pt x="375" y="468"/>
                  <a:pt x="375" y="468"/>
                </a:cubicBezTo>
                <a:lnTo>
                  <a:pt x="343" y="468"/>
                </a:lnTo>
                <a:cubicBezTo>
                  <a:pt x="343" y="562"/>
                  <a:pt x="343" y="562"/>
                  <a:pt x="343" y="562"/>
                </a:cubicBezTo>
                <a:cubicBezTo>
                  <a:pt x="343" y="593"/>
                  <a:pt x="343" y="625"/>
                  <a:pt x="312" y="625"/>
                </a:cubicBezTo>
                <a:cubicBezTo>
                  <a:pt x="281" y="625"/>
                  <a:pt x="250" y="593"/>
                  <a:pt x="250" y="562"/>
                </a:cubicBezTo>
                <a:cubicBezTo>
                  <a:pt x="250" y="468"/>
                  <a:pt x="250" y="468"/>
                  <a:pt x="250" y="468"/>
                </a:cubicBezTo>
                <a:lnTo>
                  <a:pt x="218" y="468"/>
                </a:lnTo>
                <a:cubicBezTo>
                  <a:pt x="93" y="593"/>
                  <a:pt x="93" y="593"/>
                  <a:pt x="93" y="593"/>
                </a:cubicBezTo>
                <a:lnTo>
                  <a:pt x="62" y="593"/>
                </a:lnTo>
                <a:lnTo>
                  <a:pt x="31" y="593"/>
                </a:lnTo>
                <a:cubicBezTo>
                  <a:pt x="0" y="562"/>
                  <a:pt x="0" y="531"/>
                  <a:pt x="31" y="531"/>
                </a:cubicBezTo>
                <a:cubicBezTo>
                  <a:pt x="156" y="406"/>
                  <a:pt x="156" y="406"/>
                  <a:pt x="156" y="406"/>
                </a:cubicBezTo>
                <a:cubicBezTo>
                  <a:pt x="125" y="375"/>
                  <a:pt x="125" y="375"/>
                  <a:pt x="125" y="375"/>
                </a:cubicBezTo>
                <a:cubicBezTo>
                  <a:pt x="31" y="375"/>
                  <a:pt x="31" y="375"/>
                  <a:pt x="31" y="375"/>
                </a:cubicBezTo>
                <a:cubicBezTo>
                  <a:pt x="0" y="375"/>
                  <a:pt x="0" y="343"/>
                  <a:pt x="0" y="312"/>
                </a:cubicBezTo>
                <a:cubicBezTo>
                  <a:pt x="0" y="281"/>
                  <a:pt x="0" y="250"/>
                  <a:pt x="31" y="250"/>
                </a:cubicBezTo>
                <a:cubicBezTo>
                  <a:pt x="125" y="250"/>
                  <a:pt x="125" y="250"/>
                  <a:pt x="125" y="250"/>
                </a:cubicBezTo>
                <a:lnTo>
                  <a:pt x="156" y="218"/>
                </a:lnTo>
                <a:cubicBezTo>
                  <a:pt x="93" y="187"/>
                  <a:pt x="93" y="187"/>
                  <a:pt x="93" y="187"/>
                </a:cubicBezTo>
                <a:cubicBezTo>
                  <a:pt x="93" y="156"/>
                  <a:pt x="93" y="125"/>
                  <a:pt x="93" y="125"/>
                </a:cubicBezTo>
                <a:cubicBezTo>
                  <a:pt x="125" y="93"/>
                  <a:pt x="156" y="93"/>
                  <a:pt x="187" y="125"/>
                </a:cubicBezTo>
                <a:cubicBezTo>
                  <a:pt x="218" y="156"/>
                  <a:pt x="218" y="156"/>
                  <a:pt x="218" y="156"/>
                </a:cubicBezTo>
                <a:lnTo>
                  <a:pt x="250" y="156"/>
                </a:lnTo>
                <a:cubicBezTo>
                  <a:pt x="250" y="62"/>
                  <a:pt x="250" y="62"/>
                  <a:pt x="250" y="62"/>
                </a:cubicBezTo>
                <a:cubicBezTo>
                  <a:pt x="250" y="31"/>
                  <a:pt x="281" y="0"/>
                  <a:pt x="312" y="0"/>
                </a:cubicBezTo>
                <a:cubicBezTo>
                  <a:pt x="343" y="0"/>
                  <a:pt x="343" y="31"/>
                  <a:pt x="343" y="62"/>
                </a:cubicBezTo>
                <a:cubicBezTo>
                  <a:pt x="343" y="156"/>
                  <a:pt x="343" y="156"/>
                  <a:pt x="343" y="156"/>
                </a:cubicBezTo>
                <a:cubicBezTo>
                  <a:pt x="375" y="156"/>
                  <a:pt x="375" y="156"/>
                  <a:pt x="375" y="156"/>
                </a:cubicBezTo>
                <a:cubicBezTo>
                  <a:pt x="500" y="31"/>
                  <a:pt x="500" y="31"/>
                  <a:pt x="500" y="31"/>
                </a:cubicBezTo>
                <a:cubicBezTo>
                  <a:pt x="531" y="0"/>
                  <a:pt x="562" y="0"/>
                  <a:pt x="593" y="31"/>
                </a:cubicBezTo>
                <a:cubicBezTo>
                  <a:pt x="593" y="62"/>
                  <a:pt x="593" y="93"/>
                  <a:pt x="593" y="93"/>
                </a:cubicBezTo>
                <a:cubicBezTo>
                  <a:pt x="468" y="218"/>
                  <a:pt x="468" y="218"/>
                  <a:pt x="468" y="218"/>
                </a:cubicBezTo>
                <a:cubicBezTo>
                  <a:pt x="468" y="250"/>
                  <a:pt x="468" y="250"/>
                  <a:pt x="468" y="250"/>
                </a:cubicBezTo>
                <a:cubicBezTo>
                  <a:pt x="562" y="250"/>
                  <a:pt x="562" y="250"/>
                  <a:pt x="562" y="250"/>
                </a:cubicBezTo>
                <a:cubicBezTo>
                  <a:pt x="593" y="250"/>
                  <a:pt x="625" y="281"/>
                  <a:pt x="625" y="312"/>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7" name="Freeform 26">
            <a:extLst>
              <a:ext uri="{FF2B5EF4-FFF2-40B4-BE49-F238E27FC236}">
                <a16:creationId xmlns:a16="http://schemas.microsoft.com/office/drawing/2014/main" id="{A9C8687A-A37C-ED4C-A57E-5D3649C0A86F}"/>
              </a:ext>
            </a:extLst>
          </p:cNvPr>
          <p:cNvSpPr/>
          <p:nvPr/>
        </p:nvSpPr>
        <p:spPr>
          <a:xfrm rot="18900000">
            <a:off x="10034942" y="8712993"/>
            <a:ext cx="589514" cy="1179028"/>
          </a:xfrm>
          <a:custGeom>
            <a:avLst/>
            <a:gdLst/>
            <a:ahLst/>
            <a:cxnLst>
              <a:cxn ang="3cd4">
                <a:pos x="hc" y="t"/>
              </a:cxn>
              <a:cxn ang="cd2">
                <a:pos x="l" y="vc"/>
              </a:cxn>
              <a:cxn ang="cd4">
                <a:pos x="hc" y="b"/>
              </a:cxn>
              <a:cxn ang="0">
                <a:pos x="r" y="vc"/>
              </a:cxn>
            </a:cxnLst>
            <a:rect l="l" t="t" r="r" b="b"/>
            <a:pathLst>
              <a:path w="313" h="625">
                <a:moveTo>
                  <a:pt x="313" y="312"/>
                </a:moveTo>
                <a:cubicBezTo>
                  <a:pt x="313" y="343"/>
                  <a:pt x="281" y="375"/>
                  <a:pt x="250" y="375"/>
                </a:cubicBezTo>
                <a:cubicBezTo>
                  <a:pt x="156" y="375"/>
                  <a:pt x="156" y="375"/>
                  <a:pt x="156" y="375"/>
                </a:cubicBezTo>
                <a:lnTo>
                  <a:pt x="156" y="406"/>
                </a:lnTo>
                <a:cubicBezTo>
                  <a:pt x="188" y="437"/>
                  <a:pt x="188" y="437"/>
                  <a:pt x="188" y="437"/>
                </a:cubicBezTo>
                <a:cubicBezTo>
                  <a:pt x="219" y="468"/>
                  <a:pt x="219" y="500"/>
                  <a:pt x="188" y="500"/>
                </a:cubicBezTo>
                <a:cubicBezTo>
                  <a:pt x="188" y="531"/>
                  <a:pt x="156" y="531"/>
                  <a:pt x="156" y="531"/>
                </a:cubicBezTo>
                <a:cubicBezTo>
                  <a:pt x="156" y="531"/>
                  <a:pt x="125" y="531"/>
                  <a:pt x="125" y="500"/>
                </a:cubicBezTo>
                <a:cubicBezTo>
                  <a:pt x="63" y="468"/>
                  <a:pt x="63" y="468"/>
                  <a:pt x="63" y="468"/>
                </a:cubicBezTo>
                <a:lnTo>
                  <a:pt x="31" y="468"/>
                </a:lnTo>
                <a:cubicBezTo>
                  <a:pt x="31" y="562"/>
                  <a:pt x="31" y="562"/>
                  <a:pt x="31" y="562"/>
                </a:cubicBezTo>
                <a:cubicBezTo>
                  <a:pt x="31" y="593"/>
                  <a:pt x="31" y="625"/>
                  <a:pt x="0" y="625"/>
                </a:cubicBezTo>
                <a:cubicBezTo>
                  <a:pt x="0" y="500"/>
                  <a:pt x="0" y="500"/>
                  <a:pt x="0" y="500"/>
                </a:cubicBezTo>
                <a:cubicBezTo>
                  <a:pt x="0" y="468"/>
                  <a:pt x="0" y="437"/>
                  <a:pt x="31" y="437"/>
                </a:cubicBezTo>
                <a:cubicBezTo>
                  <a:pt x="63" y="406"/>
                  <a:pt x="94" y="375"/>
                  <a:pt x="94" y="312"/>
                </a:cubicBezTo>
                <a:cubicBezTo>
                  <a:pt x="94" y="250"/>
                  <a:pt x="63" y="218"/>
                  <a:pt x="31" y="187"/>
                </a:cubicBezTo>
                <a:cubicBezTo>
                  <a:pt x="0" y="156"/>
                  <a:pt x="0" y="156"/>
                  <a:pt x="0" y="125"/>
                </a:cubicBezTo>
                <a:cubicBezTo>
                  <a:pt x="0" y="0"/>
                  <a:pt x="0" y="0"/>
                  <a:pt x="0" y="0"/>
                </a:cubicBezTo>
                <a:cubicBezTo>
                  <a:pt x="31" y="0"/>
                  <a:pt x="31" y="31"/>
                  <a:pt x="31" y="62"/>
                </a:cubicBezTo>
                <a:cubicBezTo>
                  <a:pt x="31" y="156"/>
                  <a:pt x="31" y="156"/>
                  <a:pt x="31" y="156"/>
                </a:cubicBezTo>
                <a:cubicBezTo>
                  <a:pt x="63" y="156"/>
                  <a:pt x="63" y="156"/>
                  <a:pt x="63" y="156"/>
                </a:cubicBezTo>
                <a:cubicBezTo>
                  <a:pt x="188" y="31"/>
                  <a:pt x="188" y="31"/>
                  <a:pt x="188" y="31"/>
                </a:cubicBezTo>
                <a:cubicBezTo>
                  <a:pt x="219" y="0"/>
                  <a:pt x="250" y="0"/>
                  <a:pt x="281" y="31"/>
                </a:cubicBezTo>
                <a:cubicBezTo>
                  <a:pt x="281" y="62"/>
                  <a:pt x="281" y="93"/>
                  <a:pt x="281" y="93"/>
                </a:cubicBezTo>
                <a:cubicBezTo>
                  <a:pt x="156" y="218"/>
                  <a:pt x="156" y="218"/>
                  <a:pt x="156" y="218"/>
                </a:cubicBezTo>
                <a:cubicBezTo>
                  <a:pt x="156" y="250"/>
                  <a:pt x="156" y="250"/>
                  <a:pt x="156" y="250"/>
                </a:cubicBezTo>
                <a:cubicBezTo>
                  <a:pt x="250" y="250"/>
                  <a:pt x="250" y="250"/>
                  <a:pt x="250" y="250"/>
                </a:cubicBezTo>
                <a:cubicBezTo>
                  <a:pt x="281" y="250"/>
                  <a:pt x="313" y="281"/>
                  <a:pt x="313" y="312"/>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8" name="Freeform 27">
            <a:extLst>
              <a:ext uri="{FF2B5EF4-FFF2-40B4-BE49-F238E27FC236}">
                <a16:creationId xmlns:a16="http://schemas.microsoft.com/office/drawing/2014/main" id="{0C4FEC1E-D081-0944-98B3-08BE7523A04E}"/>
              </a:ext>
            </a:extLst>
          </p:cNvPr>
          <p:cNvSpPr/>
          <p:nvPr/>
        </p:nvSpPr>
        <p:spPr>
          <a:xfrm rot="18900000">
            <a:off x="9050112" y="7159927"/>
            <a:ext cx="1179028" cy="1237602"/>
          </a:xfrm>
          <a:custGeom>
            <a:avLst/>
            <a:gdLst/>
            <a:ahLst/>
            <a:cxnLst>
              <a:cxn ang="3cd4">
                <a:pos x="hc" y="t"/>
              </a:cxn>
              <a:cxn ang="cd2">
                <a:pos x="l" y="vc"/>
              </a:cxn>
              <a:cxn ang="cd4">
                <a:pos x="hc" y="b"/>
              </a:cxn>
              <a:cxn ang="0">
                <a:pos x="r" y="vc"/>
              </a:cxn>
            </a:cxnLst>
            <a:rect l="l" t="t" r="r" b="b"/>
            <a:pathLst>
              <a:path w="625" h="656">
                <a:moveTo>
                  <a:pt x="500" y="375"/>
                </a:moveTo>
                <a:cubicBezTo>
                  <a:pt x="500" y="406"/>
                  <a:pt x="500" y="406"/>
                  <a:pt x="469" y="406"/>
                </a:cubicBezTo>
                <a:cubicBezTo>
                  <a:pt x="594" y="531"/>
                  <a:pt x="594" y="531"/>
                  <a:pt x="594" y="531"/>
                </a:cubicBezTo>
                <a:cubicBezTo>
                  <a:pt x="625" y="562"/>
                  <a:pt x="625" y="594"/>
                  <a:pt x="594" y="594"/>
                </a:cubicBezTo>
                <a:cubicBezTo>
                  <a:pt x="594" y="625"/>
                  <a:pt x="563" y="625"/>
                  <a:pt x="563" y="625"/>
                </a:cubicBezTo>
                <a:cubicBezTo>
                  <a:pt x="563" y="625"/>
                  <a:pt x="532" y="625"/>
                  <a:pt x="532" y="594"/>
                </a:cubicBezTo>
                <a:cubicBezTo>
                  <a:pt x="407" y="500"/>
                  <a:pt x="407" y="500"/>
                  <a:pt x="407" y="500"/>
                </a:cubicBezTo>
                <a:lnTo>
                  <a:pt x="375" y="500"/>
                </a:lnTo>
                <a:cubicBezTo>
                  <a:pt x="375" y="594"/>
                  <a:pt x="375" y="594"/>
                  <a:pt x="375" y="594"/>
                </a:cubicBezTo>
                <a:cubicBezTo>
                  <a:pt x="375" y="625"/>
                  <a:pt x="344" y="656"/>
                  <a:pt x="313" y="656"/>
                </a:cubicBezTo>
                <a:cubicBezTo>
                  <a:pt x="282" y="656"/>
                  <a:pt x="282" y="625"/>
                  <a:pt x="282" y="594"/>
                </a:cubicBezTo>
                <a:cubicBezTo>
                  <a:pt x="282" y="500"/>
                  <a:pt x="282" y="500"/>
                  <a:pt x="282" y="500"/>
                </a:cubicBezTo>
                <a:cubicBezTo>
                  <a:pt x="250" y="500"/>
                  <a:pt x="250" y="500"/>
                  <a:pt x="250" y="500"/>
                </a:cubicBezTo>
                <a:cubicBezTo>
                  <a:pt x="188" y="531"/>
                  <a:pt x="188" y="531"/>
                  <a:pt x="188" y="531"/>
                </a:cubicBezTo>
                <a:lnTo>
                  <a:pt x="157" y="531"/>
                </a:lnTo>
                <a:lnTo>
                  <a:pt x="125" y="531"/>
                </a:lnTo>
                <a:cubicBezTo>
                  <a:pt x="94" y="500"/>
                  <a:pt x="94" y="469"/>
                  <a:pt x="125" y="469"/>
                </a:cubicBezTo>
                <a:cubicBezTo>
                  <a:pt x="157" y="406"/>
                  <a:pt x="157" y="406"/>
                  <a:pt x="157" y="406"/>
                </a:cubicBezTo>
                <a:lnTo>
                  <a:pt x="157" y="375"/>
                </a:lnTo>
                <a:cubicBezTo>
                  <a:pt x="63" y="375"/>
                  <a:pt x="63" y="375"/>
                  <a:pt x="63" y="375"/>
                </a:cubicBezTo>
                <a:cubicBezTo>
                  <a:pt x="32" y="375"/>
                  <a:pt x="0" y="344"/>
                  <a:pt x="0" y="344"/>
                </a:cubicBezTo>
                <a:cubicBezTo>
                  <a:pt x="0" y="312"/>
                  <a:pt x="32" y="281"/>
                  <a:pt x="63" y="281"/>
                </a:cubicBezTo>
                <a:cubicBezTo>
                  <a:pt x="157" y="281"/>
                  <a:pt x="157" y="281"/>
                  <a:pt x="157" y="281"/>
                </a:cubicBezTo>
                <a:lnTo>
                  <a:pt x="157" y="250"/>
                </a:lnTo>
                <a:cubicBezTo>
                  <a:pt x="32" y="125"/>
                  <a:pt x="32" y="125"/>
                  <a:pt x="32" y="125"/>
                </a:cubicBezTo>
                <a:cubicBezTo>
                  <a:pt x="32" y="94"/>
                  <a:pt x="32" y="62"/>
                  <a:pt x="32" y="62"/>
                </a:cubicBezTo>
                <a:cubicBezTo>
                  <a:pt x="63" y="31"/>
                  <a:pt x="94" y="31"/>
                  <a:pt x="125" y="62"/>
                </a:cubicBezTo>
                <a:cubicBezTo>
                  <a:pt x="250" y="187"/>
                  <a:pt x="250" y="187"/>
                  <a:pt x="250" y="187"/>
                </a:cubicBezTo>
                <a:cubicBezTo>
                  <a:pt x="250" y="156"/>
                  <a:pt x="250" y="156"/>
                  <a:pt x="282" y="156"/>
                </a:cubicBezTo>
                <a:cubicBezTo>
                  <a:pt x="282" y="62"/>
                  <a:pt x="282" y="62"/>
                  <a:pt x="282" y="62"/>
                </a:cubicBezTo>
                <a:cubicBezTo>
                  <a:pt x="282" y="31"/>
                  <a:pt x="282" y="0"/>
                  <a:pt x="313" y="0"/>
                </a:cubicBezTo>
                <a:cubicBezTo>
                  <a:pt x="344" y="0"/>
                  <a:pt x="375" y="31"/>
                  <a:pt x="375" y="62"/>
                </a:cubicBezTo>
                <a:cubicBezTo>
                  <a:pt x="375" y="156"/>
                  <a:pt x="375" y="156"/>
                  <a:pt x="375" y="156"/>
                </a:cubicBezTo>
                <a:cubicBezTo>
                  <a:pt x="375" y="156"/>
                  <a:pt x="407" y="156"/>
                  <a:pt x="407" y="187"/>
                </a:cubicBezTo>
                <a:cubicBezTo>
                  <a:pt x="438" y="125"/>
                  <a:pt x="438" y="125"/>
                  <a:pt x="438" y="125"/>
                </a:cubicBezTo>
                <a:cubicBezTo>
                  <a:pt x="469" y="94"/>
                  <a:pt x="500" y="94"/>
                  <a:pt x="532" y="125"/>
                </a:cubicBezTo>
                <a:cubicBezTo>
                  <a:pt x="532" y="156"/>
                  <a:pt x="532" y="187"/>
                  <a:pt x="532" y="187"/>
                </a:cubicBezTo>
                <a:cubicBezTo>
                  <a:pt x="469" y="250"/>
                  <a:pt x="469" y="250"/>
                  <a:pt x="469" y="250"/>
                </a:cubicBezTo>
                <a:cubicBezTo>
                  <a:pt x="500" y="250"/>
                  <a:pt x="500" y="281"/>
                  <a:pt x="500" y="281"/>
                </a:cubicBezTo>
                <a:cubicBezTo>
                  <a:pt x="594" y="281"/>
                  <a:pt x="594" y="281"/>
                  <a:pt x="594" y="281"/>
                </a:cubicBezTo>
                <a:cubicBezTo>
                  <a:pt x="625" y="281"/>
                  <a:pt x="625" y="312"/>
                  <a:pt x="625" y="344"/>
                </a:cubicBezTo>
                <a:cubicBezTo>
                  <a:pt x="625" y="344"/>
                  <a:pt x="625" y="375"/>
                  <a:pt x="594" y="375"/>
                </a:cubicBezTo>
                <a:cubicBezTo>
                  <a:pt x="500" y="375"/>
                  <a:pt x="500" y="375"/>
                  <a:pt x="500" y="375"/>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9" name="Freeform 28">
            <a:extLst>
              <a:ext uri="{FF2B5EF4-FFF2-40B4-BE49-F238E27FC236}">
                <a16:creationId xmlns:a16="http://schemas.microsoft.com/office/drawing/2014/main" id="{E0C56016-FA7C-3244-9E75-F92B1ABF576D}"/>
              </a:ext>
            </a:extLst>
          </p:cNvPr>
          <p:cNvSpPr/>
          <p:nvPr/>
        </p:nvSpPr>
        <p:spPr>
          <a:xfrm rot="18900000">
            <a:off x="9551306" y="6942154"/>
            <a:ext cx="612188" cy="1237602"/>
          </a:xfrm>
          <a:custGeom>
            <a:avLst/>
            <a:gdLst/>
            <a:ahLst/>
            <a:cxnLst>
              <a:cxn ang="3cd4">
                <a:pos x="hc" y="t"/>
              </a:cxn>
              <a:cxn ang="cd2">
                <a:pos x="l" y="vc"/>
              </a:cxn>
              <a:cxn ang="cd4">
                <a:pos x="hc" y="b"/>
              </a:cxn>
              <a:cxn ang="0">
                <a:pos x="r" y="vc"/>
              </a:cxn>
            </a:cxnLst>
            <a:rect l="l" t="t" r="r" b="b"/>
            <a:pathLst>
              <a:path w="325" h="656">
                <a:moveTo>
                  <a:pt x="187" y="375"/>
                </a:moveTo>
                <a:cubicBezTo>
                  <a:pt x="187" y="406"/>
                  <a:pt x="187" y="406"/>
                  <a:pt x="156" y="406"/>
                </a:cubicBezTo>
                <a:cubicBezTo>
                  <a:pt x="281" y="531"/>
                  <a:pt x="281" y="531"/>
                  <a:pt x="281" y="531"/>
                </a:cubicBezTo>
                <a:cubicBezTo>
                  <a:pt x="312" y="562"/>
                  <a:pt x="312" y="594"/>
                  <a:pt x="281" y="594"/>
                </a:cubicBezTo>
                <a:cubicBezTo>
                  <a:pt x="281" y="625"/>
                  <a:pt x="250" y="625"/>
                  <a:pt x="250" y="625"/>
                </a:cubicBezTo>
                <a:cubicBezTo>
                  <a:pt x="250" y="625"/>
                  <a:pt x="219" y="625"/>
                  <a:pt x="219" y="594"/>
                </a:cubicBezTo>
                <a:cubicBezTo>
                  <a:pt x="94" y="500"/>
                  <a:pt x="94" y="500"/>
                  <a:pt x="94" y="500"/>
                </a:cubicBezTo>
                <a:lnTo>
                  <a:pt x="62" y="500"/>
                </a:lnTo>
                <a:cubicBezTo>
                  <a:pt x="62" y="594"/>
                  <a:pt x="62" y="594"/>
                  <a:pt x="62" y="594"/>
                </a:cubicBezTo>
                <a:cubicBezTo>
                  <a:pt x="62" y="625"/>
                  <a:pt x="31" y="656"/>
                  <a:pt x="0" y="656"/>
                </a:cubicBezTo>
                <a:cubicBezTo>
                  <a:pt x="0" y="500"/>
                  <a:pt x="0" y="500"/>
                  <a:pt x="0" y="500"/>
                </a:cubicBezTo>
                <a:cubicBezTo>
                  <a:pt x="0" y="500"/>
                  <a:pt x="31" y="469"/>
                  <a:pt x="31" y="437"/>
                </a:cubicBezTo>
                <a:cubicBezTo>
                  <a:pt x="94" y="437"/>
                  <a:pt x="125" y="375"/>
                  <a:pt x="125" y="344"/>
                </a:cubicBezTo>
                <a:cubicBezTo>
                  <a:pt x="125" y="281"/>
                  <a:pt x="94" y="219"/>
                  <a:pt x="31" y="219"/>
                </a:cubicBezTo>
                <a:cubicBezTo>
                  <a:pt x="31" y="187"/>
                  <a:pt x="0" y="187"/>
                  <a:pt x="0" y="156"/>
                </a:cubicBezTo>
                <a:cubicBezTo>
                  <a:pt x="0" y="0"/>
                  <a:pt x="0" y="0"/>
                  <a:pt x="0" y="0"/>
                </a:cubicBezTo>
                <a:cubicBezTo>
                  <a:pt x="31" y="0"/>
                  <a:pt x="62" y="31"/>
                  <a:pt x="62" y="62"/>
                </a:cubicBezTo>
                <a:cubicBezTo>
                  <a:pt x="62" y="156"/>
                  <a:pt x="62" y="156"/>
                  <a:pt x="62" y="156"/>
                </a:cubicBezTo>
                <a:cubicBezTo>
                  <a:pt x="62" y="156"/>
                  <a:pt x="94" y="156"/>
                  <a:pt x="94" y="187"/>
                </a:cubicBezTo>
                <a:cubicBezTo>
                  <a:pt x="125" y="125"/>
                  <a:pt x="125" y="125"/>
                  <a:pt x="125" y="125"/>
                </a:cubicBezTo>
                <a:cubicBezTo>
                  <a:pt x="156" y="94"/>
                  <a:pt x="187" y="94"/>
                  <a:pt x="219" y="125"/>
                </a:cubicBezTo>
                <a:cubicBezTo>
                  <a:pt x="219" y="156"/>
                  <a:pt x="219" y="187"/>
                  <a:pt x="219" y="187"/>
                </a:cubicBezTo>
                <a:cubicBezTo>
                  <a:pt x="156" y="250"/>
                  <a:pt x="156" y="250"/>
                  <a:pt x="156" y="250"/>
                </a:cubicBezTo>
                <a:cubicBezTo>
                  <a:pt x="187" y="250"/>
                  <a:pt x="187" y="281"/>
                  <a:pt x="187" y="281"/>
                </a:cubicBezTo>
                <a:cubicBezTo>
                  <a:pt x="281" y="281"/>
                  <a:pt x="281" y="281"/>
                  <a:pt x="281" y="281"/>
                </a:cubicBezTo>
                <a:cubicBezTo>
                  <a:pt x="312" y="281"/>
                  <a:pt x="312" y="281"/>
                  <a:pt x="312" y="312"/>
                </a:cubicBezTo>
                <a:cubicBezTo>
                  <a:pt x="344" y="344"/>
                  <a:pt x="312" y="375"/>
                  <a:pt x="281" y="375"/>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0" name="Freeform 29">
            <a:extLst>
              <a:ext uri="{FF2B5EF4-FFF2-40B4-BE49-F238E27FC236}">
                <a16:creationId xmlns:a16="http://schemas.microsoft.com/office/drawing/2014/main" id="{CBFD6E74-59D0-D449-9199-8FAF29F943A5}"/>
              </a:ext>
            </a:extLst>
          </p:cNvPr>
          <p:cNvSpPr/>
          <p:nvPr/>
        </p:nvSpPr>
        <p:spPr>
          <a:xfrm rot="18900000">
            <a:off x="13842652" y="6846345"/>
            <a:ext cx="1237602" cy="1239491"/>
          </a:xfrm>
          <a:custGeom>
            <a:avLst/>
            <a:gdLst/>
            <a:ahLst/>
            <a:cxnLst>
              <a:cxn ang="3cd4">
                <a:pos x="hc" y="t"/>
              </a:cxn>
              <a:cxn ang="cd2">
                <a:pos x="l" y="vc"/>
              </a:cxn>
              <a:cxn ang="cd4">
                <a:pos x="hc" y="b"/>
              </a:cxn>
              <a:cxn ang="0">
                <a:pos x="r" y="vc"/>
              </a:cxn>
            </a:cxnLst>
            <a:rect l="l" t="t" r="r" b="b"/>
            <a:pathLst>
              <a:path w="656" h="657">
                <a:moveTo>
                  <a:pt x="656" y="313"/>
                </a:moveTo>
                <a:cubicBezTo>
                  <a:pt x="656" y="344"/>
                  <a:pt x="625" y="375"/>
                  <a:pt x="593" y="375"/>
                </a:cubicBezTo>
                <a:cubicBezTo>
                  <a:pt x="500" y="375"/>
                  <a:pt x="500" y="375"/>
                  <a:pt x="500" y="375"/>
                </a:cubicBezTo>
                <a:lnTo>
                  <a:pt x="500" y="407"/>
                </a:lnTo>
                <a:cubicBezTo>
                  <a:pt x="531" y="469"/>
                  <a:pt x="531" y="469"/>
                  <a:pt x="531" y="469"/>
                </a:cubicBezTo>
                <a:cubicBezTo>
                  <a:pt x="562" y="469"/>
                  <a:pt x="562" y="500"/>
                  <a:pt x="531" y="532"/>
                </a:cubicBezTo>
                <a:lnTo>
                  <a:pt x="500" y="532"/>
                </a:lnTo>
                <a:cubicBezTo>
                  <a:pt x="468" y="532"/>
                  <a:pt x="468" y="532"/>
                  <a:pt x="468" y="532"/>
                </a:cubicBezTo>
                <a:cubicBezTo>
                  <a:pt x="406" y="469"/>
                  <a:pt x="406" y="469"/>
                  <a:pt x="406" y="469"/>
                </a:cubicBezTo>
                <a:cubicBezTo>
                  <a:pt x="406" y="500"/>
                  <a:pt x="406" y="500"/>
                  <a:pt x="375" y="500"/>
                </a:cubicBezTo>
                <a:cubicBezTo>
                  <a:pt x="375" y="594"/>
                  <a:pt x="375" y="594"/>
                  <a:pt x="375" y="594"/>
                </a:cubicBezTo>
                <a:cubicBezTo>
                  <a:pt x="375" y="625"/>
                  <a:pt x="343" y="657"/>
                  <a:pt x="343" y="657"/>
                </a:cubicBezTo>
                <a:cubicBezTo>
                  <a:pt x="312" y="657"/>
                  <a:pt x="281" y="625"/>
                  <a:pt x="281" y="594"/>
                </a:cubicBezTo>
                <a:cubicBezTo>
                  <a:pt x="281" y="500"/>
                  <a:pt x="281" y="500"/>
                  <a:pt x="281" y="500"/>
                </a:cubicBezTo>
                <a:cubicBezTo>
                  <a:pt x="281" y="500"/>
                  <a:pt x="250" y="500"/>
                  <a:pt x="250" y="469"/>
                </a:cubicBezTo>
                <a:cubicBezTo>
                  <a:pt x="125" y="594"/>
                  <a:pt x="125" y="594"/>
                  <a:pt x="125" y="594"/>
                </a:cubicBezTo>
                <a:cubicBezTo>
                  <a:pt x="125" y="625"/>
                  <a:pt x="93" y="625"/>
                  <a:pt x="93" y="625"/>
                </a:cubicBezTo>
                <a:cubicBezTo>
                  <a:pt x="62" y="625"/>
                  <a:pt x="62" y="625"/>
                  <a:pt x="62" y="594"/>
                </a:cubicBezTo>
                <a:cubicBezTo>
                  <a:pt x="31" y="594"/>
                  <a:pt x="31" y="563"/>
                  <a:pt x="62" y="532"/>
                </a:cubicBezTo>
                <a:cubicBezTo>
                  <a:pt x="187" y="407"/>
                  <a:pt x="187" y="407"/>
                  <a:pt x="187" y="407"/>
                </a:cubicBezTo>
                <a:cubicBezTo>
                  <a:pt x="156" y="407"/>
                  <a:pt x="156" y="375"/>
                  <a:pt x="156" y="375"/>
                </a:cubicBezTo>
                <a:cubicBezTo>
                  <a:pt x="62" y="375"/>
                  <a:pt x="62" y="375"/>
                  <a:pt x="62" y="375"/>
                </a:cubicBezTo>
                <a:cubicBezTo>
                  <a:pt x="31" y="375"/>
                  <a:pt x="0" y="344"/>
                  <a:pt x="0" y="313"/>
                </a:cubicBezTo>
                <a:cubicBezTo>
                  <a:pt x="0" y="313"/>
                  <a:pt x="31" y="282"/>
                  <a:pt x="62" y="282"/>
                </a:cubicBezTo>
                <a:cubicBezTo>
                  <a:pt x="156" y="282"/>
                  <a:pt x="156" y="282"/>
                  <a:pt x="156" y="282"/>
                </a:cubicBezTo>
                <a:cubicBezTo>
                  <a:pt x="156" y="250"/>
                  <a:pt x="156" y="250"/>
                  <a:pt x="187" y="250"/>
                </a:cubicBezTo>
                <a:cubicBezTo>
                  <a:pt x="125" y="188"/>
                  <a:pt x="125" y="188"/>
                  <a:pt x="125" y="188"/>
                </a:cubicBezTo>
                <a:cubicBezTo>
                  <a:pt x="93" y="188"/>
                  <a:pt x="93" y="157"/>
                  <a:pt x="125" y="125"/>
                </a:cubicBezTo>
                <a:cubicBezTo>
                  <a:pt x="156" y="94"/>
                  <a:pt x="187" y="94"/>
                  <a:pt x="187" y="125"/>
                </a:cubicBezTo>
                <a:cubicBezTo>
                  <a:pt x="250" y="157"/>
                  <a:pt x="250" y="157"/>
                  <a:pt x="250" y="157"/>
                </a:cubicBezTo>
                <a:lnTo>
                  <a:pt x="281" y="157"/>
                </a:lnTo>
                <a:cubicBezTo>
                  <a:pt x="281" y="63"/>
                  <a:pt x="281" y="63"/>
                  <a:pt x="281" y="63"/>
                </a:cubicBezTo>
                <a:cubicBezTo>
                  <a:pt x="281" y="32"/>
                  <a:pt x="312" y="0"/>
                  <a:pt x="343" y="0"/>
                </a:cubicBezTo>
                <a:cubicBezTo>
                  <a:pt x="343" y="0"/>
                  <a:pt x="375" y="32"/>
                  <a:pt x="375" y="63"/>
                </a:cubicBezTo>
                <a:cubicBezTo>
                  <a:pt x="375" y="157"/>
                  <a:pt x="375" y="157"/>
                  <a:pt x="375" y="157"/>
                </a:cubicBezTo>
                <a:cubicBezTo>
                  <a:pt x="406" y="157"/>
                  <a:pt x="406" y="157"/>
                  <a:pt x="406" y="157"/>
                </a:cubicBezTo>
                <a:cubicBezTo>
                  <a:pt x="531" y="63"/>
                  <a:pt x="531" y="63"/>
                  <a:pt x="531" y="63"/>
                </a:cubicBezTo>
                <a:cubicBezTo>
                  <a:pt x="562" y="32"/>
                  <a:pt x="593" y="32"/>
                  <a:pt x="593" y="63"/>
                </a:cubicBezTo>
                <a:cubicBezTo>
                  <a:pt x="625" y="63"/>
                  <a:pt x="625" y="94"/>
                  <a:pt x="593" y="125"/>
                </a:cubicBezTo>
                <a:cubicBezTo>
                  <a:pt x="500" y="250"/>
                  <a:pt x="500" y="250"/>
                  <a:pt x="500" y="250"/>
                </a:cubicBezTo>
                <a:lnTo>
                  <a:pt x="500" y="282"/>
                </a:lnTo>
                <a:cubicBezTo>
                  <a:pt x="593" y="282"/>
                  <a:pt x="593" y="282"/>
                  <a:pt x="593" y="282"/>
                </a:cubicBezTo>
                <a:cubicBezTo>
                  <a:pt x="625" y="282"/>
                  <a:pt x="656" y="313"/>
                  <a:pt x="656" y="313"/>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1" name="Freeform 30">
            <a:extLst>
              <a:ext uri="{FF2B5EF4-FFF2-40B4-BE49-F238E27FC236}">
                <a16:creationId xmlns:a16="http://schemas.microsoft.com/office/drawing/2014/main" id="{7C427CB4-17AD-DB48-857D-3F782E529CA5}"/>
              </a:ext>
            </a:extLst>
          </p:cNvPr>
          <p:cNvSpPr/>
          <p:nvPr/>
        </p:nvSpPr>
        <p:spPr>
          <a:xfrm rot="18900000">
            <a:off x="14395829" y="6617211"/>
            <a:ext cx="589514" cy="1239491"/>
          </a:xfrm>
          <a:custGeom>
            <a:avLst/>
            <a:gdLst/>
            <a:ahLst/>
            <a:cxnLst>
              <a:cxn ang="3cd4">
                <a:pos x="hc" y="t"/>
              </a:cxn>
              <a:cxn ang="cd2">
                <a:pos x="l" y="vc"/>
              </a:cxn>
              <a:cxn ang="cd4">
                <a:pos x="hc" y="b"/>
              </a:cxn>
              <a:cxn ang="0">
                <a:pos x="r" y="vc"/>
              </a:cxn>
            </a:cxnLst>
            <a:rect l="l" t="t" r="r" b="b"/>
            <a:pathLst>
              <a:path w="313" h="657">
                <a:moveTo>
                  <a:pt x="313" y="313"/>
                </a:moveTo>
                <a:cubicBezTo>
                  <a:pt x="313" y="344"/>
                  <a:pt x="282" y="375"/>
                  <a:pt x="250" y="375"/>
                </a:cubicBezTo>
                <a:cubicBezTo>
                  <a:pt x="157" y="375"/>
                  <a:pt x="157" y="375"/>
                  <a:pt x="157" y="375"/>
                </a:cubicBezTo>
                <a:lnTo>
                  <a:pt x="157" y="407"/>
                </a:lnTo>
                <a:cubicBezTo>
                  <a:pt x="188" y="469"/>
                  <a:pt x="188" y="469"/>
                  <a:pt x="188" y="469"/>
                </a:cubicBezTo>
                <a:cubicBezTo>
                  <a:pt x="219" y="469"/>
                  <a:pt x="219" y="500"/>
                  <a:pt x="188" y="532"/>
                </a:cubicBezTo>
                <a:lnTo>
                  <a:pt x="157" y="532"/>
                </a:lnTo>
                <a:cubicBezTo>
                  <a:pt x="125" y="532"/>
                  <a:pt x="125" y="532"/>
                  <a:pt x="125" y="532"/>
                </a:cubicBezTo>
                <a:cubicBezTo>
                  <a:pt x="63" y="469"/>
                  <a:pt x="63" y="469"/>
                  <a:pt x="63" y="469"/>
                </a:cubicBezTo>
                <a:cubicBezTo>
                  <a:pt x="63" y="500"/>
                  <a:pt x="63" y="500"/>
                  <a:pt x="32" y="500"/>
                </a:cubicBezTo>
                <a:cubicBezTo>
                  <a:pt x="32" y="594"/>
                  <a:pt x="32" y="594"/>
                  <a:pt x="32" y="594"/>
                </a:cubicBezTo>
                <a:cubicBezTo>
                  <a:pt x="32" y="625"/>
                  <a:pt x="0" y="657"/>
                  <a:pt x="0" y="657"/>
                </a:cubicBezTo>
                <a:cubicBezTo>
                  <a:pt x="0" y="532"/>
                  <a:pt x="0" y="532"/>
                  <a:pt x="0" y="532"/>
                </a:cubicBezTo>
                <a:cubicBezTo>
                  <a:pt x="0" y="500"/>
                  <a:pt x="0" y="469"/>
                  <a:pt x="32" y="469"/>
                </a:cubicBezTo>
                <a:cubicBezTo>
                  <a:pt x="63" y="438"/>
                  <a:pt x="94" y="375"/>
                  <a:pt x="94" y="313"/>
                </a:cubicBezTo>
                <a:cubicBezTo>
                  <a:pt x="94" y="282"/>
                  <a:pt x="63" y="219"/>
                  <a:pt x="32" y="188"/>
                </a:cubicBezTo>
                <a:cubicBezTo>
                  <a:pt x="0" y="188"/>
                  <a:pt x="0" y="157"/>
                  <a:pt x="0" y="125"/>
                </a:cubicBezTo>
                <a:cubicBezTo>
                  <a:pt x="0" y="0"/>
                  <a:pt x="0" y="0"/>
                  <a:pt x="0" y="0"/>
                </a:cubicBezTo>
                <a:cubicBezTo>
                  <a:pt x="0" y="0"/>
                  <a:pt x="32" y="32"/>
                  <a:pt x="32" y="63"/>
                </a:cubicBezTo>
                <a:cubicBezTo>
                  <a:pt x="32" y="157"/>
                  <a:pt x="32" y="157"/>
                  <a:pt x="32" y="157"/>
                </a:cubicBezTo>
                <a:cubicBezTo>
                  <a:pt x="63" y="157"/>
                  <a:pt x="63" y="157"/>
                  <a:pt x="63" y="157"/>
                </a:cubicBezTo>
                <a:cubicBezTo>
                  <a:pt x="188" y="63"/>
                  <a:pt x="188" y="63"/>
                  <a:pt x="188" y="63"/>
                </a:cubicBezTo>
                <a:cubicBezTo>
                  <a:pt x="219" y="32"/>
                  <a:pt x="250" y="32"/>
                  <a:pt x="250" y="63"/>
                </a:cubicBezTo>
                <a:cubicBezTo>
                  <a:pt x="282" y="63"/>
                  <a:pt x="282" y="94"/>
                  <a:pt x="250" y="125"/>
                </a:cubicBezTo>
                <a:cubicBezTo>
                  <a:pt x="157" y="250"/>
                  <a:pt x="157" y="250"/>
                  <a:pt x="157" y="250"/>
                </a:cubicBezTo>
                <a:lnTo>
                  <a:pt x="157" y="282"/>
                </a:lnTo>
                <a:cubicBezTo>
                  <a:pt x="250" y="282"/>
                  <a:pt x="250" y="282"/>
                  <a:pt x="250" y="282"/>
                </a:cubicBezTo>
                <a:cubicBezTo>
                  <a:pt x="282" y="282"/>
                  <a:pt x="313" y="313"/>
                  <a:pt x="313" y="313"/>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2" name="Freeform 31">
            <a:extLst>
              <a:ext uri="{FF2B5EF4-FFF2-40B4-BE49-F238E27FC236}">
                <a16:creationId xmlns:a16="http://schemas.microsoft.com/office/drawing/2014/main" id="{658CCD23-6E92-8D49-8363-197865CA288C}"/>
              </a:ext>
            </a:extLst>
          </p:cNvPr>
          <p:cNvSpPr/>
          <p:nvPr/>
        </p:nvSpPr>
        <p:spPr>
          <a:xfrm rot="18900000">
            <a:off x="13829856" y="8631490"/>
            <a:ext cx="1179028" cy="1179028"/>
          </a:xfrm>
          <a:custGeom>
            <a:avLst/>
            <a:gdLst/>
            <a:ahLst/>
            <a:cxnLst>
              <a:cxn ang="3cd4">
                <a:pos x="hc" y="t"/>
              </a:cxn>
              <a:cxn ang="cd2">
                <a:pos x="l" y="vc"/>
              </a:cxn>
              <a:cxn ang="cd4">
                <a:pos x="hc" y="b"/>
              </a:cxn>
              <a:cxn ang="0">
                <a:pos x="r" y="vc"/>
              </a:cxn>
            </a:cxnLst>
            <a:rect l="l" t="t" r="r" b="b"/>
            <a:pathLst>
              <a:path w="625" h="625">
                <a:moveTo>
                  <a:pt x="500" y="375"/>
                </a:moveTo>
                <a:cubicBezTo>
                  <a:pt x="500" y="375"/>
                  <a:pt x="469" y="375"/>
                  <a:pt x="469" y="406"/>
                </a:cubicBezTo>
                <a:cubicBezTo>
                  <a:pt x="594" y="531"/>
                  <a:pt x="594" y="531"/>
                  <a:pt x="594" y="531"/>
                </a:cubicBezTo>
                <a:cubicBezTo>
                  <a:pt x="625" y="531"/>
                  <a:pt x="625" y="562"/>
                  <a:pt x="594" y="593"/>
                </a:cubicBezTo>
                <a:lnTo>
                  <a:pt x="563" y="593"/>
                </a:lnTo>
                <a:lnTo>
                  <a:pt x="532" y="593"/>
                </a:lnTo>
                <a:cubicBezTo>
                  <a:pt x="407" y="468"/>
                  <a:pt x="407" y="468"/>
                  <a:pt x="407" y="468"/>
                </a:cubicBezTo>
                <a:lnTo>
                  <a:pt x="375" y="468"/>
                </a:lnTo>
                <a:cubicBezTo>
                  <a:pt x="375" y="562"/>
                  <a:pt x="375" y="562"/>
                  <a:pt x="375" y="562"/>
                </a:cubicBezTo>
                <a:cubicBezTo>
                  <a:pt x="375" y="593"/>
                  <a:pt x="344" y="625"/>
                  <a:pt x="313" y="625"/>
                </a:cubicBezTo>
                <a:cubicBezTo>
                  <a:pt x="282" y="625"/>
                  <a:pt x="282" y="593"/>
                  <a:pt x="282" y="562"/>
                </a:cubicBezTo>
                <a:cubicBezTo>
                  <a:pt x="282" y="468"/>
                  <a:pt x="282" y="468"/>
                  <a:pt x="282" y="468"/>
                </a:cubicBezTo>
                <a:cubicBezTo>
                  <a:pt x="250" y="468"/>
                  <a:pt x="250" y="468"/>
                  <a:pt x="250" y="468"/>
                </a:cubicBezTo>
                <a:cubicBezTo>
                  <a:pt x="188" y="500"/>
                  <a:pt x="188" y="500"/>
                  <a:pt x="188" y="500"/>
                </a:cubicBezTo>
                <a:cubicBezTo>
                  <a:pt x="188" y="531"/>
                  <a:pt x="157" y="531"/>
                  <a:pt x="157" y="531"/>
                </a:cubicBezTo>
                <a:cubicBezTo>
                  <a:pt x="157" y="531"/>
                  <a:pt x="125" y="531"/>
                  <a:pt x="125" y="500"/>
                </a:cubicBezTo>
                <a:cubicBezTo>
                  <a:pt x="94" y="500"/>
                  <a:pt x="94" y="468"/>
                  <a:pt x="125" y="437"/>
                </a:cubicBezTo>
                <a:cubicBezTo>
                  <a:pt x="157" y="406"/>
                  <a:pt x="157" y="406"/>
                  <a:pt x="157" y="406"/>
                </a:cubicBezTo>
                <a:cubicBezTo>
                  <a:pt x="157" y="375"/>
                  <a:pt x="157" y="375"/>
                  <a:pt x="157" y="375"/>
                </a:cubicBezTo>
                <a:cubicBezTo>
                  <a:pt x="63" y="375"/>
                  <a:pt x="63" y="375"/>
                  <a:pt x="63" y="375"/>
                </a:cubicBezTo>
                <a:cubicBezTo>
                  <a:pt x="32" y="375"/>
                  <a:pt x="0" y="343"/>
                  <a:pt x="0" y="312"/>
                </a:cubicBezTo>
                <a:cubicBezTo>
                  <a:pt x="0" y="281"/>
                  <a:pt x="32" y="250"/>
                  <a:pt x="63" y="250"/>
                </a:cubicBezTo>
                <a:cubicBezTo>
                  <a:pt x="157" y="250"/>
                  <a:pt x="157" y="250"/>
                  <a:pt x="157" y="250"/>
                </a:cubicBezTo>
                <a:lnTo>
                  <a:pt x="157" y="218"/>
                </a:lnTo>
                <a:cubicBezTo>
                  <a:pt x="32" y="93"/>
                  <a:pt x="32" y="93"/>
                  <a:pt x="32" y="93"/>
                </a:cubicBezTo>
                <a:cubicBezTo>
                  <a:pt x="32" y="93"/>
                  <a:pt x="32" y="62"/>
                  <a:pt x="32" y="31"/>
                </a:cubicBezTo>
                <a:cubicBezTo>
                  <a:pt x="63" y="0"/>
                  <a:pt x="94" y="0"/>
                  <a:pt x="125" y="31"/>
                </a:cubicBezTo>
                <a:cubicBezTo>
                  <a:pt x="250" y="156"/>
                  <a:pt x="250" y="156"/>
                  <a:pt x="250" y="156"/>
                </a:cubicBezTo>
                <a:lnTo>
                  <a:pt x="282" y="156"/>
                </a:lnTo>
                <a:cubicBezTo>
                  <a:pt x="282" y="62"/>
                  <a:pt x="282" y="62"/>
                  <a:pt x="282" y="62"/>
                </a:cubicBezTo>
                <a:cubicBezTo>
                  <a:pt x="282" y="31"/>
                  <a:pt x="282" y="0"/>
                  <a:pt x="313" y="0"/>
                </a:cubicBezTo>
                <a:cubicBezTo>
                  <a:pt x="344" y="0"/>
                  <a:pt x="375" y="31"/>
                  <a:pt x="375" y="62"/>
                </a:cubicBezTo>
                <a:cubicBezTo>
                  <a:pt x="375" y="156"/>
                  <a:pt x="375" y="156"/>
                  <a:pt x="375" y="156"/>
                </a:cubicBezTo>
                <a:lnTo>
                  <a:pt x="407" y="156"/>
                </a:lnTo>
                <a:cubicBezTo>
                  <a:pt x="438" y="125"/>
                  <a:pt x="438" y="125"/>
                  <a:pt x="438" y="125"/>
                </a:cubicBezTo>
                <a:cubicBezTo>
                  <a:pt x="469" y="93"/>
                  <a:pt x="500" y="93"/>
                  <a:pt x="532" y="125"/>
                </a:cubicBezTo>
                <a:cubicBezTo>
                  <a:pt x="532" y="125"/>
                  <a:pt x="532" y="156"/>
                  <a:pt x="532" y="187"/>
                </a:cubicBezTo>
                <a:cubicBezTo>
                  <a:pt x="469" y="218"/>
                  <a:pt x="469" y="218"/>
                  <a:pt x="469" y="218"/>
                </a:cubicBezTo>
                <a:cubicBezTo>
                  <a:pt x="469" y="250"/>
                  <a:pt x="500" y="250"/>
                  <a:pt x="500" y="250"/>
                </a:cubicBezTo>
                <a:cubicBezTo>
                  <a:pt x="594" y="250"/>
                  <a:pt x="594" y="250"/>
                  <a:pt x="594" y="250"/>
                </a:cubicBezTo>
                <a:cubicBezTo>
                  <a:pt x="625" y="250"/>
                  <a:pt x="625" y="281"/>
                  <a:pt x="625" y="312"/>
                </a:cubicBezTo>
                <a:cubicBezTo>
                  <a:pt x="625" y="343"/>
                  <a:pt x="625" y="375"/>
                  <a:pt x="594" y="375"/>
                </a:cubicBezTo>
                <a:cubicBezTo>
                  <a:pt x="500" y="375"/>
                  <a:pt x="500" y="375"/>
                  <a:pt x="500" y="375"/>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3" name="Freeform 32">
            <a:extLst>
              <a:ext uri="{FF2B5EF4-FFF2-40B4-BE49-F238E27FC236}">
                <a16:creationId xmlns:a16="http://schemas.microsoft.com/office/drawing/2014/main" id="{070E18BC-6644-674D-8E41-544C2AD9E280}"/>
              </a:ext>
            </a:extLst>
          </p:cNvPr>
          <p:cNvSpPr/>
          <p:nvPr/>
        </p:nvSpPr>
        <p:spPr>
          <a:xfrm rot="18900000">
            <a:off x="14334651" y="8422397"/>
            <a:ext cx="587625" cy="1179028"/>
          </a:xfrm>
          <a:custGeom>
            <a:avLst/>
            <a:gdLst/>
            <a:ahLst/>
            <a:cxnLst>
              <a:cxn ang="3cd4">
                <a:pos x="hc" y="t"/>
              </a:cxn>
              <a:cxn ang="cd2">
                <a:pos x="l" y="vc"/>
              </a:cxn>
              <a:cxn ang="cd4">
                <a:pos x="hc" y="b"/>
              </a:cxn>
              <a:cxn ang="0">
                <a:pos x="r" y="vc"/>
              </a:cxn>
            </a:cxnLst>
            <a:rect l="l" t="t" r="r" b="b"/>
            <a:pathLst>
              <a:path w="312" h="625">
                <a:moveTo>
                  <a:pt x="187" y="375"/>
                </a:moveTo>
                <a:cubicBezTo>
                  <a:pt x="187" y="375"/>
                  <a:pt x="156" y="375"/>
                  <a:pt x="156" y="406"/>
                </a:cubicBezTo>
                <a:cubicBezTo>
                  <a:pt x="281" y="531"/>
                  <a:pt x="281" y="531"/>
                  <a:pt x="281" y="531"/>
                </a:cubicBezTo>
                <a:cubicBezTo>
                  <a:pt x="312" y="531"/>
                  <a:pt x="312" y="562"/>
                  <a:pt x="281" y="593"/>
                </a:cubicBezTo>
                <a:lnTo>
                  <a:pt x="250" y="593"/>
                </a:lnTo>
                <a:lnTo>
                  <a:pt x="219" y="593"/>
                </a:lnTo>
                <a:cubicBezTo>
                  <a:pt x="94" y="468"/>
                  <a:pt x="94" y="468"/>
                  <a:pt x="94" y="468"/>
                </a:cubicBezTo>
                <a:lnTo>
                  <a:pt x="62" y="468"/>
                </a:lnTo>
                <a:cubicBezTo>
                  <a:pt x="62" y="562"/>
                  <a:pt x="62" y="562"/>
                  <a:pt x="62" y="562"/>
                </a:cubicBezTo>
                <a:cubicBezTo>
                  <a:pt x="62" y="593"/>
                  <a:pt x="31" y="625"/>
                  <a:pt x="0" y="625"/>
                </a:cubicBezTo>
                <a:cubicBezTo>
                  <a:pt x="0" y="500"/>
                  <a:pt x="0" y="500"/>
                  <a:pt x="0" y="500"/>
                </a:cubicBezTo>
                <a:cubicBezTo>
                  <a:pt x="0" y="468"/>
                  <a:pt x="31" y="437"/>
                  <a:pt x="31" y="437"/>
                </a:cubicBezTo>
                <a:cubicBezTo>
                  <a:pt x="94" y="406"/>
                  <a:pt x="125" y="375"/>
                  <a:pt x="125" y="312"/>
                </a:cubicBezTo>
                <a:cubicBezTo>
                  <a:pt x="125" y="250"/>
                  <a:pt x="94" y="218"/>
                  <a:pt x="31" y="187"/>
                </a:cubicBezTo>
                <a:cubicBezTo>
                  <a:pt x="31" y="187"/>
                  <a:pt x="0" y="156"/>
                  <a:pt x="0" y="125"/>
                </a:cubicBezTo>
                <a:cubicBezTo>
                  <a:pt x="0" y="0"/>
                  <a:pt x="0" y="0"/>
                  <a:pt x="0" y="0"/>
                </a:cubicBezTo>
                <a:cubicBezTo>
                  <a:pt x="31" y="0"/>
                  <a:pt x="62" y="31"/>
                  <a:pt x="62" y="62"/>
                </a:cubicBezTo>
                <a:cubicBezTo>
                  <a:pt x="62" y="156"/>
                  <a:pt x="62" y="156"/>
                  <a:pt x="62" y="156"/>
                </a:cubicBezTo>
                <a:lnTo>
                  <a:pt x="94" y="156"/>
                </a:lnTo>
                <a:cubicBezTo>
                  <a:pt x="125" y="125"/>
                  <a:pt x="125" y="125"/>
                  <a:pt x="125" y="125"/>
                </a:cubicBezTo>
                <a:cubicBezTo>
                  <a:pt x="156" y="93"/>
                  <a:pt x="187" y="93"/>
                  <a:pt x="219" y="125"/>
                </a:cubicBezTo>
                <a:cubicBezTo>
                  <a:pt x="219" y="125"/>
                  <a:pt x="219" y="156"/>
                  <a:pt x="219" y="187"/>
                </a:cubicBezTo>
                <a:cubicBezTo>
                  <a:pt x="156" y="218"/>
                  <a:pt x="156" y="218"/>
                  <a:pt x="156" y="218"/>
                </a:cubicBezTo>
                <a:cubicBezTo>
                  <a:pt x="156" y="250"/>
                  <a:pt x="187" y="250"/>
                  <a:pt x="187" y="250"/>
                </a:cubicBezTo>
                <a:cubicBezTo>
                  <a:pt x="281" y="250"/>
                  <a:pt x="281" y="250"/>
                  <a:pt x="281" y="250"/>
                </a:cubicBezTo>
                <a:cubicBezTo>
                  <a:pt x="281" y="250"/>
                  <a:pt x="312" y="281"/>
                  <a:pt x="312" y="312"/>
                </a:cubicBezTo>
                <a:cubicBezTo>
                  <a:pt x="312" y="343"/>
                  <a:pt x="312" y="375"/>
                  <a:pt x="281" y="375"/>
                </a:cubicBezTo>
                <a:cubicBezTo>
                  <a:pt x="187" y="375"/>
                  <a:pt x="187" y="375"/>
                  <a:pt x="187" y="375"/>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cxnSp>
        <p:nvCxnSpPr>
          <p:cNvPr id="3" name="Straight Connector 2">
            <a:extLst>
              <a:ext uri="{FF2B5EF4-FFF2-40B4-BE49-F238E27FC236}">
                <a16:creationId xmlns:a16="http://schemas.microsoft.com/office/drawing/2014/main" id="{1672A780-B690-554B-80CF-D4D0FF88D625}"/>
              </a:ext>
            </a:extLst>
          </p:cNvPr>
          <p:cNvCxnSpPr>
            <a:cxnSpLocks/>
          </p:cNvCxnSpPr>
          <p:nvPr/>
        </p:nvCxnSpPr>
        <p:spPr>
          <a:xfrm>
            <a:off x="2846767" y="8528155"/>
            <a:ext cx="7843092" cy="0"/>
          </a:xfrm>
          <a:prstGeom prst="line">
            <a:avLst/>
          </a:prstGeom>
          <a:ln w="1270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D0A1454-C8BF-FF47-AAB3-946188C5A4AC}"/>
              </a:ext>
            </a:extLst>
          </p:cNvPr>
          <p:cNvCxnSpPr>
            <a:cxnSpLocks/>
          </p:cNvCxnSpPr>
          <p:nvPr/>
        </p:nvCxnSpPr>
        <p:spPr>
          <a:xfrm>
            <a:off x="13619542" y="8528155"/>
            <a:ext cx="7843092" cy="0"/>
          </a:xfrm>
          <a:prstGeom prst="line">
            <a:avLst/>
          </a:prstGeom>
          <a:ln w="1270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4F66F381-C9A6-5843-97CC-40F4D1C66B98}"/>
              </a:ext>
            </a:extLst>
          </p:cNvPr>
          <p:cNvGrpSpPr/>
          <p:nvPr/>
        </p:nvGrpSpPr>
        <p:grpSpPr>
          <a:xfrm>
            <a:off x="4418213" y="6188556"/>
            <a:ext cx="4445672" cy="1849397"/>
            <a:chOff x="8171269" y="10491269"/>
            <a:chExt cx="6409224" cy="1849397"/>
          </a:xfrm>
        </p:grpSpPr>
        <p:sp>
          <p:nvSpPr>
            <p:cNvPr id="39" name="TextBox 38">
              <a:extLst>
                <a:ext uri="{FF2B5EF4-FFF2-40B4-BE49-F238E27FC236}">
                  <a16:creationId xmlns:a16="http://schemas.microsoft.com/office/drawing/2014/main" id="{9F555008-EDCA-BD4F-A49C-462678ED60EC}"/>
                </a:ext>
              </a:extLst>
            </p:cNvPr>
            <p:cNvSpPr txBox="1"/>
            <p:nvPr/>
          </p:nvSpPr>
          <p:spPr>
            <a:xfrm>
              <a:off x="8171269" y="11140337"/>
              <a:ext cx="5475914"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40" name="Rectangle 39">
              <a:extLst>
                <a:ext uri="{FF2B5EF4-FFF2-40B4-BE49-F238E27FC236}">
                  <a16:creationId xmlns:a16="http://schemas.microsoft.com/office/drawing/2014/main" id="{C317D5B2-9370-3047-A41D-1B49F5999CE7}"/>
                </a:ext>
              </a:extLst>
            </p:cNvPr>
            <p:cNvSpPr/>
            <p:nvPr/>
          </p:nvSpPr>
          <p:spPr>
            <a:xfrm>
              <a:off x="8232976" y="10491269"/>
              <a:ext cx="6347517"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Use a New Condom</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43" name="Rectangle 42">
            <a:extLst>
              <a:ext uri="{FF2B5EF4-FFF2-40B4-BE49-F238E27FC236}">
                <a16:creationId xmlns:a16="http://schemas.microsoft.com/office/drawing/2014/main" id="{6FC837AC-17DE-E045-827B-C89C60597734}"/>
              </a:ext>
            </a:extLst>
          </p:cNvPr>
          <p:cNvSpPr/>
          <p:nvPr/>
        </p:nvSpPr>
        <p:spPr>
          <a:xfrm>
            <a:off x="2538737" y="5731692"/>
            <a:ext cx="1922275" cy="2862322"/>
          </a:xfrm>
          <a:prstGeom prst="rect">
            <a:avLst/>
          </a:prstGeom>
        </p:spPr>
        <p:txBody>
          <a:bodyPr wrap="square">
            <a:spAutoFit/>
          </a:bodyPr>
          <a:lstStyle/>
          <a:p>
            <a:pPr algn="r"/>
            <a:r>
              <a:rPr lang="en-US" sz="18000" dirty="0">
                <a:solidFill>
                  <a:schemeClr val="accent1"/>
                </a:solidFill>
                <a:latin typeface="Roboto Medium" panose="02000000000000000000" pitchFamily="2" charset="0"/>
                <a:ea typeface="Roboto Medium" panose="02000000000000000000" pitchFamily="2" charset="0"/>
                <a:cs typeface="Montserrat" charset="0"/>
              </a:rPr>
              <a:t>1</a:t>
            </a:r>
          </a:p>
        </p:txBody>
      </p:sp>
      <p:grpSp>
        <p:nvGrpSpPr>
          <p:cNvPr id="44" name="Group 43">
            <a:extLst>
              <a:ext uri="{FF2B5EF4-FFF2-40B4-BE49-F238E27FC236}">
                <a16:creationId xmlns:a16="http://schemas.microsoft.com/office/drawing/2014/main" id="{42209E6C-6080-A341-9838-111E201D92A4}"/>
              </a:ext>
            </a:extLst>
          </p:cNvPr>
          <p:cNvGrpSpPr/>
          <p:nvPr/>
        </p:nvGrpSpPr>
        <p:grpSpPr>
          <a:xfrm>
            <a:off x="4418213" y="9046056"/>
            <a:ext cx="4835526" cy="1849397"/>
            <a:chOff x="8171269" y="10491269"/>
            <a:chExt cx="6971268" cy="1849397"/>
          </a:xfrm>
        </p:grpSpPr>
        <p:sp>
          <p:nvSpPr>
            <p:cNvPr id="53" name="TextBox 52">
              <a:extLst>
                <a:ext uri="{FF2B5EF4-FFF2-40B4-BE49-F238E27FC236}">
                  <a16:creationId xmlns:a16="http://schemas.microsoft.com/office/drawing/2014/main" id="{CE68AA97-8E66-A644-8FF0-1B23AF556B75}"/>
                </a:ext>
              </a:extLst>
            </p:cNvPr>
            <p:cNvSpPr txBox="1"/>
            <p:nvPr/>
          </p:nvSpPr>
          <p:spPr>
            <a:xfrm>
              <a:off x="8171269" y="11140337"/>
              <a:ext cx="5475914"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54" name="Rectangle 53">
              <a:extLst>
                <a:ext uri="{FF2B5EF4-FFF2-40B4-BE49-F238E27FC236}">
                  <a16:creationId xmlns:a16="http://schemas.microsoft.com/office/drawing/2014/main" id="{C5A2EC6B-7F0E-C846-BAEA-F53D69027FCE}"/>
                </a:ext>
              </a:extLst>
            </p:cNvPr>
            <p:cNvSpPr/>
            <p:nvPr/>
          </p:nvSpPr>
          <p:spPr>
            <a:xfrm>
              <a:off x="8232976" y="10491269"/>
              <a:ext cx="6909561"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Put the condom ASAP</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55" name="Rectangle 54">
            <a:extLst>
              <a:ext uri="{FF2B5EF4-FFF2-40B4-BE49-F238E27FC236}">
                <a16:creationId xmlns:a16="http://schemas.microsoft.com/office/drawing/2014/main" id="{0EDC0A39-8841-3E41-B5E6-52BE6BE2255E}"/>
              </a:ext>
            </a:extLst>
          </p:cNvPr>
          <p:cNvSpPr/>
          <p:nvPr/>
        </p:nvSpPr>
        <p:spPr>
          <a:xfrm>
            <a:off x="2538737" y="8589192"/>
            <a:ext cx="1922275" cy="2862322"/>
          </a:xfrm>
          <a:prstGeom prst="rect">
            <a:avLst/>
          </a:prstGeom>
        </p:spPr>
        <p:txBody>
          <a:bodyPr wrap="square">
            <a:spAutoFit/>
          </a:bodyPr>
          <a:lstStyle/>
          <a:p>
            <a:pPr algn="r"/>
            <a:r>
              <a:rPr lang="en-US" sz="18000" dirty="0">
                <a:solidFill>
                  <a:schemeClr val="accent2"/>
                </a:solidFill>
                <a:latin typeface="Roboto Medium" panose="02000000000000000000" pitchFamily="2" charset="0"/>
                <a:ea typeface="Roboto Medium" panose="02000000000000000000" pitchFamily="2" charset="0"/>
                <a:cs typeface="Montserrat" charset="0"/>
              </a:rPr>
              <a:t>2</a:t>
            </a:r>
          </a:p>
        </p:txBody>
      </p:sp>
      <p:grpSp>
        <p:nvGrpSpPr>
          <p:cNvPr id="56" name="Group 55">
            <a:extLst>
              <a:ext uri="{FF2B5EF4-FFF2-40B4-BE49-F238E27FC236}">
                <a16:creationId xmlns:a16="http://schemas.microsoft.com/office/drawing/2014/main" id="{D30B55C0-F85E-D94D-9670-3B26B107D788}"/>
              </a:ext>
            </a:extLst>
          </p:cNvPr>
          <p:cNvGrpSpPr/>
          <p:nvPr/>
        </p:nvGrpSpPr>
        <p:grpSpPr>
          <a:xfrm>
            <a:off x="15070344" y="6188556"/>
            <a:ext cx="4642182" cy="2053196"/>
            <a:chOff x="6853184" y="10491269"/>
            <a:chExt cx="6692528" cy="2053196"/>
          </a:xfrm>
        </p:grpSpPr>
        <p:sp>
          <p:nvSpPr>
            <p:cNvPr id="57" name="TextBox 56">
              <a:extLst>
                <a:ext uri="{FF2B5EF4-FFF2-40B4-BE49-F238E27FC236}">
                  <a16:creationId xmlns:a16="http://schemas.microsoft.com/office/drawing/2014/main" id="{438680A5-344E-7543-B387-4F21336B9560}"/>
                </a:ext>
              </a:extLst>
            </p:cNvPr>
            <p:cNvSpPr txBox="1"/>
            <p:nvPr/>
          </p:nvSpPr>
          <p:spPr>
            <a:xfrm>
              <a:off x="6853184" y="11713468"/>
              <a:ext cx="6429096" cy="830997"/>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58" name="Rectangle 57">
              <a:extLst>
                <a:ext uri="{FF2B5EF4-FFF2-40B4-BE49-F238E27FC236}">
                  <a16:creationId xmlns:a16="http://schemas.microsoft.com/office/drawing/2014/main" id="{210798C2-0ACC-0542-B694-5497E41F1F13}"/>
                </a:ext>
              </a:extLst>
            </p:cNvPr>
            <p:cNvSpPr/>
            <p:nvPr/>
          </p:nvSpPr>
          <p:spPr>
            <a:xfrm>
              <a:off x="7116616" y="10491269"/>
              <a:ext cx="6429096" cy="1200329"/>
            </a:xfrm>
            <a:prstGeom prst="rect">
              <a:avLst/>
            </a:prstGeom>
          </p:spPr>
          <p:txBody>
            <a:bodyPr wrap="square">
              <a:spAutoFit/>
            </a:bodyPr>
            <a:lstStyle/>
            <a:p>
              <a:pPr algn="r"/>
              <a:r>
                <a:rPr lang="en-US" dirty="0">
                  <a:solidFill>
                    <a:schemeClr val="tx2"/>
                  </a:solidFill>
                  <a:latin typeface="Roboto Medium" panose="02000000000000000000" pitchFamily="2" charset="0"/>
                  <a:ea typeface="Roboto Medium" panose="02000000000000000000" pitchFamily="2" charset="0"/>
                  <a:cs typeface="Montserrat" charset="0"/>
                </a:rPr>
                <a:t>Don’t Use Oil-Based Lubricants</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59" name="Rectangle 58">
            <a:extLst>
              <a:ext uri="{FF2B5EF4-FFF2-40B4-BE49-F238E27FC236}">
                <a16:creationId xmlns:a16="http://schemas.microsoft.com/office/drawing/2014/main" id="{0AE0580C-C095-BB41-B019-AE222558D44F}"/>
              </a:ext>
            </a:extLst>
          </p:cNvPr>
          <p:cNvSpPr/>
          <p:nvPr/>
        </p:nvSpPr>
        <p:spPr>
          <a:xfrm>
            <a:off x="19529803" y="5731692"/>
            <a:ext cx="1922275" cy="2862322"/>
          </a:xfrm>
          <a:prstGeom prst="rect">
            <a:avLst/>
          </a:prstGeom>
        </p:spPr>
        <p:txBody>
          <a:bodyPr wrap="square">
            <a:spAutoFit/>
          </a:bodyPr>
          <a:lstStyle/>
          <a:p>
            <a:pPr algn="r"/>
            <a:r>
              <a:rPr lang="en-US" sz="18000" dirty="0">
                <a:solidFill>
                  <a:schemeClr val="accent3"/>
                </a:solidFill>
                <a:latin typeface="Roboto Medium" panose="02000000000000000000" pitchFamily="2" charset="0"/>
                <a:ea typeface="Roboto Medium" panose="02000000000000000000" pitchFamily="2" charset="0"/>
                <a:cs typeface="Montserrat" charset="0"/>
              </a:rPr>
              <a:t>3</a:t>
            </a:r>
          </a:p>
        </p:txBody>
      </p:sp>
      <p:grpSp>
        <p:nvGrpSpPr>
          <p:cNvPr id="60" name="Group 59">
            <a:extLst>
              <a:ext uri="{FF2B5EF4-FFF2-40B4-BE49-F238E27FC236}">
                <a16:creationId xmlns:a16="http://schemas.microsoft.com/office/drawing/2014/main" id="{88F4E472-2CA2-5F46-87FE-EA75755A912E}"/>
              </a:ext>
            </a:extLst>
          </p:cNvPr>
          <p:cNvGrpSpPr/>
          <p:nvPr/>
        </p:nvGrpSpPr>
        <p:grpSpPr>
          <a:xfrm>
            <a:off x="15984616" y="9046056"/>
            <a:ext cx="3798294" cy="1849397"/>
            <a:chOff x="8171269" y="10491269"/>
            <a:chExt cx="5475914" cy="1849397"/>
          </a:xfrm>
        </p:grpSpPr>
        <p:sp>
          <p:nvSpPr>
            <p:cNvPr id="61" name="TextBox 60">
              <a:extLst>
                <a:ext uri="{FF2B5EF4-FFF2-40B4-BE49-F238E27FC236}">
                  <a16:creationId xmlns:a16="http://schemas.microsoft.com/office/drawing/2014/main" id="{9A639E9B-767C-B64A-9AE3-8FFD75BBBE5C}"/>
                </a:ext>
              </a:extLst>
            </p:cNvPr>
            <p:cNvSpPr txBox="1"/>
            <p:nvPr/>
          </p:nvSpPr>
          <p:spPr>
            <a:xfrm>
              <a:off x="8171269" y="11140337"/>
              <a:ext cx="5475914" cy="1200329"/>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62" name="Rectangle 61">
              <a:extLst>
                <a:ext uri="{FF2B5EF4-FFF2-40B4-BE49-F238E27FC236}">
                  <a16:creationId xmlns:a16="http://schemas.microsoft.com/office/drawing/2014/main" id="{D8137869-62CD-0542-9F3C-AC24F6D8372F}"/>
                </a:ext>
              </a:extLst>
            </p:cNvPr>
            <p:cNvSpPr/>
            <p:nvPr/>
          </p:nvSpPr>
          <p:spPr>
            <a:xfrm>
              <a:off x="9220372" y="10491269"/>
              <a:ext cx="4297676" cy="646331"/>
            </a:xfrm>
            <a:prstGeom prst="rect">
              <a:avLst/>
            </a:prstGeom>
          </p:spPr>
          <p:txBody>
            <a:bodyPr wrap="square">
              <a:spAutoFit/>
            </a:bodyPr>
            <a:lstStyle/>
            <a:p>
              <a:pPr algn="r"/>
              <a:r>
                <a:rPr lang="en-US" dirty="0">
                  <a:solidFill>
                    <a:schemeClr val="tx2"/>
                  </a:solidFill>
                  <a:latin typeface="Roboto Medium" panose="02000000000000000000" pitchFamily="2" charset="0"/>
                  <a:ea typeface="Roboto Medium" panose="02000000000000000000" pitchFamily="2" charset="0"/>
                  <a:cs typeface="Montserrat" charset="0"/>
                </a:rPr>
                <a:t>Use Properly</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63" name="Rectangle 62">
            <a:extLst>
              <a:ext uri="{FF2B5EF4-FFF2-40B4-BE49-F238E27FC236}">
                <a16:creationId xmlns:a16="http://schemas.microsoft.com/office/drawing/2014/main" id="{90229346-BAF6-8A43-95FF-6C125F36910E}"/>
              </a:ext>
            </a:extLst>
          </p:cNvPr>
          <p:cNvSpPr/>
          <p:nvPr/>
        </p:nvSpPr>
        <p:spPr>
          <a:xfrm>
            <a:off x="19529803" y="8589192"/>
            <a:ext cx="1922275" cy="2862322"/>
          </a:xfrm>
          <a:prstGeom prst="rect">
            <a:avLst/>
          </a:prstGeom>
        </p:spPr>
        <p:txBody>
          <a:bodyPr wrap="square">
            <a:spAutoFit/>
          </a:bodyPr>
          <a:lstStyle/>
          <a:p>
            <a:pPr algn="r"/>
            <a:r>
              <a:rPr lang="en-US" sz="18000" dirty="0">
                <a:solidFill>
                  <a:schemeClr val="accent4"/>
                </a:solidFill>
                <a:latin typeface="Roboto Medium" panose="02000000000000000000" pitchFamily="2" charset="0"/>
                <a:ea typeface="Roboto Medium" panose="02000000000000000000" pitchFamily="2" charset="0"/>
                <a:cs typeface="Montserrat" charset="0"/>
              </a:rPr>
              <a:t>4</a:t>
            </a:r>
          </a:p>
        </p:txBody>
      </p:sp>
    </p:spTree>
    <p:extLst>
      <p:ext uri="{BB962C8B-B14F-4D97-AF65-F5344CB8AC3E}">
        <p14:creationId xmlns:p14="http://schemas.microsoft.com/office/powerpoint/2010/main" val="832437347"/>
      </p:ext>
    </p:extLst>
  </p:cSld>
  <p:clrMapOvr>
    <a:masterClrMapping/>
  </p:clrMapOvr>
</p:sld>
</file>

<file path=ppt/theme/theme1.xml><?xml version="1.0" encoding="utf-8"?>
<a:theme xmlns:a="http://schemas.openxmlformats.org/drawingml/2006/main" name="Office Theme">
  <a:themeElements>
    <a:clrScheme name="Custom 38">
      <a:dk1>
        <a:srgbClr val="999999"/>
      </a:dk1>
      <a:lt1>
        <a:srgbClr val="FFFFFF"/>
      </a:lt1>
      <a:dk2>
        <a:srgbClr val="494949"/>
      </a:dk2>
      <a:lt2>
        <a:srgbClr val="FFFFFF"/>
      </a:lt2>
      <a:accent1>
        <a:srgbClr val="3D0001"/>
      </a:accent1>
      <a:accent2>
        <a:srgbClr val="7C0000"/>
      </a:accent2>
      <a:accent3>
        <a:srgbClr val="B80300"/>
      </a:accent3>
      <a:accent4>
        <a:srgbClr val="F70100"/>
      </a:accent4>
      <a:accent5>
        <a:srgbClr val="3D0001"/>
      </a:accent5>
      <a:accent6>
        <a:srgbClr val="7C0000"/>
      </a:accent6>
      <a:hlink>
        <a:srgbClr val="B80300"/>
      </a:hlink>
      <a:folHlink>
        <a:srgbClr val="F701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115219</TotalTime>
  <Words>1766</Words>
  <Application>Microsoft Macintosh PowerPoint</Application>
  <PresentationFormat>Custom</PresentationFormat>
  <Paragraphs>182</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Calibri Light</vt:lpstr>
      <vt:lpstr>Lato</vt:lpstr>
      <vt:lpstr>Lato Light</vt:lpstr>
      <vt:lpstr>Lato Regular</vt:lpstr>
      <vt:lpstr>Montserrat Light</vt:lpstr>
      <vt:lpstr>Poppins</vt:lpstr>
      <vt:lpstr>Roboto</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Adrian Perez</cp:lastModifiedBy>
  <cp:revision>19231</cp:revision>
  <dcterms:created xsi:type="dcterms:W3CDTF">2014-11-12T21:47:38Z</dcterms:created>
  <dcterms:modified xsi:type="dcterms:W3CDTF">2020-10-29T18:35:42Z</dcterms:modified>
  <cp:category/>
</cp:coreProperties>
</file>