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8"/>
  </p:notesMasterIdLst>
  <p:sldIdLst>
    <p:sldId id="4421" r:id="rId2"/>
    <p:sldId id="4423" r:id="rId3"/>
    <p:sldId id="4422" r:id="rId4"/>
    <p:sldId id="4424" r:id="rId5"/>
    <p:sldId id="4417" r:id="rId6"/>
    <p:sldId id="4420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E5EAE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3" autoAdjust="0"/>
    <p:restoredTop sz="95964" autoAdjust="0"/>
  </p:normalViewPr>
  <p:slideViewPr>
    <p:cSldViewPr snapToGrid="0" snapToObjects="1">
      <p:cViewPr varScale="1">
        <p:scale>
          <a:sx n="73" d="100"/>
          <a:sy n="73" d="100"/>
        </p:scale>
        <p:origin x="720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9DAAF1-5BE2-DF48-A799-3E616C6A428C}"/>
              </a:ext>
            </a:extLst>
          </p:cNvPr>
          <p:cNvSpPr/>
          <p:nvPr/>
        </p:nvSpPr>
        <p:spPr>
          <a:xfrm>
            <a:off x="1810406" y="3171216"/>
            <a:ext cx="9829800" cy="2314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BE03A9-FE4F-2644-8384-E7AE1A003A4C}"/>
              </a:ext>
            </a:extLst>
          </p:cNvPr>
          <p:cNvSpPr/>
          <p:nvPr/>
        </p:nvSpPr>
        <p:spPr>
          <a:xfrm>
            <a:off x="1810406" y="3056916"/>
            <a:ext cx="9829800" cy="2314575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8AA163-E6A0-4A45-A36A-3BCD6352688A}"/>
              </a:ext>
            </a:extLst>
          </p:cNvPr>
          <p:cNvSpPr/>
          <p:nvPr/>
        </p:nvSpPr>
        <p:spPr>
          <a:xfrm>
            <a:off x="7738524" y="3056916"/>
            <a:ext cx="3901682" cy="2314575"/>
          </a:xfrm>
          <a:custGeom>
            <a:avLst/>
            <a:gdLst>
              <a:gd name="connsiteX0" fmla="*/ 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0 w 4314825"/>
              <a:gd name="connsiteY4" fmla="*/ 0 h 2314575"/>
              <a:gd name="connsiteX0" fmla="*/ 148590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1485900 w 4314825"/>
              <a:gd name="connsiteY4" fmla="*/ 0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825" h="2314575">
                <a:moveTo>
                  <a:pt x="1485900" y="0"/>
                </a:moveTo>
                <a:lnTo>
                  <a:pt x="4314825" y="0"/>
                </a:lnTo>
                <a:lnTo>
                  <a:pt x="4314825" y="2314575"/>
                </a:lnTo>
                <a:lnTo>
                  <a:pt x="0" y="2314575"/>
                </a:lnTo>
                <a:lnTo>
                  <a:pt x="14859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5442E1-2959-F44C-9D0E-53F324BF367B}"/>
              </a:ext>
            </a:extLst>
          </p:cNvPr>
          <p:cNvSpPr/>
          <p:nvPr/>
        </p:nvSpPr>
        <p:spPr>
          <a:xfrm>
            <a:off x="1810406" y="6882604"/>
            <a:ext cx="9829800" cy="2314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B75D95-238C-244D-9156-79F691E93BD3}"/>
              </a:ext>
            </a:extLst>
          </p:cNvPr>
          <p:cNvSpPr/>
          <p:nvPr/>
        </p:nvSpPr>
        <p:spPr>
          <a:xfrm>
            <a:off x="1810406" y="6768304"/>
            <a:ext cx="9829800" cy="2314575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2B6C5C0A-6225-A94B-ADF1-7EEE1B4ECEE2}"/>
              </a:ext>
            </a:extLst>
          </p:cNvPr>
          <p:cNvSpPr/>
          <p:nvPr/>
        </p:nvSpPr>
        <p:spPr>
          <a:xfrm>
            <a:off x="7738524" y="6768304"/>
            <a:ext cx="3901682" cy="2314575"/>
          </a:xfrm>
          <a:custGeom>
            <a:avLst/>
            <a:gdLst>
              <a:gd name="connsiteX0" fmla="*/ 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0 w 4314825"/>
              <a:gd name="connsiteY4" fmla="*/ 0 h 2314575"/>
              <a:gd name="connsiteX0" fmla="*/ 148590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1485900 w 4314825"/>
              <a:gd name="connsiteY4" fmla="*/ 0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825" h="2314575">
                <a:moveTo>
                  <a:pt x="1485900" y="0"/>
                </a:moveTo>
                <a:lnTo>
                  <a:pt x="4314825" y="0"/>
                </a:lnTo>
                <a:lnTo>
                  <a:pt x="4314825" y="2314575"/>
                </a:lnTo>
                <a:lnTo>
                  <a:pt x="0" y="2314575"/>
                </a:lnTo>
                <a:lnTo>
                  <a:pt x="14859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B477DB-009B-2F40-B2A3-C6A77B3B80B9}"/>
              </a:ext>
            </a:extLst>
          </p:cNvPr>
          <p:cNvSpPr/>
          <p:nvPr/>
        </p:nvSpPr>
        <p:spPr>
          <a:xfrm>
            <a:off x="13006576" y="3171216"/>
            <a:ext cx="9829800" cy="2314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303FA1-B303-E746-9437-59A304807AAD}"/>
              </a:ext>
            </a:extLst>
          </p:cNvPr>
          <p:cNvSpPr/>
          <p:nvPr/>
        </p:nvSpPr>
        <p:spPr>
          <a:xfrm>
            <a:off x="13006576" y="3056916"/>
            <a:ext cx="9829800" cy="2314575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5">
            <a:extLst>
              <a:ext uri="{FF2B5EF4-FFF2-40B4-BE49-F238E27FC236}">
                <a16:creationId xmlns:a16="http://schemas.microsoft.com/office/drawing/2014/main" id="{FEC10358-7152-D64F-8D06-89BE78AC80AE}"/>
              </a:ext>
            </a:extLst>
          </p:cNvPr>
          <p:cNvSpPr/>
          <p:nvPr/>
        </p:nvSpPr>
        <p:spPr>
          <a:xfrm>
            <a:off x="18934694" y="3056916"/>
            <a:ext cx="3901682" cy="2314575"/>
          </a:xfrm>
          <a:custGeom>
            <a:avLst/>
            <a:gdLst>
              <a:gd name="connsiteX0" fmla="*/ 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0 w 4314825"/>
              <a:gd name="connsiteY4" fmla="*/ 0 h 2314575"/>
              <a:gd name="connsiteX0" fmla="*/ 148590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1485900 w 4314825"/>
              <a:gd name="connsiteY4" fmla="*/ 0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825" h="2314575">
                <a:moveTo>
                  <a:pt x="1485900" y="0"/>
                </a:moveTo>
                <a:lnTo>
                  <a:pt x="4314825" y="0"/>
                </a:lnTo>
                <a:lnTo>
                  <a:pt x="4314825" y="2314575"/>
                </a:lnTo>
                <a:lnTo>
                  <a:pt x="0" y="2314575"/>
                </a:lnTo>
                <a:lnTo>
                  <a:pt x="1485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2650A0-EFDF-9C40-904C-98D24B09D66F}"/>
              </a:ext>
            </a:extLst>
          </p:cNvPr>
          <p:cNvSpPr/>
          <p:nvPr/>
        </p:nvSpPr>
        <p:spPr>
          <a:xfrm>
            <a:off x="13006576" y="6882604"/>
            <a:ext cx="9829800" cy="2314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FA586-38D1-2846-90ED-29868F25BA8A}"/>
              </a:ext>
            </a:extLst>
          </p:cNvPr>
          <p:cNvSpPr/>
          <p:nvPr/>
        </p:nvSpPr>
        <p:spPr>
          <a:xfrm>
            <a:off x="13006576" y="6768304"/>
            <a:ext cx="9829800" cy="2314575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3B56A41E-BB9E-0C45-BBAA-3D80BBD8D8C0}"/>
              </a:ext>
            </a:extLst>
          </p:cNvPr>
          <p:cNvSpPr/>
          <p:nvPr/>
        </p:nvSpPr>
        <p:spPr>
          <a:xfrm>
            <a:off x="18934694" y="6768304"/>
            <a:ext cx="3901682" cy="2314575"/>
          </a:xfrm>
          <a:custGeom>
            <a:avLst/>
            <a:gdLst>
              <a:gd name="connsiteX0" fmla="*/ 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0 w 4314825"/>
              <a:gd name="connsiteY4" fmla="*/ 0 h 2314575"/>
              <a:gd name="connsiteX0" fmla="*/ 148590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1485900 w 4314825"/>
              <a:gd name="connsiteY4" fmla="*/ 0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825" h="2314575">
                <a:moveTo>
                  <a:pt x="1485900" y="0"/>
                </a:moveTo>
                <a:lnTo>
                  <a:pt x="4314825" y="0"/>
                </a:lnTo>
                <a:lnTo>
                  <a:pt x="4314825" y="2314575"/>
                </a:lnTo>
                <a:lnTo>
                  <a:pt x="0" y="2314575"/>
                </a:lnTo>
                <a:lnTo>
                  <a:pt x="14859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2AC2ED-DB45-9E4B-8B9A-5EEA2B5A3374}"/>
              </a:ext>
            </a:extLst>
          </p:cNvPr>
          <p:cNvSpPr txBox="1"/>
          <p:nvPr/>
        </p:nvSpPr>
        <p:spPr>
          <a:xfrm flipH="1">
            <a:off x="8369792" y="3974560"/>
            <a:ext cx="327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04BEEF-101B-B644-8E70-BD977CB1CB92}"/>
              </a:ext>
            </a:extLst>
          </p:cNvPr>
          <p:cNvSpPr txBox="1"/>
          <p:nvPr/>
        </p:nvSpPr>
        <p:spPr>
          <a:xfrm flipH="1">
            <a:off x="8369792" y="7656223"/>
            <a:ext cx="327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Two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859EF3-B3B4-6342-A29C-166424F048E4}"/>
              </a:ext>
            </a:extLst>
          </p:cNvPr>
          <p:cNvSpPr txBox="1"/>
          <p:nvPr/>
        </p:nvSpPr>
        <p:spPr>
          <a:xfrm flipH="1">
            <a:off x="19535098" y="3974560"/>
            <a:ext cx="327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Four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8A824A-7936-C145-94DB-C15F89E4138D}"/>
              </a:ext>
            </a:extLst>
          </p:cNvPr>
          <p:cNvSpPr txBox="1"/>
          <p:nvPr/>
        </p:nvSpPr>
        <p:spPr>
          <a:xfrm flipH="1">
            <a:off x="18920373" y="7656223"/>
            <a:ext cx="449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Five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2114E2-19C1-E446-A60E-4DE49FFAD19F}"/>
              </a:ext>
            </a:extLst>
          </p:cNvPr>
          <p:cNvSpPr txBox="1"/>
          <p:nvPr/>
        </p:nvSpPr>
        <p:spPr>
          <a:xfrm>
            <a:off x="3356462" y="3521705"/>
            <a:ext cx="5013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AF496C-2EA1-9647-8A86-C8745F9A34A7}"/>
              </a:ext>
            </a:extLst>
          </p:cNvPr>
          <p:cNvSpPr txBox="1"/>
          <p:nvPr/>
        </p:nvSpPr>
        <p:spPr>
          <a:xfrm>
            <a:off x="14490904" y="3521705"/>
            <a:ext cx="5013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D8158-7AB7-8C4A-BC3B-9E4F62EABF9D}"/>
              </a:ext>
            </a:extLst>
          </p:cNvPr>
          <p:cNvSpPr txBox="1"/>
          <p:nvPr/>
        </p:nvSpPr>
        <p:spPr>
          <a:xfrm>
            <a:off x="3356462" y="7253950"/>
            <a:ext cx="5013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11C9A-F1A3-0747-9B74-CF4118B750FE}"/>
              </a:ext>
            </a:extLst>
          </p:cNvPr>
          <p:cNvSpPr txBox="1"/>
          <p:nvPr/>
        </p:nvSpPr>
        <p:spPr>
          <a:xfrm>
            <a:off x="14490904" y="7253950"/>
            <a:ext cx="5013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role.</a:t>
            </a:r>
          </a:p>
        </p:txBody>
      </p:sp>
      <p:sp>
        <p:nvSpPr>
          <p:cNvPr id="94" name="Freeform 1">
            <a:extLst>
              <a:ext uri="{FF2B5EF4-FFF2-40B4-BE49-F238E27FC236}">
                <a16:creationId xmlns:a16="http://schemas.microsoft.com/office/drawing/2014/main" id="{4B916371-A330-164D-8AFD-3EA135A96C0D}"/>
              </a:ext>
            </a:extLst>
          </p:cNvPr>
          <p:cNvSpPr/>
          <p:nvPr/>
        </p:nvSpPr>
        <p:spPr>
          <a:xfrm>
            <a:off x="1128865" y="3443815"/>
            <a:ext cx="1544412" cy="15407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1</a:t>
            </a:r>
          </a:p>
        </p:txBody>
      </p:sp>
      <p:sp>
        <p:nvSpPr>
          <p:cNvPr id="98" name="Freeform 1">
            <a:extLst>
              <a:ext uri="{FF2B5EF4-FFF2-40B4-BE49-F238E27FC236}">
                <a16:creationId xmlns:a16="http://schemas.microsoft.com/office/drawing/2014/main" id="{FE6130B8-A886-CB41-A7C8-7FA328B8C6C5}"/>
              </a:ext>
            </a:extLst>
          </p:cNvPr>
          <p:cNvSpPr/>
          <p:nvPr/>
        </p:nvSpPr>
        <p:spPr>
          <a:xfrm>
            <a:off x="1128865" y="7215715"/>
            <a:ext cx="1544412" cy="15407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2</a:t>
            </a:r>
          </a:p>
        </p:txBody>
      </p:sp>
      <p:sp>
        <p:nvSpPr>
          <p:cNvPr id="99" name="Freeform 1">
            <a:extLst>
              <a:ext uri="{FF2B5EF4-FFF2-40B4-BE49-F238E27FC236}">
                <a16:creationId xmlns:a16="http://schemas.microsoft.com/office/drawing/2014/main" id="{3E86872C-2DA6-DD43-A847-96FA0FEF2EC9}"/>
              </a:ext>
            </a:extLst>
          </p:cNvPr>
          <p:cNvSpPr/>
          <p:nvPr/>
        </p:nvSpPr>
        <p:spPr>
          <a:xfrm>
            <a:off x="12273115" y="3443815"/>
            <a:ext cx="1544412" cy="15407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4</a:t>
            </a:r>
          </a:p>
        </p:txBody>
      </p:sp>
      <p:sp>
        <p:nvSpPr>
          <p:cNvPr id="100" name="Freeform 1">
            <a:extLst>
              <a:ext uri="{FF2B5EF4-FFF2-40B4-BE49-F238E27FC236}">
                <a16:creationId xmlns:a16="http://schemas.microsoft.com/office/drawing/2014/main" id="{87E32CF6-4B9E-F94C-A0C2-8546CD1E2716}"/>
              </a:ext>
            </a:extLst>
          </p:cNvPr>
          <p:cNvSpPr/>
          <p:nvPr/>
        </p:nvSpPr>
        <p:spPr>
          <a:xfrm>
            <a:off x="12273115" y="7215715"/>
            <a:ext cx="1544412" cy="15407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5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A6918A91-EFEE-314F-8C1A-A8AA3C8CF5AB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A1321-4CB0-AB4D-95F4-14F3A3E77A38}"/>
              </a:ext>
            </a:extLst>
          </p:cNvPr>
          <p:cNvSpPr/>
          <p:nvPr/>
        </p:nvSpPr>
        <p:spPr>
          <a:xfrm>
            <a:off x="1810406" y="10210323"/>
            <a:ext cx="9829800" cy="23145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042BE6-5BCF-1049-8891-E1B800C646AA}"/>
              </a:ext>
            </a:extLst>
          </p:cNvPr>
          <p:cNvSpPr/>
          <p:nvPr/>
        </p:nvSpPr>
        <p:spPr>
          <a:xfrm>
            <a:off x="1810406" y="10096023"/>
            <a:ext cx="9829800" cy="2314575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6FCD3933-4D44-3844-ACB2-F4FAB17069C0}"/>
              </a:ext>
            </a:extLst>
          </p:cNvPr>
          <p:cNvSpPr/>
          <p:nvPr/>
        </p:nvSpPr>
        <p:spPr>
          <a:xfrm>
            <a:off x="7738524" y="10096023"/>
            <a:ext cx="3901682" cy="2314575"/>
          </a:xfrm>
          <a:custGeom>
            <a:avLst/>
            <a:gdLst>
              <a:gd name="connsiteX0" fmla="*/ 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0 w 4314825"/>
              <a:gd name="connsiteY4" fmla="*/ 0 h 2314575"/>
              <a:gd name="connsiteX0" fmla="*/ 148590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1485900 w 4314825"/>
              <a:gd name="connsiteY4" fmla="*/ 0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825" h="2314575">
                <a:moveTo>
                  <a:pt x="1485900" y="0"/>
                </a:moveTo>
                <a:lnTo>
                  <a:pt x="4314825" y="0"/>
                </a:lnTo>
                <a:lnTo>
                  <a:pt x="4314825" y="2314575"/>
                </a:lnTo>
                <a:lnTo>
                  <a:pt x="0" y="2314575"/>
                </a:lnTo>
                <a:lnTo>
                  <a:pt x="14859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D3B25B-7FBB-1D48-8EEE-BD55E8D52B8D}"/>
              </a:ext>
            </a:extLst>
          </p:cNvPr>
          <p:cNvSpPr/>
          <p:nvPr/>
        </p:nvSpPr>
        <p:spPr>
          <a:xfrm>
            <a:off x="13006576" y="10210323"/>
            <a:ext cx="9829800" cy="2314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740427-3D6E-2843-8144-FD0BA935AAD1}"/>
              </a:ext>
            </a:extLst>
          </p:cNvPr>
          <p:cNvSpPr/>
          <p:nvPr/>
        </p:nvSpPr>
        <p:spPr>
          <a:xfrm>
            <a:off x="13006576" y="10096023"/>
            <a:ext cx="9829800" cy="2314575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306E28AB-8DB6-6048-8A7A-6511C0FD4C9F}"/>
              </a:ext>
            </a:extLst>
          </p:cNvPr>
          <p:cNvSpPr/>
          <p:nvPr/>
        </p:nvSpPr>
        <p:spPr>
          <a:xfrm>
            <a:off x="18934694" y="10096023"/>
            <a:ext cx="3901682" cy="2314575"/>
          </a:xfrm>
          <a:custGeom>
            <a:avLst/>
            <a:gdLst>
              <a:gd name="connsiteX0" fmla="*/ 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0 w 4314825"/>
              <a:gd name="connsiteY4" fmla="*/ 0 h 2314575"/>
              <a:gd name="connsiteX0" fmla="*/ 1485900 w 4314825"/>
              <a:gd name="connsiteY0" fmla="*/ 0 h 2314575"/>
              <a:gd name="connsiteX1" fmla="*/ 4314825 w 4314825"/>
              <a:gd name="connsiteY1" fmla="*/ 0 h 2314575"/>
              <a:gd name="connsiteX2" fmla="*/ 4314825 w 4314825"/>
              <a:gd name="connsiteY2" fmla="*/ 2314575 h 2314575"/>
              <a:gd name="connsiteX3" fmla="*/ 0 w 4314825"/>
              <a:gd name="connsiteY3" fmla="*/ 2314575 h 2314575"/>
              <a:gd name="connsiteX4" fmla="*/ 1485900 w 4314825"/>
              <a:gd name="connsiteY4" fmla="*/ 0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825" h="2314575">
                <a:moveTo>
                  <a:pt x="1485900" y="0"/>
                </a:moveTo>
                <a:lnTo>
                  <a:pt x="4314825" y="0"/>
                </a:lnTo>
                <a:lnTo>
                  <a:pt x="4314825" y="2314575"/>
                </a:lnTo>
                <a:lnTo>
                  <a:pt x="0" y="2314575"/>
                </a:lnTo>
                <a:lnTo>
                  <a:pt x="148590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BE206F-7CD6-2A49-BB93-9CD700BC8A82}"/>
              </a:ext>
            </a:extLst>
          </p:cNvPr>
          <p:cNvSpPr txBox="1"/>
          <p:nvPr/>
        </p:nvSpPr>
        <p:spPr>
          <a:xfrm flipH="1">
            <a:off x="8369792" y="10983942"/>
            <a:ext cx="327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Three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8B2FB6-077A-484B-80B1-7826E0CEBD39}"/>
              </a:ext>
            </a:extLst>
          </p:cNvPr>
          <p:cNvSpPr txBox="1"/>
          <p:nvPr/>
        </p:nvSpPr>
        <p:spPr>
          <a:xfrm flipH="1">
            <a:off x="18920373" y="10983942"/>
            <a:ext cx="449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9F9ED6-093E-A547-BC52-D8938EDC4D0E}"/>
              </a:ext>
            </a:extLst>
          </p:cNvPr>
          <p:cNvSpPr txBox="1"/>
          <p:nvPr/>
        </p:nvSpPr>
        <p:spPr>
          <a:xfrm>
            <a:off x="3356462" y="10581669"/>
            <a:ext cx="5013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51C552-690E-0D46-A591-91C2D7226525}"/>
              </a:ext>
            </a:extLst>
          </p:cNvPr>
          <p:cNvSpPr txBox="1"/>
          <p:nvPr/>
        </p:nvSpPr>
        <p:spPr>
          <a:xfrm>
            <a:off x="14490904" y="10581669"/>
            <a:ext cx="5013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role.</a:t>
            </a:r>
          </a:p>
        </p:txBody>
      </p:sp>
      <p:sp>
        <p:nvSpPr>
          <p:cNvPr id="47" name="Freeform 1">
            <a:extLst>
              <a:ext uri="{FF2B5EF4-FFF2-40B4-BE49-F238E27FC236}">
                <a16:creationId xmlns:a16="http://schemas.microsoft.com/office/drawing/2014/main" id="{0398B312-F59F-C342-9AC3-44CD13E5EA71}"/>
              </a:ext>
            </a:extLst>
          </p:cNvPr>
          <p:cNvSpPr/>
          <p:nvPr/>
        </p:nvSpPr>
        <p:spPr>
          <a:xfrm>
            <a:off x="1128865" y="10543434"/>
            <a:ext cx="1544412" cy="15407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3</a:t>
            </a:r>
          </a:p>
        </p:txBody>
      </p:sp>
      <p:sp>
        <p:nvSpPr>
          <p:cNvPr id="49" name="Freeform 1">
            <a:extLst>
              <a:ext uri="{FF2B5EF4-FFF2-40B4-BE49-F238E27FC236}">
                <a16:creationId xmlns:a16="http://schemas.microsoft.com/office/drawing/2014/main" id="{09F58FD0-3633-7549-BE7F-6A62AA31EB56}"/>
              </a:ext>
            </a:extLst>
          </p:cNvPr>
          <p:cNvSpPr/>
          <p:nvPr/>
        </p:nvSpPr>
        <p:spPr>
          <a:xfrm>
            <a:off x="12273115" y="10543434"/>
            <a:ext cx="1544412" cy="15407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06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00E01-0DD2-BB49-9A2E-9EC181511AD1}"/>
              </a:ext>
            </a:extLst>
          </p:cNvPr>
          <p:cNvGrpSpPr/>
          <p:nvPr/>
        </p:nvGrpSpPr>
        <p:grpSpPr>
          <a:xfrm>
            <a:off x="2915816" y="4482814"/>
            <a:ext cx="18546017" cy="7774584"/>
            <a:chOff x="2915816" y="4397089"/>
            <a:chExt cx="18546017" cy="777458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CA52904-CE19-4D43-9785-82B5B90A7BED}"/>
                </a:ext>
              </a:extLst>
            </p:cNvPr>
            <p:cNvSpPr/>
            <p:nvPr/>
          </p:nvSpPr>
          <p:spPr>
            <a:xfrm>
              <a:off x="3631925" y="4688975"/>
              <a:ext cx="17829908" cy="1364186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Ins="0" bIns="0"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Flowchart: Off-page Connector 88">
              <a:extLst>
                <a:ext uri="{FF2B5EF4-FFF2-40B4-BE49-F238E27FC236}">
                  <a16:creationId xmlns:a16="http://schemas.microsoft.com/office/drawing/2014/main" id="{DF27DA43-529E-CF4D-AFB0-FF7BC4873C49}"/>
                </a:ext>
              </a:extLst>
            </p:cNvPr>
            <p:cNvSpPr/>
            <p:nvPr/>
          </p:nvSpPr>
          <p:spPr>
            <a:xfrm>
              <a:off x="2915816" y="4397089"/>
              <a:ext cx="1532399" cy="1685172"/>
            </a:xfrm>
            <a:prstGeom prst="flowChartOffpageConnector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C3361BC5-CB3C-604A-95C1-5B5C0FEE9D8F}"/>
                </a:ext>
              </a:extLst>
            </p:cNvPr>
            <p:cNvSpPr/>
            <p:nvPr/>
          </p:nvSpPr>
          <p:spPr>
            <a:xfrm>
              <a:off x="4448215" y="4397089"/>
              <a:ext cx="185995" cy="29188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B4CB48-B9E1-4845-AB78-EA3435AE8671}"/>
                </a:ext>
              </a:extLst>
            </p:cNvPr>
            <p:cNvSpPr/>
            <p:nvPr/>
          </p:nvSpPr>
          <p:spPr>
            <a:xfrm>
              <a:off x="3631925" y="6718779"/>
              <a:ext cx="17829908" cy="1364186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Ins="0" bIns="0"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lowchart: Off-page Connector 100">
              <a:extLst>
                <a:ext uri="{FF2B5EF4-FFF2-40B4-BE49-F238E27FC236}">
                  <a16:creationId xmlns:a16="http://schemas.microsoft.com/office/drawing/2014/main" id="{D02A8D6A-B9B6-4A46-BC1D-37B663258B2C}"/>
                </a:ext>
              </a:extLst>
            </p:cNvPr>
            <p:cNvSpPr/>
            <p:nvPr/>
          </p:nvSpPr>
          <p:spPr>
            <a:xfrm>
              <a:off x="2915816" y="6426893"/>
              <a:ext cx="1532399" cy="1685172"/>
            </a:xfrm>
            <a:prstGeom prst="flowChartOffpageConnector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56" name="Right Triangle 55">
              <a:extLst>
                <a:ext uri="{FF2B5EF4-FFF2-40B4-BE49-F238E27FC236}">
                  <a16:creationId xmlns:a16="http://schemas.microsoft.com/office/drawing/2014/main" id="{2A32C378-3642-1F42-93F0-0AD61DDF1080}"/>
                </a:ext>
              </a:extLst>
            </p:cNvPr>
            <p:cNvSpPr/>
            <p:nvPr/>
          </p:nvSpPr>
          <p:spPr>
            <a:xfrm>
              <a:off x="4448215" y="6426893"/>
              <a:ext cx="185995" cy="29188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59EF9A-DEDC-C948-896B-BF8C86FBEA9B}"/>
                </a:ext>
              </a:extLst>
            </p:cNvPr>
            <p:cNvSpPr/>
            <p:nvPr/>
          </p:nvSpPr>
          <p:spPr>
            <a:xfrm>
              <a:off x="3631925" y="8748583"/>
              <a:ext cx="17829908" cy="1364186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Ins="0" bIns="0"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Flowchart: Off-page Connector 106">
              <a:extLst>
                <a:ext uri="{FF2B5EF4-FFF2-40B4-BE49-F238E27FC236}">
                  <a16:creationId xmlns:a16="http://schemas.microsoft.com/office/drawing/2014/main" id="{CA48DA99-D56C-8A4D-A1F5-26496A4EC411}"/>
                </a:ext>
              </a:extLst>
            </p:cNvPr>
            <p:cNvSpPr/>
            <p:nvPr/>
          </p:nvSpPr>
          <p:spPr>
            <a:xfrm>
              <a:off x="2915816" y="8456697"/>
              <a:ext cx="1532399" cy="1685172"/>
            </a:xfrm>
            <a:prstGeom prst="flowChartOffpageConnector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3</a:t>
              </a:r>
            </a:p>
          </p:txBody>
        </p:sp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id="{C7829D42-5FFF-F442-BD45-E6CB018BEACE}"/>
                </a:ext>
              </a:extLst>
            </p:cNvPr>
            <p:cNvSpPr/>
            <p:nvPr/>
          </p:nvSpPr>
          <p:spPr>
            <a:xfrm>
              <a:off x="4448215" y="8456697"/>
              <a:ext cx="185995" cy="291886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72783F-3661-D440-94CF-DEB2783225F7}"/>
                </a:ext>
              </a:extLst>
            </p:cNvPr>
            <p:cNvSpPr/>
            <p:nvPr/>
          </p:nvSpPr>
          <p:spPr>
            <a:xfrm>
              <a:off x="3631925" y="10778387"/>
              <a:ext cx="17829908" cy="1364186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Ins="0" bIns="0"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Flowchart: Off-page Connector 109">
              <a:extLst>
                <a:ext uri="{FF2B5EF4-FFF2-40B4-BE49-F238E27FC236}">
                  <a16:creationId xmlns:a16="http://schemas.microsoft.com/office/drawing/2014/main" id="{60CD201E-5CBD-0C45-8FC3-9394789F0332}"/>
                </a:ext>
              </a:extLst>
            </p:cNvPr>
            <p:cNvSpPr/>
            <p:nvPr/>
          </p:nvSpPr>
          <p:spPr>
            <a:xfrm>
              <a:off x="2915816" y="10486501"/>
              <a:ext cx="1532399" cy="1685172"/>
            </a:xfrm>
            <a:prstGeom prst="flowChartOffpageConnector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4</a:t>
              </a:r>
            </a:p>
          </p:txBody>
        </p:sp>
        <p:sp>
          <p:nvSpPr>
            <p:cNvPr id="67" name="Right Triangle 66">
              <a:extLst>
                <a:ext uri="{FF2B5EF4-FFF2-40B4-BE49-F238E27FC236}">
                  <a16:creationId xmlns:a16="http://schemas.microsoft.com/office/drawing/2014/main" id="{49FE2753-5F3C-9844-8175-233B4E97B5FD}"/>
                </a:ext>
              </a:extLst>
            </p:cNvPr>
            <p:cNvSpPr/>
            <p:nvPr/>
          </p:nvSpPr>
          <p:spPr>
            <a:xfrm>
              <a:off x="4448215" y="10486501"/>
              <a:ext cx="185995" cy="291886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9FA9F5-3299-924D-B1A6-E4C0E4672C51}"/>
                </a:ext>
              </a:extLst>
            </p:cNvPr>
            <p:cNvSpPr txBox="1"/>
            <p:nvPr/>
          </p:nvSpPr>
          <p:spPr>
            <a:xfrm>
              <a:off x="8645236" y="4909049"/>
              <a:ext cx="122864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B85C58-98A6-E145-BD19-4D096C16252D}"/>
                </a:ext>
              </a:extLst>
            </p:cNvPr>
            <p:cNvSpPr txBox="1"/>
            <p:nvPr/>
          </p:nvSpPr>
          <p:spPr>
            <a:xfrm>
              <a:off x="8645236" y="6896924"/>
              <a:ext cx="122864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033BE91-7688-3042-81E3-50F5B612B731}"/>
                </a:ext>
              </a:extLst>
            </p:cNvPr>
            <p:cNvSpPr txBox="1"/>
            <p:nvPr/>
          </p:nvSpPr>
          <p:spPr>
            <a:xfrm>
              <a:off x="8645236" y="8926728"/>
              <a:ext cx="122864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C3AD3-2FD1-384C-93BB-A60C1649F541}"/>
                </a:ext>
              </a:extLst>
            </p:cNvPr>
            <p:cNvSpPr txBox="1"/>
            <p:nvPr/>
          </p:nvSpPr>
          <p:spPr>
            <a:xfrm>
              <a:off x="8645236" y="10956532"/>
              <a:ext cx="122864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586B793-7024-464F-97C1-F6C79F2E73B9}"/>
                </a:ext>
              </a:extLst>
            </p:cNvPr>
            <p:cNvSpPr txBox="1"/>
            <p:nvPr/>
          </p:nvSpPr>
          <p:spPr>
            <a:xfrm flipH="1">
              <a:off x="5114146" y="5047902"/>
              <a:ext cx="283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About Us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B1F3D2C-CFB8-BE4B-BF0F-B1B125B7C3AB}"/>
                </a:ext>
              </a:extLst>
            </p:cNvPr>
            <p:cNvSpPr txBox="1"/>
            <p:nvPr/>
          </p:nvSpPr>
          <p:spPr>
            <a:xfrm flipH="1">
              <a:off x="5114146" y="7077706"/>
              <a:ext cx="3531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Project Status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E82264-4DF3-9D45-A740-B031361CAC7E}"/>
                </a:ext>
              </a:extLst>
            </p:cNvPr>
            <p:cNvSpPr txBox="1"/>
            <p:nvPr/>
          </p:nvSpPr>
          <p:spPr>
            <a:xfrm flipH="1">
              <a:off x="5114146" y="9107510"/>
              <a:ext cx="283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Team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814306-D4E9-4044-855E-27365F756E4A}"/>
                </a:ext>
              </a:extLst>
            </p:cNvPr>
            <p:cNvSpPr txBox="1"/>
            <p:nvPr/>
          </p:nvSpPr>
          <p:spPr>
            <a:xfrm flipH="1">
              <a:off x="5114146" y="11137314"/>
              <a:ext cx="283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Charts</a:t>
              </a:r>
            </a:p>
          </p:txBody>
        </p:sp>
      </p:grp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F11A3613-DD7A-5748-96A5-13140C0ECDF4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411434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D69A7-5B71-084D-93BE-F5B8B1EFC3ED}"/>
              </a:ext>
            </a:extLst>
          </p:cNvPr>
          <p:cNvSpPr txBox="1"/>
          <p:nvPr/>
        </p:nvSpPr>
        <p:spPr>
          <a:xfrm flipH="1">
            <a:off x="2325118" y="5628898"/>
            <a:ext cx="2635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EB20BC-53B6-224C-AE26-14B5E2FC0CF9}"/>
              </a:ext>
            </a:extLst>
          </p:cNvPr>
          <p:cNvSpPr txBox="1"/>
          <p:nvPr/>
        </p:nvSpPr>
        <p:spPr>
          <a:xfrm flipH="1">
            <a:off x="6611368" y="5628898"/>
            <a:ext cx="2635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7C657-6E2A-A949-92E7-F2EDC59E4B2A}"/>
              </a:ext>
            </a:extLst>
          </p:cNvPr>
          <p:cNvSpPr txBox="1"/>
          <p:nvPr/>
        </p:nvSpPr>
        <p:spPr>
          <a:xfrm flipH="1">
            <a:off x="10897618" y="5628898"/>
            <a:ext cx="2635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09ACD6-970F-384C-B41C-3AE543312F14}"/>
              </a:ext>
            </a:extLst>
          </p:cNvPr>
          <p:cNvSpPr txBox="1"/>
          <p:nvPr/>
        </p:nvSpPr>
        <p:spPr>
          <a:xfrm flipH="1">
            <a:off x="15183868" y="5671998"/>
            <a:ext cx="2635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AEB5CE-8AF0-544A-B948-3B0952575DCE}"/>
              </a:ext>
            </a:extLst>
          </p:cNvPr>
          <p:cNvSpPr txBox="1"/>
          <p:nvPr/>
        </p:nvSpPr>
        <p:spPr>
          <a:xfrm flipH="1">
            <a:off x="19470118" y="5628898"/>
            <a:ext cx="2635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800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B0E2E8-1A3A-D846-9CD3-A0A09691AB8A}"/>
              </a:ext>
            </a:extLst>
          </p:cNvPr>
          <p:cNvGrpSpPr/>
          <p:nvPr/>
        </p:nvGrpSpPr>
        <p:grpSpPr>
          <a:xfrm>
            <a:off x="1810766" y="8951648"/>
            <a:ext cx="2852173" cy="2462213"/>
            <a:chOff x="3611633" y="10041667"/>
            <a:chExt cx="2852173" cy="24622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5DC6F1-858E-4E46-A864-40C56E36F3AE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E5AC04-30B6-214B-9CC6-C3DA15034725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About Us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A676E2-3F0E-0742-A0B7-5818A2DB850F}"/>
              </a:ext>
            </a:extLst>
          </p:cNvPr>
          <p:cNvGrpSpPr/>
          <p:nvPr/>
        </p:nvGrpSpPr>
        <p:grpSpPr>
          <a:xfrm>
            <a:off x="5855199" y="8951648"/>
            <a:ext cx="3391661" cy="2462213"/>
            <a:chOff x="3072145" y="10041667"/>
            <a:chExt cx="3391661" cy="246221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C2D514-A48A-5A46-95F2-6C4D611E8929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1A440A-6D0D-854F-B4F2-CFC6DA44827B}"/>
                </a:ext>
              </a:extLst>
            </p:cNvPr>
            <p:cNvSpPr txBox="1"/>
            <p:nvPr/>
          </p:nvSpPr>
          <p:spPr>
            <a:xfrm flipH="1">
              <a:off x="3072145" y="10041667"/>
              <a:ext cx="3378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Project Status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E7A07F-A4BE-3745-81BE-ACB75B1683C2}"/>
              </a:ext>
            </a:extLst>
          </p:cNvPr>
          <p:cNvGrpSpPr/>
          <p:nvPr/>
        </p:nvGrpSpPr>
        <p:grpSpPr>
          <a:xfrm>
            <a:off x="10680936" y="8951648"/>
            <a:ext cx="2852174" cy="2462213"/>
            <a:chOff x="3611632" y="10041667"/>
            <a:chExt cx="2852174" cy="24622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40A1900-552A-A846-8161-173089700241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11C286-9CC1-4A4F-B857-51087C193DA9}"/>
                </a:ext>
              </a:extLst>
            </p:cNvPr>
            <p:cNvSpPr txBox="1"/>
            <p:nvPr/>
          </p:nvSpPr>
          <p:spPr>
            <a:xfrm flipH="1">
              <a:off x="3611632" y="10041667"/>
              <a:ext cx="2838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Team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C543D6-29E1-7547-95C0-EE1FE261D9DE}"/>
              </a:ext>
            </a:extLst>
          </p:cNvPr>
          <p:cNvGrpSpPr/>
          <p:nvPr/>
        </p:nvGrpSpPr>
        <p:grpSpPr>
          <a:xfrm>
            <a:off x="14431393" y="8951648"/>
            <a:ext cx="3374528" cy="2462213"/>
            <a:chOff x="3089278" y="10041667"/>
            <a:chExt cx="3374528" cy="246221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3A6FDE-0C5F-9845-8010-AE1E08A5733F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111F7B-C518-074F-8D04-BD68F5AE4EED}"/>
                </a:ext>
              </a:extLst>
            </p:cNvPr>
            <p:cNvSpPr txBox="1"/>
            <p:nvPr/>
          </p:nvSpPr>
          <p:spPr>
            <a:xfrm flipH="1">
              <a:off x="3089278" y="10041667"/>
              <a:ext cx="336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Charts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7BF60B-EA3D-B044-93E4-A1B36051004A}"/>
              </a:ext>
            </a:extLst>
          </p:cNvPr>
          <p:cNvGrpSpPr/>
          <p:nvPr/>
        </p:nvGrpSpPr>
        <p:grpSpPr>
          <a:xfrm>
            <a:off x="18731082" y="8951648"/>
            <a:ext cx="3374528" cy="2462213"/>
            <a:chOff x="3089278" y="10041667"/>
            <a:chExt cx="3374528" cy="246221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4DEE2C-A671-F140-ACF1-AFDB0ED7A370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FCEF4A-87DC-2B45-B160-E8D99775F9E6}"/>
                </a:ext>
              </a:extLst>
            </p:cNvPr>
            <p:cNvSpPr txBox="1"/>
            <p:nvPr/>
          </p:nvSpPr>
          <p:spPr>
            <a:xfrm flipH="1">
              <a:off x="3089278" y="10041667"/>
              <a:ext cx="336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Conclusion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10A90-DA1C-C743-846A-8C16352B7C8D}"/>
              </a:ext>
            </a:extLst>
          </p:cNvPr>
          <p:cNvGrpSpPr/>
          <p:nvPr/>
        </p:nvGrpSpPr>
        <p:grpSpPr>
          <a:xfrm>
            <a:off x="4852900" y="5955182"/>
            <a:ext cx="17494528" cy="5458679"/>
            <a:chOff x="4852900" y="6247790"/>
            <a:chExt cx="17494528" cy="4402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B94C71-1FC9-9F4F-9F30-0B9C7C10860F}"/>
                </a:ext>
              </a:extLst>
            </p:cNvPr>
            <p:cNvSpPr/>
            <p:nvPr/>
          </p:nvSpPr>
          <p:spPr>
            <a:xfrm>
              <a:off x="4852900" y="6247790"/>
              <a:ext cx="107708" cy="44021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021EB7-61AA-BC46-AEBD-61441E57E3C9}"/>
                </a:ext>
              </a:extLst>
            </p:cNvPr>
            <p:cNvSpPr/>
            <p:nvPr/>
          </p:nvSpPr>
          <p:spPr>
            <a:xfrm>
              <a:off x="9396247" y="6247790"/>
              <a:ext cx="107708" cy="44021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0CFBE6-D8D3-4C48-ABF3-F2B6B4F8556B}"/>
                </a:ext>
              </a:extLst>
            </p:cNvPr>
            <p:cNvSpPr/>
            <p:nvPr/>
          </p:nvSpPr>
          <p:spPr>
            <a:xfrm>
              <a:off x="13667220" y="6247790"/>
              <a:ext cx="107708" cy="44021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73E8593-65EC-D540-A636-016081D34028}"/>
                </a:ext>
              </a:extLst>
            </p:cNvPr>
            <p:cNvSpPr/>
            <p:nvPr/>
          </p:nvSpPr>
          <p:spPr>
            <a:xfrm>
              <a:off x="17953470" y="6247790"/>
              <a:ext cx="107708" cy="44021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78E4B-6C24-444D-8FD1-1D1938F4DE06}"/>
                </a:ext>
              </a:extLst>
            </p:cNvPr>
            <p:cNvSpPr/>
            <p:nvPr/>
          </p:nvSpPr>
          <p:spPr>
            <a:xfrm>
              <a:off x="22239720" y="6247790"/>
              <a:ext cx="107708" cy="44021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A4AA2752-D0F7-2344-8C5E-E645774A749C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284209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A391F-0452-3944-B5FE-97763A39FBB1}"/>
              </a:ext>
            </a:extLst>
          </p:cNvPr>
          <p:cNvGrpSpPr/>
          <p:nvPr/>
        </p:nvGrpSpPr>
        <p:grpSpPr>
          <a:xfrm>
            <a:off x="6032302" y="4570249"/>
            <a:ext cx="14389739" cy="8001641"/>
            <a:chOff x="5203557" y="4069209"/>
            <a:chExt cx="14389739" cy="800164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1EBE6586-0481-F24F-A9EA-7697C0B762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03557" y="4376987"/>
              <a:ext cx="3972787" cy="7444316"/>
            </a:xfrm>
            <a:custGeom>
              <a:avLst/>
              <a:gdLst>
                <a:gd name="T0" fmla="*/ 463 w 493"/>
                <a:gd name="T1" fmla="*/ 928 h 928"/>
                <a:gd name="T2" fmla="*/ 0 w 493"/>
                <a:gd name="T3" fmla="*/ 464 h 928"/>
                <a:gd name="T4" fmla="*/ 463 w 493"/>
                <a:gd name="T5" fmla="*/ 0 h 928"/>
                <a:gd name="T6" fmla="*/ 493 w 493"/>
                <a:gd name="T7" fmla="*/ 30 h 928"/>
                <a:gd name="T8" fmla="*/ 463 w 493"/>
                <a:gd name="T9" fmla="*/ 60 h 928"/>
                <a:gd name="T10" fmla="*/ 60 w 493"/>
                <a:gd name="T11" fmla="*/ 464 h 928"/>
                <a:gd name="T12" fmla="*/ 463 w 493"/>
                <a:gd name="T13" fmla="*/ 868 h 928"/>
                <a:gd name="T14" fmla="*/ 493 w 493"/>
                <a:gd name="T15" fmla="*/ 898 h 928"/>
                <a:gd name="T16" fmla="*/ 463 w 493"/>
                <a:gd name="T17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928">
                  <a:moveTo>
                    <a:pt x="463" y="928"/>
                  </a:moveTo>
                  <a:cubicBezTo>
                    <a:pt x="208" y="928"/>
                    <a:pt x="0" y="720"/>
                    <a:pt x="0" y="464"/>
                  </a:cubicBezTo>
                  <a:cubicBezTo>
                    <a:pt x="0" y="208"/>
                    <a:pt x="208" y="0"/>
                    <a:pt x="463" y="0"/>
                  </a:cubicBezTo>
                  <a:cubicBezTo>
                    <a:pt x="480" y="0"/>
                    <a:pt x="493" y="14"/>
                    <a:pt x="493" y="30"/>
                  </a:cubicBezTo>
                  <a:cubicBezTo>
                    <a:pt x="493" y="47"/>
                    <a:pt x="480" y="60"/>
                    <a:pt x="463" y="60"/>
                  </a:cubicBezTo>
                  <a:cubicBezTo>
                    <a:pt x="241" y="60"/>
                    <a:pt x="60" y="241"/>
                    <a:pt x="60" y="464"/>
                  </a:cubicBezTo>
                  <a:cubicBezTo>
                    <a:pt x="60" y="687"/>
                    <a:pt x="241" y="868"/>
                    <a:pt x="463" y="868"/>
                  </a:cubicBezTo>
                  <a:cubicBezTo>
                    <a:pt x="480" y="868"/>
                    <a:pt x="493" y="881"/>
                    <a:pt x="493" y="898"/>
                  </a:cubicBezTo>
                  <a:cubicBezTo>
                    <a:pt x="493" y="914"/>
                    <a:pt x="480" y="928"/>
                    <a:pt x="463" y="928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27FE8B-B11A-C547-B01F-B82532AA224F}"/>
                </a:ext>
              </a:extLst>
            </p:cNvPr>
            <p:cNvSpPr/>
            <p:nvPr/>
          </p:nvSpPr>
          <p:spPr>
            <a:xfrm>
              <a:off x="6106593" y="4341353"/>
              <a:ext cx="993036" cy="9930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AB079F-FD08-B645-9188-5C7325D11030}"/>
                </a:ext>
              </a:extLst>
            </p:cNvPr>
            <p:cNvSpPr/>
            <p:nvPr/>
          </p:nvSpPr>
          <p:spPr>
            <a:xfrm>
              <a:off x="6106593" y="10802062"/>
              <a:ext cx="993036" cy="993036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06461E5-6C88-4F46-8214-6B05A4F8A296}"/>
                </a:ext>
              </a:extLst>
            </p:cNvPr>
            <p:cNvSpPr/>
            <p:nvPr/>
          </p:nvSpPr>
          <p:spPr>
            <a:xfrm>
              <a:off x="8261710" y="8676182"/>
              <a:ext cx="993036" cy="993036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1AA39A-EC1C-DC47-81DC-B47BA963C36A}"/>
                </a:ext>
              </a:extLst>
            </p:cNvPr>
            <p:cNvSpPr/>
            <p:nvPr/>
          </p:nvSpPr>
          <p:spPr>
            <a:xfrm>
              <a:off x="8261710" y="6533809"/>
              <a:ext cx="993036" cy="993036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DC86BD9-E8BC-484C-87AB-AE213A7C84B0}"/>
                </a:ext>
              </a:extLst>
            </p:cNvPr>
            <p:cNvGrpSpPr/>
            <p:nvPr/>
          </p:nvGrpSpPr>
          <p:grpSpPr>
            <a:xfrm>
              <a:off x="8529328" y="4069209"/>
              <a:ext cx="9861924" cy="1544541"/>
              <a:chOff x="8217907" y="4564138"/>
              <a:chExt cx="10795570" cy="16907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54C12A-4CF2-AD40-90D3-38A20A443967}"/>
                  </a:ext>
                </a:extLst>
              </p:cNvPr>
              <p:cNvSpPr txBox="1"/>
              <p:nvPr/>
            </p:nvSpPr>
            <p:spPr>
              <a:xfrm>
                <a:off x="8217907" y="5210469"/>
                <a:ext cx="10795570" cy="104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FD7466B-CB5A-CC4C-9850-E7E2703B2142}"/>
                  </a:ext>
                </a:extLst>
              </p:cNvPr>
              <p:cNvSpPr txBox="1"/>
              <p:nvPr/>
            </p:nvSpPr>
            <p:spPr>
              <a:xfrm>
                <a:off x="8231347" y="4564138"/>
                <a:ext cx="5123266" cy="70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About our Company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E8DD3E6-7A18-784D-8522-F76BAB54D9BE}"/>
                </a:ext>
              </a:extLst>
            </p:cNvPr>
            <p:cNvGrpSpPr/>
            <p:nvPr/>
          </p:nvGrpSpPr>
          <p:grpSpPr>
            <a:xfrm>
              <a:off x="9731372" y="6263047"/>
              <a:ext cx="9861924" cy="1544541"/>
              <a:chOff x="8217907" y="4564138"/>
              <a:chExt cx="10795570" cy="169076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7B3CA8B-91FA-DA4D-A797-2653CEDD4B5E}"/>
                  </a:ext>
                </a:extLst>
              </p:cNvPr>
              <p:cNvSpPr txBox="1"/>
              <p:nvPr/>
            </p:nvSpPr>
            <p:spPr>
              <a:xfrm>
                <a:off x="8217907" y="5210469"/>
                <a:ext cx="10795570" cy="104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A583220-E87C-E743-8280-AE1BE1DE6804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4686321" cy="70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Project Status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07892B-8EB3-A744-A800-C6F19FA03B8B}"/>
                </a:ext>
              </a:extLst>
            </p:cNvPr>
            <p:cNvGrpSpPr/>
            <p:nvPr/>
          </p:nvGrpSpPr>
          <p:grpSpPr>
            <a:xfrm>
              <a:off x="9731372" y="8400429"/>
              <a:ext cx="9861924" cy="1544541"/>
              <a:chOff x="8217907" y="4564138"/>
              <a:chExt cx="10795570" cy="169076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A23523-DF45-C84C-BC7F-635D6C74CDC5}"/>
                  </a:ext>
                </a:extLst>
              </p:cNvPr>
              <p:cNvSpPr txBox="1"/>
              <p:nvPr/>
            </p:nvSpPr>
            <p:spPr>
              <a:xfrm>
                <a:off x="8217907" y="5210469"/>
                <a:ext cx="10795570" cy="104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AF7DBB1-553E-2A4A-84A2-40DBB98CFCC3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70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Team 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5E4293B-F2D8-4F42-8902-C2910CE46F19}"/>
                </a:ext>
              </a:extLst>
            </p:cNvPr>
            <p:cNvGrpSpPr/>
            <p:nvPr/>
          </p:nvGrpSpPr>
          <p:grpSpPr>
            <a:xfrm>
              <a:off x="8529328" y="10526309"/>
              <a:ext cx="9861924" cy="1544541"/>
              <a:chOff x="8217907" y="4564138"/>
              <a:chExt cx="10795570" cy="1690765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F72D1DB-0117-EC43-896B-E00174BC43AF}"/>
                  </a:ext>
                </a:extLst>
              </p:cNvPr>
              <p:cNvSpPr txBox="1"/>
              <p:nvPr/>
            </p:nvSpPr>
            <p:spPr>
              <a:xfrm>
                <a:off x="8217907" y="5210469"/>
                <a:ext cx="10795570" cy="104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9DC8137-6572-B045-A5C6-39E7404A9266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70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Charts</a:t>
                </a:r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103EBAB-FED1-9448-B39E-12F6AF010AAD}"/>
              </a:ext>
            </a:extLst>
          </p:cNvPr>
          <p:cNvSpPr txBox="1"/>
          <p:nvPr/>
        </p:nvSpPr>
        <p:spPr>
          <a:xfrm flipH="1">
            <a:off x="3955609" y="7446238"/>
            <a:ext cx="4153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Today’s Topics</a:t>
            </a:r>
          </a:p>
        </p:txBody>
      </p: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0B5AAA3E-9DD0-9048-88D0-F7181EFB0D70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240815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19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22370-3689-9444-A460-B2177AA47ABD}"/>
              </a:ext>
            </a:extLst>
          </p:cNvPr>
          <p:cNvSpPr/>
          <p:nvPr/>
        </p:nvSpPr>
        <p:spPr>
          <a:xfrm>
            <a:off x="1582994" y="4467054"/>
            <a:ext cx="2218374" cy="191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E36456-FAD5-B149-BD57-DC0FB08B8285}"/>
              </a:ext>
            </a:extLst>
          </p:cNvPr>
          <p:cNvSpPr/>
          <p:nvPr/>
        </p:nvSpPr>
        <p:spPr>
          <a:xfrm>
            <a:off x="1582994" y="6631058"/>
            <a:ext cx="2218374" cy="1917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4786E6-A637-A341-9580-D3661E26599A}"/>
              </a:ext>
            </a:extLst>
          </p:cNvPr>
          <p:cNvSpPr/>
          <p:nvPr/>
        </p:nvSpPr>
        <p:spPr>
          <a:xfrm>
            <a:off x="1582994" y="8759893"/>
            <a:ext cx="2218374" cy="1917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6F44F5-EF05-7A4C-9B5D-41DE79DD4375}"/>
              </a:ext>
            </a:extLst>
          </p:cNvPr>
          <p:cNvSpPr/>
          <p:nvPr/>
        </p:nvSpPr>
        <p:spPr>
          <a:xfrm>
            <a:off x="1582994" y="10888728"/>
            <a:ext cx="2218374" cy="19178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A0292B43-0A4A-F94A-AB23-EA73E65D8229}"/>
              </a:ext>
            </a:extLst>
          </p:cNvPr>
          <p:cNvSpPr/>
          <p:nvPr/>
        </p:nvSpPr>
        <p:spPr>
          <a:xfrm>
            <a:off x="3801367" y="4467054"/>
            <a:ext cx="18993288" cy="1917821"/>
          </a:xfrm>
          <a:prstGeom prst="homePlate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A07E56EC-6709-8E42-A8B4-83CB65DE0B73}"/>
              </a:ext>
            </a:extLst>
          </p:cNvPr>
          <p:cNvSpPr/>
          <p:nvPr/>
        </p:nvSpPr>
        <p:spPr>
          <a:xfrm>
            <a:off x="3801367" y="6631057"/>
            <a:ext cx="18993288" cy="1917821"/>
          </a:xfrm>
          <a:prstGeom prst="homePlate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20F864C-C700-D34A-A79A-EC8E6FD43591}"/>
              </a:ext>
            </a:extLst>
          </p:cNvPr>
          <p:cNvSpPr/>
          <p:nvPr/>
        </p:nvSpPr>
        <p:spPr>
          <a:xfrm>
            <a:off x="3801367" y="8759892"/>
            <a:ext cx="18993288" cy="1917821"/>
          </a:xfrm>
          <a:prstGeom prst="homePlate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0B4A0509-F5F3-F74E-90BC-E345908B1A47}"/>
              </a:ext>
            </a:extLst>
          </p:cNvPr>
          <p:cNvSpPr/>
          <p:nvPr/>
        </p:nvSpPr>
        <p:spPr>
          <a:xfrm>
            <a:off x="3801367" y="10888726"/>
            <a:ext cx="18993288" cy="1917821"/>
          </a:xfrm>
          <a:prstGeom prst="homePlate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8EE1B2-5E59-5644-8041-BE4AA750C702}"/>
              </a:ext>
            </a:extLst>
          </p:cNvPr>
          <p:cNvSpPr txBox="1"/>
          <p:nvPr/>
        </p:nvSpPr>
        <p:spPr>
          <a:xfrm>
            <a:off x="9871364" y="4948910"/>
            <a:ext cx="12010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There are people who have a significant number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CBC597-9814-654C-A372-6AB8B54403A6}"/>
              </a:ext>
            </a:extLst>
          </p:cNvPr>
          <p:cNvSpPr txBox="1"/>
          <p:nvPr/>
        </p:nvSpPr>
        <p:spPr>
          <a:xfrm>
            <a:off x="4374429" y="5102799"/>
            <a:ext cx="45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About our Company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8FE66A-1317-C849-A6AD-C273A004E9BD}"/>
              </a:ext>
            </a:extLst>
          </p:cNvPr>
          <p:cNvSpPr txBox="1"/>
          <p:nvPr/>
        </p:nvSpPr>
        <p:spPr>
          <a:xfrm>
            <a:off x="9871364" y="7112914"/>
            <a:ext cx="12010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There are people who have a significant number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90FF31-C42D-0644-924A-CAD58B93EB89}"/>
              </a:ext>
            </a:extLst>
          </p:cNvPr>
          <p:cNvSpPr txBox="1"/>
          <p:nvPr/>
        </p:nvSpPr>
        <p:spPr>
          <a:xfrm>
            <a:off x="4374431" y="7266803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Project Status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C4ADAD-7389-B141-AC23-95720420CF6A}"/>
              </a:ext>
            </a:extLst>
          </p:cNvPr>
          <p:cNvSpPr txBox="1"/>
          <p:nvPr/>
        </p:nvSpPr>
        <p:spPr>
          <a:xfrm>
            <a:off x="9871364" y="9256213"/>
            <a:ext cx="12010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There are people who have a significant number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0B758E-7AAB-D940-8FA9-778BFA9E41E6}"/>
              </a:ext>
            </a:extLst>
          </p:cNvPr>
          <p:cNvSpPr txBox="1"/>
          <p:nvPr/>
        </p:nvSpPr>
        <p:spPr>
          <a:xfrm>
            <a:off x="4374431" y="9410102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Team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3AA3A2-BF7F-6D45-96B5-BB44A47F61FC}"/>
              </a:ext>
            </a:extLst>
          </p:cNvPr>
          <p:cNvSpPr txBox="1"/>
          <p:nvPr/>
        </p:nvSpPr>
        <p:spPr>
          <a:xfrm>
            <a:off x="9871364" y="11385048"/>
            <a:ext cx="12010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There are people who have a significant number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B61C59-9C27-6F43-9C6A-D4B044BC9EAE}"/>
              </a:ext>
            </a:extLst>
          </p:cNvPr>
          <p:cNvSpPr txBox="1"/>
          <p:nvPr/>
        </p:nvSpPr>
        <p:spPr>
          <a:xfrm>
            <a:off x="4374431" y="11538937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9717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E69B53-8B98-8B40-A596-1B38C24FEEE4}"/>
              </a:ext>
            </a:extLst>
          </p:cNvPr>
          <p:cNvGrpSpPr/>
          <p:nvPr/>
        </p:nvGrpSpPr>
        <p:grpSpPr>
          <a:xfrm>
            <a:off x="1273811" y="5012916"/>
            <a:ext cx="21830028" cy="6796252"/>
            <a:chOff x="1273812" y="5090499"/>
            <a:chExt cx="21830028" cy="6796252"/>
          </a:xfrm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50451E4E-D144-D04A-8B49-402162115EBA}"/>
                </a:ext>
              </a:extLst>
            </p:cNvPr>
            <p:cNvSpPr/>
            <p:nvPr/>
          </p:nvSpPr>
          <p:spPr>
            <a:xfrm>
              <a:off x="6839108" y="9952187"/>
              <a:ext cx="1939130" cy="19345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1</a:t>
              </a:r>
            </a:p>
          </p:txBody>
        </p:sp>
        <p:sp>
          <p:nvSpPr>
            <p:cNvPr id="42" name="Freeform 1">
              <a:extLst>
                <a:ext uri="{FF2B5EF4-FFF2-40B4-BE49-F238E27FC236}">
                  <a16:creationId xmlns:a16="http://schemas.microsoft.com/office/drawing/2014/main" id="{AF85D5FF-05CE-E243-8CE7-3EB538FEEB88}"/>
                </a:ext>
              </a:extLst>
            </p:cNvPr>
            <p:cNvSpPr/>
            <p:nvPr/>
          </p:nvSpPr>
          <p:spPr>
            <a:xfrm>
              <a:off x="15599412" y="9952187"/>
              <a:ext cx="1939130" cy="19345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6</a:t>
              </a:r>
            </a:p>
          </p:txBody>
        </p:sp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3FDE5254-AC91-5C49-99D1-8AC6EEFDD71E}"/>
                </a:ext>
              </a:extLst>
            </p:cNvPr>
            <p:cNvSpPr/>
            <p:nvPr/>
          </p:nvSpPr>
          <p:spPr>
            <a:xfrm>
              <a:off x="7363118" y="7382882"/>
              <a:ext cx="1939130" cy="19345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2</a:t>
              </a:r>
            </a:p>
          </p:txBody>
        </p:sp>
        <p:sp>
          <p:nvSpPr>
            <p:cNvPr id="47" name="Freeform 1">
              <a:extLst>
                <a:ext uri="{FF2B5EF4-FFF2-40B4-BE49-F238E27FC236}">
                  <a16:creationId xmlns:a16="http://schemas.microsoft.com/office/drawing/2014/main" id="{9F41C95F-2929-EC42-99E2-CB1C358632D2}"/>
                </a:ext>
              </a:extLst>
            </p:cNvPr>
            <p:cNvSpPr/>
            <p:nvPr/>
          </p:nvSpPr>
          <p:spPr>
            <a:xfrm>
              <a:off x="15075404" y="7382882"/>
              <a:ext cx="1939130" cy="19345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5</a:t>
              </a:r>
            </a:p>
          </p:txBody>
        </p:sp>
        <p:sp>
          <p:nvSpPr>
            <p:cNvPr id="49" name="Freeform 1">
              <a:extLst>
                <a:ext uri="{FF2B5EF4-FFF2-40B4-BE49-F238E27FC236}">
                  <a16:creationId xmlns:a16="http://schemas.microsoft.com/office/drawing/2014/main" id="{6293C327-54B8-7247-BDFE-D0B05BBF9A6A}"/>
                </a:ext>
              </a:extLst>
            </p:cNvPr>
            <p:cNvSpPr/>
            <p:nvPr/>
          </p:nvSpPr>
          <p:spPr>
            <a:xfrm>
              <a:off x="9527198" y="5090499"/>
              <a:ext cx="1939130" cy="19345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3</a:t>
              </a:r>
            </a:p>
          </p:txBody>
        </p:sp>
        <p:sp>
          <p:nvSpPr>
            <p:cNvPr id="50" name="Freeform 1">
              <a:extLst>
                <a:ext uri="{FF2B5EF4-FFF2-40B4-BE49-F238E27FC236}">
                  <a16:creationId xmlns:a16="http://schemas.microsoft.com/office/drawing/2014/main" id="{53F10264-97AE-F140-B8C1-9F0D07573D95}"/>
                </a:ext>
              </a:extLst>
            </p:cNvPr>
            <p:cNvSpPr/>
            <p:nvPr/>
          </p:nvSpPr>
          <p:spPr>
            <a:xfrm>
              <a:off x="12911324" y="5090499"/>
              <a:ext cx="1939130" cy="19345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4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6D21E5-BF43-894D-8771-D206749B0802}"/>
                </a:ext>
              </a:extLst>
            </p:cNvPr>
            <p:cNvGrpSpPr/>
            <p:nvPr/>
          </p:nvGrpSpPr>
          <p:grpSpPr>
            <a:xfrm>
              <a:off x="17913843" y="10119250"/>
              <a:ext cx="5189997" cy="1600438"/>
              <a:chOff x="8217908" y="4564138"/>
              <a:chExt cx="5189997" cy="1600438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BE7E51-1950-474C-AA35-36F5553055E0}"/>
                  </a:ext>
                </a:extLst>
              </p:cNvPr>
              <p:cNvSpPr txBox="1"/>
              <p:nvPr/>
            </p:nvSpPr>
            <p:spPr>
              <a:xfrm>
                <a:off x="8217908" y="5210469"/>
                <a:ext cx="51899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F2ECFB-463E-0E4A-8614-0A831D2AE96D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Commerce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93EBBEB-569A-2640-94B8-31CA3549E96F}"/>
                </a:ext>
              </a:extLst>
            </p:cNvPr>
            <p:cNvGrpSpPr/>
            <p:nvPr/>
          </p:nvGrpSpPr>
          <p:grpSpPr>
            <a:xfrm>
              <a:off x="17386142" y="7549945"/>
              <a:ext cx="5189997" cy="1600438"/>
              <a:chOff x="8217908" y="4564138"/>
              <a:chExt cx="5189997" cy="1600438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D19540-5827-0A4F-8818-9688EB0C72B6}"/>
                  </a:ext>
                </a:extLst>
              </p:cNvPr>
              <p:cNvSpPr txBox="1"/>
              <p:nvPr/>
            </p:nvSpPr>
            <p:spPr>
              <a:xfrm>
                <a:off x="8217908" y="5210469"/>
                <a:ext cx="51899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A4521BD-7394-7A4B-B457-F98AD2123944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Marketing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F6CC660-7193-284C-8044-8E6DBFDEF18A}"/>
                </a:ext>
              </a:extLst>
            </p:cNvPr>
            <p:cNvGrpSpPr/>
            <p:nvPr/>
          </p:nvGrpSpPr>
          <p:grpSpPr>
            <a:xfrm>
              <a:off x="15227404" y="5257562"/>
              <a:ext cx="5189997" cy="1600438"/>
              <a:chOff x="8217908" y="4564138"/>
              <a:chExt cx="5189997" cy="1600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56C2E4A-14B6-D94B-ABBD-12A5E508DA66}"/>
                  </a:ext>
                </a:extLst>
              </p:cNvPr>
              <p:cNvSpPr txBox="1"/>
              <p:nvPr/>
            </p:nvSpPr>
            <p:spPr>
              <a:xfrm>
                <a:off x="8217908" y="5210469"/>
                <a:ext cx="51899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5FF620C-D341-B846-9744-30805438E0F9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Reinforcement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26495A4-6656-3C48-9C84-03B7D026B65B}"/>
                </a:ext>
              </a:extLst>
            </p:cNvPr>
            <p:cNvGrpSpPr/>
            <p:nvPr/>
          </p:nvGrpSpPr>
          <p:grpSpPr>
            <a:xfrm flipH="1">
              <a:off x="1273812" y="10119250"/>
              <a:ext cx="5189997" cy="1600438"/>
              <a:chOff x="8217908" y="4564138"/>
              <a:chExt cx="5189997" cy="1600438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3717054-ACF2-954C-BE1F-D4394F6E3F07}"/>
                  </a:ext>
                </a:extLst>
              </p:cNvPr>
              <p:cNvSpPr txBox="1"/>
              <p:nvPr/>
            </p:nvSpPr>
            <p:spPr>
              <a:xfrm>
                <a:off x="8217908" y="5210469"/>
                <a:ext cx="51899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B32D9-B0CB-2B40-B264-8128069CAFDE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Desire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6E46C33-6B66-DF4E-A8D1-57955500219C}"/>
                </a:ext>
              </a:extLst>
            </p:cNvPr>
            <p:cNvGrpSpPr/>
            <p:nvPr/>
          </p:nvGrpSpPr>
          <p:grpSpPr>
            <a:xfrm flipH="1">
              <a:off x="1801513" y="7549945"/>
              <a:ext cx="5189997" cy="1600438"/>
              <a:chOff x="8217908" y="4564138"/>
              <a:chExt cx="5189997" cy="1600438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D5D7880-131F-664D-BAF9-93D2AAF319A6}"/>
                  </a:ext>
                </a:extLst>
              </p:cNvPr>
              <p:cNvSpPr txBox="1"/>
              <p:nvPr/>
            </p:nvSpPr>
            <p:spPr>
              <a:xfrm>
                <a:off x="8217908" y="5210469"/>
                <a:ext cx="51899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E6826D-BEEC-5E44-A029-21CC609F48C2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Awareness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8BC23C8-591E-BA4E-B62A-2989A90E22F3}"/>
                </a:ext>
              </a:extLst>
            </p:cNvPr>
            <p:cNvGrpSpPr/>
            <p:nvPr/>
          </p:nvGrpSpPr>
          <p:grpSpPr>
            <a:xfrm flipH="1">
              <a:off x="3960251" y="5257562"/>
              <a:ext cx="5189997" cy="1600438"/>
              <a:chOff x="8217908" y="4564138"/>
              <a:chExt cx="5189997" cy="1600438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D1DA047-DD25-804E-BDC7-AF88407E86D3}"/>
                  </a:ext>
                </a:extLst>
              </p:cNvPr>
              <p:cNvSpPr txBox="1"/>
              <p:nvPr/>
            </p:nvSpPr>
            <p:spPr>
              <a:xfrm>
                <a:off x="8217908" y="5210469"/>
                <a:ext cx="51899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3DC2150-565C-D042-B7CD-70BD6D961F4E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Knowledge</a:t>
                </a:r>
              </a:p>
            </p:txBody>
          </p:sp>
        </p:grpSp>
        <p:sp>
          <p:nvSpPr>
            <p:cNvPr id="88" name="Freeform 1">
              <a:extLst>
                <a:ext uri="{FF2B5EF4-FFF2-40B4-BE49-F238E27FC236}">
                  <a16:creationId xmlns:a16="http://schemas.microsoft.com/office/drawing/2014/main" id="{8B53000E-F1F5-0A46-B71B-E2E420BFF03F}"/>
                </a:ext>
              </a:extLst>
            </p:cNvPr>
            <p:cNvSpPr/>
            <p:nvPr/>
          </p:nvSpPr>
          <p:spPr>
            <a:xfrm>
              <a:off x="8948201" y="10768130"/>
              <a:ext cx="562366" cy="561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endParaRPr>
            </a:p>
          </p:txBody>
        </p:sp>
        <p:sp>
          <p:nvSpPr>
            <p:cNvPr id="89" name="Freeform 1">
              <a:extLst>
                <a:ext uri="{FF2B5EF4-FFF2-40B4-BE49-F238E27FC236}">
                  <a16:creationId xmlns:a16="http://schemas.microsoft.com/office/drawing/2014/main" id="{BC6D2154-681B-BF49-86DA-909B9268DADC}"/>
                </a:ext>
              </a:extLst>
            </p:cNvPr>
            <p:cNvSpPr/>
            <p:nvPr/>
          </p:nvSpPr>
          <p:spPr>
            <a:xfrm>
              <a:off x="14867084" y="10768130"/>
              <a:ext cx="562366" cy="561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endParaRPr>
            </a:p>
          </p:txBody>
        </p:sp>
        <p:sp>
          <p:nvSpPr>
            <p:cNvPr id="90" name="Freeform 1">
              <a:extLst>
                <a:ext uri="{FF2B5EF4-FFF2-40B4-BE49-F238E27FC236}">
                  <a16:creationId xmlns:a16="http://schemas.microsoft.com/office/drawing/2014/main" id="{034D1C98-5FD5-9C48-BDE3-C641DEC429B9}"/>
                </a:ext>
              </a:extLst>
            </p:cNvPr>
            <p:cNvSpPr/>
            <p:nvPr/>
          </p:nvSpPr>
          <p:spPr>
            <a:xfrm>
              <a:off x="9246015" y="8807713"/>
              <a:ext cx="562366" cy="561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endParaRPr>
            </a:p>
          </p:txBody>
        </p:sp>
        <p:sp>
          <p:nvSpPr>
            <p:cNvPr id="91" name="Freeform 1">
              <a:extLst>
                <a:ext uri="{FF2B5EF4-FFF2-40B4-BE49-F238E27FC236}">
                  <a16:creationId xmlns:a16="http://schemas.microsoft.com/office/drawing/2014/main" id="{7306BACF-3092-5046-AEBC-27B56754B80D}"/>
                </a:ext>
              </a:extLst>
            </p:cNvPr>
            <p:cNvSpPr/>
            <p:nvPr/>
          </p:nvSpPr>
          <p:spPr>
            <a:xfrm>
              <a:off x="14587491" y="8807713"/>
              <a:ext cx="562366" cy="561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endParaRPr>
            </a:p>
          </p:txBody>
        </p:sp>
        <p:sp>
          <p:nvSpPr>
            <p:cNvPr id="92" name="Freeform 1">
              <a:extLst>
                <a:ext uri="{FF2B5EF4-FFF2-40B4-BE49-F238E27FC236}">
                  <a16:creationId xmlns:a16="http://schemas.microsoft.com/office/drawing/2014/main" id="{809FB1F9-C473-5F4C-AEE3-2EC44ADC0D48}"/>
                </a:ext>
              </a:extLst>
            </p:cNvPr>
            <p:cNvSpPr/>
            <p:nvPr/>
          </p:nvSpPr>
          <p:spPr>
            <a:xfrm>
              <a:off x="10962960" y="6978942"/>
              <a:ext cx="562366" cy="561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endParaRPr>
            </a:p>
          </p:txBody>
        </p:sp>
        <p:sp>
          <p:nvSpPr>
            <p:cNvPr id="93" name="Freeform 1">
              <a:extLst>
                <a:ext uri="{FF2B5EF4-FFF2-40B4-BE49-F238E27FC236}">
                  <a16:creationId xmlns:a16="http://schemas.microsoft.com/office/drawing/2014/main" id="{9E93E5A4-F517-F148-A8D4-78A9B1B5FA6D}"/>
                </a:ext>
              </a:extLst>
            </p:cNvPr>
            <p:cNvSpPr/>
            <p:nvPr/>
          </p:nvSpPr>
          <p:spPr>
            <a:xfrm>
              <a:off x="12845857" y="6978942"/>
              <a:ext cx="562366" cy="561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85E22FC-2226-5D42-AB1D-4E2DC4CE2F69}"/>
              </a:ext>
            </a:extLst>
          </p:cNvPr>
          <p:cNvSpPr txBox="1"/>
          <p:nvPr/>
        </p:nvSpPr>
        <p:spPr>
          <a:xfrm flipH="1">
            <a:off x="10112131" y="9072800"/>
            <a:ext cx="4153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298448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 2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F19B25"/>
      </a:accent1>
      <a:accent2>
        <a:srgbClr val="416C8C"/>
      </a:accent2>
      <a:accent3>
        <a:srgbClr val="1D9171"/>
      </a:accent3>
      <a:accent4>
        <a:srgbClr val="9BBA5B"/>
      </a:accent4>
      <a:accent5>
        <a:srgbClr val="6D6E6A"/>
      </a:accent5>
      <a:accent6>
        <a:srgbClr val="BD392F"/>
      </a:accent6>
      <a:hlink>
        <a:srgbClr val="BD392F"/>
      </a:hlink>
      <a:folHlink>
        <a:srgbClr val="9BBA5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121404</TotalTime>
  <Words>632</Words>
  <Application>Microsoft Macintosh PowerPoint</Application>
  <PresentationFormat>Custom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19863</cp:revision>
  <dcterms:created xsi:type="dcterms:W3CDTF">2014-11-12T21:47:38Z</dcterms:created>
  <dcterms:modified xsi:type="dcterms:W3CDTF">2020-05-26T20:11:35Z</dcterms:modified>
  <cp:category/>
</cp:coreProperties>
</file>