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428" r:id="rId2"/>
    <p:sldId id="4426" r:id="rId3"/>
    <p:sldId id="4429" r:id="rId4"/>
    <p:sldId id="4430" r:id="rId5"/>
    <p:sldId id="4431" r:id="rId6"/>
    <p:sldId id="4432" r:id="rId7"/>
    <p:sldId id="4433" r:id="rId8"/>
    <p:sldId id="442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F8F9"/>
    <a:srgbClr val="E5EAEF"/>
    <a:srgbClr val="9E0202"/>
    <a:srgbClr val="F1EEF4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51" autoAdjust="0"/>
    <p:restoredTop sz="95964" autoAdjust="0"/>
  </p:normalViewPr>
  <p:slideViewPr>
    <p:cSldViewPr snapToGrid="0" snapToObjects="1">
      <p:cViewPr varScale="1">
        <p:scale>
          <a:sx n="62" d="100"/>
          <a:sy n="62" d="100"/>
        </p:scale>
        <p:origin x="808" y="2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B16AC03-EC90-EA41-9218-A292085570E3}"/>
              </a:ext>
            </a:extLst>
          </p:cNvPr>
          <p:cNvSpPr/>
          <p:nvPr/>
        </p:nvSpPr>
        <p:spPr>
          <a:xfrm>
            <a:off x="2950588" y="7142635"/>
            <a:ext cx="1356082" cy="1298406"/>
          </a:xfrm>
          <a:custGeom>
            <a:avLst/>
            <a:gdLst>
              <a:gd name="connsiteX0" fmla="*/ 808482 w 808482"/>
              <a:gd name="connsiteY0" fmla="*/ 0 h 774096"/>
              <a:gd name="connsiteX1" fmla="*/ 808482 w 808482"/>
              <a:gd name="connsiteY1" fmla="*/ 774097 h 774096"/>
              <a:gd name="connsiteX2" fmla="*/ 403956 w 808482"/>
              <a:gd name="connsiteY2" fmla="*/ 510730 h 774096"/>
              <a:gd name="connsiteX3" fmla="*/ 0 w 808482"/>
              <a:gd name="connsiteY3" fmla="*/ 774097 h 774096"/>
              <a:gd name="connsiteX4" fmla="*/ 0 w 808482"/>
              <a:gd name="connsiteY4" fmla="*/ 0 h 774096"/>
              <a:gd name="connsiteX5" fmla="*/ 808482 w 808482"/>
              <a:gd name="connsiteY5" fmla="*/ 0 h 77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82" h="774096">
                <a:moveTo>
                  <a:pt x="808482" y="0"/>
                </a:moveTo>
                <a:lnTo>
                  <a:pt x="808482" y="774097"/>
                </a:lnTo>
                <a:lnTo>
                  <a:pt x="403956" y="510730"/>
                </a:lnTo>
                <a:lnTo>
                  <a:pt x="0" y="774097"/>
                </a:lnTo>
                <a:lnTo>
                  <a:pt x="0" y="0"/>
                </a:lnTo>
                <a:lnTo>
                  <a:pt x="808482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568404F-A7CD-3C42-B879-EB58B31B5D11}"/>
              </a:ext>
            </a:extLst>
          </p:cNvPr>
          <p:cNvSpPr/>
          <p:nvPr/>
        </p:nvSpPr>
        <p:spPr>
          <a:xfrm>
            <a:off x="2249836" y="4833926"/>
            <a:ext cx="2755302" cy="2755302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3234364-92E0-1A4D-ADEF-9388FC1EE3D8}"/>
              </a:ext>
            </a:extLst>
          </p:cNvPr>
          <p:cNvSpPr/>
          <p:nvPr/>
        </p:nvSpPr>
        <p:spPr>
          <a:xfrm>
            <a:off x="2631118" y="5215160"/>
            <a:ext cx="1993542" cy="1993542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128C1B9F-66C5-1743-9479-F9F71050526A}"/>
              </a:ext>
            </a:extLst>
          </p:cNvPr>
          <p:cNvSpPr/>
          <p:nvPr/>
        </p:nvSpPr>
        <p:spPr>
          <a:xfrm>
            <a:off x="2950588" y="11189377"/>
            <a:ext cx="1356082" cy="1298406"/>
          </a:xfrm>
          <a:custGeom>
            <a:avLst/>
            <a:gdLst>
              <a:gd name="connsiteX0" fmla="*/ 808482 w 808482"/>
              <a:gd name="connsiteY0" fmla="*/ 0 h 774096"/>
              <a:gd name="connsiteX1" fmla="*/ 808482 w 808482"/>
              <a:gd name="connsiteY1" fmla="*/ 774097 h 774096"/>
              <a:gd name="connsiteX2" fmla="*/ 403956 w 808482"/>
              <a:gd name="connsiteY2" fmla="*/ 510730 h 774096"/>
              <a:gd name="connsiteX3" fmla="*/ 0 w 808482"/>
              <a:gd name="connsiteY3" fmla="*/ 774097 h 774096"/>
              <a:gd name="connsiteX4" fmla="*/ 0 w 808482"/>
              <a:gd name="connsiteY4" fmla="*/ 0 h 774096"/>
              <a:gd name="connsiteX5" fmla="*/ 808482 w 808482"/>
              <a:gd name="connsiteY5" fmla="*/ 0 h 77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82" h="774096">
                <a:moveTo>
                  <a:pt x="808482" y="0"/>
                </a:moveTo>
                <a:lnTo>
                  <a:pt x="808482" y="774097"/>
                </a:lnTo>
                <a:lnTo>
                  <a:pt x="403956" y="510730"/>
                </a:lnTo>
                <a:lnTo>
                  <a:pt x="0" y="774097"/>
                </a:lnTo>
                <a:lnTo>
                  <a:pt x="0" y="0"/>
                </a:lnTo>
                <a:lnTo>
                  <a:pt x="808482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EA36E9F9-FC1B-B647-B0F9-DBDE7A737445}"/>
              </a:ext>
            </a:extLst>
          </p:cNvPr>
          <p:cNvSpPr/>
          <p:nvPr/>
        </p:nvSpPr>
        <p:spPr>
          <a:xfrm>
            <a:off x="2249836" y="8880668"/>
            <a:ext cx="2755302" cy="2755302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6A3B9B6-CCA2-DD47-8FA5-009F85331C50}"/>
              </a:ext>
            </a:extLst>
          </p:cNvPr>
          <p:cNvSpPr/>
          <p:nvPr/>
        </p:nvSpPr>
        <p:spPr>
          <a:xfrm>
            <a:off x="2631118" y="9261902"/>
            <a:ext cx="1993542" cy="1993542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EAE70F3-B99D-CB4B-87DE-CA66449C618A}"/>
              </a:ext>
            </a:extLst>
          </p:cNvPr>
          <p:cNvSpPr/>
          <p:nvPr/>
        </p:nvSpPr>
        <p:spPr>
          <a:xfrm>
            <a:off x="13990502" y="7142635"/>
            <a:ext cx="1356082" cy="1298406"/>
          </a:xfrm>
          <a:custGeom>
            <a:avLst/>
            <a:gdLst>
              <a:gd name="connsiteX0" fmla="*/ 808482 w 808482"/>
              <a:gd name="connsiteY0" fmla="*/ 0 h 774096"/>
              <a:gd name="connsiteX1" fmla="*/ 808482 w 808482"/>
              <a:gd name="connsiteY1" fmla="*/ 774097 h 774096"/>
              <a:gd name="connsiteX2" fmla="*/ 403956 w 808482"/>
              <a:gd name="connsiteY2" fmla="*/ 510730 h 774096"/>
              <a:gd name="connsiteX3" fmla="*/ 0 w 808482"/>
              <a:gd name="connsiteY3" fmla="*/ 774097 h 774096"/>
              <a:gd name="connsiteX4" fmla="*/ 0 w 808482"/>
              <a:gd name="connsiteY4" fmla="*/ 0 h 774096"/>
              <a:gd name="connsiteX5" fmla="*/ 808482 w 808482"/>
              <a:gd name="connsiteY5" fmla="*/ 0 h 77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82" h="774096">
                <a:moveTo>
                  <a:pt x="808482" y="0"/>
                </a:moveTo>
                <a:lnTo>
                  <a:pt x="808482" y="774097"/>
                </a:lnTo>
                <a:lnTo>
                  <a:pt x="403956" y="510730"/>
                </a:lnTo>
                <a:lnTo>
                  <a:pt x="0" y="774097"/>
                </a:lnTo>
                <a:lnTo>
                  <a:pt x="0" y="0"/>
                </a:lnTo>
                <a:lnTo>
                  <a:pt x="808482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B1955177-5B98-984C-97E8-B983F2DAB64B}"/>
              </a:ext>
            </a:extLst>
          </p:cNvPr>
          <p:cNvSpPr/>
          <p:nvPr/>
        </p:nvSpPr>
        <p:spPr>
          <a:xfrm>
            <a:off x="13289750" y="4833926"/>
            <a:ext cx="2755302" cy="2755302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33182D69-815E-4E48-AA1D-C9F28D07206E}"/>
              </a:ext>
            </a:extLst>
          </p:cNvPr>
          <p:cNvSpPr/>
          <p:nvPr/>
        </p:nvSpPr>
        <p:spPr>
          <a:xfrm>
            <a:off x="13671032" y="5215160"/>
            <a:ext cx="1993542" cy="1993542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8E2763E-477C-B546-8774-3F38C5D28388}"/>
              </a:ext>
            </a:extLst>
          </p:cNvPr>
          <p:cNvSpPr/>
          <p:nvPr/>
        </p:nvSpPr>
        <p:spPr>
          <a:xfrm>
            <a:off x="13990502" y="11189377"/>
            <a:ext cx="1356082" cy="1298406"/>
          </a:xfrm>
          <a:custGeom>
            <a:avLst/>
            <a:gdLst>
              <a:gd name="connsiteX0" fmla="*/ 808482 w 808482"/>
              <a:gd name="connsiteY0" fmla="*/ 0 h 774096"/>
              <a:gd name="connsiteX1" fmla="*/ 808482 w 808482"/>
              <a:gd name="connsiteY1" fmla="*/ 774097 h 774096"/>
              <a:gd name="connsiteX2" fmla="*/ 403956 w 808482"/>
              <a:gd name="connsiteY2" fmla="*/ 510730 h 774096"/>
              <a:gd name="connsiteX3" fmla="*/ 0 w 808482"/>
              <a:gd name="connsiteY3" fmla="*/ 774097 h 774096"/>
              <a:gd name="connsiteX4" fmla="*/ 0 w 808482"/>
              <a:gd name="connsiteY4" fmla="*/ 0 h 774096"/>
              <a:gd name="connsiteX5" fmla="*/ 808482 w 808482"/>
              <a:gd name="connsiteY5" fmla="*/ 0 h 77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82" h="774096">
                <a:moveTo>
                  <a:pt x="808482" y="0"/>
                </a:moveTo>
                <a:lnTo>
                  <a:pt x="808482" y="774097"/>
                </a:lnTo>
                <a:lnTo>
                  <a:pt x="403956" y="510730"/>
                </a:lnTo>
                <a:lnTo>
                  <a:pt x="0" y="774097"/>
                </a:lnTo>
                <a:lnTo>
                  <a:pt x="0" y="0"/>
                </a:lnTo>
                <a:lnTo>
                  <a:pt x="808482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AC39F06D-F24F-0348-9864-78BA04A19F51}"/>
              </a:ext>
            </a:extLst>
          </p:cNvPr>
          <p:cNvSpPr/>
          <p:nvPr/>
        </p:nvSpPr>
        <p:spPr>
          <a:xfrm>
            <a:off x="13289750" y="8880668"/>
            <a:ext cx="2755302" cy="2755302"/>
          </a:xfrm>
          <a:custGeom>
            <a:avLst/>
            <a:gdLst>
              <a:gd name="connsiteX0" fmla="*/ 1642641 w 1642682"/>
              <a:gd name="connsiteY0" fmla="*/ 821276 h 1642682"/>
              <a:gd name="connsiteX1" fmla="*/ 821300 w 1642682"/>
              <a:gd name="connsiteY1" fmla="*/ 1642617 h 1642682"/>
              <a:gd name="connsiteX2" fmla="*/ -41 w 1642682"/>
              <a:gd name="connsiteY2" fmla="*/ 821276 h 1642682"/>
              <a:gd name="connsiteX3" fmla="*/ 821300 w 1642682"/>
              <a:gd name="connsiteY3" fmla="*/ -65 h 1642682"/>
              <a:gd name="connsiteX4" fmla="*/ 1642641 w 1642682"/>
              <a:gd name="connsiteY4" fmla="*/ 821276 h 16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682" h="1642682">
                <a:moveTo>
                  <a:pt x="1642641" y="821276"/>
                </a:moveTo>
                <a:cubicBezTo>
                  <a:pt x="1642641" y="1274891"/>
                  <a:pt x="1274913" y="1642617"/>
                  <a:pt x="821300" y="1642617"/>
                </a:cubicBezTo>
                <a:cubicBezTo>
                  <a:pt x="367685" y="1642617"/>
                  <a:pt x="-41" y="1274890"/>
                  <a:pt x="-41" y="821276"/>
                </a:cubicBezTo>
                <a:cubicBezTo>
                  <a:pt x="-41" y="367662"/>
                  <a:pt x="367686" y="-65"/>
                  <a:pt x="821300" y="-65"/>
                </a:cubicBezTo>
                <a:cubicBezTo>
                  <a:pt x="1274914" y="-65"/>
                  <a:pt x="1642641" y="367662"/>
                  <a:pt x="1642641" y="82127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CBBDEF2-B9DC-C54B-B3A6-82CA1DAB06B8}"/>
              </a:ext>
            </a:extLst>
          </p:cNvPr>
          <p:cNvSpPr/>
          <p:nvPr/>
        </p:nvSpPr>
        <p:spPr>
          <a:xfrm>
            <a:off x="13671032" y="9261902"/>
            <a:ext cx="1993542" cy="1993542"/>
          </a:xfrm>
          <a:custGeom>
            <a:avLst/>
            <a:gdLst>
              <a:gd name="connsiteX0" fmla="*/ 1188487 w 1188529"/>
              <a:gd name="connsiteY0" fmla="*/ 594200 h 1188529"/>
              <a:gd name="connsiteX1" fmla="*/ 594222 w 1188529"/>
              <a:gd name="connsiteY1" fmla="*/ 1188465 h 1188529"/>
              <a:gd name="connsiteX2" fmla="*/ -43 w 1188529"/>
              <a:gd name="connsiteY2" fmla="*/ 594200 h 1188529"/>
              <a:gd name="connsiteX3" fmla="*/ 594222 w 1188529"/>
              <a:gd name="connsiteY3" fmla="*/ -65 h 1188529"/>
              <a:gd name="connsiteX4" fmla="*/ 1188487 w 1188529"/>
              <a:gd name="connsiteY4" fmla="*/ 594200 h 118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529" h="1188529">
                <a:moveTo>
                  <a:pt x="1188487" y="594200"/>
                </a:moveTo>
                <a:cubicBezTo>
                  <a:pt x="1188487" y="922403"/>
                  <a:pt x="922425" y="1188465"/>
                  <a:pt x="594222" y="1188465"/>
                </a:cubicBezTo>
                <a:cubicBezTo>
                  <a:pt x="266019" y="1188465"/>
                  <a:pt x="-43" y="922403"/>
                  <a:pt x="-43" y="594200"/>
                </a:cubicBezTo>
                <a:cubicBezTo>
                  <a:pt x="-43" y="265997"/>
                  <a:pt x="266019" y="-65"/>
                  <a:pt x="594222" y="-65"/>
                </a:cubicBezTo>
                <a:cubicBezTo>
                  <a:pt x="922425" y="-65"/>
                  <a:pt x="1188487" y="265997"/>
                  <a:pt x="1188487" y="59420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7AA316-99C6-D64E-8691-F21E8163CEFE}"/>
              </a:ext>
            </a:extLst>
          </p:cNvPr>
          <p:cNvSpPr txBox="1"/>
          <p:nvPr/>
        </p:nvSpPr>
        <p:spPr>
          <a:xfrm>
            <a:off x="5456395" y="5958352"/>
            <a:ext cx="6390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7EC12E-6E00-CC4D-8258-835D09DFE64B}"/>
              </a:ext>
            </a:extLst>
          </p:cNvPr>
          <p:cNvSpPr txBox="1"/>
          <p:nvPr/>
        </p:nvSpPr>
        <p:spPr>
          <a:xfrm>
            <a:off x="5469835" y="5312021"/>
            <a:ext cx="327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About Us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F5DC80-8951-4148-98D2-9B161E0DBEB9}"/>
              </a:ext>
            </a:extLst>
          </p:cNvPr>
          <p:cNvSpPr txBox="1"/>
          <p:nvPr/>
        </p:nvSpPr>
        <p:spPr>
          <a:xfrm>
            <a:off x="5456395" y="9982958"/>
            <a:ext cx="6390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922467-9A81-7343-A853-2647C16CD9F3}"/>
              </a:ext>
            </a:extLst>
          </p:cNvPr>
          <p:cNvSpPr txBox="1"/>
          <p:nvPr/>
        </p:nvSpPr>
        <p:spPr>
          <a:xfrm>
            <a:off x="5469835" y="9336627"/>
            <a:ext cx="327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Charts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81C873-7CDB-D94C-BB58-9B1A33615B55}"/>
              </a:ext>
            </a:extLst>
          </p:cNvPr>
          <p:cNvSpPr txBox="1"/>
          <p:nvPr/>
        </p:nvSpPr>
        <p:spPr>
          <a:xfrm>
            <a:off x="16522840" y="5958352"/>
            <a:ext cx="6390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5C66EF-1DE7-FE42-AE89-3530495BB669}"/>
              </a:ext>
            </a:extLst>
          </p:cNvPr>
          <p:cNvSpPr txBox="1"/>
          <p:nvPr/>
        </p:nvSpPr>
        <p:spPr>
          <a:xfrm>
            <a:off x="16536280" y="5312021"/>
            <a:ext cx="327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Team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A1DE75-6684-A64D-ABF5-D37B85BCB65D}"/>
              </a:ext>
            </a:extLst>
          </p:cNvPr>
          <p:cNvSpPr txBox="1"/>
          <p:nvPr/>
        </p:nvSpPr>
        <p:spPr>
          <a:xfrm>
            <a:off x="16522840" y="9982958"/>
            <a:ext cx="6390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BDCB79-414B-534A-85F3-DB2D5B8FC810}"/>
              </a:ext>
            </a:extLst>
          </p:cNvPr>
          <p:cNvSpPr txBox="1"/>
          <p:nvPr/>
        </p:nvSpPr>
        <p:spPr>
          <a:xfrm>
            <a:off x="16536280" y="9336627"/>
            <a:ext cx="327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Conclusion</a:t>
            </a: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3D3190F5-83CE-4648-8849-70460DFCE2F7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</p:spTree>
    <p:extLst>
      <p:ext uri="{BB962C8B-B14F-4D97-AF65-F5344CB8AC3E}">
        <p14:creationId xmlns:p14="http://schemas.microsoft.com/office/powerpoint/2010/main" val="70011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877D0B1F-30EB-7947-B156-670F6BFA4DB8}"/>
              </a:ext>
            </a:extLst>
          </p:cNvPr>
          <p:cNvSpPr/>
          <p:nvPr/>
        </p:nvSpPr>
        <p:spPr>
          <a:xfrm>
            <a:off x="2668308" y="5206643"/>
            <a:ext cx="1536093" cy="3110209"/>
          </a:xfrm>
          <a:custGeom>
            <a:avLst/>
            <a:gdLst>
              <a:gd name="connsiteX0" fmla="*/ 950500 w 950499"/>
              <a:gd name="connsiteY0" fmla="*/ 0 h 1924526"/>
              <a:gd name="connsiteX1" fmla="*/ 950500 w 950499"/>
              <a:gd name="connsiteY1" fmla="*/ 1924526 h 1924526"/>
              <a:gd name="connsiteX2" fmla="*/ 474916 w 950499"/>
              <a:gd name="connsiteY2" fmla="*/ 1614868 h 1924526"/>
              <a:gd name="connsiteX3" fmla="*/ 0 w 950499"/>
              <a:gd name="connsiteY3" fmla="*/ 1924526 h 1924526"/>
              <a:gd name="connsiteX4" fmla="*/ 0 w 950499"/>
              <a:gd name="connsiteY4" fmla="*/ 0 h 1924526"/>
              <a:gd name="connsiteX5" fmla="*/ 950500 w 950499"/>
              <a:gd name="connsiteY5" fmla="*/ 0 h 192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499" h="1924526">
                <a:moveTo>
                  <a:pt x="950500" y="0"/>
                </a:moveTo>
                <a:lnTo>
                  <a:pt x="950500" y="1924526"/>
                </a:lnTo>
                <a:lnTo>
                  <a:pt x="474916" y="1614868"/>
                </a:lnTo>
                <a:lnTo>
                  <a:pt x="0" y="1924526"/>
                </a:lnTo>
                <a:lnTo>
                  <a:pt x="0" y="0"/>
                </a:lnTo>
                <a:lnTo>
                  <a:pt x="950500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807939A-F66A-2D48-8001-5ACAAAE8DA13}"/>
              </a:ext>
            </a:extLst>
          </p:cNvPr>
          <p:cNvSpPr/>
          <p:nvPr/>
        </p:nvSpPr>
        <p:spPr>
          <a:xfrm>
            <a:off x="2668308" y="6846025"/>
            <a:ext cx="1536093" cy="1470825"/>
          </a:xfrm>
          <a:custGeom>
            <a:avLst/>
            <a:gdLst>
              <a:gd name="connsiteX0" fmla="*/ 950500 w 950499"/>
              <a:gd name="connsiteY0" fmla="*/ 0 h 910113"/>
              <a:gd name="connsiteX1" fmla="*/ 950500 w 950499"/>
              <a:gd name="connsiteY1" fmla="*/ 910114 h 910113"/>
              <a:gd name="connsiteX2" fmla="*/ 474916 w 950499"/>
              <a:gd name="connsiteY2" fmla="*/ 600456 h 910113"/>
              <a:gd name="connsiteX3" fmla="*/ 0 w 950499"/>
              <a:gd name="connsiteY3" fmla="*/ 910114 h 910113"/>
              <a:gd name="connsiteX4" fmla="*/ 0 w 950499"/>
              <a:gd name="connsiteY4" fmla="*/ 0 h 910113"/>
              <a:gd name="connsiteX5" fmla="*/ 950500 w 950499"/>
              <a:gd name="connsiteY5" fmla="*/ 0 h 91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499" h="910113">
                <a:moveTo>
                  <a:pt x="950500" y="0"/>
                </a:moveTo>
                <a:lnTo>
                  <a:pt x="950500" y="910114"/>
                </a:lnTo>
                <a:lnTo>
                  <a:pt x="474916" y="600456"/>
                </a:lnTo>
                <a:lnTo>
                  <a:pt x="0" y="910114"/>
                </a:lnTo>
                <a:lnTo>
                  <a:pt x="0" y="0"/>
                </a:lnTo>
                <a:lnTo>
                  <a:pt x="9505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5966834C-3D3F-D145-9C1E-8502B86F64B8}"/>
              </a:ext>
            </a:extLst>
          </p:cNvPr>
          <p:cNvSpPr/>
          <p:nvPr/>
        </p:nvSpPr>
        <p:spPr>
          <a:xfrm>
            <a:off x="2668308" y="9251104"/>
            <a:ext cx="1536093" cy="3110209"/>
          </a:xfrm>
          <a:custGeom>
            <a:avLst/>
            <a:gdLst>
              <a:gd name="connsiteX0" fmla="*/ 950500 w 950499"/>
              <a:gd name="connsiteY0" fmla="*/ 0 h 1924526"/>
              <a:gd name="connsiteX1" fmla="*/ 950500 w 950499"/>
              <a:gd name="connsiteY1" fmla="*/ 1924526 h 1924526"/>
              <a:gd name="connsiteX2" fmla="*/ 474916 w 950499"/>
              <a:gd name="connsiteY2" fmla="*/ 1614868 h 1924526"/>
              <a:gd name="connsiteX3" fmla="*/ 0 w 950499"/>
              <a:gd name="connsiteY3" fmla="*/ 1924526 h 1924526"/>
              <a:gd name="connsiteX4" fmla="*/ 0 w 950499"/>
              <a:gd name="connsiteY4" fmla="*/ 0 h 1924526"/>
              <a:gd name="connsiteX5" fmla="*/ 950500 w 950499"/>
              <a:gd name="connsiteY5" fmla="*/ 0 h 192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499" h="1924526">
                <a:moveTo>
                  <a:pt x="950500" y="0"/>
                </a:moveTo>
                <a:lnTo>
                  <a:pt x="950500" y="1924526"/>
                </a:lnTo>
                <a:lnTo>
                  <a:pt x="474916" y="1614868"/>
                </a:lnTo>
                <a:lnTo>
                  <a:pt x="0" y="1924526"/>
                </a:lnTo>
                <a:lnTo>
                  <a:pt x="0" y="0"/>
                </a:lnTo>
                <a:lnTo>
                  <a:pt x="950500" y="0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B7073A95-B7AD-1F40-BCE9-888711356054}"/>
              </a:ext>
            </a:extLst>
          </p:cNvPr>
          <p:cNvSpPr/>
          <p:nvPr/>
        </p:nvSpPr>
        <p:spPr>
          <a:xfrm>
            <a:off x="2668308" y="10890486"/>
            <a:ext cx="1536093" cy="1470825"/>
          </a:xfrm>
          <a:custGeom>
            <a:avLst/>
            <a:gdLst>
              <a:gd name="connsiteX0" fmla="*/ 950500 w 950499"/>
              <a:gd name="connsiteY0" fmla="*/ 0 h 910113"/>
              <a:gd name="connsiteX1" fmla="*/ 950500 w 950499"/>
              <a:gd name="connsiteY1" fmla="*/ 910114 h 910113"/>
              <a:gd name="connsiteX2" fmla="*/ 474916 w 950499"/>
              <a:gd name="connsiteY2" fmla="*/ 600456 h 910113"/>
              <a:gd name="connsiteX3" fmla="*/ 0 w 950499"/>
              <a:gd name="connsiteY3" fmla="*/ 910114 h 910113"/>
              <a:gd name="connsiteX4" fmla="*/ 0 w 950499"/>
              <a:gd name="connsiteY4" fmla="*/ 0 h 910113"/>
              <a:gd name="connsiteX5" fmla="*/ 950500 w 950499"/>
              <a:gd name="connsiteY5" fmla="*/ 0 h 91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499" h="910113">
                <a:moveTo>
                  <a:pt x="950500" y="0"/>
                </a:moveTo>
                <a:lnTo>
                  <a:pt x="950500" y="910114"/>
                </a:lnTo>
                <a:lnTo>
                  <a:pt x="474916" y="600456"/>
                </a:lnTo>
                <a:lnTo>
                  <a:pt x="0" y="910114"/>
                </a:lnTo>
                <a:lnTo>
                  <a:pt x="0" y="0"/>
                </a:lnTo>
                <a:lnTo>
                  <a:pt x="95050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4299B231-C01A-674A-AE1D-4738CFF2884D}"/>
              </a:ext>
            </a:extLst>
          </p:cNvPr>
          <p:cNvSpPr/>
          <p:nvPr/>
        </p:nvSpPr>
        <p:spPr>
          <a:xfrm>
            <a:off x="13154736" y="5206643"/>
            <a:ext cx="1536093" cy="3110209"/>
          </a:xfrm>
          <a:custGeom>
            <a:avLst/>
            <a:gdLst>
              <a:gd name="connsiteX0" fmla="*/ 950500 w 950499"/>
              <a:gd name="connsiteY0" fmla="*/ 0 h 1924526"/>
              <a:gd name="connsiteX1" fmla="*/ 950500 w 950499"/>
              <a:gd name="connsiteY1" fmla="*/ 1924526 h 1924526"/>
              <a:gd name="connsiteX2" fmla="*/ 474916 w 950499"/>
              <a:gd name="connsiteY2" fmla="*/ 1614868 h 1924526"/>
              <a:gd name="connsiteX3" fmla="*/ 0 w 950499"/>
              <a:gd name="connsiteY3" fmla="*/ 1924526 h 1924526"/>
              <a:gd name="connsiteX4" fmla="*/ 0 w 950499"/>
              <a:gd name="connsiteY4" fmla="*/ 0 h 1924526"/>
              <a:gd name="connsiteX5" fmla="*/ 950500 w 950499"/>
              <a:gd name="connsiteY5" fmla="*/ 0 h 192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499" h="1924526">
                <a:moveTo>
                  <a:pt x="950500" y="0"/>
                </a:moveTo>
                <a:lnTo>
                  <a:pt x="950500" y="1924526"/>
                </a:lnTo>
                <a:lnTo>
                  <a:pt x="474916" y="1614868"/>
                </a:lnTo>
                <a:lnTo>
                  <a:pt x="0" y="1924526"/>
                </a:lnTo>
                <a:lnTo>
                  <a:pt x="0" y="0"/>
                </a:lnTo>
                <a:lnTo>
                  <a:pt x="950500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95DFCC23-69B0-3B4E-80E9-573420F8472C}"/>
              </a:ext>
            </a:extLst>
          </p:cNvPr>
          <p:cNvSpPr/>
          <p:nvPr/>
        </p:nvSpPr>
        <p:spPr>
          <a:xfrm>
            <a:off x="13154736" y="6846025"/>
            <a:ext cx="1536093" cy="1470825"/>
          </a:xfrm>
          <a:custGeom>
            <a:avLst/>
            <a:gdLst>
              <a:gd name="connsiteX0" fmla="*/ 950500 w 950499"/>
              <a:gd name="connsiteY0" fmla="*/ 0 h 910113"/>
              <a:gd name="connsiteX1" fmla="*/ 950500 w 950499"/>
              <a:gd name="connsiteY1" fmla="*/ 910114 h 910113"/>
              <a:gd name="connsiteX2" fmla="*/ 474916 w 950499"/>
              <a:gd name="connsiteY2" fmla="*/ 600456 h 910113"/>
              <a:gd name="connsiteX3" fmla="*/ 0 w 950499"/>
              <a:gd name="connsiteY3" fmla="*/ 910114 h 910113"/>
              <a:gd name="connsiteX4" fmla="*/ 0 w 950499"/>
              <a:gd name="connsiteY4" fmla="*/ 0 h 910113"/>
              <a:gd name="connsiteX5" fmla="*/ 950500 w 950499"/>
              <a:gd name="connsiteY5" fmla="*/ 0 h 91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499" h="910113">
                <a:moveTo>
                  <a:pt x="950500" y="0"/>
                </a:moveTo>
                <a:lnTo>
                  <a:pt x="950500" y="910114"/>
                </a:lnTo>
                <a:lnTo>
                  <a:pt x="474916" y="600456"/>
                </a:lnTo>
                <a:lnTo>
                  <a:pt x="0" y="910114"/>
                </a:lnTo>
                <a:lnTo>
                  <a:pt x="0" y="0"/>
                </a:lnTo>
                <a:lnTo>
                  <a:pt x="95050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404D21DA-06E0-8D4B-9375-95D02BE05BEB}"/>
              </a:ext>
            </a:extLst>
          </p:cNvPr>
          <p:cNvSpPr/>
          <p:nvPr/>
        </p:nvSpPr>
        <p:spPr>
          <a:xfrm>
            <a:off x="13154736" y="9251104"/>
            <a:ext cx="1536093" cy="3110209"/>
          </a:xfrm>
          <a:custGeom>
            <a:avLst/>
            <a:gdLst>
              <a:gd name="connsiteX0" fmla="*/ 950500 w 950499"/>
              <a:gd name="connsiteY0" fmla="*/ 0 h 1924526"/>
              <a:gd name="connsiteX1" fmla="*/ 950500 w 950499"/>
              <a:gd name="connsiteY1" fmla="*/ 1924526 h 1924526"/>
              <a:gd name="connsiteX2" fmla="*/ 474916 w 950499"/>
              <a:gd name="connsiteY2" fmla="*/ 1614868 h 1924526"/>
              <a:gd name="connsiteX3" fmla="*/ 0 w 950499"/>
              <a:gd name="connsiteY3" fmla="*/ 1924526 h 1924526"/>
              <a:gd name="connsiteX4" fmla="*/ 0 w 950499"/>
              <a:gd name="connsiteY4" fmla="*/ 0 h 1924526"/>
              <a:gd name="connsiteX5" fmla="*/ 950500 w 950499"/>
              <a:gd name="connsiteY5" fmla="*/ 0 h 192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499" h="1924526">
                <a:moveTo>
                  <a:pt x="950500" y="0"/>
                </a:moveTo>
                <a:lnTo>
                  <a:pt x="950500" y="1924526"/>
                </a:lnTo>
                <a:lnTo>
                  <a:pt x="474916" y="1614868"/>
                </a:lnTo>
                <a:lnTo>
                  <a:pt x="0" y="1924526"/>
                </a:lnTo>
                <a:lnTo>
                  <a:pt x="0" y="0"/>
                </a:lnTo>
                <a:lnTo>
                  <a:pt x="950500" y="0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2A5C672B-7059-D54E-8000-2838956FCA90}"/>
              </a:ext>
            </a:extLst>
          </p:cNvPr>
          <p:cNvSpPr/>
          <p:nvPr/>
        </p:nvSpPr>
        <p:spPr>
          <a:xfrm>
            <a:off x="13154736" y="10890486"/>
            <a:ext cx="1536093" cy="1470825"/>
          </a:xfrm>
          <a:custGeom>
            <a:avLst/>
            <a:gdLst>
              <a:gd name="connsiteX0" fmla="*/ 950500 w 950499"/>
              <a:gd name="connsiteY0" fmla="*/ 0 h 910113"/>
              <a:gd name="connsiteX1" fmla="*/ 950500 w 950499"/>
              <a:gd name="connsiteY1" fmla="*/ 910114 h 910113"/>
              <a:gd name="connsiteX2" fmla="*/ 474916 w 950499"/>
              <a:gd name="connsiteY2" fmla="*/ 600456 h 910113"/>
              <a:gd name="connsiteX3" fmla="*/ 0 w 950499"/>
              <a:gd name="connsiteY3" fmla="*/ 910114 h 910113"/>
              <a:gd name="connsiteX4" fmla="*/ 0 w 950499"/>
              <a:gd name="connsiteY4" fmla="*/ 0 h 910113"/>
              <a:gd name="connsiteX5" fmla="*/ 950500 w 950499"/>
              <a:gd name="connsiteY5" fmla="*/ 0 h 91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0499" h="910113">
                <a:moveTo>
                  <a:pt x="950500" y="0"/>
                </a:moveTo>
                <a:lnTo>
                  <a:pt x="950500" y="910114"/>
                </a:lnTo>
                <a:lnTo>
                  <a:pt x="474916" y="600456"/>
                </a:lnTo>
                <a:lnTo>
                  <a:pt x="0" y="910114"/>
                </a:lnTo>
                <a:lnTo>
                  <a:pt x="0" y="0"/>
                </a:lnTo>
                <a:lnTo>
                  <a:pt x="95050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983B8D0-8E5F-E442-8651-31DFE35D9F7C}"/>
              </a:ext>
            </a:extLst>
          </p:cNvPr>
          <p:cNvGrpSpPr/>
          <p:nvPr/>
        </p:nvGrpSpPr>
        <p:grpSpPr>
          <a:xfrm>
            <a:off x="4832429" y="5746085"/>
            <a:ext cx="6390487" cy="2031326"/>
            <a:chOff x="8217908" y="4564138"/>
            <a:chExt cx="6390487" cy="203132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E5C6D2C-1368-9A4F-AFF4-49C25F2C57BC}"/>
                </a:ext>
              </a:extLst>
            </p:cNvPr>
            <p:cNvSpPr txBox="1"/>
            <p:nvPr/>
          </p:nvSpPr>
          <p:spPr>
            <a:xfrm>
              <a:off x="8217908" y="5210469"/>
              <a:ext cx="6390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32B9DF2-652A-194D-AFFE-B7FE271A3F32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About Us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FAD41CC-F18D-E84A-967E-ED3392520257}"/>
              </a:ext>
            </a:extLst>
          </p:cNvPr>
          <p:cNvGrpSpPr/>
          <p:nvPr/>
        </p:nvGrpSpPr>
        <p:grpSpPr>
          <a:xfrm>
            <a:off x="4832429" y="9770691"/>
            <a:ext cx="6390487" cy="2031326"/>
            <a:chOff x="8217908" y="4564138"/>
            <a:chExt cx="6390487" cy="203132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93AFA3D-E620-9447-916F-029C53A44F44}"/>
                </a:ext>
              </a:extLst>
            </p:cNvPr>
            <p:cNvSpPr txBox="1"/>
            <p:nvPr/>
          </p:nvSpPr>
          <p:spPr>
            <a:xfrm>
              <a:off x="8217908" y="5210469"/>
              <a:ext cx="6390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47EAD2B-FD4B-CE4B-BC6E-02324B28116A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Team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58B12D3-15BA-2A4F-A827-249E101C3573}"/>
              </a:ext>
            </a:extLst>
          </p:cNvPr>
          <p:cNvGrpSpPr/>
          <p:nvPr/>
        </p:nvGrpSpPr>
        <p:grpSpPr>
          <a:xfrm>
            <a:off x="15320066" y="5746085"/>
            <a:ext cx="6390487" cy="2031326"/>
            <a:chOff x="8217908" y="4564138"/>
            <a:chExt cx="6390487" cy="20313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D57F19-9F00-1045-9F9B-6A365CFD9D2C}"/>
                </a:ext>
              </a:extLst>
            </p:cNvPr>
            <p:cNvSpPr txBox="1"/>
            <p:nvPr/>
          </p:nvSpPr>
          <p:spPr>
            <a:xfrm>
              <a:off x="8217908" y="5210469"/>
              <a:ext cx="6390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A007DB5-0F60-C244-BE36-0C8782737C4B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Project Status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6B81DD1-8180-7C49-9631-4237F2AC87D7}"/>
              </a:ext>
            </a:extLst>
          </p:cNvPr>
          <p:cNvGrpSpPr/>
          <p:nvPr/>
        </p:nvGrpSpPr>
        <p:grpSpPr>
          <a:xfrm>
            <a:off x="15320066" y="9770691"/>
            <a:ext cx="6390487" cy="2031326"/>
            <a:chOff x="8217908" y="4564138"/>
            <a:chExt cx="6390487" cy="20313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82C94BD-EB0A-AB48-969B-628601643835}"/>
                </a:ext>
              </a:extLst>
            </p:cNvPr>
            <p:cNvSpPr txBox="1"/>
            <p:nvPr/>
          </p:nvSpPr>
          <p:spPr>
            <a:xfrm>
              <a:off x="8217908" y="5210469"/>
              <a:ext cx="6390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B869FEB-702C-5C44-A519-25A70C438620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Reports</a:t>
              </a:r>
            </a:p>
          </p:txBody>
        </p:sp>
      </p:grpSp>
      <p:sp>
        <p:nvSpPr>
          <p:cNvPr id="135" name="CuadroTexto 185">
            <a:extLst>
              <a:ext uri="{FF2B5EF4-FFF2-40B4-BE49-F238E27FC236}">
                <a16:creationId xmlns:a16="http://schemas.microsoft.com/office/drawing/2014/main" id="{E54B2CDB-332D-D641-ABBD-CF134F3F0C99}"/>
              </a:ext>
            </a:extLst>
          </p:cNvPr>
          <p:cNvSpPr txBox="1"/>
          <p:nvPr/>
        </p:nvSpPr>
        <p:spPr>
          <a:xfrm>
            <a:off x="2723531" y="5518503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36" name="CuadroTexto 185">
            <a:extLst>
              <a:ext uri="{FF2B5EF4-FFF2-40B4-BE49-F238E27FC236}">
                <a16:creationId xmlns:a16="http://schemas.microsoft.com/office/drawing/2014/main" id="{474B7E59-E433-204B-AAAF-B667B70636EA}"/>
              </a:ext>
            </a:extLst>
          </p:cNvPr>
          <p:cNvSpPr txBox="1"/>
          <p:nvPr/>
        </p:nvSpPr>
        <p:spPr>
          <a:xfrm>
            <a:off x="2723531" y="9643935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37" name="CuadroTexto 185">
            <a:extLst>
              <a:ext uri="{FF2B5EF4-FFF2-40B4-BE49-F238E27FC236}">
                <a16:creationId xmlns:a16="http://schemas.microsoft.com/office/drawing/2014/main" id="{D8906E3B-95A6-FC47-A47C-BE01D642A746}"/>
              </a:ext>
            </a:extLst>
          </p:cNvPr>
          <p:cNvSpPr txBox="1"/>
          <p:nvPr/>
        </p:nvSpPr>
        <p:spPr>
          <a:xfrm>
            <a:off x="13164703" y="5518503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38" name="CuadroTexto 185">
            <a:extLst>
              <a:ext uri="{FF2B5EF4-FFF2-40B4-BE49-F238E27FC236}">
                <a16:creationId xmlns:a16="http://schemas.microsoft.com/office/drawing/2014/main" id="{AD36EE0C-71A6-CB4B-B115-62234393365C}"/>
              </a:ext>
            </a:extLst>
          </p:cNvPr>
          <p:cNvSpPr txBox="1"/>
          <p:nvPr/>
        </p:nvSpPr>
        <p:spPr>
          <a:xfrm>
            <a:off x="13164703" y="9643935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0C07018D-C3A1-AD42-9C79-21B6E4F80986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</p:spTree>
    <p:extLst>
      <p:ext uri="{BB962C8B-B14F-4D97-AF65-F5344CB8AC3E}">
        <p14:creationId xmlns:p14="http://schemas.microsoft.com/office/powerpoint/2010/main" val="371673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ED90FB5-166C-104D-90C5-0BCD3BB6C390}"/>
              </a:ext>
            </a:extLst>
          </p:cNvPr>
          <p:cNvSpPr/>
          <p:nvPr/>
        </p:nvSpPr>
        <p:spPr>
          <a:xfrm>
            <a:off x="1390438" y="5213747"/>
            <a:ext cx="1824672" cy="1305040"/>
          </a:xfrm>
          <a:custGeom>
            <a:avLst/>
            <a:gdLst>
              <a:gd name="connsiteX0" fmla="*/ 866162 w 866203"/>
              <a:gd name="connsiteY0" fmla="*/ -65 h 527494"/>
              <a:gd name="connsiteX1" fmla="*/ 866162 w 866203"/>
              <a:gd name="connsiteY1" fmla="*/ 527430 h 527494"/>
              <a:gd name="connsiteX2" fmla="*/ 263705 w 866203"/>
              <a:gd name="connsiteY2" fmla="*/ 527430 h 527494"/>
              <a:gd name="connsiteX3" fmla="*/ -42 w 866203"/>
              <a:gd name="connsiteY3" fmla="*/ 263683 h 527494"/>
              <a:gd name="connsiteX4" fmla="*/ 263705 w 866203"/>
              <a:gd name="connsiteY4" fmla="*/ -65 h 52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203" h="527494">
                <a:moveTo>
                  <a:pt x="866162" y="-65"/>
                </a:moveTo>
                <a:lnTo>
                  <a:pt x="866162" y="527430"/>
                </a:lnTo>
                <a:lnTo>
                  <a:pt x="263705" y="527430"/>
                </a:lnTo>
                <a:cubicBezTo>
                  <a:pt x="118040" y="527430"/>
                  <a:pt x="-42" y="409349"/>
                  <a:pt x="-42" y="263683"/>
                </a:cubicBezTo>
                <a:cubicBezTo>
                  <a:pt x="-42" y="118017"/>
                  <a:pt x="118040" y="-65"/>
                  <a:pt x="263705" y="-6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7EF186F-FA0D-C149-AA17-224F63C9AA01}"/>
              </a:ext>
            </a:extLst>
          </p:cNvPr>
          <p:cNvSpPr/>
          <p:nvPr/>
        </p:nvSpPr>
        <p:spPr>
          <a:xfrm>
            <a:off x="3215312" y="5214147"/>
            <a:ext cx="8445180" cy="2954246"/>
          </a:xfrm>
          <a:custGeom>
            <a:avLst/>
            <a:gdLst>
              <a:gd name="connsiteX0" fmla="*/ 0 w 4009072"/>
              <a:gd name="connsiteY0" fmla="*/ 0 h 1034415"/>
              <a:gd name="connsiteX1" fmla="*/ 3904298 w 4009072"/>
              <a:gd name="connsiteY1" fmla="*/ 0 h 1034415"/>
              <a:gd name="connsiteX2" fmla="*/ 4009073 w 4009072"/>
              <a:gd name="connsiteY2" fmla="*/ 104775 h 1034415"/>
              <a:gd name="connsiteX3" fmla="*/ 4009073 w 4009072"/>
              <a:gd name="connsiteY3" fmla="*/ 929640 h 1034415"/>
              <a:gd name="connsiteX4" fmla="*/ 3904298 w 4009072"/>
              <a:gd name="connsiteY4" fmla="*/ 1034415 h 1034415"/>
              <a:gd name="connsiteX5" fmla="*/ 0 w 4009072"/>
              <a:gd name="connsiteY5" fmla="*/ 1034415 h 1034415"/>
              <a:gd name="connsiteX6" fmla="*/ 0 w 4009072"/>
              <a:gd name="connsiteY6" fmla="*/ 1034415 h 1034415"/>
              <a:gd name="connsiteX7" fmla="*/ 0 w 4009072"/>
              <a:gd name="connsiteY7" fmla="*/ 0 h 1034415"/>
              <a:gd name="connsiteX8" fmla="*/ 0 w 4009072"/>
              <a:gd name="connsiteY8" fmla="*/ 0 h 10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09072" h="1034415">
                <a:moveTo>
                  <a:pt x="0" y="0"/>
                </a:moveTo>
                <a:lnTo>
                  <a:pt x="3904298" y="0"/>
                </a:lnTo>
                <a:cubicBezTo>
                  <a:pt x="3962162" y="0"/>
                  <a:pt x="4009073" y="46911"/>
                  <a:pt x="4009073" y="104775"/>
                </a:cubicBezTo>
                <a:lnTo>
                  <a:pt x="4009073" y="929640"/>
                </a:lnTo>
                <a:cubicBezTo>
                  <a:pt x="4009073" y="987505"/>
                  <a:pt x="3962162" y="1034415"/>
                  <a:pt x="3904298" y="1034415"/>
                </a:cubicBezTo>
                <a:lnTo>
                  <a:pt x="0" y="1034415"/>
                </a:lnTo>
                <a:lnTo>
                  <a:pt x="0" y="10344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1F2D9911-5BB8-7A46-97A5-6517615A1D5C}"/>
              </a:ext>
            </a:extLst>
          </p:cNvPr>
          <p:cNvSpPr/>
          <p:nvPr/>
        </p:nvSpPr>
        <p:spPr>
          <a:xfrm>
            <a:off x="1390438" y="5213747"/>
            <a:ext cx="621800" cy="1305040"/>
          </a:xfrm>
          <a:custGeom>
            <a:avLst/>
            <a:gdLst>
              <a:gd name="connsiteX0" fmla="*/ 295138 w 295179"/>
              <a:gd name="connsiteY0" fmla="*/ -65 h 527494"/>
              <a:gd name="connsiteX1" fmla="*/ 295138 w 295179"/>
              <a:gd name="connsiteY1" fmla="*/ 527430 h 527494"/>
              <a:gd name="connsiteX2" fmla="*/ 263705 w 295179"/>
              <a:gd name="connsiteY2" fmla="*/ 527430 h 527494"/>
              <a:gd name="connsiteX3" fmla="*/ -42 w 295179"/>
              <a:gd name="connsiteY3" fmla="*/ 263683 h 527494"/>
              <a:gd name="connsiteX4" fmla="*/ 263705 w 295179"/>
              <a:gd name="connsiteY4" fmla="*/ -65 h 52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179" h="527494">
                <a:moveTo>
                  <a:pt x="295138" y="-65"/>
                </a:moveTo>
                <a:lnTo>
                  <a:pt x="295138" y="527430"/>
                </a:lnTo>
                <a:lnTo>
                  <a:pt x="263705" y="527430"/>
                </a:lnTo>
                <a:cubicBezTo>
                  <a:pt x="118040" y="527430"/>
                  <a:pt x="-42" y="409349"/>
                  <a:pt x="-42" y="263683"/>
                </a:cubicBezTo>
                <a:cubicBezTo>
                  <a:pt x="-42" y="118017"/>
                  <a:pt x="118040" y="-65"/>
                  <a:pt x="263705" y="-6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B2F06AE-594F-1E44-A3FC-B103FB95AB7B}"/>
              </a:ext>
            </a:extLst>
          </p:cNvPr>
          <p:cNvSpPr/>
          <p:nvPr/>
        </p:nvSpPr>
        <p:spPr>
          <a:xfrm>
            <a:off x="12717158" y="5213747"/>
            <a:ext cx="1824672" cy="1305040"/>
          </a:xfrm>
          <a:custGeom>
            <a:avLst/>
            <a:gdLst>
              <a:gd name="connsiteX0" fmla="*/ 866162 w 866203"/>
              <a:gd name="connsiteY0" fmla="*/ -65 h 527494"/>
              <a:gd name="connsiteX1" fmla="*/ 866162 w 866203"/>
              <a:gd name="connsiteY1" fmla="*/ 527430 h 527494"/>
              <a:gd name="connsiteX2" fmla="*/ 263705 w 866203"/>
              <a:gd name="connsiteY2" fmla="*/ 527430 h 527494"/>
              <a:gd name="connsiteX3" fmla="*/ -42 w 866203"/>
              <a:gd name="connsiteY3" fmla="*/ 263683 h 527494"/>
              <a:gd name="connsiteX4" fmla="*/ 263705 w 866203"/>
              <a:gd name="connsiteY4" fmla="*/ -65 h 52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203" h="527494">
                <a:moveTo>
                  <a:pt x="866162" y="-65"/>
                </a:moveTo>
                <a:lnTo>
                  <a:pt x="866162" y="527430"/>
                </a:lnTo>
                <a:lnTo>
                  <a:pt x="263705" y="527430"/>
                </a:lnTo>
                <a:cubicBezTo>
                  <a:pt x="118040" y="527430"/>
                  <a:pt x="-42" y="409349"/>
                  <a:pt x="-42" y="263683"/>
                </a:cubicBezTo>
                <a:cubicBezTo>
                  <a:pt x="-42" y="118017"/>
                  <a:pt x="118040" y="-65"/>
                  <a:pt x="263705" y="-6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CF85ED0-09C8-B540-A960-5697E2F98820}"/>
              </a:ext>
            </a:extLst>
          </p:cNvPr>
          <p:cNvSpPr/>
          <p:nvPr/>
        </p:nvSpPr>
        <p:spPr>
          <a:xfrm>
            <a:off x="14542032" y="5214147"/>
            <a:ext cx="8445180" cy="2954246"/>
          </a:xfrm>
          <a:custGeom>
            <a:avLst/>
            <a:gdLst>
              <a:gd name="connsiteX0" fmla="*/ 0 w 4009072"/>
              <a:gd name="connsiteY0" fmla="*/ 0 h 1034415"/>
              <a:gd name="connsiteX1" fmla="*/ 3904298 w 4009072"/>
              <a:gd name="connsiteY1" fmla="*/ 0 h 1034415"/>
              <a:gd name="connsiteX2" fmla="*/ 4009073 w 4009072"/>
              <a:gd name="connsiteY2" fmla="*/ 104775 h 1034415"/>
              <a:gd name="connsiteX3" fmla="*/ 4009073 w 4009072"/>
              <a:gd name="connsiteY3" fmla="*/ 929640 h 1034415"/>
              <a:gd name="connsiteX4" fmla="*/ 3904298 w 4009072"/>
              <a:gd name="connsiteY4" fmla="*/ 1034415 h 1034415"/>
              <a:gd name="connsiteX5" fmla="*/ 0 w 4009072"/>
              <a:gd name="connsiteY5" fmla="*/ 1034415 h 1034415"/>
              <a:gd name="connsiteX6" fmla="*/ 0 w 4009072"/>
              <a:gd name="connsiteY6" fmla="*/ 1034415 h 1034415"/>
              <a:gd name="connsiteX7" fmla="*/ 0 w 4009072"/>
              <a:gd name="connsiteY7" fmla="*/ 0 h 1034415"/>
              <a:gd name="connsiteX8" fmla="*/ 0 w 4009072"/>
              <a:gd name="connsiteY8" fmla="*/ 0 h 10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09072" h="1034415">
                <a:moveTo>
                  <a:pt x="0" y="0"/>
                </a:moveTo>
                <a:lnTo>
                  <a:pt x="3904298" y="0"/>
                </a:lnTo>
                <a:cubicBezTo>
                  <a:pt x="3962162" y="0"/>
                  <a:pt x="4009073" y="46911"/>
                  <a:pt x="4009073" y="104775"/>
                </a:cubicBezTo>
                <a:lnTo>
                  <a:pt x="4009073" y="929640"/>
                </a:lnTo>
                <a:cubicBezTo>
                  <a:pt x="4009073" y="987505"/>
                  <a:pt x="3962162" y="1034415"/>
                  <a:pt x="3904298" y="1034415"/>
                </a:cubicBezTo>
                <a:lnTo>
                  <a:pt x="0" y="1034415"/>
                </a:lnTo>
                <a:lnTo>
                  <a:pt x="0" y="10344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C9CA602-530F-7443-8373-F6527D1B8475}"/>
              </a:ext>
            </a:extLst>
          </p:cNvPr>
          <p:cNvSpPr/>
          <p:nvPr/>
        </p:nvSpPr>
        <p:spPr>
          <a:xfrm>
            <a:off x="12717158" y="5213747"/>
            <a:ext cx="621800" cy="1305040"/>
          </a:xfrm>
          <a:custGeom>
            <a:avLst/>
            <a:gdLst>
              <a:gd name="connsiteX0" fmla="*/ 295138 w 295179"/>
              <a:gd name="connsiteY0" fmla="*/ -65 h 527494"/>
              <a:gd name="connsiteX1" fmla="*/ 295138 w 295179"/>
              <a:gd name="connsiteY1" fmla="*/ 527430 h 527494"/>
              <a:gd name="connsiteX2" fmla="*/ 263705 w 295179"/>
              <a:gd name="connsiteY2" fmla="*/ 527430 h 527494"/>
              <a:gd name="connsiteX3" fmla="*/ -42 w 295179"/>
              <a:gd name="connsiteY3" fmla="*/ 263683 h 527494"/>
              <a:gd name="connsiteX4" fmla="*/ 263705 w 295179"/>
              <a:gd name="connsiteY4" fmla="*/ -65 h 52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179" h="527494">
                <a:moveTo>
                  <a:pt x="295138" y="-65"/>
                </a:moveTo>
                <a:lnTo>
                  <a:pt x="295138" y="527430"/>
                </a:lnTo>
                <a:lnTo>
                  <a:pt x="263705" y="527430"/>
                </a:lnTo>
                <a:cubicBezTo>
                  <a:pt x="118040" y="527430"/>
                  <a:pt x="-42" y="409349"/>
                  <a:pt x="-42" y="263683"/>
                </a:cubicBezTo>
                <a:cubicBezTo>
                  <a:pt x="-42" y="118017"/>
                  <a:pt x="118040" y="-65"/>
                  <a:pt x="263705" y="-6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B6D628D9-AEC9-5D4A-98CA-1C1B20A6922A}"/>
              </a:ext>
            </a:extLst>
          </p:cNvPr>
          <p:cNvSpPr/>
          <p:nvPr/>
        </p:nvSpPr>
        <p:spPr>
          <a:xfrm>
            <a:off x="1390438" y="9206627"/>
            <a:ext cx="1824672" cy="1305040"/>
          </a:xfrm>
          <a:custGeom>
            <a:avLst/>
            <a:gdLst>
              <a:gd name="connsiteX0" fmla="*/ 866162 w 866203"/>
              <a:gd name="connsiteY0" fmla="*/ -65 h 527494"/>
              <a:gd name="connsiteX1" fmla="*/ 866162 w 866203"/>
              <a:gd name="connsiteY1" fmla="*/ 527430 h 527494"/>
              <a:gd name="connsiteX2" fmla="*/ 263705 w 866203"/>
              <a:gd name="connsiteY2" fmla="*/ 527430 h 527494"/>
              <a:gd name="connsiteX3" fmla="*/ -42 w 866203"/>
              <a:gd name="connsiteY3" fmla="*/ 263683 h 527494"/>
              <a:gd name="connsiteX4" fmla="*/ 263705 w 866203"/>
              <a:gd name="connsiteY4" fmla="*/ -65 h 52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203" h="527494">
                <a:moveTo>
                  <a:pt x="866162" y="-65"/>
                </a:moveTo>
                <a:lnTo>
                  <a:pt x="866162" y="527430"/>
                </a:lnTo>
                <a:lnTo>
                  <a:pt x="263705" y="527430"/>
                </a:lnTo>
                <a:cubicBezTo>
                  <a:pt x="118040" y="527430"/>
                  <a:pt x="-42" y="409349"/>
                  <a:pt x="-42" y="263683"/>
                </a:cubicBezTo>
                <a:cubicBezTo>
                  <a:pt x="-42" y="118017"/>
                  <a:pt x="118040" y="-65"/>
                  <a:pt x="263705" y="-65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AE2FEB67-362F-2A44-8104-7D22C14A0418}"/>
              </a:ext>
            </a:extLst>
          </p:cNvPr>
          <p:cNvSpPr/>
          <p:nvPr/>
        </p:nvSpPr>
        <p:spPr>
          <a:xfrm>
            <a:off x="3215312" y="9207027"/>
            <a:ext cx="8445180" cy="2954246"/>
          </a:xfrm>
          <a:custGeom>
            <a:avLst/>
            <a:gdLst>
              <a:gd name="connsiteX0" fmla="*/ 0 w 4009072"/>
              <a:gd name="connsiteY0" fmla="*/ 0 h 1034415"/>
              <a:gd name="connsiteX1" fmla="*/ 3904298 w 4009072"/>
              <a:gd name="connsiteY1" fmla="*/ 0 h 1034415"/>
              <a:gd name="connsiteX2" fmla="*/ 4009073 w 4009072"/>
              <a:gd name="connsiteY2" fmla="*/ 104775 h 1034415"/>
              <a:gd name="connsiteX3" fmla="*/ 4009073 w 4009072"/>
              <a:gd name="connsiteY3" fmla="*/ 929640 h 1034415"/>
              <a:gd name="connsiteX4" fmla="*/ 3904298 w 4009072"/>
              <a:gd name="connsiteY4" fmla="*/ 1034415 h 1034415"/>
              <a:gd name="connsiteX5" fmla="*/ 0 w 4009072"/>
              <a:gd name="connsiteY5" fmla="*/ 1034415 h 1034415"/>
              <a:gd name="connsiteX6" fmla="*/ 0 w 4009072"/>
              <a:gd name="connsiteY6" fmla="*/ 1034415 h 1034415"/>
              <a:gd name="connsiteX7" fmla="*/ 0 w 4009072"/>
              <a:gd name="connsiteY7" fmla="*/ 0 h 1034415"/>
              <a:gd name="connsiteX8" fmla="*/ 0 w 4009072"/>
              <a:gd name="connsiteY8" fmla="*/ 0 h 10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09072" h="1034415">
                <a:moveTo>
                  <a:pt x="0" y="0"/>
                </a:moveTo>
                <a:lnTo>
                  <a:pt x="3904298" y="0"/>
                </a:lnTo>
                <a:cubicBezTo>
                  <a:pt x="3962162" y="0"/>
                  <a:pt x="4009073" y="46911"/>
                  <a:pt x="4009073" y="104775"/>
                </a:cubicBezTo>
                <a:lnTo>
                  <a:pt x="4009073" y="929640"/>
                </a:lnTo>
                <a:cubicBezTo>
                  <a:pt x="4009073" y="987505"/>
                  <a:pt x="3962162" y="1034415"/>
                  <a:pt x="3904298" y="1034415"/>
                </a:cubicBezTo>
                <a:lnTo>
                  <a:pt x="0" y="1034415"/>
                </a:lnTo>
                <a:lnTo>
                  <a:pt x="0" y="10344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21875977-BC9B-B74A-8D2B-E3B40FD715E5}"/>
              </a:ext>
            </a:extLst>
          </p:cNvPr>
          <p:cNvSpPr/>
          <p:nvPr/>
        </p:nvSpPr>
        <p:spPr>
          <a:xfrm>
            <a:off x="1390438" y="9206627"/>
            <a:ext cx="621800" cy="1305040"/>
          </a:xfrm>
          <a:custGeom>
            <a:avLst/>
            <a:gdLst>
              <a:gd name="connsiteX0" fmla="*/ 295138 w 295179"/>
              <a:gd name="connsiteY0" fmla="*/ -65 h 527494"/>
              <a:gd name="connsiteX1" fmla="*/ 295138 w 295179"/>
              <a:gd name="connsiteY1" fmla="*/ 527430 h 527494"/>
              <a:gd name="connsiteX2" fmla="*/ 263705 w 295179"/>
              <a:gd name="connsiteY2" fmla="*/ 527430 h 527494"/>
              <a:gd name="connsiteX3" fmla="*/ -42 w 295179"/>
              <a:gd name="connsiteY3" fmla="*/ 263683 h 527494"/>
              <a:gd name="connsiteX4" fmla="*/ 263705 w 295179"/>
              <a:gd name="connsiteY4" fmla="*/ -65 h 52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179" h="527494">
                <a:moveTo>
                  <a:pt x="295138" y="-65"/>
                </a:moveTo>
                <a:lnTo>
                  <a:pt x="295138" y="527430"/>
                </a:lnTo>
                <a:lnTo>
                  <a:pt x="263705" y="527430"/>
                </a:lnTo>
                <a:cubicBezTo>
                  <a:pt x="118040" y="527430"/>
                  <a:pt x="-42" y="409349"/>
                  <a:pt x="-42" y="263683"/>
                </a:cubicBezTo>
                <a:cubicBezTo>
                  <a:pt x="-42" y="118017"/>
                  <a:pt x="118040" y="-65"/>
                  <a:pt x="263705" y="-6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39B75F9F-83B1-F644-A0E2-F72968ACEF9D}"/>
              </a:ext>
            </a:extLst>
          </p:cNvPr>
          <p:cNvSpPr/>
          <p:nvPr/>
        </p:nvSpPr>
        <p:spPr>
          <a:xfrm>
            <a:off x="12717158" y="9206627"/>
            <a:ext cx="1824672" cy="1305040"/>
          </a:xfrm>
          <a:custGeom>
            <a:avLst/>
            <a:gdLst>
              <a:gd name="connsiteX0" fmla="*/ 866162 w 866203"/>
              <a:gd name="connsiteY0" fmla="*/ -65 h 527494"/>
              <a:gd name="connsiteX1" fmla="*/ 866162 w 866203"/>
              <a:gd name="connsiteY1" fmla="*/ 527430 h 527494"/>
              <a:gd name="connsiteX2" fmla="*/ 263705 w 866203"/>
              <a:gd name="connsiteY2" fmla="*/ 527430 h 527494"/>
              <a:gd name="connsiteX3" fmla="*/ -42 w 866203"/>
              <a:gd name="connsiteY3" fmla="*/ 263683 h 527494"/>
              <a:gd name="connsiteX4" fmla="*/ 263705 w 866203"/>
              <a:gd name="connsiteY4" fmla="*/ -65 h 52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203" h="527494">
                <a:moveTo>
                  <a:pt x="866162" y="-65"/>
                </a:moveTo>
                <a:lnTo>
                  <a:pt x="866162" y="527430"/>
                </a:lnTo>
                <a:lnTo>
                  <a:pt x="263705" y="527430"/>
                </a:lnTo>
                <a:cubicBezTo>
                  <a:pt x="118040" y="527430"/>
                  <a:pt x="-42" y="409349"/>
                  <a:pt x="-42" y="263683"/>
                </a:cubicBezTo>
                <a:cubicBezTo>
                  <a:pt x="-42" y="118017"/>
                  <a:pt x="118040" y="-65"/>
                  <a:pt x="263705" y="-65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66BC410F-F021-6E40-8C4F-5A14DE4E94BE}"/>
              </a:ext>
            </a:extLst>
          </p:cNvPr>
          <p:cNvSpPr/>
          <p:nvPr/>
        </p:nvSpPr>
        <p:spPr>
          <a:xfrm>
            <a:off x="14542032" y="9207027"/>
            <a:ext cx="8445180" cy="2954246"/>
          </a:xfrm>
          <a:custGeom>
            <a:avLst/>
            <a:gdLst>
              <a:gd name="connsiteX0" fmla="*/ 0 w 4009072"/>
              <a:gd name="connsiteY0" fmla="*/ 0 h 1034415"/>
              <a:gd name="connsiteX1" fmla="*/ 3904298 w 4009072"/>
              <a:gd name="connsiteY1" fmla="*/ 0 h 1034415"/>
              <a:gd name="connsiteX2" fmla="*/ 4009073 w 4009072"/>
              <a:gd name="connsiteY2" fmla="*/ 104775 h 1034415"/>
              <a:gd name="connsiteX3" fmla="*/ 4009073 w 4009072"/>
              <a:gd name="connsiteY3" fmla="*/ 929640 h 1034415"/>
              <a:gd name="connsiteX4" fmla="*/ 3904298 w 4009072"/>
              <a:gd name="connsiteY4" fmla="*/ 1034415 h 1034415"/>
              <a:gd name="connsiteX5" fmla="*/ 0 w 4009072"/>
              <a:gd name="connsiteY5" fmla="*/ 1034415 h 1034415"/>
              <a:gd name="connsiteX6" fmla="*/ 0 w 4009072"/>
              <a:gd name="connsiteY6" fmla="*/ 1034415 h 1034415"/>
              <a:gd name="connsiteX7" fmla="*/ 0 w 4009072"/>
              <a:gd name="connsiteY7" fmla="*/ 0 h 1034415"/>
              <a:gd name="connsiteX8" fmla="*/ 0 w 4009072"/>
              <a:gd name="connsiteY8" fmla="*/ 0 h 10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09072" h="1034415">
                <a:moveTo>
                  <a:pt x="0" y="0"/>
                </a:moveTo>
                <a:lnTo>
                  <a:pt x="3904298" y="0"/>
                </a:lnTo>
                <a:cubicBezTo>
                  <a:pt x="3962162" y="0"/>
                  <a:pt x="4009073" y="46911"/>
                  <a:pt x="4009073" y="104775"/>
                </a:cubicBezTo>
                <a:lnTo>
                  <a:pt x="4009073" y="929640"/>
                </a:lnTo>
                <a:cubicBezTo>
                  <a:pt x="4009073" y="987505"/>
                  <a:pt x="3962162" y="1034415"/>
                  <a:pt x="3904298" y="1034415"/>
                </a:cubicBezTo>
                <a:lnTo>
                  <a:pt x="0" y="1034415"/>
                </a:lnTo>
                <a:lnTo>
                  <a:pt x="0" y="103441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33A777EB-3029-A041-945C-86B19F9180C2}"/>
              </a:ext>
            </a:extLst>
          </p:cNvPr>
          <p:cNvSpPr/>
          <p:nvPr/>
        </p:nvSpPr>
        <p:spPr>
          <a:xfrm>
            <a:off x="12717158" y="9206627"/>
            <a:ext cx="621800" cy="1305040"/>
          </a:xfrm>
          <a:custGeom>
            <a:avLst/>
            <a:gdLst>
              <a:gd name="connsiteX0" fmla="*/ 295138 w 295179"/>
              <a:gd name="connsiteY0" fmla="*/ -65 h 527494"/>
              <a:gd name="connsiteX1" fmla="*/ 295138 w 295179"/>
              <a:gd name="connsiteY1" fmla="*/ 527430 h 527494"/>
              <a:gd name="connsiteX2" fmla="*/ 263705 w 295179"/>
              <a:gd name="connsiteY2" fmla="*/ 527430 h 527494"/>
              <a:gd name="connsiteX3" fmla="*/ -42 w 295179"/>
              <a:gd name="connsiteY3" fmla="*/ 263683 h 527494"/>
              <a:gd name="connsiteX4" fmla="*/ 263705 w 295179"/>
              <a:gd name="connsiteY4" fmla="*/ -65 h 52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179" h="527494">
                <a:moveTo>
                  <a:pt x="295138" y="-65"/>
                </a:moveTo>
                <a:lnTo>
                  <a:pt x="295138" y="527430"/>
                </a:lnTo>
                <a:lnTo>
                  <a:pt x="263705" y="527430"/>
                </a:lnTo>
                <a:cubicBezTo>
                  <a:pt x="118040" y="527430"/>
                  <a:pt x="-42" y="409349"/>
                  <a:pt x="-42" y="263683"/>
                </a:cubicBezTo>
                <a:cubicBezTo>
                  <a:pt x="-42" y="118017"/>
                  <a:pt x="118040" y="-65"/>
                  <a:pt x="263705" y="-6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CuadroTexto 185">
            <a:extLst>
              <a:ext uri="{FF2B5EF4-FFF2-40B4-BE49-F238E27FC236}">
                <a16:creationId xmlns:a16="http://schemas.microsoft.com/office/drawing/2014/main" id="{5E73F138-68D0-2040-A911-1320229BC656}"/>
              </a:ext>
            </a:extLst>
          </p:cNvPr>
          <p:cNvSpPr txBox="1"/>
          <p:nvPr/>
        </p:nvSpPr>
        <p:spPr>
          <a:xfrm>
            <a:off x="1873844" y="5379270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65" name="CuadroTexto 185">
            <a:extLst>
              <a:ext uri="{FF2B5EF4-FFF2-40B4-BE49-F238E27FC236}">
                <a16:creationId xmlns:a16="http://schemas.microsoft.com/office/drawing/2014/main" id="{FBFD6612-25DE-9045-846D-6C5E08171EF0}"/>
              </a:ext>
            </a:extLst>
          </p:cNvPr>
          <p:cNvSpPr txBox="1"/>
          <p:nvPr/>
        </p:nvSpPr>
        <p:spPr>
          <a:xfrm>
            <a:off x="1873844" y="9390831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66" name="CuadroTexto 185">
            <a:extLst>
              <a:ext uri="{FF2B5EF4-FFF2-40B4-BE49-F238E27FC236}">
                <a16:creationId xmlns:a16="http://schemas.microsoft.com/office/drawing/2014/main" id="{50688A5C-24EA-7740-A78F-A6894E3DB7F6}"/>
              </a:ext>
            </a:extLst>
          </p:cNvPr>
          <p:cNvSpPr txBox="1"/>
          <p:nvPr/>
        </p:nvSpPr>
        <p:spPr>
          <a:xfrm>
            <a:off x="13200606" y="5379270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67" name="CuadroTexto 185">
            <a:extLst>
              <a:ext uri="{FF2B5EF4-FFF2-40B4-BE49-F238E27FC236}">
                <a16:creationId xmlns:a16="http://schemas.microsoft.com/office/drawing/2014/main" id="{703CE996-D747-4D46-8D38-CE98B7092BB4}"/>
              </a:ext>
            </a:extLst>
          </p:cNvPr>
          <p:cNvSpPr txBox="1"/>
          <p:nvPr/>
        </p:nvSpPr>
        <p:spPr>
          <a:xfrm>
            <a:off x="13200606" y="9390831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4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A82A90D-0C73-2D42-81DF-133F6EECE056}"/>
              </a:ext>
            </a:extLst>
          </p:cNvPr>
          <p:cNvGrpSpPr/>
          <p:nvPr/>
        </p:nvGrpSpPr>
        <p:grpSpPr>
          <a:xfrm>
            <a:off x="4207737" y="5622713"/>
            <a:ext cx="6390487" cy="2031326"/>
            <a:chOff x="8217908" y="4564138"/>
            <a:chExt cx="6390487" cy="203132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964BD7-E120-7747-A99F-37CEC7C37884}"/>
                </a:ext>
              </a:extLst>
            </p:cNvPr>
            <p:cNvSpPr txBox="1"/>
            <p:nvPr/>
          </p:nvSpPr>
          <p:spPr>
            <a:xfrm>
              <a:off x="8217908" y="5210469"/>
              <a:ext cx="6390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2567CA-A9E9-734A-A918-13F3BC02289B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About Us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AFC9FD-FA18-AA48-A35E-9CFCD5C92AC4}"/>
              </a:ext>
            </a:extLst>
          </p:cNvPr>
          <p:cNvGrpSpPr/>
          <p:nvPr/>
        </p:nvGrpSpPr>
        <p:grpSpPr>
          <a:xfrm>
            <a:off x="4207737" y="9647319"/>
            <a:ext cx="6390487" cy="2031326"/>
            <a:chOff x="8217908" y="4564138"/>
            <a:chExt cx="6390487" cy="203132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DA1C6AF-4ABE-0C4E-9DF7-3EF43D81EB89}"/>
                </a:ext>
              </a:extLst>
            </p:cNvPr>
            <p:cNvSpPr txBox="1"/>
            <p:nvPr/>
          </p:nvSpPr>
          <p:spPr>
            <a:xfrm>
              <a:off x="8217908" y="5210469"/>
              <a:ext cx="6390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ACB7697-0059-E64D-9AEB-015900B13643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Charts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7AD547A-FC67-D24A-94A2-8D07AF550752}"/>
              </a:ext>
            </a:extLst>
          </p:cNvPr>
          <p:cNvGrpSpPr/>
          <p:nvPr/>
        </p:nvGrpSpPr>
        <p:grpSpPr>
          <a:xfrm>
            <a:off x="15598496" y="5622713"/>
            <a:ext cx="6390487" cy="2031326"/>
            <a:chOff x="8217908" y="4564138"/>
            <a:chExt cx="6390487" cy="203132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F99F322-AD73-6142-89E0-7DEF5792EA85}"/>
                </a:ext>
              </a:extLst>
            </p:cNvPr>
            <p:cNvSpPr txBox="1"/>
            <p:nvPr/>
          </p:nvSpPr>
          <p:spPr>
            <a:xfrm>
              <a:off x="8217908" y="5210469"/>
              <a:ext cx="6390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7925A7-9A0C-8C44-9122-FC5C4951E5A7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Team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3A4436-9896-2B40-B622-9010E1292596}"/>
              </a:ext>
            </a:extLst>
          </p:cNvPr>
          <p:cNvGrpSpPr/>
          <p:nvPr/>
        </p:nvGrpSpPr>
        <p:grpSpPr>
          <a:xfrm>
            <a:off x="15598496" y="9647319"/>
            <a:ext cx="6390487" cy="2031326"/>
            <a:chOff x="8217908" y="4564138"/>
            <a:chExt cx="6390487" cy="203132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5813C59-B44E-9346-8005-9EB5A3CC48D8}"/>
                </a:ext>
              </a:extLst>
            </p:cNvPr>
            <p:cNvSpPr txBox="1"/>
            <p:nvPr/>
          </p:nvSpPr>
          <p:spPr>
            <a:xfrm>
              <a:off x="8217908" y="5210469"/>
              <a:ext cx="63904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14A55F6-2EA5-E04B-901B-9A4D876ED0E6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Reports</a:t>
              </a:r>
            </a:p>
          </p:txBody>
        </p:sp>
      </p:grp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3DFDE3B5-F39B-0245-AEB8-94B5F6A1E6A2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</p:spTree>
    <p:extLst>
      <p:ext uri="{BB962C8B-B14F-4D97-AF65-F5344CB8AC3E}">
        <p14:creationId xmlns:p14="http://schemas.microsoft.com/office/powerpoint/2010/main" val="21697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C3CF50-06BA-E94E-8F1D-17F6E4669F12}"/>
              </a:ext>
            </a:extLst>
          </p:cNvPr>
          <p:cNvGrpSpPr/>
          <p:nvPr/>
        </p:nvGrpSpPr>
        <p:grpSpPr>
          <a:xfrm>
            <a:off x="2067687" y="4756118"/>
            <a:ext cx="2336048" cy="2124391"/>
            <a:chOff x="11162792" y="6927818"/>
            <a:chExt cx="2336048" cy="2124391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3887C87-F3BA-4F45-AB43-7F0BCDE66E27}"/>
                </a:ext>
              </a:extLst>
            </p:cNvPr>
            <p:cNvSpPr/>
            <p:nvPr/>
          </p:nvSpPr>
          <p:spPr>
            <a:xfrm>
              <a:off x="11162834" y="7571136"/>
              <a:ext cx="2335910" cy="85820"/>
            </a:xfrm>
            <a:custGeom>
              <a:avLst/>
              <a:gdLst>
                <a:gd name="connsiteX0" fmla="*/ 0 w 2335910"/>
                <a:gd name="connsiteY0" fmla="*/ 0 h 85820"/>
                <a:gd name="connsiteX1" fmla="*/ 2335911 w 2335910"/>
                <a:gd name="connsiteY1" fmla="*/ 0 h 85820"/>
                <a:gd name="connsiteX2" fmla="*/ 2335911 w 2335910"/>
                <a:gd name="connsiteY2" fmla="*/ 85820 h 85820"/>
                <a:gd name="connsiteX3" fmla="*/ 0 w 2335910"/>
                <a:gd name="connsiteY3" fmla="*/ 85820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5910" h="85820">
                  <a:moveTo>
                    <a:pt x="0" y="0"/>
                  </a:moveTo>
                  <a:lnTo>
                    <a:pt x="2335911" y="0"/>
                  </a:lnTo>
                  <a:lnTo>
                    <a:pt x="2335911" y="85820"/>
                  </a:lnTo>
                  <a:lnTo>
                    <a:pt x="0" y="8582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5D79DAA-54C7-554A-8FA7-B05B57A426A4}"/>
                </a:ext>
              </a:extLst>
            </p:cNvPr>
            <p:cNvSpPr/>
            <p:nvPr/>
          </p:nvSpPr>
          <p:spPr>
            <a:xfrm>
              <a:off x="11163310" y="7158704"/>
              <a:ext cx="2335530" cy="313277"/>
            </a:xfrm>
            <a:custGeom>
              <a:avLst/>
              <a:gdLst>
                <a:gd name="connsiteX0" fmla="*/ 239988 w 2335530"/>
                <a:gd name="connsiteY0" fmla="*/ -65 h 313277"/>
                <a:gd name="connsiteX1" fmla="*/ 144738 w 2335530"/>
                <a:gd name="connsiteY1" fmla="*/ -65 h 313277"/>
                <a:gd name="connsiteX2" fmla="*/ -42 w 2335530"/>
                <a:gd name="connsiteY2" fmla="*/ 144811 h 313277"/>
                <a:gd name="connsiteX3" fmla="*/ -42 w 2335530"/>
                <a:gd name="connsiteY3" fmla="*/ 313213 h 313277"/>
                <a:gd name="connsiteX4" fmla="*/ 2335488 w 2335530"/>
                <a:gd name="connsiteY4" fmla="*/ 313213 h 313277"/>
                <a:gd name="connsiteX5" fmla="*/ 2335488 w 2335530"/>
                <a:gd name="connsiteY5" fmla="*/ 144811 h 313277"/>
                <a:gd name="connsiteX6" fmla="*/ 2190613 w 2335530"/>
                <a:gd name="connsiteY6" fmla="*/ -65 h 313277"/>
                <a:gd name="connsiteX7" fmla="*/ 1944963 w 2335530"/>
                <a:gd name="connsiteY7" fmla="*/ -65 h 313277"/>
                <a:gd name="connsiteX8" fmla="*/ 1944963 w 2335530"/>
                <a:gd name="connsiteY8" fmla="*/ 189388 h 313277"/>
                <a:gd name="connsiteX9" fmla="*/ 1880860 w 2335530"/>
                <a:gd name="connsiteY9" fmla="*/ 253491 h 313277"/>
                <a:gd name="connsiteX10" fmla="*/ 1745605 w 2335530"/>
                <a:gd name="connsiteY10" fmla="*/ 253491 h 313277"/>
                <a:gd name="connsiteX11" fmla="*/ 1681502 w 2335530"/>
                <a:gd name="connsiteY11" fmla="*/ 189388 h 313277"/>
                <a:gd name="connsiteX12" fmla="*/ 1681502 w 2335530"/>
                <a:gd name="connsiteY12" fmla="*/ -65 h 313277"/>
                <a:gd name="connsiteX13" fmla="*/ 653373 w 2335530"/>
                <a:gd name="connsiteY13" fmla="*/ -65 h 313277"/>
                <a:gd name="connsiteX14" fmla="*/ 653373 w 2335530"/>
                <a:gd name="connsiteY14" fmla="*/ 189388 h 313277"/>
                <a:gd name="connsiteX15" fmla="*/ 589270 w 2335530"/>
                <a:gd name="connsiteY15" fmla="*/ 253491 h 313277"/>
                <a:gd name="connsiteX16" fmla="*/ 589175 w 2335530"/>
                <a:gd name="connsiteY16" fmla="*/ 253491 h 313277"/>
                <a:gd name="connsiteX17" fmla="*/ 454205 w 2335530"/>
                <a:gd name="connsiteY17" fmla="*/ 253491 h 313277"/>
                <a:gd name="connsiteX18" fmla="*/ 390102 w 2335530"/>
                <a:gd name="connsiteY18" fmla="*/ 189388 h 313277"/>
                <a:gd name="connsiteX19" fmla="*/ 390102 w 2335530"/>
                <a:gd name="connsiteY19" fmla="*/ -65 h 313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35530" h="313277">
                  <a:moveTo>
                    <a:pt x="239988" y="-65"/>
                  </a:moveTo>
                  <a:lnTo>
                    <a:pt x="144738" y="-65"/>
                  </a:lnTo>
                  <a:cubicBezTo>
                    <a:pt x="64766" y="-12"/>
                    <a:pt x="-42" y="64839"/>
                    <a:pt x="-42" y="144811"/>
                  </a:cubicBezTo>
                  <a:lnTo>
                    <a:pt x="-42" y="313213"/>
                  </a:lnTo>
                  <a:lnTo>
                    <a:pt x="2335488" y="313213"/>
                  </a:lnTo>
                  <a:lnTo>
                    <a:pt x="2335488" y="144811"/>
                  </a:lnTo>
                  <a:cubicBezTo>
                    <a:pt x="2335384" y="64839"/>
                    <a:pt x="2270585" y="40"/>
                    <a:pt x="2190613" y="-65"/>
                  </a:cubicBezTo>
                  <a:lnTo>
                    <a:pt x="1944963" y="-65"/>
                  </a:lnTo>
                  <a:lnTo>
                    <a:pt x="1944963" y="189388"/>
                  </a:lnTo>
                  <a:cubicBezTo>
                    <a:pt x="1944963" y="224792"/>
                    <a:pt x="1916264" y="253491"/>
                    <a:pt x="1880860" y="253491"/>
                  </a:cubicBezTo>
                  <a:lnTo>
                    <a:pt x="1745605" y="253491"/>
                  </a:lnTo>
                  <a:cubicBezTo>
                    <a:pt x="1710201" y="253491"/>
                    <a:pt x="1681502" y="224792"/>
                    <a:pt x="1681502" y="189388"/>
                  </a:cubicBezTo>
                  <a:lnTo>
                    <a:pt x="1681502" y="-65"/>
                  </a:lnTo>
                  <a:lnTo>
                    <a:pt x="653373" y="-65"/>
                  </a:lnTo>
                  <a:lnTo>
                    <a:pt x="653373" y="189388"/>
                  </a:lnTo>
                  <a:cubicBezTo>
                    <a:pt x="653373" y="224792"/>
                    <a:pt x="624674" y="253491"/>
                    <a:pt x="589270" y="253491"/>
                  </a:cubicBezTo>
                  <a:cubicBezTo>
                    <a:pt x="589241" y="253491"/>
                    <a:pt x="589203" y="253491"/>
                    <a:pt x="589175" y="253491"/>
                  </a:cubicBezTo>
                  <a:lnTo>
                    <a:pt x="454205" y="253491"/>
                  </a:lnTo>
                  <a:cubicBezTo>
                    <a:pt x="418801" y="253491"/>
                    <a:pt x="390102" y="224792"/>
                    <a:pt x="390102" y="189388"/>
                  </a:cubicBezTo>
                  <a:lnTo>
                    <a:pt x="390102" y="-6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B357AE3-CDD3-A140-84D6-BE93E7497D71}"/>
                </a:ext>
              </a:extLst>
            </p:cNvPr>
            <p:cNvSpPr/>
            <p:nvPr/>
          </p:nvSpPr>
          <p:spPr>
            <a:xfrm>
              <a:off x="11162834" y="7471981"/>
              <a:ext cx="2335910" cy="99155"/>
            </a:xfrm>
            <a:custGeom>
              <a:avLst/>
              <a:gdLst>
                <a:gd name="connsiteX0" fmla="*/ 0 w 2335910"/>
                <a:gd name="connsiteY0" fmla="*/ 0 h 99155"/>
                <a:gd name="connsiteX1" fmla="*/ 2335911 w 2335910"/>
                <a:gd name="connsiteY1" fmla="*/ 0 h 99155"/>
                <a:gd name="connsiteX2" fmla="*/ 2335911 w 2335910"/>
                <a:gd name="connsiteY2" fmla="*/ 99155 h 99155"/>
                <a:gd name="connsiteX3" fmla="*/ 0 w 2335910"/>
                <a:gd name="connsiteY3" fmla="*/ 99155 h 9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5910" h="99155">
                  <a:moveTo>
                    <a:pt x="0" y="0"/>
                  </a:moveTo>
                  <a:lnTo>
                    <a:pt x="2335911" y="0"/>
                  </a:lnTo>
                  <a:lnTo>
                    <a:pt x="2335911" y="99155"/>
                  </a:lnTo>
                  <a:lnTo>
                    <a:pt x="0" y="9915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3B5FBD-CDD8-FF42-A3F8-430FFEF1C02A}"/>
                </a:ext>
              </a:extLst>
            </p:cNvPr>
            <p:cNvSpPr/>
            <p:nvPr/>
          </p:nvSpPr>
          <p:spPr>
            <a:xfrm>
              <a:off x="11617558" y="6991921"/>
              <a:ext cx="134969" cy="356520"/>
            </a:xfrm>
            <a:custGeom>
              <a:avLst/>
              <a:gdLst>
                <a:gd name="connsiteX0" fmla="*/ 0 w 134969"/>
                <a:gd name="connsiteY0" fmla="*/ 0 h 356520"/>
                <a:gd name="connsiteX1" fmla="*/ 134969 w 134969"/>
                <a:gd name="connsiteY1" fmla="*/ 0 h 356520"/>
                <a:gd name="connsiteX2" fmla="*/ 134969 w 134969"/>
                <a:gd name="connsiteY2" fmla="*/ 356521 h 356520"/>
                <a:gd name="connsiteX3" fmla="*/ 0 w 134969"/>
                <a:gd name="connsiteY3" fmla="*/ 356521 h 35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69" h="356520">
                  <a:moveTo>
                    <a:pt x="0" y="0"/>
                  </a:moveTo>
                  <a:lnTo>
                    <a:pt x="134969" y="0"/>
                  </a:lnTo>
                  <a:lnTo>
                    <a:pt x="134969" y="356521"/>
                  </a:lnTo>
                  <a:lnTo>
                    <a:pt x="0" y="35652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41B6B05-BB79-654B-8FE3-045CD92ABA20}"/>
                </a:ext>
              </a:extLst>
            </p:cNvPr>
            <p:cNvSpPr/>
            <p:nvPr/>
          </p:nvSpPr>
          <p:spPr>
            <a:xfrm>
              <a:off x="11553455" y="6927818"/>
              <a:ext cx="263270" cy="484441"/>
            </a:xfrm>
            <a:custGeom>
              <a:avLst/>
              <a:gdLst>
                <a:gd name="connsiteX0" fmla="*/ 64061 w 263270"/>
                <a:gd name="connsiteY0" fmla="*/ -65 h 484441"/>
                <a:gd name="connsiteX1" fmla="*/ -42 w 263270"/>
                <a:gd name="connsiteY1" fmla="*/ 64039 h 484441"/>
                <a:gd name="connsiteX2" fmla="*/ -42 w 263270"/>
                <a:gd name="connsiteY2" fmla="*/ 420274 h 484441"/>
                <a:gd name="connsiteX3" fmla="*/ 64061 w 263270"/>
                <a:gd name="connsiteY3" fmla="*/ 484377 h 484441"/>
                <a:gd name="connsiteX4" fmla="*/ 199031 w 263270"/>
                <a:gd name="connsiteY4" fmla="*/ 484377 h 484441"/>
                <a:gd name="connsiteX5" fmla="*/ 263229 w 263270"/>
                <a:gd name="connsiteY5" fmla="*/ 420369 h 484441"/>
                <a:gd name="connsiteX6" fmla="*/ 263229 w 263270"/>
                <a:gd name="connsiteY6" fmla="*/ 420274 h 484441"/>
                <a:gd name="connsiteX7" fmla="*/ 263229 w 263270"/>
                <a:gd name="connsiteY7" fmla="*/ 64039 h 484441"/>
                <a:gd name="connsiteX8" fmla="*/ 199126 w 263270"/>
                <a:gd name="connsiteY8" fmla="*/ -65 h 484441"/>
                <a:gd name="connsiteX9" fmla="*/ 199031 w 263270"/>
                <a:gd name="connsiteY9" fmla="*/ -65 h 484441"/>
                <a:gd name="connsiteX10" fmla="*/ 199031 w 263270"/>
                <a:gd name="connsiteY10" fmla="*/ 420274 h 484441"/>
                <a:gd name="connsiteX11" fmla="*/ 64061 w 263270"/>
                <a:gd name="connsiteY11" fmla="*/ 420274 h 484441"/>
                <a:gd name="connsiteX12" fmla="*/ 64061 w 263270"/>
                <a:gd name="connsiteY12" fmla="*/ 64039 h 484441"/>
                <a:gd name="connsiteX13" fmla="*/ 199031 w 263270"/>
                <a:gd name="connsiteY13" fmla="*/ 64039 h 48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3270" h="484441">
                  <a:moveTo>
                    <a:pt x="64061" y="-65"/>
                  </a:moveTo>
                  <a:cubicBezTo>
                    <a:pt x="28657" y="-65"/>
                    <a:pt x="-42" y="28635"/>
                    <a:pt x="-42" y="64039"/>
                  </a:cubicBezTo>
                  <a:lnTo>
                    <a:pt x="-42" y="420274"/>
                  </a:lnTo>
                  <a:cubicBezTo>
                    <a:pt x="-42" y="455678"/>
                    <a:pt x="28657" y="484377"/>
                    <a:pt x="64061" y="484377"/>
                  </a:cubicBezTo>
                  <a:lnTo>
                    <a:pt x="199031" y="484377"/>
                  </a:lnTo>
                  <a:cubicBezTo>
                    <a:pt x="234435" y="484434"/>
                    <a:pt x="263172" y="455773"/>
                    <a:pt x="263229" y="420369"/>
                  </a:cubicBezTo>
                  <a:cubicBezTo>
                    <a:pt x="263229" y="420340"/>
                    <a:pt x="263229" y="420302"/>
                    <a:pt x="263229" y="420274"/>
                  </a:cubicBezTo>
                  <a:lnTo>
                    <a:pt x="263229" y="64039"/>
                  </a:lnTo>
                  <a:cubicBezTo>
                    <a:pt x="263229" y="28635"/>
                    <a:pt x="234530" y="-65"/>
                    <a:pt x="199126" y="-65"/>
                  </a:cubicBezTo>
                  <a:cubicBezTo>
                    <a:pt x="199097" y="-65"/>
                    <a:pt x="199059" y="-65"/>
                    <a:pt x="199031" y="-65"/>
                  </a:cubicBezTo>
                  <a:close/>
                  <a:moveTo>
                    <a:pt x="199031" y="420274"/>
                  </a:moveTo>
                  <a:lnTo>
                    <a:pt x="64061" y="420274"/>
                  </a:lnTo>
                  <a:lnTo>
                    <a:pt x="64061" y="64039"/>
                  </a:lnTo>
                  <a:lnTo>
                    <a:pt x="199031" y="6403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C6D8FC7-B950-A849-BA13-3FF7A99D96DF}"/>
                </a:ext>
              </a:extLst>
            </p:cNvPr>
            <p:cNvSpPr/>
            <p:nvPr/>
          </p:nvSpPr>
          <p:spPr>
            <a:xfrm>
              <a:off x="12908957" y="6991921"/>
              <a:ext cx="134969" cy="356520"/>
            </a:xfrm>
            <a:custGeom>
              <a:avLst/>
              <a:gdLst>
                <a:gd name="connsiteX0" fmla="*/ 0 w 134969"/>
                <a:gd name="connsiteY0" fmla="*/ 0 h 356520"/>
                <a:gd name="connsiteX1" fmla="*/ 134969 w 134969"/>
                <a:gd name="connsiteY1" fmla="*/ 0 h 356520"/>
                <a:gd name="connsiteX2" fmla="*/ 134969 w 134969"/>
                <a:gd name="connsiteY2" fmla="*/ 356521 h 356520"/>
                <a:gd name="connsiteX3" fmla="*/ 0 w 134969"/>
                <a:gd name="connsiteY3" fmla="*/ 356521 h 35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69" h="356520">
                  <a:moveTo>
                    <a:pt x="0" y="0"/>
                  </a:moveTo>
                  <a:lnTo>
                    <a:pt x="134969" y="0"/>
                  </a:lnTo>
                  <a:lnTo>
                    <a:pt x="134969" y="356521"/>
                  </a:lnTo>
                  <a:lnTo>
                    <a:pt x="0" y="35652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8F9BFFD3-A2CA-6B4D-B280-E487D9BB646B}"/>
                </a:ext>
              </a:extLst>
            </p:cNvPr>
            <p:cNvSpPr/>
            <p:nvPr/>
          </p:nvSpPr>
          <p:spPr>
            <a:xfrm>
              <a:off x="12844854" y="6927818"/>
              <a:ext cx="263461" cy="484442"/>
            </a:xfrm>
            <a:custGeom>
              <a:avLst/>
              <a:gdLst>
                <a:gd name="connsiteX0" fmla="*/ 64061 w 263461"/>
                <a:gd name="connsiteY0" fmla="*/ -65 h 484442"/>
                <a:gd name="connsiteX1" fmla="*/ -42 w 263461"/>
                <a:gd name="connsiteY1" fmla="*/ 64039 h 484442"/>
                <a:gd name="connsiteX2" fmla="*/ -42 w 263461"/>
                <a:gd name="connsiteY2" fmla="*/ 420274 h 484442"/>
                <a:gd name="connsiteX3" fmla="*/ 64061 w 263461"/>
                <a:gd name="connsiteY3" fmla="*/ 484377 h 484442"/>
                <a:gd name="connsiteX4" fmla="*/ 199030 w 263461"/>
                <a:gd name="connsiteY4" fmla="*/ 484377 h 484442"/>
                <a:gd name="connsiteX5" fmla="*/ 263419 w 263461"/>
                <a:gd name="connsiteY5" fmla="*/ 420559 h 484442"/>
                <a:gd name="connsiteX6" fmla="*/ 263419 w 263461"/>
                <a:gd name="connsiteY6" fmla="*/ 420274 h 484442"/>
                <a:gd name="connsiteX7" fmla="*/ 263419 w 263461"/>
                <a:gd name="connsiteY7" fmla="*/ 64039 h 484442"/>
                <a:gd name="connsiteX8" fmla="*/ 199316 w 263461"/>
                <a:gd name="connsiteY8" fmla="*/ -65 h 484442"/>
                <a:gd name="connsiteX9" fmla="*/ 199030 w 263461"/>
                <a:gd name="connsiteY9" fmla="*/ 420274 h 484442"/>
                <a:gd name="connsiteX10" fmla="*/ 64061 w 263461"/>
                <a:gd name="connsiteY10" fmla="*/ 420274 h 484442"/>
                <a:gd name="connsiteX11" fmla="*/ 64061 w 263461"/>
                <a:gd name="connsiteY11" fmla="*/ 64039 h 484442"/>
                <a:gd name="connsiteX12" fmla="*/ 199030 w 263461"/>
                <a:gd name="connsiteY12" fmla="*/ 64039 h 48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3461" h="484442">
                  <a:moveTo>
                    <a:pt x="64061" y="-65"/>
                  </a:moveTo>
                  <a:cubicBezTo>
                    <a:pt x="28657" y="-65"/>
                    <a:pt x="-42" y="28635"/>
                    <a:pt x="-42" y="64039"/>
                  </a:cubicBezTo>
                  <a:lnTo>
                    <a:pt x="-42" y="420274"/>
                  </a:lnTo>
                  <a:cubicBezTo>
                    <a:pt x="-42" y="455678"/>
                    <a:pt x="28657" y="484377"/>
                    <a:pt x="64061" y="484377"/>
                  </a:cubicBezTo>
                  <a:lnTo>
                    <a:pt x="199030" y="484377"/>
                  </a:lnTo>
                  <a:cubicBezTo>
                    <a:pt x="234434" y="484539"/>
                    <a:pt x="263257" y="455964"/>
                    <a:pt x="263419" y="420559"/>
                  </a:cubicBezTo>
                  <a:cubicBezTo>
                    <a:pt x="263419" y="420464"/>
                    <a:pt x="263419" y="420369"/>
                    <a:pt x="263419" y="420274"/>
                  </a:cubicBezTo>
                  <a:lnTo>
                    <a:pt x="263419" y="64039"/>
                  </a:lnTo>
                  <a:cubicBezTo>
                    <a:pt x="263419" y="28635"/>
                    <a:pt x="234721" y="-65"/>
                    <a:pt x="199316" y="-65"/>
                  </a:cubicBezTo>
                  <a:close/>
                  <a:moveTo>
                    <a:pt x="199030" y="420274"/>
                  </a:moveTo>
                  <a:lnTo>
                    <a:pt x="64061" y="420274"/>
                  </a:lnTo>
                  <a:lnTo>
                    <a:pt x="64061" y="64039"/>
                  </a:lnTo>
                  <a:lnTo>
                    <a:pt x="199030" y="6403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EFDE02C-1604-274F-9062-E3F8AB86D3C4}"/>
                </a:ext>
              </a:extLst>
            </p:cNvPr>
            <p:cNvSpPr/>
            <p:nvPr/>
          </p:nvSpPr>
          <p:spPr>
            <a:xfrm>
              <a:off x="11162792" y="7709088"/>
              <a:ext cx="2336006" cy="1343121"/>
            </a:xfrm>
            <a:custGeom>
              <a:avLst/>
              <a:gdLst>
                <a:gd name="connsiteX0" fmla="*/ 0 w 2336006"/>
                <a:gd name="connsiteY0" fmla="*/ 0 h 1343121"/>
                <a:gd name="connsiteX1" fmla="*/ 2336006 w 2336006"/>
                <a:gd name="connsiteY1" fmla="*/ 0 h 1343121"/>
                <a:gd name="connsiteX2" fmla="*/ 2336006 w 2336006"/>
                <a:gd name="connsiteY2" fmla="*/ 1198246 h 1343121"/>
                <a:gd name="connsiteX3" fmla="*/ 2191036 w 2336006"/>
                <a:gd name="connsiteY3" fmla="*/ 1343121 h 1343121"/>
                <a:gd name="connsiteX4" fmla="*/ 145256 w 2336006"/>
                <a:gd name="connsiteY4" fmla="*/ 1343121 h 1343121"/>
                <a:gd name="connsiteX5" fmla="*/ 144875 w 2336006"/>
                <a:gd name="connsiteY5" fmla="*/ 1343121 h 1343121"/>
                <a:gd name="connsiteX6" fmla="*/ 0 w 2336006"/>
                <a:gd name="connsiteY6" fmla="*/ 1198246 h 134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6006" h="1343121">
                  <a:moveTo>
                    <a:pt x="0" y="0"/>
                  </a:moveTo>
                  <a:lnTo>
                    <a:pt x="2336006" y="0"/>
                  </a:lnTo>
                  <a:lnTo>
                    <a:pt x="2336006" y="1198246"/>
                  </a:lnTo>
                  <a:cubicBezTo>
                    <a:pt x="2335902" y="1278256"/>
                    <a:pt x="2271046" y="1343073"/>
                    <a:pt x="2191036" y="1343121"/>
                  </a:cubicBezTo>
                  <a:lnTo>
                    <a:pt x="145256" y="1343121"/>
                  </a:lnTo>
                  <a:cubicBezTo>
                    <a:pt x="145133" y="1343121"/>
                    <a:pt x="144999" y="1343121"/>
                    <a:pt x="144875" y="1343121"/>
                  </a:cubicBezTo>
                  <a:cubicBezTo>
                    <a:pt x="64865" y="1343121"/>
                    <a:pt x="0" y="1278256"/>
                    <a:pt x="0" y="1198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CuadroTexto 185">
            <a:extLst>
              <a:ext uri="{FF2B5EF4-FFF2-40B4-BE49-F238E27FC236}">
                <a16:creationId xmlns:a16="http://schemas.microsoft.com/office/drawing/2014/main" id="{1FCA61D0-0D27-9F4B-88A6-7833C810B979}"/>
              </a:ext>
            </a:extLst>
          </p:cNvPr>
          <p:cNvSpPr txBox="1"/>
          <p:nvPr/>
        </p:nvSpPr>
        <p:spPr>
          <a:xfrm>
            <a:off x="2458350" y="5649592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2904A-DF18-9043-BB7F-A212EC7851AF}"/>
              </a:ext>
            </a:extLst>
          </p:cNvPr>
          <p:cNvSpPr txBox="1"/>
          <p:nvPr/>
        </p:nvSpPr>
        <p:spPr>
          <a:xfrm>
            <a:off x="4792243" y="5564094"/>
            <a:ext cx="6983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A94D4D-381C-0A4C-BAED-DC8517997F81}"/>
              </a:ext>
            </a:extLst>
          </p:cNvPr>
          <p:cNvSpPr txBox="1"/>
          <p:nvPr/>
        </p:nvSpPr>
        <p:spPr>
          <a:xfrm>
            <a:off x="4805683" y="4917763"/>
            <a:ext cx="327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About Us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FE098C5F-C0FE-7248-9EEE-F722E97B7DBB}"/>
              </a:ext>
            </a:extLst>
          </p:cNvPr>
          <p:cNvSpPr/>
          <p:nvPr/>
        </p:nvSpPr>
        <p:spPr>
          <a:xfrm>
            <a:off x="2067729" y="8032812"/>
            <a:ext cx="2335910" cy="85820"/>
          </a:xfrm>
          <a:custGeom>
            <a:avLst/>
            <a:gdLst>
              <a:gd name="connsiteX0" fmla="*/ 0 w 2335910"/>
              <a:gd name="connsiteY0" fmla="*/ 0 h 85820"/>
              <a:gd name="connsiteX1" fmla="*/ 2335911 w 2335910"/>
              <a:gd name="connsiteY1" fmla="*/ 0 h 85820"/>
              <a:gd name="connsiteX2" fmla="*/ 2335911 w 2335910"/>
              <a:gd name="connsiteY2" fmla="*/ 85820 h 85820"/>
              <a:gd name="connsiteX3" fmla="*/ 0 w 2335910"/>
              <a:gd name="connsiteY3" fmla="*/ 85820 h 8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5910" h="85820">
                <a:moveTo>
                  <a:pt x="0" y="0"/>
                </a:moveTo>
                <a:lnTo>
                  <a:pt x="2335911" y="0"/>
                </a:lnTo>
                <a:lnTo>
                  <a:pt x="2335911" y="85820"/>
                </a:lnTo>
                <a:lnTo>
                  <a:pt x="0" y="8582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CD4C1585-0235-A647-9954-F2C2B2264A21}"/>
              </a:ext>
            </a:extLst>
          </p:cNvPr>
          <p:cNvSpPr/>
          <p:nvPr/>
        </p:nvSpPr>
        <p:spPr>
          <a:xfrm>
            <a:off x="2068205" y="7620380"/>
            <a:ext cx="2335530" cy="313277"/>
          </a:xfrm>
          <a:custGeom>
            <a:avLst/>
            <a:gdLst>
              <a:gd name="connsiteX0" fmla="*/ 239988 w 2335530"/>
              <a:gd name="connsiteY0" fmla="*/ -65 h 313277"/>
              <a:gd name="connsiteX1" fmla="*/ 144738 w 2335530"/>
              <a:gd name="connsiteY1" fmla="*/ -65 h 313277"/>
              <a:gd name="connsiteX2" fmla="*/ -42 w 2335530"/>
              <a:gd name="connsiteY2" fmla="*/ 144811 h 313277"/>
              <a:gd name="connsiteX3" fmla="*/ -42 w 2335530"/>
              <a:gd name="connsiteY3" fmla="*/ 313213 h 313277"/>
              <a:gd name="connsiteX4" fmla="*/ 2335488 w 2335530"/>
              <a:gd name="connsiteY4" fmla="*/ 313213 h 313277"/>
              <a:gd name="connsiteX5" fmla="*/ 2335488 w 2335530"/>
              <a:gd name="connsiteY5" fmla="*/ 144811 h 313277"/>
              <a:gd name="connsiteX6" fmla="*/ 2190613 w 2335530"/>
              <a:gd name="connsiteY6" fmla="*/ -65 h 313277"/>
              <a:gd name="connsiteX7" fmla="*/ 1944963 w 2335530"/>
              <a:gd name="connsiteY7" fmla="*/ -65 h 313277"/>
              <a:gd name="connsiteX8" fmla="*/ 1944963 w 2335530"/>
              <a:gd name="connsiteY8" fmla="*/ 189388 h 313277"/>
              <a:gd name="connsiteX9" fmla="*/ 1880860 w 2335530"/>
              <a:gd name="connsiteY9" fmla="*/ 253491 h 313277"/>
              <a:gd name="connsiteX10" fmla="*/ 1745605 w 2335530"/>
              <a:gd name="connsiteY10" fmla="*/ 253491 h 313277"/>
              <a:gd name="connsiteX11" fmla="*/ 1681502 w 2335530"/>
              <a:gd name="connsiteY11" fmla="*/ 189388 h 313277"/>
              <a:gd name="connsiteX12" fmla="*/ 1681502 w 2335530"/>
              <a:gd name="connsiteY12" fmla="*/ -65 h 313277"/>
              <a:gd name="connsiteX13" fmla="*/ 653373 w 2335530"/>
              <a:gd name="connsiteY13" fmla="*/ -65 h 313277"/>
              <a:gd name="connsiteX14" fmla="*/ 653373 w 2335530"/>
              <a:gd name="connsiteY14" fmla="*/ 189388 h 313277"/>
              <a:gd name="connsiteX15" fmla="*/ 589270 w 2335530"/>
              <a:gd name="connsiteY15" fmla="*/ 253491 h 313277"/>
              <a:gd name="connsiteX16" fmla="*/ 589175 w 2335530"/>
              <a:gd name="connsiteY16" fmla="*/ 253491 h 313277"/>
              <a:gd name="connsiteX17" fmla="*/ 454205 w 2335530"/>
              <a:gd name="connsiteY17" fmla="*/ 253491 h 313277"/>
              <a:gd name="connsiteX18" fmla="*/ 390102 w 2335530"/>
              <a:gd name="connsiteY18" fmla="*/ 189388 h 313277"/>
              <a:gd name="connsiteX19" fmla="*/ 390102 w 2335530"/>
              <a:gd name="connsiteY19" fmla="*/ -65 h 3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35530" h="313277">
                <a:moveTo>
                  <a:pt x="239988" y="-65"/>
                </a:moveTo>
                <a:lnTo>
                  <a:pt x="144738" y="-65"/>
                </a:lnTo>
                <a:cubicBezTo>
                  <a:pt x="64766" y="-12"/>
                  <a:pt x="-42" y="64839"/>
                  <a:pt x="-42" y="144811"/>
                </a:cubicBezTo>
                <a:lnTo>
                  <a:pt x="-42" y="313213"/>
                </a:lnTo>
                <a:lnTo>
                  <a:pt x="2335488" y="313213"/>
                </a:lnTo>
                <a:lnTo>
                  <a:pt x="2335488" y="144811"/>
                </a:lnTo>
                <a:cubicBezTo>
                  <a:pt x="2335384" y="64839"/>
                  <a:pt x="2270585" y="40"/>
                  <a:pt x="2190613" y="-65"/>
                </a:cubicBezTo>
                <a:lnTo>
                  <a:pt x="1944963" y="-65"/>
                </a:lnTo>
                <a:lnTo>
                  <a:pt x="1944963" y="189388"/>
                </a:lnTo>
                <a:cubicBezTo>
                  <a:pt x="1944963" y="224792"/>
                  <a:pt x="1916264" y="253491"/>
                  <a:pt x="1880860" y="253491"/>
                </a:cubicBezTo>
                <a:lnTo>
                  <a:pt x="1745605" y="253491"/>
                </a:lnTo>
                <a:cubicBezTo>
                  <a:pt x="1710201" y="253491"/>
                  <a:pt x="1681502" y="224792"/>
                  <a:pt x="1681502" y="189388"/>
                </a:cubicBezTo>
                <a:lnTo>
                  <a:pt x="1681502" y="-65"/>
                </a:lnTo>
                <a:lnTo>
                  <a:pt x="653373" y="-65"/>
                </a:lnTo>
                <a:lnTo>
                  <a:pt x="653373" y="189388"/>
                </a:lnTo>
                <a:cubicBezTo>
                  <a:pt x="653373" y="224792"/>
                  <a:pt x="624674" y="253491"/>
                  <a:pt x="589270" y="253491"/>
                </a:cubicBezTo>
                <a:cubicBezTo>
                  <a:pt x="589241" y="253491"/>
                  <a:pt x="589203" y="253491"/>
                  <a:pt x="589175" y="253491"/>
                </a:cubicBezTo>
                <a:lnTo>
                  <a:pt x="454205" y="253491"/>
                </a:lnTo>
                <a:cubicBezTo>
                  <a:pt x="418801" y="253491"/>
                  <a:pt x="390102" y="224792"/>
                  <a:pt x="390102" y="189388"/>
                </a:cubicBezTo>
                <a:lnTo>
                  <a:pt x="390102" y="-6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DB8209EB-80D8-A240-8C51-885D9464D884}"/>
              </a:ext>
            </a:extLst>
          </p:cNvPr>
          <p:cNvSpPr/>
          <p:nvPr/>
        </p:nvSpPr>
        <p:spPr>
          <a:xfrm>
            <a:off x="2067729" y="7933657"/>
            <a:ext cx="2335910" cy="99155"/>
          </a:xfrm>
          <a:custGeom>
            <a:avLst/>
            <a:gdLst>
              <a:gd name="connsiteX0" fmla="*/ 0 w 2335910"/>
              <a:gd name="connsiteY0" fmla="*/ 0 h 99155"/>
              <a:gd name="connsiteX1" fmla="*/ 2335911 w 2335910"/>
              <a:gd name="connsiteY1" fmla="*/ 0 h 99155"/>
              <a:gd name="connsiteX2" fmla="*/ 2335911 w 2335910"/>
              <a:gd name="connsiteY2" fmla="*/ 99155 h 99155"/>
              <a:gd name="connsiteX3" fmla="*/ 0 w 2335910"/>
              <a:gd name="connsiteY3" fmla="*/ 99155 h 9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5910" h="99155">
                <a:moveTo>
                  <a:pt x="0" y="0"/>
                </a:moveTo>
                <a:lnTo>
                  <a:pt x="2335911" y="0"/>
                </a:lnTo>
                <a:lnTo>
                  <a:pt x="2335911" y="99155"/>
                </a:lnTo>
                <a:lnTo>
                  <a:pt x="0" y="991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3CE3B81E-6CF4-EC4C-8E26-2F83A66E960F}"/>
              </a:ext>
            </a:extLst>
          </p:cNvPr>
          <p:cNvSpPr/>
          <p:nvPr/>
        </p:nvSpPr>
        <p:spPr>
          <a:xfrm>
            <a:off x="2522453" y="7453597"/>
            <a:ext cx="134969" cy="356520"/>
          </a:xfrm>
          <a:custGeom>
            <a:avLst/>
            <a:gdLst>
              <a:gd name="connsiteX0" fmla="*/ 0 w 134969"/>
              <a:gd name="connsiteY0" fmla="*/ 0 h 356520"/>
              <a:gd name="connsiteX1" fmla="*/ 134969 w 134969"/>
              <a:gd name="connsiteY1" fmla="*/ 0 h 356520"/>
              <a:gd name="connsiteX2" fmla="*/ 134969 w 134969"/>
              <a:gd name="connsiteY2" fmla="*/ 356521 h 356520"/>
              <a:gd name="connsiteX3" fmla="*/ 0 w 134969"/>
              <a:gd name="connsiteY3" fmla="*/ 356521 h 35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969" h="356520">
                <a:moveTo>
                  <a:pt x="0" y="0"/>
                </a:moveTo>
                <a:lnTo>
                  <a:pt x="134969" y="0"/>
                </a:lnTo>
                <a:lnTo>
                  <a:pt x="134969" y="356521"/>
                </a:lnTo>
                <a:lnTo>
                  <a:pt x="0" y="356521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E17354F-8A11-4E45-B543-EC9EDA4DD7CB}"/>
              </a:ext>
            </a:extLst>
          </p:cNvPr>
          <p:cNvSpPr/>
          <p:nvPr/>
        </p:nvSpPr>
        <p:spPr>
          <a:xfrm>
            <a:off x="2458350" y="7389494"/>
            <a:ext cx="263270" cy="484441"/>
          </a:xfrm>
          <a:custGeom>
            <a:avLst/>
            <a:gdLst>
              <a:gd name="connsiteX0" fmla="*/ 64061 w 263270"/>
              <a:gd name="connsiteY0" fmla="*/ -65 h 484441"/>
              <a:gd name="connsiteX1" fmla="*/ -42 w 263270"/>
              <a:gd name="connsiteY1" fmla="*/ 64039 h 484441"/>
              <a:gd name="connsiteX2" fmla="*/ -42 w 263270"/>
              <a:gd name="connsiteY2" fmla="*/ 420274 h 484441"/>
              <a:gd name="connsiteX3" fmla="*/ 64061 w 263270"/>
              <a:gd name="connsiteY3" fmla="*/ 484377 h 484441"/>
              <a:gd name="connsiteX4" fmla="*/ 199031 w 263270"/>
              <a:gd name="connsiteY4" fmla="*/ 484377 h 484441"/>
              <a:gd name="connsiteX5" fmla="*/ 263229 w 263270"/>
              <a:gd name="connsiteY5" fmla="*/ 420369 h 484441"/>
              <a:gd name="connsiteX6" fmla="*/ 263229 w 263270"/>
              <a:gd name="connsiteY6" fmla="*/ 420274 h 484441"/>
              <a:gd name="connsiteX7" fmla="*/ 263229 w 263270"/>
              <a:gd name="connsiteY7" fmla="*/ 64039 h 484441"/>
              <a:gd name="connsiteX8" fmla="*/ 199126 w 263270"/>
              <a:gd name="connsiteY8" fmla="*/ -65 h 484441"/>
              <a:gd name="connsiteX9" fmla="*/ 199031 w 263270"/>
              <a:gd name="connsiteY9" fmla="*/ -65 h 484441"/>
              <a:gd name="connsiteX10" fmla="*/ 199031 w 263270"/>
              <a:gd name="connsiteY10" fmla="*/ 420274 h 484441"/>
              <a:gd name="connsiteX11" fmla="*/ 64061 w 263270"/>
              <a:gd name="connsiteY11" fmla="*/ 420274 h 484441"/>
              <a:gd name="connsiteX12" fmla="*/ 64061 w 263270"/>
              <a:gd name="connsiteY12" fmla="*/ 64039 h 484441"/>
              <a:gd name="connsiteX13" fmla="*/ 199031 w 263270"/>
              <a:gd name="connsiteY13" fmla="*/ 64039 h 48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3270" h="484441">
                <a:moveTo>
                  <a:pt x="64061" y="-65"/>
                </a:moveTo>
                <a:cubicBezTo>
                  <a:pt x="28657" y="-65"/>
                  <a:pt x="-42" y="28635"/>
                  <a:pt x="-42" y="64039"/>
                </a:cubicBezTo>
                <a:lnTo>
                  <a:pt x="-42" y="420274"/>
                </a:lnTo>
                <a:cubicBezTo>
                  <a:pt x="-42" y="455678"/>
                  <a:pt x="28657" y="484377"/>
                  <a:pt x="64061" y="484377"/>
                </a:cubicBezTo>
                <a:lnTo>
                  <a:pt x="199031" y="484377"/>
                </a:lnTo>
                <a:cubicBezTo>
                  <a:pt x="234435" y="484434"/>
                  <a:pt x="263172" y="455773"/>
                  <a:pt x="263229" y="420369"/>
                </a:cubicBezTo>
                <a:cubicBezTo>
                  <a:pt x="263229" y="420340"/>
                  <a:pt x="263229" y="420302"/>
                  <a:pt x="263229" y="420274"/>
                </a:cubicBezTo>
                <a:lnTo>
                  <a:pt x="263229" y="64039"/>
                </a:lnTo>
                <a:cubicBezTo>
                  <a:pt x="263229" y="28635"/>
                  <a:pt x="234530" y="-65"/>
                  <a:pt x="199126" y="-65"/>
                </a:cubicBezTo>
                <a:cubicBezTo>
                  <a:pt x="199097" y="-65"/>
                  <a:pt x="199059" y="-65"/>
                  <a:pt x="199031" y="-65"/>
                </a:cubicBezTo>
                <a:close/>
                <a:moveTo>
                  <a:pt x="199031" y="420274"/>
                </a:moveTo>
                <a:lnTo>
                  <a:pt x="64061" y="420274"/>
                </a:lnTo>
                <a:lnTo>
                  <a:pt x="64061" y="64039"/>
                </a:lnTo>
                <a:lnTo>
                  <a:pt x="199031" y="6403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6B980642-14F7-DD41-A1AA-3974F3100F67}"/>
              </a:ext>
            </a:extLst>
          </p:cNvPr>
          <p:cNvSpPr/>
          <p:nvPr/>
        </p:nvSpPr>
        <p:spPr>
          <a:xfrm>
            <a:off x="3813852" y="7453597"/>
            <a:ext cx="134969" cy="356520"/>
          </a:xfrm>
          <a:custGeom>
            <a:avLst/>
            <a:gdLst>
              <a:gd name="connsiteX0" fmla="*/ 0 w 134969"/>
              <a:gd name="connsiteY0" fmla="*/ 0 h 356520"/>
              <a:gd name="connsiteX1" fmla="*/ 134969 w 134969"/>
              <a:gd name="connsiteY1" fmla="*/ 0 h 356520"/>
              <a:gd name="connsiteX2" fmla="*/ 134969 w 134969"/>
              <a:gd name="connsiteY2" fmla="*/ 356521 h 356520"/>
              <a:gd name="connsiteX3" fmla="*/ 0 w 134969"/>
              <a:gd name="connsiteY3" fmla="*/ 356521 h 35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969" h="356520">
                <a:moveTo>
                  <a:pt x="0" y="0"/>
                </a:moveTo>
                <a:lnTo>
                  <a:pt x="134969" y="0"/>
                </a:lnTo>
                <a:lnTo>
                  <a:pt x="134969" y="356521"/>
                </a:lnTo>
                <a:lnTo>
                  <a:pt x="0" y="356521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C74C4F2B-C52A-214D-AA62-1B189D303DFA}"/>
              </a:ext>
            </a:extLst>
          </p:cNvPr>
          <p:cNvSpPr/>
          <p:nvPr/>
        </p:nvSpPr>
        <p:spPr>
          <a:xfrm>
            <a:off x="3749749" y="7389494"/>
            <a:ext cx="263461" cy="484442"/>
          </a:xfrm>
          <a:custGeom>
            <a:avLst/>
            <a:gdLst>
              <a:gd name="connsiteX0" fmla="*/ 64061 w 263461"/>
              <a:gd name="connsiteY0" fmla="*/ -65 h 484442"/>
              <a:gd name="connsiteX1" fmla="*/ -42 w 263461"/>
              <a:gd name="connsiteY1" fmla="*/ 64039 h 484442"/>
              <a:gd name="connsiteX2" fmla="*/ -42 w 263461"/>
              <a:gd name="connsiteY2" fmla="*/ 420274 h 484442"/>
              <a:gd name="connsiteX3" fmla="*/ 64061 w 263461"/>
              <a:gd name="connsiteY3" fmla="*/ 484377 h 484442"/>
              <a:gd name="connsiteX4" fmla="*/ 199030 w 263461"/>
              <a:gd name="connsiteY4" fmla="*/ 484377 h 484442"/>
              <a:gd name="connsiteX5" fmla="*/ 263419 w 263461"/>
              <a:gd name="connsiteY5" fmla="*/ 420559 h 484442"/>
              <a:gd name="connsiteX6" fmla="*/ 263419 w 263461"/>
              <a:gd name="connsiteY6" fmla="*/ 420274 h 484442"/>
              <a:gd name="connsiteX7" fmla="*/ 263419 w 263461"/>
              <a:gd name="connsiteY7" fmla="*/ 64039 h 484442"/>
              <a:gd name="connsiteX8" fmla="*/ 199316 w 263461"/>
              <a:gd name="connsiteY8" fmla="*/ -65 h 484442"/>
              <a:gd name="connsiteX9" fmla="*/ 199030 w 263461"/>
              <a:gd name="connsiteY9" fmla="*/ 420274 h 484442"/>
              <a:gd name="connsiteX10" fmla="*/ 64061 w 263461"/>
              <a:gd name="connsiteY10" fmla="*/ 420274 h 484442"/>
              <a:gd name="connsiteX11" fmla="*/ 64061 w 263461"/>
              <a:gd name="connsiteY11" fmla="*/ 64039 h 484442"/>
              <a:gd name="connsiteX12" fmla="*/ 199030 w 263461"/>
              <a:gd name="connsiteY12" fmla="*/ 64039 h 48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3461" h="484442">
                <a:moveTo>
                  <a:pt x="64061" y="-65"/>
                </a:moveTo>
                <a:cubicBezTo>
                  <a:pt x="28657" y="-65"/>
                  <a:pt x="-42" y="28635"/>
                  <a:pt x="-42" y="64039"/>
                </a:cubicBezTo>
                <a:lnTo>
                  <a:pt x="-42" y="420274"/>
                </a:lnTo>
                <a:cubicBezTo>
                  <a:pt x="-42" y="455678"/>
                  <a:pt x="28657" y="484377"/>
                  <a:pt x="64061" y="484377"/>
                </a:cubicBezTo>
                <a:lnTo>
                  <a:pt x="199030" y="484377"/>
                </a:lnTo>
                <a:cubicBezTo>
                  <a:pt x="234434" y="484539"/>
                  <a:pt x="263257" y="455964"/>
                  <a:pt x="263419" y="420559"/>
                </a:cubicBezTo>
                <a:cubicBezTo>
                  <a:pt x="263419" y="420464"/>
                  <a:pt x="263419" y="420369"/>
                  <a:pt x="263419" y="420274"/>
                </a:cubicBezTo>
                <a:lnTo>
                  <a:pt x="263419" y="64039"/>
                </a:lnTo>
                <a:cubicBezTo>
                  <a:pt x="263419" y="28635"/>
                  <a:pt x="234721" y="-65"/>
                  <a:pt x="199316" y="-65"/>
                </a:cubicBezTo>
                <a:close/>
                <a:moveTo>
                  <a:pt x="199030" y="420274"/>
                </a:moveTo>
                <a:lnTo>
                  <a:pt x="64061" y="420274"/>
                </a:lnTo>
                <a:lnTo>
                  <a:pt x="64061" y="64039"/>
                </a:lnTo>
                <a:lnTo>
                  <a:pt x="199030" y="6403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B1B813A3-1590-6244-B2F7-372BF5BF042B}"/>
              </a:ext>
            </a:extLst>
          </p:cNvPr>
          <p:cNvSpPr/>
          <p:nvPr/>
        </p:nvSpPr>
        <p:spPr>
          <a:xfrm>
            <a:off x="2067687" y="8170764"/>
            <a:ext cx="2336006" cy="1343121"/>
          </a:xfrm>
          <a:custGeom>
            <a:avLst/>
            <a:gdLst>
              <a:gd name="connsiteX0" fmla="*/ 0 w 2336006"/>
              <a:gd name="connsiteY0" fmla="*/ 0 h 1343121"/>
              <a:gd name="connsiteX1" fmla="*/ 2336006 w 2336006"/>
              <a:gd name="connsiteY1" fmla="*/ 0 h 1343121"/>
              <a:gd name="connsiteX2" fmla="*/ 2336006 w 2336006"/>
              <a:gd name="connsiteY2" fmla="*/ 1198246 h 1343121"/>
              <a:gd name="connsiteX3" fmla="*/ 2191036 w 2336006"/>
              <a:gd name="connsiteY3" fmla="*/ 1343121 h 1343121"/>
              <a:gd name="connsiteX4" fmla="*/ 145256 w 2336006"/>
              <a:gd name="connsiteY4" fmla="*/ 1343121 h 1343121"/>
              <a:gd name="connsiteX5" fmla="*/ 144875 w 2336006"/>
              <a:gd name="connsiteY5" fmla="*/ 1343121 h 1343121"/>
              <a:gd name="connsiteX6" fmla="*/ 0 w 2336006"/>
              <a:gd name="connsiteY6" fmla="*/ 1198246 h 134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6006" h="1343121">
                <a:moveTo>
                  <a:pt x="0" y="0"/>
                </a:moveTo>
                <a:lnTo>
                  <a:pt x="2336006" y="0"/>
                </a:lnTo>
                <a:lnTo>
                  <a:pt x="2336006" y="1198246"/>
                </a:lnTo>
                <a:cubicBezTo>
                  <a:pt x="2335902" y="1278256"/>
                  <a:pt x="2271046" y="1343073"/>
                  <a:pt x="2191036" y="1343121"/>
                </a:cubicBezTo>
                <a:lnTo>
                  <a:pt x="145256" y="1343121"/>
                </a:lnTo>
                <a:cubicBezTo>
                  <a:pt x="145133" y="1343121"/>
                  <a:pt x="144999" y="1343121"/>
                  <a:pt x="144875" y="1343121"/>
                </a:cubicBezTo>
                <a:cubicBezTo>
                  <a:pt x="64865" y="1343121"/>
                  <a:pt x="0" y="1278256"/>
                  <a:pt x="0" y="119824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adroTexto 185">
            <a:extLst>
              <a:ext uri="{FF2B5EF4-FFF2-40B4-BE49-F238E27FC236}">
                <a16:creationId xmlns:a16="http://schemas.microsoft.com/office/drawing/2014/main" id="{5D367BA1-E0B5-D34B-92D0-6A360A8653A1}"/>
              </a:ext>
            </a:extLst>
          </p:cNvPr>
          <p:cNvSpPr txBox="1"/>
          <p:nvPr/>
        </p:nvSpPr>
        <p:spPr>
          <a:xfrm>
            <a:off x="2458350" y="8282968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7D0C47-71D0-2441-A92C-1DE6074A47D8}"/>
              </a:ext>
            </a:extLst>
          </p:cNvPr>
          <p:cNvSpPr txBox="1"/>
          <p:nvPr/>
        </p:nvSpPr>
        <p:spPr>
          <a:xfrm>
            <a:off x="4792243" y="8197470"/>
            <a:ext cx="6983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1D2DF7-0812-F94F-86AF-9AB6E8011159}"/>
              </a:ext>
            </a:extLst>
          </p:cNvPr>
          <p:cNvSpPr txBox="1"/>
          <p:nvPr/>
        </p:nvSpPr>
        <p:spPr>
          <a:xfrm>
            <a:off x="4805683" y="7551139"/>
            <a:ext cx="4132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Meet the Team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03EC1A5D-8FEF-284A-99FF-55626721E43E}"/>
              </a:ext>
            </a:extLst>
          </p:cNvPr>
          <p:cNvSpPr/>
          <p:nvPr/>
        </p:nvSpPr>
        <p:spPr>
          <a:xfrm>
            <a:off x="2067729" y="10670478"/>
            <a:ext cx="2335910" cy="85820"/>
          </a:xfrm>
          <a:custGeom>
            <a:avLst/>
            <a:gdLst>
              <a:gd name="connsiteX0" fmla="*/ 0 w 2335910"/>
              <a:gd name="connsiteY0" fmla="*/ 0 h 85820"/>
              <a:gd name="connsiteX1" fmla="*/ 2335911 w 2335910"/>
              <a:gd name="connsiteY1" fmla="*/ 0 h 85820"/>
              <a:gd name="connsiteX2" fmla="*/ 2335911 w 2335910"/>
              <a:gd name="connsiteY2" fmla="*/ 85820 h 85820"/>
              <a:gd name="connsiteX3" fmla="*/ 0 w 2335910"/>
              <a:gd name="connsiteY3" fmla="*/ 85820 h 8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5910" h="85820">
                <a:moveTo>
                  <a:pt x="0" y="0"/>
                </a:moveTo>
                <a:lnTo>
                  <a:pt x="2335911" y="0"/>
                </a:lnTo>
                <a:lnTo>
                  <a:pt x="2335911" y="85820"/>
                </a:lnTo>
                <a:lnTo>
                  <a:pt x="0" y="8582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B46CCE6B-C9B3-474E-A81F-1444255F6F1D}"/>
              </a:ext>
            </a:extLst>
          </p:cNvPr>
          <p:cNvSpPr/>
          <p:nvPr/>
        </p:nvSpPr>
        <p:spPr>
          <a:xfrm>
            <a:off x="2068205" y="10258046"/>
            <a:ext cx="2335530" cy="313277"/>
          </a:xfrm>
          <a:custGeom>
            <a:avLst/>
            <a:gdLst>
              <a:gd name="connsiteX0" fmla="*/ 239988 w 2335530"/>
              <a:gd name="connsiteY0" fmla="*/ -65 h 313277"/>
              <a:gd name="connsiteX1" fmla="*/ 144738 w 2335530"/>
              <a:gd name="connsiteY1" fmla="*/ -65 h 313277"/>
              <a:gd name="connsiteX2" fmla="*/ -42 w 2335530"/>
              <a:gd name="connsiteY2" fmla="*/ 144811 h 313277"/>
              <a:gd name="connsiteX3" fmla="*/ -42 w 2335530"/>
              <a:gd name="connsiteY3" fmla="*/ 313213 h 313277"/>
              <a:gd name="connsiteX4" fmla="*/ 2335488 w 2335530"/>
              <a:gd name="connsiteY4" fmla="*/ 313213 h 313277"/>
              <a:gd name="connsiteX5" fmla="*/ 2335488 w 2335530"/>
              <a:gd name="connsiteY5" fmla="*/ 144811 h 313277"/>
              <a:gd name="connsiteX6" fmla="*/ 2190613 w 2335530"/>
              <a:gd name="connsiteY6" fmla="*/ -65 h 313277"/>
              <a:gd name="connsiteX7" fmla="*/ 1944963 w 2335530"/>
              <a:gd name="connsiteY7" fmla="*/ -65 h 313277"/>
              <a:gd name="connsiteX8" fmla="*/ 1944963 w 2335530"/>
              <a:gd name="connsiteY8" fmla="*/ 189388 h 313277"/>
              <a:gd name="connsiteX9" fmla="*/ 1880860 w 2335530"/>
              <a:gd name="connsiteY9" fmla="*/ 253491 h 313277"/>
              <a:gd name="connsiteX10" fmla="*/ 1745605 w 2335530"/>
              <a:gd name="connsiteY10" fmla="*/ 253491 h 313277"/>
              <a:gd name="connsiteX11" fmla="*/ 1681502 w 2335530"/>
              <a:gd name="connsiteY11" fmla="*/ 189388 h 313277"/>
              <a:gd name="connsiteX12" fmla="*/ 1681502 w 2335530"/>
              <a:gd name="connsiteY12" fmla="*/ -65 h 313277"/>
              <a:gd name="connsiteX13" fmla="*/ 653373 w 2335530"/>
              <a:gd name="connsiteY13" fmla="*/ -65 h 313277"/>
              <a:gd name="connsiteX14" fmla="*/ 653373 w 2335530"/>
              <a:gd name="connsiteY14" fmla="*/ 189388 h 313277"/>
              <a:gd name="connsiteX15" fmla="*/ 589270 w 2335530"/>
              <a:gd name="connsiteY15" fmla="*/ 253491 h 313277"/>
              <a:gd name="connsiteX16" fmla="*/ 589175 w 2335530"/>
              <a:gd name="connsiteY16" fmla="*/ 253491 h 313277"/>
              <a:gd name="connsiteX17" fmla="*/ 454205 w 2335530"/>
              <a:gd name="connsiteY17" fmla="*/ 253491 h 313277"/>
              <a:gd name="connsiteX18" fmla="*/ 390102 w 2335530"/>
              <a:gd name="connsiteY18" fmla="*/ 189388 h 313277"/>
              <a:gd name="connsiteX19" fmla="*/ 390102 w 2335530"/>
              <a:gd name="connsiteY19" fmla="*/ -65 h 3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35530" h="313277">
                <a:moveTo>
                  <a:pt x="239988" y="-65"/>
                </a:moveTo>
                <a:lnTo>
                  <a:pt x="144738" y="-65"/>
                </a:lnTo>
                <a:cubicBezTo>
                  <a:pt x="64766" y="-12"/>
                  <a:pt x="-42" y="64839"/>
                  <a:pt x="-42" y="144811"/>
                </a:cubicBezTo>
                <a:lnTo>
                  <a:pt x="-42" y="313213"/>
                </a:lnTo>
                <a:lnTo>
                  <a:pt x="2335488" y="313213"/>
                </a:lnTo>
                <a:lnTo>
                  <a:pt x="2335488" y="144811"/>
                </a:lnTo>
                <a:cubicBezTo>
                  <a:pt x="2335384" y="64839"/>
                  <a:pt x="2270585" y="40"/>
                  <a:pt x="2190613" y="-65"/>
                </a:cubicBezTo>
                <a:lnTo>
                  <a:pt x="1944963" y="-65"/>
                </a:lnTo>
                <a:lnTo>
                  <a:pt x="1944963" y="189388"/>
                </a:lnTo>
                <a:cubicBezTo>
                  <a:pt x="1944963" y="224792"/>
                  <a:pt x="1916264" y="253491"/>
                  <a:pt x="1880860" y="253491"/>
                </a:cubicBezTo>
                <a:lnTo>
                  <a:pt x="1745605" y="253491"/>
                </a:lnTo>
                <a:cubicBezTo>
                  <a:pt x="1710201" y="253491"/>
                  <a:pt x="1681502" y="224792"/>
                  <a:pt x="1681502" y="189388"/>
                </a:cubicBezTo>
                <a:lnTo>
                  <a:pt x="1681502" y="-65"/>
                </a:lnTo>
                <a:lnTo>
                  <a:pt x="653373" y="-65"/>
                </a:lnTo>
                <a:lnTo>
                  <a:pt x="653373" y="189388"/>
                </a:lnTo>
                <a:cubicBezTo>
                  <a:pt x="653373" y="224792"/>
                  <a:pt x="624674" y="253491"/>
                  <a:pt x="589270" y="253491"/>
                </a:cubicBezTo>
                <a:cubicBezTo>
                  <a:pt x="589241" y="253491"/>
                  <a:pt x="589203" y="253491"/>
                  <a:pt x="589175" y="253491"/>
                </a:cubicBezTo>
                <a:lnTo>
                  <a:pt x="454205" y="253491"/>
                </a:lnTo>
                <a:cubicBezTo>
                  <a:pt x="418801" y="253491"/>
                  <a:pt x="390102" y="224792"/>
                  <a:pt x="390102" y="189388"/>
                </a:cubicBezTo>
                <a:lnTo>
                  <a:pt x="390102" y="-6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FF03DD97-EC2C-AD4F-960D-EB452368B03F}"/>
              </a:ext>
            </a:extLst>
          </p:cNvPr>
          <p:cNvSpPr/>
          <p:nvPr/>
        </p:nvSpPr>
        <p:spPr>
          <a:xfrm>
            <a:off x="2067729" y="10571323"/>
            <a:ext cx="2335910" cy="99155"/>
          </a:xfrm>
          <a:custGeom>
            <a:avLst/>
            <a:gdLst>
              <a:gd name="connsiteX0" fmla="*/ 0 w 2335910"/>
              <a:gd name="connsiteY0" fmla="*/ 0 h 99155"/>
              <a:gd name="connsiteX1" fmla="*/ 2335911 w 2335910"/>
              <a:gd name="connsiteY1" fmla="*/ 0 h 99155"/>
              <a:gd name="connsiteX2" fmla="*/ 2335911 w 2335910"/>
              <a:gd name="connsiteY2" fmla="*/ 99155 h 99155"/>
              <a:gd name="connsiteX3" fmla="*/ 0 w 2335910"/>
              <a:gd name="connsiteY3" fmla="*/ 99155 h 9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5910" h="99155">
                <a:moveTo>
                  <a:pt x="0" y="0"/>
                </a:moveTo>
                <a:lnTo>
                  <a:pt x="2335911" y="0"/>
                </a:lnTo>
                <a:lnTo>
                  <a:pt x="2335911" y="99155"/>
                </a:lnTo>
                <a:lnTo>
                  <a:pt x="0" y="9915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29C21AA5-F2E4-354D-BB38-48ED2367471E}"/>
              </a:ext>
            </a:extLst>
          </p:cNvPr>
          <p:cNvSpPr/>
          <p:nvPr/>
        </p:nvSpPr>
        <p:spPr>
          <a:xfrm>
            <a:off x="2522453" y="10091263"/>
            <a:ext cx="134969" cy="356520"/>
          </a:xfrm>
          <a:custGeom>
            <a:avLst/>
            <a:gdLst>
              <a:gd name="connsiteX0" fmla="*/ 0 w 134969"/>
              <a:gd name="connsiteY0" fmla="*/ 0 h 356520"/>
              <a:gd name="connsiteX1" fmla="*/ 134969 w 134969"/>
              <a:gd name="connsiteY1" fmla="*/ 0 h 356520"/>
              <a:gd name="connsiteX2" fmla="*/ 134969 w 134969"/>
              <a:gd name="connsiteY2" fmla="*/ 356521 h 356520"/>
              <a:gd name="connsiteX3" fmla="*/ 0 w 134969"/>
              <a:gd name="connsiteY3" fmla="*/ 356521 h 35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969" h="356520">
                <a:moveTo>
                  <a:pt x="0" y="0"/>
                </a:moveTo>
                <a:lnTo>
                  <a:pt x="134969" y="0"/>
                </a:lnTo>
                <a:lnTo>
                  <a:pt x="134969" y="356521"/>
                </a:lnTo>
                <a:lnTo>
                  <a:pt x="0" y="35652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43A53A8F-3152-1D49-8F62-B0313C439A51}"/>
              </a:ext>
            </a:extLst>
          </p:cNvPr>
          <p:cNvSpPr/>
          <p:nvPr/>
        </p:nvSpPr>
        <p:spPr>
          <a:xfrm>
            <a:off x="2458350" y="10027160"/>
            <a:ext cx="263270" cy="484441"/>
          </a:xfrm>
          <a:custGeom>
            <a:avLst/>
            <a:gdLst>
              <a:gd name="connsiteX0" fmla="*/ 64061 w 263270"/>
              <a:gd name="connsiteY0" fmla="*/ -65 h 484441"/>
              <a:gd name="connsiteX1" fmla="*/ -42 w 263270"/>
              <a:gd name="connsiteY1" fmla="*/ 64039 h 484441"/>
              <a:gd name="connsiteX2" fmla="*/ -42 w 263270"/>
              <a:gd name="connsiteY2" fmla="*/ 420274 h 484441"/>
              <a:gd name="connsiteX3" fmla="*/ 64061 w 263270"/>
              <a:gd name="connsiteY3" fmla="*/ 484377 h 484441"/>
              <a:gd name="connsiteX4" fmla="*/ 199031 w 263270"/>
              <a:gd name="connsiteY4" fmla="*/ 484377 h 484441"/>
              <a:gd name="connsiteX5" fmla="*/ 263229 w 263270"/>
              <a:gd name="connsiteY5" fmla="*/ 420369 h 484441"/>
              <a:gd name="connsiteX6" fmla="*/ 263229 w 263270"/>
              <a:gd name="connsiteY6" fmla="*/ 420274 h 484441"/>
              <a:gd name="connsiteX7" fmla="*/ 263229 w 263270"/>
              <a:gd name="connsiteY7" fmla="*/ 64039 h 484441"/>
              <a:gd name="connsiteX8" fmla="*/ 199126 w 263270"/>
              <a:gd name="connsiteY8" fmla="*/ -65 h 484441"/>
              <a:gd name="connsiteX9" fmla="*/ 199031 w 263270"/>
              <a:gd name="connsiteY9" fmla="*/ -65 h 484441"/>
              <a:gd name="connsiteX10" fmla="*/ 199031 w 263270"/>
              <a:gd name="connsiteY10" fmla="*/ 420274 h 484441"/>
              <a:gd name="connsiteX11" fmla="*/ 64061 w 263270"/>
              <a:gd name="connsiteY11" fmla="*/ 420274 h 484441"/>
              <a:gd name="connsiteX12" fmla="*/ 64061 w 263270"/>
              <a:gd name="connsiteY12" fmla="*/ 64039 h 484441"/>
              <a:gd name="connsiteX13" fmla="*/ 199031 w 263270"/>
              <a:gd name="connsiteY13" fmla="*/ 64039 h 48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3270" h="484441">
                <a:moveTo>
                  <a:pt x="64061" y="-65"/>
                </a:moveTo>
                <a:cubicBezTo>
                  <a:pt x="28657" y="-65"/>
                  <a:pt x="-42" y="28635"/>
                  <a:pt x="-42" y="64039"/>
                </a:cubicBezTo>
                <a:lnTo>
                  <a:pt x="-42" y="420274"/>
                </a:lnTo>
                <a:cubicBezTo>
                  <a:pt x="-42" y="455678"/>
                  <a:pt x="28657" y="484377"/>
                  <a:pt x="64061" y="484377"/>
                </a:cubicBezTo>
                <a:lnTo>
                  <a:pt x="199031" y="484377"/>
                </a:lnTo>
                <a:cubicBezTo>
                  <a:pt x="234435" y="484434"/>
                  <a:pt x="263172" y="455773"/>
                  <a:pt x="263229" y="420369"/>
                </a:cubicBezTo>
                <a:cubicBezTo>
                  <a:pt x="263229" y="420340"/>
                  <a:pt x="263229" y="420302"/>
                  <a:pt x="263229" y="420274"/>
                </a:cubicBezTo>
                <a:lnTo>
                  <a:pt x="263229" y="64039"/>
                </a:lnTo>
                <a:cubicBezTo>
                  <a:pt x="263229" y="28635"/>
                  <a:pt x="234530" y="-65"/>
                  <a:pt x="199126" y="-65"/>
                </a:cubicBezTo>
                <a:cubicBezTo>
                  <a:pt x="199097" y="-65"/>
                  <a:pt x="199059" y="-65"/>
                  <a:pt x="199031" y="-65"/>
                </a:cubicBezTo>
                <a:close/>
                <a:moveTo>
                  <a:pt x="199031" y="420274"/>
                </a:moveTo>
                <a:lnTo>
                  <a:pt x="64061" y="420274"/>
                </a:lnTo>
                <a:lnTo>
                  <a:pt x="64061" y="64039"/>
                </a:lnTo>
                <a:lnTo>
                  <a:pt x="199031" y="6403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08B06081-65FF-6A44-9276-DD6189D0AD31}"/>
              </a:ext>
            </a:extLst>
          </p:cNvPr>
          <p:cNvSpPr/>
          <p:nvPr/>
        </p:nvSpPr>
        <p:spPr>
          <a:xfrm>
            <a:off x="3813852" y="10091263"/>
            <a:ext cx="134969" cy="356520"/>
          </a:xfrm>
          <a:custGeom>
            <a:avLst/>
            <a:gdLst>
              <a:gd name="connsiteX0" fmla="*/ 0 w 134969"/>
              <a:gd name="connsiteY0" fmla="*/ 0 h 356520"/>
              <a:gd name="connsiteX1" fmla="*/ 134969 w 134969"/>
              <a:gd name="connsiteY1" fmla="*/ 0 h 356520"/>
              <a:gd name="connsiteX2" fmla="*/ 134969 w 134969"/>
              <a:gd name="connsiteY2" fmla="*/ 356521 h 356520"/>
              <a:gd name="connsiteX3" fmla="*/ 0 w 134969"/>
              <a:gd name="connsiteY3" fmla="*/ 356521 h 35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969" h="356520">
                <a:moveTo>
                  <a:pt x="0" y="0"/>
                </a:moveTo>
                <a:lnTo>
                  <a:pt x="134969" y="0"/>
                </a:lnTo>
                <a:lnTo>
                  <a:pt x="134969" y="356521"/>
                </a:lnTo>
                <a:lnTo>
                  <a:pt x="0" y="35652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8DB478DC-6707-DF48-814D-88BC8C739124}"/>
              </a:ext>
            </a:extLst>
          </p:cNvPr>
          <p:cNvSpPr/>
          <p:nvPr/>
        </p:nvSpPr>
        <p:spPr>
          <a:xfrm>
            <a:off x="3749749" y="10027160"/>
            <a:ext cx="263461" cy="484442"/>
          </a:xfrm>
          <a:custGeom>
            <a:avLst/>
            <a:gdLst>
              <a:gd name="connsiteX0" fmla="*/ 64061 w 263461"/>
              <a:gd name="connsiteY0" fmla="*/ -65 h 484442"/>
              <a:gd name="connsiteX1" fmla="*/ -42 w 263461"/>
              <a:gd name="connsiteY1" fmla="*/ 64039 h 484442"/>
              <a:gd name="connsiteX2" fmla="*/ -42 w 263461"/>
              <a:gd name="connsiteY2" fmla="*/ 420274 h 484442"/>
              <a:gd name="connsiteX3" fmla="*/ 64061 w 263461"/>
              <a:gd name="connsiteY3" fmla="*/ 484377 h 484442"/>
              <a:gd name="connsiteX4" fmla="*/ 199030 w 263461"/>
              <a:gd name="connsiteY4" fmla="*/ 484377 h 484442"/>
              <a:gd name="connsiteX5" fmla="*/ 263419 w 263461"/>
              <a:gd name="connsiteY5" fmla="*/ 420559 h 484442"/>
              <a:gd name="connsiteX6" fmla="*/ 263419 w 263461"/>
              <a:gd name="connsiteY6" fmla="*/ 420274 h 484442"/>
              <a:gd name="connsiteX7" fmla="*/ 263419 w 263461"/>
              <a:gd name="connsiteY7" fmla="*/ 64039 h 484442"/>
              <a:gd name="connsiteX8" fmla="*/ 199316 w 263461"/>
              <a:gd name="connsiteY8" fmla="*/ -65 h 484442"/>
              <a:gd name="connsiteX9" fmla="*/ 199030 w 263461"/>
              <a:gd name="connsiteY9" fmla="*/ 420274 h 484442"/>
              <a:gd name="connsiteX10" fmla="*/ 64061 w 263461"/>
              <a:gd name="connsiteY10" fmla="*/ 420274 h 484442"/>
              <a:gd name="connsiteX11" fmla="*/ 64061 w 263461"/>
              <a:gd name="connsiteY11" fmla="*/ 64039 h 484442"/>
              <a:gd name="connsiteX12" fmla="*/ 199030 w 263461"/>
              <a:gd name="connsiteY12" fmla="*/ 64039 h 48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3461" h="484442">
                <a:moveTo>
                  <a:pt x="64061" y="-65"/>
                </a:moveTo>
                <a:cubicBezTo>
                  <a:pt x="28657" y="-65"/>
                  <a:pt x="-42" y="28635"/>
                  <a:pt x="-42" y="64039"/>
                </a:cubicBezTo>
                <a:lnTo>
                  <a:pt x="-42" y="420274"/>
                </a:lnTo>
                <a:cubicBezTo>
                  <a:pt x="-42" y="455678"/>
                  <a:pt x="28657" y="484377"/>
                  <a:pt x="64061" y="484377"/>
                </a:cubicBezTo>
                <a:lnTo>
                  <a:pt x="199030" y="484377"/>
                </a:lnTo>
                <a:cubicBezTo>
                  <a:pt x="234434" y="484539"/>
                  <a:pt x="263257" y="455964"/>
                  <a:pt x="263419" y="420559"/>
                </a:cubicBezTo>
                <a:cubicBezTo>
                  <a:pt x="263419" y="420464"/>
                  <a:pt x="263419" y="420369"/>
                  <a:pt x="263419" y="420274"/>
                </a:cubicBezTo>
                <a:lnTo>
                  <a:pt x="263419" y="64039"/>
                </a:lnTo>
                <a:cubicBezTo>
                  <a:pt x="263419" y="28635"/>
                  <a:pt x="234721" y="-65"/>
                  <a:pt x="199316" y="-65"/>
                </a:cubicBezTo>
                <a:close/>
                <a:moveTo>
                  <a:pt x="199030" y="420274"/>
                </a:moveTo>
                <a:lnTo>
                  <a:pt x="64061" y="420274"/>
                </a:lnTo>
                <a:lnTo>
                  <a:pt x="64061" y="64039"/>
                </a:lnTo>
                <a:lnTo>
                  <a:pt x="199030" y="6403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6A4FE485-2C1C-FC45-B9EC-7CAABEEEB7A5}"/>
              </a:ext>
            </a:extLst>
          </p:cNvPr>
          <p:cNvSpPr/>
          <p:nvPr/>
        </p:nvSpPr>
        <p:spPr>
          <a:xfrm>
            <a:off x="2067687" y="10808430"/>
            <a:ext cx="2336006" cy="1343121"/>
          </a:xfrm>
          <a:custGeom>
            <a:avLst/>
            <a:gdLst>
              <a:gd name="connsiteX0" fmla="*/ 0 w 2336006"/>
              <a:gd name="connsiteY0" fmla="*/ 0 h 1343121"/>
              <a:gd name="connsiteX1" fmla="*/ 2336006 w 2336006"/>
              <a:gd name="connsiteY1" fmla="*/ 0 h 1343121"/>
              <a:gd name="connsiteX2" fmla="*/ 2336006 w 2336006"/>
              <a:gd name="connsiteY2" fmla="*/ 1198246 h 1343121"/>
              <a:gd name="connsiteX3" fmla="*/ 2191036 w 2336006"/>
              <a:gd name="connsiteY3" fmla="*/ 1343121 h 1343121"/>
              <a:gd name="connsiteX4" fmla="*/ 145256 w 2336006"/>
              <a:gd name="connsiteY4" fmla="*/ 1343121 h 1343121"/>
              <a:gd name="connsiteX5" fmla="*/ 144875 w 2336006"/>
              <a:gd name="connsiteY5" fmla="*/ 1343121 h 1343121"/>
              <a:gd name="connsiteX6" fmla="*/ 0 w 2336006"/>
              <a:gd name="connsiteY6" fmla="*/ 1198246 h 134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6006" h="1343121">
                <a:moveTo>
                  <a:pt x="0" y="0"/>
                </a:moveTo>
                <a:lnTo>
                  <a:pt x="2336006" y="0"/>
                </a:lnTo>
                <a:lnTo>
                  <a:pt x="2336006" y="1198246"/>
                </a:lnTo>
                <a:cubicBezTo>
                  <a:pt x="2335902" y="1278256"/>
                  <a:pt x="2271046" y="1343073"/>
                  <a:pt x="2191036" y="1343121"/>
                </a:cubicBezTo>
                <a:lnTo>
                  <a:pt x="145256" y="1343121"/>
                </a:lnTo>
                <a:cubicBezTo>
                  <a:pt x="145133" y="1343121"/>
                  <a:pt x="144999" y="1343121"/>
                  <a:pt x="144875" y="1343121"/>
                </a:cubicBezTo>
                <a:cubicBezTo>
                  <a:pt x="64865" y="1343121"/>
                  <a:pt x="0" y="1278256"/>
                  <a:pt x="0" y="119824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adroTexto 185">
            <a:extLst>
              <a:ext uri="{FF2B5EF4-FFF2-40B4-BE49-F238E27FC236}">
                <a16:creationId xmlns:a16="http://schemas.microsoft.com/office/drawing/2014/main" id="{55539FD5-0C2F-114D-959B-CCA71BD0FDD6}"/>
              </a:ext>
            </a:extLst>
          </p:cNvPr>
          <p:cNvSpPr txBox="1"/>
          <p:nvPr/>
        </p:nvSpPr>
        <p:spPr>
          <a:xfrm>
            <a:off x="2458350" y="10920634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4E1EE10-6240-E64E-AD37-41200E722DC2}"/>
              </a:ext>
            </a:extLst>
          </p:cNvPr>
          <p:cNvSpPr txBox="1"/>
          <p:nvPr/>
        </p:nvSpPr>
        <p:spPr>
          <a:xfrm>
            <a:off x="4792243" y="10835136"/>
            <a:ext cx="6983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AEDFFCD-2CB0-A34B-BCC8-E6F69FFA90E5}"/>
              </a:ext>
            </a:extLst>
          </p:cNvPr>
          <p:cNvSpPr txBox="1"/>
          <p:nvPr/>
        </p:nvSpPr>
        <p:spPr>
          <a:xfrm>
            <a:off x="4805683" y="10188805"/>
            <a:ext cx="327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Financials</a:t>
            </a: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A9023BE9-3B5C-844C-924D-74FCA3CE362B}"/>
              </a:ext>
            </a:extLst>
          </p:cNvPr>
          <p:cNvSpPr/>
          <p:nvPr/>
        </p:nvSpPr>
        <p:spPr>
          <a:xfrm>
            <a:off x="12967377" y="5399436"/>
            <a:ext cx="2335910" cy="85820"/>
          </a:xfrm>
          <a:custGeom>
            <a:avLst/>
            <a:gdLst>
              <a:gd name="connsiteX0" fmla="*/ 0 w 2335910"/>
              <a:gd name="connsiteY0" fmla="*/ 0 h 85820"/>
              <a:gd name="connsiteX1" fmla="*/ 2335911 w 2335910"/>
              <a:gd name="connsiteY1" fmla="*/ 0 h 85820"/>
              <a:gd name="connsiteX2" fmla="*/ 2335911 w 2335910"/>
              <a:gd name="connsiteY2" fmla="*/ 85820 h 85820"/>
              <a:gd name="connsiteX3" fmla="*/ 0 w 2335910"/>
              <a:gd name="connsiteY3" fmla="*/ 85820 h 8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5910" h="85820">
                <a:moveTo>
                  <a:pt x="0" y="0"/>
                </a:moveTo>
                <a:lnTo>
                  <a:pt x="2335911" y="0"/>
                </a:lnTo>
                <a:lnTo>
                  <a:pt x="2335911" y="85820"/>
                </a:lnTo>
                <a:lnTo>
                  <a:pt x="0" y="8582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BC5A3B2D-7F83-2F44-8B02-758C3E7904B4}"/>
              </a:ext>
            </a:extLst>
          </p:cNvPr>
          <p:cNvSpPr/>
          <p:nvPr/>
        </p:nvSpPr>
        <p:spPr>
          <a:xfrm>
            <a:off x="12967853" y="4987004"/>
            <a:ext cx="2335530" cy="313277"/>
          </a:xfrm>
          <a:custGeom>
            <a:avLst/>
            <a:gdLst>
              <a:gd name="connsiteX0" fmla="*/ 239988 w 2335530"/>
              <a:gd name="connsiteY0" fmla="*/ -65 h 313277"/>
              <a:gd name="connsiteX1" fmla="*/ 144738 w 2335530"/>
              <a:gd name="connsiteY1" fmla="*/ -65 h 313277"/>
              <a:gd name="connsiteX2" fmla="*/ -42 w 2335530"/>
              <a:gd name="connsiteY2" fmla="*/ 144811 h 313277"/>
              <a:gd name="connsiteX3" fmla="*/ -42 w 2335530"/>
              <a:gd name="connsiteY3" fmla="*/ 313213 h 313277"/>
              <a:gd name="connsiteX4" fmla="*/ 2335488 w 2335530"/>
              <a:gd name="connsiteY4" fmla="*/ 313213 h 313277"/>
              <a:gd name="connsiteX5" fmla="*/ 2335488 w 2335530"/>
              <a:gd name="connsiteY5" fmla="*/ 144811 h 313277"/>
              <a:gd name="connsiteX6" fmla="*/ 2190613 w 2335530"/>
              <a:gd name="connsiteY6" fmla="*/ -65 h 313277"/>
              <a:gd name="connsiteX7" fmla="*/ 1944963 w 2335530"/>
              <a:gd name="connsiteY7" fmla="*/ -65 h 313277"/>
              <a:gd name="connsiteX8" fmla="*/ 1944963 w 2335530"/>
              <a:gd name="connsiteY8" fmla="*/ 189388 h 313277"/>
              <a:gd name="connsiteX9" fmla="*/ 1880860 w 2335530"/>
              <a:gd name="connsiteY9" fmla="*/ 253491 h 313277"/>
              <a:gd name="connsiteX10" fmla="*/ 1745605 w 2335530"/>
              <a:gd name="connsiteY10" fmla="*/ 253491 h 313277"/>
              <a:gd name="connsiteX11" fmla="*/ 1681502 w 2335530"/>
              <a:gd name="connsiteY11" fmla="*/ 189388 h 313277"/>
              <a:gd name="connsiteX12" fmla="*/ 1681502 w 2335530"/>
              <a:gd name="connsiteY12" fmla="*/ -65 h 313277"/>
              <a:gd name="connsiteX13" fmla="*/ 653373 w 2335530"/>
              <a:gd name="connsiteY13" fmla="*/ -65 h 313277"/>
              <a:gd name="connsiteX14" fmla="*/ 653373 w 2335530"/>
              <a:gd name="connsiteY14" fmla="*/ 189388 h 313277"/>
              <a:gd name="connsiteX15" fmla="*/ 589270 w 2335530"/>
              <a:gd name="connsiteY15" fmla="*/ 253491 h 313277"/>
              <a:gd name="connsiteX16" fmla="*/ 589175 w 2335530"/>
              <a:gd name="connsiteY16" fmla="*/ 253491 h 313277"/>
              <a:gd name="connsiteX17" fmla="*/ 454205 w 2335530"/>
              <a:gd name="connsiteY17" fmla="*/ 253491 h 313277"/>
              <a:gd name="connsiteX18" fmla="*/ 390102 w 2335530"/>
              <a:gd name="connsiteY18" fmla="*/ 189388 h 313277"/>
              <a:gd name="connsiteX19" fmla="*/ 390102 w 2335530"/>
              <a:gd name="connsiteY19" fmla="*/ -65 h 3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35530" h="313277">
                <a:moveTo>
                  <a:pt x="239988" y="-65"/>
                </a:moveTo>
                <a:lnTo>
                  <a:pt x="144738" y="-65"/>
                </a:lnTo>
                <a:cubicBezTo>
                  <a:pt x="64766" y="-12"/>
                  <a:pt x="-42" y="64839"/>
                  <a:pt x="-42" y="144811"/>
                </a:cubicBezTo>
                <a:lnTo>
                  <a:pt x="-42" y="313213"/>
                </a:lnTo>
                <a:lnTo>
                  <a:pt x="2335488" y="313213"/>
                </a:lnTo>
                <a:lnTo>
                  <a:pt x="2335488" y="144811"/>
                </a:lnTo>
                <a:cubicBezTo>
                  <a:pt x="2335384" y="64839"/>
                  <a:pt x="2270585" y="40"/>
                  <a:pt x="2190613" y="-65"/>
                </a:cubicBezTo>
                <a:lnTo>
                  <a:pt x="1944963" y="-65"/>
                </a:lnTo>
                <a:lnTo>
                  <a:pt x="1944963" y="189388"/>
                </a:lnTo>
                <a:cubicBezTo>
                  <a:pt x="1944963" y="224792"/>
                  <a:pt x="1916264" y="253491"/>
                  <a:pt x="1880860" y="253491"/>
                </a:cubicBezTo>
                <a:lnTo>
                  <a:pt x="1745605" y="253491"/>
                </a:lnTo>
                <a:cubicBezTo>
                  <a:pt x="1710201" y="253491"/>
                  <a:pt x="1681502" y="224792"/>
                  <a:pt x="1681502" y="189388"/>
                </a:cubicBezTo>
                <a:lnTo>
                  <a:pt x="1681502" y="-65"/>
                </a:lnTo>
                <a:lnTo>
                  <a:pt x="653373" y="-65"/>
                </a:lnTo>
                <a:lnTo>
                  <a:pt x="653373" y="189388"/>
                </a:lnTo>
                <a:cubicBezTo>
                  <a:pt x="653373" y="224792"/>
                  <a:pt x="624674" y="253491"/>
                  <a:pt x="589270" y="253491"/>
                </a:cubicBezTo>
                <a:cubicBezTo>
                  <a:pt x="589241" y="253491"/>
                  <a:pt x="589203" y="253491"/>
                  <a:pt x="589175" y="253491"/>
                </a:cubicBezTo>
                <a:lnTo>
                  <a:pt x="454205" y="253491"/>
                </a:lnTo>
                <a:cubicBezTo>
                  <a:pt x="418801" y="253491"/>
                  <a:pt x="390102" y="224792"/>
                  <a:pt x="390102" y="189388"/>
                </a:cubicBezTo>
                <a:lnTo>
                  <a:pt x="390102" y="-6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2EFB6CDE-D4E2-0F44-B958-5B1F55923E81}"/>
              </a:ext>
            </a:extLst>
          </p:cNvPr>
          <p:cNvSpPr/>
          <p:nvPr/>
        </p:nvSpPr>
        <p:spPr>
          <a:xfrm>
            <a:off x="12967377" y="5300281"/>
            <a:ext cx="2335910" cy="99155"/>
          </a:xfrm>
          <a:custGeom>
            <a:avLst/>
            <a:gdLst>
              <a:gd name="connsiteX0" fmla="*/ 0 w 2335910"/>
              <a:gd name="connsiteY0" fmla="*/ 0 h 99155"/>
              <a:gd name="connsiteX1" fmla="*/ 2335911 w 2335910"/>
              <a:gd name="connsiteY1" fmla="*/ 0 h 99155"/>
              <a:gd name="connsiteX2" fmla="*/ 2335911 w 2335910"/>
              <a:gd name="connsiteY2" fmla="*/ 99155 h 99155"/>
              <a:gd name="connsiteX3" fmla="*/ 0 w 2335910"/>
              <a:gd name="connsiteY3" fmla="*/ 99155 h 9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5910" h="99155">
                <a:moveTo>
                  <a:pt x="0" y="0"/>
                </a:moveTo>
                <a:lnTo>
                  <a:pt x="2335911" y="0"/>
                </a:lnTo>
                <a:lnTo>
                  <a:pt x="2335911" y="99155"/>
                </a:lnTo>
                <a:lnTo>
                  <a:pt x="0" y="99155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43A6D5A4-CDD4-164D-B829-9DE6EE9461E1}"/>
              </a:ext>
            </a:extLst>
          </p:cNvPr>
          <p:cNvSpPr/>
          <p:nvPr/>
        </p:nvSpPr>
        <p:spPr>
          <a:xfrm>
            <a:off x="13422101" y="4820221"/>
            <a:ext cx="134969" cy="356520"/>
          </a:xfrm>
          <a:custGeom>
            <a:avLst/>
            <a:gdLst>
              <a:gd name="connsiteX0" fmla="*/ 0 w 134969"/>
              <a:gd name="connsiteY0" fmla="*/ 0 h 356520"/>
              <a:gd name="connsiteX1" fmla="*/ 134969 w 134969"/>
              <a:gd name="connsiteY1" fmla="*/ 0 h 356520"/>
              <a:gd name="connsiteX2" fmla="*/ 134969 w 134969"/>
              <a:gd name="connsiteY2" fmla="*/ 356521 h 356520"/>
              <a:gd name="connsiteX3" fmla="*/ 0 w 134969"/>
              <a:gd name="connsiteY3" fmla="*/ 356521 h 35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969" h="356520">
                <a:moveTo>
                  <a:pt x="0" y="0"/>
                </a:moveTo>
                <a:lnTo>
                  <a:pt x="134969" y="0"/>
                </a:lnTo>
                <a:lnTo>
                  <a:pt x="134969" y="356521"/>
                </a:lnTo>
                <a:lnTo>
                  <a:pt x="0" y="356521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23670A78-C569-1649-9633-6050EF6ABC50}"/>
              </a:ext>
            </a:extLst>
          </p:cNvPr>
          <p:cNvSpPr/>
          <p:nvPr/>
        </p:nvSpPr>
        <p:spPr>
          <a:xfrm>
            <a:off x="13357998" y="4756118"/>
            <a:ext cx="263270" cy="484441"/>
          </a:xfrm>
          <a:custGeom>
            <a:avLst/>
            <a:gdLst>
              <a:gd name="connsiteX0" fmla="*/ 64061 w 263270"/>
              <a:gd name="connsiteY0" fmla="*/ -65 h 484441"/>
              <a:gd name="connsiteX1" fmla="*/ -42 w 263270"/>
              <a:gd name="connsiteY1" fmla="*/ 64039 h 484441"/>
              <a:gd name="connsiteX2" fmla="*/ -42 w 263270"/>
              <a:gd name="connsiteY2" fmla="*/ 420274 h 484441"/>
              <a:gd name="connsiteX3" fmla="*/ 64061 w 263270"/>
              <a:gd name="connsiteY3" fmla="*/ 484377 h 484441"/>
              <a:gd name="connsiteX4" fmla="*/ 199031 w 263270"/>
              <a:gd name="connsiteY4" fmla="*/ 484377 h 484441"/>
              <a:gd name="connsiteX5" fmla="*/ 263229 w 263270"/>
              <a:gd name="connsiteY5" fmla="*/ 420369 h 484441"/>
              <a:gd name="connsiteX6" fmla="*/ 263229 w 263270"/>
              <a:gd name="connsiteY6" fmla="*/ 420274 h 484441"/>
              <a:gd name="connsiteX7" fmla="*/ 263229 w 263270"/>
              <a:gd name="connsiteY7" fmla="*/ 64039 h 484441"/>
              <a:gd name="connsiteX8" fmla="*/ 199126 w 263270"/>
              <a:gd name="connsiteY8" fmla="*/ -65 h 484441"/>
              <a:gd name="connsiteX9" fmla="*/ 199031 w 263270"/>
              <a:gd name="connsiteY9" fmla="*/ -65 h 484441"/>
              <a:gd name="connsiteX10" fmla="*/ 199031 w 263270"/>
              <a:gd name="connsiteY10" fmla="*/ 420274 h 484441"/>
              <a:gd name="connsiteX11" fmla="*/ 64061 w 263270"/>
              <a:gd name="connsiteY11" fmla="*/ 420274 h 484441"/>
              <a:gd name="connsiteX12" fmla="*/ 64061 w 263270"/>
              <a:gd name="connsiteY12" fmla="*/ 64039 h 484441"/>
              <a:gd name="connsiteX13" fmla="*/ 199031 w 263270"/>
              <a:gd name="connsiteY13" fmla="*/ 64039 h 48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3270" h="484441">
                <a:moveTo>
                  <a:pt x="64061" y="-65"/>
                </a:moveTo>
                <a:cubicBezTo>
                  <a:pt x="28657" y="-65"/>
                  <a:pt x="-42" y="28635"/>
                  <a:pt x="-42" y="64039"/>
                </a:cubicBezTo>
                <a:lnTo>
                  <a:pt x="-42" y="420274"/>
                </a:lnTo>
                <a:cubicBezTo>
                  <a:pt x="-42" y="455678"/>
                  <a:pt x="28657" y="484377"/>
                  <a:pt x="64061" y="484377"/>
                </a:cubicBezTo>
                <a:lnTo>
                  <a:pt x="199031" y="484377"/>
                </a:lnTo>
                <a:cubicBezTo>
                  <a:pt x="234435" y="484434"/>
                  <a:pt x="263172" y="455773"/>
                  <a:pt x="263229" y="420369"/>
                </a:cubicBezTo>
                <a:cubicBezTo>
                  <a:pt x="263229" y="420340"/>
                  <a:pt x="263229" y="420302"/>
                  <a:pt x="263229" y="420274"/>
                </a:cubicBezTo>
                <a:lnTo>
                  <a:pt x="263229" y="64039"/>
                </a:lnTo>
                <a:cubicBezTo>
                  <a:pt x="263229" y="28635"/>
                  <a:pt x="234530" y="-65"/>
                  <a:pt x="199126" y="-65"/>
                </a:cubicBezTo>
                <a:cubicBezTo>
                  <a:pt x="199097" y="-65"/>
                  <a:pt x="199059" y="-65"/>
                  <a:pt x="199031" y="-65"/>
                </a:cubicBezTo>
                <a:close/>
                <a:moveTo>
                  <a:pt x="199031" y="420274"/>
                </a:moveTo>
                <a:lnTo>
                  <a:pt x="64061" y="420274"/>
                </a:lnTo>
                <a:lnTo>
                  <a:pt x="64061" y="64039"/>
                </a:lnTo>
                <a:lnTo>
                  <a:pt x="199031" y="6403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D0BBC1D8-29A9-9043-93C3-0DB7D3D143DC}"/>
              </a:ext>
            </a:extLst>
          </p:cNvPr>
          <p:cNvSpPr/>
          <p:nvPr/>
        </p:nvSpPr>
        <p:spPr>
          <a:xfrm>
            <a:off x="14713500" y="4820221"/>
            <a:ext cx="134969" cy="356520"/>
          </a:xfrm>
          <a:custGeom>
            <a:avLst/>
            <a:gdLst>
              <a:gd name="connsiteX0" fmla="*/ 0 w 134969"/>
              <a:gd name="connsiteY0" fmla="*/ 0 h 356520"/>
              <a:gd name="connsiteX1" fmla="*/ 134969 w 134969"/>
              <a:gd name="connsiteY1" fmla="*/ 0 h 356520"/>
              <a:gd name="connsiteX2" fmla="*/ 134969 w 134969"/>
              <a:gd name="connsiteY2" fmla="*/ 356521 h 356520"/>
              <a:gd name="connsiteX3" fmla="*/ 0 w 134969"/>
              <a:gd name="connsiteY3" fmla="*/ 356521 h 35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969" h="356520">
                <a:moveTo>
                  <a:pt x="0" y="0"/>
                </a:moveTo>
                <a:lnTo>
                  <a:pt x="134969" y="0"/>
                </a:lnTo>
                <a:lnTo>
                  <a:pt x="134969" y="356521"/>
                </a:lnTo>
                <a:lnTo>
                  <a:pt x="0" y="356521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CEE71B12-DC89-604A-B942-9146BA588B68}"/>
              </a:ext>
            </a:extLst>
          </p:cNvPr>
          <p:cNvSpPr/>
          <p:nvPr/>
        </p:nvSpPr>
        <p:spPr>
          <a:xfrm>
            <a:off x="12967335" y="5537388"/>
            <a:ext cx="2336006" cy="1343121"/>
          </a:xfrm>
          <a:custGeom>
            <a:avLst/>
            <a:gdLst>
              <a:gd name="connsiteX0" fmla="*/ 0 w 2336006"/>
              <a:gd name="connsiteY0" fmla="*/ 0 h 1343121"/>
              <a:gd name="connsiteX1" fmla="*/ 2336006 w 2336006"/>
              <a:gd name="connsiteY1" fmla="*/ 0 h 1343121"/>
              <a:gd name="connsiteX2" fmla="*/ 2336006 w 2336006"/>
              <a:gd name="connsiteY2" fmla="*/ 1198246 h 1343121"/>
              <a:gd name="connsiteX3" fmla="*/ 2191036 w 2336006"/>
              <a:gd name="connsiteY3" fmla="*/ 1343121 h 1343121"/>
              <a:gd name="connsiteX4" fmla="*/ 145256 w 2336006"/>
              <a:gd name="connsiteY4" fmla="*/ 1343121 h 1343121"/>
              <a:gd name="connsiteX5" fmla="*/ 144875 w 2336006"/>
              <a:gd name="connsiteY5" fmla="*/ 1343121 h 1343121"/>
              <a:gd name="connsiteX6" fmla="*/ 0 w 2336006"/>
              <a:gd name="connsiteY6" fmla="*/ 1198246 h 134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6006" h="1343121">
                <a:moveTo>
                  <a:pt x="0" y="0"/>
                </a:moveTo>
                <a:lnTo>
                  <a:pt x="2336006" y="0"/>
                </a:lnTo>
                <a:lnTo>
                  <a:pt x="2336006" y="1198246"/>
                </a:lnTo>
                <a:cubicBezTo>
                  <a:pt x="2335902" y="1278256"/>
                  <a:pt x="2271046" y="1343073"/>
                  <a:pt x="2191036" y="1343121"/>
                </a:cubicBezTo>
                <a:lnTo>
                  <a:pt x="145256" y="1343121"/>
                </a:lnTo>
                <a:cubicBezTo>
                  <a:pt x="145133" y="1343121"/>
                  <a:pt x="144999" y="1343121"/>
                  <a:pt x="144875" y="1343121"/>
                </a:cubicBezTo>
                <a:cubicBezTo>
                  <a:pt x="64865" y="1343121"/>
                  <a:pt x="0" y="1278256"/>
                  <a:pt x="0" y="11982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adroTexto 185">
            <a:extLst>
              <a:ext uri="{FF2B5EF4-FFF2-40B4-BE49-F238E27FC236}">
                <a16:creationId xmlns:a16="http://schemas.microsoft.com/office/drawing/2014/main" id="{9FD21D94-5B8E-6244-AE04-39B9AD370473}"/>
              </a:ext>
            </a:extLst>
          </p:cNvPr>
          <p:cNvSpPr txBox="1"/>
          <p:nvPr/>
        </p:nvSpPr>
        <p:spPr>
          <a:xfrm>
            <a:off x="13357998" y="5649592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7255200-3B92-6740-BA4A-1F893605785A}"/>
              </a:ext>
            </a:extLst>
          </p:cNvPr>
          <p:cNvSpPr txBox="1"/>
          <p:nvPr/>
        </p:nvSpPr>
        <p:spPr>
          <a:xfrm>
            <a:off x="15691891" y="5564094"/>
            <a:ext cx="6983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4D5A8F1-0DC2-7A4A-AAEF-5C757E2A8722}"/>
              </a:ext>
            </a:extLst>
          </p:cNvPr>
          <p:cNvSpPr txBox="1"/>
          <p:nvPr/>
        </p:nvSpPr>
        <p:spPr>
          <a:xfrm>
            <a:off x="15705331" y="4917763"/>
            <a:ext cx="327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Problem</a:t>
            </a:r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7F300964-98AE-704C-8B35-58AAB089EB05}"/>
              </a:ext>
            </a:extLst>
          </p:cNvPr>
          <p:cNvSpPr/>
          <p:nvPr/>
        </p:nvSpPr>
        <p:spPr>
          <a:xfrm>
            <a:off x="12967377" y="8032812"/>
            <a:ext cx="2335910" cy="85820"/>
          </a:xfrm>
          <a:custGeom>
            <a:avLst/>
            <a:gdLst>
              <a:gd name="connsiteX0" fmla="*/ 0 w 2335910"/>
              <a:gd name="connsiteY0" fmla="*/ 0 h 85820"/>
              <a:gd name="connsiteX1" fmla="*/ 2335911 w 2335910"/>
              <a:gd name="connsiteY1" fmla="*/ 0 h 85820"/>
              <a:gd name="connsiteX2" fmla="*/ 2335911 w 2335910"/>
              <a:gd name="connsiteY2" fmla="*/ 85820 h 85820"/>
              <a:gd name="connsiteX3" fmla="*/ 0 w 2335910"/>
              <a:gd name="connsiteY3" fmla="*/ 85820 h 8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5910" h="85820">
                <a:moveTo>
                  <a:pt x="0" y="0"/>
                </a:moveTo>
                <a:lnTo>
                  <a:pt x="2335911" y="0"/>
                </a:lnTo>
                <a:lnTo>
                  <a:pt x="2335911" y="85820"/>
                </a:lnTo>
                <a:lnTo>
                  <a:pt x="0" y="8582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77F764F6-BDFD-BB41-A003-D11CECACD8A2}"/>
              </a:ext>
            </a:extLst>
          </p:cNvPr>
          <p:cNvSpPr/>
          <p:nvPr/>
        </p:nvSpPr>
        <p:spPr>
          <a:xfrm>
            <a:off x="12967853" y="7620380"/>
            <a:ext cx="2335530" cy="313277"/>
          </a:xfrm>
          <a:custGeom>
            <a:avLst/>
            <a:gdLst>
              <a:gd name="connsiteX0" fmla="*/ 239988 w 2335530"/>
              <a:gd name="connsiteY0" fmla="*/ -65 h 313277"/>
              <a:gd name="connsiteX1" fmla="*/ 144738 w 2335530"/>
              <a:gd name="connsiteY1" fmla="*/ -65 h 313277"/>
              <a:gd name="connsiteX2" fmla="*/ -42 w 2335530"/>
              <a:gd name="connsiteY2" fmla="*/ 144811 h 313277"/>
              <a:gd name="connsiteX3" fmla="*/ -42 w 2335530"/>
              <a:gd name="connsiteY3" fmla="*/ 313213 h 313277"/>
              <a:gd name="connsiteX4" fmla="*/ 2335488 w 2335530"/>
              <a:gd name="connsiteY4" fmla="*/ 313213 h 313277"/>
              <a:gd name="connsiteX5" fmla="*/ 2335488 w 2335530"/>
              <a:gd name="connsiteY5" fmla="*/ 144811 h 313277"/>
              <a:gd name="connsiteX6" fmla="*/ 2190613 w 2335530"/>
              <a:gd name="connsiteY6" fmla="*/ -65 h 313277"/>
              <a:gd name="connsiteX7" fmla="*/ 1944963 w 2335530"/>
              <a:gd name="connsiteY7" fmla="*/ -65 h 313277"/>
              <a:gd name="connsiteX8" fmla="*/ 1944963 w 2335530"/>
              <a:gd name="connsiteY8" fmla="*/ 189388 h 313277"/>
              <a:gd name="connsiteX9" fmla="*/ 1880860 w 2335530"/>
              <a:gd name="connsiteY9" fmla="*/ 253491 h 313277"/>
              <a:gd name="connsiteX10" fmla="*/ 1745605 w 2335530"/>
              <a:gd name="connsiteY10" fmla="*/ 253491 h 313277"/>
              <a:gd name="connsiteX11" fmla="*/ 1681502 w 2335530"/>
              <a:gd name="connsiteY11" fmla="*/ 189388 h 313277"/>
              <a:gd name="connsiteX12" fmla="*/ 1681502 w 2335530"/>
              <a:gd name="connsiteY12" fmla="*/ -65 h 313277"/>
              <a:gd name="connsiteX13" fmla="*/ 653373 w 2335530"/>
              <a:gd name="connsiteY13" fmla="*/ -65 h 313277"/>
              <a:gd name="connsiteX14" fmla="*/ 653373 w 2335530"/>
              <a:gd name="connsiteY14" fmla="*/ 189388 h 313277"/>
              <a:gd name="connsiteX15" fmla="*/ 589270 w 2335530"/>
              <a:gd name="connsiteY15" fmla="*/ 253491 h 313277"/>
              <a:gd name="connsiteX16" fmla="*/ 589175 w 2335530"/>
              <a:gd name="connsiteY16" fmla="*/ 253491 h 313277"/>
              <a:gd name="connsiteX17" fmla="*/ 454205 w 2335530"/>
              <a:gd name="connsiteY17" fmla="*/ 253491 h 313277"/>
              <a:gd name="connsiteX18" fmla="*/ 390102 w 2335530"/>
              <a:gd name="connsiteY18" fmla="*/ 189388 h 313277"/>
              <a:gd name="connsiteX19" fmla="*/ 390102 w 2335530"/>
              <a:gd name="connsiteY19" fmla="*/ -65 h 3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35530" h="313277">
                <a:moveTo>
                  <a:pt x="239988" y="-65"/>
                </a:moveTo>
                <a:lnTo>
                  <a:pt x="144738" y="-65"/>
                </a:lnTo>
                <a:cubicBezTo>
                  <a:pt x="64766" y="-12"/>
                  <a:pt x="-42" y="64839"/>
                  <a:pt x="-42" y="144811"/>
                </a:cubicBezTo>
                <a:lnTo>
                  <a:pt x="-42" y="313213"/>
                </a:lnTo>
                <a:lnTo>
                  <a:pt x="2335488" y="313213"/>
                </a:lnTo>
                <a:lnTo>
                  <a:pt x="2335488" y="144811"/>
                </a:lnTo>
                <a:cubicBezTo>
                  <a:pt x="2335384" y="64839"/>
                  <a:pt x="2270585" y="40"/>
                  <a:pt x="2190613" y="-65"/>
                </a:cubicBezTo>
                <a:lnTo>
                  <a:pt x="1944963" y="-65"/>
                </a:lnTo>
                <a:lnTo>
                  <a:pt x="1944963" y="189388"/>
                </a:lnTo>
                <a:cubicBezTo>
                  <a:pt x="1944963" y="224792"/>
                  <a:pt x="1916264" y="253491"/>
                  <a:pt x="1880860" y="253491"/>
                </a:cubicBezTo>
                <a:lnTo>
                  <a:pt x="1745605" y="253491"/>
                </a:lnTo>
                <a:cubicBezTo>
                  <a:pt x="1710201" y="253491"/>
                  <a:pt x="1681502" y="224792"/>
                  <a:pt x="1681502" y="189388"/>
                </a:cubicBezTo>
                <a:lnTo>
                  <a:pt x="1681502" y="-65"/>
                </a:lnTo>
                <a:lnTo>
                  <a:pt x="653373" y="-65"/>
                </a:lnTo>
                <a:lnTo>
                  <a:pt x="653373" y="189388"/>
                </a:lnTo>
                <a:cubicBezTo>
                  <a:pt x="653373" y="224792"/>
                  <a:pt x="624674" y="253491"/>
                  <a:pt x="589270" y="253491"/>
                </a:cubicBezTo>
                <a:cubicBezTo>
                  <a:pt x="589241" y="253491"/>
                  <a:pt x="589203" y="253491"/>
                  <a:pt x="589175" y="253491"/>
                </a:cubicBezTo>
                <a:lnTo>
                  <a:pt x="454205" y="253491"/>
                </a:lnTo>
                <a:cubicBezTo>
                  <a:pt x="418801" y="253491"/>
                  <a:pt x="390102" y="224792"/>
                  <a:pt x="390102" y="189388"/>
                </a:cubicBezTo>
                <a:lnTo>
                  <a:pt x="390102" y="-6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64FB2D08-EA87-A147-9E7A-5CB6BEE9453C}"/>
              </a:ext>
            </a:extLst>
          </p:cNvPr>
          <p:cNvSpPr/>
          <p:nvPr/>
        </p:nvSpPr>
        <p:spPr>
          <a:xfrm>
            <a:off x="12967377" y="7933657"/>
            <a:ext cx="2335910" cy="99155"/>
          </a:xfrm>
          <a:custGeom>
            <a:avLst/>
            <a:gdLst>
              <a:gd name="connsiteX0" fmla="*/ 0 w 2335910"/>
              <a:gd name="connsiteY0" fmla="*/ 0 h 99155"/>
              <a:gd name="connsiteX1" fmla="*/ 2335911 w 2335910"/>
              <a:gd name="connsiteY1" fmla="*/ 0 h 99155"/>
              <a:gd name="connsiteX2" fmla="*/ 2335911 w 2335910"/>
              <a:gd name="connsiteY2" fmla="*/ 99155 h 99155"/>
              <a:gd name="connsiteX3" fmla="*/ 0 w 2335910"/>
              <a:gd name="connsiteY3" fmla="*/ 99155 h 9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5910" h="99155">
                <a:moveTo>
                  <a:pt x="0" y="0"/>
                </a:moveTo>
                <a:lnTo>
                  <a:pt x="2335911" y="0"/>
                </a:lnTo>
                <a:lnTo>
                  <a:pt x="2335911" y="99155"/>
                </a:lnTo>
                <a:lnTo>
                  <a:pt x="0" y="991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53554BBF-F6EA-B940-BA25-66B4781171D5}"/>
              </a:ext>
            </a:extLst>
          </p:cNvPr>
          <p:cNvSpPr/>
          <p:nvPr/>
        </p:nvSpPr>
        <p:spPr>
          <a:xfrm>
            <a:off x="13422101" y="7453597"/>
            <a:ext cx="134969" cy="356520"/>
          </a:xfrm>
          <a:custGeom>
            <a:avLst/>
            <a:gdLst>
              <a:gd name="connsiteX0" fmla="*/ 0 w 134969"/>
              <a:gd name="connsiteY0" fmla="*/ 0 h 356520"/>
              <a:gd name="connsiteX1" fmla="*/ 134969 w 134969"/>
              <a:gd name="connsiteY1" fmla="*/ 0 h 356520"/>
              <a:gd name="connsiteX2" fmla="*/ 134969 w 134969"/>
              <a:gd name="connsiteY2" fmla="*/ 356521 h 356520"/>
              <a:gd name="connsiteX3" fmla="*/ 0 w 134969"/>
              <a:gd name="connsiteY3" fmla="*/ 356521 h 35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969" h="356520">
                <a:moveTo>
                  <a:pt x="0" y="0"/>
                </a:moveTo>
                <a:lnTo>
                  <a:pt x="134969" y="0"/>
                </a:lnTo>
                <a:lnTo>
                  <a:pt x="134969" y="356521"/>
                </a:lnTo>
                <a:lnTo>
                  <a:pt x="0" y="356521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5EDE78D-2D43-C14F-94B4-67CC1BD7D393}"/>
              </a:ext>
            </a:extLst>
          </p:cNvPr>
          <p:cNvSpPr/>
          <p:nvPr/>
        </p:nvSpPr>
        <p:spPr>
          <a:xfrm>
            <a:off x="13357998" y="7389494"/>
            <a:ext cx="263270" cy="484441"/>
          </a:xfrm>
          <a:custGeom>
            <a:avLst/>
            <a:gdLst>
              <a:gd name="connsiteX0" fmla="*/ 64061 w 263270"/>
              <a:gd name="connsiteY0" fmla="*/ -65 h 484441"/>
              <a:gd name="connsiteX1" fmla="*/ -42 w 263270"/>
              <a:gd name="connsiteY1" fmla="*/ 64039 h 484441"/>
              <a:gd name="connsiteX2" fmla="*/ -42 w 263270"/>
              <a:gd name="connsiteY2" fmla="*/ 420274 h 484441"/>
              <a:gd name="connsiteX3" fmla="*/ 64061 w 263270"/>
              <a:gd name="connsiteY3" fmla="*/ 484377 h 484441"/>
              <a:gd name="connsiteX4" fmla="*/ 199031 w 263270"/>
              <a:gd name="connsiteY4" fmla="*/ 484377 h 484441"/>
              <a:gd name="connsiteX5" fmla="*/ 263229 w 263270"/>
              <a:gd name="connsiteY5" fmla="*/ 420369 h 484441"/>
              <a:gd name="connsiteX6" fmla="*/ 263229 w 263270"/>
              <a:gd name="connsiteY6" fmla="*/ 420274 h 484441"/>
              <a:gd name="connsiteX7" fmla="*/ 263229 w 263270"/>
              <a:gd name="connsiteY7" fmla="*/ 64039 h 484441"/>
              <a:gd name="connsiteX8" fmla="*/ 199126 w 263270"/>
              <a:gd name="connsiteY8" fmla="*/ -65 h 484441"/>
              <a:gd name="connsiteX9" fmla="*/ 199031 w 263270"/>
              <a:gd name="connsiteY9" fmla="*/ -65 h 484441"/>
              <a:gd name="connsiteX10" fmla="*/ 199031 w 263270"/>
              <a:gd name="connsiteY10" fmla="*/ 420274 h 484441"/>
              <a:gd name="connsiteX11" fmla="*/ 64061 w 263270"/>
              <a:gd name="connsiteY11" fmla="*/ 420274 h 484441"/>
              <a:gd name="connsiteX12" fmla="*/ 64061 w 263270"/>
              <a:gd name="connsiteY12" fmla="*/ 64039 h 484441"/>
              <a:gd name="connsiteX13" fmla="*/ 199031 w 263270"/>
              <a:gd name="connsiteY13" fmla="*/ 64039 h 48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3270" h="484441">
                <a:moveTo>
                  <a:pt x="64061" y="-65"/>
                </a:moveTo>
                <a:cubicBezTo>
                  <a:pt x="28657" y="-65"/>
                  <a:pt x="-42" y="28635"/>
                  <a:pt x="-42" y="64039"/>
                </a:cubicBezTo>
                <a:lnTo>
                  <a:pt x="-42" y="420274"/>
                </a:lnTo>
                <a:cubicBezTo>
                  <a:pt x="-42" y="455678"/>
                  <a:pt x="28657" y="484377"/>
                  <a:pt x="64061" y="484377"/>
                </a:cubicBezTo>
                <a:lnTo>
                  <a:pt x="199031" y="484377"/>
                </a:lnTo>
                <a:cubicBezTo>
                  <a:pt x="234435" y="484434"/>
                  <a:pt x="263172" y="455773"/>
                  <a:pt x="263229" y="420369"/>
                </a:cubicBezTo>
                <a:cubicBezTo>
                  <a:pt x="263229" y="420340"/>
                  <a:pt x="263229" y="420302"/>
                  <a:pt x="263229" y="420274"/>
                </a:cubicBezTo>
                <a:lnTo>
                  <a:pt x="263229" y="64039"/>
                </a:lnTo>
                <a:cubicBezTo>
                  <a:pt x="263229" y="28635"/>
                  <a:pt x="234530" y="-65"/>
                  <a:pt x="199126" y="-65"/>
                </a:cubicBezTo>
                <a:cubicBezTo>
                  <a:pt x="199097" y="-65"/>
                  <a:pt x="199059" y="-65"/>
                  <a:pt x="199031" y="-65"/>
                </a:cubicBezTo>
                <a:close/>
                <a:moveTo>
                  <a:pt x="199031" y="420274"/>
                </a:moveTo>
                <a:lnTo>
                  <a:pt x="64061" y="420274"/>
                </a:lnTo>
                <a:lnTo>
                  <a:pt x="64061" y="64039"/>
                </a:lnTo>
                <a:lnTo>
                  <a:pt x="199031" y="6403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F718E795-6608-9348-A3C1-589F3F329712}"/>
              </a:ext>
            </a:extLst>
          </p:cNvPr>
          <p:cNvSpPr/>
          <p:nvPr/>
        </p:nvSpPr>
        <p:spPr>
          <a:xfrm>
            <a:off x="14713500" y="7453597"/>
            <a:ext cx="134969" cy="356520"/>
          </a:xfrm>
          <a:custGeom>
            <a:avLst/>
            <a:gdLst>
              <a:gd name="connsiteX0" fmla="*/ 0 w 134969"/>
              <a:gd name="connsiteY0" fmla="*/ 0 h 356520"/>
              <a:gd name="connsiteX1" fmla="*/ 134969 w 134969"/>
              <a:gd name="connsiteY1" fmla="*/ 0 h 356520"/>
              <a:gd name="connsiteX2" fmla="*/ 134969 w 134969"/>
              <a:gd name="connsiteY2" fmla="*/ 356521 h 356520"/>
              <a:gd name="connsiteX3" fmla="*/ 0 w 134969"/>
              <a:gd name="connsiteY3" fmla="*/ 356521 h 35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969" h="356520">
                <a:moveTo>
                  <a:pt x="0" y="0"/>
                </a:moveTo>
                <a:lnTo>
                  <a:pt x="134969" y="0"/>
                </a:lnTo>
                <a:lnTo>
                  <a:pt x="134969" y="356521"/>
                </a:lnTo>
                <a:lnTo>
                  <a:pt x="0" y="356521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88DE1A07-0107-CA42-8ABB-E2737EFAD5FD}"/>
              </a:ext>
            </a:extLst>
          </p:cNvPr>
          <p:cNvSpPr/>
          <p:nvPr/>
        </p:nvSpPr>
        <p:spPr>
          <a:xfrm>
            <a:off x="12967335" y="8170764"/>
            <a:ext cx="2336006" cy="1343121"/>
          </a:xfrm>
          <a:custGeom>
            <a:avLst/>
            <a:gdLst>
              <a:gd name="connsiteX0" fmla="*/ 0 w 2336006"/>
              <a:gd name="connsiteY0" fmla="*/ 0 h 1343121"/>
              <a:gd name="connsiteX1" fmla="*/ 2336006 w 2336006"/>
              <a:gd name="connsiteY1" fmla="*/ 0 h 1343121"/>
              <a:gd name="connsiteX2" fmla="*/ 2336006 w 2336006"/>
              <a:gd name="connsiteY2" fmla="*/ 1198246 h 1343121"/>
              <a:gd name="connsiteX3" fmla="*/ 2191036 w 2336006"/>
              <a:gd name="connsiteY3" fmla="*/ 1343121 h 1343121"/>
              <a:gd name="connsiteX4" fmla="*/ 145256 w 2336006"/>
              <a:gd name="connsiteY4" fmla="*/ 1343121 h 1343121"/>
              <a:gd name="connsiteX5" fmla="*/ 144875 w 2336006"/>
              <a:gd name="connsiteY5" fmla="*/ 1343121 h 1343121"/>
              <a:gd name="connsiteX6" fmla="*/ 0 w 2336006"/>
              <a:gd name="connsiteY6" fmla="*/ 1198246 h 134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6006" h="1343121">
                <a:moveTo>
                  <a:pt x="0" y="0"/>
                </a:moveTo>
                <a:lnTo>
                  <a:pt x="2336006" y="0"/>
                </a:lnTo>
                <a:lnTo>
                  <a:pt x="2336006" y="1198246"/>
                </a:lnTo>
                <a:cubicBezTo>
                  <a:pt x="2335902" y="1278256"/>
                  <a:pt x="2271046" y="1343073"/>
                  <a:pt x="2191036" y="1343121"/>
                </a:cubicBezTo>
                <a:lnTo>
                  <a:pt x="145256" y="1343121"/>
                </a:lnTo>
                <a:cubicBezTo>
                  <a:pt x="145133" y="1343121"/>
                  <a:pt x="144999" y="1343121"/>
                  <a:pt x="144875" y="1343121"/>
                </a:cubicBezTo>
                <a:cubicBezTo>
                  <a:pt x="64865" y="1343121"/>
                  <a:pt x="0" y="1278256"/>
                  <a:pt x="0" y="119824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185">
            <a:extLst>
              <a:ext uri="{FF2B5EF4-FFF2-40B4-BE49-F238E27FC236}">
                <a16:creationId xmlns:a16="http://schemas.microsoft.com/office/drawing/2014/main" id="{1A8CBC25-5B68-1745-BAC2-2320AFE05E44}"/>
              </a:ext>
            </a:extLst>
          </p:cNvPr>
          <p:cNvSpPr txBox="1"/>
          <p:nvPr/>
        </p:nvSpPr>
        <p:spPr>
          <a:xfrm>
            <a:off x="13357998" y="8282968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F37BB-3BB9-B24F-8C6B-9DF7D3499956}"/>
              </a:ext>
            </a:extLst>
          </p:cNvPr>
          <p:cNvSpPr txBox="1"/>
          <p:nvPr/>
        </p:nvSpPr>
        <p:spPr>
          <a:xfrm>
            <a:off x="15691891" y="8197470"/>
            <a:ext cx="6983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133044-351B-EA44-8859-FDA3D8509081}"/>
              </a:ext>
            </a:extLst>
          </p:cNvPr>
          <p:cNvSpPr txBox="1"/>
          <p:nvPr/>
        </p:nvSpPr>
        <p:spPr>
          <a:xfrm>
            <a:off x="15705331" y="7551139"/>
            <a:ext cx="327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Solution</a:t>
            </a:r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15E63B5E-1DD8-3D43-BAD1-F638E6A70F5D}"/>
              </a:ext>
            </a:extLst>
          </p:cNvPr>
          <p:cNvSpPr/>
          <p:nvPr/>
        </p:nvSpPr>
        <p:spPr>
          <a:xfrm>
            <a:off x="12967377" y="10670478"/>
            <a:ext cx="2335910" cy="85820"/>
          </a:xfrm>
          <a:custGeom>
            <a:avLst/>
            <a:gdLst>
              <a:gd name="connsiteX0" fmla="*/ 0 w 2335910"/>
              <a:gd name="connsiteY0" fmla="*/ 0 h 85820"/>
              <a:gd name="connsiteX1" fmla="*/ 2335911 w 2335910"/>
              <a:gd name="connsiteY1" fmla="*/ 0 h 85820"/>
              <a:gd name="connsiteX2" fmla="*/ 2335911 w 2335910"/>
              <a:gd name="connsiteY2" fmla="*/ 85820 h 85820"/>
              <a:gd name="connsiteX3" fmla="*/ 0 w 2335910"/>
              <a:gd name="connsiteY3" fmla="*/ 85820 h 8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5910" h="85820">
                <a:moveTo>
                  <a:pt x="0" y="0"/>
                </a:moveTo>
                <a:lnTo>
                  <a:pt x="2335911" y="0"/>
                </a:lnTo>
                <a:lnTo>
                  <a:pt x="2335911" y="85820"/>
                </a:lnTo>
                <a:lnTo>
                  <a:pt x="0" y="8582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F235019E-E3DC-CF48-9DCD-5A292A6EE392}"/>
              </a:ext>
            </a:extLst>
          </p:cNvPr>
          <p:cNvSpPr/>
          <p:nvPr/>
        </p:nvSpPr>
        <p:spPr>
          <a:xfrm>
            <a:off x="12967853" y="10258046"/>
            <a:ext cx="2335530" cy="313277"/>
          </a:xfrm>
          <a:custGeom>
            <a:avLst/>
            <a:gdLst>
              <a:gd name="connsiteX0" fmla="*/ 239988 w 2335530"/>
              <a:gd name="connsiteY0" fmla="*/ -65 h 313277"/>
              <a:gd name="connsiteX1" fmla="*/ 144738 w 2335530"/>
              <a:gd name="connsiteY1" fmla="*/ -65 h 313277"/>
              <a:gd name="connsiteX2" fmla="*/ -42 w 2335530"/>
              <a:gd name="connsiteY2" fmla="*/ 144811 h 313277"/>
              <a:gd name="connsiteX3" fmla="*/ -42 w 2335530"/>
              <a:gd name="connsiteY3" fmla="*/ 313213 h 313277"/>
              <a:gd name="connsiteX4" fmla="*/ 2335488 w 2335530"/>
              <a:gd name="connsiteY4" fmla="*/ 313213 h 313277"/>
              <a:gd name="connsiteX5" fmla="*/ 2335488 w 2335530"/>
              <a:gd name="connsiteY5" fmla="*/ 144811 h 313277"/>
              <a:gd name="connsiteX6" fmla="*/ 2190613 w 2335530"/>
              <a:gd name="connsiteY6" fmla="*/ -65 h 313277"/>
              <a:gd name="connsiteX7" fmla="*/ 1944963 w 2335530"/>
              <a:gd name="connsiteY7" fmla="*/ -65 h 313277"/>
              <a:gd name="connsiteX8" fmla="*/ 1944963 w 2335530"/>
              <a:gd name="connsiteY8" fmla="*/ 189388 h 313277"/>
              <a:gd name="connsiteX9" fmla="*/ 1880860 w 2335530"/>
              <a:gd name="connsiteY9" fmla="*/ 253491 h 313277"/>
              <a:gd name="connsiteX10" fmla="*/ 1745605 w 2335530"/>
              <a:gd name="connsiteY10" fmla="*/ 253491 h 313277"/>
              <a:gd name="connsiteX11" fmla="*/ 1681502 w 2335530"/>
              <a:gd name="connsiteY11" fmla="*/ 189388 h 313277"/>
              <a:gd name="connsiteX12" fmla="*/ 1681502 w 2335530"/>
              <a:gd name="connsiteY12" fmla="*/ -65 h 313277"/>
              <a:gd name="connsiteX13" fmla="*/ 653373 w 2335530"/>
              <a:gd name="connsiteY13" fmla="*/ -65 h 313277"/>
              <a:gd name="connsiteX14" fmla="*/ 653373 w 2335530"/>
              <a:gd name="connsiteY14" fmla="*/ 189388 h 313277"/>
              <a:gd name="connsiteX15" fmla="*/ 589270 w 2335530"/>
              <a:gd name="connsiteY15" fmla="*/ 253491 h 313277"/>
              <a:gd name="connsiteX16" fmla="*/ 589175 w 2335530"/>
              <a:gd name="connsiteY16" fmla="*/ 253491 h 313277"/>
              <a:gd name="connsiteX17" fmla="*/ 454205 w 2335530"/>
              <a:gd name="connsiteY17" fmla="*/ 253491 h 313277"/>
              <a:gd name="connsiteX18" fmla="*/ 390102 w 2335530"/>
              <a:gd name="connsiteY18" fmla="*/ 189388 h 313277"/>
              <a:gd name="connsiteX19" fmla="*/ 390102 w 2335530"/>
              <a:gd name="connsiteY19" fmla="*/ -65 h 31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35530" h="313277">
                <a:moveTo>
                  <a:pt x="239988" y="-65"/>
                </a:moveTo>
                <a:lnTo>
                  <a:pt x="144738" y="-65"/>
                </a:lnTo>
                <a:cubicBezTo>
                  <a:pt x="64766" y="-12"/>
                  <a:pt x="-42" y="64839"/>
                  <a:pt x="-42" y="144811"/>
                </a:cubicBezTo>
                <a:lnTo>
                  <a:pt x="-42" y="313213"/>
                </a:lnTo>
                <a:lnTo>
                  <a:pt x="2335488" y="313213"/>
                </a:lnTo>
                <a:lnTo>
                  <a:pt x="2335488" y="144811"/>
                </a:lnTo>
                <a:cubicBezTo>
                  <a:pt x="2335384" y="64839"/>
                  <a:pt x="2270585" y="40"/>
                  <a:pt x="2190613" y="-65"/>
                </a:cubicBezTo>
                <a:lnTo>
                  <a:pt x="1944963" y="-65"/>
                </a:lnTo>
                <a:lnTo>
                  <a:pt x="1944963" y="189388"/>
                </a:lnTo>
                <a:cubicBezTo>
                  <a:pt x="1944963" y="224792"/>
                  <a:pt x="1916264" y="253491"/>
                  <a:pt x="1880860" y="253491"/>
                </a:cubicBezTo>
                <a:lnTo>
                  <a:pt x="1745605" y="253491"/>
                </a:lnTo>
                <a:cubicBezTo>
                  <a:pt x="1710201" y="253491"/>
                  <a:pt x="1681502" y="224792"/>
                  <a:pt x="1681502" y="189388"/>
                </a:cubicBezTo>
                <a:lnTo>
                  <a:pt x="1681502" y="-65"/>
                </a:lnTo>
                <a:lnTo>
                  <a:pt x="653373" y="-65"/>
                </a:lnTo>
                <a:lnTo>
                  <a:pt x="653373" y="189388"/>
                </a:lnTo>
                <a:cubicBezTo>
                  <a:pt x="653373" y="224792"/>
                  <a:pt x="624674" y="253491"/>
                  <a:pt x="589270" y="253491"/>
                </a:cubicBezTo>
                <a:cubicBezTo>
                  <a:pt x="589241" y="253491"/>
                  <a:pt x="589203" y="253491"/>
                  <a:pt x="589175" y="253491"/>
                </a:cubicBezTo>
                <a:lnTo>
                  <a:pt x="454205" y="253491"/>
                </a:lnTo>
                <a:cubicBezTo>
                  <a:pt x="418801" y="253491"/>
                  <a:pt x="390102" y="224792"/>
                  <a:pt x="390102" y="189388"/>
                </a:cubicBezTo>
                <a:lnTo>
                  <a:pt x="390102" y="-6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27636B8C-7DAE-394E-B7E1-2C85D0184B4B}"/>
              </a:ext>
            </a:extLst>
          </p:cNvPr>
          <p:cNvSpPr/>
          <p:nvPr/>
        </p:nvSpPr>
        <p:spPr>
          <a:xfrm>
            <a:off x="12967377" y="10571323"/>
            <a:ext cx="2335910" cy="99155"/>
          </a:xfrm>
          <a:custGeom>
            <a:avLst/>
            <a:gdLst>
              <a:gd name="connsiteX0" fmla="*/ 0 w 2335910"/>
              <a:gd name="connsiteY0" fmla="*/ 0 h 99155"/>
              <a:gd name="connsiteX1" fmla="*/ 2335911 w 2335910"/>
              <a:gd name="connsiteY1" fmla="*/ 0 h 99155"/>
              <a:gd name="connsiteX2" fmla="*/ 2335911 w 2335910"/>
              <a:gd name="connsiteY2" fmla="*/ 99155 h 99155"/>
              <a:gd name="connsiteX3" fmla="*/ 0 w 2335910"/>
              <a:gd name="connsiteY3" fmla="*/ 99155 h 9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5910" h="99155">
                <a:moveTo>
                  <a:pt x="0" y="0"/>
                </a:moveTo>
                <a:lnTo>
                  <a:pt x="2335911" y="0"/>
                </a:lnTo>
                <a:lnTo>
                  <a:pt x="2335911" y="99155"/>
                </a:lnTo>
                <a:lnTo>
                  <a:pt x="0" y="9915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9E51B62E-DC7F-E648-BC0E-66E0AA8EBBB8}"/>
              </a:ext>
            </a:extLst>
          </p:cNvPr>
          <p:cNvSpPr/>
          <p:nvPr/>
        </p:nvSpPr>
        <p:spPr>
          <a:xfrm>
            <a:off x="13422101" y="10091263"/>
            <a:ext cx="134969" cy="356520"/>
          </a:xfrm>
          <a:custGeom>
            <a:avLst/>
            <a:gdLst>
              <a:gd name="connsiteX0" fmla="*/ 0 w 134969"/>
              <a:gd name="connsiteY0" fmla="*/ 0 h 356520"/>
              <a:gd name="connsiteX1" fmla="*/ 134969 w 134969"/>
              <a:gd name="connsiteY1" fmla="*/ 0 h 356520"/>
              <a:gd name="connsiteX2" fmla="*/ 134969 w 134969"/>
              <a:gd name="connsiteY2" fmla="*/ 356521 h 356520"/>
              <a:gd name="connsiteX3" fmla="*/ 0 w 134969"/>
              <a:gd name="connsiteY3" fmla="*/ 356521 h 35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969" h="356520">
                <a:moveTo>
                  <a:pt x="0" y="0"/>
                </a:moveTo>
                <a:lnTo>
                  <a:pt x="134969" y="0"/>
                </a:lnTo>
                <a:lnTo>
                  <a:pt x="134969" y="356521"/>
                </a:lnTo>
                <a:lnTo>
                  <a:pt x="0" y="356521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C489A502-C649-3A43-B438-57F6B23E4B3A}"/>
              </a:ext>
            </a:extLst>
          </p:cNvPr>
          <p:cNvSpPr/>
          <p:nvPr/>
        </p:nvSpPr>
        <p:spPr>
          <a:xfrm>
            <a:off x="13357998" y="10027160"/>
            <a:ext cx="263270" cy="484441"/>
          </a:xfrm>
          <a:custGeom>
            <a:avLst/>
            <a:gdLst>
              <a:gd name="connsiteX0" fmla="*/ 64061 w 263270"/>
              <a:gd name="connsiteY0" fmla="*/ -65 h 484441"/>
              <a:gd name="connsiteX1" fmla="*/ -42 w 263270"/>
              <a:gd name="connsiteY1" fmla="*/ 64039 h 484441"/>
              <a:gd name="connsiteX2" fmla="*/ -42 w 263270"/>
              <a:gd name="connsiteY2" fmla="*/ 420274 h 484441"/>
              <a:gd name="connsiteX3" fmla="*/ 64061 w 263270"/>
              <a:gd name="connsiteY3" fmla="*/ 484377 h 484441"/>
              <a:gd name="connsiteX4" fmla="*/ 199031 w 263270"/>
              <a:gd name="connsiteY4" fmla="*/ 484377 h 484441"/>
              <a:gd name="connsiteX5" fmla="*/ 263229 w 263270"/>
              <a:gd name="connsiteY5" fmla="*/ 420369 h 484441"/>
              <a:gd name="connsiteX6" fmla="*/ 263229 w 263270"/>
              <a:gd name="connsiteY6" fmla="*/ 420274 h 484441"/>
              <a:gd name="connsiteX7" fmla="*/ 263229 w 263270"/>
              <a:gd name="connsiteY7" fmla="*/ 64039 h 484441"/>
              <a:gd name="connsiteX8" fmla="*/ 199126 w 263270"/>
              <a:gd name="connsiteY8" fmla="*/ -65 h 484441"/>
              <a:gd name="connsiteX9" fmla="*/ 199031 w 263270"/>
              <a:gd name="connsiteY9" fmla="*/ -65 h 484441"/>
              <a:gd name="connsiteX10" fmla="*/ 199031 w 263270"/>
              <a:gd name="connsiteY10" fmla="*/ 420274 h 484441"/>
              <a:gd name="connsiteX11" fmla="*/ 64061 w 263270"/>
              <a:gd name="connsiteY11" fmla="*/ 420274 h 484441"/>
              <a:gd name="connsiteX12" fmla="*/ 64061 w 263270"/>
              <a:gd name="connsiteY12" fmla="*/ 64039 h 484441"/>
              <a:gd name="connsiteX13" fmla="*/ 199031 w 263270"/>
              <a:gd name="connsiteY13" fmla="*/ 64039 h 48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3270" h="484441">
                <a:moveTo>
                  <a:pt x="64061" y="-65"/>
                </a:moveTo>
                <a:cubicBezTo>
                  <a:pt x="28657" y="-65"/>
                  <a:pt x="-42" y="28635"/>
                  <a:pt x="-42" y="64039"/>
                </a:cubicBezTo>
                <a:lnTo>
                  <a:pt x="-42" y="420274"/>
                </a:lnTo>
                <a:cubicBezTo>
                  <a:pt x="-42" y="455678"/>
                  <a:pt x="28657" y="484377"/>
                  <a:pt x="64061" y="484377"/>
                </a:cubicBezTo>
                <a:lnTo>
                  <a:pt x="199031" y="484377"/>
                </a:lnTo>
                <a:cubicBezTo>
                  <a:pt x="234435" y="484434"/>
                  <a:pt x="263172" y="455773"/>
                  <a:pt x="263229" y="420369"/>
                </a:cubicBezTo>
                <a:cubicBezTo>
                  <a:pt x="263229" y="420340"/>
                  <a:pt x="263229" y="420302"/>
                  <a:pt x="263229" y="420274"/>
                </a:cubicBezTo>
                <a:lnTo>
                  <a:pt x="263229" y="64039"/>
                </a:lnTo>
                <a:cubicBezTo>
                  <a:pt x="263229" y="28635"/>
                  <a:pt x="234530" y="-65"/>
                  <a:pt x="199126" y="-65"/>
                </a:cubicBezTo>
                <a:cubicBezTo>
                  <a:pt x="199097" y="-65"/>
                  <a:pt x="199059" y="-65"/>
                  <a:pt x="199031" y="-65"/>
                </a:cubicBezTo>
                <a:close/>
                <a:moveTo>
                  <a:pt x="199031" y="420274"/>
                </a:moveTo>
                <a:lnTo>
                  <a:pt x="64061" y="420274"/>
                </a:lnTo>
                <a:lnTo>
                  <a:pt x="64061" y="64039"/>
                </a:lnTo>
                <a:lnTo>
                  <a:pt x="199031" y="6403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B13C6310-8F7A-0940-B520-C617212D377D}"/>
              </a:ext>
            </a:extLst>
          </p:cNvPr>
          <p:cNvSpPr/>
          <p:nvPr/>
        </p:nvSpPr>
        <p:spPr>
          <a:xfrm>
            <a:off x="14713500" y="10091263"/>
            <a:ext cx="134969" cy="356520"/>
          </a:xfrm>
          <a:custGeom>
            <a:avLst/>
            <a:gdLst>
              <a:gd name="connsiteX0" fmla="*/ 0 w 134969"/>
              <a:gd name="connsiteY0" fmla="*/ 0 h 356520"/>
              <a:gd name="connsiteX1" fmla="*/ 134969 w 134969"/>
              <a:gd name="connsiteY1" fmla="*/ 0 h 356520"/>
              <a:gd name="connsiteX2" fmla="*/ 134969 w 134969"/>
              <a:gd name="connsiteY2" fmla="*/ 356521 h 356520"/>
              <a:gd name="connsiteX3" fmla="*/ 0 w 134969"/>
              <a:gd name="connsiteY3" fmla="*/ 356521 h 35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969" h="356520">
                <a:moveTo>
                  <a:pt x="0" y="0"/>
                </a:moveTo>
                <a:lnTo>
                  <a:pt x="134969" y="0"/>
                </a:lnTo>
                <a:lnTo>
                  <a:pt x="134969" y="356521"/>
                </a:lnTo>
                <a:lnTo>
                  <a:pt x="0" y="356521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7089D762-B267-8D43-B551-61CF98DB4725}"/>
              </a:ext>
            </a:extLst>
          </p:cNvPr>
          <p:cNvSpPr/>
          <p:nvPr/>
        </p:nvSpPr>
        <p:spPr>
          <a:xfrm>
            <a:off x="12967335" y="10808430"/>
            <a:ext cx="2336006" cy="1343121"/>
          </a:xfrm>
          <a:custGeom>
            <a:avLst/>
            <a:gdLst>
              <a:gd name="connsiteX0" fmla="*/ 0 w 2336006"/>
              <a:gd name="connsiteY0" fmla="*/ 0 h 1343121"/>
              <a:gd name="connsiteX1" fmla="*/ 2336006 w 2336006"/>
              <a:gd name="connsiteY1" fmla="*/ 0 h 1343121"/>
              <a:gd name="connsiteX2" fmla="*/ 2336006 w 2336006"/>
              <a:gd name="connsiteY2" fmla="*/ 1198246 h 1343121"/>
              <a:gd name="connsiteX3" fmla="*/ 2191036 w 2336006"/>
              <a:gd name="connsiteY3" fmla="*/ 1343121 h 1343121"/>
              <a:gd name="connsiteX4" fmla="*/ 145256 w 2336006"/>
              <a:gd name="connsiteY4" fmla="*/ 1343121 h 1343121"/>
              <a:gd name="connsiteX5" fmla="*/ 144875 w 2336006"/>
              <a:gd name="connsiteY5" fmla="*/ 1343121 h 1343121"/>
              <a:gd name="connsiteX6" fmla="*/ 0 w 2336006"/>
              <a:gd name="connsiteY6" fmla="*/ 1198246 h 134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6006" h="1343121">
                <a:moveTo>
                  <a:pt x="0" y="0"/>
                </a:moveTo>
                <a:lnTo>
                  <a:pt x="2336006" y="0"/>
                </a:lnTo>
                <a:lnTo>
                  <a:pt x="2336006" y="1198246"/>
                </a:lnTo>
                <a:cubicBezTo>
                  <a:pt x="2335902" y="1278256"/>
                  <a:pt x="2271046" y="1343073"/>
                  <a:pt x="2191036" y="1343121"/>
                </a:cubicBezTo>
                <a:lnTo>
                  <a:pt x="145256" y="1343121"/>
                </a:lnTo>
                <a:cubicBezTo>
                  <a:pt x="145133" y="1343121"/>
                  <a:pt x="144999" y="1343121"/>
                  <a:pt x="144875" y="1343121"/>
                </a:cubicBezTo>
                <a:cubicBezTo>
                  <a:pt x="64865" y="1343121"/>
                  <a:pt x="0" y="1278256"/>
                  <a:pt x="0" y="119824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adroTexto 185">
            <a:extLst>
              <a:ext uri="{FF2B5EF4-FFF2-40B4-BE49-F238E27FC236}">
                <a16:creationId xmlns:a16="http://schemas.microsoft.com/office/drawing/2014/main" id="{0C4F3D17-7013-8442-94D0-1F6CB2A3D2EA}"/>
              </a:ext>
            </a:extLst>
          </p:cNvPr>
          <p:cNvSpPr txBox="1"/>
          <p:nvPr/>
        </p:nvSpPr>
        <p:spPr>
          <a:xfrm>
            <a:off x="13357998" y="10920634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0DA2D56-D4DC-1B48-BD65-06A5E53F301B}"/>
              </a:ext>
            </a:extLst>
          </p:cNvPr>
          <p:cNvSpPr txBox="1"/>
          <p:nvPr/>
        </p:nvSpPr>
        <p:spPr>
          <a:xfrm>
            <a:off x="15691891" y="10835136"/>
            <a:ext cx="6983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 play an important role in online marketing.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E844786-CDC3-E24D-B4B9-F92348AA1371}"/>
              </a:ext>
            </a:extLst>
          </p:cNvPr>
          <p:cNvSpPr txBox="1"/>
          <p:nvPr/>
        </p:nvSpPr>
        <p:spPr>
          <a:xfrm>
            <a:off x="15705331" y="10188805"/>
            <a:ext cx="327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Projections</a:t>
            </a:r>
          </a:p>
        </p:txBody>
      </p:sp>
      <p:sp>
        <p:nvSpPr>
          <p:cNvPr id="69" name="CuadroTexto 350">
            <a:extLst>
              <a:ext uri="{FF2B5EF4-FFF2-40B4-BE49-F238E27FC236}">
                <a16:creationId xmlns:a16="http://schemas.microsoft.com/office/drawing/2014/main" id="{E940C263-D463-DD49-AA40-9DFC69D2DA1D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</p:spTree>
    <p:extLst>
      <p:ext uri="{BB962C8B-B14F-4D97-AF65-F5344CB8AC3E}">
        <p14:creationId xmlns:p14="http://schemas.microsoft.com/office/powerpoint/2010/main" val="88821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33E6F73F-CA3C-A94F-830D-22B2FDA19BC9}"/>
              </a:ext>
            </a:extLst>
          </p:cNvPr>
          <p:cNvSpPr/>
          <p:nvPr/>
        </p:nvSpPr>
        <p:spPr>
          <a:xfrm>
            <a:off x="3441186" y="5195301"/>
            <a:ext cx="8335794" cy="546716"/>
          </a:xfrm>
          <a:custGeom>
            <a:avLst/>
            <a:gdLst>
              <a:gd name="connsiteX0" fmla="*/ 0 w 4254997"/>
              <a:gd name="connsiteY0" fmla="*/ 0 h 309467"/>
              <a:gd name="connsiteX1" fmla="*/ 4254998 w 4254997"/>
              <a:gd name="connsiteY1" fmla="*/ 0 h 309467"/>
              <a:gd name="connsiteX2" fmla="*/ 4254998 w 4254997"/>
              <a:gd name="connsiteY2" fmla="*/ 309467 h 309467"/>
              <a:gd name="connsiteX3" fmla="*/ 0 w 4254997"/>
              <a:gd name="connsiteY3" fmla="*/ 309467 h 30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997" h="309467">
                <a:moveTo>
                  <a:pt x="0" y="0"/>
                </a:moveTo>
                <a:lnTo>
                  <a:pt x="4254998" y="0"/>
                </a:lnTo>
                <a:lnTo>
                  <a:pt x="4254998" y="309467"/>
                </a:lnTo>
                <a:lnTo>
                  <a:pt x="0" y="309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181042CE-5957-BD46-9EC3-5976E002EB3E}"/>
              </a:ext>
            </a:extLst>
          </p:cNvPr>
          <p:cNvSpPr/>
          <p:nvPr/>
        </p:nvSpPr>
        <p:spPr>
          <a:xfrm>
            <a:off x="1350852" y="5742184"/>
            <a:ext cx="10426620" cy="2427831"/>
          </a:xfrm>
          <a:custGeom>
            <a:avLst/>
            <a:gdLst>
              <a:gd name="connsiteX0" fmla="*/ 0 w 5322006"/>
              <a:gd name="connsiteY0" fmla="*/ 0 h 1374267"/>
              <a:gd name="connsiteX1" fmla="*/ 5322007 w 5322006"/>
              <a:gd name="connsiteY1" fmla="*/ 0 h 1374267"/>
              <a:gd name="connsiteX2" fmla="*/ 5322007 w 5322006"/>
              <a:gd name="connsiteY2" fmla="*/ 0 h 1374267"/>
              <a:gd name="connsiteX3" fmla="*/ 5322007 w 5322006"/>
              <a:gd name="connsiteY3" fmla="*/ 1302163 h 1374267"/>
              <a:gd name="connsiteX4" fmla="*/ 5249953 w 5322006"/>
              <a:gd name="connsiteY4" fmla="*/ 1374267 h 1374267"/>
              <a:gd name="connsiteX5" fmla="*/ 0 w 5322006"/>
              <a:gd name="connsiteY5" fmla="*/ 1374267 h 1374267"/>
              <a:gd name="connsiteX6" fmla="*/ 0 w 5322006"/>
              <a:gd name="connsiteY6" fmla="*/ 1374267 h 1374267"/>
              <a:gd name="connsiteX7" fmla="*/ 0 w 5322006"/>
              <a:gd name="connsiteY7" fmla="*/ 0 h 1374267"/>
              <a:gd name="connsiteX8" fmla="*/ 0 w 5322006"/>
              <a:gd name="connsiteY8" fmla="*/ 0 h 1374267"/>
              <a:gd name="connsiteX0" fmla="*/ 0 w 5322007"/>
              <a:gd name="connsiteY0" fmla="*/ 0 h 1374267"/>
              <a:gd name="connsiteX1" fmla="*/ 5322007 w 5322007"/>
              <a:gd name="connsiteY1" fmla="*/ 0 h 1374267"/>
              <a:gd name="connsiteX2" fmla="*/ 5322007 w 5322007"/>
              <a:gd name="connsiteY2" fmla="*/ 0 h 1374267"/>
              <a:gd name="connsiteX3" fmla="*/ 5322007 w 5322007"/>
              <a:gd name="connsiteY3" fmla="*/ 1042931 h 1374267"/>
              <a:gd name="connsiteX4" fmla="*/ 5249953 w 5322007"/>
              <a:gd name="connsiteY4" fmla="*/ 1374267 h 1374267"/>
              <a:gd name="connsiteX5" fmla="*/ 0 w 5322007"/>
              <a:gd name="connsiteY5" fmla="*/ 1374267 h 1374267"/>
              <a:gd name="connsiteX6" fmla="*/ 0 w 5322007"/>
              <a:gd name="connsiteY6" fmla="*/ 1374267 h 1374267"/>
              <a:gd name="connsiteX7" fmla="*/ 0 w 5322007"/>
              <a:gd name="connsiteY7" fmla="*/ 0 h 1374267"/>
              <a:gd name="connsiteX8" fmla="*/ 0 w 5322007"/>
              <a:gd name="connsiteY8" fmla="*/ 0 h 1374267"/>
              <a:gd name="connsiteX0" fmla="*/ 0 w 5322007"/>
              <a:gd name="connsiteY0" fmla="*/ 0 h 1374267"/>
              <a:gd name="connsiteX1" fmla="*/ 5322007 w 5322007"/>
              <a:gd name="connsiteY1" fmla="*/ 0 h 1374267"/>
              <a:gd name="connsiteX2" fmla="*/ 5322007 w 5322007"/>
              <a:gd name="connsiteY2" fmla="*/ 0 h 1374267"/>
              <a:gd name="connsiteX3" fmla="*/ 5322007 w 5322007"/>
              <a:gd name="connsiteY3" fmla="*/ 1042931 h 1374267"/>
              <a:gd name="connsiteX4" fmla="*/ 4990721 w 5322007"/>
              <a:gd name="connsiteY4" fmla="*/ 1374267 h 1374267"/>
              <a:gd name="connsiteX5" fmla="*/ 0 w 5322007"/>
              <a:gd name="connsiteY5" fmla="*/ 1374267 h 1374267"/>
              <a:gd name="connsiteX6" fmla="*/ 0 w 5322007"/>
              <a:gd name="connsiteY6" fmla="*/ 1374267 h 1374267"/>
              <a:gd name="connsiteX7" fmla="*/ 0 w 5322007"/>
              <a:gd name="connsiteY7" fmla="*/ 0 h 1374267"/>
              <a:gd name="connsiteX8" fmla="*/ 0 w 5322007"/>
              <a:gd name="connsiteY8" fmla="*/ 0 h 1374267"/>
              <a:gd name="connsiteX0" fmla="*/ 0 w 5322256"/>
              <a:gd name="connsiteY0" fmla="*/ 0 h 1374267"/>
              <a:gd name="connsiteX1" fmla="*/ 5322007 w 5322256"/>
              <a:gd name="connsiteY1" fmla="*/ 0 h 1374267"/>
              <a:gd name="connsiteX2" fmla="*/ 5322007 w 5322256"/>
              <a:gd name="connsiteY2" fmla="*/ 0 h 1374267"/>
              <a:gd name="connsiteX3" fmla="*/ 5322007 w 5322256"/>
              <a:gd name="connsiteY3" fmla="*/ 1042931 h 1374267"/>
              <a:gd name="connsiteX4" fmla="*/ 4990721 w 5322256"/>
              <a:gd name="connsiteY4" fmla="*/ 1374267 h 1374267"/>
              <a:gd name="connsiteX5" fmla="*/ 0 w 5322256"/>
              <a:gd name="connsiteY5" fmla="*/ 1374267 h 1374267"/>
              <a:gd name="connsiteX6" fmla="*/ 0 w 5322256"/>
              <a:gd name="connsiteY6" fmla="*/ 1374267 h 1374267"/>
              <a:gd name="connsiteX7" fmla="*/ 0 w 5322256"/>
              <a:gd name="connsiteY7" fmla="*/ 0 h 1374267"/>
              <a:gd name="connsiteX8" fmla="*/ 0 w 5322256"/>
              <a:gd name="connsiteY8" fmla="*/ 0 h 137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2256" h="1374267">
                <a:moveTo>
                  <a:pt x="0" y="0"/>
                </a:moveTo>
                <a:lnTo>
                  <a:pt x="5322007" y="0"/>
                </a:lnTo>
                <a:lnTo>
                  <a:pt x="5322007" y="0"/>
                </a:lnTo>
                <a:lnTo>
                  <a:pt x="5322007" y="1042931"/>
                </a:lnTo>
                <a:cubicBezTo>
                  <a:pt x="5322007" y="1082755"/>
                  <a:pt x="5343384" y="1374267"/>
                  <a:pt x="4990721" y="1374267"/>
                </a:cubicBezTo>
                <a:lnTo>
                  <a:pt x="0" y="1374267"/>
                </a:lnTo>
                <a:lnTo>
                  <a:pt x="0" y="137426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5F8F9"/>
          </a:solidFill>
          <a:ln w="95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458221D3-4571-5140-98D5-FD83AE5BA7FA}"/>
              </a:ext>
            </a:extLst>
          </p:cNvPr>
          <p:cNvSpPr/>
          <p:nvPr/>
        </p:nvSpPr>
        <p:spPr>
          <a:xfrm>
            <a:off x="1350851" y="4437401"/>
            <a:ext cx="3675336" cy="1304614"/>
          </a:xfrm>
          <a:custGeom>
            <a:avLst/>
            <a:gdLst>
              <a:gd name="connsiteX0" fmla="*/ 1875975 w 1876071"/>
              <a:gd name="connsiteY0" fmla="*/ 738409 h 738473"/>
              <a:gd name="connsiteX1" fmla="*/ -96 w 1876071"/>
              <a:gd name="connsiteY1" fmla="*/ 738409 h 738473"/>
              <a:gd name="connsiteX2" fmla="*/ -96 w 1876071"/>
              <a:gd name="connsiteY2" fmla="*/ -65 h 738473"/>
              <a:gd name="connsiteX3" fmla="*/ 685227 w 1876071"/>
              <a:gd name="connsiteY3" fmla="*/ -65 h 738473"/>
              <a:gd name="connsiteX4" fmla="*/ 1423186 w 1876071"/>
              <a:gd name="connsiteY4" fmla="*/ 738409 h 73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1" h="738473">
                <a:moveTo>
                  <a:pt x="1875975" y="738409"/>
                </a:moveTo>
                <a:lnTo>
                  <a:pt x="-96" y="738409"/>
                </a:lnTo>
                <a:lnTo>
                  <a:pt x="-96" y="-65"/>
                </a:lnTo>
                <a:lnTo>
                  <a:pt x="685227" y="-65"/>
                </a:lnTo>
                <a:cubicBezTo>
                  <a:pt x="1092794" y="-65"/>
                  <a:pt x="1423186" y="330558"/>
                  <a:pt x="1423186" y="738409"/>
                </a:cubicBezTo>
                <a:close/>
              </a:path>
            </a:pathLst>
          </a:custGeom>
          <a:solidFill>
            <a:schemeClr val="accent1"/>
          </a:solidFill>
          <a:ln w="95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BF1FE5D9-16AA-4444-9534-AE5164B4C5DB}"/>
              </a:ext>
            </a:extLst>
          </p:cNvPr>
          <p:cNvSpPr/>
          <p:nvPr/>
        </p:nvSpPr>
        <p:spPr>
          <a:xfrm>
            <a:off x="3441186" y="9401541"/>
            <a:ext cx="8335794" cy="546716"/>
          </a:xfrm>
          <a:custGeom>
            <a:avLst/>
            <a:gdLst>
              <a:gd name="connsiteX0" fmla="*/ 0 w 4254997"/>
              <a:gd name="connsiteY0" fmla="*/ 0 h 309467"/>
              <a:gd name="connsiteX1" fmla="*/ 4254998 w 4254997"/>
              <a:gd name="connsiteY1" fmla="*/ 0 h 309467"/>
              <a:gd name="connsiteX2" fmla="*/ 4254998 w 4254997"/>
              <a:gd name="connsiteY2" fmla="*/ 309467 h 309467"/>
              <a:gd name="connsiteX3" fmla="*/ 0 w 4254997"/>
              <a:gd name="connsiteY3" fmla="*/ 309467 h 30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997" h="309467">
                <a:moveTo>
                  <a:pt x="0" y="0"/>
                </a:moveTo>
                <a:lnTo>
                  <a:pt x="4254998" y="0"/>
                </a:lnTo>
                <a:lnTo>
                  <a:pt x="4254998" y="309467"/>
                </a:lnTo>
                <a:lnTo>
                  <a:pt x="0" y="30946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3F2C3012-1374-CE4C-AF54-DDEF66E4CA01}"/>
              </a:ext>
            </a:extLst>
          </p:cNvPr>
          <p:cNvSpPr/>
          <p:nvPr/>
        </p:nvSpPr>
        <p:spPr>
          <a:xfrm>
            <a:off x="1350852" y="9948424"/>
            <a:ext cx="10426620" cy="2427831"/>
          </a:xfrm>
          <a:custGeom>
            <a:avLst/>
            <a:gdLst>
              <a:gd name="connsiteX0" fmla="*/ 0 w 5322006"/>
              <a:gd name="connsiteY0" fmla="*/ 0 h 1374267"/>
              <a:gd name="connsiteX1" fmla="*/ 5322007 w 5322006"/>
              <a:gd name="connsiteY1" fmla="*/ 0 h 1374267"/>
              <a:gd name="connsiteX2" fmla="*/ 5322007 w 5322006"/>
              <a:gd name="connsiteY2" fmla="*/ 0 h 1374267"/>
              <a:gd name="connsiteX3" fmla="*/ 5322007 w 5322006"/>
              <a:gd name="connsiteY3" fmla="*/ 1302163 h 1374267"/>
              <a:gd name="connsiteX4" fmla="*/ 5249953 w 5322006"/>
              <a:gd name="connsiteY4" fmla="*/ 1374267 h 1374267"/>
              <a:gd name="connsiteX5" fmla="*/ 0 w 5322006"/>
              <a:gd name="connsiteY5" fmla="*/ 1374267 h 1374267"/>
              <a:gd name="connsiteX6" fmla="*/ 0 w 5322006"/>
              <a:gd name="connsiteY6" fmla="*/ 1374267 h 1374267"/>
              <a:gd name="connsiteX7" fmla="*/ 0 w 5322006"/>
              <a:gd name="connsiteY7" fmla="*/ 0 h 1374267"/>
              <a:gd name="connsiteX8" fmla="*/ 0 w 5322006"/>
              <a:gd name="connsiteY8" fmla="*/ 0 h 1374267"/>
              <a:gd name="connsiteX0" fmla="*/ 0 w 5322007"/>
              <a:gd name="connsiteY0" fmla="*/ 0 h 1374267"/>
              <a:gd name="connsiteX1" fmla="*/ 5322007 w 5322007"/>
              <a:gd name="connsiteY1" fmla="*/ 0 h 1374267"/>
              <a:gd name="connsiteX2" fmla="*/ 5322007 w 5322007"/>
              <a:gd name="connsiteY2" fmla="*/ 0 h 1374267"/>
              <a:gd name="connsiteX3" fmla="*/ 5322007 w 5322007"/>
              <a:gd name="connsiteY3" fmla="*/ 1042931 h 1374267"/>
              <a:gd name="connsiteX4" fmla="*/ 5249953 w 5322007"/>
              <a:gd name="connsiteY4" fmla="*/ 1374267 h 1374267"/>
              <a:gd name="connsiteX5" fmla="*/ 0 w 5322007"/>
              <a:gd name="connsiteY5" fmla="*/ 1374267 h 1374267"/>
              <a:gd name="connsiteX6" fmla="*/ 0 w 5322007"/>
              <a:gd name="connsiteY6" fmla="*/ 1374267 h 1374267"/>
              <a:gd name="connsiteX7" fmla="*/ 0 w 5322007"/>
              <a:gd name="connsiteY7" fmla="*/ 0 h 1374267"/>
              <a:gd name="connsiteX8" fmla="*/ 0 w 5322007"/>
              <a:gd name="connsiteY8" fmla="*/ 0 h 1374267"/>
              <a:gd name="connsiteX0" fmla="*/ 0 w 5322007"/>
              <a:gd name="connsiteY0" fmla="*/ 0 h 1374267"/>
              <a:gd name="connsiteX1" fmla="*/ 5322007 w 5322007"/>
              <a:gd name="connsiteY1" fmla="*/ 0 h 1374267"/>
              <a:gd name="connsiteX2" fmla="*/ 5322007 w 5322007"/>
              <a:gd name="connsiteY2" fmla="*/ 0 h 1374267"/>
              <a:gd name="connsiteX3" fmla="*/ 5322007 w 5322007"/>
              <a:gd name="connsiteY3" fmla="*/ 1042931 h 1374267"/>
              <a:gd name="connsiteX4" fmla="*/ 4990721 w 5322007"/>
              <a:gd name="connsiteY4" fmla="*/ 1374267 h 1374267"/>
              <a:gd name="connsiteX5" fmla="*/ 0 w 5322007"/>
              <a:gd name="connsiteY5" fmla="*/ 1374267 h 1374267"/>
              <a:gd name="connsiteX6" fmla="*/ 0 w 5322007"/>
              <a:gd name="connsiteY6" fmla="*/ 1374267 h 1374267"/>
              <a:gd name="connsiteX7" fmla="*/ 0 w 5322007"/>
              <a:gd name="connsiteY7" fmla="*/ 0 h 1374267"/>
              <a:gd name="connsiteX8" fmla="*/ 0 w 5322007"/>
              <a:gd name="connsiteY8" fmla="*/ 0 h 1374267"/>
              <a:gd name="connsiteX0" fmla="*/ 0 w 5322256"/>
              <a:gd name="connsiteY0" fmla="*/ 0 h 1374267"/>
              <a:gd name="connsiteX1" fmla="*/ 5322007 w 5322256"/>
              <a:gd name="connsiteY1" fmla="*/ 0 h 1374267"/>
              <a:gd name="connsiteX2" fmla="*/ 5322007 w 5322256"/>
              <a:gd name="connsiteY2" fmla="*/ 0 h 1374267"/>
              <a:gd name="connsiteX3" fmla="*/ 5322007 w 5322256"/>
              <a:gd name="connsiteY3" fmla="*/ 1042931 h 1374267"/>
              <a:gd name="connsiteX4" fmla="*/ 4990721 w 5322256"/>
              <a:gd name="connsiteY4" fmla="*/ 1374267 h 1374267"/>
              <a:gd name="connsiteX5" fmla="*/ 0 w 5322256"/>
              <a:gd name="connsiteY5" fmla="*/ 1374267 h 1374267"/>
              <a:gd name="connsiteX6" fmla="*/ 0 w 5322256"/>
              <a:gd name="connsiteY6" fmla="*/ 1374267 h 1374267"/>
              <a:gd name="connsiteX7" fmla="*/ 0 w 5322256"/>
              <a:gd name="connsiteY7" fmla="*/ 0 h 1374267"/>
              <a:gd name="connsiteX8" fmla="*/ 0 w 5322256"/>
              <a:gd name="connsiteY8" fmla="*/ 0 h 137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2256" h="1374267">
                <a:moveTo>
                  <a:pt x="0" y="0"/>
                </a:moveTo>
                <a:lnTo>
                  <a:pt x="5322007" y="0"/>
                </a:lnTo>
                <a:lnTo>
                  <a:pt x="5322007" y="0"/>
                </a:lnTo>
                <a:lnTo>
                  <a:pt x="5322007" y="1042931"/>
                </a:lnTo>
                <a:cubicBezTo>
                  <a:pt x="5322007" y="1082755"/>
                  <a:pt x="5343384" y="1374267"/>
                  <a:pt x="4990721" y="1374267"/>
                </a:cubicBezTo>
                <a:lnTo>
                  <a:pt x="0" y="1374267"/>
                </a:lnTo>
                <a:lnTo>
                  <a:pt x="0" y="137426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5F8F9"/>
          </a:solidFill>
          <a:ln w="95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34A86B42-44FB-8E42-B6D0-4DAE48B2A37E}"/>
              </a:ext>
            </a:extLst>
          </p:cNvPr>
          <p:cNvSpPr/>
          <p:nvPr/>
        </p:nvSpPr>
        <p:spPr>
          <a:xfrm>
            <a:off x="1350851" y="8643641"/>
            <a:ext cx="3675336" cy="1304614"/>
          </a:xfrm>
          <a:custGeom>
            <a:avLst/>
            <a:gdLst>
              <a:gd name="connsiteX0" fmla="*/ 1875975 w 1876071"/>
              <a:gd name="connsiteY0" fmla="*/ 738409 h 738473"/>
              <a:gd name="connsiteX1" fmla="*/ -96 w 1876071"/>
              <a:gd name="connsiteY1" fmla="*/ 738409 h 738473"/>
              <a:gd name="connsiteX2" fmla="*/ -96 w 1876071"/>
              <a:gd name="connsiteY2" fmla="*/ -65 h 738473"/>
              <a:gd name="connsiteX3" fmla="*/ 685227 w 1876071"/>
              <a:gd name="connsiteY3" fmla="*/ -65 h 738473"/>
              <a:gd name="connsiteX4" fmla="*/ 1423186 w 1876071"/>
              <a:gd name="connsiteY4" fmla="*/ 738409 h 73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1" h="738473">
                <a:moveTo>
                  <a:pt x="1875975" y="738409"/>
                </a:moveTo>
                <a:lnTo>
                  <a:pt x="-96" y="738409"/>
                </a:lnTo>
                <a:lnTo>
                  <a:pt x="-96" y="-65"/>
                </a:lnTo>
                <a:lnTo>
                  <a:pt x="685227" y="-65"/>
                </a:lnTo>
                <a:cubicBezTo>
                  <a:pt x="1092794" y="-65"/>
                  <a:pt x="1423186" y="330558"/>
                  <a:pt x="1423186" y="738409"/>
                </a:cubicBezTo>
                <a:close/>
              </a:path>
            </a:pathLst>
          </a:custGeom>
          <a:solidFill>
            <a:schemeClr val="accent3"/>
          </a:solidFill>
          <a:ln w="95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4439CB8F-E85B-B546-80FB-9D886D0A65F6}"/>
              </a:ext>
            </a:extLst>
          </p:cNvPr>
          <p:cNvSpPr/>
          <p:nvPr/>
        </p:nvSpPr>
        <p:spPr>
          <a:xfrm>
            <a:off x="14690515" y="5195301"/>
            <a:ext cx="8335794" cy="546716"/>
          </a:xfrm>
          <a:custGeom>
            <a:avLst/>
            <a:gdLst>
              <a:gd name="connsiteX0" fmla="*/ 0 w 4254997"/>
              <a:gd name="connsiteY0" fmla="*/ 0 h 309467"/>
              <a:gd name="connsiteX1" fmla="*/ 4254998 w 4254997"/>
              <a:gd name="connsiteY1" fmla="*/ 0 h 309467"/>
              <a:gd name="connsiteX2" fmla="*/ 4254998 w 4254997"/>
              <a:gd name="connsiteY2" fmla="*/ 309467 h 309467"/>
              <a:gd name="connsiteX3" fmla="*/ 0 w 4254997"/>
              <a:gd name="connsiteY3" fmla="*/ 309467 h 30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997" h="309467">
                <a:moveTo>
                  <a:pt x="0" y="0"/>
                </a:moveTo>
                <a:lnTo>
                  <a:pt x="4254998" y="0"/>
                </a:lnTo>
                <a:lnTo>
                  <a:pt x="4254998" y="309467"/>
                </a:lnTo>
                <a:lnTo>
                  <a:pt x="0" y="309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Freeform 155">
            <a:extLst>
              <a:ext uri="{FF2B5EF4-FFF2-40B4-BE49-F238E27FC236}">
                <a16:creationId xmlns:a16="http://schemas.microsoft.com/office/drawing/2014/main" id="{72252180-71B5-8043-8617-1EC5CDC3907C}"/>
              </a:ext>
            </a:extLst>
          </p:cNvPr>
          <p:cNvSpPr/>
          <p:nvPr/>
        </p:nvSpPr>
        <p:spPr>
          <a:xfrm>
            <a:off x="12600181" y="5742184"/>
            <a:ext cx="10426620" cy="2427831"/>
          </a:xfrm>
          <a:custGeom>
            <a:avLst/>
            <a:gdLst>
              <a:gd name="connsiteX0" fmla="*/ 0 w 5322006"/>
              <a:gd name="connsiteY0" fmla="*/ 0 h 1374267"/>
              <a:gd name="connsiteX1" fmla="*/ 5322007 w 5322006"/>
              <a:gd name="connsiteY1" fmla="*/ 0 h 1374267"/>
              <a:gd name="connsiteX2" fmla="*/ 5322007 w 5322006"/>
              <a:gd name="connsiteY2" fmla="*/ 0 h 1374267"/>
              <a:gd name="connsiteX3" fmla="*/ 5322007 w 5322006"/>
              <a:gd name="connsiteY3" fmla="*/ 1302163 h 1374267"/>
              <a:gd name="connsiteX4" fmla="*/ 5249953 w 5322006"/>
              <a:gd name="connsiteY4" fmla="*/ 1374267 h 1374267"/>
              <a:gd name="connsiteX5" fmla="*/ 0 w 5322006"/>
              <a:gd name="connsiteY5" fmla="*/ 1374267 h 1374267"/>
              <a:gd name="connsiteX6" fmla="*/ 0 w 5322006"/>
              <a:gd name="connsiteY6" fmla="*/ 1374267 h 1374267"/>
              <a:gd name="connsiteX7" fmla="*/ 0 w 5322006"/>
              <a:gd name="connsiteY7" fmla="*/ 0 h 1374267"/>
              <a:gd name="connsiteX8" fmla="*/ 0 w 5322006"/>
              <a:gd name="connsiteY8" fmla="*/ 0 h 1374267"/>
              <a:gd name="connsiteX0" fmla="*/ 0 w 5322007"/>
              <a:gd name="connsiteY0" fmla="*/ 0 h 1374267"/>
              <a:gd name="connsiteX1" fmla="*/ 5322007 w 5322007"/>
              <a:gd name="connsiteY1" fmla="*/ 0 h 1374267"/>
              <a:gd name="connsiteX2" fmla="*/ 5322007 w 5322007"/>
              <a:gd name="connsiteY2" fmla="*/ 0 h 1374267"/>
              <a:gd name="connsiteX3" fmla="*/ 5322007 w 5322007"/>
              <a:gd name="connsiteY3" fmla="*/ 1042931 h 1374267"/>
              <a:gd name="connsiteX4" fmla="*/ 5249953 w 5322007"/>
              <a:gd name="connsiteY4" fmla="*/ 1374267 h 1374267"/>
              <a:gd name="connsiteX5" fmla="*/ 0 w 5322007"/>
              <a:gd name="connsiteY5" fmla="*/ 1374267 h 1374267"/>
              <a:gd name="connsiteX6" fmla="*/ 0 w 5322007"/>
              <a:gd name="connsiteY6" fmla="*/ 1374267 h 1374267"/>
              <a:gd name="connsiteX7" fmla="*/ 0 w 5322007"/>
              <a:gd name="connsiteY7" fmla="*/ 0 h 1374267"/>
              <a:gd name="connsiteX8" fmla="*/ 0 w 5322007"/>
              <a:gd name="connsiteY8" fmla="*/ 0 h 1374267"/>
              <a:gd name="connsiteX0" fmla="*/ 0 w 5322007"/>
              <a:gd name="connsiteY0" fmla="*/ 0 h 1374267"/>
              <a:gd name="connsiteX1" fmla="*/ 5322007 w 5322007"/>
              <a:gd name="connsiteY1" fmla="*/ 0 h 1374267"/>
              <a:gd name="connsiteX2" fmla="*/ 5322007 w 5322007"/>
              <a:gd name="connsiteY2" fmla="*/ 0 h 1374267"/>
              <a:gd name="connsiteX3" fmla="*/ 5322007 w 5322007"/>
              <a:gd name="connsiteY3" fmla="*/ 1042931 h 1374267"/>
              <a:gd name="connsiteX4" fmla="*/ 4990721 w 5322007"/>
              <a:gd name="connsiteY4" fmla="*/ 1374267 h 1374267"/>
              <a:gd name="connsiteX5" fmla="*/ 0 w 5322007"/>
              <a:gd name="connsiteY5" fmla="*/ 1374267 h 1374267"/>
              <a:gd name="connsiteX6" fmla="*/ 0 w 5322007"/>
              <a:gd name="connsiteY6" fmla="*/ 1374267 h 1374267"/>
              <a:gd name="connsiteX7" fmla="*/ 0 w 5322007"/>
              <a:gd name="connsiteY7" fmla="*/ 0 h 1374267"/>
              <a:gd name="connsiteX8" fmla="*/ 0 w 5322007"/>
              <a:gd name="connsiteY8" fmla="*/ 0 h 1374267"/>
              <a:gd name="connsiteX0" fmla="*/ 0 w 5322256"/>
              <a:gd name="connsiteY0" fmla="*/ 0 h 1374267"/>
              <a:gd name="connsiteX1" fmla="*/ 5322007 w 5322256"/>
              <a:gd name="connsiteY1" fmla="*/ 0 h 1374267"/>
              <a:gd name="connsiteX2" fmla="*/ 5322007 w 5322256"/>
              <a:gd name="connsiteY2" fmla="*/ 0 h 1374267"/>
              <a:gd name="connsiteX3" fmla="*/ 5322007 w 5322256"/>
              <a:gd name="connsiteY3" fmla="*/ 1042931 h 1374267"/>
              <a:gd name="connsiteX4" fmla="*/ 4990721 w 5322256"/>
              <a:gd name="connsiteY4" fmla="*/ 1374267 h 1374267"/>
              <a:gd name="connsiteX5" fmla="*/ 0 w 5322256"/>
              <a:gd name="connsiteY5" fmla="*/ 1374267 h 1374267"/>
              <a:gd name="connsiteX6" fmla="*/ 0 w 5322256"/>
              <a:gd name="connsiteY6" fmla="*/ 1374267 h 1374267"/>
              <a:gd name="connsiteX7" fmla="*/ 0 w 5322256"/>
              <a:gd name="connsiteY7" fmla="*/ 0 h 1374267"/>
              <a:gd name="connsiteX8" fmla="*/ 0 w 5322256"/>
              <a:gd name="connsiteY8" fmla="*/ 0 h 137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2256" h="1374267">
                <a:moveTo>
                  <a:pt x="0" y="0"/>
                </a:moveTo>
                <a:lnTo>
                  <a:pt x="5322007" y="0"/>
                </a:lnTo>
                <a:lnTo>
                  <a:pt x="5322007" y="0"/>
                </a:lnTo>
                <a:lnTo>
                  <a:pt x="5322007" y="1042931"/>
                </a:lnTo>
                <a:cubicBezTo>
                  <a:pt x="5322007" y="1082755"/>
                  <a:pt x="5343384" y="1374267"/>
                  <a:pt x="4990721" y="1374267"/>
                </a:cubicBezTo>
                <a:lnTo>
                  <a:pt x="0" y="1374267"/>
                </a:lnTo>
                <a:lnTo>
                  <a:pt x="0" y="137426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5F8F9"/>
          </a:solidFill>
          <a:ln w="95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1131EC8F-545B-C242-8FFE-6A278E355761}"/>
              </a:ext>
            </a:extLst>
          </p:cNvPr>
          <p:cNvSpPr/>
          <p:nvPr/>
        </p:nvSpPr>
        <p:spPr>
          <a:xfrm>
            <a:off x="12600180" y="4437401"/>
            <a:ext cx="3675336" cy="1304614"/>
          </a:xfrm>
          <a:custGeom>
            <a:avLst/>
            <a:gdLst>
              <a:gd name="connsiteX0" fmla="*/ 1875975 w 1876071"/>
              <a:gd name="connsiteY0" fmla="*/ 738409 h 738473"/>
              <a:gd name="connsiteX1" fmla="*/ -96 w 1876071"/>
              <a:gd name="connsiteY1" fmla="*/ 738409 h 738473"/>
              <a:gd name="connsiteX2" fmla="*/ -96 w 1876071"/>
              <a:gd name="connsiteY2" fmla="*/ -65 h 738473"/>
              <a:gd name="connsiteX3" fmla="*/ 685227 w 1876071"/>
              <a:gd name="connsiteY3" fmla="*/ -65 h 738473"/>
              <a:gd name="connsiteX4" fmla="*/ 1423186 w 1876071"/>
              <a:gd name="connsiteY4" fmla="*/ 738409 h 73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1" h="738473">
                <a:moveTo>
                  <a:pt x="1875975" y="738409"/>
                </a:moveTo>
                <a:lnTo>
                  <a:pt x="-96" y="738409"/>
                </a:lnTo>
                <a:lnTo>
                  <a:pt x="-96" y="-65"/>
                </a:lnTo>
                <a:lnTo>
                  <a:pt x="685227" y="-65"/>
                </a:lnTo>
                <a:cubicBezTo>
                  <a:pt x="1092794" y="-65"/>
                  <a:pt x="1423186" y="330558"/>
                  <a:pt x="1423186" y="738409"/>
                </a:cubicBezTo>
                <a:close/>
              </a:path>
            </a:pathLst>
          </a:custGeom>
          <a:solidFill>
            <a:schemeClr val="accent2"/>
          </a:solidFill>
          <a:ln w="95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576D2DBB-AD53-1640-B8D7-F0C2ACCA3530}"/>
              </a:ext>
            </a:extLst>
          </p:cNvPr>
          <p:cNvSpPr/>
          <p:nvPr/>
        </p:nvSpPr>
        <p:spPr>
          <a:xfrm>
            <a:off x="14690515" y="9401541"/>
            <a:ext cx="8335794" cy="546716"/>
          </a:xfrm>
          <a:custGeom>
            <a:avLst/>
            <a:gdLst>
              <a:gd name="connsiteX0" fmla="*/ 0 w 4254997"/>
              <a:gd name="connsiteY0" fmla="*/ 0 h 309467"/>
              <a:gd name="connsiteX1" fmla="*/ 4254998 w 4254997"/>
              <a:gd name="connsiteY1" fmla="*/ 0 h 309467"/>
              <a:gd name="connsiteX2" fmla="*/ 4254998 w 4254997"/>
              <a:gd name="connsiteY2" fmla="*/ 309467 h 309467"/>
              <a:gd name="connsiteX3" fmla="*/ 0 w 4254997"/>
              <a:gd name="connsiteY3" fmla="*/ 309467 h 30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997" h="309467">
                <a:moveTo>
                  <a:pt x="0" y="0"/>
                </a:moveTo>
                <a:lnTo>
                  <a:pt x="4254998" y="0"/>
                </a:lnTo>
                <a:lnTo>
                  <a:pt x="4254998" y="309467"/>
                </a:lnTo>
                <a:lnTo>
                  <a:pt x="0" y="30946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0" name="Freeform 159">
            <a:extLst>
              <a:ext uri="{FF2B5EF4-FFF2-40B4-BE49-F238E27FC236}">
                <a16:creationId xmlns:a16="http://schemas.microsoft.com/office/drawing/2014/main" id="{4A53FF3B-C159-854A-A883-5E6ABDAEDC64}"/>
              </a:ext>
            </a:extLst>
          </p:cNvPr>
          <p:cNvSpPr/>
          <p:nvPr/>
        </p:nvSpPr>
        <p:spPr>
          <a:xfrm>
            <a:off x="12600181" y="9948424"/>
            <a:ext cx="10426620" cy="2427831"/>
          </a:xfrm>
          <a:custGeom>
            <a:avLst/>
            <a:gdLst>
              <a:gd name="connsiteX0" fmla="*/ 0 w 5322006"/>
              <a:gd name="connsiteY0" fmla="*/ 0 h 1374267"/>
              <a:gd name="connsiteX1" fmla="*/ 5322007 w 5322006"/>
              <a:gd name="connsiteY1" fmla="*/ 0 h 1374267"/>
              <a:gd name="connsiteX2" fmla="*/ 5322007 w 5322006"/>
              <a:gd name="connsiteY2" fmla="*/ 0 h 1374267"/>
              <a:gd name="connsiteX3" fmla="*/ 5322007 w 5322006"/>
              <a:gd name="connsiteY3" fmla="*/ 1302163 h 1374267"/>
              <a:gd name="connsiteX4" fmla="*/ 5249953 w 5322006"/>
              <a:gd name="connsiteY4" fmla="*/ 1374267 h 1374267"/>
              <a:gd name="connsiteX5" fmla="*/ 0 w 5322006"/>
              <a:gd name="connsiteY5" fmla="*/ 1374267 h 1374267"/>
              <a:gd name="connsiteX6" fmla="*/ 0 w 5322006"/>
              <a:gd name="connsiteY6" fmla="*/ 1374267 h 1374267"/>
              <a:gd name="connsiteX7" fmla="*/ 0 w 5322006"/>
              <a:gd name="connsiteY7" fmla="*/ 0 h 1374267"/>
              <a:gd name="connsiteX8" fmla="*/ 0 w 5322006"/>
              <a:gd name="connsiteY8" fmla="*/ 0 h 1374267"/>
              <a:gd name="connsiteX0" fmla="*/ 0 w 5322007"/>
              <a:gd name="connsiteY0" fmla="*/ 0 h 1374267"/>
              <a:gd name="connsiteX1" fmla="*/ 5322007 w 5322007"/>
              <a:gd name="connsiteY1" fmla="*/ 0 h 1374267"/>
              <a:gd name="connsiteX2" fmla="*/ 5322007 w 5322007"/>
              <a:gd name="connsiteY2" fmla="*/ 0 h 1374267"/>
              <a:gd name="connsiteX3" fmla="*/ 5322007 w 5322007"/>
              <a:gd name="connsiteY3" fmla="*/ 1042931 h 1374267"/>
              <a:gd name="connsiteX4" fmla="*/ 5249953 w 5322007"/>
              <a:gd name="connsiteY4" fmla="*/ 1374267 h 1374267"/>
              <a:gd name="connsiteX5" fmla="*/ 0 w 5322007"/>
              <a:gd name="connsiteY5" fmla="*/ 1374267 h 1374267"/>
              <a:gd name="connsiteX6" fmla="*/ 0 w 5322007"/>
              <a:gd name="connsiteY6" fmla="*/ 1374267 h 1374267"/>
              <a:gd name="connsiteX7" fmla="*/ 0 w 5322007"/>
              <a:gd name="connsiteY7" fmla="*/ 0 h 1374267"/>
              <a:gd name="connsiteX8" fmla="*/ 0 w 5322007"/>
              <a:gd name="connsiteY8" fmla="*/ 0 h 1374267"/>
              <a:gd name="connsiteX0" fmla="*/ 0 w 5322007"/>
              <a:gd name="connsiteY0" fmla="*/ 0 h 1374267"/>
              <a:gd name="connsiteX1" fmla="*/ 5322007 w 5322007"/>
              <a:gd name="connsiteY1" fmla="*/ 0 h 1374267"/>
              <a:gd name="connsiteX2" fmla="*/ 5322007 w 5322007"/>
              <a:gd name="connsiteY2" fmla="*/ 0 h 1374267"/>
              <a:gd name="connsiteX3" fmla="*/ 5322007 w 5322007"/>
              <a:gd name="connsiteY3" fmla="*/ 1042931 h 1374267"/>
              <a:gd name="connsiteX4" fmla="*/ 4990721 w 5322007"/>
              <a:gd name="connsiteY4" fmla="*/ 1374267 h 1374267"/>
              <a:gd name="connsiteX5" fmla="*/ 0 w 5322007"/>
              <a:gd name="connsiteY5" fmla="*/ 1374267 h 1374267"/>
              <a:gd name="connsiteX6" fmla="*/ 0 w 5322007"/>
              <a:gd name="connsiteY6" fmla="*/ 1374267 h 1374267"/>
              <a:gd name="connsiteX7" fmla="*/ 0 w 5322007"/>
              <a:gd name="connsiteY7" fmla="*/ 0 h 1374267"/>
              <a:gd name="connsiteX8" fmla="*/ 0 w 5322007"/>
              <a:gd name="connsiteY8" fmla="*/ 0 h 1374267"/>
              <a:gd name="connsiteX0" fmla="*/ 0 w 5322256"/>
              <a:gd name="connsiteY0" fmla="*/ 0 h 1374267"/>
              <a:gd name="connsiteX1" fmla="*/ 5322007 w 5322256"/>
              <a:gd name="connsiteY1" fmla="*/ 0 h 1374267"/>
              <a:gd name="connsiteX2" fmla="*/ 5322007 w 5322256"/>
              <a:gd name="connsiteY2" fmla="*/ 0 h 1374267"/>
              <a:gd name="connsiteX3" fmla="*/ 5322007 w 5322256"/>
              <a:gd name="connsiteY3" fmla="*/ 1042931 h 1374267"/>
              <a:gd name="connsiteX4" fmla="*/ 4990721 w 5322256"/>
              <a:gd name="connsiteY4" fmla="*/ 1374267 h 1374267"/>
              <a:gd name="connsiteX5" fmla="*/ 0 w 5322256"/>
              <a:gd name="connsiteY5" fmla="*/ 1374267 h 1374267"/>
              <a:gd name="connsiteX6" fmla="*/ 0 w 5322256"/>
              <a:gd name="connsiteY6" fmla="*/ 1374267 h 1374267"/>
              <a:gd name="connsiteX7" fmla="*/ 0 w 5322256"/>
              <a:gd name="connsiteY7" fmla="*/ 0 h 1374267"/>
              <a:gd name="connsiteX8" fmla="*/ 0 w 5322256"/>
              <a:gd name="connsiteY8" fmla="*/ 0 h 137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2256" h="1374267">
                <a:moveTo>
                  <a:pt x="0" y="0"/>
                </a:moveTo>
                <a:lnTo>
                  <a:pt x="5322007" y="0"/>
                </a:lnTo>
                <a:lnTo>
                  <a:pt x="5322007" y="0"/>
                </a:lnTo>
                <a:lnTo>
                  <a:pt x="5322007" y="1042931"/>
                </a:lnTo>
                <a:cubicBezTo>
                  <a:pt x="5322007" y="1082755"/>
                  <a:pt x="5343384" y="1374267"/>
                  <a:pt x="4990721" y="1374267"/>
                </a:cubicBezTo>
                <a:lnTo>
                  <a:pt x="0" y="1374267"/>
                </a:lnTo>
                <a:lnTo>
                  <a:pt x="0" y="137426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5F8F9"/>
          </a:solidFill>
          <a:ln w="95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423DDC7A-0A81-514D-8E9C-7AA29E624D15}"/>
              </a:ext>
            </a:extLst>
          </p:cNvPr>
          <p:cNvSpPr/>
          <p:nvPr/>
        </p:nvSpPr>
        <p:spPr>
          <a:xfrm>
            <a:off x="12600180" y="8643641"/>
            <a:ext cx="3675336" cy="1304614"/>
          </a:xfrm>
          <a:custGeom>
            <a:avLst/>
            <a:gdLst>
              <a:gd name="connsiteX0" fmla="*/ 1875975 w 1876071"/>
              <a:gd name="connsiteY0" fmla="*/ 738409 h 738473"/>
              <a:gd name="connsiteX1" fmla="*/ -96 w 1876071"/>
              <a:gd name="connsiteY1" fmla="*/ 738409 h 738473"/>
              <a:gd name="connsiteX2" fmla="*/ -96 w 1876071"/>
              <a:gd name="connsiteY2" fmla="*/ -65 h 738473"/>
              <a:gd name="connsiteX3" fmla="*/ 685227 w 1876071"/>
              <a:gd name="connsiteY3" fmla="*/ -65 h 738473"/>
              <a:gd name="connsiteX4" fmla="*/ 1423186 w 1876071"/>
              <a:gd name="connsiteY4" fmla="*/ 738409 h 73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1" h="738473">
                <a:moveTo>
                  <a:pt x="1875975" y="738409"/>
                </a:moveTo>
                <a:lnTo>
                  <a:pt x="-96" y="738409"/>
                </a:lnTo>
                <a:lnTo>
                  <a:pt x="-96" y="-65"/>
                </a:lnTo>
                <a:lnTo>
                  <a:pt x="685227" y="-65"/>
                </a:lnTo>
                <a:cubicBezTo>
                  <a:pt x="1092794" y="-65"/>
                  <a:pt x="1423186" y="330558"/>
                  <a:pt x="1423186" y="738409"/>
                </a:cubicBezTo>
                <a:close/>
              </a:path>
            </a:pathLst>
          </a:custGeom>
          <a:solidFill>
            <a:schemeClr val="accent4"/>
          </a:solidFill>
          <a:ln w="95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D879425-C165-8848-9523-86680754D06B}"/>
              </a:ext>
            </a:extLst>
          </p:cNvPr>
          <p:cNvGrpSpPr/>
          <p:nvPr/>
        </p:nvGrpSpPr>
        <p:grpSpPr>
          <a:xfrm>
            <a:off x="2126866" y="6057781"/>
            <a:ext cx="9650114" cy="1600438"/>
            <a:chOff x="8217908" y="4564138"/>
            <a:chExt cx="9650114" cy="1600438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0B32EC9-9FEA-8A44-B07C-A236E25DAB6D}"/>
                </a:ext>
              </a:extLst>
            </p:cNvPr>
            <p:cNvSpPr txBox="1"/>
            <p:nvPr/>
          </p:nvSpPr>
          <p:spPr>
            <a:xfrm>
              <a:off x="8217908" y="5210469"/>
              <a:ext cx="96501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125E1F4-9DEA-0D4A-BBF0-5087F7640431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About Us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49BB012-3F6A-D94B-9789-9FCDD490A931}"/>
              </a:ext>
            </a:extLst>
          </p:cNvPr>
          <p:cNvGrpSpPr/>
          <p:nvPr/>
        </p:nvGrpSpPr>
        <p:grpSpPr>
          <a:xfrm>
            <a:off x="2126866" y="10373749"/>
            <a:ext cx="9650114" cy="1600438"/>
            <a:chOff x="8217908" y="4564138"/>
            <a:chExt cx="9650114" cy="1600438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BDC7C4D-C280-BF49-A3ED-98AC6554BEB2}"/>
                </a:ext>
              </a:extLst>
            </p:cNvPr>
            <p:cNvSpPr txBox="1"/>
            <p:nvPr/>
          </p:nvSpPr>
          <p:spPr>
            <a:xfrm>
              <a:off x="8217908" y="5210469"/>
              <a:ext cx="96501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6324543-B18A-E34D-B177-2A5B21D2B599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Our Values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83AE950-A8E8-084E-80B0-E60DB0E10E7E}"/>
              </a:ext>
            </a:extLst>
          </p:cNvPr>
          <p:cNvGrpSpPr/>
          <p:nvPr/>
        </p:nvGrpSpPr>
        <p:grpSpPr>
          <a:xfrm>
            <a:off x="13063090" y="6057781"/>
            <a:ext cx="9650114" cy="1600438"/>
            <a:chOff x="8217908" y="4564138"/>
            <a:chExt cx="9650114" cy="160043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987650E-BD74-064F-80B8-A7C2D3BF58BC}"/>
                </a:ext>
              </a:extLst>
            </p:cNvPr>
            <p:cNvSpPr txBox="1"/>
            <p:nvPr/>
          </p:nvSpPr>
          <p:spPr>
            <a:xfrm>
              <a:off x="8217908" y="5210469"/>
              <a:ext cx="96501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AEC395E-8DD6-CB45-814F-69E7516C74BF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Our Mission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0845901-82C7-8B48-96A7-4C2B7BF7811D}"/>
              </a:ext>
            </a:extLst>
          </p:cNvPr>
          <p:cNvGrpSpPr/>
          <p:nvPr/>
        </p:nvGrpSpPr>
        <p:grpSpPr>
          <a:xfrm>
            <a:off x="13063090" y="10373749"/>
            <a:ext cx="9650114" cy="1600438"/>
            <a:chOff x="8217908" y="4564138"/>
            <a:chExt cx="9650114" cy="1600438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388E39A-3EDF-5C40-B448-FA39388FD2DB}"/>
                </a:ext>
              </a:extLst>
            </p:cNvPr>
            <p:cNvSpPr txBox="1"/>
            <p:nvPr/>
          </p:nvSpPr>
          <p:spPr>
            <a:xfrm>
              <a:off x="8217908" y="5210469"/>
              <a:ext cx="96501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1F791AF-F941-AD40-AEC4-1A4AB363747F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Our Vision</a:t>
              </a:r>
            </a:p>
          </p:txBody>
        </p:sp>
      </p:grpSp>
      <p:sp>
        <p:nvSpPr>
          <p:cNvPr id="174" name="CuadroTexto 185">
            <a:extLst>
              <a:ext uri="{FF2B5EF4-FFF2-40B4-BE49-F238E27FC236}">
                <a16:creationId xmlns:a16="http://schemas.microsoft.com/office/drawing/2014/main" id="{F524D42A-6B0A-844D-A7A2-4262B6D9EA61}"/>
              </a:ext>
            </a:extLst>
          </p:cNvPr>
          <p:cNvSpPr txBox="1"/>
          <p:nvPr/>
        </p:nvSpPr>
        <p:spPr>
          <a:xfrm>
            <a:off x="1708858" y="4590146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75" name="CuadroTexto 185">
            <a:extLst>
              <a:ext uri="{FF2B5EF4-FFF2-40B4-BE49-F238E27FC236}">
                <a16:creationId xmlns:a16="http://schemas.microsoft.com/office/drawing/2014/main" id="{A79CB80E-0CF1-804A-90BF-A225FE029AA8}"/>
              </a:ext>
            </a:extLst>
          </p:cNvPr>
          <p:cNvSpPr txBox="1"/>
          <p:nvPr/>
        </p:nvSpPr>
        <p:spPr>
          <a:xfrm>
            <a:off x="1708858" y="8806546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77" name="CuadroTexto 185">
            <a:extLst>
              <a:ext uri="{FF2B5EF4-FFF2-40B4-BE49-F238E27FC236}">
                <a16:creationId xmlns:a16="http://schemas.microsoft.com/office/drawing/2014/main" id="{3F8A974B-9173-B947-9560-BEF456993426}"/>
              </a:ext>
            </a:extLst>
          </p:cNvPr>
          <p:cNvSpPr txBox="1"/>
          <p:nvPr/>
        </p:nvSpPr>
        <p:spPr>
          <a:xfrm>
            <a:off x="12707058" y="4590146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78" name="CuadroTexto 185">
            <a:extLst>
              <a:ext uri="{FF2B5EF4-FFF2-40B4-BE49-F238E27FC236}">
                <a16:creationId xmlns:a16="http://schemas.microsoft.com/office/drawing/2014/main" id="{D156DAC0-9971-E142-A5C3-4EFD11382A13}"/>
              </a:ext>
            </a:extLst>
          </p:cNvPr>
          <p:cNvSpPr txBox="1"/>
          <p:nvPr/>
        </p:nvSpPr>
        <p:spPr>
          <a:xfrm>
            <a:off x="12707058" y="8806546"/>
            <a:ext cx="147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F54A82C7-0BE3-3E4D-AE5D-C00CDAA9019A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</p:spTree>
    <p:extLst>
      <p:ext uri="{BB962C8B-B14F-4D97-AF65-F5344CB8AC3E}">
        <p14:creationId xmlns:p14="http://schemas.microsoft.com/office/powerpoint/2010/main" val="275472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87581C-5018-7548-9E45-BD40F064F600}"/>
              </a:ext>
            </a:extLst>
          </p:cNvPr>
          <p:cNvSpPr/>
          <p:nvPr/>
        </p:nvSpPr>
        <p:spPr>
          <a:xfrm>
            <a:off x="2556201" y="6916791"/>
            <a:ext cx="1968306" cy="1968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5BDB04-183F-C44B-85C8-1154D6F2C373}"/>
              </a:ext>
            </a:extLst>
          </p:cNvPr>
          <p:cNvSpPr/>
          <p:nvPr/>
        </p:nvSpPr>
        <p:spPr>
          <a:xfrm>
            <a:off x="8378210" y="6916791"/>
            <a:ext cx="1968306" cy="19683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29A271B-DCB3-1A4B-BA7A-227359167F6C}"/>
              </a:ext>
            </a:extLst>
          </p:cNvPr>
          <p:cNvSpPr/>
          <p:nvPr/>
        </p:nvSpPr>
        <p:spPr>
          <a:xfrm>
            <a:off x="14032047" y="6916791"/>
            <a:ext cx="1968306" cy="19683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E4AC38-9915-8049-B07E-66B184476165}"/>
              </a:ext>
            </a:extLst>
          </p:cNvPr>
          <p:cNvSpPr/>
          <p:nvPr/>
        </p:nvSpPr>
        <p:spPr>
          <a:xfrm>
            <a:off x="19866245" y="6916791"/>
            <a:ext cx="1968306" cy="19683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31D37D-0230-2B4F-A199-8FDF51228A0A}"/>
              </a:ext>
            </a:extLst>
          </p:cNvPr>
          <p:cNvSpPr/>
          <p:nvPr/>
        </p:nvSpPr>
        <p:spPr>
          <a:xfrm>
            <a:off x="1659201" y="5969455"/>
            <a:ext cx="3736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About 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1A3BA5-CAD5-4F48-9AC8-DD0856C10CF7}"/>
              </a:ext>
            </a:extLst>
          </p:cNvPr>
          <p:cNvSpPr/>
          <p:nvPr/>
        </p:nvSpPr>
        <p:spPr>
          <a:xfrm>
            <a:off x="7494314" y="5943148"/>
            <a:ext cx="3736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Our Team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94A9E2-C5C0-5C43-BDFA-291DB91A3019}"/>
              </a:ext>
            </a:extLst>
          </p:cNvPr>
          <p:cNvSpPr/>
          <p:nvPr/>
        </p:nvSpPr>
        <p:spPr>
          <a:xfrm>
            <a:off x="13064682" y="5943147"/>
            <a:ext cx="39030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Our Services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7065C9-AEC9-D140-8CCE-DDC8BC74704F}"/>
              </a:ext>
            </a:extLst>
          </p:cNvPr>
          <p:cNvSpPr/>
          <p:nvPr/>
        </p:nvSpPr>
        <p:spPr>
          <a:xfrm>
            <a:off x="18982349" y="5943146"/>
            <a:ext cx="3736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Our Numbers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8B6146-6479-E544-A0C1-BFCEC038C73E}"/>
              </a:ext>
            </a:extLst>
          </p:cNvPr>
          <p:cNvGrpSpPr/>
          <p:nvPr/>
        </p:nvGrpSpPr>
        <p:grpSpPr>
          <a:xfrm>
            <a:off x="6393778" y="5537904"/>
            <a:ext cx="11557304" cy="5794785"/>
            <a:chOff x="6393778" y="5791762"/>
            <a:chExt cx="11557304" cy="4274349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283B88-72ED-3F4E-B869-49118ECE4BE5}"/>
                </a:ext>
              </a:extLst>
            </p:cNvPr>
            <p:cNvCxnSpPr/>
            <p:nvPr/>
          </p:nvCxnSpPr>
          <p:spPr>
            <a:xfrm>
              <a:off x="6393778" y="5791762"/>
              <a:ext cx="0" cy="427434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F7864D-B368-DB4B-8131-BE27D245B278}"/>
                </a:ext>
              </a:extLst>
            </p:cNvPr>
            <p:cNvCxnSpPr/>
            <p:nvPr/>
          </p:nvCxnSpPr>
          <p:spPr>
            <a:xfrm>
              <a:off x="12244231" y="5791762"/>
              <a:ext cx="0" cy="427434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4AF68B-2254-654D-8E02-4F512CDBCDEB}"/>
                </a:ext>
              </a:extLst>
            </p:cNvPr>
            <p:cNvCxnSpPr/>
            <p:nvPr/>
          </p:nvCxnSpPr>
          <p:spPr>
            <a:xfrm>
              <a:off x="17951082" y="5791762"/>
              <a:ext cx="0" cy="427434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4B982F9-5C0A-5C4C-96CC-15E4FED052F3}"/>
              </a:ext>
            </a:extLst>
          </p:cNvPr>
          <p:cNvSpPr txBox="1"/>
          <p:nvPr/>
        </p:nvSpPr>
        <p:spPr>
          <a:xfrm>
            <a:off x="1460547" y="9186100"/>
            <a:ext cx="41596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7D22A6-C22E-1D4F-9915-1B77C1F105DE}"/>
              </a:ext>
            </a:extLst>
          </p:cNvPr>
          <p:cNvSpPr txBox="1"/>
          <p:nvPr/>
        </p:nvSpPr>
        <p:spPr>
          <a:xfrm>
            <a:off x="7282556" y="9186100"/>
            <a:ext cx="41596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831B73-6F04-B14E-A597-267DE0DFF741}"/>
              </a:ext>
            </a:extLst>
          </p:cNvPr>
          <p:cNvSpPr txBox="1"/>
          <p:nvPr/>
        </p:nvSpPr>
        <p:spPr>
          <a:xfrm>
            <a:off x="12936393" y="9186100"/>
            <a:ext cx="41596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C1A973-7CAD-3343-B6C3-97DC48C10D96}"/>
              </a:ext>
            </a:extLst>
          </p:cNvPr>
          <p:cNvSpPr txBox="1"/>
          <p:nvPr/>
        </p:nvSpPr>
        <p:spPr>
          <a:xfrm>
            <a:off x="18770591" y="9186100"/>
            <a:ext cx="41596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Most businesses already know that social media platforms.</a:t>
            </a:r>
          </a:p>
        </p:txBody>
      </p:sp>
      <p:sp>
        <p:nvSpPr>
          <p:cNvPr id="59" name="Forma libre 9">
            <a:extLst>
              <a:ext uri="{FF2B5EF4-FFF2-40B4-BE49-F238E27FC236}">
                <a16:creationId xmlns:a16="http://schemas.microsoft.com/office/drawing/2014/main" id="{ABD53A0F-4195-F44C-A8E5-2BE891119344}"/>
              </a:ext>
            </a:extLst>
          </p:cNvPr>
          <p:cNvSpPr/>
          <p:nvPr/>
        </p:nvSpPr>
        <p:spPr>
          <a:xfrm>
            <a:off x="8923685" y="7429294"/>
            <a:ext cx="901296" cy="863844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63">
            <a:extLst>
              <a:ext uri="{FF2B5EF4-FFF2-40B4-BE49-F238E27FC236}">
                <a16:creationId xmlns:a16="http://schemas.microsoft.com/office/drawing/2014/main" id="{A331829F-5097-4C4E-8728-1EB522F8500D}"/>
              </a:ext>
            </a:extLst>
          </p:cNvPr>
          <p:cNvSpPr/>
          <p:nvPr/>
        </p:nvSpPr>
        <p:spPr>
          <a:xfrm>
            <a:off x="14561869" y="7428968"/>
            <a:ext cx="942028" cy="948842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64" name="Grupo 224">
            <a:extLst>
              <a:ext uri="{FF2B5EF4-FFF2-40B4-BE49-F238E27FC236}">
                <a16:creationId xmlns:a16="http://schemas.microsoft.com/office/drawing/2014/main" id="{3C5DC680-76A2-D449-B679-F59F44B002C3}"/>
              </a:ext>
            </a:extLst>
          </p:cNvPr>
          <p:cNvGrpSpPr/>
          <p:nvPr/>
        </p:nvGrpSpPr>
        <p:grpSpPr>
          <a:xfrm>
            <a:off x="20362503" y="7402248"/>
            <a:ext cx="975789" cy="983014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65" name="Forma libre 87">
              <a:extLst>
                <a:ext uri="{FF2B5EF4-FFF2-40B4-BE49-F238E27FC236}">
                  <a16:creationId xmlns:a16="http://schemas.microsoft.com/office/drawing/2014/main" id="{94963B36-1FD7-9A4C-85E6-8D7AAC617BAA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88">
              <a:extLst>
                <a:ext uri="{FF2B5EF4-FFF2-40B4-BE49-F238E27FC236}">
                  <a16:creationId xmlns:a16="http://schemas.microsoft.com/office/drawing/2014/main" id="{547E931A-8209-EA4F-8600-251FEAB49248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89">
              <a:extLst>
                <a:ext uri="{FF2B5EF4-FFF2-40B4-BE49-F238E27FC236}">
                  <a16:creationId xmlns:a16="http://schemas.microsoft.com/office/drawing/2014/main" id="{8DA9F217-F1B3-EF42-A622-49A0E632862D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8" name="Forma libre 6">
            <a:extLst>
              <a:ext uri="{FF2B5EF4-FFF2-40B4-BE49-F238E27FC236}">
                <a16:creationId xmlns:a16="http://schemas.microsoft.com/office/drawing/2014/main" id="{041913D9-23C4-0D4A-A947-048E7CF01A01}"/>
              </a:ext>
            </a:extLst>
          </p:cNvPr>
          <p:cNvSpPr/>
          <p:nvPr/>
        </p:nvSpPr>
        <p:spPr>
          <a:xfrm>
            <a:off x="3142777" y="7444114"/>
            <a:ext cx="840261" cy="903313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8" name="CuadroTexto 350">
            <a:extLst>
              <a:ext uri="{FF2B5EF4-FFF2-40B4-BE49-F238E27FC236}">
                <a16:creationId xmlns:a16="http://schemas.microsoft.com/office/drawing/2014/main" id="{B07F008F-FDA0-904C-8B70-157092E3C132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</p:spTree>
    <p:extLst>
      <p:ext uri="{BB962C8B-B14F-4D97-AF65-F5344CB8AC3E}">
        <p14:creationId xmlns:p14="http://schemas.microsoft.com/office/powerpoint/2010/main" val="154804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63F908-ED4D-7949-9FC7-126E8F717ADD}"/>
              </a:ext>
            </a:extLst>
          </p:cNvPr>
          <p:cNvSpPr/>
          <p:nvPr/>
        </p:nvSpPr>
        <p:spPr>
          <a:xfrm>
            <a:off x="13209697" y="8788453"/>
            <a:ext cx="9778078" cy="3495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FC8A1E-A921-AC44-801E-5FE45A6252FB}"/>
              </a:ext>
            </a:extLst>
          </p:cNvPr>
          <p:cNvSpPr/>
          <p:nvPr/>
        </p:nvSpPr>
        <p:spPr>
          <a:xfrm>
            <a:off x="12660307" y="9632254"/>
            <a:ext cx="2073341" cy="18648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3819A1-8FE3-B141-B72F-059F76EE70AE}"/>
              </a:ext>
            </a:extLst>
          </p:cNvPr>
          <p:cNvSpPr/>
          <p:nvPr/>
        </p:nvSpPr>
        <p:spPr>
          <a:xfrm>
            <a:off x="13209697" y="4950372"/>
            <a:ext cx="9778078" cy="3495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B594A2-AC6F-2747-B898-4BE36E743A14}"/>
              </a:ext>
            </a:extLst>
          </p:cNvPr>
          <p:cNvSpPr/>
          <p:nvPr/>
        </p:nvSpPr>
        <p:spPr>
          <a:xfrm>
            <a:off x="12660307" y="5775782"/>
            <a:ext cx="2073341" cy="1864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C7E0E3-C674-464A-9F3C-B9D2A8C10840}"/>
              </a:ext>
            </a:extLst>
          </p:cNvPr>
          <p:cNvSpPr/>
          <p:nvPr/>
        </p:nvSpPr>
        <p:spPr>
          <a:xfrm>
            <a:off x="12978112" y="6113028"/>
            <a:ext cx="14139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B52897-E560-E049-A551-8CD64A63FDB5}"/>
              </a:ext>
            </a:extLst>
          </p:cNvPr>
          <p:cNvSpPr/>
          <p:nvPr/>
        </p:nvSpPr>
        <p:spPr>
          <a:xfrm>
            <a:off x="12978112" y="9940974"/>
            <a:ext cx="14139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1A3E1C-3338-524F-8B9F-9F8CDDBBD0E2}"/>
              </a:ext>
            </a:extLst>
          </p:cNvPr>
          <p:cNvSpPr/>
          <p:nvPr/>
        </p:nvSpPr>
        <p:spPr>
          <a:xfrm>
            <a:off x="1951056" y="8788453"/>
            <a:ext cx="9778078" cy="3495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F8138E-D967-6743-954D-729F7EA285C2}"/>
              </a:ext>
            </a:extLst>
          </p:cNvPr>
          <p:cNvSpPr/>
          <p:nvPr/>
        </p:nvSpPr>
        <p:spPr>
          <a:xfrm>
            <a:off x="1389870" y="9632254"/>
            <a:ext cx="2073341" cy="18648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1EB54B-2357-EE40-B3AB-8CC953AE995D}"/>
              </a:ext>
            </a:extLst>
          </p:cNvPr>
          <p:cNvSpPr/>
          <p:nvPr/>
        </p:nvSpPr>
        <p:spPr>
          <a:xfrm>
            <a:off x="1951056" y="4950372"/>
            <a:ext cx="9778078" cy="3495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2D8F22-BDB6-2F47-A9DA-D348173CF4DE}"/>
              </a:ext>
            </a:extLst>
          </p:cNvPr>
          <p:cNvSpPr/>
          <p:nvPr/>
        </p:nvSpPr>
        <p:spPr>
          <a:xfrm>
            <a:off x="1389870" y="5775782"/>
            <a:ext cx="2073341" cy="18648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85F7F8-340C-B54A-9E55-2DDFD4CCB0D1}"/>
              </a:ext>
            </a:extLst>
          </p:cNvPr>
          <p:cNvSpPr/>
          <p:nvPr/>
        </p:nvSpPr>
        <p:spPr>
          <a:xfrm>
            <a:off x="1701619" y="6070851"/>
            <a:ext cx="14139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C3F172-DBE0-8D47-A476-E65C22D4E5A7}"/>
              </a:ext>
            </a:extLst>
          </p:cNvPr>
          <p:cNvSpPr/>
          <p:nvPr/>
        </p:nvSpPr>
        <p:spPr>
          <a:xfrm>
            <a:off x="1701619" y="9940974"/>
            <a:ext cx="14139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3200DC0-A0F9-6643-9762-477EF6351779}"/>
              </a:ext>
            </a:extLst>
          </p:cNvPr>
          <p:cNvGrpSpPr/>
          <p:nvPr/>
        </p:nvGrpSpPr>
        <p:grpSpPr>
          <a:xfrm>
            <a:off x="4384087" y="5682406"/>
            <a:ext cx="6412375" cy="2031326"/>
            <a:chOff x="8217908" y="4564138"/>
            <a:chExt cx="6412375" cy="203132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B37C90A-244A-7343-BB92-FC5F5AB19C00}"/>
                </a:ext>
              </a:extLst>
            </p:cNvPr>
            <p:cNvSpPr txBox="1"/>
            <p:nvPr/>
          </p:nvSpPr>
          <p:spPr>
            <a:xfrm>
              <a:off x="8217908" y="5210469"/>
              <a:ext cx="64123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B7027BF-C591-6C48-A2CE-2695ED1782A8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About Us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9438B16-43A4-CF45-9607-FFB15A25D67B}"/>
              </a:ext>
            </a:extLst>
          </p:cNvPr>
          <p:cNvGrpSpPr/>
          <p:nvPr/>
        </p:nvGrpSpPr>
        <p:grpSpPr>
          <a:xfrm>
            <a:off x="4384087" y="9549011"/>
            <a:ext cx="6412375" cy="2031326"/>
            <a:chOff x="8217908" y="4564138"/>
            <a:chExt cx="6412375" cy="203132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C65244-51FD-B14E-80E2-B2279E7A6084}"/>
                </a:ext>
              </a:extLst>
            </p:cNvPr>
            <p:cNvSpPr txBox="1"/>
            <p:nvPr/>
          </p:nvSpPr>
          <p:spPr>
            <a:xfrm>
              <a:off x="8217908" y="5210469"/>
              <a:ext cx="64123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C241806-A3F2-2D48-B25A-D6EDC671C428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Our Services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60E488C-993E-F642-B434-9B59FB818DB2}"/>
              </a:ext>
            </a:extLst>
          </p:cNvPr>
          <p:cNvGrpSpPr/>
          <p:nvPr/>
        </p:nvGrpSpPr>
        <p:grpSpPr>
          <a:xfrm>
            <a:off x="15635544" y="5682406"/>
            <a:ext cx="6412375" cy="2031326"/>
            <a:chOff x="8217908" y="4564138"/>
            <a:chExt cx="6412375" cy="203132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F13E25D-49B6-214C-A463-354967E00197}"/>
                </a:ext>
              </a:extLst>
            </p:cNvPr>
            <p:cNvSpPr txBox="1"/>
            <p:nvPr/>
          </p:nvSpPr>
          <p:spPr>
            <a:xfrm>
              <a:off x="8217908" y="5210469"/>
              <a:ext cx="64123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E818489-42C8-7B46-BD79-DCDD3F043801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Our Team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D4C9EEE-1571-5641-957C-1676CAEFC9FF}"/>
              </a:ext>
            </a:extLst>
          </p:cNvPr>
          <p:cNvGrpSpPr/>
          <p:nvPr/>
        </p:nvGrpSpPr>
        <p:grpSpPr>
          <a:xfrm>
            <a:off x="15635544" y="9549011"/>
            <a:ext cx="6412375" cy="2031326"/>
            <a:chOff x="8217908" y="4564138"/>
            <a:chExt cx="6412375" cy="203132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264EBB-A2D1-644B-9083-4BF6C34B8B06}"/>
                </a:ext>
              </a:extLst>
            </p:cNvPr>
            <p:cNvSpPr txBox="1"/>
            <p:nvPr/>
          </p:nvSpPr>
          <p:spPr>
            <a:xfrm>
              <a:off x="8217908" y="5210469"/>
              <a:ext cx="64123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9E466C6-3293-2C4E-8B7E-198BDDC0B94F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Our Customers</a:t>
              </a:r>
            </a:p>
          </p:txBody>
        </p:sp>
      </p:grp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18694D58-992F-824C-9D04-8C66CF1B88B4}"/>
              </a:ext>
            </a:extLst>
          </p:cNvPr>
          <p:cNvSpPr txBox="1"/>
          <p:nvPr/>
        </p:nvSpPr>
        <p:spPr>
          <a:xfrm>
            <a:off x="8938622" y="1022190"/>
            <a:ext cx="65004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Our Agenda</a:t>
            </a:r>
          </a:p>
        </p:txBody>
      </p:sp>
    </p:spTree>
    <p:extLst>
      <p:ext uri="{BB962C8B-B14F-4D97-AF65-F5344CB8AC3E}">
        <p14:creationId xmlns:p14="http://schemas.microsoft.com/office/powerpoint/2010/main" val="46746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1">
            <a:extLst>
              <a:ext uri="{FF2B5EF4-FFF2-40B4-BE49-F238E27FC236}">
                <a16:creationId xmlns:a16="http://schemas.microsoft.com/office/drawing/2014/main" id="{D9847301-691A-3B4F-A67C-57311FAD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687" y="2056369"/>
            <a:ext cx="14810962" cy="1488007"/>
          </a:xfrm>
          <a:custGeom>
            <a:avLst/>
            <a:gdLst>
              <a:gd name="T0" fmla="*/ 5420953 w 15061"/>
              <a:gd name="T1" fmla="*/ 561615 h 1562"/>
              <a:gd name="T2" fmla="*/ 0 w 15061"/>
              <a:gd name="T3" fmla="*/ 561615 h 1562"/>
              <a:gd name="T4" fmla="*/ 0 w 15061"/>
              <a:gd name="T5" fmla="*/ 0 h 1562"/>
              <a:gd name="T6" fmla="*/ 5420953 w 15061"/>
              <a:gd name="T7" fmla="*/ 0 h 1562"/>
              <a:gd name="T8" fmla="*/ 5420953 w 15061"/>
              <a:gd name="T9" fmla="*/ 561615 h 15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061" h="1562">
                <a:moveTo>
                  <a:pt x="15060" y="1561"/>
                </a:moveTo>
                <a:lnTo>
                  <a:pt x="0" y="1561"/>
                </a:lnTo>
                <a:lnTo>
                  <a:pt x="0" y="0"/>
                </a:lnTo>
                <a:lnTo>
                  <a:pt x="15060" y="0"/>
                </a:lnTo>
                <a:lnTo>
                  <a:pt x="15060" y="156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40B6597C-F128-064D-B03F-B65525059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306" y="3746139"/>
            <a:ext cx="13062344" cy="1492211"/>
          </a:xfrm>
          <a:custGeom>
            <a:avLst/>
            <a:gdLst>
              <a:gd name="T0" fmla="*/ 4757378 w 13217"/>
              <a:gd name="T1" fmla="*/ 563203 h 1565"/>
              <a:gd name="T2" fmla="*/ 0 w 13217"/>
              <a:gd name="T3" fmla="*/ 563203 h 1565"/>
              <a:gd name="T4" fmla="*/ 0 w 13217"/>
              <a:gd name="T5" fmla="*/ 0 h 1565"/>
              <a:gd name="T6" fmla="*/ 4757378 w 13217"/>
              <a:gd name="T7" fmla="*/ 0 h 1565"/>
              <a:gd name="T8" fmla="*/ 4757378 w 13217"/>
              <a:gd name="T9" fmla="*/ 563203 h 15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217" h="1565">
                <a:moveTo>
                  <a:pt x="13216" y="1564"/>
                </a:moveTo>
                <a:lnTo>
                  <a:pt x="0" y="1564"/>
                </a:lnTo>
                <a:lnTo>
                  <a:pt x="0" y="0"/>
                </a:lnTo>
                <a:lnTo>
                  <a:pt x="13216" y="0"/>
                </a:lnTo>
                <a:lnTo>
                  <a:pt x="13216" y="156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273BC99B-6F4B-9E49-82F1-079E51188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5182" y="5431707"/>
            <a:ext cx="10502467" cy="1488007"/>
          </a:xfrm>
          <a:custGeom>
            <a:avLst/>
            <a:gdLst>
              <a:gd name="T0" fmla="*/ 3782652 w 10508"/>
              <a:gd name="T1" fmla="*/ 561615 h 1563"/>
              <a:gd name="T2" fmla="*/ 0 w 10508"/>
              <a:gd name="T3" fmla="*/ 561615 h 1563"/>
              <a:gd name="T4" fmla="*/ 0 w 10508"/>
              <a:gd name="T5" fmla="*/ 0 h 1563"/>
              <a:gd name="T6" fmla="*/ 3782652 w 10508"/>
              <a:gd name="T7" fmla="*/ 0 h 1563"/>
              <a:gd name="T8" fmla="*/ 3782652 w 10508"/>
              <a:gd name="T9" fmla="*/ 561615 h 15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08" h="1563">
                <a:moveTo>
                  <a:pt x="10507" y="1562"/>
                </a:moveTo>
                <a:lnTo>
                  <a:pt x="0" y="1562"/>
                </a:lnTo>
                <a:lnTo>
                  <a:pt x="0" y="0"/>
                </a:lnTo>
                <a:lnTo>
                  <a:pt x="10507" y="0"/>
                </a:lnTo>
                <a:lnTo>
                  <a:pt x="10507" y="156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9A9F8B11-B5FC-154D-A8B5-17808189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7361" y="7108866"/>
            <a:ext cx="8060288" cy="1509025"/>
          </a:xfrm>
          <a:custGeom>
            <a:avLst/>
            <a:gdLst>
              <a:gd name="T0" fmla="*/ 2869840 w 7972"/>
              <a:gd name="T1" fmla="*/ 569553 h 1583"/>
              <a:gd name="T2" fmla="*/ 0 w 7972"/>
              <a:gd name="T3" fmla="*/ 569553 h 1583"/>
              <a:gd name="T4" fmla="*/ 0 w 7972"/>
              <a:gd name="T5" fmla="*/ 0 h 1583"/>
              <a:gd name="T6" fmla="*/ 2869840 w 7972"/>
              <a:gd name="T7" fmla="*/ 0 h 1583"/>
              <a:gd name="T8" fmla="*/ 2869840 w 7972"/>
              <a:gd name="T9" fmla="*/ 569553 h 15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72" h="1583">
                <a:moveTo>
                  <a:pt x="7971" y="1582"/>
                </a:moveTo>
                <a:lnTo>
                  <a:pt x="0" y="1582"/>
                </a:lnTo>
                <a:lnTo>
                  <a:pt x="0" y="0"/>
                </a:lnTo>
                <a:lnTo>
                  <a:pt x="7971" y="0"/>
                </a:lnTo>
                <a:lnTo>
                  <a:pt x="7971" y="158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2" name="Freeform 504">
            <a:extLst>
              <a:ext uri="{FF2B5EF4-FFF2-40B4-BE49-F238E27FC236}">
                <a16:creationId xmlns:a16="http://schemas.microsoft.com/office/drawing/2014/main" id="{570C2B45-AC97-2B4F-B134-641E4C73F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4834" y="5377061"/>
            <a:ext cx="3577102" cy="3097913"/>
          </a:xfrm>
          <a:custGeom>
            <a:avLst/>
            <a:gdLst>
              <a:gd name="T0" fmla="*/ 1013132 w 3751"/>
              <a:gd name="T1" fmla="*/ 0 h 3248"/>
              <a:gd name="T2" fmla="*/ 337471 w 3751"/>
              <a:gd name="T3" fmla="*/ 0 h 3248"/>
              <a:gd name="T4" fmla="*/ 0 w 3751"/>
              <a:gd name="T5" fmla="*/ 584634 h 3248"/>
              <a:gd name="T6" fmla="*/ 337471 w 3751"/>
              <a:gd name="T7" fmla="*/ 1169628 h 3248"/>
              <a:gd name="T8" fmla="*/ 1013132 w 3751"/>
              <a:gd name="T9" fmla="*/ 1169628 h 3248"/>
              <a:gd name="T10" fmla="*/ 1350603 w 3751"/>
              <a:gd name="T11" fmla="*/ 584634 h 3248"/>
              <a:gd name="T12" fmla="*/ 1013132 w 3751"/>
              <a:gd name="T13" fmla="*/ 0 h 32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51" h="3248">
                <a:moveTo>
                  <a:pt x="2813" y="0"/>
                </a:moveTo>
                <a:lnTo>
                  <a:pt x="937" y="0"/>
                </a:lnTo>
                <a:lnTo>
                  <a:pt x="0" y="1623"/>
                </a:lnTo>
                <a:lnTo>
                  <a:pt x="937" y="3247"/>
                </a:lnTo>
                <a:lnTo>
                  <a:pt x="2813" y="3247"/>
                </a:lnTo>
                <a:lnTo>
                  <a:pt x="3750" y="1623"/>
                </a:lnTo>
                <a:lnTo>
                  <a:pt x="2813" y="0"/>
                </a:lnTo>
              </a:path>
            </a:pathLst>
          </a:custGeom>
          <a:solidFill>
            <a:schemeClr val="accent3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3" name="Freeform 506">
            <a:extLst>
              <a:ext uri="{FF2B5EF4-FFF2-40B4-BE49-F238E27FC236}">
                <a16:creationId xmlns:a16="http://schemas.microsoft.com/office/drawing/2014/main" id="{AF9C0C87-29A6-EF49-91DE-357C17AF4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4575" y="7062630"/>
            <a:ext cx="3577102" cy="3097911"/>
          </a:xfrm>
          <a:custGeom>
            <a:avLst/>
            <a:gdLst>
              <a:gd name="T0" fmla="*/ 1013132 w 3751"/>
              <a:gd name="T1" fmla="*/ 0 h 3249"/>
              <a:gd name="T2" fmla="*/ 337831 w 3751"/>
              <a:gd name="T3" fmla="*/ 0 h 3249"/>
              <a:gd name="T4" fmla="*/ 0 w 3751"/>
              <a:gd name="T5" fmla="*/ 584813 h 3249"/>
              <a:gd name="T6" fmla="*/ 337831 w 3751"/>
              <a:gd name="T7" fmla="*/ 1169627 h 3249"/>
              <a:gd name="T8" fmla="*/ 1013132 w 3751"/>
              <a:gd name="T9" fmla="*/ 1169627 h 3249"/>
              <a:gd name="T10" fmla="*/ 1350603 w 3751"/>
              <a:gd name="T11" fmla="*/ 584813 h 3249"/>
              <a:gd name="T12" fmla="*/ 1013132 w 3751"/>
              <a:gd name="T13" fmla="*/ 0 h 32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51" h="3249">
                <a:moveTo>
                  <a:pt x="2813" y="0"/>
                </a:moveTo>
                <a:lnTo>
                  <a:pt x="938" y="0"/>
                </a:lnTo>
                <a:lnTo>
                  <a:pt x="0" y="1624"/>
                </a:lnTo>
                <a:lnTo>
                  <a:pt x="938" y="3248"/>
                </a:lnTo>
                <a:lnTo>
                  <a:pt x="2813" y="3248"/>
                </a:lnTo>
                <a:lnTo>
                  <a:pt x="3750" y="1624"/>
                </a:lnTo>
                <a:lnTo>
                  <a:pt x="2813" y="0"/>
                </a:lnTo>
              </a:path>
            </a:pathLst>
          </a:custGeom>
          <a:solidFill>
            <a:schemeClr val="accent4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4" name="Freeform 510">
            <a:extLst>
              <a:ext uri="{FF2B5EF4-FFF2-40B4-BE49-F238E27FC236}">
                <a16:creationId xmlns:a16="http://schemas.microsoft.com/office/drawing/2014/main" id="{A7992929-A744-8F4E-9F9E-5DD45FEC7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466" y="3687291"/>
            <a:ext cx="3577102" cy="3097913"/>
          </a:xfrm>
          <a:custGeom>
            <a:avLst/>
            <a:gdLst>
              <a:gd name="T0" fmla="*/ 1012862 w 3752"/>
              <a:gd name="T1" fmla="*/ 0 h 3249"/>
              <a:gd name="T2" fmla="*/ 337741 w 3752"/>
              <a:gd name="T3" fmla="*/ 0 h 3249"/>
              <a:gd name="T4" fmla="*/ 0 w 3752"/>
              <a:gd name="T5" fmla="*/ 584814 h 3249"/>
              <a:gd name="T6" fmla="*/ 337741 w 3752"/>
              <a:gd name="T7" fmla="*/ 1169628 h 3249"/>
              <a:gd name="T8" fmla="*/ 1012862 w 3752"/>
              <a:gd name="T9" fmla="*/ 1169628 h 3249"/>
              <a:gd name="T10" fmla="*/ 1350603 w 3752"/>
              <a:gd name="T11" fmla="*/ 584814 h 3249"/>
              <a:gd name="T12" fmla="*/ 1012862 w 3752"/>
              <a:gd name="T13" fmla="*/ 0 h 32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52" h="3249">
                <a:moveTo>
                  <a:pt x="2813" y="0"/>
                </a:moveTo>
                <a:lnTo>
                  <a:pt x="938" y="0"/>
                </a:lnTo>
                <a:lnTo>
                  <a:pt x="0" y="1624"/>
                </a:lnTo>
                <a:lnTo>
                  <a:pt x="938" y="3248"/>
                </a:lnTo>
                <a:lnTo>
                  <a:pt x="2813" y="3248"/>
                </a:lnTo>
                <a:lnTo>
                  <a:pt x="3751" y="1624"/>
                </a:lnTo>
                <a:lnTo>
                  <a:pt x="2813" y="0"/>
                </a:lnTo>
              </a:path>
            </a:pathLst>
          </a:custGeom>
          <a:solidFill>
            <a:schemeClr val="accent2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5" name="Freeform 513">
            <a:extLst>
              <a:ext uri="{FF2B5EF4-FFF2-40B4-BE49-F238E27FC236}">
                <a16:creationId xmlns:a16="http://schemas.microsoft.com/office/drawing/2014/main" id="{1923C013-9A2E-824A-8AAC-750B1F29E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12" y="1997521"/>
            <a:ext cx="3577102" cy="3097913"/>
          </a:xfrm>
          <a:custGeom>
            <a:avLst/>
            <a:gdLst>
              <a:gd name="T0" fmla="*/ 1012862 w 3752"/>
              <a:gd name="T1" fmla="*/ 0 h 3249"/>
              <a:gd name="T2" fmla="*/ 337741 w 3752"/>
              <a:gd name="T3" fmla="*/ 0 h 3249"/>
              <a:gd name="T4" fmla="*/ 0 w 3752"/>
              <a:gd name="T5" fmla="*/ 584814 h 3249"/>
              <a:gd name="T6" fmla="*/ 337741 w 3752"/>
              <a:gd name="T7" fmla="*/ 1169628 h 3249"/>
              <a:gd name="T8" fmla="*/ 1012862 w 3752"/>
              <a:gd name="T9" fmla="*/ 1169628 h 3249"/>
              <a:gd name="T10" fmla="*/ 1350603 w 3752"/>
              <a:gd name="T11" fmla="*/ 584814 h 3249"/>
              <a:gd name="T12" fmla="*/ 1012862 w 3752"/>
              <a:gd name="T13" fmla="*/ 0 h 32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52" h="3249">
                <a:moveTo>
                  <a:pt x="2813" y="0"/>
                </a:moveTo>
                <a:lnTo>
                  <a:pt x="938" y="0"/>
                </a:lnTo>
                <a:lnTo>
                  <a:pt x="0" y="1624"/>
                </a:lnTo>
                <a:lnTo>
                  <a:pt x="938" y="3248"/>
                </a:lnTo>
                <a:lnTo>
                  <a:pt x="2813" y="3248"/>
                </a:lnTo>
                <a:lnTo>
                  <a:pt x="3751" y="1624"/>
                </a:lnTo>
                <a:lnTo>
                  <a:pt x="2813" y="0"/>
                </a:lnTo>
              </a:path>
            </a:pathLst>
          </a:custGeom>
          <a:solidFill>
            <a:schemeClr val="accent1"/>
          </a:solidFill>
          <a:ln w="635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Montserrat" pitchFamily="2" charset="77"/>
            </a:endParaRPr>
          </a:p>
        </p:txBody>
      </p:sp>
      <p:sp>
        <p:nvSpPr>
          <p:cNvPr id="66" name="CuadroTexto 4">
            <a:extLst>
              <a:ext uri="{FF2B5EF4-FFF2-40B4-BE49-F238E27FC236}">
                <a16:creationId xmlns:a16="http://schemas.microsoft.com/office/drawing/2014/main" id="{842E4663-0673-AF45-B34E-272A0DA70971}"/>
              </a:ext>
            </a:extLst>
          </p:cNvPr>
          <p:cNvSpPr txBox="1"/>
          <p:nvPr/>
        </p:nvSpPr>
        <p:spPr>
          <a:xfrm>
            <a:off x="7948073" y="2882656"/>
            <a:ext cx="1530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1</a:t>
            </a:r>
          </a:p>
        </p:txBody>
      </p:sp>
      <p:sp>
        <p:nvSpPr>
          <p:cNvPr id="67" name="CuadroTexto 4">
            <a:extLst>
              <a:ext uri="{FF2B5EF4-FFF2-40B4-BE49-F238E27FC236}">
                <a16:creationId xmlns:a16="http://schemas.microsoft.com/office/drawing/2014/main" id="{AB0DCEAB-98D1-1B44-9B9C-1391B5386455}"/>
              </a:ext>
            </a:extLst>
          </p:cNvPr>
          <p:cNvSpPr txBox="1"/>
          <p:nvPr/>
        </p:nvSpPr>
        <p:spPr>
          <a:xfrm>
            <a:off x="10615073" y="4520956"/>
            <a:ext cx="1530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2</a:t>
            </a:r>
          </a:p>
        </p:txBody>
      </p:sp>
      <p:sp>
        <p:nvSpPr>
          <p:cNvPr id="68" name="CuadroTexto 4">
            <a:extLst>
              <a:ext uri="{FF2B5EF4-FFF2-40B4-BE49-F238E27FC236}">
                <a16:creationId xmlns:a16="http://schemas.microsoft.com/office/drawing/2014/main" id="{02354837-179E-E04D-BF26-ED0BBF2A56CF}"/>
              </a:ext>
            </a:extLst>
          </p:cNvPr>
          <p:cNvSpPr txBox="1"/>
          <p:nvPr/>
        </p:nvSpPr>
        <p:spPr>
          <a:xfrm>
            <a:off x="13282073" y="6235456"/>
            <a:ext cx="1530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3</a:t>
            </a:r>
          </a:p>
        </p:txBody>
      </p:sp>
      <p:sp>
        <p:nvSpPr>
          <p:cNvPr id="69" name="CuadroTexto 4">
            <a:extLst>
              <a:ext uri="{FF2B5EF4-FFF2-40B4-BE49-F238E27FC236}">
                <a16:creationId xmlns:a16="http://schemas.microsoft.com/office/drawing/2014/main" id="{BE77AA1B-1787-7749-AFF2-6041606C5243}"/>
              </a:ext>
            </a:extLst>
          </p:cNvPr>
          <p:cNvSpPr txBox="1"/>
          <p:nvPr/>
        </p:nvSpPr>
        <p:spPr>
          <a:xfrm>
            <a:off x="15872873" y="7949956"/>
            <a:ext cx="1530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4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720787-0E11-CD44-86A3-8CD61304DCB0}"/>
              </a:ext>
            </a:extLst>
          </p:cNvPr>
          <p:cNvGrpSpPr/>
          <p:nvPr/>
        </p:nvGrpSpPr>
        <p:grpSpPr>
          <a:xfrm>
            <a:off x="10682434" y="2323318"/>
            <a:ext cx="11365086" cy="954107"/>
            <a:chOff x="8231348" y="4428867"/>
            <a:chExt cx="11365086" cy="95410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8F69E87-5B87-2248-A7B5-A64520964BAC}"/>
                </a:ext>
              </a:extLst>
            </p:cNvPr>
            <p:cNvSpPr txBox="1"/>
            <p:nvPr/>
          </p:nvSpPr>
          <p:spPr>
            <a:xfrm>
              <a:off x="10974547" y="4428867"/>
              <a:ext cx="86218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 role in online marketing.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E609BA6-5757-EE49-A5E7-EB2F526FFF50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About Us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1284B47-214F-7340-8B03-991743B5DD49}"/>
              </a:ext>
            </a:extLst>
          </p:cNvPr>
          <p:cNvGrpSpPr/>
          <p:nvPr/>
        </p:nvGrpSpPr>
        <p:grpSpPr>
          <a:xfrm>
            <a:off x="13425634" y="4002489"/>
            <a:ext cx="9561685" cy="954107"/>
            <a:chOff x="8231348" y="4428867"/>
            <a:chExt cx="9561685" cy="95410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3FB45B5-44A8-1941-8AD6-D3D33FEFFF60}"/>
                </a:ext>
              </a:extLst>
            </p:cNvPr>
            <p:cNvSpPr txBox="1"/>
            <p:nvPr/>
          </p:nvSpPr>
          <p:spPr>
            <a:xfrm>
              <a:off x="11248229" y="4428867"/>
              <a:ext cx="65448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 platforms play an important.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D1AE24-4F1D-8647-9C3D-006E580F99D9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Our Team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E9329DB-AA23-9F4F-9F62-018B2B9A500D}"/>
              </a:ext>
            </a:extLst>
          </p:cNvPr>
          <p:cNvGrpSpPr/>
          <p:nvPr/>
        </p:nvGrpSpPr>
        <p:grpSpPr>
          <a:xfrm>
            <a:off x="15864034" y="5678889"/>
            <a:ext cx="7710718" cy="954107"/>
            <a:chOff x="8231348" y="4428867"/>
            <a:chExt cx="7710718" cy="95410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DB01D-6CC4-9D49-B625-E2D8B844D08C}"/>
                </a:ext>
              </a:extLst>
            </p:cNvPr>
            <p:cNvSpPr txBox="1"/>
            <p:nvPr/>
          </p:nvSpPr>
          <p:spPr>
            <a:xfrm>
              <a:off x="11248229" y="4428867"/>
              <a:ext cx="46938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social media.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FC48D27-7F2C-3647-84F9-A724FDB7C9EE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Our Services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FBCB13F-FF1F-5246-82E4-3FF1EE0B7E17}"/>
              </a:ext>
            </a:extLst>
          </p:cNvPr>
          <p:cNvGrpSpPr/>
          <p:nvPr/>
        </p:nvGrpSpPr>
        <p:grpSpPr>
          <a:xfrm>
            <a:off x="18389520" y="7386324"/>
            <a:ext cx="5718046" cy="954107"/>
            <a:chOff x="8231348" y="4459902"/>
            <a:chExt cx="5718046" cy="95410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FC836A1-7BF7-0844-862A-B905FECA12FE}"/>
                </a:ext>
              </a:extLst>
            </p:cNvPr>
            <p:cNvSpPr txBox="1"/>
            <p:nvPr/>
          </p:nvSpPr>
          <p:spPr>
            <a:xfrm>
              <a:off x="10913246" y="4459902"/>
              <a:ext cx="30361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6F62288-5168-BA4A-BA25-1D565DF3426C}"/>
                </a:ext>
              </a:extLst>
            </p:cNvPr>
            <p:cNvSpPr txBox="1"/>
            <p:nvPr/>
          </p:nvSpPr>
          <p:spPr>
            <a:xfrm>
              <a:off x="8231348" y="4564138"/>
              <a:ext cx="32704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Conclusion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6E7277C-34CC-6F41-AE97-E08C086BA39E}"/>
              </a:ext>
            </a:extLst>
          </p:cNvPr>
          <p:cNvGrpSpPr/>
          <p:nvPr/>
        </p:nvGrpSpPr>
        <p:grpSpPr>
          <a:xfrm>
            <a:off x="1942596" y="7945988"/>
            <a:ext cx="8804625" cy="3669445"/>
            <a:chOff x="2668308" y="1022190"/>
            <a:chExt cx="8804625" cy="3669445"/>
          </a:xfrm>
        </p:grpSpPr>
        <p:sp>
          <p:nvSpPr>
            <p:cNvPr id="86" name="CuadroTexto 350">
              <a:extLst>
                <a:ext uri="{FF2B5EF4-FFF2-40B4-BE49-F238E27FC236}">
                  <a16:creationId xmlns:a16="http://schemas.microsoft.com/office/drawing/2014/main" id="{F68EC6FC-E258-A24E-8A20-994CBC11977F}"/>
                </a:ext>
              </a:extLst>
            </p:cNvPr>
            <p:cNvSpPr txBox="1"/>
            <p:nvPr/>
          </p:nvSpPr>
          <p:spPr>
            <a:xfrm>
              <a:off x="2668308" y="1022190"/>
              <a:ext cx="6500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Our Agenda</a:t>
              </a:r>
            </a:p>
          </p:txBody>
        </p:sp>
        <p:sp>
          <p:nvSpPr>
            <p:cNvPr id="87" name="CuadroTexto 351">
              <a:extLst>
                <a:ext uri="{FF2B5EF4-FFF2-40B4-BE49-F238E27FC236}">
                  <a16:creationId xmlns:a16="http://schemas.microsoft.com/office/drawing/2014/main" id="{D2450E8E-F02C-2540-AE76-189FBF93C0C9}"/>
                </a:ext>
              </a:extLst>
            </p:cNvPr>
            <p:cNvSpPr txBox="1"/>
            <p:nvPr/>
          </p:nvSpPr>
          <p:spPr>
            <a:xfrm>
              <a:off x="2668309" y="2383311"/>
              <a:ext cx="880462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85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Fenix Light">
      <a:dk1>
        <a:srgbClr val="999999"/>
      </a:dk1>
      <a:lt1>
        <a:srgbClr val="FFFFFF"/>
      </a:lt1>
      <a:dk2>
        <a:srgbClr val="2A3340"/>
      </a:dk2>
      <a:lt2>
        <a:srgbClr val="FFFFFF"/>
      </a:lt2>
      <a:accent1>
        <a:srgbClr val="19A79D"/>
      </a:accent1>
      <a:accent2>
        <a:srgbClr val="4CA2DF"/>
      </a:accent2>
      <a:accent3>
        <a:srgbClr val="5EBC67"/>
      </a:accent3>
      <a:accent4>
        <a:srgbClr val="FCB235"/>
      </a:accent4>
      <a:accent5>
        <a:srgbClr val="1FBDCD"/>
      </a:accent5>
      <a:accent6>
        <a:srgbClr val="A9ABC0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121404</TotalTime>
  <Words>779</Words>
  <Application>Microsoft Macintosh PowerPoint</Application>
  <PresentationFormat>Custom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 Light</vt:lpstr>
      <vt:lpstr>Montserrat</vt:lpstr>
      <vt:lpstr>Montserrat Light</vt:lpstr>
      <vt:lpstr>Poppins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19862</cp:revision>
  <dcterms:created xsi:type="dcterms:W3CDTF">2014-11-12T21:47:38Z</dcterms:created>
  <dcterms:modified xsi:type="dcterms:W3CDTF">2020-05-26T20:10:35Z</dcterms:modified>
  <cp:category/>
</cp:coreProperties>
</file>